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Allura" pitchFamily="2" charset="77"/>
      <p:regular r:id="rId27"/>
    </p:embeddedFont>
    <p:embeddedFont>
      <p:font typeface="Bebas Neue" panose="020B0606020202050201" pitchFamily="34" charset="77"/>
      <p:regular r:id="rId28"/>
    </p:embeddedFont>
    <p:embeddedFont>
      <p:font typeface="Fira Sans Condensed Medium" panose="020F0502020204030204" pitchFamily="34" charset="0"/>
      <p:regular r:id="rId29"/>
      <p:bold r:id="rId30"/>
      <p:italic r:id="rId31"/>
      <p:boldItalic r:id="rId32"/>
    </p:embeddedFont>
    <p:embeddedFont>
      <p:font typeface="Fira Sans Extra Condensed Medium" panose="020B0603050000020004" pitchFamily="34" charset="0"/>
      <p:regular r:id="rId33"/>
      <p:bold r:id="rId34"/>
      <p:italic r:id="rId35"/>
      <p:boldItalic r:id="rId36"/>
    </p:embeddedFont>
    <p:embeddedFont>
      <p:font typeface="Lora" pitchFamily="2" charset="77"/>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Roboto Condensed Light" panose="020F0302020204030204" pitchFamily="3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23201A-561B-4FC5-9046-9F999AE55833}">
  <a:tblStyle styleId="{2123201A-561B-4FC5-9046-9F999AE558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161" d="100"/>
          <a:sy n="161" d="100"/>
        </p:scale>
        <p:origin x="3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2902cdb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2902cdb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d019cdf330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d019cdf33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hold for potential data processing/conclusion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dca5328e99_0_3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dca5328e99_0_3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ed7c21bc05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ed7c21bc0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dca5328e99_0_1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dca5328e99_0_1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dca5328e99_0_1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dca5328e99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a8eb6e421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a8eb6e42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2a8a81485a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2a8a81485a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a8eb6e421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8eb6e421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2a8a81485a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2a8a81485a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1ed7c21bc0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ed7c21bc0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d2902cdb1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d2902cdb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dca5328e99_0_3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dca5328e99_0_3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dca5328e99_0_1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dca5328e99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This project concludes my studying of art history of ancient cities and of machine learning in general. The project itself mimics real-world ML model training procedure. The prolonged data collection phase is unexpected, but through the manual image downloading I surprisingly went over a huge number of artworks in different cultures – including the ones we covered in class, the ones chosen by classmates as research subjects, and many more exciting new ones. The overall digging of data also provides insights about the number of artworks we have discovered in different cultures– Egypt being examined the most, and Roman being discovered the least, despite many discrete cultures that are categorized in the “Near East” category. The MET collection’s classification is also not as standardized– sometimes based on location like the ones in “Near East,” and sometimes very specified like the “New Kingdom”, “Late Period”, “Third Intermediate Period” in the Egyptian category. Moreover, the model training is highly dependent on the image data at this stage, since I am mostly applying a built package. The image data from different collections are difficult to be merged into one because of the different documenting style, and the limited availability and record also makes it hard to scientifically make sure the image data is clean and correct. If it were trained by the institution that owns the database, we could accordingly train more variations of the data– for example, only focusing on distinguishing Egyptian artworks, or categorizing the images in multiple ways. Lastly, image classification models are a kind of neural network, which is a more nuanced category within ML. Neural networks are very hard to interpret, so it requires huge effort to decipher the model to totally understand the model’s mechanism. Though this allows a powerful mode and space for art historical perspective to analyze, the information it can provide about its prediction is still limited so we can not completely rely on its prediction as a correct answer but as a guidance of further research.</a:t>
            </a:r>
            <a:endParaRPr>
              <a:solidFill>
                <a:schemeClr val="dk1"/>
              </a:solidFill>
            </a:endParaRPr>
          </a:p>
          <a:p>
            <a:pPr marL="0" lvl="0" indent="0" algn="l" rtl="0">
              <a:lnSpc>
                <a:spcPct val="100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dca5328e99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dca5328e99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dca5328e99_0_3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dca5328e99_0_3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dca5328e99_0_4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dca5328e99_0_4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dabead461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dabead461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019cdf330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ca5328e99_0_2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ca5328e99_0_2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535353"/>
                </a:solidFill>
                <a:latin typeface="Calibri"/>
                <a:ea typeface="Calibri"/>
                <a:cs typeface="Calibri"/>
                <a:sym typeface="Calibri"/>
              </a:rPr>
              <a:t>Search for available images with clear culture references; Gather a small set of the image data as sample testing</a:t>
            </a:r>
            <a:endParaRPr sz="1200">
              <a:solidFill>
                <a:srgbClr val="535353"/>
              </a:solidFill>
              <a:latin typeface="Calibri"/>
              <a:ea typeface="Calibri"/>
              <a:cs typeface="Calibri"/>
              <a:sym typeface="Calibri"/>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a:solidFill>
                  <a:srgbClr val="535353"/>
                </a:solidFill>
                <a:latin typeface="Calibri"/>
                <a:ea typeface="Calibri"/>
                <a:cs typeface="Calibri"/>
                <a:sym typeface="Calibri"/>
              </a:rPr>
              <a:t>Build preliminary models to test model’s tolerance of images; Gather insights for the data collection &amp; processing</a:t>
            </a:r>
            <a:endParaRPr sz="1200">
              <a:solidFill>
                <a:srgbClr val="535353"/>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dca5328e99_0_3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dca5328e99_0_3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dca5328e99_0_2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dca5328e99_0_2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dca5328e99_0_1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dca5328e99_0_1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dca5328e99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dca5328e9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54025" y="959233"/>
            <a:ext cx="8032500" cy="1097400"/>
          </a:xfrm>
          <a:prstGeom prst="rect">
            <a:avLst/>
          </a:prstGeom>
        </p:spPr>
        <p:txBody>
          <a:bodyPr spcFirstLastPara="1" wrap="square" lIns="91425" tIns="91425" rIns="91425" bIns="91425" anchor="b" anchorCtr="0">
            <a:noAutofit/>
          </a:bodyPr>
          <a:lstStyle>
            <a:lvl1pPr lvl="0" algn="ctr">
              <a:lnSpc>
                <a:spcPct val="70000"/>
              </a:lnSpc>
              <a:spcBef>
                <a:spcPts val="0"/>
              </a:spcBef>
              <a:spcAft>
                <a:spcPts val="0"/>
              </a:spcAft>
              <a:buSzPts val="5200"/>
              <a:buNone/>
              <a:defRPr sz="96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070350" y="4289227"/>
            <a:ext cx="5003400" cy="540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atin typeface="Lora"/>
                <a:ea typeface="Lora"/>
                <a:cs typeface="Lora"/>
                <a:sym typeface="L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ubTitle" idx="2"/>
          </p:nvPr>
        </p:nvSpPr>
        <p:spPr>
          <a:xfrm>
            <a:off x="713225" y="2031292"/>
            <a:ext cx="7717500" cy="5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600">
                <a:solidFill>
                  <a:schemeClr val="dk1"/>
                </a:solidFill>
                <a:latin typeface="Allura"/>
                <a:ea typeface="Allura"/>
                <a:cs typeface="Allura"/>
                <a:sym typeface="Allur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3"/>
          </p:nvPr>
        </p:nvSpPr>
        <p:spPr>
          <a:xfrm>
            <a:off x="713300" y="420775"/>
            <a:ext cx="77175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600">
                <a:solidFill>
                  <a:srgbClr val="C3826D"/>
                </a:solidFill>
                <a:latin typeface="Allura"/>
                <a:ea typeface="Allura"/>
                <a:cs typeface="Allura"/>
                <a:sym typeface="Allur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3"/>
        <p:cNvGrpSpPr/>
        <p:nvPr/>
      </p:nvGrpSpPr>
      <p:grpSpPr>
        <a:xfrm>
          <a:off x="0" y="0"/>
          <a:ext cx="0" cy="0"/>
          <a:chOff x="0" y="0"/>
          <a:chExt cx="0" cy="0"/>
        </a:xfrm>
      </p:grpSpPr>
      <p:sp>
        <p:nvSpPr>
          <p:cNvPr id="164" name="Google Shape;164;p11"/>
          <p:cNvSpPr txBox="1">
            <a:spLocks noGrp="1"/>
          </p:cNvSpPr>
          <p:nvPr>
            <p:ph type="title" hasCustomPrompt="1"/>
          </p:nvPr>
        </p:nvSpPr>
        <p:spPr>
          <a:xfrm>
            <a:off x="714850" y="2121604"/>
            <a:ext cx="7714200" cy="1489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5" name="Google Shape;165;p11"/>
          <p:cNvSpPr txBox="1">
            <a:spLocks noGrp="1"/>
          </p:cNvSpPr>
          <p:nvPr>
            <p:ph type="subTitle" idx="1"/>
          </p:nvPr>
        </p:nvSpPr>
        <p:spPr>
          <a:xfrm>
            <a:off x="1730050" y="3835535"/>
            <a:ext cx="5683800" cy="764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1" name="Shape 167"/>
        <p:cNvGrpSpPr/>
        <p:nvPr/>
      </p:nvGrpSpPr>
      <p:grpSpPr>
        <a:xfrm>
          <a:off x="0" y="0"/>
          <a:ext cx="0" cy="0"/>
          <a:chOff x="0" y="0"/>
          <a:chExt cx="0" cy="0"/>
        </a:xfrm>
      </p:grpSpPr>
      <p:sp>
        <p:nvSpPr>
          <p:cNvPr id="168" name="Google Shape;168;p13"/>
          <p:cNvSpPr txBox="1">
            <a:spLocks noGrp="1"/>
          </p:cNvSpPr>
          <p:nvPr>
            <p:ph type="ctrTitle"/>
          </p:nvPr>
        </p:nvSpPr>
        <p:spPr>
          <a:xfrm>
            <a:off x="752500" y="1696396"/>
            <a:ext cx="2833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3100">
                <a:solidFill>
                  <a:srgbClr val="C3826D"/>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9" name="Google Shape;169;p13"/>
          <p:cNvSpPr txBox="1">
            <a:spLocks noGrp="1"/>
          </p:cNvSpPr>
          <p:nvPr>
            <p:ph type="subTitle" idx="1"/>
          </p:nvPr>
        </p:nvSpPr>
        <p:spPr>
          <a:xfrm>
            <a:off x="1216000" y="2240083"/>
            <a:ext cx="19065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0" name="Google Shape;170;p13"/>
          <p:cNvSpPr txBox="1">
            <a:spLocks noGrp="1"/>
          </p:cNvSpPr>
          <p:nvPr>
            <p:ph type="title" idx="2" hasCustomPrompt="1"/>
          </p:nvPr>
        </p:nvSpPr>
        <p:spPr>
          <a:xfrm>
            <a:off x="1622200" y="1266157"/>
            <a:ext cx="1094100" cy="6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1" name="Google Shape;171;p13"/>
          <p:cNvSpPr txBox="1">
            <a:spLocks noGrp="1"/>
          </p:cNvSpPr>
          <p:nvPr>
            <p:ph type="ctrTitle" idx="3"/>
          </p:nvPr>
        </p:nvSpPr>
        <p:spPr>
          <a:xfrm>
            <a:off x="5558000" y="1696396"/>
            <a:ext cx="2833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3100">
                <a:solidFill>
                  <a:srgbClr val="C3826D"/>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72" name="Google Shape;172;p13"/>
          <p:cNvSpPr txBox="1">
            <a:spLocks noGrp="1"/>
          </p:cNvSpPr>
          <p:nvPr>
            <p:ph type="subTitle" idx="4"/>
          </p:nvPr>
        </p:nvSpPr>
        <p:spPr>
          <a:xfrm>
            <a:off x="6021500" y="2240083"/>
            <a:ext cx="19065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3" name="Google Shape;173;p13"/>
          <p:cNvSpPr txBox="1">
            <a:spLocks noGrp="1"/>
          </p:cNvSpPr>
          <p:nvPr>
            <p:ph type="title" idx="5" hasCustomPrompt="1"/>
          </p:nvPr>
        </p:nvSpPr>
        <p:spPr>
          <a:xfrm>
            <a:off x="6427700" y="1266157"/>
            <a:ext cx="1094100" cy="6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4" name="Google Shape;174;p13"/>
          <p:cNvSpPr txBox="1">
            <a:spLocks noGrp="1"/>
          </p:cNvSpPr>
          <p:nvPr>
            <p:ph type="ctrTitle" idx="6"/>
          </p:nvPr>
        </p:nvSpPr>
        <p:spPr>
          <a:xfrm>
            <a:off x="3155250" y="1698034"/>
            <a:ext cx="2833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3100">
                <a:solidFill>
                  <a:srgbClr val="C3826D"/>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75" name="Google Shape;175;p13"/>
          <p:cNvSpPr txBox="1">
            <a:spLocks noGrp="1"/>
          </p:cNvSpPr>
          <p:nvPr>
            <p:ph type="subTitle" idx="7"/>
          </p:nvPr>
        </p:nvSpPr>
        <p:spPr>
          <a:xfrm>
            <a:off x="3618750" y="2240083"/>
            <a:ext cx="19065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6" name="Google Shape;176;p13"/>
          <p:cNvSpPr txBox="1">
            <a:spLocks noGrp="1"/>
          </p:cNvSpPr>
          <p:nvPr>
            <p:ph type="title" idx="8" hasCustomPrompt="1"/>
          </p:nvPr>
        </p:nvSpPr>
        <p:spPr>
          <a:xfrm>
            <a:off x="4024950" y="1266138"/>
            <a:ext cx="1094100" cy="6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7" name="Google Shape;177;p13"/>
          <p:cNvSpPr txBox="1">
            <a:spLocks noGrp="1"/>
          </p:cNvSpPr>
          <p:nvPr>
            <p:ph type="ctrTitle" idx="9"/>
          </p:nvPr>
        </p:nvSpPr>
        <p:spPr>
          <a:xfrm>
            <a:off x="723600" y="138524"/>
            <a:ext cx="7696800" cy="9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rgbClr val="C3826D"/>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8" name="Google Shape;178;p13"/>
          <p:cNvSpPr txBox="1">
            <a:spLocks noGrp="1"/>
          </p:cNvSpPr>
          <p:nvPr>
            <p:ph type="ctrTitle" idx="13"/>
          </p:nvPr>
        </p:nvSpPr>
        <p:spPr>
          <a:xfrm>
            <a:off x="752500" y="3403071"/>
            <a:ext cx="2833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3100">
                <a:solidFill>
                  <a:srgbClr val="C3826D"/>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79" name="Google Shape;179;p13"/>
          <p:cNvSpPr txBox="1">
            <a:spLocks noGrp="1"/>
          </p:cNvSpPr>
          <p:nvPr>
            <p:ph type="subTitle" idx="14"/>
          </p:nvPr>
        </p:nvSpPr>
        <p:spPr>
          <a:xfrm>
            <a:off x="1216000" y="3941765"/>
            <a:ext cx="19065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0" name="Google Shape;180;p13"/>
          <p:cNvSpPr txBox="1">
            <a:spLocks noGrp="1"/>
          </p:cNvSpPr>
          <p:nvPr>
            <p:ph type="title" idx="15" hasCustomPrompt="1"/>
          </p:nvPr>
        </p:nvSpPr>
        <p:spPr>
          <a:xfrm>
            <a:off x="1622200" y="2975747"/>
            <a:ext cx="1094100" cy="6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1" name="Google Shape;181;p13"/>
          <p:cNvSpPr txBox="1">
            <a:spLocks noGrp="1"/>
          </p:cNvSpPr>
          <p:nvPr>
            <p:ph type="ctrTitle" idx="16"/>
          </p:nvPr>
        </p:nvSpPr>
        <p:spPr>
          <a:xfrm>
            <a:off x="3155250" y="3403071"/>
            <a:ext cx="2833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3100">
                <a:solidFill>
                  <a:srgbClr val="C3826D"/>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82" name="Google Shape;182;p13"/>
          <p:cNvSpPr txBox="1">
            <a:spLocks noGrp="1"/>
          </p:cNvSpPr>
          <p:nvPr>
            <p:ph type="subTitle" idx="17"/>
          </p:nvPr>
        </p:nvSpPr>
        <p:spPr>
          <a:xfrm>
            <a:off x="3618750" y="3941765"/>
            <a:ext cx="19065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3" name="Google Shape;183;p13"/>
          <p:cNvSpPr txBox="1">
            <a:spLocks noGrp="1"/>
          </p:cNvSpPr>
          <p:nvPr>
            <p:ph type="title" idx="18" hasCustomPrompt="1"/>
          </p:nvPr>
        </p:nvSpPr>
        <p:spPr>
          <a:xfrm>
            <a:off x="4024950" y="2975747"/>
            <a:ext cx="1094100" cy="6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4" name="Google Shape;184;p13"/>
          <p:cNvSpPr txBox="1">
            <a:spLocks noGrp="1"/>
          </p:cNvSpPr>
          <p:nvPr>
            <p:ph type="ctrTitle" idx="19"/>
          </p:nvPr>
        </p:nvSpPr>
        <p:spPr>
          <a:xfrm>
            <a:off x="5558000" y="3403071"/>
            <a:ext cx="2833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3100">
                <a:solidFill>
                  <a:srgbClr val="C3826D"/>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85" name="Google Shape;185;p13"/>
          <p:cNvSpPr txBox="1">
            <a:spLocks noGrp="1"/>
          </p:cNvSpPr>
          <p:nvPr>
            <p:ph type="subTitle" idx="20"/>
          </p:nvPr>
        </p:nvSpPr>
        <p:spPr>
          <a:xfrm>
            <a:off x="6021500" y="3941765"/>
            <a:ext cx="19065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6" name="Google Shape;186;p13"/>
          <p:cNvSpPr txBox="1">
            <a:spLocks noGrp="1"/>
          </p:cNvSpPr>
          <p:nvPr>
            <p:ph type="title" idx="21" hasCustomPrompt="1"/>
          </p:nvPr>
        </p:nvSpPr>
        <p:spPr>
          <a:xfrm>
            <a:off x="6427700" y="2975747"/>
            <a:ext cx="1094100" cy="6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2916900" y="3441733"/>
            <a:ext cx="3310200" cy="48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3100">
                <a:solidFill>
                  <a:srgbClr val="C3826D"/>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9" name="Google Shape;189;p14"/>
          <p:cNvSpPr txBox="1">
            <a:spLocks noGrp="1"/>
          </p:cNvSpPr>
          <p:nvPr>
            <p:ph type="subTitle" idx="1"/>
          </p:nvPr>
        </p:nvSpPr>
        <p:spPr>
          <a:xfrm>
            <a:off x="2274000" y="1226008"/>
            <a:ext cx="4596000" cy="17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0" name="Google Shape;190;p14"/>
          <p:cNvSpPr/>
          <p:nvPr/>
        </p:nvSpPr>
        <p:spPr>
          <a:xfrm>
            <a:off x="-74175" y="2702400"/>
            <a:ext cx="1600" cy="1600"/>
          </a:xfrm>
          <a:custGeom>
            <a:avLst/>
            <a:gdLst/>
            <a:ahLst/>
            <a:cxnLst/>
            <a:rect l="l" t="t" r="r" b="b"/>
            <a:pathLst>
              <a:path w="64" h="64" extrusionOk="0">
                <a:moveTo>
                  <a:pt x="63" y="0"/>
                </a:moveTo>
                <a:cubicBezTo>
                  <a:pt x="21" y="21"/>
                  <a:pt x="0" y="21"/>
                  <a:pt x="0" y="63"/>
                </a:cubicBezTo>
                <a:cubicBezTo>
                  <a:pt x="42" y="63"/>
                  <a:pt x="63" y="21"/>
                  <a:pt x="63"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72600" y="2702400"/>
            <a:ext cx="25" cy="25"/>
          </a:xfrm>
          <a:custGeom>
            <a:avLst/>
            <a:gdLst/>
            <a:ahLst/>
            <a:cxnLst/>
            <a:rect l="l" t="t" r="r" b="b"/>
            <a:pathLst>
              <a:path w="1" h="1" extrusionOk="0">
                <a:moveTo>
                  <a:pt x="0" y="0"/>
                </a:moveTo>
                <a:lnTo>
                  <a:pt x="0" y="0"/>
                </a:ln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92"/>
        <p:cNvGrpSpPr/>
        <p:nvPr/>
      </p:nvGrpSpPr>
      <p:grpSpPr>
        <a:xfrm>
          <a:off x="0" y="0"/>
          <a:ext cx="0" cy="0"/>
          <a:chOff x="0" y="0"/>
          <a:chExt cx="0" cy="0"/>
        </a:xfrm>
      </p:grpSpPr>
      <p:sp>
        <p:nvSpPr>
          <p:cNvPr id="193" name="Google Shape;193;p15"/>
          <p:cNvSpPr txBox="1">
            <a:spLocks noGrp="1"/>
          </p:cNvSpPr>
          <p:nvPr>
            <p:ph type="title"/>
          </p:nvPr>
        </p:nvSpPr>
        <p:spPr>
          <a:xfrm>
            <a:off x="4152909" y="2246177"/>
            <a:ext cx="3362100" cy="951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4" name="Google Shape;194;p15"/>
          <p:cNvSpPr txBox="1">
            <a:spLocks noGrp="1"/>
          </p:cNvSpPr>
          <p:nvPr>
            <p:ph type="title" idx="2" hasCustomPrompt="1"/>
          </p:nvPr>
        </p:nvSpPr>
        <p:spPr>
          <a:xfrm>
            <a:off x="4152909" y="820404"/>
            <a:ext cx="3362100" cy="1557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5" name="Google Shape;195;p15"/>
          <p:cNvSpPr txBox="1">
            <a:spLocks noGrp="1"/>
          </p:cNvSpPr>
          <p:nvPr>
            <p:ph type="subTitle" idx="1"/>
          </p:nvPr>
        </p:nvSpPr>
        <p:spPr>
          <a:xfrm>
            <a:off x="4152900" y="3197775"/>
            <a:ext cx="2571600" cy="681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1215920" y="2156015"/>
            <a:ext cx="3362100" cy="95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8" name="Google Shape;198;p16"/>
          <p:cNvSpPr txBox="1">
            <a:spLocks noGrp="1"/>
          </p:cNvSpPr>
          <p:nvPr>
            <p:ph type="title" idx="2" hasCustomPrompt="1"/>
          </p:nvPr>
        </p:nvSpPr>
        <p:spPr>
          <a:xfrm>
            <a:off x="1237036" y="723030"/>
            <a:ext cx="3362100" cy="18387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9" name="Google Shape;199;p16"/>
          <p:cNvSpPr txBox="1">
            <a:spLocks noGrp="1"/>
          </p:cNvSpPr>
          <p:nvPr>
            <p:ph type="subTitle" idx="1"/>
          </p:nvPr>
        </p:nvSpPr>
        <p:spPr>
          <a:xfrm>
            <a:off x="1999968" y="3198228"/>
            <a:ext cx="2631300" cy="68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200"/>
        <p:cNvGrpSpPr/>
        <p:nvPr/>
      </p:nvGrpSpPr>
      <p:grpSpPr>
        <a:xfrm>
          <a:off x="0" y="0"/>
          <a:ext cx="0" cy="0"/>
          <a:chOff x="0" y="0"/>
          <a:chExt cx="0" cy="0"/>
        </a:xfrm>
      </p:grpSpPr>
      <p:sp>
        <p:nvSpPr>
          <p:cNvPr id="201" name="Google Shape;201;p17"/>
          <p:cNvSpPr txBox="1">
            <a:spLocks noGrp="1"/>
          </p:cNvSpPr>
          <p:nvPr>
            <p:ph type="title"/>
          </p:nvPr>
        </p:nvSpPr>
        <p:spPr>
          <a:xfrm>
            <a:off x="3974430" y="2155356"/>
            <a:ext cx="4421100" cy="95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2" name="Google Shape;202;p17"/>
          <p:cNvSpPr txBox="1">
            <a:spLocks noGrp="1"/>
          </p:cNvSpPr>
          <p:nvPr>
            <p:ph type="title" idx="2" hasCustomPrompt="1"/>
          </p:nvPr>
        </p:nvSpPr>
        <p:spPr>
          <a:xfrm>
            <a:off x="4503930" y="810119"/>
            <a:ext cx="3362100" cy="15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3" name="Google Shape;203;p17"/>
          <p:cNvSpPr txBox="1">
            <a:spLocks noGrp="1"/>
          </p:cNvSpPr>
          <p:nvPr>
            <p:ph type="subTitle" idx="1"/>
          </p:nvPr>
        </p:nvSpPr>
        <p:spPr>
          <a:xfrm>
            <a:off x="4818950" y="3199381"/>
            <a:ext cx="2732100" cy="6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204"/>
        <p:cNvGrpSpPr/>
        <p:nvPr/>
      </p:nvGrpSpPr>
      <p:grpSpPr>
        <a:xfrm>
          <a:off x="0" y="0"/>
          <a:ext cx="0" cy="0"/>
          <a:chOff x="0" y="0"/>
          <a:chExt cx="0" cy="0"/>
        </a:xfrm>
      </p:grpSpPr>
      <p:sp>
        <p:nvSpPr>
          <p:cNvPr id="205" name="Google Shape;205;p18"/>
          <p:cNvSpPr txBox="1">
            <a:spLocks noGrp="1"/>
          </p:cNvSpPr>
          <p:nvPr>
            <p:ph type="title"/>
          </p:nvPr>
        </p:nvSpPr>
        <p:spPr>
          <a:xfrm>
            <a:off x="782846" y="2145042"/>
            <a:ext cx="4476300" cy="95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6" name="Google Shape;206;p18"/>
          <p:cNvSpPr txBox="1">
            <a:spLocks noGrp="1"/>
          </p:cNvSpPr>
          <p:nvPr>
            <p:ph type="title" idx="2" hasCustomPrompt="1"/>
          </p:nvPr>
        </p:nvSpPr>
        <p:spPr>
          <a:xfrm>
            <a:off x="1339946" y="787318"/>
            <a:ext cx="3362100" cy="154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18"/>
          <p:cNvSpPr txBox="1">
            <a:spLocks noGrp="1"/>
          </p:cNvSpPr>
          <p:nvPr>
            <p:ph type="subTitle" idx="1"/>
          </p:nvPr>
        </p:nvSpPr>
        <p:spPr>
          <a:xfrm>
            <a:off x="1649246" y="3193665"/>
            <a:ext cx="2743500" cy="6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5">
  <p:cSld name="SECTION_HEADER_1_1_1_1_1">
    <p:spTree>
      <p:nvGrpSpPr>
        <p:cNvPr id="1" name="Shape 208"/>
        <p:cNvGrpSpPr/>
        <p:nvPr/>
      </p:nvGrpSpPr>
      <p:grpSpPr>
        <a:xfrm>
          <a:off x="0" y="0"/>
          <a:ext cx="0" cy="0"/>
          <a:chOff x="0" y="0"/>
          <a:chExt cx="0" cy="0"/>
        </a:xfrm>
      </p:grpSpPr>
      <p:sp>
        <p:nvSpPr>
          <p:cNvPr id="209" name="Google Shape;209;p19"/>
          <p:cNvSpPr txBox="1">
            <a:spLocks noGrp="1"/>
          </p:cNvSpPr>
          <p:nvPr>
            <p:ph type="title"/>
          </p:nvPr>
        </p:nvSpPr>
        <p:spPr>
          <a:xfrm>
            <a:off x="3815520" y="2150567"/>
            <a:ext cx="3843600" cy="95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0" name="Google Shape;210;p19"/>
          <p:cNvSpPr txBox="1">
            <a:spLocks noGrp="1"/>
          </p:cNvSpPr>
          <p:nvPr>
            <p:ph type="title" idx="2" hasCustomPrompt="1"/>
          </p:nvPr>
        </p:nvSpPr>
        <p:spPr>
          <a:xfrm>
            <a:off x="4336348" y="714794"/>
            <a:ext cx="3362100" cy="18387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1" name="Google Shape;211;p19"/>
          <p:cNvSpPr txBox="1">
            <a:spLocks noGrp="1"/>
          </p:cNvSpPr>
          <p:nvPr>
            <p:ph type="subTitle" idx="1"/>
          </p:nvPr>
        </p:nvSpPr>
        <p:spPr>
          <a:xfrm>
            <a:off x="4833150" y="3194600"/>
            <a:ext cx="2826000" cy="68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CUSTOM_13_1">
    <p:spTree>
      <p:nvGrpSpPr>
        <p:cNvPr id="1" name="Shape 212"/>
        <p:cNvGrpSpPr/>
        <p:nvPr/>
      </p:nvGrpSpPr>
      <p:grpSpPr>
        <a:xfrm>
          <a:off x="0" y="0"/>
          <a:ext cx="0" cy="0"/>
          <a:chOff x="0" y="0"/>
          <a:chExt cx="0" cy="0"/>
        </a:xfrm>
      </p:grpSpPr>
      <p:sp>
        <p:nvSpPr>
          <p:cNvPr id="213" name="Google Shape;213;p20"/>
          <p:cNvSpPr txBox="1">
            <a:spLocks noGrp="1"/>
          </p:cNvSpPr>
          <p:nvPr>
            <p:ph type="ctrTitle"/>
          </p:nvPr>
        </p:nvSpPr>
        <p:spPr>
          <a:xfrm>
            <a:off x="722400" y="138728"/>
            <a:ext cx="7699200" cy="9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800"/>
              <a:buNone/>
              <a:defRPr sz="5800">
                <a:solidFill>
                  <a:srgbClr val="C3826D"/>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14" name="Google Shape;214;p20"/>
          <p:cNvSpPr txBox="1">
            <a:spLocks noGrp="1"/>
          </p:cNvSpPr>
          <p:nvPr>
            <p:ph type="subTitle" idx="1"/>
          </p:nvPr>
        </p:nvSpPr>
        <p:spPr>
          <a:xfrm>
            <a:off x="2423550" y="2914317"/>
            <a:ext cx="4296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atin typeface="Lora"/>
                <a:ea typeface="Lora"/>
                <a:cs typeface="Lora"/>
                <a:sym typeface="Lora"/>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197950" y="2140773"/>
            <a:ext cx="3362100" cy="8661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197950" y="728087"/>
            <a:ext cx="3362100" cy="1838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2197961" y="3194650"/>
            <a:ext cx="2808600" cy="68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2">
  <p:cSld name="CUSTOM_13_1_1">
    <p:spTree>
      <p:nvGrpSpPr>
        <p:cNvPr id="1" name="Shape 215"/>
        <p:cNvGrpSpPr/>
        <p:nvPr/>
      </p:nvGrpSpPr>
      <p:grpSpPr>
        <a:xfrm>
          <a:off x="0" y="0"/>
          <a:ext cx="0" cy="0"/>
          <a:chOff x="0" y="0"/>
          <a:chExt cx="0" cy="0"/>
        </a:xfrm>
      </p:grpSpPr>
      <p:sp>
        <p:nvSpPr>
          <p:cNvPr id="216" name="Google Shape;216;p21"/>
          <p:cNvSpPr txBox="1">
            <a:spLocks noGrp="1"/>
          </p:cNvSpPr>
          <p:nvPr>
            <p:ph type="ctrTitle"/>
          </p:nvPr>
        </p:nvSpPr>
        <p:spPr>
          <a:xfrm>
            <a:off x="722400" y="196073"/>
            <a:ext cx="7699200" cy="9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17" name="Google Shape;217;p21"/>
          <p:cNvSpPr txBox="1">
            <a:spLocks noGrp="1"/>
          </p:cNvSpPr>
          <p:nvPr>
            <p:ph type="subTitle" idx="1"/>
          </p:nvPr>
        </p:nvSpPr>
        <p:spPr>
          <a:xfrm>
            <a:off x="820413" y="2346821"/>
            <a:ext cx="2709600" cy="161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3">
  <p:cSld name="CUSTOM_13_1_1_1">
    <p:spTree>
      <p:nvGrpSpPr>
        <p:cNvPr id="1" name="Shape 218"/>
        <p:cNvGrpSpPr/>
        <p:nvPr/>
      </p:nvGrpSpPr>
      <p:grpSpPr>
        <a:xfrm>
          <a:off x="0" y="0"/>
          <a:ext cx="0" cy="0"/>
          <a:chOff x="0" y="0"/>
          <a:chExt cx="0" cy="0"/>
        </a:xfrm>
      </p:grpSpPr>
      <p:sp>
        <p:nvSpPr>
          <p:cNvPr id="219" name="Google Shape;219;p22"/>
          <p:cNvSpPr txBox="1">
            <a:spLocks noGrp="1"/>
          </p:cNvSpPr>
          <p:nvPr>
            <p:ph type="ctrTitle"/>
          </p:nvPr>
        </p:nvSpPr>
        <p:spPr>
          <a:xfrm>
            <a:off x="722400" y="198417"/>
            <a:ext cx="7699200" cy="9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20" name="Google Shape;220;p22"/>
          <p:cNvSpPr txBox="1">
            <a:spLocks noGrp="1"/>
          </p:cNvSpPr>
          <p:nvPr>
            <p:ph type="subTitle" idx="1"/>
          </p:nvPr>
        </p:nvSpPr>
        <p:spPr>
          <a:xfrm>
            <a:off x="1042425" y="2401575"/>
            <a:ext cx="2709600" cy="178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4">
  <p:cSld name="CUSTOM_13_1_1_2">
    <p:spTree>
      <p:nvGrpSpPr>
        <p:cNvPr id="1" name="Shape 221"/>
        <p:cNvGrpSpPr/>
        <p:nvPr/>
      </p:nvGrpSpPr>
      <p:grpSpPr>
        <a:xfrm>
          <a:off x="0" y="0"/>
          <a:ext cx="0" cy="0"/>
          <a:chOff x="0" y="0"/>
          <a:chExt cx="0" cy="0"/>
        </a:xfrm>
      </p:grpSpPr>
      <p:sp>
        <p:nvSpPr>
          <p:cNvPr id="222" name="Google Shape;222;p23"/>
          <p:cNvSpPr txBox="1">
            <a:spLocks noGrp="1"/>
          </p:cNvSpPr>
          <p:nvPr>
            <p:ph type="ctrTitle"/>
          </p:nvPr>
        </p:nvSpPr>
        <p:spPr>
          <a:xfrm>
            <a:off x="722400" y="198417"/>
            <a:ext cx="7699200" cy="9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23" name="Google Shape;223;p23"/>
          <p:cNvSpPr txBox="1">
            <a:spLocks noGrp="1"/>
          </p:cNvSpPr>
          <p:nvPr>
            <p:ph type="subTitle" idx="1"/>
          </p:nvPr>
        </p:nvSpPr>
        <p:spPr>
          <a:xfrm>
            <a:off x="5371175" y="2396183"/>
            <a:ext cx="2709600" cy="178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24"/>
        <p:cNvGrpSpPr/>
        <p:nvPr/>
      </p:nvGrpSpPr>
      <p:grpSpPr>
        <a:xfrm>
          <a:off x="0" y="0"/>
          <a:ext cx="0" cy="0"/>
          <a:chOff x="0" y="0"/>
          <a:chExt cx="0" cy="0"/>
        </a:xfrm>
      </p:grpSpPr>
      <p:sp>
        <p:nvSpPr>
          <p:cNvPr id="225" name="Google Shape;225;p24"/>
          <p:cNvSpPr txBox="1">
            <a:spLocks noGrp="1"/>
          </p:cNvSpPr>
          <p:nvPr>
            <p:ph type="title"/>
          </p:nvPr>
        </p:nvSpPr>
        <p:spPr>
          <a:xfrm>
            <a:off x="714900" y="285466"/>
            <a:ext cx="7714200" cy="91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226" name="Google Shape;226;p24"/>
          <p:cNvSpPr txBox="1">
            <a:spLocks noGrp="1"/>
          </p:cNvSpPr>
          <p:nvPr>
            <p:ph type="subTitle" idx="1"/>
          </p:nvPr>
        </p:nvSpPr>
        <p:spPr>
          <a:xfrm>
            <a:off x="714850" y="2044225"/>
            <a:ext cx="3869400" cy="235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227" name="Google Shape;227;p24"/>
          <p:cNvSpPr txBox="1">
            <a:spLocks noGrp="1"/>
          </p:cNvSpPr>
          <p:nvPr>
            <p:ph type="subTitle" idx="2"/>
          </p:nvPr>
        </p:nvSpPr>
        <p:spPr>
          <a:xfrm>
            <a:off x="4559650" y="2044225"/>
            <a:ext cx="3869400" cy="235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Char char="●"/>
              <a:defRPr>
                <a:solidFill>
                  <a:schemeClr val="hlink"/>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228" name="Google Shape;228;p24"/>
          <p:cNvSpPr txBox="1">
            <a:spLocks noGrp="1"/>
          </p:cNvSpPr>
          <p:nvPr>
            <p:ph type="subTitle" idx="3"/>
          </p:nvPr>
        </p:nvSpPr>
        <p:spPr>
          <a:xfrm>
            <a:off x="714850" y="1420550"/>
            <a:ext cx="3869400" cy="572700"/>
          </a:xfrm>
          <a:prstGeom prst="rect">
            <a:avLst/>
          </a:prstGeom>
        </p:spPr>
        <p:txBody>
          <a:bodyPr spcFirstLastPara="1" wrap="square" lIns="91425" tIns="91425" rIns="91425" bIns="91425" anchor="t" anchorCtr="0">
            <a:noAutofit/>
          </a:bodyPr>
          <a:lstStyle>
            <a:lvl1pPr lvl="0">
              <a:spcBef>
                <a:spcPts val="0"/>
              </a:spcBef>
              <a:spcAft>
                <a:spcPts val="0"/>
              </a:spcAft>
              <a:buSzPts val="2100"/>
              <a:buFont typeface="Bebas Neue"/>
              <a:buNone/>
              <a:defRPr sz="3100">
                <a:solidFill>
                  <a:schemeClr val="dk1"/>
                </a:solidFill>
                <a:latin typeface="Allura"/>
                <a:ea typeface="Allura"/>
                <a:cs typeface="Allura"/>
                <a:sym typeface="Allura"/>
              </a:defRPr>
            </a:lvl1pPr>
            <a:lvl2pPr lvl="1">
              <a:spcBef>
                <a:spcPts val="0"/>
              </a:spcBef>
              <a:spcAft>
                <a:spcPts val="0"/>
              </a:spcAft>
              <a:buSzPts val="1600"/>
              <a:buFont typeface="Bebas Neue"/>
              <a:buNone/>
              <a:defRPr>
                <a:latin typeface="Bebas Neue"/>
                <a:ea typeface="Bebas Neue"/>
                <a:cs typeface="Bebas Neue"/>
                <a:sym typeface="Bebas Neue"/>
              </a:defRPr>
            </a:lvl2pPr>
            <a:lvl3pPr lvl="2">
              <a:spcBef>
                <a:spcPts val="0"/>
              </a:spcBef>
              <a:spcAft>
                <a:spcPts val="0"/>
              </a:spcAft>
              <a:buSzPts val="1600"/>
              <a:buFont typeface="Bebas Neue"/>
              <a:buNone/>
              <a:defRPr>
                <a:latin typeface="Bebas Neue"/>
                <a:ea typeface="Bebas Neue"/>
                <a:cs typeface="Bebas Neue"/>
                <a:sym typeface="Bebas Neue"/>
              </a:defRPr>
            </a:lvl3pPr>
            <a:lvl4pPr lvl="3">
              <a:spcBef>
                <a:spcPts val="0"/>
              </a:spcBef>
              <a:spcAft>
                <a:spcPts val="0"/>
              </a:spcAft>
              <a:buSzPts val="1600"/>
              <a:buFont typeface="Bebas Neue"/>
              <a:buNone/>
              <a:defRPr>
                <a:latin typeface="Bebas Neue"/>
                <a:ea typeface="Bebas Neue"/>
                <a:cs typeface="Bebas Neue"/>
                <a:sym typeface="Bebas Neue"/>
              </a:defRPr>
            </a:lvl4pPr>
            <a:lvl5pPr lvl="4">
              <a:spcBef>
                <a:spcPts val="0"/>
              </a:spcBef>
              <a:spcAft>
                <a:spcPts val="0"/>
              </a:spcAft>
              <a:buSzPts val="1600"/>
              <a:buFont typeface="Bebas Neue"/>
              <a:buNone/>
              <a:defRPr>
                <a:latin typeface="Bebas Neue"/>
                <a:ea typeface="Bebas Neue"/>
                <a:cs typeface="Bebas Neue"/>
                <a:sym typeface="Bebas Neue"/>
              </a:defRPr>
            </a:lvl5pPr>
            <a:lvl6pPr lvl="5">
              <a:spcBef>
                <a:spcPts val="0"/>
              </a:spcBef>
              <a:spcAft>
                <a:spcPts val="0"/>
              </a:spcAft>
              <a:buSzPts val="1600"/>
              <a:buFont typeface="Bebas Neue"/>
              <a:buNone/>
              <a:defRPr>
                <a:latin typeface="Bebas Neue"/>
                <a:ea typeface="Bebas Neue"/>
                <a:cs typeface="Bebas Neue"/>
                <a:sym typeface="Bebas Neue"/>
              </a:defRPr>
            </a:lvl6pPr>
            <a:lvl7pPr lvl="6">
              <a:spcBef>
                <a:spcPts val="0"/>
              </a:spcBef>
              <a:spcAft>
                <a:spcPts val="0"/>
              </a:spcAft>
              <a:buSzPts val="1600"/>
              <a:buFont typeface="Bebas Neue"/>
              <a:buNone/>
              <a:defRPr>
                <a:latin typeface="Bebas Neue"/>
                <a:ea typeface="Bebas Neue"/>
                <a:cs typeface="Bebas Neue"/>
                <a:sym typeface="Bebas Neue"/>
              </a:defRPr>
            </a:lvl7pPr>
            <a:lvl8pPr lvl="7">
              <a:spcBef>
                <a:spcPts val="0"/>
              </a:spcBef>
              <a:spcAft>
                <a:spcPts val="0"/>
              </a:spcAft>
              <a:buSzPts val="1600"/>
              <a:buFont typeface="Bebas Neue"/>
              <a:buNone/>
              <a:defRPr>
                <a:latin typeface="Bebas Neue"/>
                <a:ea typeface="Bebas Neue"/>
                <a:cs typeface="Bebas Neue"/>
                <a:sym typeface="Bebas Neue"/>
              </a:defRPr>
            </a:lvl8pPr>
            <a:lvl9pPr lvl="8">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29" name="Google Shape;229;p24"/>
          <p:cNvSpPr txBox="1">
            <a:spLocks noGrp="1"/>
          </p:cNvSpPr>
          <p:nvPr>
            <p:ph type="subTitle" idx="4"/>
          </p:nvPr>
        </p:nvSpPr>
        <p:spPr>
          <a:xfrm>
            <a:off x="4559650" y="1420550"/>
            <a:ext cx="386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100">
                <a:solidFill>
                  <a:schemeClr val="dk1"/>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15_1">
    <p:spTree>
      <p:nvGrpSpPr>
        <p:cNvPr id="1" name="Shape 230"/>
        <p:cNvGrpSpPr/>
        <p:nvPr/>
      </p:nvGrpSpPr>
      <p:grpSpPr>
        <a:xfrm>
          <a:off x="0" y="0"/>
          <a:ext cx="0" cy="0"/>
          <a:chOff x="0" y="0"/>
          <a:chExt cx="0" cy="0"/>
        </a:xfrm>
      </p:grpSpPr>
      <p:sp>
        <p:nvSpPr>
          <p:cNvPr id="231" name="Google Shape;231;p25"/>
          <p:cNvSpPr txBox="1">
            <a:spLocks noGrp="1"/>
          </p:cNvSpPr>
          <p:nvPr>
            <p:ph type="ctrTitle"/>
          </p:nvPr>
        </p:nvSpPr>
        <p:spPr>
          <a:xfrm>
            <a:off x="722400" y="140092"/>
            <a:ext cx="76992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8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232" name="Google Shape;232;p25"/>
          <p:cNvSpPr txBox="1">
            <a:spLocks noGrp="1"/>
          </p:cNvSpPr>
          <p:nvPr>
            <p:ph type="subTitle" idx="1"/>
          </p:nvPr>
        </p:nvSpPr>
        <p:spPr>
          <a:xfrm>
            <a:off x="795925" y="3206364"/>
            <a:ext cx="1818000" cy="11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3" name="Google Shape;233;p25"/>
          <p:cNvSpPr txBox="1">
            <a:spLocks noGrp="1"/>
          </p:cNvSpPr>
          <p:nvPr>
            <p:ph type="subTitle" idx="2"/>
          </p:nvPr>
        </p:nvSpPr>
        <p:spPr>
          <a:xfrm>
            <a:off x="3664887" y="3206364"/>
            <a:ext cx="1818000" cy="11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4" name="Google Shape;234;p25"/>
          <p:cNvSpPr txBox="1">
            <a:spLocks noGrp="1"/>
          </p:cNvSpPr>
          <p:nvPr>
            <p:ph type="ctrTitle" idx="3"/>
          </p:nvPr>
        </p:nvSpPr>
        <p:spPr>
          <a:xfrm>
            <a:off x="395275" y="2688128"/>
            <a:ext cx="2619300" cy="5334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Font typeface="Fira Sans Condensed Medium"/>
              <a:buNone/>
              <a:defRPr sz="31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235" name="Google Shape;235;p25"/>
          <p:cNvSpPr txBox="1">
            <a:spLocks noGrp="1"/>
          </p:cNvSpPr>
          <p:nvPr>
            <p:ph type="ctrTitle" idx="4"/>
          </p:nvPr>
        </p:nvSpPr>
        <p:spPr>
          <a:xfrm>
            <a:off x="3264237" y="2688128"/>
            <a:ext cx="2619300" cy="5334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Font typeface="Fira Sans Condensed Medium"/>
              <a:buNone/>
              <a:defRPr sz="31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236" name="Google Shape;236;p25"/>
          <p:cNvSpPr txBox="1">
            <a:spLocks noGrp="1"/>
          </p:cNvSpPr>
          <p:nvPr>
            <p:ph type="subTitle" idx="5"/>
          </p:nvPr>
        </p:nvSpPr>
        <p:spPr>
          <a:xfrm>
            <a:off x="6527429" y="3206364"/>
            <a:ext cx="1818000" cy="11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7" name="Google Shape;237;p25"/>
          <p:cNvSpPr txBox="1">
            <a:spLocks noGrp="1"/>
          </p:cNvSpPr>
          <p:nvPr>
            <p:ph type="ctrTitle" idx="6"/>
          </p:nvPr>
        </p:nvSpPr>
        <p:spPr>
          <a:xfrm>
            <a:off x="6126779" y="2688128"/>
            <a:ext cx="2619300" cy="5334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Font typeface="Fira Sans Condensed Medium"/>
              <a:buNone/>
              <a:defRPr sz="31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4">
  <p:cSld name="CUSTOM_15_1_2_1">
    <p:spTree>
      <p:nvGrpSpPr>
        <p:cNvPr id="1" name="Shape 238"/>
        <p:cNvGrpSpPr/>
        <p:nvPr/>
      </p:nvGrpSpPr>
      <p:grpSpPr>
        <a:xfrm>
          <a:off x="0" y="0"/>
          <a:ext cx="0" cy="0"/>
          <a:chOff x="0" y="0"/>
          <a:chExt cx="0" cy="0"/>
        </a:xfrm>
      </p:grpSpPr>
      <p:sp>
        <p:nvSpPr>
          <p:cNvPr id="239" name="Google Shape;239;p26"/>
          <p:cNvSpPr txBox="1">
            <a:spLocks noGrp="1"/>
          </p:cNvSpPr>
          <p:nvPr>
            <p:ph type="ctrTitle"/>
          </p:nvPr>
        </p:nvSpPr>
        <p:spPr>
          <a:xfrm>
            <a:off x="722400" y="200582"/>
            <a:ext cx="76992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8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240" name="Google Shape;240;p26"/>
          <p:cNvSpPr txBox="1">
            <a:spLocks noGrp="1"/>
          </p:cNvSpPr>
          <p:nvPr>
            <p:ph type="subTitle" idx="1"/>
          </p:nvPr>
        </p:nvSpPr>
        <p:spPr>
          <a:xfrm>
            <a:off x="699175" y="3592775"/>
            <a:ext cx="2011500" cy="101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26"/>
          <p:cNvSpPr txBox="1">
            <a:spLocks noGrp="1"/>
          </p:cNvSpPr>
          <p:nvPr>
            <p:ph type="subTitle" idx="2"/>
          </p:nvPr>
        </p:nvSpPr>
        <p:spPr>
          <a:xfrm>
            <a:off x="3568144" y="3592775"/>
            <a:ext cx="2011500" cy="101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26"/>
          <p:cNvSpPr txBox="1">
            <a:spLocks noGrp="1"/>
          </p:cNvSpPr>
          <p:nvPr>
            <p:ph type="ctrTitle" idx="3"/>
          </p:nvPr>
        </p:nvSpPr>
        <p:spPr>
          <a:xfrm>
            <a:off x="692264" y="3228500"/>
            <a:ext cx="2025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31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243" name="Google Shape;243;p26"/>
          <p:cNvSpPr txBox="1">
            <a:spLocks noGrp="1"/>
          </p:cNvSpPr>
          <p:nvPr>
            <p:ph type="ctrTitle" idx="4"/>
          </p:nvPr>
        </p:nvSpPr>
        <p:spPr>
          <a:xfrm>
            <a:off x="3561237" y="3228500"/>
            <a:ext cx="2025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31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244" name="Google Shape;244;p26"/>
          <p:cNvSpPr txBox="1">
            <a:spLocks noGrp="1"/>
          </p:cNvSpPr>
          <p:nvPr>
            <p:ph type="subTitle" idx="5"/>
          </p:nvPr>
        </p:nvSpPr>
        <p:spPr>
          <a:xfrm>
            <a:off x="6430703" y="3592775"/>
            <a:ext cx="2011500" cy="101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5" name="Google Shape;245;p26"/>
          <p:cNvSpPr txBox="1">
            <a:spLocks noGrp="1"/>
          </p:cNvSpPr>
          <p:nvPr>
            <p:ph type="ctrTitle" idx="6"/>
          </p:nvPr>
        </p:nvSpPr>
        <p:spPr>
          <a:xfrm>
            <a:off x="6423800" y="3228500"/>
            <a:ext cx="2025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31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1_4_1">
    <p:spTree>
      <p:nvGrpSpPr>
        <p:cNvPr id="1" name="Shape 246"/>
        <p:cNvGrpSpPr/>
        <p:nvPr/>
      </p:nvGrpSpPr>
      <p:grpSpPr>
        <a:xfrm>
          <a:off x="0" y="0"/>
          <a:ext cx="0" cy="0"/>
          <a:chOff x="0" y="0"/>
          <a:chExt cx="0" cy="0"/>
        </a:xfrm>
      </p:grpSpPr>
      <p:sp>
        <p:nvSpPr>
          <p:cNvPr id="247" name="Google Shape;247;p27"/>
          <p:cNvSpPr txBox="1">
            <a:spLocks noGrp="1"/>
          </p:cNvSpPr>
          <p:nvPr>
            <p:ph type="title"/>
          </p:nvPr>
        </p:nvSpPr>
        <p:spPr>
          <a:xfrm>
            <a:off x="714850" y="198553"/>
            <a:ext cx="7714200" cy="10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800"/>
              <a:buNone/>
              <a:defRPr>
                <a:solidFill>
                  <a:srgbClr val="C3826D"/>
                </a:solidFill>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248" name="Google Shape;248;p27"/>
          <p:cNvSpPr txBox="1">
            <a:spLocks noGrp="1"/>
          </p:cNvSpPr>
          <p:nvPr>
            <p:ph type="subTitle" idx="1"/>
          </p:nvPr>
        </p:nvSpPr>
        <p:spPr>
          <a:xfrm>
            <a:off x="640500" y="3207575"/>
            <a:ext cx="1403700" cy="13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49" name="Google Shape;249;p27"/>
          <p:cNvSpPr txBox="1">
            <a:spLocks noGrp="1"/>
          </p:cNvSpPr>
          <p:nvPr>
            <p:ph type="subTitle" idx="2"/>
          </p:nvPr>
        </p:nvSpPr>
        <p:spPr>
          <a:xfrm>
            <a:off x="2764492" y="3207583"/>
            <a:ext cx="1408200" cy="13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0" name="Google Shape;250;p27"/>
          <p:cNvSpPr txBox="1">
            <a:spLocks noGrp="1"/>
          </p:cNvSpPr>
          <p:nvPr>
            <p:ph type="subTitle" idx="3"/>
          </p:nvPr>
        </p:nvSpPr>
        <p:spPr>
          <a:xfrm>
            <a:off x="4937083" y="3207583"/>
            <a:ext cx="1408200" cy="13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1" name="Google Shape;251;p27"/>
          <p:cNvSpPr txBox="1">
            <a:spLocks noGrp="1"/>
          </p:cNvSpPr>
          <p:nvPr>
            <p:ph type="subTitle" idx="4"/>
          </p:nvPr>
        </p:nvSpPr>
        <p:spPr>
          <a:xfrm>
            <a:off x="256500" y="2628775"/>
            <a:ext cx="2171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3100">
                <a:solidFill>
                  <a:srgbClr val="C3826D"/>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52" name="Google Shape;252;p27"/>
          <p:cNvSpPr txBox="1">
            <a:spLocks noGrp="1"/>
          </p:cNvSpPr>
          <p:nvPr>
            <p:ph type="subTitle" idx="5"/>
          </p:nvPr>
        </p:nvSpPr>
        <p:spPr>
          <a:xfrm>
            <a:off x="2369242" y="2628775"/>
            <a:ext cx="2198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3100">
                <a:solidFill>
                  <a:srgbClr val="C3826D"/>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53" name="Google Shape;253;p27"/>
          <p:cNvSpPr txBox="1">
            <a:spLocks noGrp="1"/>
          </p:cNvSpPr>
          <p:nvPr>
            <p:ph type="subTitle" idx="6"/>
          </p:nvPr>
        </p:nvSpPr>
        <p:spPr>
          <a:xfrm>
            <a:off x="4541833" y="2628775"/>
            <a:ext cx="2198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3100">
                <a:solidFill>
                  <a:srgbClr val="C3826D"/>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54" name="Google Shape;254;p27"/>
          <p:cNvSpPr txBox="1">
            <a:spLocks noGrp="1"/>
          </p:cNvSpPr>
          <p:nvPr>
            <p:ph type="subTitle" idx="7"/>
          </p:nvPr>
        </p:nvSpPr>
        <p:spPr>
          <a:xfrm>
            <a:off x="7079750" y="3207583"/>
            <a:ext cx="1408200" cy="13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5" name="Google Shape;255;p27"/>
          <p:cNvSpPr txBox="1">
            <a:spLocks noGrp="1"/>
          </p:cNvSpPr>
          <p:nvPr>
            <p:ph type="subTitle" idx="8"/>
          </p:nvPr>
        </p:nvSpPr>
        <p:spPr>
          <a:xfrm>
            <a:off x="6698000" y="2628775"/>
            <a:ext cx="2171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3100">
                <a:solidFill>
                  <a:srgbClr val="C3826D"/>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1">
  <p:cSld name="TITLE_AND_TWO_COLUMNS_1_4_1_1">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714900" y="193536"/>
            <a:ext cx="7714200" cy="9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258" name="Google Shape;258;p28"/>
          <p:cNvSpPr txBox="1">
            <a:spLocks noGrp="1"/>
          </p:cNvSpPr>
          <p:nvPr>
            <p:ph type="subTitle" idx="1"/>
          </p:nvPr>
        </p:nvSpPr>
        <p:spPr>
          <a:xfrm>
            <a:off x="717275" y="2269800"/>
            <a:ext cx="2103300" cy="77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9" name="Google Shape;259;p28"/>
          <p:cNvSpPr txBox="1">
            <a:spLocks noGrp="1"/>
          </p:cNvSpPr>
          <p:nvPr>
            <p:ph type="subTitle" idx="2"/>
          </p:nvPr>
        </p:nvSpPr>
        <p:spPr>
          <a:xfrm>
            <a:off x="572525" y="1851325"/>
            <a:ext cx="2392800" cy="4020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Bebas Neue"/>
              <a:buNone/>
              <a:defRPr sz="3100">
                <a:solidFill>
                  <a:schemeClr val="dk1"/>
                </a:solidFill>
                <a:latin typeface="Allura"/>
                <a:ea typeface="Allura"/>
                <a:cs typeface="Allura"/>
                <a:sym typeface="Allura"/>
              </a:defRPr>
            </a:lvl1pPr>
            <a:lvl2pPr lvl="1">
              <a:spcBef>
                <a:spcPts val="0"/>
              </a:spcBef>
              <a:spcAft>
                <a:spcPts val="0"/>
              </a:spcAft>
              <a:buSzPts val="1600"/>
              <a:buFont typeface="Bebas Neue"/>
              <a:buNone/>
              <a:defRPr>
                <a:latin typeface="Bebas Neue"/>
                <a:ea typeface="Bebas Neue"/>
                <a:cs typeface="Bebas Neue"/>
                <a:sym typeface="Bebas Neue"/>
              </a:defRPr>
            </a:lvl2pPr>
            <a:lvl3pPr lvl="2">
              <a:spcBef>
                <a:spcPts val="0"/>
              </a:spcBef>
              <a:spcAft>
                <a:spcPts val="0"/>
              </a:spcAft>
              <a:buSzPts val="1600"/>
              <a:buFont typeface="Bebas Neue"/>
              <a:buNone/>
              <a:defRPr>
                <a:latin typeface="Bebas Neue"/>
                <a:ea typeface="Bebas Neue"/>
                <a:cs typeface="Bebas Neue"/>
                <a:sym typeface="Bebas Neue"/>
              </a:defRPr>
            </a:lvl3pPr>
            <a:lvl4pPr lvl="3">
              <a:spcBef>
                <a:spcPts val="0"/>
              </a:spcBef>
              <a:spcAft>
                <a:spcPts val="0"/>
              </a:spcAft>
              <a:buSzPts val="1600"/>
              <a:buFont typeface="Bebas Neue"/>
              <a:buNone/>
              <a:defRPr>
                <a:latin typeface="Bebas Neue"/>
                <a:ea typeface="Bebas Neue"/>
                <a:cs typeface="Bebas Neue"/>
                <a:sym typeface="Bebas Neue"/>
              </a:defRPr>
            </a:lvl4pPr>
            <a:lvl5pPr lvl="4">
              <a:spcBef>
                <a:spcPts val="0"/>
              </a:spcBef>
              <a:spcAft>
                <a:spcPts val="0"/>
              </a:spcAft>
              <a:buSzPts val="1600"/>
              <a:buFont typeface="Bebas Neue"/>
              <a:buNone/>
              <a:defRPr>
                <a:latin typeface="Bebas Neue"/>
                <a:ea typeface="Bebas Neue"/>
                <a:cs typeface="Bebas Neue"/>
                <a:sym typeface="Bebas Neue"/>
              </a:defRPr>
            </a:lvl5pPr>
            <a:lvl6pPr lvl="5">
              <a:spcBef>
                <a:spcPts val="0"/>
              </a:spcBef>
              <a:spcAft>
                <a:spcPts val="0"/>
              </a:spcAft>
              <a:buSzPts val="1600"/>
              <a:buFont typeface="Bebas Neue"/>
              <a:buNone/>
              <a:defRPr>
                <a:latin typeface="Bebas Neue"/>
                <a:ea typeface="Bebas Neue"/>
                <a:cs typeface="Bebas Neue"/>
                <a:sym typeface="Bebas Neue"/>
              </a:defRPr>
            </a:lvl6pPr>
            <a:lvl7pPr lvl="6">
              <a:spcBef>
                <a:spcPts val="0"/>
              </a:spcBef>
              <a:spcAft>
                <a:spcPts val="0"/>
              </a:spcAft>
              <a:buSzPts val="1600"/>
              <a:buFont typeface="Bebas Neue"/>
              <a:buNone/>
              <a:defRPr>
                <a:latin typeface="Bebas Neue"/>
                <a:ea typeface="Bebas Neue"/>
                <a:cs typeface="Bebas Neue"/>
                <a:sym typeface="Bebas Neue"/>
              </a:defRPr>
            </a:lvl7pPr>
            <a:lvl8pPr lvl="7">
              <a:spcBef>
                <a:spcPts val="0"/>
              </a:spcBef>
              <a:spcAft>
                <a:spcPts val="0"/>
              </a:spcAft>
              <a:buSzPts val="1600"/>
              <a:buFont typeface="Bebas Neue"/>
              <a:buNone/>
              <a:defRPr>
                <a:latin typeface="Bebas Neue"/>
                <a:ea typeface="Bebas Neue"/>
                <a:cs typeface="Bebas Neue"/>
                <a:sym typeface="Bebas Neue"/>
              </a:defRPr>
            </a:lvl8pPr>
            <a:lvl9pPr lvl="8">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60" name="Google Shape;260;p28"/>
          <p:cNvSpPr txBox="1">
            <a:spLocks noGrp="1"/>
          </p:cNvSpPr>
          <p:nvPr>
            <p:ph type="subTitle" idx="3"/>
          </p:nvPr>
        </p:nvSpPr>
        <p:spPr>
          <a:xfrm>
            <a:off x="3520300" y="2269074"/>
            <a:ext cx="2103300" cy="77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61" name="Google Shape;261;p28"/>
          <p:cNvSpPr txBox="1">
            <a:spLocks noGrp="1"/>
          </p:cNvSpPr>
          <p:nvPr>
            <p:ph type="subTitle" idx="4"/>
          </p:nvPr>
        </p:nvSpPr>
        <p:spPr>
          <a:xfrm>
            <a:off x="3375550" y="1850600"/>
            <a:ext cx="2392800" cy="40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3100">
                <a:solidFill>
                  <a:schemeClr val="dk1"/>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62" name="Google Shape;262;p28"/>
          <p:cNvSpPr txBox="1">
            <a:spLocks noGrp="1"/>
          </p:cNvSpPr>
          <p:nvPr>
            <p:ph type="subTitle" idx="5"/>
          </p:nvPr>
        </p:nvSpPr>
        <p:spPr>
          <a:xfrm>
            <a:off x="6323300" y="2269074"/>
            <a:ext cx="2103300" cy="77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63" name="Google Shape;263;p28"/>
          <p:cNvSpPr txBox="1">
            <a:spLocks noGrp="1"/>
          </p:cNvSpPr>
          <p:nvPr>
            <p:ph type="subTitle" idx="6"/>
          </p:nvPr>
        </p:nvSpPr>
        <p:spPr>
          <a:xfrm>
            <a:off x="6178550" y="1850600"/>
            <a:ext cx="2392800" cy="40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3100">
                <a:solidFill>
                  <a:schemeClr val="dk1"/>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64" name="Google Shape;264;p28"/>
          <p:cNvSpPr txBox="1">
            <a:spLocks noGrp="1"/>
          </p:cNvSpPr>
          <p:nvPr>
            <p:ph type="subTitle" idx="7"/>
          </p:nvPr>
        </p:nvSpPr>
        <p:spPr>
          <a:xfrm>
            <a:off x="717275" y="4070511"/>
            <a:ext cx="2103300" cy="77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65" name="Google Shape;265;p28"/>
          <p:cNvSpPr txBox="1">
            <a:spLocks noGrp="1"/>
          </p:cNvSpPr>
          <p:nvPr>
            <p:ph type="subTitle" idx="8"/>
          </p:nvPr>
        </p:nvSpPr>
        <p:spPr>
          <a:xfrm>
            <a:off x="572525" y="3652038"/>
            <a:ext cx="23928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100">
                <a:solidFill>
                  <a:schemeClr val="dk1"/>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66" name="Google Shape;266;p28"/>
          <p:cNvSpPr txBox="1">
            <a:spLocks noGrp="1"/>
          </p:cNvSpPr>
          <p:nvPr>
            <p:ph type="subTitle" idx="9"/>
          </p:nvPr>
        </p:nvSpPr>
        <p:spPr>
          <a:xfrm>
            <a:off x="3520300" y="4070511"/>
            <a:ext cx="2103300" cy="77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67" name="Google Shape;267;p28"/>
          <p:cNvSpPr txBox="1">
            <a:spLocks noGrp="1"/>
          </p:cNvSpPr>
          <p:nvPr>
            <p:ph type="subTitle" idx="13"/>
          </p:nvPr>
        </p:nvSpPr>
        <p:spPr>
          <a:xfrm>
            <a:off x="3375550" y="3652025"/>
            <a:ext cx="2392800" cy="40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3100">
                <a:solidFill>
                  <a:schemeClr val="dk1"/>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68" name="Google Shape;268;p28"/>
          <p:cNvSpPr txBox="1">
            <a:spLocks noGrp="1"/>
          </p:cNvSpPr>
          <p:nvPr>
            <p:ph type="subTitle" idx="14"/>
          </p:nvPr>
        </p:nvSpPr>
        <p:spPr>
          <a:xfrm>
            <a:off x="6323300" y="4070511"/>
            <a:ext cx="2103300" cy="77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69" name="Google Shape;269;p28"/>
          <p:cNvSpPr txBox="1">
            <a:spLocks noGrp="1"/>
          </p:cNvSpPr>
          <p:nvPr>
            <p:ph type="subTitle" idx="15"/>
          </p:nvPr>
        </p:nvSpPr>
        <p:spPr>
          <a:xfrm>
            <a:off x="6178550" y="3652025"/>
            <a:ext cx="2392800" cy="40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3100">
                <a:solidFill>
                  <a:schemeClr val="dk1"/>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TITLE_AND_TWO_COLUMNS_1_2">
    <p:spTree>
      <p:nvGrpSpPr>
        <p:cNvPr id="1" name="Shape 270"/>
        <p:cNvGrpSpPr/>
        <p:nvPr/>
      </p:nvGrpSpPr>
      <p:grpSpPr>
        <a:xfrm>
          <a:off x="0" y="0"/>
          <a:ext cx="0" cy="0"/>
          <a:chOff x="0" y="0"/>
          <a:chExt cx="0" cy="0"/>
        </a:xfrm>
      </p:grpSpPr>
      <p:sp>
        <p:nvSpPr>
          <p:cNvPr id="271" name="Google Shape;271;p29"/>
          <p:cNvSpPr txBox="1">
            <a:spLocks noGrp="1"/>
          </p:cNvSpPr>
          <p:nvPr>
            <p:ph type="subTitle" idx="1"/>
          </p:nvPr>
        </p:nvSpPr>
        <p:spPr>
          <a:xfrm>
            <a:off x="4956600" y="1439453"/>
            <a:ext cx="2916300" cy="4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72" name="Google Shape;272;p29"/>
          <p:cNvSpPr txBox="1">
            <a:spLocks noGrp="1"/>
          </p:cNvSpPr>
          <p:nvPr>
            <p:ph type="title" hasCustomPrompt="1"/>
          </p:nvPr>
        </p:nvSpPr>
        <p:spPr>
          <a:xfrm>
            <a:off x="4956600" y="636378"/>
            <a:ext cx="2916300" cy="701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6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3" name="Google Shape;273;p29"/>
          <p:cNvSpPr txBox="1">
            <a:spLocks noGrp="1"/>
          </p:cNvSpPr>
          <p:nvPr>
            <p:ph type="subTitle" idx="2"/>
          </p:nvPr>
        </p:nvSpPr>
        <p:spPr>
          <a:xfrm>
            <a:off x="4956600" y="2715586"/>
            <a:ext cx="2916300" cy="4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74" name="Google Shape;274;p29"/>
          <p:cNvSpPr txBox="1">
            <a:spLocks noGrp="1"/>
          </p:cNvSpPr>
          <p:nvPr>
            <p:ph type="title" idx="3" hasCustomPrompt="1"/>
          </p:nvPr>
        </p:nvSpPr>
        <p:spPr>
          <a:xfrm>
            <a:off x="4956600" y="1912509"/>
            <a:ext cx="2916300" cy="701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6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5" name="Google Shape;275;p29"/>
          <p:cNvSpPr txBox="1">
            <a:spLocks noGrp="1"/>
          </p:cNvSpPr>
          <p:nvPr>
            <p:ph type="subTitle" idx="4"/>
          </p:nvPr>
        </p:nvSpPr>
        <p:spPr>
          <a:xfrm>
            <a:off x="4956600" y="3997126"/>
            <a:ext cx="2916300" cy="4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76" name="Google Shape;276;p29"/>
          <p:cNvSpPr txBox="1">
            <a:spLocks noGrp="1"/>
          </p:cNvSpPr>
          <p:nvPr>
            <p:ph type="title" idx="5" hasCustomPrompt="1"/>
          </p:nvPr>
        </p:nvSpPr>
        <p:spPr>
          <a:xfrm>
            <a:off x="4956600" y="3185431"/>
            <a:ext cx="2916300" cy="701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62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2">
  <p:cSld name="TITLE_AND_TWO_COLUMNS_1_2_1">
    <p:spTree>
      <p:nvGrpSpPr>
        <p:cNvPr id="1" name="Shape 277"/>
        <p:cNvGrpSpPr/>
        <p:nvPr/>
      </p:nvGrpSpPr>
      <p:grpSpPr>
        <a:xfrm>
          <a:off x="0" y="0"/>
          <a:ext cx="0" cy="0"/>
          <a:chOff x="0" y="0"/>
          <a:chExt cx="0" cy="0"/>
        </a:xfrm>
      </p:grpSpPr>
      <p:sp>
        <p:nvSpPr>
          <p:cNvPr id="278" name="Google Shape;278;p30"/>
          <p:cNvSpPr txBox="1">
            <a:spLocks noGrp="1"/>
          </p:cNvSpPr>
          <p:nvPr>
            <p:ph type="subTitle" idx="1"/>
          </p:nvPr>
        </p:nvSpPr>
        <p:spPr>
          <a:xfrm>
            <a:off x="323990" y="1490328"/>
            <a:ext cx="3899100" cy="83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79" name="Google Shape;279;p30"/>
          <p:cNvSpPr txBox="1">
            <a:spLocks noGrp="1"/>
          </p:cNvSpPr>
          <p:nvPr>
            <p:ph type="title" hasCustomPrompt="1"/>
          </p:nvPr>
        </p:nvSpPr>
        <p:spPr>
          <a:xfrm>
            <a:off x="2111317" y="595203"/>
            <a:ext cx="2119800" cy="838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sz="64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80" name="Google Shape;280;p30"/>
          <p:cNvSpPr txBox="1">
            <a:spLocks noGrp="1"/>
          </p:cNvSpPr>
          <p:nvPr>
            <p:ph type="subTitle" idx="2"/>
          </p:nvPr>
        </p:nvSpPr>
        <p:spPr>
          <a:xfrm>
            <a:off x="306332" y="3918204"/>
            <a:ext cx="3934500" cy="83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1" name="Google Shape;281;p30"/>
          <p:cNvSpPr txBox="1">
            <a:spLocks noGrp="1"/>
          </p:cNvSpPr>
          <p:nvPr>
            <p:ph type="title" idx="3" hasCustomPrompt="1"/>
          </p:nvPr>
        </p:nvSpPr>
        <p:spPr>
          <a:xfrm>
            <a:off x="2101717" y="3023103"/>
            <a:ext cx="2139000" cy="838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sz="64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82" name="Google Shape;282;p30"/>
          <p:cNvSpPr txBox="1">
            <a:spLocks noGrp="1"/>
          </p:cNvSpPr>
          <p:nvPr>
            <p:ph type="subTitle" idx="4"/>
          </p:nvPr>
        </p:nvSpPr>
        <p:spPr>
          <a:xfrm>
            <a:off x="306332" y="2666621"/>
            <a:ext cx="3934500" cy="83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3" name="Google Shape;283;p30"/>
          <p:cNvSpPr txBox="1">
            <a:spLocks noGrp="1"/>
          </p:cNvSpPr>
          <p:nvPr>
            <p:ph type="title" idx="5" hasCustomPrompt="1"/>
          </p:nvPr>
        </p:nvSpPr>
        <p:spPr>
          <a:xfrm>
            <a:off x="2101717" y="1771535"/>
            <a:ext cx="2139000" cy="838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sz="64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2350" y="195196"/>
            <a:ext cx="7719300" cy="916500"/>
          </a:xfrm>
          <a:prstGeom prst="rect">
            <a:avLst/>
          </a:prstGeom>
        </p:spPr>
        <p:txBody>
          <a:bodyPr spcFirstLastPara="1" wrap="square" lIns="91425" tIns="91425" rIns="91425" bIns="91425" anchor="t" anchorCtr="0">
            <a:noAutofit/>
          </a:bodyPr>
          <a:lstStyle>
            <a:lvl1pPr lvl="0" algn="ctr">
              <a:spcBef>
                <a:spcPts val="0"/>
              </a:spcBef>
              <a:spcAft>
                <a:spcPts val="0"/>
              </a:spcAft>
              <a:buSzPts val="5800"/>
              <a:buNone/>
              <a:defRPr>
                <a:solidFill>
                  <a:srgbClr val="C3826D"/>
                </a:solidFill>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19" name="Google Shape;19;p4"/>
          <p:cNvSpPr txBox="1">
            <a:spLocks noGrp="1"/>
          </p:cNvSpPr>
          <p:nvPr>
            <p:ph type="subTitle" idx="1"/>
          </p:nvPr>
        </p:nvSpPr>
        <p:spPr>
          <a:xfrm>
            <a:off x="709875" y="1228233"/>
            <a:ext cx="7719300" cy="33798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TITLE_AND_BODY_1_1">
    <p:spTree>
      <p:nvGrpSpPr>
        <p:cNvPr id="1" name="Shape 284"/>
        <p:cNvGrpSpPr/>
        <p:nvPr/>
      </p:nvGrpSpPr>
      <p:grpSpPr>
        <a:xfrm>
          <a:off x="0" y="0"/>
          <a:ext cx="0" cy="0"/>
          <a:chOff x="0" y="0"/>
          <a:chExt cx="0" cy="0"/>
        </a:xfrm>
      </p:grpSpPr>
      <p:sp>
        <p:nvSpPr>
          <p:cNvPr id="285" name="Google Shape;285;p31"/>
          <p:cNvSpPr txBox="1">
            <a:spLocks noGrp="1"/>
          </p:cNvSpPr>
          <p:nvPr>
            <p:ph type="title"/>
          </p:nvPr>
        </p:nvSpPr>
        <p:spPr>
          <a:xfrm>
            <a:off x="2086500" y="17353"/>
            <a:ext cx="4971000" cy="129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93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286" name="Google Shape;286;p31"/>
          <p:cNvSpPr txBox="1">
            <a:spLocks noGrp="1"/>
          </p:cNvSpPr>
          <p:nvPr>
            <p:ph type="subTitle" idx="1"/>
          </p:nvPr>
        </p:nvSpPr>
        <p:spPr>
          <a:xfrm>
            <a:off x="3223050" y="2183024"/>
            <a:ext cx="2697900" cy="139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7" name="Google Shape;287;p31"/>
          <p:cNvSpPr txBox="1"/>
          <p:nvPr/>
        </p:nvSpPr>
        <p:spPr>
          <a:xfrm>
            <a:off x="2092650" y="3578118"/>
            <a:ext cx="4958700" cy="57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Lora"/>
                <a:ea typeface="Lora"/>
                <a:cs typeface="Lora"/>
                <a:sym typeface="Lora"/>
              </a:rPr>
              <a:t>CREDITS: This presentation template was created by </a:t>
            </a:r>
            <a:r>
              <a:rPr lang="en" sz="1200" b="1">
                <a:solidFill>
                  <a:schemeClr val="lt1"/>
                </a:solidFill>
                <a:uFill>
                  <a:noFill/>
                </a:uFill>
                <a:latin typeface="Lora"/>
                <a:ea typeface="Lora"/>
                <a:cs typeface="Lora"/>
                <a:sym typeface="Lora"/>
                <a:hlinkClick r:id="rId2">
                  <a:extLst>
                    <a:ext uri="{A12FA001-AC4F-418D-AE19-62706E023703}">
                      <ahyp:hlinkClr xmlns:ahyp="http://schemas.microsoft.com/office/drawing/2018/hyperlinkcolor" val="tx"/>
                    </a:ext>
                  </a:extLst>
                </a:hlinkClick>
              </a:rPr>
              <a:t>Slidesgo</a:t>
            </a:r>
            <a:r>
              <a:rPr lang="en" sz="1200">
                <a:solidFill>
                  <a:schemeClr val="lt1"/>
                </a:solidFill>
                <a:latin typeface="Lora"/>
                <a:ea typeface="Lora"/>
                <a:cs typeface="Lora"/>
                <a:sym typeface="Lora"/>
              </a:rPr>
              <a:t>, including icons by </a:t>
            </a:r>
            <a:r>
              <a:rPr lang="en" sz="1200" b="1">
                <a:solidFill>
                  <a:schemeClr val="lt1"/>
                </a:solidFill>
                <a:uFill>
                  <a:noFill/>
                </a:uFill>
                <a:latin typeface="Lora"/>
                <a:ea typeface="Lora"/>
                <a:cs typeface="Lora"/>
                <a:sym typeface="Lora"/>
                <a:hlinkClick r:id="rId3">
                  <a:extLst>
                    <a:ext uri="{A12FA001-AC4F-418D-AE19-62706E023703}">
                      <ahyp:hlinkClr xmlns:ahyp="http://schemas.microsoft.com/office/drawing/2018/hyperlinkcolor" val="tx"/>
                    </a:ext>
                  </a:extLst>
                </a:hlinkClick>
              </a:rPr>
              <a:t>Flaticon</a:t>
            </a:r>
            <a:r>
              <a:rPr lang="en" sz="1200">
                <a:solidFill>
                  <a:schemeClr val="lt1"/>
                </a:solidFill>
                <a:latin typeface="Lora"/>
                <a:ea typeface="Lora"/>
                <a:cs typeface="Lora"/>
                <a:sym typeface="Lora"/>
              </a:rPr>
              <a:t>, and infographics &amp; images by </a:t>
            </a:r>
            <a:r>
              <a:rPr lang="en" sz="1200" b="1">
                <a:solidFill>
                  <a:schemeClr val="lt1"/>
                </a:solidFill>
                <a:uFill>
                  <a:noFill/>
                </a:uFill>
                <a:latin typeface="Lora"/>
                <a:ea typeface="Lora"/>
                <a:cs typeface="Lora"/>
                <a:sym typeface="Lora"/>
                <a:hlinkClick r:id="rId4">
                  <a:extLst>
                    <a:ext uri="{A12FA001-AC4F-418D-AE19-62706E023703}">
                      <ahyp:hlinkClr xmlns:ahyp="http://schemas.microsoft.com/office/drawing/2018/hyperlinkcolor" val="tx"/>
                    </a:ext>
                  </a:extLst>
                </a:hlinkClick>
              </a:rPr>
              <a:t>Freepik</a:t>
            </a:r>
            <a:r>
              <a:rPr lang="en" sz="1200">
                <a:solidFill>
                  <a:schemeClr val="lt1"/>
                </a:solidFill>
                <a:latin typeface="Lora"/>
                <a:ea typeface="Lora"/>
                <a:cs typeface="Lora"/>
                <a:sym typeface="Lora"/>
              </a:rPr>
              <a:t> </a:t>
            </a:r>
            <a:endParaRPr sz="1200">
              <a:solidFill>
                <a:schemeClr val="lt1"/>
              </a:solidFill>
              <a:latin typeface="Lora"/>
              <a:ea typeface="Lora"/>
              <a:cs typeface="Lora"/>
              <a:sym typeface="Lor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TITLE_AND_BODY_1_1_1">
    <p:spTree>
      <p:nvGrpSpPr>
        <p:cNvPr id="1" name="Shape 28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TITLE_AND_TWO_COLUMNS_1_4_1_2">
    <p:bg>
      <p:bgPr>
        <a:blipFill>
          <a:blip r:embed="rId2">
            <a:alphaModFix/>
          </a:blip>
          <a:stretch>
            <a:fillRect/>
          </a:stretch>
        </a:blipFill>
        <a:effectLst/>
      </p:bgPr>
    </p:bg>
    <p:spTree>
      <p:nvGrpSpPr>
        <p:cNvPr id="1" name="Shape 28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290"/>
        <p:cNvGrpSpPr/>
        <p:nvPr/>
      </p:nvGrpSpPr>
      <p:grpSpPr>
        <a:xfrm>
          <a:off x="0" y="0"/>
          <a:ext cx="0" cy="0"/>
          <a:chOff x="0" y="0"/>
          <a:chExt cx="0" cy="0"/>
        </a:xfrm>
      </p:grpSpPr>
      <p:sp>
        <p:nvSpPr>
          <p:cNvPr id="291" name="Google Shape;291;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92" name="Google Shape;292;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3" name="Google Shape;29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14850" y="192184"/>
            <a:ext cx="7714200" cy="1106700"/>
          </a:xfrm>
          <a:prstGeom prst="rect">
            <a:avLst/>
          </a:prstGeom>
        </p:spPr>
        <p:txBody>
          <a:bodyPr spcFirstLastPara="1" wrap="square" lIns="91425" tIns="91425" rIns="91425" bIns="91425" anchor="t" anchorCtr="0">
            <a:noAutofit/>
          </a:bodyPr>
          <a:lstStyle>
            <a:lvl1pPr lvl="0" algn="ctr">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2" name="Google Shape;22;p5"/>
          <p:cNvSpPr txBox="1">
            <a:spLocks noGrp="1"/>
          </p:cNvSpPr>
          <p:nvPr>
            <p:ph type="subTitle" idx="1"/>
          </p:nvPr>
        </p:nvSpPr>
        <p:spPr>
          <a:xfrm>
            <a:off x="926850" y="3386289"/>
            <a:ext cx="2993400" cy="13551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5"/>
          <p:cNvSpPr txBox="1">
            <a:spLocks noGrp="1"/>
          </p:cNvSpPr>
          <p:nvPr>
            <p:ph type="subTitle" idx="2"/>
          </p:nvPr>
        </p:nvSpPr>
        <p:spPr>
          <a:xfrm>
            <a:off x="5229100" y="3386289"/>
            <a:ext cx="2993400" cy="135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4" name="Google Shape;24;p5"/>
          <p:cNvSpPr txBox="1">
            <a:spLocks noGrp="1"/>
          </p:cNvSpPr>
          <p:nvPr>
            <p:ph type="subTitle" idx="3"/>
          </p:nvPr>
        </p:nvSpPr>
        <p:spPr>
          <a:xfrm>
            <a:off x="921400" y="2837103"/>
            <a:ext cx="2993400" cy="5334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Bebas Neue"/>
              <a:buNone/>
              <a:defRPr sz="3100">
                <a:solidFill>
                  <a:schemeClr val="dk1"/>
                </a:solidFill>
                <a:latin typeface="Allura"/>
                <a:ea typeface="Allura"/>
                <a:cs typeface="Allura"/>
                <a:sym typeface="Allura"/>
              </a:defRPr>
            </a:lvl1pPr>
            <a:lvl2pPr lvl="1">
              <a:spcBef>
                <a:spcPts val="0"/>
              </a:spcBef>
              <a:spcAft>
                <a:spcPts val="0"/>
              </a:spcAft>
              <a:buSzPts val="1600"/>
              <a:buFont typeface="Bebas Neue"/>
              <a:buNone/>
              <a:defRPr>
                <a:latin typeface="Bebas Neue"/>
                <a:ea typeface="Bebas Neue"/>
                <a:cs typeface="Bebas Neue"/>
                <a:sym typeface="Bebas Neue"/>
              </a:defRPr>
            </a:lvl2pPr>
            <a:lvl3pPr lvl="2">
              <a:spcBef>
                <a:spcPts val="0"/>
              </a:spcBef>
              <a:spcAft>
                <a:spcPts val="0"/>
              </a:spcAft>
              <a:buSzPts val="1600"/>
              <a:buFont typeface="Bebas Neue"/>
              <a:buNone/>
              <a:defRPr>
                <a:latin typeface="Bebas Neue"/>
                <a:ea typeface="Bebas Neue"/>
                <a:cs typeface="Bebas Neue"/>
                <a:sym typeface="Bebas Neue"/>
              </a:defRPr>
            </a:lvl3pPr>
            <a:lvl4pPr lvl="3">
              <a:spcBef>
                <a:spcPts val="0"/>
              </a:spcBef>
              <a:spcAft>
                <a:spcPts val="0"/>
              </a:spcAft>
              <a:buSzPts val="1600"/>
              <a:buFont typeface="Bebas Neue"/>
              <a:buNone/>
              <a:defRPr>
                <a:latin typeface="Bebas Neue"/>
                <a:ea typeface="Bebas Neue"/>
                <a:cs typeface="Bebas Neue"/>
                <a:sym typeface="Bebas Neue"/>
              </a:defRPr>
            </a:lvl4pPr>
            <a:lvl5pPr lvl="4">
              <a:spcBef>
                <a:spcPts val="0"/>
              </a:spcBef>
              <a:spcAft>
                <a:spcPts val="0"/>
              </a:spcAft>
              <a:buSzPts val="1600"/>
              <a:buFont typeface="Bebas Neue"/>
              <a:buNone/>
              <a:defRPr>
                <a:latin typeface="Bebas Neue"/>
                <a:ea typeface="Bebas Neue"/>
                <a:cs typeface="Bebas Neue"/>
                <a:sym typeface="Bebas Neue"/>
              </a:defRPr>
            </a:lvl5pPr>
            <a:lvl6pPr lvl="5">
              <a:spcBef>
                <a:spcPts val="0"/>
              </a:spcBef>
              <a:spcAft>
                <a:spcPts val="0"/>
              </a:spcAft>
              <a:buSzPts val="1600"/>
              <a:buFont typeface="Bebas Neue"/>
              <a:buNone/>
              <a:defRPr>
                <a:latin typeface="Bebas Neue"/>
                <a:ea typeface="Bebas Neue"/>
                <a:cs typeface="Bebas Neue"/>
                <a:sym typeface="Bebas Neue"/>
              </a:defRPr>
            </a:lvl6pPr>
            <a:lvl7pPr lvl="6">
              <a:spcBef>
                <a:spcPts val="0"/>
              </a:spcBef>
              <a:spcAft>
                <a:spcPts val="0"/>
              </a:spcAft>
              <a:buSzPts val="1600"/>
              <a:buFont typeface="Bebas Neue"/>
              <a:buNone/>
              <a:defRPr>
                <a:latin typeface="Bebas Neue"/>
                <a:ea typeface="Bebas Neue"/>
                <a:cs typeface="Bebas Neue"/>
                <a:sym typeface="Bebas Neue"/>
              </a:defRPr>
            </a:lvl7pPr>
            <a:lvl8pPr lvl="7">
              <a:spcBef>
                <a:spcPts val="0"/>
              </a:spcBef>
              <a:spcAft>
                <a:spcPts val="0"/>
              </a:spcAft>
              <a:buSzPts val="1600"/>
              <a:buFont typeface="Bebas Neue"/>
              <a:buNone/>
              <a:defRPr>
                <a:latin typeface="Bebas Neue"/>
                <a:ea typeface="Bebas Neue"/>
                <a:cs typeface="Bebas Neue"/>
                <a:sym typeface="Bebas Neue"/>
              </a:defRPr>
            </a:lvl8pPr>
            <a:lvl9pPr lvl="8">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5" name="Google Shape;25;p5"/>
          <p:cNvSpPr txBox="1">
            <a:spLocks noGrp="1"/>
          </p:cNvSpPr>
          <p:nvPr>
            <p:ph type="subTitle" idx="4"/>
          </p:nvPr>
        </p:nvSpPr>
        <p:spPr>
          <a:xfrm>
            <a:off x="5229100" y="2837103"/>
            <a:ext cx="2993400" cy="53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3100">
                <a:solidFill>
                  <a:schemeClr val="dk1"/>
                </a:solidFill>
                <a:latin typeface="Allura"/>
                <a:ea typeface="Allura"/>
                <a:cs typeface="Allura"/>
                <a:sym typeface="Allur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ctrTitle"/>
          </p:nvPr>
        </p:nvSpPr>
        <p:spPr>
          <a:xfrm>
            <a:off x="714850" y="258931"/>
            <a:ext cx="77142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8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3225" y="196428"/>
            <a:ext cx="7715700" cy="1095300"/>
          </a:xfrm>
          <a:prstGeom prst="rect">
            <a:avLst/>
          </a:prstGeom>
        </p:spPr>
        <p:txBody>
          <a:bodyPr spcFirstLastPara="1" wrap="square" lIns="91425" tIns="91425" rIns="91425" bIns="91425" anchor="t" anchorCtr="0">
            <a:noAutofit/>
          </a:bodyPr>
          <a:lstStyle>
            <a:lvl1pPr lvl="0" algn="ctr">
              <a:spcBef>
                <a:spcPts val="0"/>
              </a:spcBef>
              <a:spcAft>
                <a:spcPts val="0"/>
              </a:spcAft>
              <a:buSzPts val="5800"/>
              <a:buNone/>
              <a:defRPr>
                <a:solidFill>
                  <a:srgbClr val="C3826D"/>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669900" y="1857250"/>
            <a:ext cx="4869600" cy="25827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Clr>
                <a:schemeClr val="dk1"/>
              </a:buClr>
              <a:buSzPts val="800"/>
              <a:buFont typeface="Open Sans"/>
              <a:buChar char="●"/>
              <a:defRPr>
                <a:latin typeface="Lora"/>
                <a:ea typeface="Lora"/>
                <a:cs typeface="Lora"/>
                <a:sym typeface="Lora"/>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200850" y="1464073"/>
            <a:ext cx="4897800" cy="2109600"/>
          </a:xfrm>
          <a:prstGeom prst="rect">
            <a:avLst/>
          </a:prstGeom>
        </p:spPr>
        <p:txBody>
          <a:bodyPr spcFirstLastPara="1" wrap="square" lIns="91425" tIns="91425" rIns="91425" bIns="91425" anchor="t" anchorCtr="0">
            <a:noAutofit/>
          </a:bodyPr>
          <a:lstStyle>
            <a:lvl1pPr lvl="0" algn="r">
              <a:lnSpc>
                <a:spcPct val="6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032450" y="927305"/>
            <a:ext cx="3857100" cy="15558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93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4032450" y="2483104"/>
            <a:ext cx="3591600" cy="149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2166450" y="3372150"/>
            <a:ext cx="4811100" cy="1366200"/>
          </a:xfrm>
          <a:prstGeom prst="rect">
            <a:avLst/>
          </a:prstGeom>
        </p:spPr>
        <p:txBody>
          <a:bodyPr spcFirstLastPara="1" wrap="square" lIns="91425" tIns="91425" rIns="91425" bIns="91425" anchor="t" anchorCtr="0">
            <a:noAutofit/>
          </a:bodyPr>
          <a:lstStyle>
            <a:lvl1pPr lvl="0" algn="ctr">
              <a:lnSpc>
                <a:spcPct val="70000"/>
              </a:lnSpc>
              <a:spcBef>
                <a:spcPts val="0"/>
              </a:spcBef>
              <a:spcAft>
                <a:spcPts val="0"/>
              </a:spcAft>
              <a:buSzPts val="5800"/>
              <a:buNone/>
              <a:defRPr sz="5400"/>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grpSp>
        <p:nvGrpSpPr>
          <p:cNvPr id="38" name="Google Shape;38;p10"/>
          <p:cNvGrpSpPr/>
          <p:nvPr/>
        </p:nvGrpSpPr>
        <p:grpSpPr>
          <a:xfrm>
            <a:off x="119102" y="103703"/>
            <a:ext cx="8908341" cy="4936167"/>
            <a:chOff x="237775" y="806525"/>
            <a:chExt cx="7142100" cy="4091650"/>
          </a:xfrm>
        </p:grpSpPr>
        <p:sp>
          <p:nvSpPr>
            <p:cNvPr id="39" name="Google Shape;39;p10"/>
            <p:cNvSpPr/>
            <p:nvPr/>
          </p:nvSpPr>
          <p:spPr>
            <a:xfrm>
              <a:off x="251275" y="806525"/>
              <a:ext cx="4632125" cy="349975"/>
            </a:xfrm>
            <a:custGeom>
              <a:avLst/>
              <a:gdLst/>
              <a:ahLst/>
              <a:cxnLst/>
              <a:rect l="l" t="t" r="r" b="b"/>
              <a:pathLst>
                <a:path w="185285" h="13999" extrusionOk="0">
                  <a:moveTo>
                    <a:pt x="4637" y="426"/>
                  </a:moveTo>
                  <a:lnTo>
                    <a:pt x="4637" y="426"/>
                  </a:lnTo>
                  <a:cubicBezTo>
                    <a:pt x="4664" y="453"/>
                    <a:pt x="4704" y="480"/>
                    <a:pt x="4745" y="507"/>
                  </a:cubicBezTo>
                  <a:lnTo>
                    <a:pt x="4745" y="708"/>
                  </a:lnTo>
                  <a:cubicBezTo>
                    <a:pt x="4718" y="614"/>
                    <a:pt x="4678" y="520"/>
                    <a:pt x="4637" y="426"/>
                  </a:cubicBezTo>
                  <a:close/>
                  <a:moveTo>
                    <a:pt x="5791" y="614"/>
                  </a:moveTo>
                  <a:cubicBezTo>
                    <a:pt x="5764" y="641"/>
                    <a:pt x="5737" y="668"/>
                    <a:pt x="5710" y="694"/>
                  </a:cubicBezTo>
                  <a:cubicBezTo>
                    <a:pt x="5670" y="694"/>
                    <a:pt x="5630" y="708"/>
                    <a:pt x="5576" y="721"/>
                  </a:cubicBezTo>
                  <a:cubicBezTo>
                    <a:pt x="5576" y="721"/>
                    <a:pt x="5563" y="721"/>
                    <a:pt x="5563" y="735"/>
                  </a:cubicBezTo>
                  <a:cubicBezTo>
                    <a:pt x="5549" y="775"/>
                    <a:pt x="5549" y="828"/>
                    <a:pt x="5536" y="869"/>
                  </a:cubicBezTo>
                  <a:cubicBezTo>
                    <a:pt x="5536" y="889"/>
                    <a:pt x="5543" y="896"/>
                    <a:pt x="5551" y="896"/>
                  </a:cubicBezTo>
                  <a:cubicBezTo>
                    <a:pt x="5559" y="896"/>
                    <a:pt x="5569" y="889"/>
                    <a:pt x="5576" y="882"/>
                  </a:cubicBezTo>
                  <a:cubicBezTo>
                    <a:pt x="5576" y="855"/>
                    <a:pt x="5589" y="788"/>
                    <a:pt x="5603" y="761"/>
                  </a:cubicBezTo>
                  <a:cubicBezTo>
                    <a:pt x="5630" y="735"/>
                    <a:pt x="5683" y="735"/>
                    <a:pt x="5710" y="721"/>
                  </a:cubicBezTo>
                  <a:cubicBezTo>
                    <a:pt x="5898" y="909"/>
                    <a:pt x="5898" y="1177"/>
                    <a:pt x="5858" y="1432"/>
                  </a:cubicBezTo>
                  <a:lnTo>
                    <a:pt x="5737" y="1405"/>
                  </a:lnTo>
                  <a:cubicBezTo>
                    <a:pt x="5683" y="1083"/>
                    <a:pt x="5496" y="802"/>
                    <a:pt x="5227" y="614"/>
                  </a:cubicBezTo>
                  <a:close/>
                  <a:moveTo>
                    <a:pt x="6998" y="1593"/>
                  </a:moveTo>
                  <a:cubicBezTo>
                    <a:pt x="6743" y="1633"/>
                    <a:pt x="6475" y="1647"/>
                    <a:pt x="6220" y="1660"/>
                  </a:cubicBezTo>
                  <a:lnTo>
                    <a:pt x="6220" y="1620"/>
                  </a:lnTo>
                  <a:cubicBezTo>
                    <a:pt x="6250" y="1622"/>
                    <a:pt x="6281" y="1622"/>
                    <a:pt x="6313" y="1622"/>
                  </a:cubicBezTo>
                  <a:cubicBezTo>
                    <a:pt x="6499" y="1622"/>
                    <a:pt x="6695" y="1593"/>
                    <a:pt x="6890" y="1593"/>
                  </a:cubicBezTo>
                  <a:close/>
                  <a:moveTo>
                    <a:pt x="5898" y="1526"/>
                  </a:moveTo>
                  <a:cubicBezTo>
                    <a:pt x="5925" y="1553"/>
                    <a:pt x="5952" y="1566"/>
                    <a:pt x="5992" y="1580"/>
                  </a:cubicBezTo>
                  <a:cubicBezTo>
                    <a:pt x="5965" y="1593"/>
                    <a:pt x="5965" y="1633"/>
                    <a:pt x="5992" y="1660"/>
                  </a:cubicBezTo>
                  <a:lnTo>
                    <a:pt x="6005" y="1673"/>
                  </a:lnTo>
                  <a:lnTo>
                    <a:pt x="5858" y="1673"/>
                  </a:lnTo>
                  <a:cubicBezTo>
                    <a:pt x="5871" y="1633"/>
                    <a:pt x="5884" y="1580"/>
                    <a:pt x="5898" y="1526"/>
                  </a:cubicBezTo>
                  <a:close/>
                  <a:moveTo>
                    <a:pt x="4758" y="533"/>
                  </a:moveTo>
                  <a:cubicBezTo>
                    <a:pt x="4838" y="560"/>
                    <a:pt x="4919" y="587"/>
                    <a:pt x="5013" y="600"/>
                  </a:cubicBezTo>
                  <a:cubicBezTo>
                    <a:pt x="5160" y="654"/>
                    <a:pt x="5281" y="761"/>
                    <a:pt x="5388" y="896"/>
                  </a:cubicBezTo>
                  <a:cubicBezTo>
                    <a:pt x="5442" y="963"/>
                    <a:pt x="5670" y="1258"/>
                    <a:pt x="5643" y="1378"/>
                  </a:cubicBezTo>
                  <a:lnTo>
                    <a:pt x="5563" y="1365"/>
                  </a:lnTo>
                  <a:cubicBezTo>
                    <a:pt x="5559" y="1363"/>
                    <a:pt x="5556" y="1362"/>
                    <a:pt x="5553" y="1362"/>
                  </a:cubicBezTo>
                  <a:cubicBezTo>
                    <a:pt x="5536" y="1362"/>
                    <a:pt x="5538" y="1392"/>
                    <a:pt x="5549" y="1392"/>
                  </a:cubicBezTo>
                  <a:cubicBezTo>
                    <a:pt x="5576" y="1392"/>
                    <a:pt x="5603" y="1419"/>
                    <a:pt x="5630" y="1419"/>
                  </a:cubicBezTo>
                  <a:cubicBezTo>
                    <a:pt x="5610" y="1444"/>
                    <a:pt x="5581" y="1454"/>
                    <a:pt x="5547" y="1454"/>
                  </a:cubicBezTo>
                  <a:cubicBezTo>
                    <a:pt x="5436" y="1454"/>
                    <a:pt x="5266" y="1347"/>
                    <a:pt x="5156" y="1347"/>
                  </a:cubicBezTo>
                  <a:cubicBezTo>
                    <a:pt x="5143" y="1347"/>
                    <a:pt x="5131" y="1348"/>
                    <a:pt x="5120" y="1352"/>
                  </a:cubicBezTo>
                  <a:cubicBezTo>
                    <a:pt x="4758" y="1472"/>
                    <a:pt x="5093" y="2062"/>
                    <a:pt x="5147" y="2357"/>
                  </a:cubicBezTo>
                  <a:cubicBezTo>
                    <a:pt x="5080" y="2304"/>
                    <a:pt x="5026" y="2250"/>
                    <a:pt x="4973" y="2196"/>
                  </a:cubicBezTo>
                  <a:cubicBezTo>
                    <a:pt x="4946" y="2116"/>
                    <a:pt x="4905" y="2062"/>
                    <a:pt x="4852" y="2009"/>
                  </a:cubicBezTo>
                  <a:lnTo>
                    <a:pt x="4838" y="2009"/>
                  </a:lnTo>
                  <a:cubicBezTo>
                    <a:pt x="4892" y="1620"/>
                    <a:pt x="4865" y="1217"/>
                    <a:pt x="4771" y="842"/>
                  </a:cubicBezTo>
                  <a:cubicBezTo>
                    <a:pt x="4771" y="735"/>
                    <a:pt x="4771" y="627"/>
                    <a:pt x="4758" y="533"/>
                  </a:cubicBezTo>
                  <a:close/>
                  <a:moveTo>
                    <a:pt x="4785" y="1432"/>
                  </a:moveTo>
                  <a:cubicBezTo>
                    <a:pt x="4785" y="1633"/>
                    <a:pt x="4785" y="1821"/>
                    <a:pt x="4758" y="2009"/>
                  </a:cubicBezTo>
                  <a:cubicBezTo>
                    <a:pt x="4731" y="2022"/>
                    <a:pt x="4731" y="2062"/>
                    <a:pt x="4745" y="2089"/>
                  </a:cubicBezTo>
                  <a:cubicBezTo>
                    <a:pt x="4745" y="2089"/>
                    <a:pt x="4745" y="2103"/>
                    <a:pt x="4745" y="2103"/>
                  </a:cubicBezTo>
                  <a:cubicBezTo>
                    <a:pt x="4691" y="2626"/>
                    <a:pt x="4517" y="3149"/>
                    <a:pt x="4262" y="3618"/>
                  </a:cubicBezTo>
                  <a:cubicBezTo>
                    <a:pt x="4222" y="3631"/>
                    <a:pt x="4168" y="3658"/>
                    <a:pt x="4141" y="3698"/>
                  </a:cubicBezTo>
                  <a:cubicBezTo>
                    <a:pt x="4530" y="3001"/>
                    <a:pt x="4758" y="2223"/>
                    <a:pt x="4785" y="1432"/>
                  </a:cubicBezTo>
                  <a:close/>
                  <a:moveTo>
                    <a:pt x="4517" y="2424"/>
                  </a:moveTo>
                  <a:lnTo>
                    <a:pt x="4517" y="2424"/>
                  </a:lnTo>
                  <a:cubicBezTo>
                    <a:pt x="4356" y="3095"/>
                    <a:pt x="4047" y="3712"/>
                    <a:pt x="3631" y="4262"/>
                  </a:cubicBezTo>
                  <a:cubicBezTo>
                    <a:pt x="3618" y="4235"/>
                    <a:pt x="3591" y="4221"/>
                    <a:pt x="3578" y="4221"/>
                  </a:cubicBezTo>
                  <a:cubicBezTo>
                    <a:pt x="3940" y="3645"/>
                    <a:pt x="4262" y="3055"/>
                    <a:pt x="4517" y="2424"/>
                  </a:cubicBezTo>
                  <a:close/>
                  <a:moveTo>
                    <a:pt x="4061" y="3833"/>
                  </a:moveTo>
                  <a:cubicBezTo>
                    <a:pt x="4047" y="3886"/>
                    <a:pt x="4034" y="3940"/>
                    <a:pt x="4034" y="3980"/>
                  </a:cubicBezTo>
                  <a:cubicBezTo>
                    <a:pt x="3940" y="4114"/>
                    <a:pt x="3833" y="4235"/>
                    <a:pt x="3725" y="4342"/>
                  </a:cubicBezTo>
                  <a:cubicBezTo>
                    <a:pt x="3846" y="4181"/>
                    <a:pt x="3967" y="4007"/>
                    <a:pt x="4061" y="3833"/>
                  </a:cubicBezTo>
                  <a:close/>
                  <a:moveTo>
                    <a:pt x="6086" y="1740"/>
                  </a:moveTo>
                  <a:cubicBezTo>
                    <a:pt x="6408" y="2196"/>
                    <a:pt x="5724" y="3484"/>
                    <a:pt x="5509" y="3859"/>
                  </a:cubicBezTo>
                  <a:cubicBezTo>
                    <a:pt x="5375" y="4087"/>
                    <a:pt x="5241" y="4302"/>
                    <a:pt x="5066" y="4503"/>
                  </a:cubicBezTo>
                  <a:cubicBezTo>
                    <a:pt x="5147" y="4342"/>
                    <a:pt x="5214" y="4154"/>
                    <a:pt x="5241" y="3980"/>
                  </a:cubicBezTo>
                  <a:cubicBezTo>
                    <a:pt x="5268" y="3900"/>
                    <a:pt x="5308" y="3806"/>
                    <a:pt x="5348" y="3725"/>
                  </a:cubicBezTo>
                  <a:cubicBezTo>
                    <a:pt x="5616" y="3256"/>
                    <a:pt x="5884" y="2733"/>
                    <a:pt x="5938" y="2210"/>
                  </a:cubicBezTo>
                  <a:cubicBezTo>
                    <a:pt x="5938" y="2181"/>
                    <a:pt x="5915" y="2168"/>
                    <a:pt x="5892" y="2168"/>
                  </a:cubicBezTo>
                  <a:cubicBezTo>
                    <a:pt x="5871" y="2168"/>
                    <a:pt x="5850" y="2178"/>
                    <a:pt x="5844" y="2196"/>
                  </a:cubicBezTo>
                  <a:cubicBezTo>
                    <a:pt x="5791" y="2465"/>
                    <a:pt x="5710" y="2706"/>
                    <a:pt x="5589" y="2947"/>
                  </a:cubicBezTo>
                  <a:cubicBezTo>
                    <a:pt x="5697" y="2559"/>
                    <a:pt x="5764" y="2183"/>
                    <a:pt x="5858" y="1794"/>
                  </a:cubicBezTo>
                  <a:cubicBezTo>
                    <a:pt x="5858" y="1781"/>
                    <a:pt x="5858" y="1754"/>
                    <a:pt x="5858" y="1740"/>
                  </a:cubicBezTo>
                  <a:close/>
                  <a:moveTo>
                    <a:pt x="5174" y="4074"/>
                  </a:moveTo>
                  <a:lnTo>
                    <a:pt x="5174" y="4074"/>
                  </a:lnTo>
                  <a:cubicBezTo>
                    <a:pt x="5133" y="4275"/>
                    <a:pt x="5066" y="4463"/>
                    <a:pt x="4959" y="4624"/>
                  </a:cubicBezTo>
                  <a:cubicBezTo>
                    <a:pt x="4905" y="4704"/>
                    <a:pt x="4838" y="4771"/>
                    <a:pt x="4771" y="4838"/>
                  </a:cubicBezTo>
                  <a:cubicBezTo>
                    <a:pt x="4919" y="4597"/>
                    <a:pt x="5053" y="4342"/>
                    <a:pt x="5174" y="4074"/>
                  </a:cubicBezTo>
                  <a:close/>
                  <a:moveTo>
                    <a:pt x="4034" y="4101"/>
                  </a:moveTo>
                  <a:cubicBezTo>
                    <a:pt x="4034" y="4423"/>
                    <a:pt x="4128" y="4812"/>
                    <a:pt x="4007" y="5053"/>
                  </a:cubicBezTo>
                  <a:cubicBezTo>
                    <a:pt x="3953" y="4825"/>
                    <a:pt x="3873" y="4610"/>
                    <a:pt x="3766" y="4409"/>
                  </a:cubicBezTo>
                  <a:cubicBezTo>
                    <a:pt x="3859" y="4315"/>
                    <a:pt x="3940" y="4208"/>
                    <a:pt x="4034" y="4101"/>
                  </a:cubicBezTo>
                  <a:close/>
                  <a:moveTo>
                    <a:pt x="3417" y="4718"/>
                  </a:moveTo>
                  <a:lnTo>
                    <a:pt x="3417" y="4812"/>
                  </a:lnTo>
                  <a:cubicBezTo>
                    <a:pt x="3417" y="4935"/>
                    <a:pt x="3428" y="5194"/>
                    <a:pt x="3305" y="5194"/>
                  </a:cubicBezTo>
                  <a:cubicBezTo>
                    <a:pt x="3295" y="5194"/>
                    <a:pt x="3283" y="5191"/>
                    <a:pt x="3269" y="5187"/>
                  </a:cubicBezTo>
                  <a:cubicBezTo>
                    <a:pt x="3202" y="5160"/>
                    <a:pt x="3135" y="5066"/>
                    <a:pt x="3055" y="5026"/>
                  </a:cubicBezTo>
                  <a:cubicBezTo>
                    <a:pt x="3122" y="4972"/>
                    <a:pt x="3202" y="4905"/>
                    <a:pt x="3269" y="4838"/>
                  </a:cubicBezTo>
                  <a:cubicBezTo>
                    <a:pt x="3310" y="4798"/>
                    <a:pt x="3363" y="4758"/>
                    <a:pt x="3417" y="4718"/>
                  </a:cubicBezTo>
                  <a:close/>
                  <a:moveTo>
                    <a:pt x="5294" y="1419"/>
                  </a:moveTo>
                  <a:lnTo>
                    <a:pt x="5442" y="1486"/>
                  </a:lnTo>
                  <a:cubicBezTo>
                    <a:pt x="5522" y="1526"/>
                    <a:pt x="5603" y="1539"/>
                    <a:pt x="5697" y="1553"/>
                  </a:cubicBezTo>
                  <a:cubicBezTo>
                    <a:pt x="5724" y="1553"/>
                    <a:pt x="5724" y="1539"/>
                    <a:pt x="5737" y="1526"/>
                  </a:cubicBezTo>
                  <a:cubicBezTo>
                    <a:pt x="5737" y="1499"/>
                    <a:pt x="5737" y="1486"/>
                    <a:pt x="5737" y="1472"/>
                  </a:cubicBezTo>
                  <a:lnTo>
                    <a:pt x="5844" y="1512"/>
                  </a:lnTo>
                  <a:cubicBezTo>
                    <a:pt x="5831" y="1566"/>
                    <a:pt x="5817" y="1633"/>
                    <a:pt x="5804" y="1687"/>
                  </a:cubicBezTo>
                  <a:lnTo>
                    <a:pt x="5402" y="1700"/>
                  </a:lnTo>
                  <a:cubicBezTo>
                    <a:pt x="5388" y="1700"/>
                    <a:pt x="5388" y="1714"/>
                    <a:pt x="5402" y="1727"/>
                  </a:cubicBezTo>
                  <a:lnTo>
                    <a:pt x="5791" y="1727"/>
                  </a:lnTo>
                  <a:cubicBezTo>
                    <a:pt x="5791" y="1767"/>
                    <a:pt x="5777" y="1794"/>
                    <a:pt x="5764" y="1821"/>
                  </a:cubicBezTo>
                  <a:cubicBezTo>
                    <a:pt x="5697" y="2129"/>
                    <a:pt x="5643" y="2424"/>
                    <a:pt x="5576" y="2733"/>
                  </a:cubicBezTo>
                  <a:cubicBezTo>
                    <a:pt x="5536" y="2894"/>
                    <a:pt x="5482" y="3082"/>
                    <a:pt x="5429" y="3256"/>
                  </a:cubicBezTo>
                  <a:cubicBezTo>
                    <a:pt x="5348" y="3403"/>
                    <a:pt x="5268" y="3551"/>
                    <a:pt x="5187" y="3685"/>
                  </a:cubicBezTo>
                  <a:cubicBezTo>
                    <a:pt x="4879" y="4235"/>
                    <a:pt x="4490" y="4758"/>
                    <a:pt x="4034" y="5214"/>
                  </a:cubicBezTo>
                  <a:cubicBezTo>
                    <a:pt x="4154" y="5053"/>
                    <a:pt x="4208" y="4838"/>
                    <a:pt x="4168" y="4651"/>
                  </a:cubicBezTo>
                  <a:cubicBezTo>
                    <a:pt x="4168" y="4503"/>
                    <a:pt x="4141" y="4356"/>
                    <a:pt x="4128" y="4221"/>
                  </a:cubicBezTo>
                  <a:cubicBezTo>
                    <a:pt x="4128" y="4141"/>
                    <a:pt x="4128" y="4061"/>
                    <a:pt x="4128" y="3980"/>
                  </a:cubicBezTo>
                  <a:cubicBezTo>
                    <a:pt x="4195" y="3886"/>
                    <a:pt x="4262" y="3779"/>
                    <a:pt x="4315" y="3672"/>
                  </a:cubicBezTo>
                  <a:cubicBezTo>
                    <a:pt x="4324" y="3669"/>
                    <a:pt x="4333" y="3667"/>
                    <a:pt x="4340" y="3667"/>
                  </a:cubicBezTo>
                  <a:cubicBezTo>
                    <a:pt x="4367" y="3667"/>
                    <a:pt x="4385" y="3687"/>
                    <a:pt x="4396" y="3739"/>
                  </a:cubicBezTo>
                  <a:cubicBezTo>
                    <a:pt x="4401" y="3753"/>
                    <a:pt x="4412" y="3759"/>
                    <a:pt x="4424" y="3759"/>
                  </a:cubicBezTo>
                  <a:cubicBezTo>
                    <a:pt x="4446" y="3759"/>
                    <a:pt x="4472" y="3738"/>
                    <a:pt x="4463" y="3712"/>
                  </a:cubicBezTo>
                  <a:lnTo>
                    <a:pt x="4436" y="3618"/>
                  </a:lnTo>
                  <a:cubicBezTo>
                    <a:pt x="4426" y="3598"/>
                    <a:pt x="4416" y="3586"/>
                    <a:pt x="4407" y="3586"/>
                  </a:cubicBezTo>
                  <a:cubicBezTo>
                    <a:pt x="4403" y="3586"/>
                    <a:pt x="4399" y="3588"/>
                    <a:pt x="4396" y="3591"/>
                  </a:cubicBezTo>
                  <a:lnTo>
                    <a:pt x="4356" y="3591"/>
                  </a:lnTo>
                  <a:cubicBezTo>
                    <a:pt x="4584" y="3149"/>
                    <a:pt x="4745" y="2679"/>
                    <a:pt x="4825" y="2183"/>
                  </a:cubicBezTo>
                  <a:lnTo>
                    <a:pt x="4865" y="2237"/>
                  </a:lnTo>
                  <a:cubicBezTo>
                    <a:pt x="4946" y="2505"/>
                    <a:pt x="4999" y="2786"/>
                    <a:pt x="5013" y="3068"/>
                  </a:cubicBezTo>
                  <a:cubicBezTo>
                    <a:pt x="5019" y="3097"/>
                    <a:pt x="5044" y="3111"/>
                    <a:pt x="5071" y="3111"/>
                  </a:cubicBezTo>
                  <a:cubicBezTo>
                    <a:pt x="5105" y="3111"/>
                    <a:pt x="5141" y="3087"/>
                    <a:pt x="5133" y="3041"/>
                  </a:cubicBezTo>
                  <a:cubicBezTo>
                    <a:pt x="5120" y="2894"/>
                    <a:pt x="5107" y="2666"/>
                    <a:pt x="5066" y="2465"/>
                  </a:cubicBezTo>
                  <a:lnTo>
                    <a:pt x="5066" y="2465"/>
                  </a:lnTo>
                  <a:lnTo>
                    <a:pt x="5187" y="2545"/>
                  </a:lnTo>
                  <a:cubicBezTo>
                    <a:pt x="5195" y="2553"/>
                    <a:pt x="5205" y="2556"/>
                    <a:pt x="5216" y="2556"/>
                  </a:cubicBezTo>
                  <a:cubicBezTo>
                    <a:pt x="5242" y="2556"/>
                    <a:pt x="5272" y="2537"/>
                    <a:pt x="5281" y="2518"/>
                  </a:cubicBezTo>
                  <a:cubicBezTo>
                    <a:pt x="5321" y="2290"/>
                    <a:pt x="5227" y="2183"/>
                    <a:pt x="5147" y="1982"/>
                  </a:cubicBezTo>
                  <a:cubicBezTo>
                    <a:pt x="5026" y="1807"/>
                    <a:pt x="5066" y="1620"/>
                    <a:pt x="5294" y="1419"/>
                  </a:cubicBezTo>
                  <a:close/>
                  <a:moveTo>
                    <a:pt x="3417" y="4423"/>
                  </a:moveTo>
                  <a:lnTo>
                    <a:pt x="3417" y="4517"/>
                  </a:lnTo>
                  <a:cubicBezTo>
                    <a:pt x="3336" y="4610"/>
                    <a:pt x="3243" y="4704"/>
                    <a:pt x="3149" y="4785"/>
                  </a:cubicBezTo>
                  <a:cubicBezTo>
                    <a:pt x="3095" y="4838"/>
                    <a:pt x="3028" y="4892"/>
                    <a:pt x="2961" y="4946"/>
                  </a:cubicBezTo>
                  <a:cubicBezTo>
                    <a:pt x="2760" y="5080"/>
                    <a:pt x="2559" y="5200"/>
                    <a:pt x="2357" y="5294"/>
                  </a:cubicBezTo>
                  <a:cubicBezTo>
                    <a:pt x="1995" y="5509"/>
                    <a:pt x="1580" y="5643"/>
                    <a:pt x="1164" y="5697"/>
                  </a:cubicBezTo>
                  <a:lnTo>
                    <a:pt x="963" y="5710"/>
                  </a:lnTo>
                  <a:cubicBezTo>
                    <a:pt x="1298" y="5630"/>
                    <a:pt x="1633" y="5536"/>
                    <a:pt x="1942" y="5428"/>
                  </a:cubicBezTo>
                  <a:cubicBezTo>
                    <a:pt x="2518" y="5241"/>
                    <a:pt x="3028" y="4892"/>
                    <a:pt x="3417" y="4423"/>
                  </a:cubicBezTo>
                  <a:close/>
                  <a:moveTo>
                    <a:pt x="2424" y="5361"/>
                  </a:moveTo>
                  <a:lnTo>
                    <a:pt x="2424" y="5361"/>
                  </a:lnTo>
                  <a:cubicBezTo>
                    <a:pt x="2049" y="5630"/>
                    <a:pt x="1620" y="5791"/>
                    <a:pt x="1164" y="5844"/>
                  </a:cubicBezTo>
                  <a:cubicBezTo>
                    <a:pt x="1141" y="5846"/>
                    <a:pt x="1117" y="5847"/>
                    <a:pt x="1093" y="5847"/>
                  </a:cubicBezTo>
                  <a:cubicBezTo>
                    <a:pt x="946" y="5847"/>
                    <a:pt x="775" y="5817"/>
                    <a:pt x="614" y="5817"/>
                  </a:cubicBezTo>
                  <a:cubicBezTo>
                    <a:pt x="641" y="5804"/>
                    <a:pt x="681" y="5791"/>
                    <a:pt x="708" y="5777"/>
                  </a:cubicBezTo>
                  <a:lnTo>
                    <a:pt x="788" y="5764"/>
                  </a:lnTo>
                  <a:cubicBezTo>
                    <a:pt x="1325" y="5764"/>
                    <a:pt x="1861" y="5643"/>
                    <a:pt x="2344" y="5402"/>
                  </a:cubicBezTo>
                  <a:lnTo>
                    <a:pt x="2424" y="5361"/>
                  </a:lnTo>
                  <a:close/>
                  <a:moveTo>
                    <a:pt x="5107" y="4074"/>
                  </a:moveTo>
                  <a:cubicBezTo>
                    <a:pt x="4946" y="4436"/>
                    <a:pt x="4745" y="4771"/>
                    <a:pt x="4517" y="5080"/>
                  </a:cubicBezTo>
                  <a:cubicBezTo>
                    <a:pt x="4168" y="5388"/>
                    <a:pt x="3792" y="5670"/>
                    <a:pt x="3403" y="5898"/>
                  </a:cubicBezTo>
                  <a:cubicBezTo>
                    <a:pt x="3484" y="5844"/>
                    <a:pt x="3564" y="5777"/>
                    <a:pt x="3658" y="5710"/>
                  </a:cubicBezTo>
                  <a:cubicBezTo>
                    <a:pt x="4222" y="5241"/>
                    <a:pt x="4704" y="4691"/>
                    <a:pt x="5107" y="4074"/>
                  </a:cubicBezTo>
                  <a:close/>
                  <a:moveTo>
                    <a:pt x="4289" y="5361"/>
                  </a:moveTo>
                  <a:lnTo>
                    <a:pt x="4289" y="5361"/>
                  </a:lnTo>
                  <a:cubicBezTo>
                    <a:pt x="3752" y="5978"/>
                    <a:pt x="3041" y="6421"/>
                    <a:pt x="2264" y="6649"/>
                  </a:cubicBezTo>
                  <a:lnTo>
                    <a:pt x="2103" y="6689"/>
                  </a:lnTo>
                  <a:cubicBezTo>
                    <a:pt x="2290" y="6595"/>
                    <a:pt x="2478" y="6501"/>
                    <a:pt x="2652" y="6394"/>
                  </a:cubicBezTo>
                  <a:cubicBezTo>
                    <a:pt x="3243" y="6112"/>
                    <a:pt x="3792" y="5777"/>
                    <a:pt x="4289" y="5361"/>
                  </a:cubicBezTo>
                  <a:close/>
                  <a:moveTo>
                    <a:pt x="601" y="7132"/>
                  </a:moveTo>
                  <a:lnTo>
                    <a:pt x="601" y="7132"/>
                  </a:lnTo>
                  <a:cubicBezTo>
                    <a:pt x="647" y="7138"/>
                    <a:pt x="691" y="7142"/>
                    <a:pt x="733" y="7142"/>
                  </a:cubicBezTo>
                  <a:cubicBezTo>
                    <a:pt x="775" y="7142"/>
                    <a:pt x="815" y="7138"/>
                    <a:pt x="855" y="7132"/>
                  </a:cubicBezTo>
                  <a:lnTo>
                    <a:pt x="855" y="7132"/>
                  </a:lnTo>
                  <a:cubicBezTo>
                    <a:pt x="855" y="7440"/>
                    <a:pt x="842" y="7749"/>
                    <a:pt x="842" y="8057"/>
                  </a:cubicBezTo>
                  <a:cubicBezTo>
                    <a:pt x="815" y="8084"/>
                    <a:pt x="802" y="8124"/>
                    <a:pt x="775" y="8151"/>
                  </a:cubicBezTo>
                  <a:cubicBezTo>
                    <a:pt x="775" y="7977"/>
                    <a:pt x="761" y="7802"/>
                    <a:pt x="735" y="7628"/>
                  </a:cubicBezTo>
                  <a:cubicBezTo>
                    <a:pt x="694" y="7454"/>
                    <a:pt x="641" y="7293"/>
                    <a:pt x="601" y="7132"/>
                  </a:cubicBezTo>
                  <a:close/>
                  <a:moveTo>
                    <a:pt x="708" y="8540"/>
                  </a:moveTo>
                  <a:cubicBezTo>
                    <a:pt x="694" y="8808"/>
                    <a:pt x="694" y="9076"/>
                    <a:pt x="681" y="9358"/>
                  </a:cubicBezTo>
                  <a:cubicBezTo>
                    <a:pt x="480" y="9264"/>
                    <a:pt x="574" y="8862"/>
                    <a:pt x="708" y="8540"/>
                  </a:cubicBezTo>
                  <a:close/>
                  <a:moveTo>
                    <a:pt x="842" y="8231"/>
                  </a:moveTo>
                  <a:cubicBezTo>
                    <a:pt x="815" y="9492"/>
                    <a:pt x="788" y="10766"/>
                    <a:pt x="788" y="12027"/>
                  </a:cubicBezTo>
                  <a:cubicBezTo>
                    <a:pt x="788" y="11960"/>
                    <a:pt x="775" y="11879"/>
                    <a:pt x="775" y="11812"/>
                  </a:cubicBezTo>
                  <a:cubicBezTo>
                    <a:pt x="735" y="11222"/>
                    <a:pt x="761" y="10632"/>
                    <a:pt x="775" y="10042"/>
                  </a:cubicBezTo>
                  <a:cubicBezTo>
                    <a:pt x="775" y="9479"/>
                    <a:pt x="788" y="8915"/>
                    <a:pt x="788" y="8365"/>
                  </a:cubicBezTo>
                  <a:cubicBezTo>
                    <a:pt x="802" y="8312"/>
                    <a:pt x="829" y="8272"/>
                    <a:pt x="842" y="8231"/>
                  </a:cubicBezTo>
                  <a:close/>
                  <a:moveTo>
                    <a:pt x="11688" y="0"/>
                  </a:moveTo>
                  <a:cubicBezTo>
                    <a:pt x="11538" y="0"/>
                    <a:pt x="11390" y="31"/>
                    <a:pt x="11249" y="91"/>
                  </a:cubicBezTo>
                  <a:cubicBezTo>
                    <a:pt x="10940" y="158"/>
                    <a:pt x="10619" y="212"/>
                    <a:pt x="10310" y="238"/>
                  </a:cubicBezTo>
                  <a:cubicBezTo>
                    <a:pt x="9830" y="309"/>
                    <a:pt x="9350" y="348"/>
                    <a:pt x="8870" y="348"/>
                  </a:cubicBezTo>
                  <a:cubicBezTo>
                    <a:pt x="8800" y="348"/>
                    <a:pt x="8730" y="347"/>
                    <a:pt x="8661" y="346"/>
                  </a:cubicBezTo>
                  <a:cubicBezTo>
                    <a:pt x="8064" y="326"/>
                    <a:pt x="7467" y="319"/>
                    <a:pt x="6869" y="319"/>
                  </a:cubicBezTo>
                  <a:cubicBezTo>
                    <a:pt x="6270" y="319"/>
                    <a:pt x="5670" y="326"/>
                    <a:pt x="5066" y="332"/>
                  </a:cubicBezTo>
                  <a:cubicBezTo>
                    <a:pt x="5013" y="332"/>
                    <a:pt x="5013" y="426"/>
                    <a:pt x="5066" y="426"/>
                  </a:cubicBezTo>
                  <a:lnTo>
                    <a:pt x="5858" y="426"/>
                  </a:lnTo>
                  <a:cubicBezTo>
                    <a:pt x="5844" y="453"/>
                    <a:pt x="5844" y="480"/>
                    <a:pt x="5831" y="507"/>
                  </a:cubicBezTo>
                  <a:cubicBezTo>
                    <a:pt x="5589" y="547"/>
                    <a:pt x="5348" y="560"/>
                    <a:pt x="5107" y="560"/>
                  </a:cubicBezTo>
                  <a:cubicBezTo>
                    <a:pt x="5053" y="533"/>
                    <a:pt x="4973" y="507"/>
                    <a:pt x="4905" y="507"/>
                  </a:cubicBezTo>
                  <a:cubicBezTo>
                    <a:pt x="4902" y="503"/>
                    <a:pt x="4898" y="501"/>
                    <a:pt x="4894" y="501"/>
                  </a:cubicBezTo>
                  <a:cubicBezTo>
                    <a:pt x="4885" y="501"/>
                    <a:pt x="4879" y="511"/>
                    <a:pt x="4879" y="520"/>
                  </a:cubicBezTo>
                  <a:cubicBezTo>
                    <a:pt x="4838" y="507"/>
                    <a:pt x="4798" y="493"/>
                    <a:pt x="4771" y="480"/>
                  </a:cubicBezTo>
                  <a:cubicBezTo>
                    <a:pt x="4771" y="386"/>
                    <a:pt x="4758" y="292"/>
                    <a:pt x="4758" y="198"/>
                  </a:cubicBezTo>
                  <a:cubicBezTo>
                    <a:pt x="4758" y="191"/>
                    <a:pt x="4751" y="188"/>
                    <a:pt x="4745" y="188"/>
                  </a:cubicBezTo>
                  <a:cubicBezTo>
                    <a:pt x="4738" y="188"/>
                    <a:pt x="4731" y="191"/>
                    <a:pt x="4731" y="198"/>
                  </a:cubicBezTo>
                  <a:lnTo>
                    <a:pt x="4731" y="466"/>
                  </a:lnTo>
                  <a:cubicBezTo>
                    <a:pt x="4691" y="440"/>
                    <a:pt x="4651" y="413"/>
                    <a:pt x="4610" y="373"/>
                  </a:cubicBezTo>
                  <a:lnTo>
                    <a:pt x="4597" y="359"/>
                  </a:lnTo>
                  <a:cubicBezTo>
                    <a:pt x="4593" y="351"/>
                    <a:pt x="4586" y="348"/>
                    <a:pt x="4579" y="348"/>
                  </a:cubicBezTo>
                  <a:cubicBezTo>
                    <a:pt x="4564" y="348"/>
                    <a:pt x="4548" y="363"/>
                    <a:pt x="4557" y="373"/>
                  </a:cubicBezTo>
                  <a:cubicBezTo>
                    <a:pt x="4637" y="574"/>
                    <a:pt x="4691" y="788"/>
                    <a:pt x="4731" y="1016"/>
                  </a:cubicBezTo>
                  <a:cubicBezTo>
                    <a:pt x="4718" y="1016"/>
                    <a:pt x="4704" y="1030"/>
                    <a:pt x="4704" y="1030"/>
                  </a:cubicBezTo>
                  <a:cubicBezTo>
                    <a:pt x="4691" y="1298"/>
                    <a:pt x="4664" y="1566"/>
                    <a:pt x="4624" y="1834"/>
                  </a:cubicBezTo>
                  <a:cubicBezTo>
                    <a:pt x="4557" y="2049"/>
                    <a:pt x="4476" y="2237"/>
                    <a:pt x="4382" y="2424"/>
                  </a:cubicBezTo>
                  <a:cubicBezTo>
                    <a:pt x="4061" y="3082"/>
                    <a:pt x="3725" y="3819"/>
                    <a:pt x="3269" y="4369"/>
                  </a:cubicBezTo>
                  <a:cubicBezTo>
                    <a:pt x="2800" y="4905"/>
                    <a:pt x="2156" y="5200"/>
                    <a:pt x="1472" y="5402"/>
                  </a:cubicBezTo>
                  <a:cubicBezTo>
                    <a:pt x="1150" y="5469"/>
                    <a:pt x="842" y="5563"/>
                    <a:pt x="533" y="5670"/>
                  </a:cubicBezTo>
                  <a:cubicBezTo>
                    <a:pt x="507" y="5683"/>
                    <a:pt x="480" y="5697"/>
                    <a:pt x="453" y="5710"/>
                  </a:cubicBezTo>
                  <a:lnTo>
                    <a:pt x="64" y="5710"/>
                  </a:lnTo>
                  <a:cubicBezTo>
                    <a:pt x="51" y="5710"/>
                    <a:pt x="51" y="5737"/>
                    <a:pt x="64" y="5737"/>
                  </a:cubicBezTo>
                  <a:cubicBezTo>
                    <a:pt x="171" y="5737"/>
                    <a:pt x="292" y="5750"/>
                    <a:pt x="399" y="5750"/>
                  </a:cubicBezTo>
                  <a:lnTo>
                    <a:pt x="279" y="5844"/>
                  </a:lnTo>
                  <a:cubicBezTo>
                    <a:pt x="185" y="5871"/>
                    <a:pt x="104" y="5925"/>
                    <a:pt x="37" y="5992"/>
                  </a:cubicBezTo>
                  <a:cubicBezTo>
                    <a:pt x="1" y="6028"/>
                    <a:pt x="20" y="6087"/>
                    <a:pt x="64" y="6087"/>
                  </a:cubicBezTo>
                  <a:cubicBezTo>
                    <a:pt x="68" y="6087"/>
                    <a:pt x="73" y="6087"/>
                    <a:pt x="77" y="6086"/>
                  </a:cubicBezTo>
                  <a:cubicBezTo>
                    <a:pt x="145" y="6072"/>
                    <a:pt x="212" y="6045"/>
                    <a:pt x="265" y="6005"/>
                  </a:cubicBezTo>
                  <a:lnTo>
                    <a:pt x="399" y="5925"/>
                  </a:lnTo>
                  <a:cubicBezTo>
                    <a:pt x="488" y="5919"/>
                    <a:pt x="579" y="5916"/>
                    <a:pt x="672" y="5916"/>
                  </a:cubicBezTo>
                  <a:cubicBezTo>
                    <a:pt x="803" y="5916"/>
                    <a:pt x="936" y="5922"/>
                    <a:pt x="1070" y="5938"/>
                  </a:cubicBezTo>
                  <a:cubicBezTo>
                    <a:pt x="1338" y="5938"/>
                    <a:pt x="1606" y="5871"/>
                    <a:pt x="1848" y="5764"/>
                  </a:cubicBezTo>
                  <a:cubicBezTo>
                    <a:pt x="2237" y="5603"/>
                    <a:pt x="2585" y="5402"/>
                    <a:pt x="2894" y="5133"/>
                  </a:cubicBezTo>
                  <a:lnTo>
                    <a:pt x="2894" y="5133"/>
                  </a:lnTo>
                  <a:cubicBezTo>
                    <a:pt x="2813" y="5388"/>
                    <a:pt x="2679" y="5630"/>
                    <a:pt x="2585" y="5884"/>
                  </a:cubicBezTo>
                  <a:cubicBezTo>
                    <a:pt x="2576" y="5920"/>
                    <a:pt x="2609" y="5950"/>
                    <a:pt x="2640" y="5950"/>
                  </a:cubicBezTo>
                  <a:cubicBezTo>
                    <a:pt x="2655" y="5950"/>
                    <a:pt x="2670" y="5943"/>
                    <a:pt x="2679" y="5925"/>
                  </a:cubicBezTo>
                  <a:cubicBezTo>
                    <a:pt x="2760" y="5724"/>
                    <a:pt x="2867" y="5549"/>
                    <a:pt x="2961" y="5361"/>
                  </a:cubicBezTo>
                  <a:cubicBezTo>
                    <a:pt x="2988" y="5335"/>
                    <a:pt x="3001" y="5227"/>
                    <a:pt x="3015" y="5227"/>
                  </a:cubicBezTo>
                  <a:cubicBezTo>
                    <a:pt x="3028" y="5222"/>
                    <a:pt x="3042" y="5220"/>
                    <a:pt x="3055" y="5220"/>
                  </a:cubicBezTo>
                  <a:cubicBezTo>
                    <a:pt x="3145" y="5220"/>
                    <a:pt x="3224" y="5328"/>
                    <a:pt x="3283" y="5375"/>
                  </a:cubicBezTo>
                  <a:cubicBezTo>
                    <a:pt x="3296" y="5388"/>
                    <a:pt x="3313" y="5395"/>
                    <a:pt x="3328" y="5395"/>
                  </a:cubicBezTo>
                  <a:cubicBezTo>
                    <a:pt x="3343" y="5395"/>
                    <a:pt x="3357" y="5388"/>
                    <a:pt x="3363" y="5375"/>
                  </a:cubicBezTo>
                  <a:cubicBezTo>
                    <a:pt x="3551" y="5133"/>
                    <a:pt x="3497" y="4905"/>
                    <a:pt x="3511" y="4624"/>
                  </a:cubicBezTo>
                  <a:cubicBezTo>
                    <a:pt x="3564" y="4570"/>
                    <a:pt x="3631" y="4517"/>
                    <a:pt x="3685" y="4463"/>
                  </a:cubicBezTo>
                  <a:cubicBezTo>
                    <a:pt x="3739" y="4543"/>
                    <a:pt x="3766" y="4624"/>
                    <a:pt x="3792" y="4718"/>
                  </a:cubicBezTo>
                  <a:cubicBezTo>
                    <a:pt x="3846" y="4879"/>
                    <a:pt x="3886" y="5040"/>
                    <a:pt x="3926" y="5200"/>
                  </a:cubicBezTo>
                  <a:cubicBezTo>
                    <a:pt x="3936" y="5220"/>
                    <a:pt x="3960" y="5233"/>
                    <a:pt x="3983" y="5233"/>
                  </a:cubicBezTo>
                  <a:cubicBezTo>
                    <a:pt x="3992" y="5233"/>
                    <a:pt x="4000" y="5231"/>
                    <a:pt x="4007" y="5227"/>
                  </a:cubicBezTo>
                  <a:lnTo>
                    <a:pt x="4007" y="5227"/>
                  </a:lnTo>
                  <a:cubicBezTo>
                    <a:pt x="3524" y="5683"/>
                    <a:pt x="2988" y="6086"/>
                    <a:pt x="2411" y="6407"/>
                  </a:cubicBezTo>
                  <a:cubicBezTo>
                    <a:pt x="2170" y="6515"/>
                    <a:pt x="1942" y="6609"/>
                    <a:pt x="1700" y="6703"/>
                  </a:cubicBezTo>
                  <a:cubicBezTo>
                    <a:pt x="1606" y="6729"/>
                    <a:pt x="1486" y="6783"/>
                    <a:pt x="1365" y="6837"/>
                  </a:cubicBezTo>
                  <a:cubicBezTo>
                    <a:pt x="1258" y="6863"/>
                    <a:pt x="1150" y="6890"/>
                    <a:pt x="1043" y="6917"/>
                  </a:cubicBezTo>
                  <a:cubicBezTo>
                    <a:pt x="1003" y="6931"/>
                    <a:pt x="976" y="6944"/>
                    <a:pt x="949" y="6944"/>
                  </a:cubicBezTo>
                  <a:cubicBezTo>
                    <a:pt x="922" y="6877"/>
                    <a:pt x="909" y="6810"/>
                    <a:pt x="896" y="6743"/>
                  </a:cubicBezTo>
                  <a:lnTo>
                    <a:pt x="896" y="6407"/>
                  </a:lnTo>
                  <a:cubicBezTo>
                    <a:pt x="896" y="6401"/>
                    <a:pt x="889" y="6397"/>
                    <a:pt x="882" y="6397"/>
                  </a:cubicBezTo>
                  <a:cubicBezTo>
                    <a:pt x="875" y="6397"/>
                    <a:pt x="869" y="6401"/>
                    <a:pt x="869" y="6407"/>
                  </a:cubicBezTo>
                  <a:lnTo>
                    <a:pt x="869" y="6957"/>
                  </a:lnTo>
                  <a:cubicBezTo>
                    <a:pt x="845" y="6961"/>
                    <a:pt x="822" y="6962"/>
                    <a:pt x="798" y="6962"/>
                  </a:cubicBezTo>
                  <a:cubicBezTo>
                    <a:pt x="728" y="6962"/>
                    <a:pt x="658" y="6947"/>
                    <a:pt x="587" y="6917"/>
                  </a:cubicBezTo>
                  <a:cubicBezTo>
                    <a:pt x="587" y="6863"/>
                    <a:pt x="587" y="6796"/>
                    <a:pt x="587" y="6743"/>
                  </a:cubicBezTo>
                  <a:cubicBezTo>
                    <a:pt x="587" y="6736"/>
                    <a:pt x="584" y="6733"/>
                    <a:pt x="579" y="6733"/>
                  </a:cubicBezTo>
                  <a:cubicBezTo>
                    <a:pt x="574" y="6733"/>
                    <a:pt x="567" y="6736"/>
                    <a:pt x="560" y="6743"/>
                  </a:cubicBezTo>
                  <a:cubicBezTo>
                    <a:pt x="560" y="6796"/>
                    <a:pt x="560" y="6863"/>
                    <a:pt x="560" y="6917"/>
                  </a:cubicBezTo>
                  <a:cubicBezTo>
                    <a:pt x="513" y="6901"/>
                    <a:pt x="466" y="6895"/>
                    <a:pt x="416" y="6895"/>
                  </a:cubicBezTo>
                  <a:cubicBezTo>
                    <a:pt x="381" y="6895"/>
                    <a:pt x="344" y="6898"/>
                    <a:pt x="305" y="6904"/>
                  </a:cubicBezTo>
                  <a:cubicBezTo>
                    <a:pt x="292" y="6904"/>
                    <a:pt x="279" y="6890"/>
                    <a:pt x="265" y="6877"/>
                  </a:cubicBezTo>
                  <a:lnTo>
                    <a:pt x="265" y="6703"/>
                  </a:lnTo>
                  <a:cubicBezTo>
                    <a:pt x="413" y="6475"/>
                    <a:pt x="627" y="6300"/>
                    <a:pt x="882" y="6206"/>
                  </a:cubicBezTo>
                  <a:cubicBezTo>
                    <a:pt x="983" y="6173"/>
                    <a:pt x="1083" y="6156"/>
                    <a:pt x="1184" y="6156"/>
                  </a:cubicBezTo>
                  <a:cubicBezTo>
                    <a:pt x="1284" y="6156"/>
                    <a:pt x="1385" y="6173"/>
                    <a:pt x="1486" y="6206"/>
                  </a:cubicBezTo>
                  <a:cubicBezTo>
                    <a:pt x="1606" y="6260"/>
                    <a:pt x="1727" y="6287"/>
                    <a:pt x="1861" y="6314"/>
                  </a:cubicBezTo>
                  <a:cubicBezTo>
                    <a:pt x="2129" y="6260"/>
                    <a:pt x="2049" y="5925"/>
                    <a:pt x="2036" y="5737"/>
                  </a:cubicBezTo>
                  <a:cubicBezTo>
                    <a:pt x="2036" y="5724"/>
                    <a:pt x="2025" y="5717"/>
                    <a:pt x="2015" y="5717"/>
                  </a:cubicBezTo>
                  <a:cubicBezTo>
                    <a:pt x="2005" y="5717"/>
                    <a:pt x="1995" y="5724"/>
                    <a:pt x="1995" y="5737"/>
                  </a:cubicBezTo>
                  <a:cubicBezTo>
                    <a:pt x="1995" y="5898"/>
                    <a:pt x="1982" y="6139"/>
                    <a:pt x="1767" y="6166"/>
                  </a:cubicBezTo>
                  <a:cubicBezTo>
                    <a:pt x="1756" y="6169"/>
                    <a:pt x="1745" y="6170"/>
                    <a:pt x="1734" y="6170"/>
                  </a:cubicBezTo>
                  <a:cubicBezTo>
                    <a:pt x="1620" y="6170"/>
                    <a:pt x="1489" y="6058"/>
                    <a:pt x="1392" y="6045"/>
                  </a:cubicBezTo>
                  <a:cubicBezTo>
                    <a:pt x="1323" y="6033"/>
                    <a:pt x="1255" y="6027"/>
                    <a:pt x="1187" y="6027"/>
                  </a:cubicBezTo>
                  <a:cubicBezTo>
                    <a:pt x="1029" y="6027"/>
                    <a:pt x="875" y="6060"/>
                    <a:pt x="735" y="6126"/>
                  </a:cubicBezTo>
                  <a:cubicBezTo>
                    <a:pt x="547" y="6193"/>
                    <a:pt x="386" y="6300"/>
                    <a:pt x="265" y="6448"/>
                  </a:cubicBezTo>
                  <a:cubicBezTo>
                    <a:pt x="265" y="6314"/>
                    <a:pt x="265" y="6193"/>
                    <a:pt x="252" y="6072"/>
                  </a:cubicBezTo>
                  <a:cubicBezTo>
                    <a:pt x="252" y="6065"/>
                    <a:pt x="245" y="6062"/>
                    <a:pt x="238" y="6062"/>
                  </a:cubicBezTo>
                  <a:cubicBezTo>
                    <a:pt x="232" y="6062"/>
                    <a:pt x="225" y="6065"/>
                    <a:pt x="225" y="6072"/>
                  </a:cubicBezTo>
                  <a:cubicBezTo>
                    <a:pt x="225" y="6220"/>
                    <a:pt x="225" y="6367"/>
                    <a:pt x="212" y="6515"/>
                  </a:cubicBezTo>
                  <a:cubicBezTo>
                    <a:pt x="185" y="6568"/>
                    <a:pt x="158" y="6635"/>
                    <a:pt x="158" y="6703"/>
                  </a:cubicBezTo>
                  <a:cubicBezTo>
                    <a:pt x="145" y="6796"/>
                    <a:pt x="158" y="6877"/>
                    <a:pt x="198" y="6957"/>
                  </a:cubicBezTo>
                  <a:cubicBezTo>
                    <a:pt x="185" y="7695"/>
                    <a:pt x="198" y="8446"/>
                    <a:pt x="198" y="9184"/>
                  </a:cubicBezTo>
                  <a:cubicBezTo>
                    <a:pt x="198" y="10203"/>
                    <a:pt x="158" y="11249"/>
                    <a:pt x="198" y="12282"/>
                  </a:cubicBezTo>
                  <a:cubicBezTo>
                    <a:pt x="198" y="12302"/>
                    <a:pt x="215" y="12312"/>
                    <a:pt x="232" y="12312"/>
                  </a:cubicBezTo>
                  <a:cubicBezTo>
                    <a:pt x="248" y="12312"/>
                    <a:pt x="265" y="12302"/>
                    <a:pt x="265" y="12282"/>
                  </a:cubicBezTo>
                  <a:cubicBezTo>
                    <a:pt x="319" y="11249"/>
                    <a:pt x="265" y="10203"/>
                    <a:pt x="265" y="9170"/>
                  </a:cubicBezTo>
                  <a:lnTo>
                    <a:pt x="265" y="7051"/>
                  </a:lnTo>
                  <a:cubicBezTo>
                    <a:pt x="343" y="7096"/>
                    <a:pt x="430" y="7122"/>
                    <a:pt x="511" y="7122"/>
                  </a:cubicBezTo>
                  <a:cubicBezTo>
                    <a:pt x="528" y="7122"/>
                    <a:pt x="544" y="7121"/>
                    <a:pt x="560" y="7118"/>
                  </a:cubicBezTo>
                  <a:cubicBezTo>
                    <a:pt x="574" y="7185"/>
                    <a:pt x="587" y="7266"/>
                    <a:pt x="614" y="7333"/>
                  </a:cubicBezTo>
                  <a:cubicBezTo>
                    <a:pt x="681" y="7641"/>
                    <a:pt x="708" y="7950"/>
                    <a:pt x="708" y="8258"/>
                  </a:cubicBezTo>
                  <a:lnTo>
                    <a:pt x="708" y="8272"/>
                  </a:lnTo>
                  <a:cubicBezTo>
                    <a:pt x="507" y="8620"/>
                    <a:pt x="440" y="9036"/>
                    <a:pt x="547" y="9425"/>
                  </a:cubicBezTo>
                  <a:cubicBezTo>
                    <a:pt x="547" y="9452"/>
                    <a:pt x="574" y="9465"/>
                    <a:pt x="587" y="9465"/>
                  </a:cubicBezTo>
                  <a:lnTo>
                    <a:pt x="681" y="9465"/>
                  </a:lnTo>
                  <a:cubicBezTo>
                    <a:pt x="681" y="9653"/>
                    <a:pt x="681" y="9841"/>
                    <a:pt x="668" y="10042"/>
                  </a:cubicBezTo>
                  <a:cubicBezTo>
                    <a:pt x="654" y="10632"/>
                    <a:pt x="614" y="11235"/>
                    <a:pt x="654" y="11812"/>
                  </a:cubicBezTo>
                  <a:cubicBezTo>
                    <a:pt x="668" y="12027"/>
                    <a:pt x="694" y="12228"/>
                    <a:pt x="721" y="12429"/>
                  </a:cubicBezTo>
                  <a:lnTo>
                    <a:pt x="721" y="12456"/>
                  </a:lnTo>
                  <a:cubicBezTo>
                    <a:pt x="761" y="12644"/>
                    <a:pt x="788" y="12845"/>
                    <a:pt x="802" y="13046"/>
                  </a:cubicBezTo>
                  <a:cubicBezTo>
                    <a:pt x="802" y="13341"/>
                    <a:pt x="815" y="13649"/>
                    <a:pt x="829" y="13958"/>
                  </a:cubicBezTo>
                  <a:cubicBezTo>
                    <a:pt x="829" y="13985"/>
                    <a:pt x="855" y="13998"/>
                    <a:pt x="880" y="13998"/>
                  </a:cubicBezTo>
                  <a:cubicBezTo>
                    <a:pt x="906" y="13998"/>
                    <a:pt x="929" y="13985"/>
                    <a:pt x="922" y="13958"/>
                  </a:cubicBezTo>
                  <a:cubicBezTo>
                    <a:pt x="1003" y="12013"/>
                    <a:pt x="949" y="10055"/>
                    <a:pt x="909" y="8111"/>
                  </a:cubicBezTo>
                  <a:cubicBezTo>
                    <a:pt x="922" y="8097"/>
                    <a:pt x="922" y="8084"/>
                    <a:pt x="909" y="8070"/>
                  </a:cubicBezTo>
                  <a:cubicBezTo>
                    <a:pt x="909" y="7762"/>
                    <a:pt x="896" y="7440"/>
                    <a:pt x="896" y="7132"/>
                  </a:cubicBezTo>
                  <a:cubicBezTo>
                    <a:pt x="922" y="7132"/>
                    <a:pt x="936" y="7118"/>
                    <a:pt x="949" y="7118"/>
                  </a:cubicBezTo>
                  <a:cubicBezTo>
                    <a:pt x="1070" y="7816"/>
                    <a:pt x="1137" y="8513"/>
                    <a:pt x="1150" y="9224"/>
                  </a:cubicBezTo>
                  <a:cubicBezTo>
                    <a:pt x="1164" y="9572"/>
                    <a:pt x="1271" y="9894"/>
                    <a:pt x="1298" y="10243"/>
                  </a:cubicBezTo>
                  <a:cubicBezTo>
                    <a:pt x="1311" y="10592"/>
                    <a:pt x="1137" y="10914"/>
                    <a:pt x="1164" y="11262"/>
                  </a:cubicBezTo>
                  <a:cubicBezTo>
                    <a:pt x="1157" y="11282"/>
                    <a:pt x="1177" y="11292"/>
                    <a:pt x="1199" y="11292"/>
                  </a:cubicBezTo>
                  <a:cubicBezTo>
                    <a:pt x="1221" y="11292"/>
                    <a:pt x="1244" y="11282"/>
                    <a:pt x="1244" y="11262"/>
                  </a:cubicBezTo>
                  <a:cubicBezTo>
                    <a:pt x="1217" y="10914"/>
                    <a:pt x="1405" y="10605"/>
                    <a:pt x="1378" y="10243"/>
                  </a:cubicBezTo>
                  <a:cubicBezTo>
                    <a:pt x="1352" y="9854"/>
                    <a:pt x="1231" y="9465"/>
                    <a:pt x="1217" y="9063"/>
                  </a:cubicBezTo>
                  <a:cubicBezTo>
                    <a:pt x="1191" y="8406"/>
                    <a:pt x="1110" y="7749"/>
                    <a:pt x="989" y="7105"/>
                  </a:cubicBezTo>
                  <a:cubicBezTo>
                    <a:pt x="1231" y="7051"/>
                    <a:pt x="1459" y="6971"/>
                    <a:pt x="1700" y="6877"/>
                  </a:cubicBezTo>
                  <a:lnTo>
                    <a:pt x="1767" y="6837"/>
                  </a:lnTo>
                  <a:cubicBezTo>
                    <a:pt x="2304" y="6756"/>
                    <a:pt x="2813" y="6582"/>
                    <a:pt x="3283" y="6327"/>
                  </a:cubicBezTo>
                  <a:cubicBezTo>
                    <a:pt x="3806" y="6005"/>
                    <a:pt x="4262" y="5589"/>
                    <a:pt x="4610" y="5093"/>
                  </a:cubicBezTo>
                  <a:cubicBezTo>
                    <a:pt x="5120" y="4610"/>
                    <a:pt x="5522" y="4034"/>
                    <a:pt x="5804" y="3390"/>
                  </a:cubicBezTo>
                  <a:cubicBezTo>
                    <a:pt x="5952" y="3068"/>
                    <a:pt x="6381" y="2183"/>
                    <a:pt x="6193" y="1754"/>
                  </a:cubicBezTo>
                  <a:lnTo>
                    <a:pt x="6193" y="1754"/>
                  </a:lnTo>
                  <a:cubicBezTo>
                    <a:pt x="6270" y="1757"/>
                    <a:pt x="6347" y="1759"/>
                    <a:pt x="6424" y="1759"/>
                  </a:cubicBezTo>
                  <a:cubicBezTo>
                    <a:pt x="6656" y="1759"/>
                    <a:pt x="6887" y="1744"/>
                    <a:pt x="7118" y="1714"/>
                  </a:cubicBezTo>
                  <a:cubicBezTo>
                    <a:pt x="7521" y="1673"/>
                    <a:pt x="7910" y="1660"/>
                    <a:pt x="8312" y="1633"/>
                  </a:cubicBezTo>
                  <a:lnTo>
                    <a:pt x="8567" y="1633"/>
                  </a:lnTo>
                  <a:cubicBezTo>
                    <a:pt x="9063" y="1606"/>
                    <a:pt x="9546" y="1526"/>
                    <a:pt x="10042" y="1459"/>
                  </a:cubicBezTo>
                  <a:lnTo>
                    <a:pt x="10257" y="1445"/>
                  </a:lnTo>
                  <a:cubicBezTo>
                    <a:pt x="10421" y="1433"/>
                    <a:pt x="10628" y="1404"/>
                    <a:pt x="10832" y="1404"/>
                  </a:cubicBezTo>
                  <a:cubicBezTo>
                    <a:pt x="11076" y="1404"/>
                    <a:pt x="11316" y="1446"/>
                    <a:pt x="11477" y="1606"/>
                  </a:cubicBezTo>
                  <a:cubicBezTo>
                    <a:pt x="11489" y="1621"/>
                    <a:pt x="11503" y="1628"/>
                    <a:pt x="11517" y="1628"/>
                  </a:cubicBezTo>
                  <a:cubicBezTo>
                    <a:pt x="11565" y="1628"/>
                    <a:pt x="11612" y="1551"/>
                    <a:pt x="11571" y="1499"/>
                  </a:cubicBezTo>
                  <a:cubicBezTo>
                    <a:pt x="11517" y="1432"/>
                    <a:pt x="11450" y="1378"/>
                    <a:pt x="11370" y="1338"/>
                  </a:cubicBezTo>
                  <a:cubicBezTo>
                    <a:pt x="11638" y="1325"/>
                    <a:pt x="11893" y="1298"/>
                    <a:pt x="12161" y="1258"/>
                  </a:cubicBezTo>
                  <a:cubicBezTo>
                    <a:pt x="12224" y="1258"/>
                    <a:pt x="12228" y="1163"/>
                    <a:pt x="12172" y="1163"/>
                  </a:cubicBezTo>
                  <a:cubicBezTo>
                    <a:pt x="12169" y="1163"/>
                    <a:pt x="12165" y="1163"/>
                    <a:pt x="12161" y="1164"/>
                  </a:cubicBezTo>
                  <a:cubicBezTo>
                    <a:pt x="11971" y="1139"/>
                    <a:pt x="11780" y="1128"/>
                    <a:pt x="11588" y="1128"/>
                  </a:cubicBezTo>
                  <a:cubicBezTo>
                    <a:pt x="11058" y="1128"/>
                    <a:pt x="10520" y="1209"/>
                    <a:pt x="9988" y="1298"/>
                  </a:cubicBezTo>
                  <a:cubicBezTo>
                    <a:pt x="9747" y="1325"/>
                    <a:pt x="9505" y="1352"/>
                    <a:pt x="9264" y="1392"/>
                  </a:cubicBezTo>
                  <a:cubicBezTo>
                    <a:pt x="8781" y="1459"/>
                    <a:pt x="8298" y="1459"/>
                    <a:pt x="7829" y="1499"/>
                  </a:cubicBezTo>
                  <a:cubicBezTo>
                    <a:pt x="7588" y="1499"/>
                    <a:pt x="7333" y="1486"/>
                    <a:pt x="7105" y="1486"/>
                  </a:cubicBezTo>
                  <a:cubicBezTo>
                    <a:pt x="6864" y="1486"/>
                    <a:pt x="6636" y="1512"/>
                    <a:pt x="6408" y="1526"/>
                  </a:cubicBezTo>
                  <a:lnTo>
                    <a:pt x="6206" y="1526"/>
                  </a:lnTo>
                  <a:cubicBezTo>
                    <a:pt x="6206" y="1516"/>
                    <a:pt x="6200" y="1507"/>
                    <a:pt x="6191" y="1507"/>
                  </a:cubicBezTo>
                  <a:cubicBezTo>
                    <a:pt x="6187" y="1507"/>
                    <a:pt x="6183" y="1509"/>
                    <a:pt x="6180" y="1512"/>
                  </a:cubicBezTo>
                  <a:cubicBezTo>
                    <a:pt x="6086" y="1486"/>
                    <a:pt x="5992" y="1472"/>
                    <a:pt x="5898" y="1445"/>
                  </a:cubicBezTo>
                  <a:cubicBezTo>
                    <a:pt x="5938" y="1177"/>
                    <a:pt x="5925" y="896"/>
                    <a:pt x="5737" y="708"/>
                  </a:cubicBezTo>
                  <a:cubicBezTo>
                    <a:pt x="5764" y="668"/>
                    <a:pt x="5804" y="641"/>
                    <a:pt x="5831" y="600"/>
                  </a:cubicBezTo>
                  <a:cubicBezTo>
                    <a:pt x="6146" y="587"/>
                    <a:pt x="6465" y="584"/>
                    <a:pt x="6785" y="584"/>
                  </a:cubicBezTo>
                  <a:cubicBezTo>
                    <a:pt x="7105" y="584"/>
                    <a:pt x="7427" y="587"/>
                    <a:pt x="7749" y="587"/>
                  </a:cubicBezTo>
                  <a:cubicBezTo>
                    <a:pt x="7885" y="589"/>
                    <a:pt x="8021" y="590"/>
                    <a:pt x="8158" y="590"/>
                  </a:cubicBezTo>
                  <a:cubicBezTo>
                    <a:pt x="8839" y="590"/>
                    <a:pt x="9521" y="563"/>
                    <a:pt x="10203" y="507"/>
                  </a:cubicBezTo>
                  <a:cubicBezTo>
                    <a:pt x="10784" y="435"/>
                    <a:pt x="11359" y="435"/>
                    <a:pt x="11936" y="435"/>
                  </a:cubicBezTo>
                  <a:cubicBezTo>
                    <a:pt x="12225" y="435"/>
                    <a:pt x="12514" y="435"/>
                    <a:pt x="12805" y="426"/>
                  </a:cubicBezTo>
                  <a:cubicBezTo>
                    <a:pt x="12818" y="413"/>
                    <a:pt x="12831" y="413"/>
                    <a:pt x="12845" y="399"/>
                  </a:cubicBezTo>
                  <a:cubicBezTo>
                    <a:pt x="16828" y="426"/>
                    <a:pt x="181074" y="453"/>
                    <a:pt x="185057" y="453"/>
                  </a:cubicBezTo>
                  <a:lnTo>
                    <a:pt x="185285" y="319"/>
                  </a:lnTo>
                  <a:cubicBezTo>
                    <a:pt x="181221" y="319"/>
                    <a:pt x="16908" y="319"/>
                    <a:pt x="12845" y="346"/>
                  </a:cubicBezTo>
                  <a:cubicBezTo>
                    <a:pt x="12845" y="332"/>
                    <a:pt x="12818" y="319"/>
                    <a:pt x="12805" y="319"/>
                  </a:cubicBezTo>
                  <a:cubicBezTo>
                    <a:pt x="12617" y="311"/>
                    <a:pt x="12429" y="307"/>
                    <a:pt x="12241" y="307"/>
                  </a:cubicBezTo>
                  <a:cubicBezTo>
                    <a:pt x="10892" y="307"/>
                    <a:pt x="9559" y="493"/>
                    <a:pt x="8205" y="493"/>
                  </a:cubicBezTo>
                  <a:cubicBezTo>
                    <a:pt x="7791" y="493"/>
                    <a:pt x="7377" y="484"/>
                    <a:pt x="6963" y="484"/>
                  </a:cubicBezTo>
                  <a:cubicBezTo>
                    <a:pt x="6653" y="484"/>
                    <a:pt x="6342" y="489"/>
                    <a:pt x="6032" y="507"/>
                  </a:cubicBezTo>
                  <a:cubicBezTo>
                    <a:pt x="5978" y="507"/>
                    <a:pt x="5925" y="507"/>
                    <a:pt x="5871" y="520"/>
                  </a:cubicBezTo>
                  <a:cubicBezTo>
                    <a:pt x="5871" y="480"/>
                    <a:pt x="5884" y="453"/>
                    <a:pt x="5884" y="426"/>
                  </a:cubicBezTo>
                  <a:cubicBezTo>
                    <a:pt x="6810" y="426"/>
                    <a:pt x="7722" y="426"/>
                    <a:pt x="8661" y="453"/>
                  </a:cubicBezTo>
                  <a:cubicBezTo>
                    <a:pt x="8770" y="459"/>
                    <a:pt x="8878" y="461"/>
                    <a:pt x="8987" y="461"/>
                  </a:cubicBezTo>
                  <a:cubicBezTo>
                    <a:pt x="9388" y="461"/>
                    <a:pt x="9789" y="425"/>
                    <a:pt x="10189" y="373"/>
                  </a:cubicBezTo>
                  <a:cubicBezTo>
                    <a:pt x="10458" y="319"/>
                    <a:pt x="10739" y="292"/>
                    <a:pt x="11008" y="238"/>
                  </a:cubicBezTo>
                  <a:cubicBezTo>
                    <a:pt x="11276" y="187"/>
                    <a:pt x="11532" y="63"/>
                    <a:pt x="11799" y="63"/>
                  </a:cubicBezTo>
                  <a:cubicBezTo>
                    <a:pt x="11812" y="63"/>
                    <a:pt x="11826" y="63"/>
                    <a:pt x="11839" y="64"/>
                  </a:cubicBezTo>
                  <a:cubicBezTo>
                    <a:pt x="11879" y="64"/>
                    <a:pt x="11879" y="10"/>
                    <a:pt x="11839" y="10"/>
                  </a:cubicBezTo>
                  <a:cubicBezTo>
                    <a:pt x="11789" y="4"/>
                    <a:pt x="11738" y="0"/>
                    <a:pt x="1168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0"/>
            <p:cNvSpPr/>
            <p:nvPr/>
          </p:nvSpPr>
          <p:spPr>
            <a:xfrm>
              <a:off x="5062425" y="814475"/>
              <a:ext cx="149550" cy="3375"/>
            </a:xfrm>
            <a:custGeom>
              <a:avLst/>
              <a:gdLst/>
              <a:ahLst/>
              <a:cxnLst/>
              <a:rect l="l" t="t" r="r" b="b"/>
              <a:pathLst>
                <a:path w="5982" h="135" extrusionOk="0">
                  <a:moveTo>
                    <a:pt x="81" y="1"/>
                  </a:moveTo>
                  <a:cubicBezTo>
                    <a:pt x="54" y="41"/>
                    <a:pt x="27" y="95"/>
                    <a:pt x="0" y="135"/>
                  </a:cubicBezTo>
                  <a:lnTo>
                    <a:pt x="5673" y="122"/>
                  </a:lnTo>
                  <a:lnTo>
                    <a:pt x="598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0"/>
            <p:cNvSpPr/>
            <p:nvPr/>
          </p:nvSpPr>
          <p:spPr>
            <a:xfrm>
              <a:off x="4897125" y="814475"/>
              <a:ext cx="155600" cy="3375"/>
            </a:xfrm>
            <a:custGeom>
              <a:avLst/>
              <a:gdLst/>
              <a:ahLst/>
              <a:cxnLst/>
              <a:rect l="l" t="t" r="r" b="b"/>
              <a:pathLst>
                <a:path w="6224" h="135" extrusionOk="0">
                  <a:moveTo>
                    <a:pt x="215" y="1"/>
                  </a:moveTo>
                  <a:lnTo>
                    <a:pt x="0" y="135"/>
                  </a:lnTo>
                  <a:lnTo>
                    <a:pt x="6143" y="135"/>
                  </a:lnTo>
                  <a:cubicBezTo>
                    <a:pt x="6170" y="95"/>
                    <a:pt x="6196" y="41"/>
                    <a:pt x="622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0"/>
            <p:cNvSpPr/>
            <p:nvPr/>
          </p:nvSpPr>
          <p:spPr>
            <a:xfrm>
              <a:off x="5242125" y="813825"/>
              <a:ext cx="517350" cy="3700"/>
            </a:xfrm>
            <a:custGeom>
              <a:avLst/>
              <a:gdLst/>
              <a:ahLst/>
              <a:cxnLst/>
              <a:rect l="l" t="t" r="r" b="b"/>
              <a:pathLst>
                <a:path w="20694" h="148" extrusionOk="0">
                  <a:moveTo>
                    <a:pt x="20694" y="0"/>
                  </a:moveTo>
                  <a:cubicBezTo>
                    <a:pt x="13894" y="0"/>
                    <a:pt x="7108" y="13"/>
                    <a:pt x="309" y="27"/>
                  </a:cubicBezTo>
                  <a:lnTo>
                    <a:pt x="0" y="148"/>
                  </a:lnTo>
                  <a:lnTo>
                    <a:pt x="20680" y="148"/>
                  </a:lnTo>
                  <a:lnTo>
                    <a:pt x="20694"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0"/>
            <p:cNvSpPr/>
            <p:nvPr/>
          </p:nvSpPr>
          <p:spPr>
            <a:xfrm>
              <a:off x="5800700" y="813825"/>
              <a:ext cx="13425" cy="3375"/>
            </a:xfrm>
            <a:custGeom>
              <a:avLst/>
              <a:gdLst/>
              <a:ahLst/>
              <a:cxnLst/>
              <a:rect l="l" t="t" r="r" b="b"/>
              <a:pathLst>
                <a:path w="537" h="135" extrusionOk="0">
                  <a:moveTo>
                    <a:pt x="201" y="0"/>
                  </a:moveTo>
                  <a:lnTo>
                    <a:pt x="0" y="134"/>
                  </a:lnTo>
                  <a:lnTo>
                    <a:pt x="497" y="134"/>
                  </a:lnTo>
                  <a:cubicBezTo>
                    <a:pt x="497" y="94"/>
                    <a:pt x="523" y="40"/>
                    <a:pt x="53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p:nvPr/>
          </p:nvSpPr>
          <p:spPr>
            <a:xfrm>
              <a:off x="5825500" y="813825"/>
              <a:ext cx="135825" cy="3375"/>
            </a:xfrm>
            <a:custGeom>
              <a:avLst/>
              <a:gdLst/>
              <a:ahLst/>
              <a:cxnLst/>
              <a:rect l="l" t="t" r="r" b="b"/>
              <a:pathLst>
                <a:path w="5433" h="135" extrusionOk="0">
                  <a:moveTo>
                    <a:pt x="41" y="0"/>
                  </a:moveTo>
                  <a:lnTo>
                    <a:pt x="1" y="134"/>
                  </a:lnTo>
                  <a:lnTo>
                    <a:pt x="5432" y="134"/>
                  </a:lnTo>
                  <a:cubicBezTo>
                    <a:pt x="5405" y="94"/>
                    <a:pt x="5392" y="40"/>
                    <a:pt x="536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0"/>
            <p:cNvSpPr/>
            <p:nvPr/>
          </p:nvSpPr>
          <p:spPr>
            <a:xfrm>
              <a:off x="5975050" y="813150"/>
              <a:ext cx="824800" cy="5375"/>
            </a:xfrm>
            <a:custGeom>
              <a:avLst/>
              <a:gdLst/>
              <a:ahLst/>
              <a:cxnLst/>
              <a:rect l="l" t="t" r="r" b="b"/>
              <a:pathLst>
                <a:path w="32992" h="215" extrusionOk="0">
                  <a:moveTo>
                    <a:pt x="32991" y="0"/>
                  </a:moveTo>
                  <a:cubicBezTo>
                    <a:pt x="24232" y="0"/>
                    <a:pt x="15483" y="30"/>
                    <a:pt x="6726" y="30"/>
                  </a:cubicBezTo>
                  <a:cubicBezTo>
                    <a:pt x="5267" y="30"/>
                    <a:pt x="3807" y="29"/>
                    <a:pt x="2347" y="27"/>
                  </a:cubicBezTo>
                  <a:lnTo>
                    <a:pt x="0" y="27"/>
                  </a:lnTo>
                  <a:lnTo>
                    <a:pt x="81" y="161"/>
                  </a:lnTo>
                  <a:cubicBezTo>
                    <a:pt x="6451" y="161"/>
                    <a:pt x="12821" y="161"/>
                    <a:pt x="19191" y="175"/>
                  </a:cubicBezTo>
                  <a:cubicBezTo>
                    <a:pt x="23778" y="201"/>
                    <a:pt x="28365" y="215"/>
                    <a:pt x="32965" y="215"/>
                  </a:cubicBezTo>
                  <a:cubicBezTo>
                    <a:pt x="32965" y="134"/>
                    <a:pt x="32978" y="67"/>
                    <a:pt x="3299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0"/>
            <p:cNvSpPr/>
            <p:nvPr/>
          </p:nvSpPr>
          <p:spPr>
            <a:xfrm>
              <a:off x="6816575" y="813150"/>
              <a:ext cx="70450" cy="5375"/>
            </a:xfrm>
            <a:custGeom>
              <a:avLst/>
              <a:gdLst/>
              <a:ahLst/>
              <a:cxnLst/>
              <a:rect l="l" t="t" r="r" b="b"/>
              <a:pathLst>
                <a:path w="2818" h="215" extrusionOk="0">
                  <a:moveTo>
                    <a:pt x="28" y="0"/>
                  </a:moveTo>
                  <a:cubicBezTo>
                    <a:pt x="14" y="67"/>
                    <a:pt x="1" y="134"/>
                    <a:pt x="1" y="215"/>
                  </a:cubicBezTo>
                  <a:lnTo>
                    <a:pt x="2495" y="215"/>
                  </a:lnTo>
                  <a:lnTo>
                    <a:pt x="281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0"/>
            <p:cNvSpPr/>
            <p:nvPr/>
          </p:nvSpPr>
          <p:spPr>
            <a:xfrm>
              <a:off x="6934600" y="813150"/>
              <a:ext cx="61375" cy="5375"/>
            </a:xfrm>
            <a:custGeom>
              <a:avLst/>
              <a:gdLst/>
              <a:ahLst/>
              <a:cxnLst/>
              <a:rect l="l" t="t" r="r" b="b"/>
              <a:pathLst>
                <a:path w="2455" h="215" extrusionOk="0">
                  <a:moveTo>
                    <a:pt x="95" y="0"/>
                  </a:moveTo>
                  <a:cubicBezTo>
                    <a:pt x="68" y="67"/>
                    <a:pt x="41" y="148"/>
                    <a:pt x="1" y="215"/>
                  </a:cubicBezTo>
                  <a:lnTo>
                    <a:pt x="2321" y="215"/>
                  </a:lnTo>
                  <a:cubicBezTo>
                    <a:pt x="2455" y="215"/>
                    <a:pt x="2455" y="0"/>
                    <a:pt x="232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p:nvPr/>
          </p:nvSpPr>
          <p:spPr>
            <a:xfrm>
              <a:off x="243475" y="963175"/>
              <a:ext cx="7075" cy="192975"/>
            </a:xfrm>
            <a:custGeom>
              <a:avLst/>
              <a:gdLst/>
              <a:ahLst/>
              <a:cxnLst/>
              <a:rect l="l" t="t" r="r" b="b"/>
              <a:pathLst>
                <a:path w="283" h="7719" extrusionOk="0">
                  <a:moveTo>
                    <a:pt x="222" y="1"/>
                  </a:moveTo>
                  <a:cubicBezTo>
                    <a:pt x="212" y="1"/>
                    <a:pt x="202" y="7"/>
                    <a:pt x="202" y="21"/>
                  </a:cubicBezTo>
                  <a:lnTo>
                    <a:pt x="202" y="128"/>
                  </a:lnTo>
                  <a:cubicBezTo>
                    <a:pt x="202" y="135"/>
                    <a:pt x="208" y="138"/>
                    <a:pt x="215" y="138"/>
                  </a:cubicBezTo>
                  <a:cubicBezTo>
                    <a:pt x="221" y="138"/>
                    <a:pt x="228" y="135"/>
                    <a:pt x="228" y="129"/>
                  </a:cubicBezTo>
                  <a:lnTo>
                    <a:pt x="228" y="129"/>
                  </a:lnTo>
                  <a:cubicBezTo>
                    <a:pt x="188" y="706"/>
                    <a:pt x="202" y="1309"/>
                    <a:pt x="175" y="1898"/>
                  </a:cubicBezTo>
                  <a:cubicBezTo>
                    <a:pt x="148" y="2555"/>
                    <a:pt x="81" y="3199"/>
                    <a:pt x="94" y="3870"/>
                  </a:cubicBezTo>
                  <a:cubicBezTo>
                    <a:pt x="94" y="4527"/>
                    <a:pt x="162" y="5130"/>
                    <a:pt x="175" y="5761"/>
                  </a:cubicBezTo>
                  <a:cubicBezTo>
                    <a:pt x="175" y="6404"/>
                    <a:pt x="1" y="7035"/>
                    <a:pt x="1" y="7678"/>
                  </a:cubicBezTo>
                  <a:cubicBezTo>
                    <a:pt x="1" y="7705"/>
                    <a:pt x="24" y="7719"/>
                    <a:pt x="48" y="7719"/>
                  </a:cubicBezTo>
                  <a:cubicBezTo>
                    <a:pt x="71" y="7719"/>
                    <a:pt x="94" y="7705"/>
                    <a:pt x="94" y="7678"/>
                  </a:cubicBezTo>
                  <a:cubicBezTo>
                    <a:pt x="108" y="7062"/>
                    <a:pt x="269" y="6458"/>
                    <a:pt x="269" y="5841"/>
                  </a:cubicBezTo>
                  <a:cubicBezTo>
                    <a:pt x="269" y="5197"/>
                    <a:pt x="188" y="4540"/>
                    <a:pt x="175" y="3870"/>
                  </a:cubicBezTo>
                  <a:cubicBezTo>
                    <a:pt x="148" y="2596"/>
                    <a:pt x="282" y="1308"/>
                    <a:pt x="242" y="21"/>
                  </a:cubicBezTo>
                  <a:cubicBezTo>
                    <a:pt x="242" y="7"/>
                    <a:pt x="232" y="1"/>
                    <a:pt x="22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414475" y="861100"/>
              <a:ext cx="25" cy="0"/>
            </a:xfrm>
            <a:custGeom>
              <a:avLst/>
              <a:gdLst/>
              <a:ahLst/>
              <a:cxnLst/>
              <a:rect l="l" t="t" r="r" b="b"/>
              <a:pathLst>
                <a:path w="1" extrusionOk="0">
                  <a:moveTo>
                    <a:pt x="0" y="0"/>
                  </a:move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p:nvPr/>
          </p:nvSpPr>
          <p:spPr>
            <a:xfrm>
              <a:off x="5047675" y="838300"/>
              <a:ext cx="105950" cy="5050"/>
            </a:xfrm>
            <a:custGeom>
              <a:avLst/>
              <a:gdLst/>
              <a:ahLst/>
              <a:cxnLst/>
              <a:rect l="l" t="t" r="r" b="b"/>
              <a:pathLst>
                <a:path w="4238" h="202" extrusionOk="0">
                  <a:moveTo>
                    <a:pt x="107" y="0"/>
                  </a:moveTo>
                  <a:cubicBezTo>
                    <a:pt x="67" y="67"/>
                    <a:pt x="40" y="134"/>
                    <a:pt x="0" y="201"/>
                  </a:cubicBezTo>
                  <a:lnTo>
                    <a:pt x="3822" y="201"/>
                  </a:lnTo>
                  <a:cubicBezTo>
                    <a:pt x="3956" y="134"/>
                    <a:pt x="4104" y="67"/>
                    <a:pt x="42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0"/>
            <p:cNvSpPr/>
            <p:nvPr/>
          </p:nvSpPr>
          <p:spPr>
            <a:xfrm>
              <a:off x="849325" y="838625"/>
              <a:ext cx="4188975" cy="4725"/>
            </a:xfrm>
            <a:custGeom>
              <a:avLst/>
              <a:gdLst/>
              <a:ahLst/>
              <a:cxnLst/>
              <a:rect l="l" t="t" r="r" b="b"/>
              <a:pathLst>
                <a:path w="167559" h="189" extrusionOk="0">
                  <a:moveTo>
                    <a:pt x="167559" y="0"/>
                  </a:moveTo>
                  <a:cubicBezTo>
                    <a:pt x="165212" y="0"/>
                    <a:pt x="2602" y="14"/>
                    <a:pt x="255" y="14"/>
                  </a:cubicBezTo>
                  <a:cubicBezTo>
                    <a:pt x="161" y="68"/>
                    <a:pt x="81" y="121"/>
                    <a:pt x="0" y="161"/>
                  </a:cubicBezTo>
                  <a:cubicBezTo>
                    <a:pt x="2401" y="161"/>
                    <a:pt x="165064" y="175"/>
                    <a:pt x="167465" y="188"/>
                  </a:cubicBezTo>
                  <a:cubicBezTo>
                    <a:pt x="167491" y="121"/>
                    <a:pt x="167518" y="54"/>
                    <a:pt x="16755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a:off x="5177075" y="838300"/>
              <a:ext cx="556600" cy="5050"/>
            </a:xfrm>
            <a:custGeom>
              <a:avLst/>
              <a:gdLst/>
              <a:ahLst/>
              <a:cxnLst/>
              <a:rect l="l" t="t" r="r" b="b"/>
              <a:pathLst>
                <a:path w="22264" h="202" extrusionOk="0">
                  <a:moveTo>
                    <a:pt x="484" y="0"/>
                  </a:moveTo>
                  <a:lnTo>
                    <a:pt x="1" y="201"/>
                  </a:lnTo>
                  <a:cubicBezTo>
                    <a:pt x="5177" y="201"/>
                    <a:pt x="10354" y="201"/>
                    <a:pt x="15531" y="188"/>
                  </a:cubicBezTo>
                  <a:lnTo>
                    <a:pt x="22089" y="188"/>
                  </a:lnTo>
                  <a:lnTo>
                    <a:pt x="22263" y="27"/>
                  </a:lnTo>
                  <a:cubicBezTo>
                    <a:pt x="14994" y="13"/>
                    <a:pt x="7739" y="13"/>
                    <a:pt x="48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a:off x="5738000" y="838950"/>
              <a:ext cx="14450" cy="4050"/>
            </a:xfrm>
            <a:custGeom>
              <a:avLst/>
              <a:gdLst/>
              <a:ahLst/>
              <a:cxnLst/>
              <a:rect l="l" t="t" r="r" b="b"/>
              <a:pathLst>
                <a:path w="578" h="162" extrusionOk="0">
                  <a:moveTo>
                    <a:pt x="188" y="1"/>
                  </a:moveTo>
                  <a:lnTo>
                    <a:pt x="0" y="162"/>
                  </a:lnTo>
                  <a:lnTo>
                    <a:pt x="363" y="162"/>
                  </a:lnTo>
                  <a:lnTo>
                    <a:pt x="57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a:off x="5832200" y="839300"/>
              <a:ext cx="93250" cy="3700"/>
            </a:xfrm>
            <a:custGeom>
              <a:avLst/>
              <a:gdLst/>
              <a:ahLst/>
              <a:cxnLst/>
              <a:rect l="l" t="t" r="r" b="b"/>
              <a:pathLst>
                <a:path w="3730" h="148" extrusionOk="0">
                  <a:moveTo>
                    <a:pt x="1" y="0"/>
                  </a:moveTo>
                  <a:cubicBezTo>
                    <a:pt x="14" y="41"/>
                    <a:pt x="41" y="94"/>
                    <a:pt x="41" y="148"/>
                  </a:cubicBezTo>
                  <a:lnTo>
                    <a:pt x="3729" y="148"/>
                  </a:lnTo>
                  <a:cubicBezTo>
                    <a:pt x="3716" y="94"/>
                    <a:pt x="3702" y="54"/>
                    <a:pt x="368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p:nvPr/>
          </p:nvSpPr>
          <p:spPr>
            <a:xfrm>
              <a:off x="5779575" y="838950"/>
              <a:ext cx="25850" cy="4050"/>
            </a:xfrm>
            <a:custGeom>
              <a:avLst/>
              <a:gdLst/>
              <a:ahLst/>
              <a:cxnLst/>
              <a:rect l="l" t="t" r="r" b="b"/>
              <a:pathLst>
                <a:path w="1034" h="162" extrusionOk="0">
                  <a:moveTo>
                    <a:pt x="0" y="1"/>
                  </a:moveTo>
                  <a:cubicBezTo>
                    <a:pt x="0" y="55"/>
                    <a:pt x="27" y="108"/>
                    <a:pt x="41" y="162"/>
                  </a:cubicBezTo>
                  <a:lnTo>
                    <a:pt x="966" y="162"/>
                  </a:lnTo>
                  <a:cubicBezTo>
                    <a:pt x="993" y="108"/>
                    <a:pt x="1006" y="55"/>
                    <a:pt x="1033" y="14"/>
                  </a:cubicBez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a:off x="6875600" y="838300"/>
              <a:ext cx="32550" cy="5050"/>
            </a:xfrm>
            <a:custGeom>
              <a:avLst/>
              <a:gdLst/>
              <a:ahLst/>
              <a:cxnLst/>
              <a:rect l="l" t="t" r="r" b="b"/>
              <a:pathLst>
                <a:path w="1302" h="202" extrusionOk="0">
                  <a:moveTo>
                    <a:pt x="376" y="0"/>
                  </a:moveTo>
                  <a:cubicBezTo>
                    <a:pt x="255" y="67"/>
                    <a:pt x="134" y="134"/>
                    <a:pt x="0" y="201"/>
                  </a:cubicBezTo>
                  <a:lnTo>
                    <a:pt x="1274" y="201"/>
                  </a:lnTo>
                  <a:cubicBezTo>
                    <a:pt x="1274" y="134"/>
                    <a:pt x="1288" y="67"/>
                    <a:pt x="130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6818250" y="838300"/>
              <a:ext cx="26200" cy="4075"/>
            </a:xfrm>
            <a:custGeom>
              <a:avLst/>
              <a:gdLst/>
              <a:ahLst/>
              <a:cxnLst/>
              <a:rect l="l" t="t" r="r" b="b"/>
              <a:pathLst>
                <a:path w="1048" h="163" extrusionOk="0">
                  <a:moveTo>
                    <a:pt x="1" y="0"/>
                  </a:moveTo>
                  <a:cubicBezTo>
                    <a:pt x="75" y="98"/>
                    <a:pt x="193" y="163"/>
                    <a:pt x="315" y="163"/>
                  </a:cubicBezTo>
                  <a:cubicBezTo>
                    <a:pt x="327" y="163"/>
                    <a:pt x="338" y="162"/>
                    <a:pt x="350" y="161"/>
                  </a:cubicBezTo>
                  <a:cubicBezTo>
                    <a:pt x="591" y="161"/>
                    <a:pt x="832" y="107"/>
                    <a:pt x="104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7262175" y="898300"/>
              <a:ext cx="10075" cy="15450"/>
            </a:xfrm>
            <a:custGeom>
              <a:avLst/>
              <a:gdLst/>
              <a:ahLst/>
              <a:cxnLst/>
              <a:rect l="l" t="t" r="r" b="b"/>
              <a:pathLst>
                <a:path w="403" h="618" extrusionOk="0">
                  <a:moveTo>
                    <a:pt x="108" y="1"/>
                  </a:moveTo>
                  <a:cubicBezTo>
                    <a:pt x="86" y="54"/>
                    <a:pt x="69" y="108"/>
                    <a:pt x="54" y="162"/>
                  </a:cubicBezTo>
                  <a:lnTo>
                    <a:pt x="54" y="162"/>
                  </a:lnTo>
                  <a:cubicBezTo>
                    <a:pt x="54" y="162"/>
                    <a:pt x="54" y="162"/>
                    <a:pt x="54" y="162"/>
                  </a:cubicBezTo>
                  <a:lnTo>
                    <a:pt x="54" y="162"/>
                  </a:lnTo>
                  <a:cubicBezTo>
                    <a:pt x="54" y="162"/>
                    <a:pt x="54" y="162"/>
                    <a:pt x="54" y="163"/>
                  </a:cubicBezTo>
                  <a:lnTo>
                    <a:pt x="54" y="163"/>
                  </a:lnTo>
                  <a:cubicBezTo>
                    <a:pt x="54" y="163"/>
                    <a:pt x="54" y="162"/>
                    <a:pt x="54" y="162"/>
                  </a:cubicBezTo>
                  <a:lnTo>
                    <a:pt x="54" y="162"/>
                  </a:lnTo>
                  <a:cubicBezTo>
                    <a:pt x="135" y="296"/>
                    <a:pt x="228" y="417"/>
                    <a:pt x="309" y="537"/>
                  </a:cubicBezTo>
                  <a:lnTo>
                    <a:pt x="403" y="457"/>
                  </a:lnTo>
                  <a:cubicBezTo>
                    <a:pt x="295" y="309"/>
                    <a:pt x="188" y="162"/>
                    <a:pt x="108" y="1"/>
                  </a:cubicBezTo>
                  <a:close/>
                  <a:moveTo>
                    <a:pt x="54" y="163"/>
                  </a:moveTo>
                  <a:cubicBezTo>
                    <a:pt x="32" y="244"/>
                    <a:pt x="16" y="328"/>
                    <a:pt x="0" y="416"/>
                  </a:cubicBezTo>
                  <a:lnTo>
                    <a:pt x="0" y="550"/>
                  </a:lnTo>
                  <a:lnTo>
                    <a:pt x="0" y="591"/>
                  </a:lnTo>
                  <a:cubicBezTo>
                    <a:pt x="27" y="591"/>
                    <a:pt x="67" y="604"/>
                    <a:pt x="94" y="618"/>
                  </a:cubicBezTo>
                  <a:lnTo>
                    <a:pt x="94" y="430"/>
                  </a:lnTo>
                  <a:cubicBezTo>
                    <a:pt x="134" y="483"/>
                    <a:pt x="188" y="537"/>
                    <a:pt x="228" y="591"/>
                  </a:cubicBezTo>
                  <a:lnTo>
                    <a:pt x="282" y="550"/>
                  </a:lnTo>
                  <a:cubicBezTo>
                    <a:pt x="215" y="470"/>
                    <a:pt x="148" y="390"/>
                    <a:pt x="94" y="309"/>
                  </a:cubicBezTo>
                  <a:cubicBezTo>
                    <a:pt x="81" y="256"/>
                    <a:pt x="68" y="216"/>
                    <a:pt x="54" y="163"/>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p:nvPr/>
          </p:nvSpPr>
          <p:spPr>
            <a:xfrm>
              <a:off x="7265850" y="891250"/>
              <a:ext cx="10750" cy="17475"/>
            </a:xfrm>
            <a:custGeom>
              <a:avLst/>
              <a:gdLst/>
              <a:ahLst/>
              <a:cxnLst/>
              <a:rect l="l" t="t" r="r" b="b"/>
              <a:pathLst>
                <a:path w="430" h="699" extrusionOk="0">
                  <a:moveTo>
                    <a:pt x="68" y="1"/>
                  </a:moveTo>
                  <a:cubicBezTo>
                    <a:pt x="41" y="55"/>
                    <a:pt x="28" y="108"/>
                    <a:pt x="1" y="162"/>
                  </a:cubicBezTo>
                  <a:cubicBezTo>
                    <a:pt x="108" y="336"/>
                    <a:pt x="215" y="524"/>
                    <a:pt x="323" y="698"/>
                  </a:cubicBezTo>
                  <a:lnTo>
                    <a:pt x="430" y="618"/>
                  </a:lnTo>
                  <a:cubicBezTo>
                    <a:pt x="296" y="417"/>
                    <a:pt x="175" y="216"/>
                    <a:pt x="6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a:off x="7250100" y="910375"/>
              <a:ext cx="114700" cy="245775"/>
            </a:xfrm>
            <a:custGeom>
              <a:avLst/>
              <a:gdLst/>
              <a:ahLst/>
              <a:cxnLst/>
              <a:rect l="l" t="t" r="r" b="b"/>
              <a:pathLst>
                <a:path w="4588" h="9831" extrusionOk="0">
                  <a:moveTo>
                    <a:pt x="1194" y="550"/>
                  </a:moveTo>
                  <a:cubicBezTo>
                    <a:pt x="1248" y="591"/>
                    <a:pt x="1288" y="644"/>
                    <a:pt x="1342" y="671"/>
                  </a:cubicBezTo>
                  <a:cubicBezTo>
                    <a:pt x="1409" y="738"/>
                    <a:pt x="1476" y="805"/>
                    <a:pt x="1556" y="859"/>
                  </a:cubicBezTo>
                  <a:cubicBezTo>
                    <a:pt x="1489" y="912"/>
                    <a:pt x="1422" y="1006"/>
                    <a:pt x="1355" y="1033"/>
                  </a:cubicBezTo>
                  <a:lnTo>
                    <a:pt x="1355" y="1020"/>
                  </a:lnTo>
                  <a:cubicBezTo>
                    <a:pt x="1338" y="1026"/>
                    <a:pt x="1323" y="1029"/>
                    <a:pt x="1310" y="1029"/>
                  </a:cubicBezTo>
                  <a:cubicBezTo>
                    <a:pt x="1183" y="1029"/>
                    <a:pt x="1194" y="765"/>
                    <a:pt x="1194" y="644"/>
                  </a:cubicBezTo>
                  <a:lnTo>
                    <a:pt x="1194" y="550"/>
                  </a:lnTo>
                  <a:close/>
                  <a:moveTo>
                    <a:pt x="1194" y="269"/>
                  </a:moveTo>
                  <a:cubicBezTo>
                    <a:pt x="1583" y="725"/>
                    <a:pt x="2093" y="1073"/>
                    <a:pt x="2669" y="1274"/>
                  </a:cubicBezTo>
                  <a:cubicBezTo>
                    <a:pt x="2991" y="1382"/>
                    <a:pt x="3326" y="1462"/>
                    <a:pt x="3662" y="1543"/>
                  </a:cubicBezTo>
                  <a:lnTo>
                    <a:pt x="3461" y="1529"/>
                  </a:lnTo>
                  <a:cubicBezTo>
                    <a:pt x="3031" y="1476"/>
                    <a:pt x="2616" y="1342"/>
                    <a:pt x="2254" y="1127"/>
                  </a:cubicBezTo>
                  <a:cubicBezTo>
                    <a:pt x="2052" y="1046"/>
                    <a:pt x="1851" y="926"/>
                    <a:pt x="1663" y="792"/>
                  </a:cubicBezTo>
                  <a:lnTo>
                    <a:pt x="1650" y="792"/>
                  </a:lnTo>
                  <a:cubicBezTo>
                    <a:pt x="1583" y="738"/>
                    <a:pt x="1516" y="671"/>
                    <a:pt x="1462" y="617"/>
                  </a:cubicBezTo>
                  <a:cubicBezTo>
                    <a:pt x="1368" y="537"/>
                    <a:pt x="1275" y="443"/>
                    <a:pt x="1194" y="349"/>
                  </a:cubicBezTo>
                  <a:cubicBezTo>
                    <a:pt x="1194" y="322"/>
                    <a:pt x="1194" y="295"/>
                    <a:pt x="1194" y="269"/>
                  </a:cubicBezTo>
                  <a:close/>
                  <a:moveTo>
                    <a:pt x="2186" y="1194"/>
                  </a:moveTo>
                  <a:lnTo>
                    <a:pt x="2267" y="1234"/>
                  </a:lnTo>
                  <a:cubicBezTo>
                    <a:pt x="2750" y="1476"/>
                    <a:pt x="3286" y="1596"/>
                    <a:pt x="3823" y="1596"/>
                  </a:cubicBezTo>
                  <a:lnTo>
                    <a:pt x="3903" y="1623"/>
                  </a:lnTo>
                  <a:cubicBezTo>
                    <a:pt x="3930" y="1623"/>
                    <a:pt x="3970" y="1637"/>
                    <a:pt x="3997" y="1663"/>
                  </a:cubicBezTo>
                  <a:cubicBezTo>
                    <a:pt x="3836" y="1663"/>
                    <a:pt x="3675" y="1693"/>
                    <a:pt x="3523" y="1693"/>
                  </a:cubicBezTo>
                  <a:cubicBezTo>
                    <a:pt x="3497" y="1693"/>
                    <a:pt x="3472" y="1692"/>
                    <a:pt x="3447" y="1690"/>
                  </a:cubicBezTo>
                  <a:lnTo>
                    <a:pt x="3447" y="1677"/>
                  </a:lnTo>
                  <a:cubicBezTo>
                    <a:pt x="2991" y="1637"/>
                    <a:pt x="2562" y="1462"/>
                    <a:pt x="2186" y="1194"/>
                  </a:cubicBezTo>
                  <a:close/>
                  <a:moveTo>
                    <a:pt x="322" y="1207"/>
                  </a:moveTo>
                  <a:lnTo>
                    <a:pt x="322" y="1207"/>
                  </a:lnTo>
                  <a:cubicBezTo>
                    <a:pt x="819" y="1623"/>
                    <a:pt x="1368" y="1958"/>
                    <a:pt x="1958" y="2227"/>
                  </a:cubicBezTo>
                  <a:cubicBezTo>
                    <a:pt x="2133" y="2339"/>
                    <a:pt x="2308" y="2428"/>
                    <a:pt x="2472" y="2516"/>
                  </a:cubicBezTo>
                  <a:lnTo>
                    <a:pt x="2472" y="2516"/>
                  </a:lnTo>
                  <a:lnTo>
                    <a:pt x="2347" y="2495"/>
                  </a:lnTo>
                  <a:cubicBezTo>
                    <a:pt x="1556" y="2267"/>
                    <a:pt x="859" y="1824"/>
                    <a:pt x="322" y="1207"/>
                  </a:cubicBezTo>
                  <a:close/>
                  <a:moveTo>
                    <a:pt x="4010" y="2964"/>
                  </a:moveTo>
                  <a:cubicBezTo>
                    <a:pt x="3970" y="3139"/>
                    <a:pt x="3903" y="3300"/>
                    <a:pt x="3876" y="3474"/>
                  </a:cubicBezTo>
                  <a:cubicBezTo>
                    <a:pt x="3849" y="3635"/>
                    <a:pt x="3836" y="3809"/>
                    <a:pt x="3836" y="3983"/>
                  </a:cubicBezTo>
                  <a:cubicBezTo>
                    <a:pt x="3809" y="3957"/>
                    <a:pt x="3796" y="3916"/>
                    <a:pt x="3769" y="3890"/>
                  </a:cubicBezTo>
                  <a:cubicBezTo>
                    <a:pt x="3769" y="3581"/>
                    <a:pt x="3756" y="3273"/>
                    <a:pt x="3756" y="2964"/>
                  </a:cubicBezTo>
                  <a:lnTo>
                    <a:pt x="3756" y="2964"/>
                  </a:lnTo>
                  <a:cubicBezTo>
                    <a:pt x="3796" y="2971"/>
                    <a:pt x="3836" y="2974"/>
                    <a:pt x="3878" y="2974"/>
                  </a:cubicBezTo>
                  <a:cubicBezTo>
                    <a:pt x="3920" y="2974"/>
                    <a:pt x="3963" y="2971"/>
                    <a:pt x="4010" y="2964"/>
                  </a:cubicBezTo>
                  <a:close/>
                  <a:moveTo>
                    <a:pt x="3916" y="4386"/>
                  </a:moveTo>
                  <a:cubicBezTo>
                    <a:pt x="4037" y="4708"/>
                    <a:pt x="4131" y="5110"/>
                    <a:pt x="3930" y="5204"/>
                  </a:cubicBezTo>
                  <a:cubicBezTo>
                    <a:pt x="3930" y="4922"/>
                    <a:pt x="3916" y="4654"/>
                    <a:pt x="3916" y="4386"/>
                  </a:cubicBezTo>
                  <a:close/>
                  <a:moveTo>
                    <a:pt x="3769" y="4077"/>
                  </a:moveTo>
                  <a:cubicBezTo>
                    <a:pt x="3782" y="4118"/>
                    <a:pt x="3809" y="4158"/>
                    <a:pt x="3836" y="4198"/>
                  </a:cubicBezTo>
                  <a:cubicBezTo>
                    <a:pt x="3836" y="4761"/>
                    <a:pt x="3836" y="5325"/>
                    <a:pt x="3849" y="5874"/>
                  </a:cubicBezTo>
                  <a:cubicBezTo>
                    <a:pt x="3849" y="6478"/>
                    <a:pt x="3876" y="7081"/>
                    <a:pt x="3836" y="7658"/>
                  </a:cubicBezTo>
                  <a:cubicBezTo>
                    <a:pt x="3836" y="7725"/>
                    <a:pt x="3823" y="7806"/>
                    <a:pt x="3823" y="7873"/>
                  </a:cubicBezTo>
                  <a:cubicBezTo>
                    <a:pt x="3823" y="6612"/>
                    <a:pt x="3796" y="5338"/>
                    <a:pt x="3769" y="4077"/>
                  </a:cubicBezTo>
                  <a:close/>
                  <a:moveTo>
                    <a:pt x="1154" y="0"/>
                  </a:moveTo>
                  <a:lnTo>
                    <a:pt x="832" y="242"/>
                  </a:lnTo>
                  <a:lnTo>
                    <a:pt x="845" y="255"/>
                  </a:lnTo>
                  <a:cubicBezTo>
                    <a:pt x="819" y="295"/>
                    <a:pt x="792" y="349"/>
                    <a:pt x="765" y="403"/>
                  </a:cubicBezTo>
                  <a:cubicBezTo>
                    <a:pt x="792" y="510"/>
                    <a:pt x="751" y="631"/>
                    <a:pt x="658" y="711"/>
                  </a:cubicBezTo>
                  <a:cubicBezTo>
                    <a:pt x="644" y="778"/>
                    <a:pt x="631" y="845"/>
                    <a:pt x="604" y="899"/>
                  </a:cubicBezTo>
                  <a:cubicBezTo>
                    <a:pt x="591" y="859"/>
                    <a:pt x="577" y="818"/>
                    <a:pt x="564" y="778"/>
                  </a:cubicBezTo>
                  <a:lnTo>
                    <a:pt x="497" y="818"/>
                  </a:lnTo>
                  <a:cubicBezTo>
                    <a:pt x="497" y="832"/>
                    <a:pt x="483" y="832"/>
                    <a:pt x="470" y="832"/>
                  </a:cubicBezTo>
                  <a:cubicBezTo>
                    <a:pt x="483" y="926"/>
                    <a:pt x="523" y="993"/>
                    <a:pt x="577" y="1060"/>
                  </a:cubicBezTo>
                  <a:cubicBezTo>
                    <a:pt x="523" y="1006"/>
                    <a:pt x="456" y="939"/>
                    <a:pt x="403" y="872"/>
                  </a:cubicBezTo>
                  <a:lnTo>
                    <a:pt x="376" y="886"/>
                  </a:lnTo>
                  <a:cubicBezTo>
                    <a:pt x="336" y="899"/>
                    <a:pt x="309" y="912"/>
                    <a:pt x="269" y="912"/>
                  </a:cubicBezTo>
                  <a:cubicBezTo>
                    <a:pt x="483" y="1140"/>
                    <a:pt x="711" y="1355"/>
                    <a:pt x="953" y="1556"/>
                  </a:cubicBezTo>
                  <a:cubicBezTo>
                    <a:pt x="1033" y="1623"/>
                    <a:pt x="1127" y="1690"/>
                    <a:pt x="1207" y="1757"/>
                  </a:cubicBezTo>
                  <a:cubicBezTo>
                    <a:pt x="805" y="1516"/>
                    <a:pt x="430" y="1248"/>
                    <a:pt x="94" y="939"/>
                  </a:cubicBezTo>
                  <a:lnTo>
                    <a:pt x="54" y="872"/>
                  </a:lnTo>
                  <a:lnTo>
                    <a:pt x="0" y="926"/>
                  </a:lnTo>
                  <a:lnTo>
                    <a:pt x="14" y="939"/>
                  </a:lnTo>
                  <a:cubicBezTo>
                    <a:pt x="363" y="1435"/>
                    <a:pt x="805" y="1851"/>
                    <a:pt x="1328" y="2160"/>
                  </a:cubicBezTo>
                  <a:cubicBezTo>
                    <a:pt x="1798" y="2428"/>
                    <a:pt x="2307" y="2602"/>
                    <a:pt x="2844" y="2683"/>
                  </a:cubicBezTo>
                  <a:lnTo>
                    <a:pt x="2911" y="2709"/>
                  </a:lnTo>
                  <a:cubicBezTo>
                    <a:pt x="3152" y="2817"/>
                    <a:pt x="3380" y="2897"/>
                    <a:pt x="3635" y="2951"/>
                  </a:cubicBezTo>
                  <a:cubicBezTo>
                    <a:pt x="3501" y="3595"/>
                    <a:pt x="3420" y="4252"/>
                    <a:pt x="3393" y="4909"/>
                  </a:cubicBezTo>
                  <a:cubicBezTo>
                    <a:pt x="3380" y="5311"/>
                    <a:pt x="3259" y="5700"/>
                    <a:pt x="3233" y="6102"/>
                  </a:cubicBezTo>
                  <a:cubicBezTo>
                    <a:pt x="3206" y="6465"/>
                    <a:pt x="3393" y="6773"/>
                    <a:pt x="3380" y="7108"/>
                  </a:cubicBezTo>
                  <a:cubicBezTo>
                    <a:pt x="3380" y="7135"/>
                    <a:pt x="3397" y="7149"/>
                    <a:pt x="3415" y="7149"/>
                  </a:cubicBezTo>
                  <a:cubicBezTo>
                    <a:pt x="3434" y="7149"/>
                    <a:pt x="3454" y="7135"/>
                    <a:pt x="3461" y="7108"/>
                  </a:cubicBezTo>
                  <a:cubicBezTo>
                    <a:pt x="3474" y="6760"/>
                    <a:pt x="3300" y="6451"/>
                    <a:pt x="3313" y="6102"/>
                  </a:cubicBezTo>
                  <a:cubicBezTo>
                    <a:pt x="3340" y="5740"/>
                    <a:pt x="3447" y="5418"/>
                    <a:pt x="3461" y="5070"/>
                  </a:cubicBezTo>
                  <a:cubicBezTo>
                    <a:pt x="3474" y="4359"/>
                    <a:pt x="3541" y="3662"/>
                    <a:pt x="3662" y="2964"/>
                  </a:cubicBezTo>
                  <a:lnTo>
                    <a:pt x="3715" y="2964"/>
                  </a:lnTo>
                  <a:cubicBezTo>
                    <a:pt x="3715" y="3286"/>
                    <a:pt x="3702" y="3595"/>
                    <a:pt x="3702" y="3903"/>
                  </a:cubicBezTo>
                  <a:cubicBezTo>
                    <a:pt x="3689" y="3916"/>
                    <a:pt x="3689" y="3943"/>
                    <a:pt x="3702" y="3957"/>
                  </a:cubicBezTo>
                  <a:cubicBezTo>
                    <a:pt x="3662" y="5901"/>
                    <a:pt x="3608" y="7859"/>
                    <a:pt x="3702" y="9790"/>
                  </a:cubicBezTo>
                  <a:cubicBezTo>
                    <a:pt x="3695" y="9817"/>
                    <a:pt x="3722" y="9831"/>
                    <a:pt x="3749" y="9831"/>
                  </a:cubicBezTo>
                  <a:cubicBezTo>
                    <a:pt x="3776" y="9831"/>
                    <a:pt x="3803" y="9817"/>
                    <a:pt x="3796" y="9790"/>
                  </a:cubicBezTo>
                  <a:cubicBezTo>
                    <a:pt x="3809" y="9495"/>
                    <a:pt x="3809" y="9187"/>
                    <a:pt x="3823" y="8879"/>
                  </a:cubicBezTo>
                  <a:cubicBezTo>
                    <a:pt x="3836" y="8677"/>
                    <a:pt x="3863" y="8490"/>
                    <a:pt x="3903" y="8288"/>
                  </a:cubicBezTo>
                  <a:lnTo>
                    <a:pt x="3903" y="8275"/>
                  </a:lnTo>
                  <a:cubicBezTo>
                    <a:pt x="3930" y="8060"/>
                    <a:pt x="3957" y="7859"/>
                    <a:pt x="3970" y="7658"/>
                  </a:cubicBezTo>
                  <a:cubicBezTo>
                    <a:pt x="4010" y="7068"/>
                    <a:pt x="3970" y="6465"/>
                    <a:pt x="3957" y="5874"/>
                  </a:cubicBezTo>
                  <a:cubicBezTo>
                    <a:pt x="3957" y="5687"/>
                    <a:pt x="3957" y="5499"/>
                    <a:pt x="3943" y="5311"/>
                  </a:cubicBezTo>
                  <a:lnTo>
                    <a:pt x="4037" y="5311"/>
                  </a:lnTo>
                  <a:cubicBezTo>
                    <a:pt x="4064" y="5311"/>
                    <a:pt x="4077" y="5284"/>
                    <a:pt x="4077" y="5271"/>
                  </a:cubicBezTo>
                  <a:cubicBezTo>
                    <a:pt x="4198" y="4895"/>
                    <a:pt x="4064" y="4453"/>
                    <a:pt x="3903" y="4118"/>
                  </a:cubicBezTo>
                  <a:lnTo>
                    <a:pt x="3903" y="4104"/>
                  </a:lnTo>
                  <a:cubicBezTo>
                    <a:pt x="3890" y="3796"/>
                    <a:pt x="3930" y="3474"/>
                    <a:pt x="4010" y="3179"/>
                  </a:cubicBezTo>
                  <a:cubicBezTo>
                    <a:pt x="4024" y="3098"/>
                    <a:pt x="4037" y="3031"/>
                    <a:pt x="4051" y="2964"/>
                  </a:cubicBezTo>
                  <a:cubicBezTo>
                    <a:pt x="4158" y="2964"/>
                    <a:pt x="4252" y="2937"/>
                    <a:pt x="4346" y="2884"/>
                  </a:cubicBezTo>
                  <a:lnTo>
                    <a:pt x="4346" y="5016"/>
                  </a:lnTo>
                  <a:cubicBezTo>
                    <a:pt x="4346" y="6049"/>
                    <a:pt x="4292" y="7081"/>
                    <a:pt x="4346" y="8114"/>
                  </a:cubicBezTo>
                  <a:cubicBezTo>
                    <a:pt x="4346" y="8141"/>
                    <a:pt x="4362" y="8154"/>
                    <a:pt x="4379" y="8154"/>
                  </a:cubicBezTo>
                  <a:cubicBezTo>
                    <a:pt x="4396" y="8154"/>
                    <a:pt x="4413" y="8141"/>
                    <a:pt x="4413" y="8114"/>
                  </a:cubicBezTo>
                  <a:cubicBezTo>
                    <a:pt x="4453" y="7081"/>
                    <a:pt x="4413" y="6049"/>
                    <a:pt x="4413" y="5016"/>
                  </a:cubicBezTo>
                  <a:lnTo>
                    <a:pt x="4413" y="2803"/>
                  </a:lnTo>
                  <a:cubicBezTo>
                    <a:pt x="4453" y="2723"/>
                    <a:pt x="4466" y="2629"/>
                    <a:pt x="4453" y="2535"/>
                  </a:cubicBezTo>
                  <a:cubicBezTo>
                    <a:pt x="4453" y="2481"/>
                    <a:pt x="4426" y="2414"/>
                    <a:pt x="4399" y="2361"/>
                  </a:cubicBezTo>
                  <a:cubicBezTo>
                    <a:pt x="4399" y="2213"/>
                    <a:pt x="4399" y="2066"/>
                    <a:pt x="4386" y="1918"/>
                  </a:cubicBezTo>
                  <a:cubicBezTo>
                    <a:pt x="4386" y="1911"/>
                    <a:pt x="4383" y="1908"/>
                    <a:pt x="4379" y="1908"/>
                  </a:cubicBezTo>
                  <a:cubicBezTo>
                    <a:pt x="4376" y="1908"/>
                    <a:pt x="4372" y="1911"/>
                    <a:pt x="4372" y="1918"/>
                  </a:cubicBezTo>
                  <a:cubicBezTo>
                    <a:pt x="4372" y="2039"/>
                    <a:pt x="4372" y="2160"/>
                    <a:pt x="4359" y="2294"/>
                  </a:cubicBezTo>
                  <a:cubicBezTo>
                    <a:pt x="4225" y="2146"/>
                    <a:pt x="4064" y="2025"/>
                    <a:pt x="3890" y="1972"/>
                  </a:cubicBezTo>
                  <a:cubicBezTo>
                    <a:pt x="3739" y="1906"/>
                    <a:pt x="3583" y="1873"/>
                    <a:pt x="3429" y="1873"/>
                  </a:cubicBezTo>
                  <a:cubicBezTo>
                    <a:pt x="3362" y="1873"/>
                    <a:pt x="3297" y="1879"/>
                    <a:pt x="3233" y="1891"/>
                  </a:cubicBezTo>
                  <a:cubicBezTo>
                    <a:pt x="3135" y="1904"/>
                    <a:pt x="2993" y="2016"/>
                    <a:pt x="2887" y="2016"/>
                  </a:cubicBezTo>
                  <a:cubicBezTo>
                    <a:pt x="2877" y="2016"/>
                    <a:pt x="2867" y="2015"/>
                    <a:pt x="2857" y="2012"/>
                  </a:cubicBezTo>
                  <a:cubicBezTo>
                    <a:pt x="2642" y="1972"/>
                    <a:pt x="2616" y="1744"/>
                    <a:pt x="2616" y="1583"/>
                  </a:cubicBezTo>
                  <a:cubicBezTo>
                    <a:pt x="2616" y="1570"/>
                    <a:pt x="2609" y="1563"/>
                    <a:pt x="2602" y="1563"/>
                  </a:cubicBezTo>
                  <a:cubicBezTo>
                    <a:pt x="2596" y="1563"/>
                    <a:pt x="2589" y="1570"/>
                    <a:pt x="2589" y="1583"/>
                  </a:cubicBezTo>
                  <a:cubicBezTo>
                    <a:pt x="2562" y="1771"/>
                    <a:pt x="2495" y="2106"/>
                    <a:pt x="2750" y="2146"/>
                  </a:cubicBezTo>
                  <a:cubicBezTo>
                    <a:pt x="2884" y="2133"/>
                    <a:pt x="3005" y="2093"/>
                    <a:pt x="3125" y="2039"/>
                  </a:cubicBezTo>
                  <a:cubicBezTo>
                    <a:pt x="3226" y="2012"/>
                    <a:pt x="3326" y="1999"/>
                    <a:pt x="3427" y="1999"/>
                  </a:cubicBezTo>
                  <a:cubicBezTo>
                    <a:pt x="3528" y="1999"/>
                    <a:pt x="3628" y="2012"/>
                    <a:pt x="3729" y="2039"/>
                  </a:cubicBezTo>
                  <a:cubicBezTo>
                    <a:pt x="3984" y="2133"/>
                    <a:pt x="4198" y="2321"/>
                    <a:pt x="4346" y="2549"/>
                  </a:cubicBezTo>
                  <a:lnTo>
                    <a:pt x="4346" y="2709"/>
                  </a:lnTo>
                  <a:cubicBezTo>
                    <a:pt x="4346" y="2723"/>
                    <a:pt x="4332" y="2736"/>
                    <a:pt x="4332" y="2736"/>
                  </a:cubicBezTo>
                  <a:cubicBezTo>
                    <a:pt x="4293" y="2731"/>
                    <a:pt x="4257" y="2727"/>
                    <a:pt x="4221" y="2727"/>
                  </a:cubicBezTo>
                  <a:cubicBezTo>
                    <a:pt x="4169" y="2727"/>
                    <a:pt x="4119" y="2734"/>
                    <a:pt x="4064" y="2750"/>
                  </a:cubicBezTo>
                  <a:cubicBezTo>
                    <a:pt x="4077" y="2696"/>
                    <a:pt x="4077" y="2629"/>
                    <a:pt x="4064" y="2575"/>
                  </a:cubicBezTo>
                  <a:cubicBezTo>
                    <a:pt x="4071" y="2569"/>
                    <a:pt x="4067" y="2565"/>
                    <a:pt x="4062" y="2565"/>
                  </a:cubicBezTo>
                  <a:cubicBezTo>
                    <a:pt x="4057" y="2565"/>
                    <a:pt x="4051" y="2569"/>
                    <a:pt x="4051" y="2575"/>
                  </a:cubicBezTo>
                  <a:cubicBezTo>
                    <a:pt x="4051" y="2642"/>
                    <a:pt x="4051" y="2696"/>
                    <a:pt x="4051" y="2763"/>
                  </a:cubicBezTo>
                  <a:cubicBezTo>
                    <a:pt x="3982" y="2783"/>
                    <a:pt x="3913" y="2795"/>
                    <a:pt x="3844" y="2795"/>
                  </a:cubicBezTo>
                  <a:cubicBezTo>
                    <a:pt x="3819" y="2795"/>
                    <a:pt x="3794" y="2794"/>
                    <a:pt x="3769" y="2790"/>
                  </a:cubicBezTo>
                  <a:lnTo>
                    <a:pt x="3769" y="2240"/>
                  </a:lnTo>
                  <a:cubicBezTo>
                    <a:pt x="3762" y="2233"/>
                    <a:pt x="3756" y="2230"/>
                    <a:pt x="3751" y="2230"/>
                  </a:cubicBezTo>
                  <a:cubicBezTo>
                    <a:pt x="3746" y="2230"/>
                    <a:pt x="3742" y="2233"/>
                    <a:pt x="3742" y="2240"/>
                  </a:cubicBezTo>
                  <a:lnTo>
                    <a:pt x="3742" y="2589"/>
                  </a:lnTo>
                  <a:cubicBezTo>
                    <a:pt x="3729" y="2656"/>
                    <a:pt x="3702" y="2723"/>
                    <a:pt x="3689" y="2790"/>
                  </a:cubicBezTo>
                  <a:cubicBezTo>
                    <a:pt x="3662" y="2777"/>
                    <a:pt x="3621" y="2763"/>
                    <a:pt x="3595" y="2763"/>
                  </a:cubicBezTo>
                  <a:cubicBezTo>
                    <a:pt x="3487" y="2723"/>
                    <a:pt x="3380" y="2696"/>
                    <a:pt x="3273" y="2669"/>
                  </a:cubicBezTo>
                  <a:cubicBezTo>
                    <a:pt x="3152" y="2616"/>
                    <a:pt x="3031" y="2562"/>
                    <a:pt x="2937" y="2535"/>
                  </a:cubicBezTo>
                  <a:cubicBezTo>
                    <a:pt x="2696" y="2441"/>
                    <a:pt x="2455" y="2347"/>
                    <a:pt x="2227" y="2240"/>
                  </a:cubicBezTo>
                  <a:cubicBezTo>
                    <a:pt x="1637" y="1918"/>
                    <a:pt x="1100" y="1516"/>
                    <a:pt x="617" y="1060"/>
                  </a:cubicBezTo>
                  <a:lnTo>
                    <a:pt x="617" y="1060"/>
                  </a:lnTo>
                  <a:cubicBezTo>
                    <a:pt x="629" y="1068"/>
                    <a:pt x="641" y="1071"/>
                    <a:pt x="652" y="1071"/>
                  </a:cubicBezTo>
                  <a:cubicBezTo>
                    <a:pt x="679" y="1071"/>
                    <a:pt x="702" y="1052"/>
                    <a:pt x="711" y="1033"/>
                  </a:cubicBezTo>
                  <a:cubicBezTo>
                    <a:pt x="738" y="872"/>
                    <a:pt x="778" y="725"/>
                    <a:pt x="832" y="564"/>
                  </a:cubicBezTo>
                  <a:cubicBezTo>
                    <a:pt x="859" y="470"/>
                    <a:pt x="886" y="389"/>
                    <a:pt x="939" y="309"/>
                  </a:cubicBezTo>
                  <a:cubicBezTo>
                    <a:pt x="993" y="363"/>
                    <a:pt x="1060" y="416"/>
                    <a:pt x="1114" y="470"/>
                  </a:cubicBezTo>
                  <a:cubicBezTo>
                    <a:pt x="1127" y="751"/>
                    <a:pt x="1060" y="979"/>
                    <a:pt x="1248" y="1221"/>
                  </a:cubicBezTo>
                  <a:cubicBezTo>
                    <a:pt x="1261" y="1234"/>
                    <a:pt x="1278" y="1241"/>
                    <a:pt x="1295" y="1241"/>
                  </a:cubicBezTo>
                  <a:cubicBezTo>
                    <a:pt x="1311" y="1241"/>
                    <a:pt x="1328" y="1234"/>
                    <a:pt x="1342" y="1221"/>
                  </a:cubicBezTo>
                  <a:cubicBezTo>
                    <a:pt x="1400" y="1174"/>
                    <a:pt x="1469" y="1066"/>
                    <a:pt x="1557" y="1066"/>
                  </a:cubicBezTo>
                  <a:cubicBezTo>
                    <a:pt x="1570" y="1066"/>
                    <a:pt x="1583" y="1068"/>
                    <a:pt x="1596" y="1073"/>
                  </a:cubicBezTo>
                  <a:cubicBezTo>
                    <a:pt x="1623" y="1073"/>
                    <a:pt x="1637" y="1181"/>
                    <a:pt x="1650" y="1207"/>
                  </a:cubicBezTo>
                  <a:cubicBezTo>
                    <a:pt x="1757" y="1382"/>
                    <a:pt x="1851" y="1583"/>
                    <a:pt x="1932" y="1771"/>
                  </a:cubicBezTo>
                  <a:cubicBezTo>
                    <a:pt x="1945" y="1789"/>
                    <a:pt x="1963" y="1796"/>
                    <a:pt x="1980" y="1796"/>
                  </a:cubicBezTo>
                  <a:cubicBezTo>
                    <a:pt x="2014" y="1796"/>
                    <a:pt x="2043" y="1766"/>
                    <a:pt x="2026" y="1730"/>
                  </a:cubicBezTo>
                  <a:cubicBezTo>
                    <a:pt x="1932" y="1476"/>
                    <a:pt x="1811" y="1234"/>
                    <a:pt x="1717" y="979"/>
                  </a:cubicBezTo>
                  <a:lnTo>
                    <a:pt x="1717" y="979"/>
                  </a:lnTo>
                  <a:cubicBezTo>
                    <a:pt x="2039" y="1234"/>
                    <a:pt x="2388" y="1449"/>
                    <a:pt x="2763" y="1610"/>
                  </a:cubicBezTo>
                  <a:cubicBezTo>
                    <a:pt x="3018" y="1717"/>
                    <a:pt x="3286" y="1784"/>
                    <a:pt x="3554" y="1784"/>
                  </a:cubicBezTo>
                  <a:cubicBezTo>
                    <a:pt x="3688" y="1768"/>
                    <a:pt x="3817" y="1762"/>
                    <a:pt x="3947" y="1762"/>
                  </a:cubicBezTo>
                  <a:cubicBezTo>
                    <a:pt x="4038" y="1762"/>
                    <a:pt x="4131" y="1765"/>
                    <a:pt x="4225" y="1771"/>
                  </a:cubicBezTo>
                  <a:cubicBezTo>
                    <a:pt x="4265" y="1798"/>
                    <a:pt x="4305" y="1824"/>
                    <a:pt x="4359" y="1851"/>
                  </a:cubicBezTo>
                  <a:cubicBezTo>
                    <a:pt x="4413" y="1891"/>
                    <a:pt x="4480" y="1918"/>
                    <a:pt x="4533" y="1932"/>
                  </a:cubicBezTo>
                  <a:cubicBezTo>
                    <a:pt x="4574" y="1918"/>
                    <a:pt x="4587" y="1878"/>
                    <a:pt x="4560" y="1851"/>
                  </a:cubicBezTo>
                  <a:cubicBezTo>
                    <a:pt x="4493" y="1771"/>
                    <a:pt x="4413" y="1730"/>
                    <a:pt x="4319" y="1704"/>
                  </a:cubicBezTo>
                  <a:lnTo>
                    <a:pt x="4198" y="1610"/>
                  </a:lnTo>
                  <a:cubicBezTo>
                    <a:pt x="4319" y="1610"/>
                    <a:pt x="4426" y="1610"/>
                    <a:pt x="4533" y="1596"/>
                  </a:cubicBezTo>
                  <a:cubicBezTo>
                    <a:pt x="4547" y="1596"/>
                    <a:pt x="4547" y="1570"/>
                    <a:pt x="4533" y="1570"/>
                  </a:cubicBezTo>
                  <a:lnTo>
                    <a:pt x="4144" y="1570"/>
                  </a:lnTo>
                  <a:cubicBezTo>
                    <a:pt x="4118" y="1556"/>
                    <a:pt x="4091" y="1543"/>
                    <a:pt x="4077" y="1529"/>
                  </a:cubicBezTo>
                  <a:cubicBezTo>
                    <a:pt x="3756" y="1422"/>
                    <a:pt x="3447" y="1328"/>
                    <a:pt x="3125" y="1261"/>
                  </a:cubicBezTo>
                  <a:cubicBezTo>
                    <a:pt x="2455" y="1060"/>
                    <a:pt x="1811" y="778"/>
                    <a:pt x="1328" y="215"/>
                  </a:cubicBezTo>
                  <a:cubicBezTo>
                    <a:pt x="1275" y="148"/>
                    <a:pt x="1207" y="67"/>
                    <a:pt x="115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7231325" y="905675"/>
              <a:ext cx="18125" cy="24175"/>
            </a:xfrm>
            <a:custGeom>
              <a:avLst/>
              <a:gdLst/>
              <a:ahLst/>
              <a:cxnLst/>
              <a:rect l="l" t="t" r="r" b="b"/>
              <a:pathLst>
                <a:path w="725" h="967" extrusionOk="0">
                  <a:moveTo>
                    <a:pt x="188" y="108"/>
                  </a:moveTo>
                  <a:lnTo>
                    <a:pt x="188" y="108"/>
                  </a:lnTo>
                  <a:cubicBezTo>
                    <a:pt x="309" y="376"/>
                    <a:pt x="443" y="631"/>
                    <a:pt x="591" y="872"/>
                  </a:cubicBezTo>
                  <a:cubicBezTo>
                    <a:pt x="523" y="805"/>
                    <a:pt x="470" y="738"/>
                    <a:pt x="403" y="658"/>
                  </a:cubicBezTo>
                  <a:cubicBezTo>
                    <a:pt x="295" y="497"/>
                    <a:pt x="228" y="309"/>
                    <a:pt x="188" y="108"/>
                  </a:cubicBezTo>
                  <a:close/>
                  <a:moveTo>
                    <a:pt x="349" y="1"/>
                  </a:moveTo>
                  <a:lnTo>
                    <a:pt x="161" y="121"/>
                  </a:lnTo>
                  <a:cubicBezTo>
                    <a:pt x="188" y="269"/>
                    <a:pt x="242" y="403"/>
                    <a:pt x="295" y="537"/>
                  </a:cubicBezTo>
                  <a:cubicBezTo>
                    <a:pt x="215" y="430"/>
                    <a:pt x="135" y="309"/>
                    <a:pt x="41" y="188"/>
                  </a:cubicBezTo>
                  <a:lnTo>
                    <a:pt x="0" y="215"/>
                  </a:lnTo>
                  <a:cubicBezTo>
                    <a:pt x="175" y="483"/>
                    <a:pt x="376" y="738"/>
                    <a:pt x="604" y="966"/>
                  </a:cubicBezTo>
                  <a:lnTo>
                    <a:pt x="698" y="899"/>
                  </a:lnTo>
                  <a:cubicBezTo>
                    <a:pt x="523" y="644"/>
                    <a:pt x="389" y="390"/>
                    <a:pt x="255" y="108"/>
                  </a:cubicBezTo>
                  <a:lnTo>
                    <a:pt x="255" y="108"/>
                  </a:lnTo>
                  <a:cubicBezTo>
                    <a:pt x="403" y="323"/>
                    <a:pt x="550" y="537"/>
                    <a:pt x="711" y="738"/>
                  </a:cubicBezTo>
                  <a:cubicBezTo>
                    <a:pt x="711" y="671"/>
                    <a:pt x="725" y="604"/>
                    <a:pt x="725" y="551"/>
                  </a:cubicBezTo>
                  <a:cubicBezTo>
                    <a:pt x="604" y="376"/>
                    <a:pt x="470" y="188"/>
                    <a:pt x="34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a:off x="7068725" y="806575"/>
              <a:ext cx="191450" cy="92100"/>
            </a:xfrm>
            <a:custGeom>
              <a:avLst/>
              <a:gdLst/>
              <a:ahLst/>
              <a:cxnLst/>
              <a:rect l="l" t="t" r="r" b="b"/>
              <a:pathLst>
                <a:path w="7658" h="3684" extrusionOk="0">
                  <a:moveTo>
                    <a:pt x="5981" y="411"/>
                  </a:moveTo>
                  <a:cubicBezTo>
                    <a:pt x="5981" y="451"/>
                    <a:pt x="5995" y="478"/>
                    <a:pt x="6008" y="505"/>
                  </a:cubicBezTo>
                  <a:cubicBezTo>
                    <a:pt x="5941" y="505"/>
                    <a:pt x="5888" y="491"/>
                    <a:pt x="5834" y="491"/>
                  </a:cubicBezTo>
                  <a:cubicBezTo>
                    <a:pt x="5472" y="478"/>
                    <a:pt x="5110" y="474"/>
                    <a:pt x="4748" y="474"/>
                  </a:cubicBezTo>
                  <a:cubicBezTo>
                    <a:pt x="4385" y="474"/>
                    <a:pt x="4023" y="478"/>
                    <a:pt x="3661" y="478"/>
                  </a:cubicBezTo>
                  <a:cubicBezTo>
                    <a:pt x="3295" y="478"/>
                    <a:pt x="2931" y="465"/>
                    <a:pt x="2568" y="446"/>
                  </a:cubicBezTo>
                  <a:lnTo>
                    <a:pt x="2568" y="446"/>
                  </a:lnTo>
                  <a:cubicBezTo>
                    <a:pt x="2698" y="452"/>
                    <a:pt x="2827" y="454"/>
                    <a:pt x="2957" y="454"/>
                  </a:cubicBezTo>
                  <a:cubicBezTo>
                    <a:pt x="3040" y="454"/>
                    <a:pt x="3123" y="453"/>
                    <a:pt x="3205" y="451"/>
                  </a:cubicBezTo>
                  <a:cubicBezTo>
                    <a:pt x="4131" y="411"/>
                    <a:pt x="5056" y="424"/>
                    <a:pt x="5981" y="411"/>
                  </a:cubicBezTo>
                  <a:close/>
                  <a:moveTo>
                    <a:pt x="6223" y="598"/>
                  </a:moveTo>
                  <a:cubicBezTo>
                    <a:pt x="6357" y="598"/>
                    <a:pt x="6504" y="612"/>
                    <a:pt x="6652" y="612"/>
                  </a:cubicBezTo>
                  <a:cubicBezTo>
                    <a:pt x="6384" y="786"/>
                    <a:pt x="6196" y="1068"/>
                    <a:pt x="6142" y="1390"/>
                  </a:cubicBezTo>
                  <a:lnTo>
                    <a:pt x="6022" y="1430"/>
                  </a:lnTo>
                  <a:cubicBezTo>
                    <a:pt x="5968" y="1175"/>
                    <a:pt x="5981" y="907"/>
                    <a:pt x="6156" y="719"/>
                  </a:cubicBezTo>
                  <a:cubicBezTo>
                    <a:pt x="6183" y="733"/>
                    <a:pt x="6236" y="733"/>
                    <a:pt x="6263" y="759"/>
                  </a:cubicBezTo>
                  <a:cubicBezTo>
                    <a:pt x="6276" y="800"/>
                    <a:pt x="6290" y="840"/>
                    <a:pt x="6303" y="880"/>
                  </a:cubicBezTo>
                  <a:cubicBezTo>
                    <a:pt x="6303" y="886"/>
                    <a:pt x="6308" y="889"/>
                    <a:pt x="6313" y="889"/>
                  </a:cubicBezTo>
                  <a:cubicBezTo>
                    <a:pt x="6321" y="889"/>
                    <a:pt x="6330" y="882"/>
                    <a:pt x="6330" y="867"/>
                  </a:cubicBezTo>
                  <a:cubicBezTo>
                    <a:pt x="6330" y="840"/>
                    <a:pt x="6317" y="773"/>
                    <a:pt x="6303" y="733"/>
                  </a:cubicBezTo>
                  <a:cubicBezTo>
                    <a:pt x="6303" y="719"/>
                    <a:pt x="6290" y="719"/>
                    <a:pt x="6290" y="719"/>
                  </a:cubicBezTo>
                  <a:cubicBezTo>
                    <a:pt x="6250" y="706"/>
                    <a:pt x="6196" y="692"/>
                    <a:pt x="6156" y="692"/>
                  </a:cubicBezTo>
                  <a:cubicBezTo>
                    <a:pt x="6129" y="666"/>
                    <a:pt x="6102" y="639"/>
                    <a:pt x="6089" y="598"/>
                  </a:cubicBezTo>
                  <a:close/>
                  <a:moveTo>
                    <a:pt x="4989" y="1591"/>
                  </a:moveTo>
                  <a:cubicBezTo>
                    <a:pt x="5173" y="1591"/>
                    <a:pt x="5367" y="1620"/>
                    <a:pt x="5562" y="1620"/>
                  </a:cubicBezTo>
                  <a:cubicBezTo>
                    <a:pt x="5594" y="1620"/>
                    <a:pt x="5627" y="1620"/>
                    <a:pt x="5660" y="1618"/>
                  </a:cubicBezTo>
                  <a:lnTo>
                    <a:pt x="5660" y="1658"/>
                  </a:lnTo>
                  <a:cubicBezTo>
                    <a:pt x="5405" y="1645"/>
                    <a:pt x="5137" y="1631"/>
                    <a:pt x="4882" y="1591"/>
                  </a:cubicBezTo>
                  <a:close/>
                  <a:moveTo>
                    <a:pt x="5981" y="1537"/>
                  </a:moveTo>
                  <a:cubicBezTo>
                    <a:pt x="5981" y="1591"/>
                    <a:pt x="5995" y="1631"/>
                    <a:pt x="6008" y="1685"/>
                  </a:cubicBezTo>
                  <a:lnTo>
                    <a:pt x="5861" y="1685"/>
                  </a:lnTo>
                  <a:lnTo>
                    <a:pt x="5888" y="1658"/>
                  </a:lnTo>
                  <a:cubicBezTo>
                    <a:pt x="5914" y="1631"/>
                    <a:pt x="5914" y="1591"/>
                    <a:pt x="5874" y="1578"/>
                  </a:cubicBezTo>
                  <a:cubicBezTo>
                    <a:pt x="5914" y="1564"/>
                    <a:pt x="5941" y="1551"/>
                    <a:pt x="5981" y="1537"/>
                  </a:cubicBezTo>
                  <a:close/>
                  <a:moveTo>
                    <a:pt x="156" y="0"/>
                  </a:moveTo>
                  <a:cubicBezTo>
                    <a:pt x="113" y="0"/>
                    <a:pt x="70" y="3"/>
                    <a:pt x="27" y="8"/>
                  </a:cubicBezTo>
                  <a:cubicBezTo>
                    <a:pt x="0" y="8"/>
                    <a:pt x="0" y="49"/>
                    <a:pt x="27" y="62"/>
                  </a:cubicBezTo>
                  <a:cubicBezTo>
                    <a:pt x="41" y="61"/>
                    <a:pt x="56" y="61"/>
                    <a:pt x="71" y="61"/>
                  </a:cubicBezTo>
                  <a:cubicBezTo>
                    <a:pt x="336" y="61"/>
                    <a:pt x="591" y="173"/>
                    <a:pt x="858" y="236"/>
                  </a:cubicBezTo>
                  <a:cubicBezTo>
                    <a:pt x="1140" y="290"/>
                    <a:pt x="1408" y="317"/>
                    <a:pt x="1676" y="357"/>
                  </a:cubicBezTo>
                  <a:cubicBezTo>
                    <a:pt x="1912" y="394"/>
                    <a:pt x="2148" y="420"/>
                    <a:pt x="2384" y="436"/>
                  </a:cubicBezTo>
                  <a:lnTo>
                    <a:pt x="2384" y="436"/>
                  </a:lnTo>
                  <a:cubicBezTo>
                    <a:pt x="1905" y="408"/>
                    <a:pt x="1429" y="372"/>
                    <a:pt x="952" y="344"/>
                  </a:cubicBezTo>
                  <a:lnTo>
                    <a:pt x="952" y="344"/>
                  </a:lnTo>
                  <a:cubicBezTo>
                    <a:pt x="966" y="384"/>
                    <a:pt x="979" y="411"/>
                    <a:pt x="992" y="451"/>
                  </a:cubicBezTo>
                  <a:cubicBezTo>
                    <a:pt x="1207" y="451"/>
                    <a:pt x="1435" y="478"/>
                    <a:pt x="1650" y="491"/>
                  </a:cubicBezTo>
                  <a:cubicBezTo>
                    <a:pt x="2308" y="555"/>
                    <a:pt x="2957" y="593"/>
                    <a:pt x="3612" y="593"/>
                  </a:cubicBezTo>
                  <a:cubicBezTo>
                    <a:pt x="3784" y="593"/>
                    <a:pt x="3957" y="591"/>
                    <a:pt x="4131" y="585"/>
                  </a:cubicBezTo>
                  <a:cubicBezTo>
                    <a:pt x="4446" y="585"/>
                    <a:pt x="4764" y="582"/>
                    <a:pt x="5085" y="582"/>
                  </a:cubicBezTo>
                  <a:cubicBezTo>
                    <a:pt x="5405" y="582"/>
                    <a:pt x="5727" y="585"/>
                    <a:pt x="6048" y="598"/>
                  </a:cubicBezTo>
                  <a:cubicBezTo>
                    <a:pt x="6062" y="639"/>
                    <a:pt x="6102" y="666"/>
                    <a:pt x="6129" y="706"/>
                  </a:cubicBezTo>
                  <a:cubicBezTo>
                    <a:pt x="5928" y="894"/>
                    <a:pt x="5914" y="1175"/>
                    <a:pt x="5968" y="1443"/>
                  </a:cubicBezTo>
                  <a:cubicBezTo>
                    <a:pt x="5874" y="1470"/>
                    <a:pt x="5780" y="1497"/>
                    <a:pt x="5686" y="1510"/>
                  </a:cubicBezTo>
                  <a:cubicBezTo>
                    <a:pt x="5680" y="1504"/>
                    <a:pt x="5673" y="1500"/>
                    <a:pt x="5666" y="1500"/>
                  </a:cubicBezTo>
                  <a:cubicBezTo>
                    <a:pt x="5660" y="1500"/>
                    <a:pt x="5653" y="1504"/>
                    <a:pt x="5646" y="1510"/>
                  </a:cubicBezTo>
                  <a:lnTo>
                    <a:pt x="5445" y="1510"/>
                  </a:lnTo>
                  <a:cubicBezTo>
                    <a:pt x="5217" y="1497"/>
                    <a:pt x="4989" y="1470"/>
                    <a:pt x="4761" y="1470"/>
                  </a:cubicBezTo>
                  <a:cubicBezTo>
                    <a:pt x="4533" y="1470"/>
                    <a:pt x="4278" y="1470"/>
                    <a:pt x="4037" y="1484"/>
                  </a:cubicBezTo>
                  <a:cubicBezTo>
                    <a:pt x="3755" y="1457"/>
                    <a:pt x="3460" y="1443"/>
                    <a:pt x="3178" y="1430"/>
                  </a:cubicBezTo>
                  <a:cubicBezTo>
                    <a:pt x="3782" y="1430"/>
                    <a:pt x="4399" y="1430"/>
                    <a:pt x="5016" y="1417"/>
                  </a:cubicBezTo>
                  <a:cubicBezTo>
                    <a:pt x="5083" y="1417"/>
                    <a:pt x="5083" y="1309"/>
                    <a:pt x="5016" y="1309"/>
                  </a:cubicBezTo>
                  <a:cubicBezTo>
                    <a:pt x="3983" y="1296"/>
                    <a:pt x="2951" y="1296"/>
                    <a:pt x="1918" y="1282"/>
                  </a:cubicBezTo>
                  <a:lnTo>
                    <a:pt x="1878" y="1282"/>
                  </a:lnTo>
                  <a:cubicBezTo>
                    <a:pt x="1502" y="1215"/>
                    <a:pt x="1113" y="1162"/>
                    <a:pt x="738" y="1135"/>
                  </a:cubicBezTo>
                  <a:cubicBezTo>
                    <a:pt x="644" y="1282"/>
                    <a:pt x="537" y="1430"/>
                    <a:pt x="429" y="1564"/>
                  </a:cubicBezTo>
                  <a:cubicBezTo>
                    <a:pt x="483" y="1510"/>
                    <a:pt x="550" y="1470"/>
                    <a:pt x="630" y="1443"/>
                  </a:cubicBezTo>
                  <a:lnTo>
                    <a:pt x="1757" y="1430"/>
                  </a:lnTo>
                  <a:lnTo>
                    <a:pt x="1837" y="1430"/>
                  </a:lnTo>
                  <a:cubicBezTo>
                    <a:pt x="2320" y="1497"/>
                    <a:pt x="2816" y="1578"/>
                    <a:pt x="3299" y="1604"/>
                  </a:cubicBezTo>
                  <a:cubicBezTo>
                    <a:pt x="3380" y="1618"/>
                    <a:pt x="3474" y="1618"/>
                    <a:pt x="3554" y="1618"/>
                  </a:cubicBezTo>
                  <a:cubicBezTo>
                    <a:pt x="3956" y="1645"/>
                    <a:pt x="4359" y="1671"/>
                    <a:pt x="4761" y="1712"/>
                  </a:cubicBezTo>
                  <a:cubicBezTo>
                    <a:pt x="5056" y="1738"/>
                    <a:pt x="5364" y="1752"/>
                    <a:pt x="5673" y="1752"/>
                  </a:cubicBezTo>
                  <a:cubicBezTo>
                    <a:pt x="5485" y="2181"/>
                    <a:pt x="5928" y="3066"/>
                    <a:pt x="6062" y="3375"/>
                  </a:cubicBezTo>
                  <a:cubicBezTo>
                    <a:pt x="6102" y="3482"/>
                    <a:pt x="6156" y="3589"/>
                    <a:pt x="6209" y="3683"/>
                  </a:cubicBezTo>
                  <a:lnTo>
                    <a:pt x="6250" y="3656"/>
                  </a:lnTo>
                  <a:cubicBezTo>
                    <a:pt x="5981" y="3133"/>
                    <a:pt x="5512" y="2127"/>
                    <a:pt x="5807" y="1738"/>
                  </a:cubicBezTo>
                  <a:lnTo>
                    <a:pt x="6022" y="1738"/>
                  </a:lnTo>
                  <a:cubicBezTo>
                    <a:pt x="6022" y="1765"/>
                    <a:pt x="6022" y="1779"/>
                    <a:pt x="6035" y="1805"/>
                  </a:cubicBezTo>
                  <a:cubicBezTo>
                    <a:pt x="6116" y="2181"/>
                    <a:pt x="6196" y="2570"/>
                    <a:pt x="6290" y="2945"/>
                  </a:cubicBezTo>
                  <a:cubicBezTo>
                    <a:pt x="6183" y="2717"/>
                    <a:pt x="6089" y="2463"/>
                    <a:pt x="6035" y="2208"/>
                  </a:cubicBezTo>
                  <a:cubicBezTo>
                    <a:pt x="6029" y="2184"/>
                    <a:pt x="6010" y="2174"/>
                    <a:pt x="5991" y="2174"/>
                  </a:cubicBezTo>
                  <a:cubicBezTo>
                    <a:pt x="5967" y="2174"/>
                    <a:pt x="5941" y="2191"/>
                    <a:pt x="5941" y="2221"/>
                  </a:cubicBezTo>
                  <a:cubicBezTo>
                    <a:pt x="6022" y="2691"/>
                    <a:pt x="6183" y="3147"/>
                    <a:pt x="6437" y="3549"/>
                  </a:cubicBezTo>
                  <a:lnTo>
                    <a:pt x="6558" y="3468"/>
                  </a:lnTo>
                  <a:cubicBezTo>
                    <a:pt x="6531" y="3401"/>
                    <a:pt x="6491" y="3334"/>
                    <a:pt x="6451" y="3267"/>
                  </a:cubicBezTo>
                  <a:cubicBezTo>
                    <a:pt x="6397" y="3093"/>
                    <a:pt x="6344" y="2905"/>
                    <a:pt x="6303" y="2744"/>
                  </a:cubicBezTo>
                  <a:cubicBezTo>
                    <a:pt x="6223" y="2436"/>
                    <a:pt x="6183" y="2141"/>
                    <a:pt x="6102" y="1832"/>
                  </a:cubicBezTo>
                  <a:cubicBezTo>
                    <a:pt x="6102" y="1805"/>
                    <a:pt x="6089" y="1779"/>
                    <a:pt x="6075" y="1738"/>
                  </a:cubicBezTo>
                  <a:cubicBezTo>
                    <a:pt x="6209" y="1738"/>
                    <a:pt x="6344" y="1725"/>
                    <a:pt x="6478" y="1725"/>
                  </a:cubicBezTo>
                  <a:cubicBezTo>
                    <a:pt x="6491" y="1725"/>
                    <a:pt x="6491" y="1698"/>
                    <a:pt x="6478" y="1698"/>
                  </a:cubicBezTo>
                  <a:lnTo>
                    <a:pt x="6062" y="1685"/>
                  </a:lnTo>
                  <a:cubicBezTo>
                    <a:pt x="6048" y="1631"/>
                    <a:pt x="6035" y="1578"/>
                    <a:pt x="6022" y="1524"/>
                  </a:cubicBezTo>
                  <a:lnTo>
                    <a:pt x="6129" y="1470"/>
                  </a:lnTo>
                  <a:lnTo>
                    <a:pt x="6129" y="1537"/>
                  </a:lnTo>
                  <a:cubicBezTo>
                    <a:pt x="6129" y="1548"/>
                    <a:pt x="6146" y="1568"/>
                    <a:pt x="6160" y="1568"/>
                  </a:cubicBezTo>
                  <a:cubicBezTo>
                    <a:pt x="6164" y="1568"/>
                    <a:pt x="6167" y="1567"/>
                    <a:pt x="6169" y="1564"/>
                  </a:cubicBezTo>
                  <a:cubicBezTo>
                    <a:pt x="6263" y="1564"/>
                    <a:pt x="6344" y="1537"/>
                    <a:pt x="6424" y="1497"/>
                  </a:cubicBezTo>
                  <a:lnTo>
                    <a:pt x="6585" y="1430"/>
                  </a:lnTo>
                  <a:cubicBezTo>
                    <a:pt x="6799" y="1631"/>
                    <a:pt x="6853" y="1819"/>
                    <a:pt x="6719" y="1993"/>
                  </a:cubicBezTo>
                  <a:cubicBezTo>
                    <a:pt x="6639" y="2194"/>
                    <a:pt x="6545" y="2302"/>
                    <a:pt x="6598" y="2530"/>
                  </a:cubicBezTo>
                  <a:cubicBezTo>
                    <a:pt x="6598" y="2560"/>
                    <a:pt x="6628" y="2575"/>
                    <a:pt x="6661" y="2575"/>
                  </a:cubicBezTo>
                  <a:cubicBezTo>
                    <a:pt x="6671" y="2575"/>
                    <a:pt x="6682" y="2573"/>
                    <a:pt x="6692" y="2570"/>
                  </a:cubicBezTo>
                  <a:cubicBezTo>
                    <a:pt x="6732" y="2530"/>
                    <a:pt x="6759" y="2503"/>
                    <a:pt x="6799" y="2476"/>
                  </a:cubicBezTo>
                  <a:lnTo>
                    <a:pt x="6799" y="2476"/>
                  </a:lnTo>
                  <a:cubicBezTo>
                    <a:pt x="6759" y="2691"/>
                    <a:pt x="6746" y="2905"/>
                    <a:pt x="6732" y="3053"/>
                  </a:cubicBezTo>
                  <a:cubicBezTo>
                    <a:pt x="6732" y="3098"/>
                    <a:pt x="6771" y="3122"/>
                    <a:pt x="6805" y="3122"/>
                  </a:cubicBezTo>
                  <a:cubicBezTo>
                    <a:pt x="6831" y="3122"/>
                    <a:pt x="6853" y="3109"/>
                    <a:pt x="6853" y="3080"/>
                  </a:cubicBezTo>
                  <a:cubicBezTo>
                    <a:pt x="6880" y="2798"/>
                    <a:pt x="6934" y="2530"/>
                    <a:pt x="7014" y="2261"/>
                  </a:cubicBezTo>
                  <a:cubicBezTo>
                    <a:pt x="7027" y="2235"/>
                    <a:pt x="7041" y="2221"/>
                    <a:pt x="7054" y="2194"/>
                  </a:cubicBezTo>
                  <a:cubicBezTo>
                    <a:pt x="7095" y="2503"/>
                    <a:pt x="7175" y="2784"/>
                    <a:pt x="7282" y="3066"/>
                  </a:cubicBezTo>
                  <a:lnTo>
                    <a:pt x="7336" y="3039"/>
                  </a:lnTo>
                  <a:cubicBezTo>
                    <a:pt x="7229" y="2744"/>
                    <a:pt x="7148" y="2422"/>
                    <a:pt x="7108" y="2114"/>
                  </a:cubicBezTo>
                  <a:lnTo>
                    <a:pt x="7108" y="2101"/>
                  </a:lnTo>
                  <a:cubicBezTo>
                    <a:pt x="7135" y="2074"/>
                    <a:pt x="7121" y="2033"/>
                    <a:pt x="7095" y="2020"/>
                  </a:cubicBezTo>
                  <a:cubicBezTo>
                    <a:pt x="7081" y="1819"/>
                    <a:pt x="7068" y="1631"/>
                    <a:pt x="7081" y="1443"/>
                  </a:cubicBezTo>
                  <a:lnTo>
                    <a:pt x="7081" y="1443"/>
                  </a:lnTo>
                  <a:cubicBezTo>
                    <a:pt x="7095" y="1980"/>
                    <a:pt x="7202" y="2503"/>
                    <a:pt x="7390" y="3012"/>
                  </a:cubicBezTo>
                  <a:cubicBezTo>
                    <a:pt x="7430" y="2986"/>
                    <a:pt x="7470" y="2972"/>
                    <a:pt x="7497" y="2945"/>
                  </a:cubicBezTo>
                  <a:cubicBezTo>
                    <a:pt x="7443" y="2784"/>
                    <a:pt x="7390" y="2610"/>
                    <a:pt x="7336" y="2436"/>
                  </a:cubicBezTo>
                  <a:lnTo>
                    <a:pt x="7336" y="2436"/>
                  </a:lnTo>
                  <a:cubicBezTo>
                    <a:pt x="7403" y="2597"/>
                    <a:pt x="7483" y="2758"/>
                    <a:pt x="7551" y="2919"/>
                  </a:cubicBezTo>
                  <a:lnTo>
                    <a:pt x="7658" y="2865"/>
                  </a:lnTo>
                  <a:lnTo>
                    <a:pt x="7457" y="2436"/>
                  </a:lnTo>
                  <a:cubicBezTo>
                    <a:pt x="7363" y="2248"/>
                    <a:pt x="7296" y="2047"/>
                    <a:pt x="7242" y="1846"/>
                  </a:cubicBezTo>
                  <a:cubicBezTo>
                    <a:pt x="7188" y="1578"/>
                    <a:pt x="7162" y="1309"/>
                    <a:pt x="7148" y="1041"/>
                  </a:cubicBezTo>
                  <a:cubicBezTo>
                    <a:pt x="7148" y="1028"/>
                    <a:pt x="7148" y="1014"/>
                    <a:pt x="7135" y="1014"/>
                  </a:cubicBezTo>
                  <a:lnTo>
                    <a:pt x="7135" y="1001"/>
                  </a:lnTo>
                  <a:lnTo>
                    <a:pt x="7041" y="1095"/>
                  </a:lnTo>
                  <a:cubicBezTo>
                    <a:pt x="7001" y="1390"/>
                    <a:pt x="7001" y="1698"/>
                    <a:pt x="7041" y="1993"/>
                  </a:cubicBezTo>
                  <a:lnTo>
                    <a:pt x="7027" y="1993"/>
                  </a:lnTo>
                  <a:cubicBezTo>
                    <a:pt x="6960" y="2047"/>
                    <a:pt x="6920" y="2114"/>
                    <a:pt x="6893" y="2181"/>
                  </a:cubicBezTo>
                  <a:cubicBezTo>
                    <a:pt x="6840" y="2248"/>
                    <a:pt x="6786" y="2302"/>
                    <a:pt x="6719" y="2355"/>
                  </a:cubicBezTo>
                  <a:cubicBezTo>
                    <a:pt x="6786" y="2047"/>
                    <a:pt x="7121" y="1457"/>
                    <a:pt x="6746" y="1350"/>
                  </a:cubicBezTo>
                  <a:cubicBezTo>
                    <a:pt x="6735" y="1346"/>
                    <a:pt x="6723" y="1345"/>
                    <a:pt x="6710" y="1345"/>
                  </a:cubicBezTo>
                  <a:cubicBezTo>
                    <a:pt x="6601" y="1345"/>
                    <a:pt x="6438" y="1452"/>
                    <a:pt x="6324" y="1452"/>
                  </a:cubicBezTo>
                  <a:cubicBezTo>
                    <a:pt x="6289" y="1452"/>
                    <a:pt x="6259" y="1442"/>
                    <a:pt x="6236" y="1417"/>
                  </a:cubicBezTo>
                  <a:cubicBezTo>
                    <a:pt x="6263" y="1403"/>
                    <a:pt x="6290" y="1390"/>
                    <a:pt x="6317" y="1390"/>
                  </a:cubicBezTo>
                  <a:cubicBezTo>
                    <a:pt x="6344" y="1390"/>
                    <a:pt x="6344" y="1350"/>
                    <a:pt x="6317" y="1350"/>
                  </a:cubicBezTo>
                  <a:lnTo>
                    <a:pt x="6236" y="1376"/>
                  </a:lnTo>
                  <a:cubicBezTo>
                    <a:pt x="6209" y="1269"/>
                    <a:pt x="6384" y="1041"/>
                    <a:pt x="6464" y="934"/>
                  </a:cubicBezTo>
                  <a:cubicBezTo>
                    <a:pt x="6464" y="867"/>
                    <a:pt x="6491" y="813"/>
                    <a:pt x="6545" y="759"/>
                  </a:cubicBezTo>
                  <a:lnTo>
                    <a:pt x="6732" y="558"/>
                  </a:lnTo>
                  <a:cubicBezTo>
                    <a:pt x="6504" y="558"/>
                    <a:pt x="6263" y="545"/>
                    <a:pt x="6035" y="505"/>
                  </a:cubicBezTo>
                  <a:cubicBezTo>
                    <a:pt x="6035" y="478"/>
                    <a:pt x="6022" y="451"/>
                    <a:pt x="6022" y="424"/>
                  </a:cubicBezTo>
                  <a:lnTo>
                    <a:pt x="6799" y="424"/>
                  </a:lnTo>
                  <a:cubicBezTo>
                    <a:pt x="6853" y="411"/>
                    <a:pt x="6853" y="344"/>
                    <a:pt x="6799" y="330"/>
                  </a:cubicBezTo>
                  <a:cubicBezTo>
                    <a:pt x="6203" y="324"/>
                    <a:pt x="5606" y="317"/>
                    <a:pt x="5007" y="317"/>
                  </a:cubicBezTo>
                  <a:cubicBezTo>
                    <a:pt x="4409" y="317"/>
                    <a:pt x="3809" y="324"/>
                    <a:pt x="3205" y="344"/>
                  </a:cubicBezTo>
                  <a:cubicBezTo>
                    <a:pt x="3135" y="345"/>
                    <a:pt x="3066" y="346"/>
                    <a:pt x="2996" y="346"/>
                  </a:cubicBezTo>
                  <a:cubicBezTo>
                    <a:pt x="2516" y="346"/>
                    <a:pt x="2037" y="307"/>
                    <a:pt x="1569" y="236"/>
                  </a:cubicBezTo>
                  <a:cubicBezTo>
                    <a:pt x="1247" y="210"/>
                    <a:pt x="939" y="156"/>
                    <a:pt x="630" y="89"/>
                  </a:cubicBezTo>
                  <a:cubicBezTo>
                    <a:pt x="472" y="36"/>
                    <a:pt x="314" y="0"/>
                    <a:pt x="15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6925875" y="838300"/>
              <a:ext cx="84850" cy="5050"/>
            </a:xfrm>
            <a:custGeom>
              <a:avLst/>
              <a:gdLst/>
              <a:ahLst/>
              <a:cxnLst/>
              <a:rect l="l" t="t" r="r" b="b"/>
              <a:pathLst>
                <a:path w="3394" h="202" extrusionOk="0">
                  <a:moveTo>
                    <a:pt x="55" y="0"/>
                  </a:moveTo>
                  <a:cubicBezTo>
                    <a:pt x="28" y="67"/>
                    <a:pt x="14" y="134"/>
                    <a:pt x="1" y="201"/>
                  </a:cubicBezTo>
                  <a:cubicBezTo>
                    <a:pt x="1074" y="201"/>
                    <a:pt x="2160" y="201"/>
                    <a:pt x="3233" y="188"/>
                  </a:cubicBezTo>
                  <a:cubicBezTo>
                    <a:pt x="3287" y="134"/>
                    <a:pt x="3340" y="67"/>
                    <a:pt x="3394" y="13"/>
                  </a:cubicBezTo>
                  <a:cubicBezTo>
                    <a:pt x="2281" y="13"/>
                    <a:pt x="1168" y="0"/>
                    <a:pt x="5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7053300" y="814150"/>
              <a:ext cx="25150" cy="3050"/>
            </a:xfrm>
            <a:custGeom>
              <a:avLst/>
              <a:gdLst/>
              <a:ahLst/>
              <a:cxnLst/>
              <a:rect l="l" t="t" r="r" b="b"/>
              <a:pathLst>
                <a:path w="1006" h="122" extrusionOk="0">
                  <a:moveTo>
                    <a:pt x="148" y="0"/>
                  </a:moveTo>
                  <a:lnTo>
                    <a:pt x="0" y="121"/>
                  </a:lnTo>
                  <a:lnTo>
                    <a:pt x="738" y="121"/>
                  </a:lnTo>
                  <a:cubicBezTo>
                    <a:pt x="832" y="81"/>
                    <a:pt x="912" y="54"/>
                    <a:pt x="1006" y="14"/>
                  </a:cubicBezTo>
                  <a:cubicBezTo>
                    <a:pt x="711" y="0"/>
                    <a:pt x="429" y="0"/>
                    <a:pt x="14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a:off x="5989125" y="837950"/>
              <a:ext cx="811400" cy="5400"/>
            </a:xfrm>
            <a:custGeom>
              <a:avLst/>
              <a:gdLst/>
              <a:ahLst/>
              <a:cxnLst/>
              <a:rect l="l" t="t" r="r" b="b"/>
              <a:pathLst>
                <a:path w="32456" h="216" extrusionOk="0">
                  <a:moveTo>
                    <a:pt x="32402" y="1"/>
                  </a:moveTo>
                  <a:cubicBezTo>
                    <a:pt x="23711" y="1"/>
                    <a:pt x="15034" y="54"/>
                    <a:pt x="6357" y="54"/>
                  </a:cubicBezTo>
                  <a:lnTo>
                    <a:pt x="0" y="54"/>
                  </a:lnTo>
                  <a:cubicBezTo>
                    <a:pt x="27" y="108"/>
                    <a:pt x="54" y="148"/>
                    <a:pt x="81" y="202"/>
                  </a:cubicBezTo>
                  <a:cubicBezTo>
                    <a:pt x="8302" y="202"/>
                    <a:pt x="16523" y="202"/>
                    <a:pt x="24744" y="215"/>
                  </a:cubicBezTo>
                  <a:lnTo>
                    <a:pt x="32455" y="215"/>
                  </a:lnTo>
                  <a:cubicBezTo>
                    <a:pt x="32428" y="148"/>
                    <a:pt x="32415" y="81"/>
                    <a:pt x="3240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5936150" y="839300"/>
              <a:ext cx="39575" cy="3375"/>
            </a:xfrm>
            <a:custGeom>
              <a:avLst/>
              <a:gdLst/>
              <a:ahLst/>
              <a:cxnLst/>
              <a:rect l="l" t="t" r="r" b="b"/>
              <a:pathLst>
                <a:path w="1583" h="135" extrusionOk="0">
                  <a:moveTo>
                    <a:pt x="0" y="0"/>
                  </a:moveTo>
                  <a:cubicBezTo>
                    <a:pt x="14" y="54"/>
                    <a:pt x="14" y="94"/>
                    <a:pt x="27" y="134"/>
                  </a:cubicBezTo>
                  <a:lnTo>
                    <a:pt x="1583" y="134"/>
                  </a:lnTo>
                  <a:lnTo>
                    <a:pt x="148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10700" y="838875"/>
              <a:ext cx="325900" cy="3800"/>
            </a:xfrm>
            <a:custGeom>
              <a:avLst/>
              <a:gdLst/>
              <a:ahLst/>
              <a:cxnLst/>
              <a:rect l="l" t="t" r="r" b="b"/>
              <a:pathLst>
                <a:path w="13036" h="152" extrusionOk="0">
                  <a:moveTo>
                    <a:pt x="5901" y="1"/>
                  </a:moveTo>
                  <a:cubicBezTo>
                    <a:pt x="3943" y="1"/>
                    <a:pt x="1985" y="11"/>
                    <a:pt x="27" y="58"/>
                  </a:cubicBezTo>
                  <a:cubicBezTo>
                    <a:pt x="0" y="58"/>
                    <a:pt x="0" y="84"/>
                    <a:pt x="27" y="84"/>
                  </a:cubicBezTo>
                  <a:cubicBezTo>
                    <a:pt x="2165" y="142"/>
                    <a:pt x="4304" y="149"/>
                    <a:pt x="6445" y="149"/>
                  </a:cubicBezTo>
                  <a:cubicBezTo>
                    <a:pt x="7151" y="149"/>
                    <a:pt x="7857" y="148"/>
                    <a:pt x="8563" y="148"/>
                  </a:cubicBezTo>
                  <a:cubicBezTo>
                    <a:pt x="9209" y="148"/>
                    <a:pt x="9855" y="149"/>
                    <a:pt x="10501" y="151"/>
                  </a:cubicBezTo>
                  <a:lnTo>
                    <a:pt x="12808" y="151"/>
                  </a:lnTo>
                  <a:lnTo>
                    <a:pt x="13036" y="4"/>
                  </a:lnTo>
                  <a:lnTo>
                    <a:pt x="11775" y="4"/>
                  </a:lnTo>
                  <a:cubicBezTo>
                    <a:pt x="11286" y="6"/>
                    <a:pt x="10796" y="6"/>
                    <a:pt x="10307" y="6"/>
                  </a:cubicBezTo>
                  <a:cubicBezTo>
                    <a:pt x="8838" y="6"/>
                    <a:pt x="7370" y="1"/>
                    <a:pt x="590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7366100" y="963175"/>
              <a:ext cx="7250" cy="192975"/>
            </a:xfrm>
            <a:custGeom>
              <a:avLst/>
              <a:gdLst/>
              <a:ahLst/>
              <a:cxnLst/>
              <a:rect l="l" t="t" r="r" b="b"/>
              <a:pathLst>
                <a:path w="290" h="7719" extrusionOk="0">
                  <a:moveTo>
                    <a:pt x="61" y="1"/>
                  </a:moveTo>
                  <a:cubicBezTo>
                    <a:pt x="51" y="1"/>
                    <a:pt x="41" y="7"/>
                    <a:pt x="41" y="21"/>
                  </a:cubicBezTo>
                  <a:cubicBezTo>
                    <a:pt x="1" y="1308"/>
                    <a:pt x="135" y="2596"/>
                    <a:pt x="108" y="3870"/>
                  </a:cubicBezTo>
                  <a:cubicBezTo>
                    <a:pt x="95" y="4540"/>
                    <a:pt x="14" y="5197"/>
                    <a:pt x="14" y="5841"/>
                  </a:cubicBezTo>
                  <a:cubicBezTo>
                    <a:pt x="14" y="6458"/>
                    <a:pt x="188" y="7062"/>
                    <a:pt x="188" y="7678"/>
                  </a:cubicBezTo>
                  <a:cubicBezTo>
                    <a:pt x="182" y="7705"/>
                    <a:pt x="209" y="7719"/>
                    <a:pt x="235" y="7719"/>
                  </a:cubicBezTo>
                  <a:cubicBezTo>
                    <a:pt x="262" y="7719"/>
                    <a:pt x="289" y="7705"/>
                    <a:pt x="282" y="7678"/>
                  </a:cubicBezTo>
                  <a:cubicBezTo>
                    <a:pt x="282" y="7035"/>
                    <a:pt x="108" y="6404"/>
                    <a:pt x="121" y="5761"/>
                  </a:cubicBezTo>
                  <a:cubicBezTo>
                    <a:pt x="121" y="5130"/>
                    <a:pt x="188" y="4527"/>
                    <a:pt x="202" y="3870"/>
                  </a:cubicBezTo>
                  <a:cubicBezTo>
                    <a:pt x="202" y="3199"/>
                    <a:pt x="135" y="2555"/>
                    <a:pt x="108" y="1898"/>
                  </a:cubicBezTo>
                  <a:cubicBezTo>
                    <a:pt x="81" y="1309"/>
                    <a:pt x="95" y="706"/>
                    <a:pt x="54" y="129"/>
                  </a:cubicBezTo>
                  <a:lnTo>
                    <a:pt x="54" y="129"/>
                  </a:lnTo>
                  <a:cubicBezTo>
                    <a:pt x="55" y="135"/>
                    <a:pt x="62" y="138"/>
                    <a:pt x="68" y="138"/>
                  </a:cubicBezTo>
                  <a:cubicBezTo>
                    <a:pt x="74" y="138"/>
                    <a:pt x="81" y="135"/>
                    <a:pt x="81" y="128"/>
                  </a:cubicBezTo>
                  <a:lnTo>
                    <a:pt x="81" y="21"/>
                  </a:lnTo>
                  <a:cubicBezTo>
                    <a:pt x="81" y="7"/>
                    <a:pt x="71" y="1"/>
                    <a:pt x="6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7202150" y="861100"/>
              <a:ext cx="25" cy="0"/>
            </a:xfrm>
            <a:custGeom>
              <a:avLst/>
              <a:gdLst/>
              <a:ahLst/>
              <a:cxnLst/>
              <a:rect l="l" t="t" r="r" b="b"/>
              <a:pathLst>
                <a:path w="1" extrusionOk="0">
                  <a:moveTo>
                    <a:pt x="1" y="0"/>
                  </a:move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p:nvPr/>
          </p:nvSpPr>
          <p:spPr>
            <a:xfrm>
              <a:off x="250625" y="4541400"/>
              <a:ext cx="4632775" cy="349475"/>
            </a:xfrm>
            <a:custGeom>
              <a:avLst/>
              <a:gdLst/>
              <a:ahLst/>
              <a:cxnLst/>
              <a:rect l="l" t="t" r="r" b="b"/>
              <a:pathLst>
                <a:path w="185311" h="13979" extrusionOk="0">
                  <a:moveTo>
                    <a:pt x="707" y="4628"/>
                  </a:moveTo>
                  <a:cubicBezTo>
                    <a:pt x="720" y="4909"/>
                    <a:pt x="720" y="5178"/>
                    <a:pt x="734" y="5459"/>
                  </a:cubicBezTo>
                  <a:cubicBezTo>
                    <a:pt x="600" y="5124"/>
                    <a:pt x="506" y="4735"/>
                    <a:pt x="707" y="4628"/>
                  </a:cubicBezTo>
                  <a:close/>
                  <a:moveTo>
                    <a:pt x="814" y="1972"/>
                  </a:moveTo>
                  <a:cubicBezTo>
                    <a:pt x="814" y="3220"/>
                    <a:pt x="841" y="4494"/>
                    <a:pt x="868" y="5754"/>
                  </a:cubicBezTo>
                  <a:cubicBezTo>
                    <a:pt x="841" y="5714"/>
                    <a:pt x="828" y="5674"/>
                    <a:pt x="801" y="5634"/>
                  </a:cubicBezTo>
                  <a:cubicBezTo>
                    <a:pt x="814" y="5070"/>
                    <a:pt x="787" y="4507"/>
                    <a:pt x="787" y="3957"/>
                  </a:cubicBezTo>
                  <a:cubicBezTo>
                    <a:pt x="787" y="3367"/>
                    <a:pt x="761" y="2764"/>
                    <a:pt x="787" y="2174"/>
                  </a:cubicBezTo>
                  <a:cubicBezTo>
                    <a:pt x="787" y="2106"/>
                    <a:pt x="801" y="2039"/>
                    <a:pt x="814" y="1972"/>
                  </a:cubicBezTo>
                  <a:close/>
                  <a:moveTo>
                    <a:pt x="801" y="5835"/>
                  </a:moveTo>
                  <a:cubicBezTo>
                    <a:pt x="828" y="5875"/>
                    <a:pt x="841" y="5902"/>
                    <a:pt x="868" y="5929"/>
                  </a:cubicBezTo>
                  <a:cubicBezTo>
                    <a:pt x="868" y="6237"/>
                    <a:pt x="881" y="6546"/>
                    <a:pt x="881" y="6854"/>
                  </a:cubicBezTo>
                  <a:lnTo>
                    <a:pt x="627" y="6854"/>
                  </a:lnTo>
                  <a:cubicBezTo>
                    <a:pt x="667" y="6693"/>
                    <a:pt x="734" y="6519"/>
                    <a:pt x="761" y="6358"/>
                  </a:cubicBezTo>
                  <a:cubicBezTo>
                    <a:pt x="787" y="6183"/>
                    <a:pt x="801" y="6009"/>
                    <a:pt x="801" y="5835"/>
                  </a:cubicBezTo>
                  <a:close/>
                  <a:moveTo>
                    <a:pt x="1114" y="8139"/>
                  </a:moveTo>
                  <a:cubicBezTo>
                    <a:pt x="1140" y="8139"/>
                    <a:pt x="1165" y="8140"/>
                    <a:pt x="1190" y="8141"/>
                  </a:cubicBezTo>
                  <a:cubicBezTo>
                    <a:pt x="1646" y="8195"/>
                    <a:pt x="2075" y="8356"/>
                    <a:pt x="2450" y="8624"/>
                  </a:cubicBezTo>
                  <a:lnTo>
                    <a:pt x="2370" y="8584"/>
                  </a:lnTo>
                  <a:cubicBezTo>
                    <a:pt x="1887" y="8343"/>
                    <a:pt x="1351" y="8222"/>
                    <a:pt x="814" y="8222"/>
                  </a:cubicBezTo>
                  <a:lnTo>
                    <a:pt x="734" y="8208"/>
                  </a:lnTo>
                  <a:cubicBezTo>
                    <a:pt x="707" y="8195"/>
                    <a:pt x="667" y="8182"/>
                    <a:pt x="640" y="8168"/>
                  </a:cubicBezTo>
                  <a:cubicBezTo>
                    <a:pt x="801" y="8168"/>
                    <a:pt x="962" y="8139"/>
                    <a:pt x="1114" y="8139"/>
                  </a:cubicBezTo>
                  <a:close/>
                  <a:moveTo>
                    <a:pt x="2129" y="7310"/>
                  </a:moveTo>
                  <a:lnTo>
                    <a:pt x="2290" y="7337"/>
                  </a:lnTo>
                  <a:cubicBezTo>
                    <a:pt x="3081" y="7565"/>
                    <a:pt x="3778" y="8007"/>
                    <a:pt x="4315" y="8624"/>
                  </a:cubicBezTo>
                  <a:cubicBezTo>
                    <a:pt x="3818" y="8222"/>
                    <a:pt x="3269" y="7873"/>
                    <a:pt x="2692" y="7592"/>
                  </a:cubicBezTo>
                  <a:cubicBezTo>
                    <a:pt x="2504" y="7498"/>
                    <a:pt x="2316" y="7390"/>
                    <a:pt x="2129" y="7310"/>
                  </a:cubicBezTo>
                  <a:close/>
                  <a:moveTo>
                    <a:pt x="3338" y="8802"/>
                  </a:moveTo>
                  <a:cubicBezTo>
                    <a:pt x="3454" y="8802"/>
                    <a:pt x="3443" y="9053"/>
                    <a:pt x="3443" y="9174"/>
                  </a:cubicBezTo>
                  <a:lnTo>
                    <a:pt x="3443" y="9268"/>
                  </a:lnTo>
                  <a:lnTo>
                    <a:pt x="3295" y="9147"/>
                  </a:lnTo>
                  <a:cubicBezTo>
                    <a:pt x="3228" y="9080"/>
                    <a:pt x="3161" y="9027"/>
                    <a:pt x="3081" y="8959"/>
                  </a:cubicBezTo>
                  <a:cubicBezTo>
                    <a:pt x="3161" y="8919"/>
                    <a:pt x="3228" y="8839"/>
                    <a:pt x="3295" y="8812"/>
                  </a:cubicBezTo>
                  <a:cubicBezTo>
                    <a:pt x="3311" y="8805"/>
                    <a:pt x="3326" y="8802"/>
                    <a:pt x="3338" y="8802"/>
                  </a:cubicBezTo>
                  <a:close/>
                  <a:moveTo>
                    <a:pt x="989" y="8276"/>
                  </a:moveTo>
                  <a:cubicBezTo>
                    <a:pt x="1056" y="8276"/>
                    <a:pt x="1123" y="8276"/>
                    <a:pt x="1176" y="8289"/>
                  </a:cubicBezTo>
                  <a:cubicBezTo>
                    <a:pt x="1606" y="8343"/>
                    <a:pt x="2021" y="8477"/>
                    <a:pt x="2383" y="8691"/>
                  </a:cubicBezTo>
                  <a:cubicBezTo>
                    <a:pt x="2585" y="8785"/>
                    <a:pt x="2786" y="8906"/>
                    <a:pt x="2987" y="9040"/>
                  </a:cubicBezTo>
                  <a:lnTo>
                    <a:pt x="3175" y="9201"/>
                  </a:lnTo>
                  <a:cubicBezTo>
                    <a:pt x="3269" y="9295"/>
                    <a:pt x="3362" y="9375"/>
                    <a:pt x="3443" y="9469"/>
                  </a:cubicBezTo>
                  <a:lnTo>
                    <a:pt x="3443" y="9563"/>
                  </a:lnTo>
                  <a:cubicBezTo>
                    <a:pt x="3054" y="9094"/>
                    <a:pt x="2544" y="8745"/>
                    <a:pt x="1968" y="8557"/>
                  </a:cubicBezTo>
                  <a:cubicBezTo>
                    <a:pt x="1646" y="8436"/>
                    <a:pt x="1310" y="8369"/>
                    <a:pt x="989" y="8276"/>
                  </a:cubicBezTo>
                  <a:close/>
                  <a:moveTo>
                    <a:pt x="4033" y="8933"/>
                  </a:moveTo>
                  <a:cubicBezTo>
                    <a:pt x="4154" y="9174"/>
                    <a:pt x="4060" y="9563"/>
                    <a:pt x="4060" y="9885"/>
                  </a:cubicBezTo>
                  <a:cubicBezTo>
                    <a:pt x="3966" y="9778"/>
                    <a:pt x="3885" y="9684"/>
                    <a:pt x="3792" y="9590"/>
                  </a:cubicBezTo>
                  <a:cubicBezTo>
                    <a:pt x="3899" y="9375"/>
                    <a:pt x="3979" y="9161"/>
                    <a:pt x="4033" y="8933"/>
                  </a:cubicBezTo>
                  <a:close/>
                  <a:moveTo>
                    <a:pt x="3429" y="8088"/>
                  </a:moveTo>
                  <a:cubicBezTo>
                    <a:pt x="3818" y="8316"/>
                    <a:pt x="4194" y="8597"/>
                    <a:pt x="4543" y="8906"/>
                  </a:cubicBezTo>
                  <a:cubicBezTo>
                    <a:pt x="4771" y="9214"/>
                    <a:pt x="4972" y="9550"/>
                    <a:pt x="5133" y="9912"/>
                  </a:cubicBezTo>
                  <a:cubicBezTo>
                    <a:pt x="4730" y="9295"/>
                    <a:pt x="4248" y="8745"/>
                    <a:pt x="3684" y="8276"/>
                  </a:cubicBezTo>
                  <a:cubicBezTo>
                    <a:pt x="3590" y="8208"/>
                    <a:pt x="3510" y="8155"/>
                    <a:pt x="3429" y="8088"/>
                  </a:cubicBezTo>
                  <a:close/>
                  <a:moveTo>
                    <a:pt x="4797" y="9134"/>
                  </a:moveTo>
                  <a:lnTo>
                    <a:pt x="4797" y="9134"/>
                  </a:lnTo>
                  <a:cubicBezTo>
                    <a:pt x="4864" y="9214"/>
                    <a:pt x="4931" y="9281"/>
                    <a:pt x="4985" y="9362"/>
                  </a:cubicBezTo>
                  <a:cubicBezTo>
                    <a:pt x="5092" y="9523"/>
                    <a:pt x="5159" y="9711"/>
                    <a:pt x="5200" y="9912"/>
                  </a:cubicBezTo>
                  <a:cubicBezTo>
                    <a:pt x="5079" y="9643"/>
                    <a:pt x="4945" y="9389"/>
                    <a:pt x="4797" y="9134"/>
                  </a:cubicBezTo>
                  <a:close/>
                  <a:moveTo>
                    <a:pt x="3751" y="9643"/>
                  </a:moveTo>
                  <a:cubicBezTo>
                    <a:pt x="3859" y="9764"/>
                    <a:pt x="3966" y="9885"/>
                    <a:pt x="4060" y="10006"/>
                  </a:cubicBezTo>
                  <a:cubicBezTo>
                    <a:pt x="4060" y="10059"/>
                    <a:pt x="4073" y="10113"/>
                    <a:pt x="4087" y="10153"/>
                  </a:cubicBezTo>
                  <a:cubicBezTo>
                    <a:pt x="3993" y="9979"/>
                    <a:pt x="3872" y="9818"/>
                    <a:pt x="3751" y="9657"/>
                  </a:cubicBezTo>
                  <a:lnTo>
                    <a:pt x="3751" y="9643"/>
                  </a:lnTo>
                  <a:close/>
                  <a:moveTo>
                    <a:pt x="3657" y="9737"/>
                  </a:moveTo>
                  <a:cubicBezTo>
                    <a:pt x="4073" y="10274"/>
                    <a:pt x="4382" y="10904"/>
                    <a:pt x="4543" y="11561"/>
                  </a:cubicBezTo>
                  <a:lnTo>
                    <a:pt x="4543" y="11575"/>
                  </a:lnTo>
                  <a:cubicBezTo>
                    <a:pt x="4288" y="10944"/>
                    <a:pt x="3966" y="10341"/>
                    <a:pt x="3604" y="9778"/>
                  </a:cubicBezTo>
                  <a:cubicBezTo>
                    <a:pt x="3617" y="9764"/>
                    <a:pt x="3644" y="9751"/>
                    <a:pt x="3657" y="9737"/>
                  </a:cubicBezTo>
                  <a:close/>
                  <a:moveTo>
                    <a:pt x="5079" y="9469"/>
                  </a:moveTo>
                  <a:lnTo>
                    <a:pt x="5079" y="9469"/>
                  </a:lnTo>
                  <a:cubicBezTo>
                    <a:pt x="5253" y="9670"/>
                    <a:pt x="5401" y="9898"/>
                    <a:pt x="5535" y="10126"/>
                  </a:cubicBezTo>
                  <a:cubicBezTo>
                    <a:pt x="5750" y="10502"/>
                    <a:pt x="6434" y="11789"/>
                    <a:pt x="6085" y="12245"/>
                  </a:cubicBezTo>
                  <a:lnTo>
                    <a:pt x="5870" y="12245"/>
                  </a:lnTo>
                  <a:cubicBezTo>
                    <a:pt x="5870" y="12218"/>
                    <a:pt x="5870" y="12205"/>
                    <a:pt x="5857" y="12178"/>
                  </a:cubicBezTo>
                  <a:cubicBezTo>
                    <a:pt x="5776" y="11803"/>
                    <a:pt x="5696" y="11414"/>
                    <a:pt x="5602" y="11038"/>
                  </a:cubicBezTo>
                  <a:lnTo>
                    <a:pt x="5602" y="11038"/>
                  </a:lnTo>
                  <a:cubicBezTo>
                    <a:pt x="5709" y="11266"/>
                    <a:pt x="5803" y="11521"/>
                    <a:pt x="5857" y="11776"/>
                  </a:cubicBezTo>
                  <a:cubicBezTo>
                    <a:pt x="5863" y="11799"/>
                    <a:pt x="5882" y="11810"/>
                    <a:pt x="5901" y="11810"/>
                  </a:cubicBezTo>
                  <a:cubicBezTo>
                    <a:pt x="5925" y="11810"/>
                    <a:pt x="5951" y="11793"/>
                    <a:pt x="5951" y="11762"/>
                  </a:cubicBezTo>
                  <a:cubicBezTo>
                    <a:pt x="5897" y="11239"/>
                    <a:pt x="5629" y="10716"/>
                    <a:pt x="5347" y="10247"/>
                  </a:cubicBezTo>
                  <a:cubicBezTo>
                    <a:pt x="5320" y="10166"/>
                    <a:pt x="5280" y="10086"/>
                    <a:pt x="5253" y="10006"/>
                  </a:cubicBezTo>
                  <a:cubicBezTo>
                    <a:pt x="5213" y="9818"/>
                    <a:pt x="5159" y="9643"/>
                    <a:pt x="5079" y="9469"/>
                  </a:cubicBezTo>
                  <a:close/>
                  <a:moveTo>
                    <a:pt x="6232" y="12326"/>
                  </a:moveTo>
                  <a:lnTo>
                    <a:pt x="6232" y="12326"/>
                  </a:lnTo>
                  <a:cubicBezTo>
                    <a:pt x="6501" y="12339"/>
                    <a:pt x="6755" y="12352"/>
                    <a:pt x="7024" y="12393"/>
                  </a:cubicBezTo>
                  <a:lnTo>
                    <a:pt x="6916" y="12393"/>
                  </a:lnTo>
                  <a:cubicBezTo>
                    <a:pt x="6721" y="12393"/>
                    <a:pt x="6525" y="12363"/>
                    <a:pt x="6339" y="12363"/>
                  </a:cubicBezTo>
                  <a:cubicBezTo>
                    <a:pt x="6307" y="12363"/>
                    <a:pt x="6276" y="12364"/>
                    <a:pt x="6246" y="12366"/>
                  </a:cubicBezTo>
                  <a:lnTo>
                    <a:pt x="6232" y="12326"/>
                  </a:lnTo>
                  <a:close/>
                  <a:moveTo>
                    <a:pt x="6031" y="12299"/>
                  </a:moveTo>
                  <a:lnTo>
                    <a:pt x="6018" y="12326"/>
                  </a:lnTo>
                  <a:cubicBezTo>
                    <a:pt x="5991" y="12339"/>
                    <a:pt x="5991" y="12379"/>
                    <a:pt x="6018" y="12406"/>
                  </a:cubicBezTo>
                  <a:cubicBezTo>
                    <a:pt x="5978" y="12420"/>
                    <a:pt x="5951" y="12433"/>
                    <a:pt x="5910" y="12460"/>
                  </a:cubicBezTo>
                  <a:lnTo>
                    <a:pt x="5924" y="12446"/>
                  </a:lnTo>
                  <a:cubicBezTo>
                    <a:pt x="5924" y="12393"/>
                    <a:pt x="5897" y="12352"/>
                    <a:pt x="5897" y="12299"/>
                  </a:cubicBezTo>
                  <a:close/>
                  <a:moveTo>
                    <a:pt x="4167" y="10287"/>
                  </a:moveTo>
                  <a:lnTo>
                    <a:pt x="4167" y="10287"/>
                  </a:lnTo>
                  <a:cubicBezTo>
                    <a:pt x="4207" y="10327"/>
                    <a:pt x="4248" y="10354"/>
                    <a:pt x="4301" y="10381"/>
                  </a:cubicBezTo>
                  <a:cubicBezTo>
                    <a:pt x="4556" y="10837"/>
                    <a:pt x="4717" y="11360"/>
                    <a:pt x="4784" y="11883"/>
                  </a:cubicBezTo>
                  <a:cubicBezTo>
                    <a:pt x="4757" y="11910"/>
                    <a:pt x="4771" y="11950"/>
                    <a:pt x="4797" y="11964"/>
                  </a:cubicBezTo>
                  <a:cubicBezTo>
                    <a:pt x="4811" y="12165"/>
                    <a:pt x="4824" y="12352"/>
                    <a:pt x="4811" y="12540"/>
                  </a:cubicBezTo>
                  <a:cubicBezTo>
                    <a:pt x="4784" y="11749"/>
                    <a:pt x="4569" y="10971"/>
                    <a:pt x="4167" y="10287"/>
                  </a:cubicBezTo>
                  <a:close/>
                  <a:moveTo>
                    <a:pt x="4046" y="8772"/>
                  </a:moveTo>
                  <a:cubicBezTo>
                    <a:pt x="4502" y="9228"/>
                    <a:pt x="4891" y="9737"/>
                    <a:pt x="5213" y="10301"/>
                  </a:cubicBezTo>
                  <a:cubicBezTo>
                    <a:pt x="5280" y="10435"/>
                    <a:pt x="5361" y="10569"/>
                    <a:pt x="5441" y="10716"/>
                  </a:cubicBezTo>
                  <a:cubicBezTo>
                    <a:pt x="5495" y="10904"/>
                    <a:pt x="5548" y="11078"/>
                    <a:pt x="5589" y="11253"/>
                  </a:cubicBezTo>
                  <a:cubicBezTo>
                    <a:pt x="5656" y="11548"/>
                    <a:pt x="5709" y="11856"/>
                    <a:pt x="5790" y="12151"/>
                  </a:cubicBezTo>
                  <a:cubicBezTo>
                    <a:pt x="5790" y="12178"/>
                    <a:pt x="5803" y="12218"/>
                    <a:pt x="5817" y="12245"/>
                  </a:cubicBezTo>
                  <a:lnTo>
                    <a:pt x="5414" y="12259"/>
                  </a:lnTo>
                  <a:cubicBezTo>
                    <a:pt x="5401" y="12259"/>
                    <a:pt x="5401" y="12285"/>
                    <a:pt x="5414" y="12285"/>
                  </a:cubicBezTo>
                  <a:lnTo>
                    <a:pt x="5830" y="12299"/>
                  </a:lnTo>
                  <a:cubicBezTo>
                    <a:pt x="5843" y="12352"/>
                    <a:pt x="5857" y="12406"/>
                    <a:pt x="5857" y="12460"/>
                  </a:cubicBezTo>
                  <a:lnTo>
                    <a:pt x="5750" y="12513"/>
                  </a:lnTo>
                  <a:cubicBezTo>
                    <a:pt x="5763" y="12500"/>
                    <a:pt x="5763" y="12487"/>
                    <a:pt x="5763" y="12460"/>
                  </a:cubicBezTo>
                  <a:cubicBezTo>
                    <a:pt x="5763" y="12446"/>
                    <a:pt x="5750" y="12433"/>
                    <a:pt x="5723" y="12433"/>
                  </a:cubicBezTo>
                  <a:cubicBezTo>
                    <a:pt x="5629" y="12433"/>
                    <a:pt x="5548" y="12460"/>
                    <a:pt x="5468" y="12500"/>
                  </a:cubicBezTo>
                  <a:lnTo>
                    <a:pt x="5307" y="12567"/>
                  </a:lnTo>
                  <a:cubicBezTo>
                    <a:pt x="5092" y="12366"/>
                    <a:pt x="5039" y="12178"/>
                    <a:pt x="5173" y="12004"/>
                  </a:cubicBezTo>
                  <a:cubicBezTo>
                    <a:pt x="5240" y="11803"/>
                    <a:pt x="5347" y="11695"/>
                    <a:pt x="5294" y="11467"/>
                  </a:cubicBezTo>
                  <a:cubicBezTo>
                    <a:pt x="5294" y="11437"/>
                    <a:pt x="5263" y="11422"/>
                    <a:pt x="5231" y="11422"/>
                  </a:cubicBezTo>
                  <a:cubicBezTo>
                    <a:pt x="5221" y="11422"/>
                    <a:pt x="5210" y="11424"/>
                    <a:pt x="5200" y="11427"/>
                  </a:cubicBezTo>
                  <a:cubicBezTo>
                    <a:pt x="5159" y="11467"/>
                    <a:pt x="5133" y="11494"/>
                    <a:pt x="5092" y="11521"/>
                  </a:cubicBezTo>
                  <a:cubicBezTo>
                    <a:pt x="5133" y="11320"/>
                    <a:pt x="5146" y="11092"/>
                    <a:pt x="5159" y="10944"/>
                  </a:cubicBezTo>
                  <a:cubicBezTo>
                    <a:pt x="5159" y="10899"/>
                    <a:pt x="5125" y="10875"/>
                    <a:pt x="5093" y="10875"/>
                  </a:cubicBezTo>
                  <a:cubicBezTo>
                    <a:pt x="5068" y="10875"/>
                    <a:pt x="5045" y="10889"/>
                    <a:pt x="5039" y="10918"/>
                  </a:cubicBezTo>
                  <a:cubicBezTo>
                    <a:pt x="5012" y="11199"/>
                    <a:pt x="4958" y="11481"/>
                    <a:pt x="4878" y="11736"/>
                  </a:cubicBezTo>
                  <a:lnTo>
                    <a:pt x="4838" y="11803"/>
                  </a:lnTo>
                  <a:cubicBezTo>
                    <a:pt x="4757" y="11306"/>
                    <a:pt x="4610" y="10837"/>
                    <a:pt x="4382" y="10394"/>
                  </a:cubicBezTo>
                  <a:lnTo>
                    <a:pt x="4408" y="10394"/>
                  </a:lnTo>
                  <a:cubicBezTo>
                    <a:pt x="4416" y="10398"/>
                    <a:pt x="4422" y="10400"/>
                    <a:pt x="4427" y="10400"/>
                  </a:cubicBezTo>
                  <a:cubicBezTo>
                    <a:pt x="4442" y="10400"/>
                    <a:pt x="4452" y="10387"/>
                    <a:pt x="4462" y="10368"/>
                  </a:cubicBezTo>
                  <a:lnTo>
                    <a:pt x="4489" y="10274"/>
                  </a:lnTo>
                  <a:cubicBezTo>
                    <a:pt x="4497" y="10241"/>
                    <a:pt x="4471" y="10224"/>
                    <a:pt x="4449" y="10224"/>
                  </a:cubicBezTo>
                  <a:cubicBezTo>
                    <a:pt x="4434" y="10224"/>
                    <a:pt x="4422" y="10231"/>
                    <a:pt x="4422" y="10247"/>
                  </a:cubicBezTo>
                  <a:cubicBezTo>
                    <a:pt x="4395" y="10301"/>
                    <a:pt x="4368" y="10314"/>
                    <a:pt x="4341" y="10314"/>
                  </a:cubicBezTo>
                  <a:cubicBezTo>
                    <a:pt x="4274" y="10207"/>
                    <a:pt x="4221" y="10099"/>
                    <a:pt x="4154" y="10006"/>
                  </a:cubicBezTo>
                  <a:cubicBezTo>
                    <a:pt x="4140" y="9925"/>
                    <a:pt x="4140" y="9845"/>
                    <a:pt x="4154" y="9764"/>
                  </a:cubicBezTo>
                  <a:cubicBezTo>
                    <a:pt x="4154" y="9617"/>
                    <a:pt x="4180" y="9483"/>
                    <a:pt x="4194" y="9335"/>
                  </a:cubicBezTo>
                  <a:cubicBezTo>
                    <a:pt x="4221" y="9134"/>
                    <a:pt x="4167" y="8933"/>
                    <a:pt x="4046" y="8772"/>
                  </a:cubicBezTo>
                  <a:close/>
                  <a:moveTo>
                    <a:pt x="5870" y="12554"/>
                  </a:moveTo>
                  <a:lnTo>
                    <a:pt x="5870" y="12554"/>
                  </a:lnTo>
                  <a:cubicBezTo>
                    <a:pt x="5910" y="12808"/>
                    <a:pt x="5910" y="13077"/>
                    <a:pt x="5736" y="13264"/>
                  </a:cubicBezTo>
                  <a:cubicBezTo>
                    <a:pt x="5696" y="13264"/>
                    <a:pt x="5656" y="13251"/>
                    <a:pt x="5629" y="13224"/>
                  </a:cubicBezTo>
                  <a:cubicBezTo>
                    <a:pt x="5602" y="13197"/>
                    <a:pt x="5602" y="13144"/>
                    <a:pt x="5589" y="13117"/>
                  </a:cubicBezTo>
                  <a:cubicBezTo>
                    <a:pt x="5589" y="13106"/>
                    <a:pt x="5581" y="13101"/>
                    <a:pt x="5574" y="13101"/>
                  </a:cubicBezTo>
                  <a:cubicBezTo>
                    <a:pt x="5564" y="13101"/>
                    <a:pt x="5554" y="13109"/>
                    <a:pt x="5562" y="13117"/>
                  </a:cubicBezTo>
                  <a:cubicBezTo>
                    <a:pt x="5562" y="13157"/>
                    <a:pt x="5575" y="13211"/>
                    <a:pt x="5589" y="13251"/>
                  </a:cubicBezTo>
                  <a:cubicBezTo>
                    <a:pt x="5589" y="13264"/>
                    <a:pt x="5589" y="13264"/>
                    <a:pt x="5602" y="13278"/>
                  </a:cubicBezTo>
                  <a:cubicBezTo>
                    <a:pt x="5642" y="13278"/>
                    <a:pt x="5683" y="13291"/>
                    <a:pt x="5736" y="13291"/>
                  </a:cubicBezTo>
                  <a:cubicBezTo>
                    <a:pt x="5763" y="13318"/>
                    <a:pt x="5790" y="13345"/>
                    <a:pt x="5817" y="13385"/>
                  </a:cubicBezTo>
                  <a:lnTo>
                    <a:pt x="5669" y="13385"/>
                  </a:lnTo>
                  <a:cubicBezTo>
                    <a:pt x="5573" y="13385"/>
                    <a:pt x="5450" y="13368"/>
                    <a:pt x="5330" y="13368"/>
                  </a:cubicBezTo>
                  <a:cubicBezTo>
                    <a:pt x="5299" y="13368"/>
                    <a:pt x="5269" y="13369"/>
                    <a:pt x="5240" y="13372"/>
                  </a:cubicBezTo>
                  <a:cubicBezTo>
                    <a:pt x="5522" y="13184"/>
                    <a:pt x="5696" y="12902"/>
                    <a:pt x="5750" y="12594"/>
                  </a:cubicBezTo>
                  <a:lnTo>
                    <a:pt x="5870" y="12554"/>
                  </a:lnTo>
                  <a:close/>
                  <a:moveTo>
                    <a:pt x="5173" y="11642"/>
                  </a:moveTo>
                  <a:cubicBezTo>
                    <a:pt x="5119" y="11937"/>
                    <a:pt x="4784" y="12527"/>
                    <a:pt x="5159" y="12648"/>
                  </a:cubicBezTo>
                  <a:cubicBezTo>
                    <a:pt x="5171" y="12651"/>
                    <a:pt x="5183" y="12652"/>
                    <a:pt x="5195" y="12652"/>
                  </a:cubicBezTo>
                  <a:cubicBezTo>
                    <a:pt x="5304" y="12652"/>
                    <a:pt x="5466" y="12545"/>
                    <a:pt x="5575" y="12545"/>
                  </a:cubicBezTo>
                  <a:cubicBezTo>
                    <a:pt x="5608" y="12545"/>
                    <a:pt x="5636" y="12555"/>
                    <a:pt x="5656" y="12580"/>
                  </a:cubicBezTo>
                  <a:cubicBezTo>
                    <a:pt x="5642" y="12580"/>
                    <a:pt x="5615" y="12594"/>
                    <a:pt x="5589" y="12607"/>
                  </a:cubicBezTo>
                  <a:cubicBezTo>
                    <a:pt x="5566" y="12607"/>
                    <a:pt x="5572" y="12637"/>
                    <a:pt x="5591" y="12637"/>
                  </a:cubicBezTo>
                  <a:cubicBezTo>
                    <a:pt x="5595" y="12637"/>
                    <a:pt x="5598" y="12636"/>
                    <a:pt x="5602" y="12634"/>
                  </a:cubicBezTo>
                  <a:lnTo>
                    <a:pt x="5683" y="12621"/>
                  </a:lnTo>
                  <a:lnTo>
                    <a:pt x="5683" y="12621"/>
                  </a:lnTo>
                  <a:cubicBezTo>
                    <a:pt x="5696" y="12741"/>
                    <a:pt x="5481" y="13036"/>
                    <a:pt x="5414" y="13104"/>
                  </a:cubicBezTo>
                  <a:cubicBezTo>
                    <a:pt x="5320" y="13238"/>
                    <a:pt x="5186" y="13331"/>
                    <a:pt x="5039" y="13399"/>
                  </a:cubicBezTo>
                  <a:cubicBezTo>
                    <a:pt x="4945" y="13412"/>
                    <a:pt x="4864" y="13439"/>
                    <a:pt x="4797" y="13466"/>
                  </a:cubicBezTo>
                  <a:cubicBezTo>
                    <a:pt x="4797" y="13372"/>
                    <a:pt x="4797" y="13264"/>
                    <a:pt x="4811" y="13171"/>
                  </a:cubicBezTo>
                  <a:cubicBezTo>
                    <a:pt x="4891" y="12782"/>
                    <a:pt x="4918" y="12379"/>
                    <a:pt x="4864" y="11990"/>
                  </a:cubicBezTo>
                  <a:lnTo>
                    <a:pt x="4878" y="11990"/>
                  </a:lnTo>
                  <a:cubicBezTo>
                    <a:pt x="4931" y="11937"/>
                    <a:pt x="4985" y="11883"/>
                    <a:pt x="5012" y="11803"/>
                  </a:cubicBezTo>
                  <a:cubicBezTo>
                    <a:pt x="5066" y="11749"/>
                    <a:pt x="5119" y="11682"/>
                    <a:pt x="5173" y="11642"/>
                  </a:cubicBezTo>
                  <a:close/>
                  <a:moveTo>
                    <a:pt x="4771" y="13278"/>
                  </a:moveTo>
                  <a:lnTo>
                    <a:pt x="4771" y="13492"/>
                  </a:lnTo>
                  <a:cubicBezTo>
                    <a:pt x="4730" y="13506"/>
                    <a:pt x="4704" y="13533"/>
                    <a:pt x="4663" y="13559"/>
                  </a:cubicBezTo>
                  <a:cubicBezTo>
                    <a:pt x="4704" y="13466"/>
                    <a:pt x="4744" y="13372"/>
                    <a:pt x="4771" y="13278"/>
                  </a:cubicBezTo>
                  <a:close/>
                  <a:moveTo>
                    <a:pt x="5897" y="13492"/>
                  </a:moveTo>
                  <a:lnTo>
                    <a:pt x="6058" y="13506"/>
                  </a:lnTo>
                  <a:cubicBezTo>
                    <a:pt x="6420" y="13519"/>
                    <a:pt x="6782" y="13523"/>
                    <a:pt x="7144" y="13523"/>
                  </a:cubicBezTo>
                  <a:cubicBezTo>
                    <a:pt x="7506" y="13523"/>
                    <a:pt x="7869" y="13519"/>
                    <a:pt x="8231" y="13519"/>
                  </a:cubicBezTo>
                  <a:cubicBezTo>
                    <a:pt x="8491" y="13519"/>
                    <a:pt x="8751" y="13526"/>
                    <a:pt x="9010" y="13536"/>
                  </a:cubicBezTo>
                  <a:lnTo>
                    <a:pt x="9010" y="13536"/>
                  </a:lnTo>
                  <a:cubicBezTo>
                    <a:pt x="8902" y="13537"/>
                    <a:pt x="8794" y="13540"/>
                    <a:pt x="8687" y="13546"/>
                  </a:cubicBezTo>
                  <a:cubicBezTo>
                    <a:pt x="7761" y="13573"/>
                    <a:pt x="6849" y="13573"/>
                    <a:pt x="5910" y="13573"/>
                  </a:cubicBezTo>
                  <a:cubicBezTo>
                    <a:pt x="5910" y="13546"/>
                    <a:pt x="5897" y="13519"/>
                    <a:pt x="5897" y="13492"/>
                  </a:cubicBezTo>
                  <a:close/>
                  <a:moveTo>
                    <a:pt x="901" y="1"/>
                  </a:moveTo>
                  <a:cubicBezTo>
                    <a:pt x="881" y="1"/>
                    <a:pt x="861" y="14"/>
                    <a:pt x="855" y="41"/>
                  </a:cubicBezTo>
                  <a:cubicBezTo>
                    <a:pt x="841" y="350"/>
                    <a:pt x="841" y="658"/>
                    <a:pt x="828" y="953"/>
                  </a:cubicBezTo>
                  <a:cubicBezTo>
                    <a:pt x="814" y="1154"/>
                    <a:pt x="787" y="1355"/>
                    <a:pt x="747" y="1543"/>
                  </a:cubicBezTo>
                  <a:lnTo>
                    <a:pt x="747" y="1570"/>
                  </a:lnTo>
                  <a:cubicBezTo>
                    <a:pt x="720" y="1771"/>
                    <a:pt x="694" y="1972"/>
                    <a:pt x="680" y="2174"/>
                  </a:cubicBezTo>
                  <a:cubicBezTo>
                    <a:pt x="640" y="2764"/>
                    <a:pt x="680" y="3354"/>
                    <a:pt x="694" y="3944"/>
                  </a:cubicBezTo>
                  <a:cubicBezTo>
                    <a:pt x="694" y="4145"/>
                    <a:pt x="707" y="4333"/>
                    <a:pt x="707" y="4520"/>
                  </a:cubicBezTo>
                  <a:lnTo>
                    <a:pt x="613" y="4534"/>
                  </a:lnTo>
                  <a:cubicBezTo>
                    <a:pt x="586" y="4534"/>
                    <a:pt x="559" y="4547"/>
                    <a:pt x="559" y="4574"/>
                  </a:cubicBezTo>
                  <a:cubicBezTo>
                    <a:pt x="466" y="4963"/>
                    <a:pt x="519" y="5379"/>
                    <a:pt x="734" y="5714"/>
                  </a:cubicBezTo>
                  <a:lnTo>
                    <a:pt x="734" y="5727"/>
                  </a:lnTo>
                  <a:cubicBezTo>
                    <a:pt x="734" y="6049"/>
                    <a:pt x="694" y="6358"/>
                    <a:pt x="627" y="6666"/>
                  </a:cubicBezTo>
                  <a:cubicBezTo>
                    <a:pt x="613" y="6733"/>
                    <a:pt x="600" y="6800"/>
                    <a:pt x="586" y="6867"/>
                  </a:cubicBezTo>
                  <a:cubicBezTo>
                    <a:pt x="572" y="6866"/>
                    <a:pt x="558" y="6865"/>
                    <a:pt x="544" y="6865"/>
                  </a:cubicBezTo>
                  <a:cubicBezTo>
                    <a:pt x="451" y="6865"/>
                    <a:pt x="361" y="6901"/>
                    <a:pt x="291" y="6948"/>
                  </a:cubicBezTo>
                  <a:lnTo>
                    <a:pt x="291" y="4815"/>
                  </a:lnTo>
                  <a:cubicBezTo>
                    <a:pt x="291" y="3783"/>
                    <a:pt x="331" y="2750"/>
                    <a:pt x="291" y="1718"/>
                  </a:cubicBezTo>
                  <a:cubicBezTo>
                    <a:pt x="291" y="1691"/>
                    <a:pt x="271" y="1677"/>
                    <a:pt x="253" y="1677"/>
                  </a:cubicBezTo>
                  <a:cubicBezTo>
                    <a:pt x="234" y="1677"/>
                    <a:pt x="217" y="1691"/>
                    <a:pt x="224" y="1718"/>
                  </a:cubicBezTo>
                  <a:cubicBezTo>
                    <a:pt x="171" y="2750"/>
                    <a:pt x="224" y="3783"/>
                    <a:pt x="224" y="4815"/>
                  </a:cubicBezTo>
                  <a:lnTo>
                    <a:pt x="224" y="7028"/>
                  </a:lnTo>
                  <a:cubicBezTo>
                    <a:pt x="171" y="7109"/>
                    <a:pt x="157" y="7203"/>
                    <a:pt x="171" y="7297"/>
                  </a:cubicBezTo>
                  <a:cubicBezTo>
                    <a:pt x="184" y="7350"/>
                    <a:pt x="197" y="7417"/>
                    <a:pt x="224" y="7471"/>
                  </a:cubicBezTo>
                  <a:cubicBezTo>
                    <a:pt x="224" y="7618"/>
                    <a:pt x="224" y="7766"/>
                    <a:pt x="238" y="7913"/>
                  </a:cubicBezTo>
                  <a:cubicBezTo>
                    <a:pt x="238" y="7920"/>
                    <a:pt x="244" y="7923"/>
                    <a:pt x="251" y="7923"/>
                  </a:cubicBezTo>
                  <a:cubicBezTo>
                    <a:pt x="258" y="7923"/>
                    <a:pt x="264" y="7920"/>
                    <a:pt x="264" y="7913"/>
                  </a:cubicBezTo>
                  <a:cubicBezTo>
                    <a:pt x="264" y="7793"/>
                    <a:pt x="264" y="7672"/>
                    <a:pt x="278" y="7551"/>
                  </a:cubicBezTo>
                  <a:cubicBezTo>
                    <a:pt x="399" y="7685"/>
                    <a:pt x="559" y="7793"/>
                    <a:pt x="747" y="7860"/>
                  </a:cubicBezTo>
                  <a:cubicBezTo>
                    <a:pt x="888" y="7926"/>
                    <a:pt x="1042" y="7958"/>
                    <a:pt x="1195" y="7958"/>
                  </a:cubicBezTo>
                  <a:cubicBezTo>
                    <a:pt x="1261" y="7958"/>
                    <a:pt x="1327" y="7952"/>
                    <a:pt x="1391" y="7940"/>
                  </a:cubicBezTo>
                  <a:cubicBezTo>
                    <a:pt x="1501" y="7928"/>
                    <a:pt x="1633" y="7816"/>
                    <a:pt x="1746" y="7816"/>
                  </a:cubicBezTo>
                  <a:cubicBezTo>
                    <a:pt x="1758" y="7816"/>
                    <a:pt x="1769" y="7817"/>
                    <a:pt x="1780" y="7820"/>
                  </a:cubicBezTo>
                  <a:cubicBezTo>
                    <a:pt x="1981" y="7860"/>
                    <a:pt x="2008" y="8088"/>
                    <a:pt x="2008" y="8249"/>
                  </a:cubicBezTo>
                  <a:cubicBezTo>
                    <a:pt x="2008" y="8262"/>
                    <a:pt x="2015" y="8269"/>
                    <a:pt x="2023" y="8269"/>
                  </a:cubicBezTo>
                  <a:cubicBezTo>
                    <a:pt x="2031" y="8269"/>
                    <a:pt x="2041" y="8262"/>
                    <a:pt x="2048" y="8249"/>
                  </a:cubicBezTo>
                  <a:cubicBezTo>
                    <a:pt x="2062" y="8061"/>
                    <a:pt x="2142" y="7726"/>
                    <a:pt x="1874" y="7685"/>
                  </a:cubicBezTo>
                  <a:cubicBezTo>
                    <a:pt x="1740" y="7699"/>
                    <a:pt x="1619" y="7739"/>
                    <a:pt x="1498" y="7793"/>
                  </a:cubicBezTo>
                  <a:cubicBezTo>
                    <a:pt x="1398" y="7820"/>
                    <a:pt x="1297" y="7833"/>
                    <a:pt x="1197" y="7833"/>
                  </a:cubicBezTo>
                  <a:cubicBezTo>
                    <a:pt x="1096" y="7833"/>
                    <a:pt x="995" y="7820"/>
                    <a:pt x="895" y="7793"/>
                  </a:cubicBezTo>
                  <a:cubicBezTo>
                    <a:pt x="640" y="7699"/>
                    <a:pt x="425" y="7511"/>
                    <a:pt x="278" y="7283"/>
                  </a:cubicBezTo>
                  <a:lnTo>
                    <a:pt x="278" y="7122"/>
                  </a:lnTo>
                  <a:cubicBezTo>
                    <a:pt x="278" y="7109"/>
                    <a:pt x="291" y="7095"/>
                    <a:pt x="305" y="7095"/>
                  </a:cubicBezTo>
                  <a:cubicBezTo>
                    <a:pt x="345" y="7102"/>
                    <a:pt x="385" y="7105"/>
                    <a:pt x="427" y="7105"/>
                  </a:cubicBezTo>
                  <a:cubicBezTo>
                    <a:pt x="469" y="7105"/>
                    <a:pt x="513" y="7102"/>
                    <a:pt x="559" y="7095"/>
                  </a:cubicBezTo>
                  <a:lnTo>
                    <a:pt x="559" y="7095"/>
                  </a:lnTo>
                  <a:cubicBezTo>
                    <a:pt x="546" y="7149"/>
                    <a:pt x="546" y="7203"/>
                    <a:pt x="559" y="7256"/>
                  </a:cubicBezTo>
                  <a:cubicBezTo>
                    <a:pt x="559" y="7263"/>
                    <a:pt x="563" y="7266"/>
                    <a:pt x="566" y="7266"/>
                  </a:cubicBezTo>
                  <a:cubicBezTo>
                    <a:pt x="570" y="7266"/>
                    <a:pt x="573" y="7263"/>
                    <a:pt x="573" y="7256"/>
                  </a:cubicBezTo>
                  <a:cubicBezTo>
                    <a:pt x="573" y="7189"/>
                    <a:pt x="573" y="7136"/>
                    <a:pt x="573" y="7069"/>
                  </a:cubicBezTo>
                  <a:cubicBezTo>
                    <a:pt x="642" y="7049"/>
                    <a:pt x="710" y="7036"/>
                    <a:pt x="784" y="7036"/>
                  </a:cubicBezTo>
                  <a:cubicBezTo>
                    <a:pt x="811" y="7036"/>
                    <a:pt x="839" y="7038"/>
                    <a:pt x="868" y="7042"/>
                  </a:cubicBezTo>
                  <a:lnTo>
                    <a:pt x="868" y="7592"/>
                  </a:lnTo>
                  <a:cubicBezTo>
                    <a:pt x="861" y="7598"/>
                    <a:pt x="865" y="7602"/>
                    <a:pt x="870" y="7602"/>
                  </a:cubicBezTo>
                  <a:cubicBezTo>
                    <a:pt x="875" y="7602"/>
                    <a:pt x="881" y="7598"/>
                    <a:pt x="881" y="7592"/>
                  </a:cubicBezTo>
                  <a:lnTo>
                    <a:pt x="881" y="7256"/>
                  </a:lnTo>
                  <a:cubicBezTo>
                    <a:pt x="895" y="7189"/>
                    <a:pt x="922" y="7122"/>
                    <a:pt x="935" y="7055"/>
                  </a:cubicBezTo>
                  <a:cubicBezTo>
                    <a:pt x="962" y="7069"/>
                    <a:pt x="1002" y="7069"/>
                    <a:pt x="1029" y="7082"/>
                  </a:cubicBezTo>
                  <a:cubicBezTo>
                    <a:pt x="1136" y="7122"/>
                    <a:pt x="1243" y="7149"/>
                    <a:pt x="1351" y="7162"/>
                  </a:cubicBezTo>
                  <a:cubicBezTo>
                    <a:pt x="1485" y="7216"/>
                    <a:pt x="1592" y="7270"/>
                    <a:pt x="1686" y="7310"/>
                  </a:cubicBezTo>
                  <a:cubicBezTo>
                    <a:pt x="1927" y="7390"/>
                    <a:pt x="2169" y="7498"/>
                    <a:pt x="2397" y="7592"/>
                  </a:cubicBezTo>
                  <a:cubicBezTo>
                    <a:pt x="2973" y="7927"/>
                    <a:pt x="3523" y="8316"/>
                    <a:pt x="4006" y="8785"/>
                  </a:cubicBezTo>
                  <a:cubicBezTo>
                    <a:pt x="3992" y="8776"/>
                    <a:pt x="3978" y="8771"/>
                    <a:pt x="3965" y="8771"/>
                  </a:cubicBezTo>
                  <a:cubicBezTo>
                    <a:pt x="3941" y="8771"/>
                    <a:pt x="3921" y="8786"/>
                    <a:pt x="3912" y="8812"/>
                  </a:cubicBezTo>
                  <a:cubicBezTo>
                    <a:pt x="3885" y="8973"/>
                    <a:pt x="3845" y="9120"/>
                    <a:pt x="3792" y="9268"/>
                  </a:cubicBezTo>
                  <a:cubicBezTo>
                    <a:pt x="3765" y="9362"/>
                    <a:pt x="3738" y="9456"/>
                    <a:pt x="3684" y="9536"/>
                  </a:cubicBezTo>
                  <a:cubicBezTo>
                    <a:pt x="3631" y="9483"/>
                    <a:pt x="3577" y="9429"/>
                    <a:pt x="3510" y="9375"/>
                  </a:cubicBezTo>
                  <a:cubicBezTo>
                    <a:pt x="3497" y="9094"/>
                    <a:pt x="3564" y="8866"/>
                    <a:pt x="3376" y="8624"/>
                  </a:cubicBezTo>
                  <a:cubicBezTo>
                    <a:pt x="3362" y="8611"/>
                    <a:pt x="3346" y="8604"/>
                    <a:pt x="3329" y="8604"/>
                  </a:cubicBezTo>
                  <a:cubicBezTo>
                    <a:pt x="3312" y="8604"/>
                    <a:pt x="3295" y="8611"/>
                    <a:pt x="3282" y="8624"/>
                  </a:cubicBezTo>
                  <a:cubicBezTo>
                    <a:pt x="3223" y="8671"/>
                    <a:pt x="3155" y="8779"/>
                    <a:pt x="3067" y="8779"/>
                  </a:cubicBezTo>
                  <a:cubicBezTo>
                    <a:pt x="3054" y="8779"/>
                    <a:pt x="3041" y="8777"/>
                    <a:pt x="3027" y="8772"/>
                  </a:cubicBezTo>
                  <a:cubicBezTo>
                    <a:pt x="3000" y="8772"/>
                    <a:pt x="2987" y="8651"/>
                    <a:pt x="2973" y="8638"/>
                  </a:cubicBezTo>
                  <a:cubicBezTo>
                    <a:pt x="2866" y="8450"/>
                    <a:pt x="2772" y="8262"/>
                    <a:pt x="2678" y="8074"/>
                  </a:cubicBezTo>
                  <a:cubicBezTo>
                    <a:pt x="2669" y="8056"/>
                    <a:pt x="2655" y="8049"/>
                    <a:pt x="2639" y="8049"/>
                  </a:cubicBezTo>
                  <a:cubicBezTo>
                    <a:pt x="2608" y="8049"/>
                    <a:pt x="2576" y="8079"/>
                    <a:pt x="2585" y="8115"/>
                  </a:cubicBezTo>
                  <a:cubicBezTo>
                    <a:pt x="2692" y="8369"/>
                    <a:pt x="2813" y="8597"/>
                    <a:pt x="2906" y="8852"/>
                  </a:cubicBezTo>
                  <a:cubicBezTo>
                    <a:pt x="2585" y="8597"/>
                    <a:pt x="2236" y="8383"/>
                    <a:pt x="1860" y="8222"/>
                  </a:cubicBezTo>
                  <a:cubicBezTo>
                    <a:pt x="1606" y="8115"/>
                    <a:pt x="1337" y="8061"/>
                    <a:pt x="1069" y="8061"/>
                  </a:cubicBezTo>
                  <a:cubicBezTo>
                    <a:pt x="902" y="8081"/>
                    <a:pt x="735" y="8093"/>
                    <a:pt x="574" y="8093"/>
                  </a:cubicBezTo>
                  <a:cubicBezTo>
                    <a:pt x="514" y="8093"/>
                    <a:pt x="456" y="8091"/>
                    <a:pt x="399" y="8088"/>
                  </a:cubicBezTo>
                  <a:lnTo>
                    <a:pt x="264" y="7994"/>
                  </a:lnTo>
                  <a:cubicBezTo>
                    <a:pt x="211" y="7954"/>
                    <a:pt x="144" y="7927"/>
                    <a:pt x="90" y="7927"/>
                  </a:cubicBezTo>
                  <a:cubicBezTo>
                    <a:pt x="84" y="7925"/>
                    <a:pt x="79" y="7925"/>
                    <a:pt x="73" y="7925"/>
                  </a:cubicBezTo>
                  <a:cubicBezTo>
                    <a:pt x="29" y="7925"/>
                    <a:pt x="1" y="7971"/>
                    <a:pt x="36" y="8007"/>
                  </a:cubicBezTo>
                  <a:cubicBezTo>
                    <a:pt x="103" y="8074"/>
                    <a:pt x="184" y="8128"/>
                    <a:pt x="278" y="8155"/>
                  </a:cubicBezTo>
                  <a:cubicBezTo>
                    <a:pt x="318" y="8195"/>
                    <a:pt x="358" y="8222"/>
                    <a:pt x="399" y="8249"/>
                  </a:cubicBezTo>
                  <a:lnTo>
                    <a:pt x="63" y="8262"/>
                  </a:lnTo>
                  <a:cubicBezTo>
                    <a:pt x="50" y="8276"/>
                    <a:pt x="50" y="8289"/>
                    <a:pt x="63" y="8289"/>
                  </a:cubicBezTo>
                  <a:lnTo>
                    <a:pt x="452" y="8289"/>
                  </a:lnTo>
                  <a:cubicBezTo>
                    <a:pt x="479" y="8302"/>
                    <a:pt x="506" y="8316"/>
                    <a:pt x="533" y="8329"/>
                  </a:cubicBezTo>
                  <a:cubicBezTo>
                    <a:pt x="855" y="8436"/>
                    <a:pt x="1176" y="8517"/>
                    <a:pt x="1512" y="8584"/>
                  </a:cubicBezTo>
                  <a:cubicBezTo>
                    <a:pt x="2182" y="8772"/>
                    <a:pt x="2826" y="9067"/>
                    <a:pt x="3295" y="9617"/>
                  </a:cubicBezTo>
                  <a:cubicBezTo>
                    <a:pt x="3778" y="10166"/>
                    <a:pt x="4100" y="10904"/>
                    <a:pt x="4422" y="11548"/>
                  </a:cubicBezTo>
                  <a:cubicBezTo>
                    <a:pt x="4516" y="11736"/>
                    <a:pt x="4596" y="11937"/>
                    <a:pt x="4663" y="12138"/>
                  </a:cubicBezTo>
                  <a:cubicBezTo>
                    <a:pt x="4704" y="12406"/>
                    <a:pt x="4730" y="12674"/>
                    <a:pt x="4744" y="12943"/>
                  </a:cubicBezTo>
                  <a:cubicBezTo>
                    <a:pt x="4744" y="12956"/>
                    <a:pt x="4757" y="12969"/>
                    <a:pt x="4757" y="12969"/>
                  </a:cubicBezTo>
                  <a:cubicBezTo>
                    <a:pt x="4730" y="13184"/>
                    <a:pt x="4677" y="13399"/>
                    <a:pt x="4596" y="13613"/>
                  </a:cubicBezTo>
                  <a:cubicBezTo>
                    <a:pt x="4588" y="13630"/>
                    <a:pt x="4600" y="13641"/>
                    <a:pt x="4614" y="13641"/>
                  </a:cubicBezTo>
                  <a:cubicBezTo>
                    <a:pt x="4622" y="13641"/>
                    <a:pt x="4631" y="13637"/>
                    <a:pt x="4636" y="13627"/>
                  </a:cubicBezTo>
                  <a:lnTo>
                    <a:pt x="4650" y="13600"/>
                  </a:lnTo>
                  <a:cubicBezTo>
                    <a:pt x="4677" y="13573"/>
                    <a:pt x="4730" y="13533"/>
                    <a:pt x="4771" y="13519"/>
                  </a:cubicBezTo>
                  <a:lnTo>
                    <a:pt x="4771" y="13787"/>
                  </a:lnTo>
                  <a:cubicBezTo>
                    <a:pt x="4771" y="13794"/>
                    <a:pt x="4777" y="13798"/>
                    <a:pt x="4784" y="13798"/>
                  </a:cubicBezTo>
                  <a:cubicBezTo>
                    <a:pt x="4791" y="13798"/>
                    <a:pt x="4797" y="13794"/>
                    <a:pt x="4797" y="13787"/>
                  </a:cubicBezTo>
                  <a:cubicBezTo>
                    <a:pt x="4797" y="13694"/>
                    <a:pt x="4797" y="13600"/>
                    <a:pt x="4797" y="13506"/>
                  </a:cubicBezTo>
                  <a:cubicBezTo>
                    <a:pt x="4838" y="13492"/>
                    <a:pt x="4878" y="13479"/>
                    <a:pt x="4918" y="13466"/>
                  </a:cubicBezTo>
                  <a:cubicBezTo>
                    <a:pt x="4918" y="13479"/>
                    <a:pt x="4931" y="13479"/>
                    <a:pt x="4945" y="13479"/>
                  </a:cubicBezTo>
                  <a:cubicBezTo>
                    <a:pt x="5012" y="13479"/>
                    <a:pt x="5079" y="13452"/>
                    <a:pt x="5146" y="13425"/>
                  </a:cubicBezTo>
                  <a:cubicBezTo>
                    <a:pt x="5387" y="13425"/>
                    <a:pt x="5629" y="13439"/>
                    <a:pt x="5870" y="13479"/>
                  </a:cubicBezTo>
                  <a:cubicBezTo>
                    <a:pt x="5884" y="13506"/>
                    <a:pt x="5884" y="13533"/>
                    <a:pt x="5897" y="13573"/>
                  </a:cubicBezTo>
                  <a:lnTo>
                    <a:pt x="5106" y="13573"/>
                  </a:lnTo>
                  <a:cubicBezTo>
                    <a:pt x="5052" y="13573"/>
                    <a:pt x="5052" y="13653"/>
                    <a:pt x="5106" y="13653"/>
                  </a:cubicBezTo>
                  <a:cubicBezTo>
                    <a:pt x="5703" y="13660"/>
                    <a:pt x="6299" y="13667"/>
                    <a:pt x="6898" y="13667"/>
                  </a:cubicBezTo>
                  <a:cubicBezTo>
                    <a:pt x="7496" y="13667"/>
                    <a:pt x="8097" y="13660"/>
                    <a:pt x="8700" y="13640"/>
                  </a:cubicBezTo>
                  <a:cubicBezTo>
                    <a:pt x="8770" y="13638"/>
                    <a:pt x="8840" y="13637"/>
                    <a:pt x="8910" y="13637"/>
                  </a:cubicBezTo>
                  <a:cubicBezTo>
                    <a:pt x="9390" y="13637"/>
                    <a:pt x="9870" y="13677"/>
                    <a:pt x="10350" y="13747"/>
                  </a:cubicBezTo>
                  <a:cubicBezTo>
                    <a:pt x="10658" y="13774"/>
                    <a:pt x="10980" y="13828"/>
                    <a:pt x="11288" y="13895"/>
                  </a:cubicBezTo>
                  <a:cubicBezTo>
                    <a:pt x="11445" y="13951"/>
                    <a:pt x="11611" y="13979"/>
                    <a:pt x="11778" y="13979"/>
                  </a:cubicBezTo>
                  <a:cubicBezTo>
                    <a:pt x="11811" y="13979"/>
                    <a:pt x="11845" y="13977"/>
                    <a:pt x="11878" y="13975"/>
                  </a:cubicBezTo>
                  <a:cubicBezTo>
                    <a:pt x="11905" y="13975"/>
                    <a:pt x="11919" y="13922"/>
                    <a:pt x="11878" y="13922"/>
                  </a:cubicBezTo>
                  <a:cubicBezTo>
                    <a:pt x="11597" y="13922"/>
                    <a:pt x="11329" y="13801"/>
                    <a:pt x="11047" y="13747"/>
                  </a:cubicBezTo>
                  <a:cubicBezTo>
                    <a:pt x="10765" y="13694"/>
                    <a:pt x="10497" y="13667"/>
                    <a:pt x="10215" y="13627"/>
                  </a:cubicBezTo>
                  <a:cubicBezTo>
                    <a:pt x="10119" y="13611"/>
                    <a:pt x="10022" y="13597"/>
                    <a:pt x="9923" y="13586"/>
                  </a:cubicBezTo>
                  <a:lnTo>
                    <a:pt x="9923" y="13586"/>
                  </a:lnTo>
                  <a:cubicBezTo>
                    <a:pt x="10695" y="13635"/>
                    <a:pt x="11464" y="13693"/>
                    <a:pt x="12239" y="13693"/>
                  </a:cubicBezTo>
                  <a:cubicBezTo>
                    <a:pt x="12436" y="13693"/>
                    <a:pt x="12633" y="13689"/>
                    <a:pt x="12831" y="13680"/>
                  </a:cubicBezTo>
                  <a:cubicBezTo>
                    <a:pt x="12844" y="13680"/>
                    <a:pt x="12871" y="13667"/>
                    <a:pt x="12871" y="13653"/>
                  </a:cubicBezTo>
                  <a:cubicBezTo>
                    <a:pt x="16934" y="13694"/>
                    <a:pt x="181247" y="13694"/>
                    <a:pt x="185311" y="13694"/>
                  </a:cubicBezTo>
                  <a:lnTo>
                    <a:pt x="185096" y="13533"/>
                  </a:lnTo>
                  <a:cubicBezTo>
                    <a:pt x="181100" y="13533"/>
                    <a:pt x="16854" y="13559"/>
                    <a:pt x="12871" y="13586"/>
                  </a:cubicBezTo>
                  <a:cubicBezTo>
                    <a:pt x="12871" y="13573"/>
                    <a:pt x="12844" y="13573"/>
                    <a:pt x="12831" y="13573"/>
                  </a:cubicBezTo>
                  <a:cubicBezTo>
                    <a:pt x="11959" y="13533"/>
                    <a:pt x="11101" y="13586"/>
                    <a:pt x="10229" y="13492"/>
                  </a:cubicBezTo>
                  <a:cubicBezTo>
                    <a:pt x="9582" y="13429"/>
                    <a:pt x="8934" y="13390"/>
                    <a:pt x="8280" y="13390"/>
                  </a:cubicBezTo>
                  <a:cubicBezTo>
                    <a:pt x="8108" y="13390"/>
                    <a:pt x="7935" y="13393"/>
                    <a:pt x="7761" y="13399"/>
                  </a:cubicBezTo>
                  <a:cubicBezTo>
                    <a:pt x="7439" y="13399"/>
                    <a:pt x="7121" y="13402"/>
                    <a:pt x="6802" y="13402"/>
                  </a:cubicBezTo>
                  <a:cubicBezTo>
                    <a:pt x="6484" y="13402"/>
                    <a:pt x="6165" y="13399"/>
                    <a:pt x="5843" y="13385"/>
                  </a:cubicBezTo>
                  <a:cubicBezTo>
                    <a:pt x="5817" y="13345"/>
                    <a:pt x="5790" y="13318"/>
                    <a:pt x="5750" y="13278"/>
                  </a:cubicBezTo>
                  <a:cubicBezTo>
                    <a:pt x="5951" y="13090"/>
                    <a:pt x="5964" y="12808"/>
                    <a:pt x="5924" y="12540"/>
                  </a:cubicBezTo>
                  <a:cubicBezTo>
                    <a:pt x="6018" y="12513"/>
                    <a:pt x="6112" y="12487"/>
                    <a:pt x="6192" y="12473"/>
                  </a:cubicBezTo>
                  <a:cubicBezTo>
                    <a:pt x="6199" y="12480"/>
                    <a:pt x="6206" y="12483"/>
                    <a:pt x="6212" y="12483"/>
                  </a:cubicBezTo>
                  <a:cubicBezTo>
                    <a:pt x="6219" y="12483"/>
                    <a:pt x="6226" y="12480"/>
                    <a:pt x="6232" y="12473"/>
                  </a:cubicBezTo>
                  <a:lnTo>
                    <a:pt x="6434" y="12473"/>
                  </a:lnTo>
                  <a:cubicBezTo>
                    <a:pt x="6662" y="12487"/>
                    <a:pt x="6890" y="12513"/>
                    <a:pt x="7117" y="12513"/>
                  </a:cubicBezTo>
                  <a:cubicBezTo>
                    <a:pt x="7359" y="12513"/>
                    <a:pt x="7600" y="12513"/>
                    <a:pt x="7842" y="12500"/>
                  </a:cubicBezTo>
                  <a:cubicBezTo>
                    <a:pt x="8324" y="12540"/>
                    <a:pt x="8807" y="12554"/>
                    <a:pt x="9290" y="12621"/>
                  </a:cubicBezTo>
                  <a:cubicBezTo>
                    <a:pt x="9531" y="12648"/>
                    <a:pt x="9759" y="12674"/>
                    <a:pt x="10001" y="12701"/>
                  </a:cubicBezTo>
                  <a:cubicBezTo>
                    <a:pt x="10560" y="12793"/>
                    <a:pt x="11120" y="12877"/>
                    <a:pt x="11668" y="12877"/>
                  </a:cubicBezTo>
                  <a:cubicBezTo>
                    <a:pt x="11842" y="12877"/>
                    <a:pt x="12015" y="12868"/>
                    <a:pt x="12187" y="12849"/>
                  </a:cubicBezTo>
                  <a:cubicBezTo>
                    <a:pt x="12241" y="12835"/>
                    <a:pt x="12241" y="12755"/>
                    <a:pt x="12187" y="12741"/>
                  </a:cubicBezTo>
                  <a:cubicBezTo>
                    <a:pt x="11919" y="12701"/>
                    <a:pt x="11650" y="12688"/>
                    <a:pt x="11382" y="12661"/>
                  </a:cubicBezTo>
                  <a:cubicBezTo>
                    <a:pt x="11463" y="12621"/>
                    <a:pt x="11530" y="12567"/>
                    <a:pt x="11597" y="12513"/>
                  </a:cubicBezTo>
                  <a:cubicBezTo>
                    <a:pt x="11638" y="12452"/>
                    <a:pt x="11593" y="12383"/>
                    <a:pt x="11540" y="12383"/>
                  </a:cubicBezTo>
                  <a:cubicBezTo>
                    <a:pt x="11523" y="12383"/>
                    <a:pt x="11506" y="12390"/>
                    <a:pt x="11490" y="12406"/>
                  </a:cubicBezTo>
                  <a:cubicBezTo>
                    <a:pt x="11336" y="12567"/>
                    <a:pt x="11095" y="12608"/>
                    <a:pt x="10849" y="12608"/>
                  </a:cubicBezTo>
                  <a:cubicBezTo>
                    <a:pt x="10643" y="12608"/>
                    <a:pt x="10434" y="12579"/>
                    <a:pt x="10269" y="12567"/>
                  </a:cubicBezTo>
                  <a:cubicBezTo>
                    <a:pt x="10202" y="12567"/>
                    <a:pt x="10135" y="12554"/>
                    <a:pt x="10055" y="12540"/>
                  </a:cubicBezTo>
                  <a:cubicBezTo>
                    <a:pt x="9572" y="12473"/>
                    <a:pt x="9089" y="12406"/>
                    <a:pt x="8593" y="12379"/>
                  </a:cubicBezTo>
                  <a:lnTo>
                    <a:pt x="8324" y="12379"/>
                  </a:lnTo>
                  <a:cubicBezTo>
                    <a:pt x="7936" y="12352"/>
                    <a:pt x="7533" y="12326"/>
                    <a:pt x="7131" y="12285"/>
                  </a:cubicBezTo>
                  <a:cubicBezTo>
                    <a:pt x="6915" y="12266"/>
                    <a:pt x="6692" y="12253"/>
                    <a:pt x="6467" y="12253"/>
                  </a:cubicBezTo>
                  <a:cubicBezTo>
                    <a:pt x="6384" y="12253"/>
                    <a:pt x="6302" y="12255"/>
                    <a:pt x="6219" y="12259"/>
                  </a:cubicBezTo>
                  <a:cubicBezTo>
                    <a:pt x="6407" y="11816"/>
                    <a:pt x="5964" y="10931"/>
                    <a:pt x="5830" y="10622"/>
                  </a:cubicBezTo>
                  <a:cubicBezTo>
                    <a:pt x="5548" y="9979"/>
                    <a:pt x="5133" y="9389"/>
                    <a:pt x="4623" y="8919"/>
                  </a:cubicBezTo>
                  <a:cubicBezTo>
                    <a:pt x="4274" y="8410"/>
                    <a:pt x="3832" y="7994"/>
                    <a:pt x="3295" y="7685"/>
                  </a:cubicBezTo>
                  <a:cubicBezTo>
                    <a:pt x="2826" y="7417"/>
                    <a:pt x="2316" y="7243"/>
                    <a:pt x="1793" y="7162"/>
                  </a:cubicBezTo>
                  <a:lnTo>
                    <a:pt x="1713" y="7136"/>
                  </a:lnTo>
                  <a:cubicBezTo>
                    <a:pt x="1485" y="7028"/>
                    <a:pt x="1257" y="6934"/>
                    <a:pt x="1015" y="6881"/>
                  </a:cubicBezTo>
                  <a:cubicBezTo>
                    <a:pt x="1136" y="6237"/>
                    <a:pt x="1217" y="5580"/>
                    <a:pt x="1243" y="4923"/>
                  </a:cubicBezTo>
                  <a:cubicBezTo>
                    <a:pt x="1257" y="4520"/>
                    <a:pt x="1378" y="4132"/>
                    <a:pt x="1404" y="3729"/>
                  </a:cubicBezTo>
                  <a:cubicBezTo>
                    <a:pt x="1431" y="3381"/>
                    <a:pt x="1257" y="3059"/>
                    <a:pt x="1270" y="2723"/>
                  </a:cubicBezTo>
                  <a:cubicBezTo>
                    <a:pt x="1270" y="2697"/>
                    <a:pt x="1247" y="2683"/>
                    <a:pt x="1225" y="2683"/>
                  </a:cubicBezTo>
                  <a:cubicBezTo>
                    <a:pt x="1203" y="2683"/>
                    <a:pt x="1183" y="2697"/>
                    <a:pt x="1190" y="2723"/>
                  </a:cubicBezTo>
                  <a:cubicBezTo>
                    <a:pt x="1163" y="3072"/>
                    <a:pt x="1337" y="3381"/>
                    <a:pt x="1324" y="3729"/>
                  </a:cubicBezTo>
                  <a:cubicBezTo>
                    <a:pt x="1310" y="4091"/>
                    <a:pt x="1190" y="4413"/>
                    <a:pt x="1176" y="4762"/>
                  </a:cubicBezTo>
                  <a:cubicBezTo>
                    <a:pt x="1163" y="5473"/>
                    <a:pt x="1096" y="6183"/>
                    <a:pt x="975" y="6881"/>
                  </a:cubicBezTo>
                  <a:cubicBezTo>
                    <a:pt x="962" y="6867"/>
                    <a:pt x="935" y="6867"/>
                    <a:pt x="922" y="6867"/>
                  </a:cubicBezTo>
                  <a:cubicBezTo>
                    <a:pt x="922" y="6559"/>
                    <a:pt x="935" y="6237"/>
                    <a:pt x="935" y="5929"/>
                  </a:cubicBezTo>
                  <a:cubicBezTo>
                    <a:pt x="948" y="5915"/>
                    <a:pt x="948" y="5902"/>
                    <a:pt x="935" y="5888"/>
                  </a:cubicBezTo>
                  <a:cubicBezTo>
                    <a:pt x="975" y="3930"/>
                    <a:pt x="1029" y="1986"/>
                    <a:pt x="948" y="41"/>
                  </a:cubicBezTo>
                  <a:cubicBezTo>
                    <a:pt x="942" y="14"/>
                    <a:pt x="922" y="1"/>
                    <a:pt x="90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p:nvPr/>
          </p:nvSpPr>
          <p:spPr>
            <a:xfrm>
              <a:off x="5062425" y="4879700"/>
              <a:ext cx="149550" cy="3375"/>
            </a:xfrm>
            <a:custGeom>
              <a:avLst/>
              <a:gdLst/>
              <a:ahLst/>
              <a:cxnLst/>
              <a:rect l="l" t="t" r="r" b="b"/>
              <a:pathLst>
                <a:path w="5982" h="135" extrusionOk="0">
                  <a:moveTo>
                    <a:pt x="0" y="1"/>
                  </a:moveTo>
                  <a:lnTo>
                    <a:pt x="81" y="135"/>
                  </a:lnTo>
                  <a:lnTo>
                    <a:pt x="5981" y="135"/>
                  </a:lnTo>
                  <a:lnTo>
                    <a:pt x="5673"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p:nvPr/>
          </p:nvSpPr>
          <p:spPr>
            <a:xfrm>
              <a:off x="4897125" y="4879700"/>
              <a:ext cx="155600" cy="3375"/>
            </a:xfrm>
            <a:custGeom>
              <a:avLst/>
              <a:gdLst/>
              <a:ahLst/>
              <a:cxnLst/>
              <a:rect l="l" t="t" r="r" b="b"/>
              <a:pathLst>
                <a:path w="6224" h="135" extrusionOk="0">
                  <a:moveTo>
                    <a:pt x="0" y="1"/>
                  </a:moveTo>
                  <a:lnTo>
                    <a:pt x="215" y="135"/>
                  </a:lnTo>
                  <a:lnTo>
                    <a:pt x="6223" y="135"/>
                  </a:lnTo>
                  <a:lnTo>
                    <a:pt x="6143"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0"/>
            <p:cNvSpPr/>
            <p:nvPr/>
          </p:nvSpPr>
          <p:spPr>
            <a:xfrm>
              <a:off x="5242125" y="4880050"/>
              <a:ext cx="517350" cy="3700"/>
            </a:xfrm>
            <a:custGeom>
              <a:avLst/>
              <a:gdLst/>
              <a:ahLst/>
              <a:cxnLst/>
              <a:rect l="l" t="t" r="r" b="b"/>
              <a:pathLst>
                <a:path w="20694" h="148" extrusionOk="0">
                  <a:moveTo>
                    <a:pt x="10340" y="0"/>
                  </a:moveTo>
                  <a:cubicBezTo>
                    <a:pt x="8617" y="7"/>
                    <a:pt x="6894" y="10"/>
                    <a:pt x="5170" y="10"/>
                  </a:cubicBezTo>
                  <a:cubicBezTo>
                    <a:pt x="3447" y="10"/>
                    <a:pt x="1724" y="7"/>
                    <a:pt x="0" y="0"/>
                  </a:cubicBezTo>
                  <a:lnTo>
                    <a:pt x="0" y="0"/>
                  </a:lnTo>
                  <a:lnTo>
                    <a:pt x="309" y="121"/>
                  </a:lnTo>
                  <a:cubicBezTo>
                    <a:pt x="7108" y="134"/>
                    <a:pt x="13894" y="148"/>
                    <a:pt x="20694" y="148"/>
                  </a:cubicBezTo>
                  <a:lnTo>
                    <a:pt x="2068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5800700" y="4880375"/>
              <a:ext cx="13425" cy="3375"/>
            </a:xfrm>
            <a:custGeom>
              <a:avLst/>
              <a:gdLst/>
              <a:ahLst/>
              <a:cxnLst/>
              <a:rect l="l" t="t" r="r" b="b"/>
              <a:pathLst>
                <a:path w="537" h="135" extrusionOk="0">
                  <a:moveTo>
                    <a:pt x="0" y="0"/>
                  </a:moveTo>
                  <a:lnTo>
                    <a:pt x="201" y="135"/>
                  </a:lnTo>
                  <a:lnTo>
                    <a:pt x="537" y="135"/>
                  </a:lnTo>
                  <a:cubicBezTo>
                    <a:pt x="523" y="94"/>
                    <a:pt x="497" y="41"/>
                    <a:pt x="49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5825500" y="4880375"/>
              <a:ext cx="135825" cy="3375"/>
            </a:xfrm>
            <a:custGeom>
              <a:avLst/>
              <a:gdLst/>
              <a:ahLst/>
              <a:cxnLst/>
              <a:rect l="l" t="t" r="r" b="b"/>
              <a:pathLst>
                <a:path w="5433" h="135" extrusionOk="0">
                  <a:moveTo>
                    <a:pt x="1" y="0"/>
                  </a:moveTo>
                  <a:cubicBezTo>
                    <a:pt x="14" y="41"/>
                    <a:pt x="28" y="94"/>
                    <a:pt x="41" y="135"/>
                  </a:cubicBezTo>
                  <a:lnTo>
                    <a:pt x="5365" y="135"/>
                  </a:lnTo>
                  <a:cubicBezTo>
                    <a:pt x="5392" y="94"/>
                    <a:pt x="5405" y="41"/>
                    <a:pt x="543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5975050" y="4879025"/>
              <a:ext cx="824800" cy="5725"/>
            </a:xfrm>
            <a:custGeom>
              <a:avLst/>
              <a:gdLst/>
              <a:ahLst/>
              <a:cxnLst/>
              <a:rect l="l" t="t" r="r" b="b"/>
              <a:pathLst>
                <a:path w="32992" h="229" extrusionOk="0">
                  <a:moveTo>
                    <a:pt x="32965" y="1"/>
                  </a:moveTo>
                  <a:cubicBezTo>
                    <a:pt x="28365" y="1"/>
                    <a:pt x="23778" y="14"/>
                    <a:pt x="19191" y="41"/>
                  </a:cubicBezTo>
                  <a:cubicBezTo>
                    <a:pt x="12821" y="54"/>
                    <a:pt x="6451" y="54"/>
                    <a:pt x="81" y="54"/>
                  </a:cubicBezTo>
                  <a:cubicBezTo>
                    <a:pt x="54" y="95"/>
                    <a:pt x="27" y="148"/>
                    <a:pt x="0" y="189"/>
                  </a:cubicBezTo>
                  <a:lnTo>
                    <a:pt x="2347" y="189"/>
                  </a:lnTo>
                  <a:cubicBezTo>
                    <a:pt x="3483" y="187"/>
                    <a:pt x="4618" y="186"/>
                    <a:pt x="5753" y="186"/>
                  </a:cubicBezTo>
                  <a:cubicBezTo>
                    <a:pt x="14834" y="186"/>
                    <a:pt x="23908" y="229"/>
                    <a:pt x="32991" y="229"/>
                  </a:cubicBezTo>
                  <a:cubicBezTo>
                    <a:pt x="32978" y="148"/>
                    <a:pt x="32965" y="81"/>
                    <a:pt x="3296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p:nvPr/>
          </p:nvSpPr>
          <p:spPr>
            <a:xfrm>
              <a:off x="6816575" y="4879025"/>
              <a:ext cx="70450" cy="5725"/>
            </a:xfrm>
            <a:custGeom>
              <a:avLst/>
              <a:gdLst/>
              <a:ahLst/>
              <a:cxnLst/>
              <a:rect l="l" t="t" r="r" b="b"/>
              <a:pathLst>
                <a:path w="2818" h="229" extrusionOk="0">
                  <a:moveTo>
                    <a:pt x="1" y="1"/>
                  </a:moveTo>
                  <a:cubicBezTo>
                    <a:pt x="1" y="81"/>
                    <a:pt x="14" y="148"/>
                    <a:pt x="28" y="229"/>
                  </a:cubicBezTo>
                  <a:lnTo>
                    <a:pt x="2817" y="215"/>
                  </a:lnTo>
                  <a:lnTo>
                    <a:pt x="2495"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0"/>
            <p:cNvSpPr/>
            <p:nvPr/>
          </p:nvSpPr>
          <p:spPr>
            <a:xfrm>
              <a:off x="6934600" y="4879025"/>
              <a:ext cx="61375" cy="5400"/>
            </a:xfrm>
            <a:custGeom>
              <a:avLst/>
              <a:gdLst/>
              <a:ahLst/>
              <a:cxnLst/>
              <a:rect l="l" t="t" r="r" b="b"/>
              <a:pathLst>
                <a:path w="2455" h="216" extrusionOk="0">
                  <a:moveTo>
                    <a:pt x="1" y="1"/>
                  </a:moveTo>
                  <a:cubicBezTo>
                    <a:pt x="41" y="68"/>
                    <a:pt x="68" y="135"/>
                    <a:pt x="95" y="215"/>
                  </a:cubicBezTo>
                  <a:lnTo>
                    <a:pt x="2321" y="215"/>
                  </a:lnTo>
                  <a:cubicBezTo>
                    <a:pt x="2455" y="215"/>
                    <a:pt x="2455" y="1"/>
                    <a:pt x="23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a:off x="243475" y="4541400"/>
              <a:ext cx="7075" cy="192975"/>
            </a:xfrm>
            <a:custGeom>
              <a:avLst/>
              <a:gdLst/>
              <a:ahLst/>
              <a:cxnLst/>
              <a:rect l="l" t="t" r="r" b="b"/>
              <a:pathLst>
                <a:path w="283" h="7719" extrusionOk="0">
                  <a:moveTo>
                    <a:pt x="48" y="1"/>
                  </a:moveTo>
                  <a:cubicBezTo>
                    <a:pt x="24" y="1"/>
                    <a:pt x="1" y="14"/>
                    <a:pt x="1" y="41"/>
                  </a:cubicBezTo>
                  <a:cubicBezTo>
                    <a:pt x="1" y="685"/>
                    <a:pt x="175" y="1315"/>
                    <a:pt x="175" y="1959"/>
                  </a:cubicBezTo>
                  <a:cubicBezTo>
                    <a:pt x="162" y="2589"/>
                    <a:pt x="94" y="3193"/>
                    <a:pt x="94" y="3863"/>
                  </a:cubicBezTo>
                  <a:cubicBezTo>
                    <a:pt x="81" y="4520"/>
                    <a:pt x="148" y="5178"/>
                    <a:pt x="175" y="5835"/>
                  </a:cubicBezTo>
                  <a:cubicBezTo>
                    <a:pt x="202" y="6411"/>
                    <a:pt x="188" y="7027"/>
                    <a:pt x="228" y="7590"/>
                  </a:cubicBezTo>
                  <a:lnTo>
                    <a:pt x="228" y="7590"/>
                  </a:lnTo>
                  <a:cubicBezTo>
                    <a:pt x="228" y="7584"/>
                    <a:pt x="221" y="7582"/>
                    <a:pt x="215" y="7582"/>
                  </a:cubicBezTo>
                  <a:cubicBezTo>
                    <a:pt x="208" y="7582"/>
                    <a:pt x="202" y="7585"/>
                    <a:pt x="202" y="7592"/>
                  </a:cubicBezTo>
                  <a:lnTo>
                    <a:pt x="202" y="7699"/>
                  </a:lnTo>
                  <a:cubicBezTo>
                    <a:pt x="202" y="7712"/>
                    <a:pt x="212" y="7719"/>
                    <a:pt x="222" y="7719"/>
                  </a:cubicBezTo>
                  <a:cubicBezTo>
                    <a:pt x="232" y="7719"/>
                    <a:pt x="242" y="7712"/>
                    <a:pt x="242" y="7699"/>
                  </a:cubicBezTo>
                  <a:cubicBezTo>
                    <a:pt x="282" y="6411"/>
                    <a:pt x="148" y="5137"/>
                    <a:pt x="175" y="3850"/>
                  </a:cubicBezTo>
                  <a:cubicBezTo>
                    <a:pt x="188" y="3193"/>
                    <a:pt x="269" y="2536"/>
                    <a:pt x="269" y="1878"/>
                  </a:cubicBezTo>
                  <a:cubicBezTo>
                    <a:pt x="269" y="1262"/>
                    <a:pt x="108" y="658"/>
                    <a:pt x="94" y="41"/>
                  </a:cubicBezTo>
                  <a:cubicBezTo>
                    <a:pt x="94" y="14"/>
                    <a:pt x="71" y="1"/>
                    <a:pt x="4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414475" y="4836450"/>
              <a:ext cx="25" cy="25"/>
            </a:xfrm>
            <a:custGeom>
              <a:avLst/>
              <a:gdLst/>
              <a:ahLst/>
              <a:cxnLst/>
              <a:rect l="l" t="t" r="r" b="b"/>
              <a:pathLst>
                <a:path w="1" h="1" extrusionOk="0">
                  <a:moveTo>
                    <a:pt x="0" y="1"/>
                  </a:move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5047675" y="4854225"/>
              <a:ext cx="105950" cy="5050"/>
            </a:xfrm>
            <a:custGeom>
              <a:avLst/>
              <a:gdLst/>
              <a:ahLst/>
              <a:cxnLst/>
              <a:rect l="l" t="t" r="r" b="b"/>
              <a:pathLst>
                <a:path w="4238" h="202" extrusionOk="0">
                  <a:moveTo>
                    <a:pt x="0" y="0"/>
                  </a:moveTo>
                  <a:cubicBezTo>
                    <a:pt x="40" y="67"/>
                    <a:pt x="67" y="135"/>
                    <a:pt x="107" y="202"/>
                  </a:cubicBezTo>
                  <a:lnTo>
                    <a:pt x="4238" y="202"/>
                  </a:lnTo>
                  <a:lnTo>
                    <a:pt x="382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a:off x="849325" y="4854225"/>
              <a:ext cx="4188975" cy="4725"/>
            </a:xfrm>
            <a:custGeom>
              <a:avLst/>
              <a:gdLst/>
              <a:ahLst/>
              <a:cxnLst/>
              <a:rect l="l" t="t" r="r" b="b"/>
              <a:pathLst>
                <a:path w="167559" h="189" extrusionOk="0">
                  <a:moveTo>
                    <a:pt x="167465" y="0"/>
                  </a:moveTo>
                  <a:cubicBezTo>
                    <a:pt x="165064" y="14"/>
                    <a:pt x="2401" y="14"/>
                    <a:pt x="0" y="27"/>
                  </a:cubicBezTo>
                  <a:lnTo>
                    <a:pt x="255" y="175"/>
                  </a:lnTo>
                  <a:cubicBezTo>
                    <a:pt x="2602" y="175"/>
                    <a:pt x="165212" y="188"/>
                    <a:pt x="167559" y="188"/>
                  </a:cubicBezTo>
                  <a:lnTo>
                    <a:pt x="16746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a:off x="5177075" y="4854225"/>
              <a:ext cx="556600" cy="5050"/>
            </a:xfrm>
            <a:custGeom>
              <a:avLst/>
              <a:gdLst/>
              <a:ahLst/>
              <a:cxnLst/>
              <a:rect l="l" t="t" r="r" b="b"/>
              <a:pathLst>
                <a:path w="22264" h="202" extrusionOk="0">
                  <a:moveTo>
                    <a:pt x="1" y="0"/>
                  </a:moveTo>
                  <a:lnTo>
                    <a:pt x="484" y="202"/>
                  </a:lnTo>
                  <a:cubicBezTo>
                    <a:pt x="7739" y="188"/>
                    <a:pt x="14994" y="188"/>
                    <a:pt x="22263" y="175"/>
                  </a:cubicBezTo>
                  <a:lnTo>
                    <a:pt x="22089" y="14"/>
                  </a:lnTo>
                  <a:lnTo>
                    <a:pt x="1553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5738000" y="4854900"/>
              <a:ext cx="14450" cy="4050"/>
            </a:xfrm>
            <a:custGeom>
              <a:avLst/>
              <a:gdLst/>
              <a:ahLst/>
              <a:cxnLst/>
              <a:rect l="l" t="t" r="r" b="b"/>
              <a:pathLst>
                <a:path w="578" h="162" extrusionOk="0">
                  <a:moveTo>
                    <a:pt x="0" y="0"/>
                  </a:moveTo>
                  <a:lnTo>
                    <a:pt x="188" y="161"/>
                  </a:lnTo>
                  <a:lnTo>
                    <a:pt x="577" y="161"/>
                  </a:lnTo>
                  <a:lnTo>
                    <a:pt x="36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5832200" y="4854900"/>
              <a:ext cx="93250" cy="3375"/>
            </a:xfrm>
            <a:custGeom>
              <a:avLst/>
              <a:gdLst/>
              <a:ahLst/>
              <a:cxnLst/>
              <a:rect l="l" t="t" r="r" b="b"/>
              <a:pathLst>
                <a:path w="3730" h="135" extrusionOk="0">
                  <a:moveTo>
                    <a:pt x="41" y="0"/>
                  </a:moveTo>
                  <a:cubicBezTo>
                    <a:pt x="41" y="40"/>
                    <a:pt x="14" y="94"/>
                    <a:pt x="1" y="134"/>
                  </a:cubicBezTo>
                  <a:lnTo>
                    <a:pt x="3689" y="134"/>
                  </a:lnTo>
                  <a:cubicBezTo>
                    <a:pt x="3702" y="94"/>
                    <a:pt x="3716" y="40"/>
                    <a:pt x="372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5779575" y="4854900"/>
              <a:ext cx="25850" cy="3700"/>
            </a:xfrm>
            <a:custGeom>
              <a:avLst/>
              <a:gdLst/>
              <a:ahLst/>
              <a:cxnLst/>
              <a:rect l="l" t="t" r="r" b="b"/>
              <a:pathLst>
                <a:path w="1034" h="148" extrusionOk="0">
                  <a:moveTo>
                    <a:pt x="41" y="0"/>
                  </a:moveTo>
                  <a:cubicBezTo>
                    <a:pt x="27" y="40"/>
                    <a:pt x="14" y="94"/>
                    <a:pt x="0" y="148"/>
                  </a:cubicBezTo>
                  <a:lnTo>
                    <a:pt x="1033" y="148"/>
                  </a:lnTo>
                  <a:cubicBezTo>
                    <a:pt x="1006" y="94"/>
                    <a:pt x="993" y="40"/>
                    <a:pt x="96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6875600" y="4854225"/>
              <a:ext cx="32550" cy="5375"/>
            </a:xfrm>
            <a:custGeom>
              <a:avLst/>
              <a:gdLst/>
              <a:ahLst/>
              <a:cxnLst/>
              <a:rect l="l" t="t" r="r" b="b"/>
              <a:pathLst>
                <a:path w="1302" h="215" extrusionOk="0">
                  <a:moveTo>
                    <a:pt x="0" y="0"/>
                  </a:moveTo>
                  <a:cubicBezTo>
                    <a:pt x="134" y="67"/>
                    <a:pt x="255" y="135"/>
                    <a:pt x="376" y="215"/>
                  </a:cubicBezTo>
                  <a:lnTo>
                    <a:pt x="1301" y="215"/>
                  </a:lnTo>
                  <a:cubicBezTo>
                    <a:pt x="1288" y="135"/>
                    <a:pt x="1274" y="67"/>
                    <a:pt x="127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6818250" y="4855225"/>
              <a:ext cx="26200" cy="4375"/>
            </a:xfrm>
            <a:custGeom>
              <a:avLst/>
              <a:gdLst/>
              <a:ahLst/>
              <a:cxnLst/>
              <a:rect l="l" t="t" r="r" b="b"/>
              <a:pathLst>
                <a:path w="1048" h="175" extrusionOk="0">
                  <a:moveTo>
                    <a:pt x="350" y="1"/>
                  </a:moveTo>
                  <a:cubicBezTo>
                    <a:pt x="216" y="1"/>
                    <a:pt x="81" y="54"/>
                    <a:pt x="1" y="175"/>
                  </a:cubicBezTo>
                  <a:lnTo>
                    <a:pt x="1047" y="175"/>
                  </a:lnTo>
                  <a:cubicBezTo>
                    <a:pt x="832" y="68"/>
                    <a:pt x="591" y="1"/>
                    <a:pt x="35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7262175" y="4783825"/>
              <a:ext cx="10075" cy="15425"/>
            </a:xfrm>
            <a:custGeom>
              <a:avLst/>
              <a:gdLst/>
              <a:ahLst/>
              <a:cxnLst/>
              <a:rect l="l" t="t" r="r" b="b"/>
              <a:pathLst>
                <a:path w="403" h="617" extrusionOk="0">
                  <a:moveTo>
                    <a:pt x="94" y="0"/>
                  </a:moveTo>
                  <a:cubicBezTo>
                    <a:pt x="67" y="14"/>
                    <a:pt x="27" y="27"/>
                    <a:pt x="0" y="27"/>
                  </a:cubicBezTo>
                  <a:lnTo>
                    <a:pt x="0" y="67"/>
                  </a:lnTo>
                  <a:lnTo>
                    <a:pt x="0" y="201"/>
                  </a:lnTo>
                  <a:cubicBezTo>
                    <a:pt x="16" y="290"/>
                    <a:pt x="32" y="373"/>
                    <a:pt x="54" y="455"/>
                  </a:cubicBezTo>
                  <a:lnTo>
                    <a:pt x="54" y="455"/>
                  </a:lnTo>
                  <a:cubicBezTo>
                    <a:pt x="81" y="402"/>
                    <a:pt x="81" y="362"/>
                    <a:pt x="94" y="309"/>
                  </a:cubicBezTo>
                  <a:cubicBezTo>
                    <a:pt x="148" y="228"/>
                    <a:pt x="215" y="148"/>
                    <a:pt x="282" y="67"/>
                  </a:cubicBezTo>
                  <a:lnTo>
                    <a:pt x="228" y="27"/>
                  </a:lnTo>
                  <a:cubicBezTo>
                    <a:pt x="188" y="81"/>
                    <a:pt x="134" y="134"/>
                    <a:pt x="94" y="188"/>
                  </a:cubicBezTo>
                  <a:lnTo>
                    <a:pt x="94" y="0"/>
                  </a:lnTo>
                  <a:close/>
                  <a:moveTo>
                    <a:pt x="309" y="81"/>
                  </a:moveTo>
                  <a:cubicBezTo>
                    <a:pt x="228" y="201"/>
                    <a:pt x="135" y="322"/>
                    <a:pt x="54" y="455"/>
                  </a:cubicBezTo>
                  <a:lnTo>
                    <a:pt x="54" y="455"/>
                  </a:lnTo>
                  <a:cubicBezTo>
                    <a:pt x="54" y="455"/>
                    <a:pt x="54" y="455"/>
                    <a:pt x="54" y="455"/>
                  </a:cubicBezTo>
                  <a:lnTo>
                    <a:pt x="54" y="455"/>
                  </a:lnTo>
                  <a:cubicBezTo>
                    <a:pt x="54" y="456"/>
                    <a:pt x="54" y="456"/>
                    <a:pt x="54" y="456"/>
                  </a:cubicBezTo>
                  <a:cubicBezTo>
                    <a:pt x="54" y="456"/>
                    <a:pt x="54" y="456"/>
                    <a:pt x="54" y="455"/>
                  </a:cubicBezTo>
                  <a:lnTo>
                    <a:pt x="54" y="455"/>
                  </a:lnTo>
                  <a:cubicBezTo>
                    <a:pt x="69" y="510"/>
                    <a:pt x="86" y="563"/>
                    <a:pt x="108" y="617"/>
                  </a:cubicBezTo>
                  <a:cubicBezTo>
                    <a:pt x="188" y="456"/>
                    <a:pt x="295" y="309"/>
                    <a:pt x="403" y="161"/>
                  </a:cubicBezTo>
                  <a:lnTo>
                    <a:pt x="309" y="8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a:off x="7265850" y="4788850"/>
              <a:ext cx="10750" cy="17450"/>
            </a:xfrm>
            <a:custGeom>
              <a:avLst/>
              <a:gdLst/>
              <a:ahLst/>
              <a:cxnLst/>
              <a:rect l="l" t="t" r="r" b="b"/>
              <a:pathLst>
                <a:path w="430" h="698" extrusionOk="0">
                  <a:moveTo>
                    <a:pt x="323" y="0"/>
                  </a:moveTo>
                  <a:cubicBezTo>
                    <a:pt x="215" y="175"/>
                    <a:pt x="108" y="362"/>
                    <a:pt x="1" y="550"/>
                  </a:cubicBezTo>
                  <a:cubicBezTo>
                    <a:pt x="28" y="590"/>
                    <a:pt x="41" y="644"/>
                    <a:pt x="68" y="698"/>
                  </a:cubicBezTo>
                  <a:cubicBezTo>
                    <a:pt x="175" y="483"/>
                    <a:pt x="296" y="282"/>
                    <a:pt x="430" y="81"/>
                  </a:cubicBezTo>
                  <a:lnTo>
                    <a:pt x="32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a:off x="7249100" y="4540650"/>
              <a:ext cx="114350" cy="245875"/>
            </a:xfrm>
            <a:custGeom>
              <a:avLst/>
              <a:gdLst/>
              <a:ahLst/>
              <a:cxnLst/>
              <a:rect l="l" t="t" r="r" b="b"/>
              <a:pathLst>
                <a:path w="4574" h="9835" extrusionOk="0">
                  <a:moveTo>
                    <a:pt x="3970" y="4658"/>
                  </a:moveTo>
                  <a:lnTo>
                    <a:pt x="3970" y="4658"/>
                  </a:lnTo>
                  <a:cubicBezTo>
                    <a:pt x="4171" y="4765"/>
                    <a:pt x="4077" y="5154"/>
                    <a:pt x="3956" y="5489"/>
                  </a:cubicBezTo>
                  <a:cubicBezTo>
                    <a:pt x="3956" y="5208"/>
                    <a:pt x="3956" y="4939"/>
                    <a:pt x="3970" y="4658"/>
                  </a:cubicBezTo>
                  <a:close/>
                  <a:moveTo>
                    <a:pt x="3863" y="1976"/>
                  </a:moveTo>
                  <a:cubicBezTo>
                    <a:pt x="3863" y="2056"/>
                    <a:pt x="3876" y="2123"/>
                    <a:pt x="3876" y="2190"/>
                  </a:cubicBezTo>
                  <a:cubicBezTo>
                    <a:pt x="3916" y="2794"/>
                    <a:pt x="3889" y="3384"/>
                    <a:pt x="3889" y="3974"/>
                  </a:cubicBezTo>
                  <a:cubicBezTo>
                    <a:pt x="3889" y="4537"/>
                    <a:pt x="3863" y="5100"/>
                    <a:pt x="3876" y="5650"/>
                  </a:cubicBezTo>
                  <a:cubicBezTo>
                    <a:pt x="3849" y="5704"/>
                    <a:pt x="3836" y="5744"/>
                    <a:pt x="3809" y="5771"/>
                  </a:cubicBezTo>
                  <a:cubicBezTo>
                    <a:pt x="3836" y="4510"/>
                    <a:pt x="3863" y="3250"/>
                    <a:pt x="3863" y="1976"/>
                  </a:cubicBezTo>
                  <a:close/>
                  <a:moveTo>
                    <a:pt x="3876" y="5865"/>
                  </a:moveTo>
                  <a:cubicBezTo>
                    <a:pt x="3876" y="6039"/>
                    <a:pt x="3889" y="6213"/>
                    <a:pt x="3916" y="6388"/>
                  </a:cubicBezTo>
                  <a:cubicBezTo>
                    <a:pt x="3956" y="6562"/>
                    <a:pt x="4010" y="6723"/>
                    <a:pt x="4050" y="6884"/>
                  </a:cubicBezTo>
                  <a:cubicBezTo>
                    <a:pt x="4003" y="6877"/>
                    <a:pt x="3960" y="6874"/>
                    <a:pt x="3918" y="6874"/>
                  </a:cubicBezTo>
                  <a:cubicBezTo>
                    <a:pt x="3876" y="6874"/>
                    <a:pt x="3836" y="6877"/>
                    <a:pt x="3796" y="6884"/>
                  </a:cubicBezTo>
                  <a:cubicBezTo>
                    <a:pt x="3796" y="6576"/>
                    <a:pt x="3809" y="6267"/>
                    <a:pt x="3809" y="5959"/>
                  </a:cubicBezTo>
                  <a:cubicBezTo>
                    <a:pt x="3836" y="5932"/>
                    <a:pt x="3863" y="5892"/>
                    <a:pt x="3876" y="5865"/>
                  </a:cubicBezTo>
                  <a:close/>
                  <a:moveTo>
                    <a:pt x="2562" y="7327"/>
                  </a:moveTo>
                  <a:lnTo>
                    <a:pt x="2562" y="7327"/>
                  </a:lnTo>
                  <a:cubicBezTo>
                    <a:pt x="2374" y="7420"/>
                    <a:pt x="2186" y="7528"/>
                    <a:pt x="1998" y="7622"/>
                  </a:cubicBezTo>
                  <a:cubicBezTo>
                    <a:pt x="1408" y="7903"/>
                    <a:pt x="872" y="8238"/>
                    <a:pt x="362" y="8641"/>
                  </a:cubicBezTo>
                  <a:cubicBezTo>
                    <a:pt x="899" y="8037"/>
                    <a:pt x="1610" y="7581"/>
                    <a:pt x="2387" y="7367"/>
                  </a:cubicBezTo>
                  <a:lnTo>
                    <a:pt x="2562" y="7327"/>
                  </a:lnTo>
                  <a:close/>
                  <a:moveTo>
                    <a:pt x="3563" y="8169"/>
                  </a:moveTo>
                  <a:cubicBezTo>
                    <a:pt x="3715" y="8169"/>
                    <a:pt x="3878" y="8198"/>
                    <a:pt x="4050" y="8198"/>
                  </a:cubicBezTo>
                  <a:cubicBezTo>
                    <a:pt x="4010" y="8212"/>
                    <a:pt x="3970" y="8225"/>
                    <a:pt x="3943" y="8238"/>
                  </a:cubicBezTo>
                  <a:lnTo>
                    <a:pt x="3863" y="8252"/>
                  </a:lnTo>
                  <a:cubicBezTo>
                    <a:pt x="3326" y="8252"/>
                    <a:pt x="2790" y="8373"/>
                    <a:pt x="2307" y="8614"/>
                  </a:cubicBezTo>
                  <a:lnTo>
                    <a:pt x="2226" y="8654"/>
                  </a:lnTo>
                  <a:cubicBezTo>
                    <a:pt x="2602" y="8386"/>
                    <a:pt x="3031" y="8225"/>
                    <a:pt x="3487" y="8171"/>
                  </a:cubicBezTo>
                  <a:cubicBezTo>
                    <a:pt x="3512" y="8170"/>
                    <a:pt x="3537" y="8169"/>
                    <a:pt x="3563" y="8169"/>
                  </a:cubicBezTo>
                  <a:close/>
                  <a:moveTo>
                    <a:pt x="1350" y="8819"/>
                  </a:moveTo>
                  <a:cubicBezTo>
                    <a:pt x="1363" y="8819"/>
                    <a:pt x="1378" y="8822"/>
                    <a:pt x="1395" y="8829"/>
                  </a:cubicBezTo>
                  <a:cubicBezTo>
                    <a:pt x="1462" y="8869"/>
                    <a:pt x="1529" y="8949"/>
                    <a:pt x="1596" y="8989"/>
                  </a:cubicBezTo>
                  <a:cubicBezTo>
                    <a:pt x="1529" y="9043"/>
                    <a:pt x="1462" y="9110"/>
                    <a:pt x="1382" y="9177"/>
                  </a:cubicBezTo>
                  <a:lnTo>
                    <a:pt x="1234" y="9298"/>
                  </a:lnTo>
                  <a:lnTo>
                    <a:pt x="1234" y="9204"/>
                  </a:lnTo>
                  <a:cubicBezTo>
                    <a:pt x="1234" y="9083"/>
                    <a:pt x="1223" y="8819"/>
                    <a:pt x="1350" y="8819"/>
                  </a:cubicBezTo>
                  <a:close/>
                  <a:moveTo>
                    <a:pt x="3702" y="8306"/>
                  </a:moveTo>
                  <a:cubicBezTo>
                    <a:pt x="3366" y="8386"/>
                    <a:pt x="3031" y="8466"/>
                    <a:pt x="2709" y="8574"/>
                  </a:cubicBezTo>
                  <a:cubicBezTo>
                    <a:pt x="2133" y="8775"/>
                    <a:pt x="1623" y="9124"/>
                    <a:pt x="1234" y="9580"/>
                  </a:cubicBezTo>
                  <a:cubicBezTo>
                    <a:pt x="1234" y="9553"/>
                    <a:pt x="1234" y="9526"/>
                    <a:pt x="1234" y="9499"/>
                  </a:cubicBezTo>
                  <a:cubicBezTo>
                    <a:pt x="1315" y="9405"/>
                    <a:pt x="1408" y="9311"/>
                    <a:pt x="1502" y="9231"/>
                  </a:cubicBezTo>
                  <a:cubicBezTo>
                    <a:pt x="1569" y="9164"/>
                    <a:pt x="1623" y="9110"/>
                    <a:pt x="1690" y="9057"/>
                  </a:cubicBezTo>
                  <a:cubicBezTo>
                    <a:pt x="1891" y="8936"/>
                    <a:pt x="2092" y="8829"/>
                    <a:pt x="2294" y="8721"/>
                  </a:cubicBezTo>
                  <a:lnTo>
                    <a:pt x="2294" y="8708"/>
                  </a:lnTo>
                  <a:cubicBezTo>
                    <a:pt x="2656" y="8507"/>
                    <a:pt x="3071" y="8359"/>
                    <a:pt x="3501" y="8306"/>
                  </a:cubicBezTo>
                  <a:close/>
                  <a:moveTo>
                    <a:pt x="3749" y="1"/>
                  </a:moveTo>
                  <a:cubicBezTo>
                    <a:pt x="3729" y="1"/>
                    <a:pt x="3708" y="11"/>
                    <a:pt x="3702" y="31"/>
                  </a:cubicBezTo>
                  <a:cubicBezTo>
                    <a:pt x="3621" y="1976"/>
                    <a:pt x="3675" y="3934"/>
                    <a:pt x="3702" y="5878"/>
                  </a:cubicBezTo>
                  <a:cubicBezTo>
                    <a:pt x="3688" y="5892"/>
                    <a:pt x="3688" y="5905"/>
                    <a:pt x="3702" y="5918"/>
                  </a:cubicBezTo>
                  <a:cubicBezTo>
                    <a:pt x="3702" y="6240"/>
                    <a:pt x="3715" y="6549"/>
                    <a:pt x="3715" y="6857"/>
                  </a:cubicBezTo>
                  <a:lnTo>
                    <a:pt x="3661" y="6871"/>
                  </a:lnTo>
                  <a:cubicBezTo>
                    <a:pt x="3541" y="6173"/>
                    <a:pt x="3474" y="5462"/>
                    <a:pt x="3460" y="4765"/>
                  </a:cubicBezTo>
                  <a:cubicBezTo>
                    <a:pt x="3447" y="4416"/>
                    <a:pt x="3340" y="4081"/>
                    <a:pt x="3326" y="3732"/>
                  </a:cubicBezTo>
                  <a:cubicBezTo>
                    <a:pt x="3299" y="3384"/>
                    <a:pt x="3487" y="3062"/>
                    <a:pt x="3460" y="2713"/>
                  </a:cubicBezTo>
                  <a:cubicBezTo>
                    <a:pt x="3460" y="2686"/>
                    <a:pt x="3440" y="2673"/>
                    <a:pt x="3420" y="2673"/>
                  </a:cubicBezTo>
                  <a:cubicBezTo>
                    <a:pt x="3400" y="2673"/>
                    <a:pt x="3380" y="2686"/>
                    <a:pt x="3380" y="2713"/>
                  </a:cubicBezTo>
                  <a:cubicBezTo>
                    <a:pt x="3393" y="3075"/>
                    <a:pt x="3205" y="3370"/>
                    <a:pt x="3232" y="3732"/>
                  </a:cubicBezTo>
                  <a:cubicBezTo>
                    <a:pt x="3259" y="4135"/>
                    <a:pt x="3380" y="4510"/>
                    <a:pt x="3407" y="4913"/>
                  </a:cubicBezTo>
                  <a:cubicBezTo>
                    <a:pt x="3420" y="5570"/>
                    <a:pt x="3501" y="6227"/>
                    <a:pt x="3635" y="6884"/>
                  </a:cubicBezTo>
                  <a:cubicBezTo>
                    <a:pt x="3393" y="6938"/>
                    <a:pt x="3152" y="7018"/>
                    <a:pt x="2924" y="7112"/>
                  </a:cubicBezTo>
                  <a:lnTo>
                    <a:pt x="2843" y="7152"/>
                  </a:lnTo>
                  <a:cubicBezTo>
                    <a:pt x="2320" y="7233"/>
                    <a:pt x="1811" y="7407"/>
                    <a:pt x="1341" y="7662"/>
                  </a:cubicBezTo>
                  <a:cubicBezTo>
                    <a:pt x="805" y="7970"/>
                    <a:pt x="362" y="8399"/>
                    <a:pt x="14" y="8896"/>
                  </a:cubicBezTo>
                  <a:lnTo>
                    <a:pt x="0" y="8909"/>
                  </a:lnTo>
                  <a:lnTo>
                    <a:pt x="54" y="8949"/>
                  </a:lnTo>
                  <a:lnTo>
                    <a:pt x="94" y="8896"/>
                  </a:lnTo>
                  <a:cubicBezTo>
                    <a:pt x="443" y="8587"/>
                    <a:pt x="818" y="8319"/>
                    <a:pt x="1207" y="8078"/>
                  </a:cubicBezTo>
                  <a:lnTo>
                    <a:pt x="1207" y="8078"/>
                  </a:lnTo>
                  <a:cubicBezTo>
                    <a:pt x="1127" y="8145"/>
                    <a:pt x="1046" y="8212"/>
                    <a:pt x="952" y="8279"/>
                  </a:cubicBezTo>
                  <a:cubicBezTo>
                    <a:pt x="711" y="8466"/>
                    <a:pt x="483" y="8681"/>
                    <a:pt x="268" y="8909"/>
                  </a:cubicBezTo>
                  <a:cubicBezTo>
                    <a:pt x="309" y="8922"/>
                    <a:pt x="336" y="8922"/>
                    <a:pt x="376" y="8949"/>
                  </a:cubicBezTo>
                  <a:lnTo>
                    <a:pt x="403" y="8963"/>
                  </a:lnTo>
                  <a:cubicBezTo>
                    <a:pt x="456" y="8896"/>
                    <a:pt x="523" y="8829"/>
                    <a:pt x="590" y="8775"/>
                  </a:cubicBezTo>
                  <a:lnTo>
                    <a:pt x="590" y="8775"/>
                  </a:lnTo>
                  <a:cubicBezTo>
                    <a:pt x="523" y="8829"/>
                    <a:pt x="483" y="8909"/>
                    <a:pt x="470" y="8989"/>
                  </a:cubicBezTo>
                  <a:cubicBezTo>
                    <a:pt x="483" y="9003"/>
                    <a:pt x="496" y="9003"/>
                    <a:pt x="510" y="9016"/>
                  </a:cubicBezTo>
                  <a:lnTo>
                    <a:pt x="563" y="9057"/>
                  </a:lnTo>
                  <a:cubicBezTo>
                    <a:pt x="577" y="9016"/>
                    <a:pt x="590" y="8963"/>
                    <a:pt x="617" y="8922"/>
                  </a:cubicBezTo>
                  <a:lnTo>
                    <a:pt x="671" y="9124"/>
                  </a:lnTo>
                  <a:cubicBezTo>
                    <a:pt x="751" y="9204"/>
                    <a:pt x="791" y="9325"/>
                    <a:pt x="778" y="9432"/>
                  </a:cubicBezTo>
                  <a:cubicBezTo>
                    <a:pt x="791" y="9486"/>
                    <a:pt x="818" y="9526"/>
                    <a:pt x="845" y="9580"/>
                  </a:cubicBezTo>
                  <a:lnTo>
                    <a:pt x="832" y="9593"/>
                  </a:lnTo>
                  <a:lnTo>
                    <a:pt x="1154" y="9834"/>
                  </a:lnTo>
                  <a:cubicBezTo>
                    <a:pt x="1221" y="9754"/>
                    <a:pt x="1274" y="9687"/>
                    <a:pt x="1341" y="9606"/>
                  </a:cubicBezTo>
                  <a:cubicBezTo>
                    <a:pt x="1811" y="9057"/>
                    <a:pt x="2441" y="8775"/>
                    <a:pt x="3125" y="8574"/>
                  </a:cubicBezTo>
                  <a:cubicBezTo>
                    <a:pt x="3447" y="8507"/>
                    <a:pt x="3755" y="8413"/>
                    <a:pt x="4077" y="8306"/>
                  </a:cubicBezTo>
                  <a:cubicBezTo>
                    <a:pt x="4104" y="8292"/>
                    <a:pt x="4117" y="8279"/>
                    <a:pt x="4144" y="8265"/>
                  </a:cubicBezTo>
                  <a:lnTo>
                    <a:pt x="4533" y="8265"/>
                  </a:lnTo>
                  <a:cubicBezTo>
                    <a:pt x="4547" y="8265"/>
                    <a:pt x="4547" y="8238"/>
                    <a:pt x="4533" y="8238"/>
                  </a:cubicBezTo>
                  <a:lnTo>
                    <a:pt x="4198" y="8225"/>
                  </a:lnTo>
                  <a:lnTo>
                    <a:pt x="4319" y="8131"/>
                  </a:lnTo>
                  <a:cubicBezTo>
                    <a:pt x="4412" y="8104"/>
                    <a:pt x="4493" y="8051"/>
                    <a:pt x="4560" y="7984"/>
                  </a:cubicBezTo>
                  <a:cubicBezTo>
                    <a:pt x="4573" y="7957"/>
                    <a:pt x="4573" y="7943"/>
                    <a:pt x="4560" y="7930"/>
                  </a:cubicBezTo>
                  <a:cubicBezTo>
                    <a:pt x="4493" y="7930"/>
                    <a:pt x="4426" y="7957"/>
                    <a:pt x="4372" y="7997"/>
                  </a:cubicBezTo>
                  <a:lnTo>
                    <a:pt x="4238" y="8091"/>
                  </a:lnTo>
                  <a:cubicBezTo>
                    <a:pt x="4181" y="8095"/>
                    <a:pt x="4122" y="8096"/>
                    <a:pt x="4063" y="8096"/>
                  </a:cubicBezTo>
                  <a:cubicBezTo>
                    <a:pt x="3901" y="8096"/>
                    <a:pt x="3734" y="8084"/>
                    <a:pt x="3568" y="8064"/>
                  </a:cubicBezTo>
                  <a:cubicBezTo>
                    <a:pt x="3299" y="8064"/>
                    <a:pt x="3031" y="8131"/>
                    <a:pt x="2776" y="8238"/>
                  </a:cubicBezTo>
                  <a:cubicBezTo>
                    <a:pt x="2401" y="8386"/>
                    <a:pt x="2052" y="8601"/>
                    <a:pt x="1730" y="8869"/>
                  </a:cubicBezTo>
                  <a:cubicBezTo>
                    <a:pt x="1824" y="8614"/>
                    <a:pt x="1945" y="8373"/>
                    <a:pt x="2052" y="8118"/>
                  </a:cubicBezTo>
                  <a:cubicBezTo>
                    <a:pt x="2061" y="8082"/>
                    <a:pt x="2028" y="8052"/>
                    <a:pt x="1997" y="8052"/>
                  </a:cubicBezTo>
                  <a:cubicBezTo>
                    <a:pt x="1982" y="8052"/>
                    <a:pt x="1967" y="8060"/>
                    <a:pt x="1958" y="8078"/>
                  </a:cubicBezTo>
                  <a:cubicBezTo>
                    <a:pt x="1864" y="8265"/>
                    <a:pt x="1784" y="8466"/>
                    <a:pt x="1677" y="8641"/>
                  </a:cubicBezTo>
                  <a:cubicBezTo>
                    <a:pt x="1650" y="8668"/>
                    <a:pt x="1636" y="8775"/>
                    <a:pt x="1623" y="8775"/>
                  </a:cubicBezTo>
                  <a:cubicBezTo>
                    <a:pt x="1609" y="8780"/>
                    <a:pt x="1596" y="8782"/>
                    <a:pt x="1583" y="8782"/>
                  </a:cubicBezTo>
                  <a:cubicBezTo>
                    <a:pt x="1492" y="8782"/>
                    <a:pt x="1413" y="8674"/>
                    <a:pt x="1355" y="8627"/>
                  </a:cubicBezTo>
                  <a:cubicBezTo>
                    <a:pt x="1341" y="8614"/>
                    <a:pt x="1325" y="8607"/>
                    <a:pt x="1308" y="8607"/>
                  </a:cubicBezTo>
                  <a:cubicBezTo>
                    <a:pt x="1291" y="8607"/>
                    <a:pt x="1274" y="8614"/>
                    <a:pt x="1261" y="8627"/>
                  </a:cubicBezTo>
                  <a:cubicBezTo>
                    <a:pt x="1087" y="8869"/>
                    <a:pt x="1140" y="9097"/>
                    <a:pt x="1127" y="9378"/>
                  </a:cubicBezTo>
                  <a:cubicBezTo>
                    <a:pt x="1073" y="9432"/>
                    <a:pt x="1006" y="9486"/>
                    <a:pt x="952" y="9539"/>
                  </a:cubicBezTo>
                  <a:cubicBezTo>
                    <a:pt x="899" y="9459"/>
                    <a:pt x="872" y="9365"/>
                    <a:pt x="845" y="9285"/>
                  </a:cubicBezTo>
                  <a:cubicBezTo>
                    <a:pt x="791" y="9124"/>
                    <a:pt x="751" y="8976"/>
                    <a:pt x="724" y="8815"/>
                  </a:cubicBezTo>
                  <a:cubicBezTo>
                    <a:pt x="716" y="8789"/>
                    <a:pt x="696" y="8774"/>
                    <a:pt x="672" y="8774"/>
                  </a:cubicBezTo>
                  <a:cubicBezTo>
                    <a:pt x="659" y="8774"/>
                    <a:pt x="645" y="8779"/>
                    <a:pt x="631" y="8788"/>
                  </a:cubicBezTo>
                  <a:cubicBezTo>
                    <a:pt x="1113" y="8332"/>
                    <a:pt x="1663" y="7930"/>
                    <a:pt x="2240" y="7595"/>
                  </a:cubicBezTo>
                  <a:cubicBezTo>
                    <a:pt x="2468" y="7501"/>
                    <a:pt x="2709" y="7407"/>
                    <a:pt x="2951" y="7313"/>
                  </a:cubicBezTo>
                  <a:cubicBezTo>
                    <a:pt x="3045" y="7273"/>
                    <a:pt x="3165" y="7233"/>
                    <a:pt x="3286" y="7179"/>
                  </a:cubicBezTo>
                  <a:cubicBezTo>
                    <a:pt x="3393" y="7152"/>
                    <a:pt x="3501" y="7125"/>
                    <a:pt x="3608" y="7085"/>
                  </a:cubicBezTo>
                  <a:cubicBezTo>
                    <a:pt x="3635" y="7072"/>
                    <a:pt x="3675" y="7072"/>
                    <a:pt x="3702" y="7058"/>
                  </a:cubicBezTo>
                  <a:cubicBezTo>
                    <a:pt x="3729" y="7125"/>
                    <a:pt x="3742" y="7192"/>
                    <a:pt x="3755" y="7259"/>
                  </a:cubicBezTo>
                  <a:lnTo>
                    <a:pt x="3755" y="7595"/>
                  </a:lnTo>
                  <a:cubicBezTo>
                    <a:pt x="3755" y="7601"/>
                    <a:pt x="3762" y="7605"/>
                    <a:pt x="3769" y="7605"/>
                  </a:cubicBezTo>
                  <a:cubicBezTo>
                    <a:pt x="3775" y="7605"/>
                    <a:pt x="3782" y="7601"/>
                    <a:pt x="3782" y="7595"/>
                  </a:cubicBezTo>
                  <a:lnTo>
                    <a:pt x="3782" y="7045"/>
                  </a:lnTo>
                  <a:cubicBezTo>
                    <a:pt x="3806" y="7042"/>
                    <a:pt x="3829" y="7040"/>
                    <a:pt x="3853" y="7040"/>
                  </a:cubicBezTo>
                  <a:cubicBezTo>
                    <a:pt x="3923" y="7040"/>
                    <a:pt x="3993" y="7055"/>
                    <a:pt x="4064" y="7085"/>
                  </a:cubicBezTo>
                  <a:cubicBezTo>
                    <a:pt x="4077" y="7139"/>
                    <a:pt x="4077" y="7206"/>
                    <a:pt x="4064" y="7259"/>
                  </a:cubicBezTo>
                  <a:cubicBezTo>
                    <a:pt x="4064" y="7266"/>
                    <a:pt x="4070" y="7270"/>
                    <a:pt x="4077" y="7270"/>
                  </a:cubicBezTo>
                  <a:cubicBezTo>
                    <a:pt x="4084" y="7270"/>
                    <a:pt x="4091" y="7266"/>
                    <a:pt x="4091" y="7259"/>
                  </a:cubicBezTo>
                  <a:cubicBezTo>
                    <a:pt x="4091" y="7206"/>
                    <a:pt x="4091" y="7152"/>
                    <a:pt x="4091" y="7099"/>
                  </a:cubicBezTo>
                  <a:cubicBezTo>
                    <a:pt x="4131" y="7105"/>
                    <a:pt x="4171" y="7109"/>
                    <a:pt x="4213" y="7109"/>
                  </a:cubicBezTo>
                  <a:cubicBezTo>
                    <a:pt x="4255" y="7109"/>
                    <a:pt x="4298" y="7105"/>
                    <a:pt x="4345" y="7099"/>
                  </a:cubicBezTo>
                  <a:cubicBezTo>
                    <a:pt x="4345" y="7099"/>
                    <a:pt x="4359" y="7112"/>
                    <a:pt x="4359" y="7125"/>
                  </a:cubicBezTo>
                  <a:lnTo>
                    <a:pt x="4359" y="7286"/>
                  </a:lnTo>
                  <a:cubicBezTo>
                    <a:pt x="4211" y="7528"/>
                    <a:pt x="3997" y="7702"/>
                    <a:pt x="3742" y="7796"/>
                  </a:cubicBezTo>
                  <a:cubicBezTo>
                    <a:pt x="3648" y="7823"/>
                    <a:pt x="3547" y="7836"/>
                    <a:pt x="3447" y="7836"/>
                  </a:cubicBezTo>
                  <a:cubicBezTo>
                    <a:pt x="3346" y="7836"/>
                    <a:pt x="3246" y="7823"/>
                    <a:pt x="3152" y="7796"/>
                  </a:cubicBezTo>
                  <a:cubicBezTo>
                    <a:pt x="3031" y="7742"/>
                    <a:pt x="2897" y="7702"/>
                    <a:pt x="2763" y="7689"/>
                  </a:cubicBezTo>
                  <a:cubicBezTo>
                    <a:pt x="2508" y="7729"/>
                    <a:pt x="2575" y="8064"/>
                    <a:pt x="2602" y="8252"/>
                  </a:cubicBezTo>
                  <a:cubicBezTo>
                    <a:pt x="2602" y="8265"/>
                    <a:pt x="2609" y="8272"/>
                    <a:pt x="2615" y="8272"/>
                  </a:cubicBezTo>
                  <a:cubicBezTo>
                    <a:pt x="2622" y="8272"/>
                    <a:pt x="2629" y="8265"/>
                    <a:pt x="2629" y="8252"/>
                  </a:cubicBezTo>
                  <a:cubicBezTo>
                    <a:pt x="2629" y="8091"/>
                    <a:pt x="2656" y="7863"/>
                    <a:pt x="2870" y="7823"/>
                  </a:cubicBezTo>
                  <a:cubicBezTo>
                    <a:pt x="2880" y="7820"/>
                    <a:pt x="2890" y="7819"/>
                    <a:pt x="2900" y="7819"/>
                  </a:cubicBezTo>
                  <a:cubicBezTo>
                    <a:pt x="3006" y="7819"/>
                    <a:pt x="3148" y="7932"/>
                    <a:pt x="3246" y="7957"/>
                  </a:cubicBezTo>
                  <a:cubicBezTo>
                    <a:pt x="3301" y="7963"/>
                    <a:pt x="3356" y="7967"/>
                    <a:pt x="3409" y="7967"/>
                  </a:cubicBezTo>
                  <a:cubicBezTo>
                    <a:pt x="3578" y="7967"/>
                    <a:pt x="3740" y="7934"/>
                    <a:pt x="3903" y="7863"/>
                  </a:cubicBezTo>
                  <a:cubicBezTo>
                    <a:pt x="4077" y="7809"/>
                    <a:pt x="4238" y="7689"/>
                    <a:pt x="4372" y="7555"/>
                  </a:cubicBezTo>
                  <a:cubicBezTo>
                    <a:pt x="4372" y="7675"/>
                    <a:pt x="4372" y="7796"/>
                    <a:pt x="4386" y="7917"/>
                  </a:cubicBezTo>
                  <a:cubicBezTo>
                    <a:pt x="4379" y="7923"/>
                    <a:pt x="4386" y="7927"/>
                    <a:pt x="4392" y="7927"/>
                  </a:cubicBezTo>
                  <a:cubicBezTo>
                    <a:pt x="4399" y="7927"/>
                    <a:pt x="4406" y="7923"/>
                    <a:pt x="4399" y="7917"/>
                  </a:cubicBezTo>
                  <a:cubicBezTo>
                    <a:pt x="4399" y="7783"/>
                    <a:pt x="4399" y="7635"/>
                    <a:pt x="4412" y="7487"/>
                  </a:cubicBezTo>
                  <a:cubicBezTo>
                    <a:pt x="4439" y="7420"/>
                    <a:pt x="4466" y="7367"/>
                    <a:pt x="4466" y="7300"/>
                  </a:cubicBezTo>
                  <a:cubicBezTo>
                    <a:pt x="4480" y="7206"/>
                    <a:pt x="4466" y="7112"/>
                    <a:pt x="4426" y="7031"/>
                  </a:cubicBezTo>
                  <a:cubicBezTo>
                    <a:pt x="4439" y="6294"/>
                    <a:pt x="4426" y="5556"/>
                    <a:pt x="4426" y="4819"/>
                  </a:cubicBezTo>
                  <a:cubicBezTo>
                    <a:pt x="4426" y="3786"/>
                    <a:pt x="4466" y="2753"/>
                    <a:pt x="4426" y="1721"/>
                  </a:cubicBezTo>
                  <a:cubicBezTo>
                    <a:pt x="4426" y="1694"/>
                    <a:pt x="4409" y="1680"/>
                    <a:pt x="4392" y="1680"/>
                  </a:cubicBezTo>
                  <a:cubicBezTo>
                    <a:pt x="4376" y="1680"/>
                    <a:pt x="4359" y="1694"/>
                    <a:pt x="4359" y="1721"/>
                  </a:cubicBezTo>
                  <a:cubicBezTo>
                    <a:pt x="4305" y="2753"/>
                    <a:pt x="4359" y="3786"/>
                    <a:pt x="4359" y="4819"/>
                  </a:cubicBezTo>
                  <a:lnTo>
                    <a:pt x="4359" y="6951"/>
                  </a:lnTo>
                  <a:cubicBezTo>
                    <a:pt x="4265" y="6897"/>
                    <a:pt x="4158" y="6871"/>
                    <a:pt x="4050" y="6871"/>
                  </a:cubicBezTo>
                  <a:cubicBezTo>
                    <a:pt x="4050" y="6803"/>
                    <a:pt x="4024" y="6736"/>
                    <a:pt x="4010" y="6669"/>
                  </a:cubicBezTo>
                  <a:cubicBezTo>
                    <a:pt x="3930" y="6361"/>
                    <a:pt x="3903" y="6052"/>
                    <a:pt x="3903" y="5744"/>
                  </a:cubicBezTo>
                  <a:lnTo>
                    <a:pt x="3903" y="5717"/>
                  </a:lnTo>
                  <a:cubicBezTo>
                    <a:pt x="4064" y="5382"/>
                    <a:pt x="4198" y="4939"/>
                    <a:pt x="4091" y="4577"/>
                  </a:cubicBezTo>
                  <a:cubicBezTo>
                    <a:pt x="4077" y="4550"/>
                    <a:pt x="4064" y="4537"/>
                    <a:pt x="4037" y="4537"/>
                  </a:cubicBezTo>
                  <a:lnTo>
                    <a:pt x="3943" y="4524"/>
                  </a:lnTo>
                  <a:cubicBezTo>
                    <a:pt x="3943" y="4336"/>
                    <a:pt x="3956" y="4148"/>
                    <a:pt x="3956" y="3960"/>
                  </a:cubicBezTo>
                  <a:cubicBezTo>
                    <a:pt x="3970" y="3370"/>
                    <a:pt x="4010" y="2767"/>
                    <a:pt x="3983" y="2177"/>
                  </a:cubicBezTo>
                  <a:cubicBezTo>
                    <a:pt x="3970" y="1976"/>
                    <a:pt x="3930" y="1761"/>
                    <a:pt x="3903" y="1560"/>
                  </a:cubicBezTo>
                  <a:lnTo>
                    <a:pt x="3903" y="1546"/>
                  </a:lnTo>
                  <a:cubicBezTo>
                    <a:pt x="3876" y="1345"/>
                    <a:pt x="3849" y="1144"/>
                    <a:pt x="3822" y="956"/>
                  </a:cubicBezTo>
                  <a:cubicBezTo>
                    <a:pt x="3822" y="648"/>
                    <a:pt x="3809" y="339"/>
                    <a:pt x="3796" y="31"/>
                  </a:cubicBezTo>
                  <a:cubicBezTo>
                    <a:pt x="3789" y="11"/>
                    <a:pt x="3769" y="1"/>
                    <a:pt x="374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a:off x="7231325" y="4767725"/>
              <a:ext cx="18125" cy="24150"/>
            </a:xfrm>
            <a:custGeom>
              <a:avLst/>
              <a:gdLst/>
              <a:ahLst/>
              <a:cxnLst/>
              <a:rect l="l" t="t" r="r" b="b"/>
              <a:pathLst>
                <a:path w="725" h="966" extrusionOk="0">
                  <a:moveTo>
                    <a:pt x="591" y="94"/>
                  </a:moveTo>
                  <a:cubicBezTo>
                    <a:pt x="443" y="336"/>
                    <a:pt x="309" y="590"/>
                    <a:pt x="188" y="859"/>
                  </a:cubicBezTo>
                  <a:cubicBezTo>
                    <a:pt x="228" y="658"/>
                    <a:pt x="295" y="470"/>
                    <a:pt x="403" y="309"/>
                  </a:cubicBezTo>
                  <a:cubicBezTo>
                    <a:pt x="456" y="228"/>
                    <a:pt x="523" y="161"/>
                    <a:pt x="591" y="94"/>
                  </a:cubicBezTo>
                  <a:close/>
                  <a:moveTo>
                    <a:pt x="604" y="0"/>
                  </a:moveTo>
                  <a:cubicBezTo>
                    <a:pt x="376" y="228"/>
                    <a:pt x="175" y="483"/>
                    <a:pt x="0" y="751"/>
                  </a:cubicBezTo>
                  <a:lnTo>
                    <a:pt x="41" y="778"/>
                  </a:lnTo>
                  <a:cubicBezTo>
                    <a:pt x="121" y="658"/>
                    <a:pt x="215" y="537"/>
                    <a:pt x="295" y="430"/>
                  </a:cubicBezTo>
                  <a:lnTo>
                    <a:pt x="295" y="430"/>
                  </a:lnTo>
                  <a:cubicBezTo>
                    <a:pt x="242" y="564"/>
                    <a:pt x="188" y="698"/>
                    <a:pt x="161" y="845"/>
                  </a:cubicBezTo>
                  <a:lnTo>
                    <a:pt x="349" y="966"/>
                  </a:lnTo>
                  <a:cubicBezTo>
                    <a:pt x="470" y="778"/>
                    <a:pt x="604" y="604"/>
                    <a:pt x="725" y="416"/>
                  </a:cubicBezTo>
                  <a:cubicBezTo>
                    <a:pt x="725" y="362"/>
                    <a:pt x="711" y="295"/>
                    <a:pt x="711" y="228"/>
                  </a:cubicBezTo>
                  <a:cubicBezTo>
                    <a:pt x="550" y="430"/>
                    <a:pt x="403" y="644"/>
                    <a:pt x="255" y="859"/>
                  </a:cubicBezTo>
                  <a:cubicBezTo>
                    <a:pt x="389" y="577"/>
                    <a:pt x="523" y="322"/>
                    <a:pt x="698" y="67"/>
                  </a:cubicBezTo>
                  <a:lnTo>
                    <a:pt x="604"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a:off x="7068375" y="4799250"/>
              <a:ext cx="192150" cy="91800"/>
            </a:xfrm>
            <a:custGeom>
              <a:avLst/>
              <a:gdLst/>
              <a:ahLst/>
              <a:cxnLst/>
              <a:rect l="l" t="t" r="r" b="b"/>
              <a:pathLst>
                <a:path w="7686" h="3672" extrusionOk="0">
                  <a:moveTo>
                    <a:pt x="5674" y="2012"/>
                  </a:moveTo>
                  <a:lnTo>
                    <a:pt x="5674" y="2065"/>
                  </a:lnTo>
                  <a:cubicBezTo>
                    <a:pt x="5617" y="2059"/>
                    <a:pt x="5560" y="2056"/>
                    <a:pt x="5503" y="2056"/>
                  </a:cubicBezTo>
                  <a:cubicBezTo>
                    <a:pt x="5332" y="2056"/>
                    <a:pt x="5164" y="2079"/>
                    <a:pt x="5003" y="2079"/>
                  </a:cubicBezTo>
                  <a:lnTo>
                    <a:pt x="4896" y="2079"/>
                  </a:lnTo>
                  <a:cubicBezTo>
                    <a:pt x="5151" y="2052"/>
                    <a:pt x="5419" y="2025"/>
                    <a:pt x="5674" y="2012"/>
                  </a:cubicBezTo>
                  <a:close/>
                  <a:moveTo>
                    <a:pt x="6022" y="1998"/>
                  </a:moveTo>
                  <a:cubicBezTo>
                    <a:pt x="6009" y="2052"/>
                    <a:pt x="6009" y="2106"/>
                    <a:pt x="5995" y="2146"/>
                  </a:cubicBezTo>
                  <a:cubicBezTo>
                    <a:pt x="5955" y="2132"/>
                    <a:pt x="5928" y="2119"/>
                    <a:pt x="5888" y="2106"/>
                  </a:cubicBezTo>
                  <a:cubicBezTo>
                    <a:pt x="5928" y="2092"/>
                    <a:pt x="5928" y="2038"/>
                    <a:pt x="5902" y="2012"/>
                  </a:cubicBezTo>
                  <a:lnTo>
                    <a:pt x="5902" y="2012"/>
                  </a:lnTo>
                  <a:lnTo>
                    <a:pt x="5902" y="2025"/>
                  </a:lnTo>
                  <a:lnTo>
                    <a:pt x="5875" y="1998"/>
                  </a:lnTo>
                  <a:close/>
                  <a:moveTo>
                    <a:pt x="6022" y="2240"/>
                  </a:moveTo>
                  <a:lnTo>
                    <a:pt x="6156" y="2280"/>
                  </a:lnTo>
                  <a:cubicBezTo>
                    <a:pt x="6197" y="2602"/>
                    <a:pt x="6384" y="2883"/>
                    <a:pt x="6653" y="3058"/>
                  </a:cubicBezTo>
                  <a:cubicBezTo>
                    <a:pt x="6505" y="3058"/>
                    <a:pt x="6358" y="3058"/>
                    <a:pt x="6237" y="3071"/>
                  </a:cubicBezTo>
                  <a:lnTo>
                    <a:pt x="6089" y="3071"/>
                  </a:lnTo>
                  <a:cubicBezTo>
                    <a:pt x="6116" y="3031"/>
                    <a:pt x="6130" y="3004"/>
                    <a:pt x="6170" y="2977"/>
                  </a:cubicBezTo>
                  <a:cubicBezTo>
                    <a:pt x="6210" y="2977"/>
                    <a:pt x="6250" y="2964"/>
                    <a:pt x="6290" y="2950"/>
                  </a:cubicBezTo>
                  <a:cubicBezTo>
                    <a:pt x="6304" y="2950"/>
                    <a:pt x="6304" y="2950"/>
                    <a:pt x="6317" y="2937"/>
                  </a:cubicBezTo>
                  <a:cubicBezTo>
                    <a:pt x="6317" y="2897"/>
                    <a:pt x="6331" y="2843"/>
                    <a:pt x="6344" y="2803"/>
                  </a:cubicBezTo>
                  <a:cubicBezTo>
                    <a:pt x="6344" y="2783"/>
                    <a:pt x="6337" y="2776"/>
                    <a:pt x="6329" y="2776"/>
                  </a:cubicBezTo>
                  <a:cubicBezTo>
                    <a:pt x="6321" y="2776"/>
                    <a:pt x="6311" y="2783"/>
                    <a:pt x="6304" y="2790"/>
                  </a:cubicBezTo>
                  <a:cubicBezTo>
                    <a:pt x="6304" y="2830"/>
                    <a:pt x="6290" y="2870"/>
                    <a:pt x="6264" y="2910"/>
                  </a:cubicBezTo>
                  <a:cubicBezTo>
                    <a:pt x="6237" y="2937"/>
                    <a:pt x="6197" y="2950"/>
                    <a:pt x="6156" y="2950"/>
                  </a:cubicBezTo>
                  <a:cubicBezTo>
                    <a:pt x="5995" y="2763"/>
                    <a:pt x="5982" y="2494"/>
                    <a:pt x="6022" y="2240"/>
                  </a:cubicBezTo>
                  <a:close/>
                  <a:moveTo>
                    <a:pt x="6223" y="0"/>
                  </a:moveTo>
                  <a:cubicBezTo>
                    <a:pt x="6183" y="107"/>
                    <a:pt x="6130" y="201"/>
                    <a:pt x="6089" y="308"/>
                  </a:cubicBezTo>
                  <a:cubicBezTo>
                    <a:pt x="5942" y="617"/>
                    <a:pt x="5513" y="1502"/>
                    <a:pt x="5700" y="1945"/>
                  </a:cubicBezTo>
                  <a:cubicBezTo>
                    <a:pt x="5618" y="1941"/>
                    <a:pt x="5535" y="1939"/>
                    <a:pt x="5452" y="1939"/>
                  </a:cubicBezTo>
                  <a:cubicBezTo>
                    <a:pt x="5227" y="1939"/>
                    <a:pt x="5001" y="1952"/>
                    <a:pt x="4775" y="1971"/>
                  </a:cubicBezTo>
                  <a:cubicBezTo>
                    <a:pt x="4373" y="2025"/>
                    <a:pt x="3984" y="2038"/>
                    <a:pt x="3581" y="2065"/>
                  </a:cubicBezTo>
                  <a:cubicBezTo>
                    <a:pt x="3534" y="2059"/>
                    <a:pt x="3488" y="2055"/>
                    <a:pt x="3442" y="2055"/>
                  </a:cubicBezTo>
                  <a:cubicBezTo>
                    <a:pt x="3397" y="2055"/>
                    <a:pt x="3353" y="2059"/>
                    <a:pt x="3313" y="2065"/>
                  </a:cubicBezTo>
                  <a:cubicBezTo>
                    <a:pt x="2817" y="2092"/>
                    <a:pt x="2334" y="2159"/>
                    <a:pt x="1851" y="2226"/>
                  </a:cubicBezTo>
                  <a:lnTo>
                    <a:pt x="644" y="2226"/>
                  </a:lnTo>
                  <a:cubicBezTo>
                    <a:pt x="564" y="2199"/>
                    <a:pt x="497" y="2159"/>
                    <a:pt x="430" y="2106"/>
                  </a:cubicBezTo>
                  <a:lnTo>
                    <a:pt x="430" y="2106"/>
                  </a:lnTo>
                  <a:cubicBezTo>
                    <a:pt x="551" y="2240"/>
                    <a:pt x="658" y="2387"/>
                    <a:pt x="752" y="2535"/>
                  </a:cubicBezTo>
                  <a:cubicBezTo>
                    <a:pt x="1127" y="2508"/>
                    <a:pt x="1516" y="2454"/>
                    <a:pt x="1892" y="2387"/>
                  </a:cubicBezTo>
                  <a:lnTo>
                    <a:pt x="1932" y="2387"/>
                  </a:lnTo>
                  <a:cubicBezTo>
                    <a:pt x="2965" y="2387"/>
                    <a:pt x="3997" y="2374"/>
                    <a:pt x="5030" y="2360"/>
                  </a:cubicBezTo>
                  <a:cubicBezTo>
                    <a:pt x="5083" y="2360"/>
                    <a:pt x="5083" y="2266"/>
                    <a:pt x="5030" y="2266"/>
                  </a:cubicBezTo>
                  <a:lnTo>
                    <a:pt x="3192" y="2253"/>
                  </a:lnTo>
                  <a:cubicBezTo>
                    <a:pt x="3474" y="2226"/>
                    <a:pt x="3756" y="2213"/>
                    <a:pt x="4051" y="2186"/>
                  </a:cubicBezTo>
                  <a:cubicBezTo>
                    <a:pt x="4292" y="2186"/>
                    <a:pt x="4534" y="2199"/>
                    <a:pt x="4775" y="2199"/>
                  </a:cubicBezTo>
                  <a:cubicBezTo>
                    <a:pt x="5016" y="2199"/>
                    <a:pt x="5231" y="2186"/>
                    <a:pt x="5459" y="2159"/>
                  </a:cubicBezTo>
                  <a:lnTo>
                    <a:pt x="5660" y="2159"/>
                  </a:lnTo>
                  <a:cubicBezTo>
                    <a:pt x="5667" y="2166"/>
                    <a:pt x="5674" y="2169"/>
                    <a:pt x="5680" y="2169"/>
                  </a:cubicBezTo>
                  <a:cubicBezTo>
                    <a:pt x="5687" y="2169"/>
                    <a:pt x="5694" y="2166"/>
                    <a:pt x="5700" y="2159"/>
                  </a:cubicBezTo>
                  <a:cubicBezTo>
                    <a:pt x="5794" y="2186"/>
                    <a:pt x="5888" y="2199"/>
                    <a:pt x="5969" y="2226"/>
                  </a:cubicBezTo>
                  <a:cubicBezTo>
                    <a:pt x="5942" y="2494"/>
                    <a:pt x="5955" y="2776"/>
                    <a:pt x="6143" y="2977"/>
                  </a:cubicBezTo>
                  <a:cubicBezTo>
                    <a:pt x="6103" y="3004"/>
                    <a:pt x="6076" y="3031"/>
                    <a:pt x="6049" y="3071"/>
                  </a:cubicBezTo>
                  <a:cubicBezTo>
                    <a:pt x="5734" y="3085"/>
                    <a:pt x="5415" y="3088"/>
                    <a:pt x="5095" y="3088"/>
                  </a:cubicBezTo>
                  <a:cubicBezTo>
                    <a:pt x="4775" y="3088"/>
                    <a:pt x="4453" y="3085"/>
                    <a:pt x="4131" y="3085"/>
                  </a:cubicBezTo>
                  <a:cubicBezTo>
                    <a:pt x="3999" y="3082"/>
                    <a:pt x="3865" y="3081"/>
                    <a:pt x="3732" y="3081"/>
                  </a:cubicBezTo>
                  <a:cubicBezTo>
                    <a:pt x="3044" y="3081"/>
                    <a:pt x="2349" y="3111"/>
                    <a:pt x="1664" y="3178"/>
                  </a:cubicBezTo>
                  <a:cubicBezTo>
                    <a:pt x="1449" y="3205"/>
                    <a:pt x="1221" y="3219"/>
                    <a:pt x="1006" y="3219"/>
                  </a:cubicBezTo>
                  <a:cubicBezTo>
                    <a:pt x="993" y="3259"/>
                    <a:pt x="980" y="3299"/>
                    <a:pt x="966" y="3326"/>
                  </a:cubicBezTo>
                  <a:cubicBezTo>
                    <a:pt x="1865" y="3272"/>
                    <a:pt x="2763" y="3192"/>
                    <a:pt x="3662" y="3192"/>
                  </a:cubicBezTo>
                  <a:cubicBezTo>
                    <a:pt x="4076" y="3192"/>
                    <a:pt x="4490" y="3201"/>
                    <a:pt x="4906" y="3201"/>
                  </a:cubicBezTo>
                  <a:cubicBezTo>
                    <a:pt x="5218" y="3201"/>
                    <a:pt x="5532" y="3196"/>
                    <a:pt x="5848" y="3178"/>
                  </a:cubicBezTo>
                  <a:lnTo>
                    <a:pt x="6009" y="3165"/>
                  </a:lnTo>
                  <a:lnTo>
                    <a:pt x="6009" y="3165"/>
                  </a:lnTo>
                  <a:cubicBezTo>
                    <a:pt x="6009" y="3192"/>
                    <a:pt x="5995" y="3232"/>
                    <a:pt x="5995" y="3259"/>
                  </a:cubicBezTo>
                  <a:cubicBezTo>
                    <a:pt x="5070" y="3259"/>
                    <a:pt x="4145" y="3259"/>
                    <a:pt x="3219" y="3232"/>
                  </a:cubicBezTo>
                  <a:cubicBezTo>
                    <a:pt x="3110" y="3226"/>
                    <a:pt x="3001" y="3224"/>
                    <a:pt x="2893" y="3224"/>
                  </a:cubicBezTo>
                  <a:cubicBezTo>
                    <a:pt x="2492" y="3224"/>
                    <a:pt x="2091" y="3260"/>
                    <a:pt x="1690" y="3313"/>
                  </a:cubicBezTo>
                  <a:cubicBezTo>
                    <a:pt x="1422" y="3366"/>
                    <a:pt x="1141" y="3380"/>
                    <a:pt x="872" y="3447"/>
                  </a:cubicBezTo>
                  <a:cubicBezTo>
                    <a:pt x="605" y="3497"/>
                    <a:pt x="350" y="3609"/>
                    <a:pt x="85" y="3609"/>
                  </a:cubicBezTo>
                  <a:cubicBezTo>
                    <a:pt x="70" y="3609"/>
                    <a:pt x="56" y="3608"/>
                    <a:pt x="41" y="3608"/>
                  </a:cubicBezTo>
                  <a:cubicBezTo>
                    <a:pt x="1" y="3608"/>
                    <a:pt x="1" y="3661"/>
                    <a:pt x="41" y="3661"/>
                  </a:cubicBezTo>
                  <a:cubicBezTo>
                    <a:pt x="93" y="3668"/>
                    <a:pt x="145" y="3672"/>
                    <a:pt x="197" y="3672"/>
                  </a:cubicBezTo>
                  <a:cubicBezTo>
                    <a:pt x="345" y="3672"/>
                    <a:pt x="492" y="3644"/>
                    <a:pt x="631" y="3594"/>
                  </a:cubicBezTo>
                  <a:cubicBezTo>
                    <a:pt x="939" y="3514"/>
                    <a:pt x="1248" y="3460"/>
                    <a:pt x="1570" y="3433"/>
                  </a:cubicBezTo>
                  <a:cubicBezTo>
                    <a:pt x="2050" y="3363"/>
                    <a:pt x="2530" y="3323"/>
                    <a:pt x="3010" y="3323"/>
                  </a:cubicBezTo>
                  <a:cubicBezTo>
                    <a:pt x="3080" y="3323"/>
                    <a:pt x="3149" y="3324"/>
                    <a:pt x="3219" y="3326"/>
                  </a:cubicBezTo>
                  <a:cubicBezTo>
                    <a:pt x="3976" y="3351"/>
                    <a:pt x="4733" y="3361"/>
                    <a:pt x="5493" y="3361"/>
                  </a:cubicBezTo>
                  <a:cubicBezTo>
                    <a:pt x="5932" y="3361"/>
                    <a:pt x="6372" y="3358"/>
                    <a:pt x="6813" y="3353"/>
                  </a:cubicBezTo>
                  <a:cubicBezTo>
                    <a:pt x="6854" y="3339"/>
                    <a:pt x="6854" y="3272"/>
                    <a:pt x="6813" y="3259"/>
                  </a:cubicBezTo>
                  <a:lnTo>
                    <a:pt x="6022" y="3259"/>
                  </a:lnTo>
                  <a:cubicBezTo>
                    <a:pt x="6022" y="3232"/>
                    <a:pt x="6036" y="3192"/>
                    <a:pt x="6049" y="3165"/>
                  </a:cubicBezTo>
                  <a:cubicBezTo>
                    <a:pt x="6277" y="3138"/>
                    <a:pt x="6505" y="3111"/>
                    <a:pt x="6733" y="3111"/>
                  </a:cubicBezTo>
                  <a:lnTo>
                    <a:pt x="6545" y="2910"/>
                  </a:lnTo>
                  <a:cubicBezTo>
                    <a:pt x="6505" y="2857"/>
                    <a:pt x="6478" y="2803"/>
                    <a:pt x="6465" y="2736"/>
                  </a:cubicBezTo>
                  <a:cubicBezTo>
                    <a:pt x="6384" y="2629"/>
                    <a:pt x="6223" y="2401"/>
                    <a:pt x="6237" y="2293"/>
                  </a:cubicBezTo>
                  <a:lnTo>
                    <a:pt x="6237" y="2293"/>
                  </a:lnTo>
                  <a:lnTo>
                    <a:pt x="6317" y="2320"/>
                  </a:lnTo>
                  <a:cubicBezTo>
                    <a:pt x="6331" y="2307"/>
                    <a:pt x="6331" y="2293"/>
                    <a:pt x="6317" y="2280"/>
                  </a:cubicBezTo>
                  <a:cubicBezTo>
                    <a:pt x="6290" y="2280"/>
                    <a:pt x="6277" y="2266"/>
                    <a:pt x="6250" y="2253"/>
                  </a:cubicBezTo>
                  <a:cubicBezTo>
                    <a:pt x="6270" y="2227"/>
                    <a:pt x="6298" y="2217"/>
                    <a:pt x="6331" y="2217"/>
                  </a:cubicBezTo>
                  <a:cubicBezTo>
                    <a:pt x="6440" y="2217"/>
                    <a:pt x="6602" y="2325"/>
                    <a:pt x="6710" y="2325"/>
                  </a:cubicBezTo>
                  <a:cubicBezTo>
                    <a:pt x="6723" y="2325"/>
                    <a:pt x="6735" y="2323"/>
                    <a:pt x="6746" y="2320"/>
                  </a:cubicBezTo>
                  <a:cubicBezTo>
                    <a:pt x="7122" y="2199"/>
                    <a:pt x="6787" y="1609"/>
                    <a:pt x="6733" y="1314"/>
                  </a:cubicBezTo>
                  <a:lnTo>
                    <a:pt x="6733" y="1314"/>
                  </a:lnTo>
                  <a:cubicBezTo>
                    <a:pt x="6787" y="1368"/>
                    <a:pt x="6840" y="1422"/>
                    <a:pt x="6894" y="1489"/>
                  </a:cubicBezTo>
                  <a:cubicBezTo>
                    <a:pt x="6921" y="1556"/>
                    <a:pt x="6974" y="1623"/>
                    <a:pt x="7028" y="1663"/>
                  </a:cubicBezTo>
                  <a:lnTo>
                    <a:pt x="7041" y="1663"/>
                  </a:lnTo>
                  <a:cubicBezTo>
                    <a:pt x="7001" y="1958"/>
                    <a:pt x="7001" y="2266"/>
                    <a:pt x="7041" y="2562"/>
                  </a:cubicBezTo>
                  <a:lnTo>
                    <a:pt x="7135" y="2669"/>
                  </a:lnTo>
                  <a:lnTo>
                    <a:pt x="7135" y="2655"/>
                  </a:lnTo>
                  <a:cubicBezTo>
                    <a:pt x="7149" y="2655"/>
                    <a:pt x="7162" y="2642"/>
                    <a:pt x="7162" y="2629"/>
                  </a:cubicBezTo>
                  <a:cubicBezTo>
                    <a:pt x="7176" y="2360"/>
                    <a:pt x="7202" y="2092"/>
                    <a:pt x="7243" y="1824"/>
                  </a:cubicBezTo>
                  <a:cubicBezTo>
                    <a:pt x="7310" y="1623"/>
                    <a:pt x="7390" y="1422"/>
                    <a:pt x="7484" y="1234"/>
                  </a:cubicBezTo>
                  <a:cubicBezTo>
                    <a:pt x="7551" y="1100"/>
                    <a:pt x="7618" y="952"/>
                    <a:pt x="7685" y="818"/>
                  </a:cubicBezTo>
                  <a:lnTo>
                    <a:pt x="7578" y="764"/>
                  </a:lnTo>
                  <a:cubicBezTo>
                    <a:pt x="7497" y="925"/>
                    <a:pt x="7430" y="1086"/>
                    <a:pt x="7363" y="1247"/>
                  </a:cubicBezTo>
                  <a:cubicBezTo>
                    <a:pt x="7404" y="1073"/>
                    <a:pt x="7457" y="899"/>
                    <a:pt x="7524" y="724"/>
                  </a:cubicBezTo>
                  <a:lnTo>
                    <a:pt x="7417" y="671"/>
                  </a:lnTo>
                  <a:cubicBezTo>
                    <a:pt x="7229" y="1167"/>
                    <a:pt x="7122" y="1703"/>
                    <a:pt x="7109" y="2240"/>
                  </a:cubicBezTo>
                  <a:cubicBezTo>
                    <a:pt x="7095" y="2052"/>
                    <a:pt x="7095" y="1851"/>
                    <a:pt x="7122" y="1663"/>
                  </a:cubicBezTo>
                  <a:cubicBezTo>
                    <a:pt x="7149" y="1636"/>
                    <a:pt x="7149" y="1609"/>
                    <a:pt x="7135" y="1583"/>
                  </a:cubicBezTo>
                  <a:cubicBezTo>
                    <a:pt x="7176" y="1261"/>
                    <a:pt x="7243" y="939"/>
                    <a:pt x="7350" y="644"/>
                  </a:cubicBezTo>
                  <a:lnTo>
                    <a:pt x="7310" y="617"/>
                  </a:lnTo>
                  <a:cubicBezTo>
                    <a:pt x="7202" y="899"/>
                    <a:pt x="7122" y="1194"/>
                    <a:pt x="7068" y="1489"/>
                  </a:cubicBezTo>
                  <a:cubicBezTo>
                    <a:pt x="7055" y="1462"/>
                    <a:pt x="7041" y="1448"/>
                    <a:pt x="7028" y="1422"/>
                  </a:cubicBezTo>
                  <a:cubicBezTo>
                    <a:pt x="6948" y="1167"/>
                    <a:pt x="6894" y="885"/>
                    <a:pt x="6881" y="604"/>
                  </a:cubicBezTo>
                  <a:cubicBezTo>
                    <a:pt x="6875" y="575"/>
                    <a:pt x="6849" y="561"/>
                    <a:pt x="6823" y="561"/>
                  </a:cubicBezTo>
                  <a:cubicBezTo>
                    <a:pt x="6788" y="561"/>
                    <a:pt x="6752" y="585"/>
                    <a:pt x="6760" y="630"/>
                  </a:cubicBezTo>
                  <a:cubicBezTo>
                    <a:pt x="6773" y="778"/>
                    <a:pt x="6787" y="1006"/>
                    <a:pt x="6827" y="1207"/>
                  </a:cubicBezTo>
                  <a:cubicBezTo>
                    <a:pt x="6787" y="1180"/>
                    <a:pt x="6746" y="1153"/>
                    <a:pt x="6706" y="1127"/>
                  </a:cubicBezTo>
                  <a:cubicBezTo>
                    <a:pt x="6697" y="1118"/>
                    <a:pt x="6685" y="1113"/>
                    <a:pt x="6673" y="1113"/>
                  </a:cubicBezTo>
                  <a:cubicBezTo>
                    <a:pt x="6648" y="1113"/>
                    <a:pt x="6621" y="1131"/>
                    <a:pt x="6612" y="1167"/>
                  </a:cubicBezTo>
                  <a:cubicBezTo>
                    <a:pt x="6559" y="1395"/>
                    <a:pt x="6666" y="1489"/>
                    <a:pt x="6733" y="1690"/>
                  </a:cubicBezTo>
                  <a:cubicBezTo>
                    <a:pt x="6867" y="1864"/>
                    <a:pt x="6813" y="2052"/>
                    <a:pt x="6599" y="2253"/>
                  </a:cubicBezTo>
                  <a:lnTo>
                    <a:pt x="6451" y="2186"/>
                  </a:lnTo>
                  <a:cubicBezTo>
                    <a:pt x="6371" y="2146"/>
                    <a:pt x="6277" y="2132"/>
                    <a:pt x="6197" y="2119"/>
                  </a:cubicBezTo>
                  <a:cubicBezTo>
                    <a:pt x="6170" y="2119"/>
                    <a:pt x="6156" y="2132"/>
                    <a:pt x="6156" y="2146"/>
                  </a:cubicBezTo>
                  <a:cubicBezTo>
                    <a:pt x="6156" y="2173"/>
                    <a:pt x="6156" y="2199"/>
                    <a:pt x="6156" y="2213"/>
                  </a:cubicBezTo>
                  <a:lnTo>
                    <a:pt x="6049" y="2159"/>
                  </a:lnTo>
                  <a:cubicBezTo>
                    <a:pt x="6062" y="2106"/>
                    <a:pt x="6076" y="2052"/>
                    <a:pt x="6089" y="1998"/>
                  </a:cubicBezTo>
                  <a:lnTo>
                    <a:pt x="6492" y="1985"/>
                  </a:lnTo>
                  <a:cubicBezTo>
                    <a:pt x="6505" y="1985"/>
                    <a:pt x="6505" y="1958"/>
                    <a:pt x="6492" y="1958"/>
                  </a:cubicBezTo>
                  <a:lnTo>
                    <a:pt x="6103" y="1945"/>
                  </a:lnTo>
                  <a:cubicBezTo>
                    <a:pt x="6103" y="1918"/>
                    <a:pt x="6116" y="1878"/>
                    <a:pt x="6130" y="1851"/>
                  </a:cubicBezTo>
                  <a:cubicBezTo>
                    <a:pt x="6197" y="1556"/>
                    <a:pt x="6250" y="1247"/>
                    <a:pt x="6331" y="952"/>
                  </a:cubicBezTo>
                  <a:cubicBezTo>
                    <a:pt x="6371" y="778"/>
                    <a:pt x="6411" y="604"/>
                    <a:pt x="6478" y="416"/>
                  </a:cubicBezTo>
                  <a:cubicBezTo>
                    <a:pt x="6505" y="349"/>
                    <a:pt x="6545" y="282"/>
                    <a:pt x="6585" y="215"/>
                  </a:cubicBezTo>
                  <a:lnTo>
                    <a:pt x="6465" y="134"/>
                  </a:lnTo>
                  <a:cubicBezTo>
                    <a:pt x="6210" y="536"/>
                    <a:pt x="6036" y="992"/>
                    <a:pt x="5969" y="1462"/>
                  </a:cubicBezTo>
                  <a:cubicBezTo>
                    <a:pt x="5969" y="1492"/>
                    <a:pt x="5994" y="1509"/>
                    <a:pt x="6019" y="1509"/>
                  </a:cubicBezTo>
                  <a:cubicBezTo>
                    <a:pt x="6038" y="1509"/>
                    <a:pt x="6057" y="1499"/>
                    <a:pt x="6062" y="1475"/>
                  </a:cubicBezTo>
                  <a:cubicBezTo>
                    <a:pt x="6116" y="1220"/>
                    <a:pt x="6197" y="979"/>
                    <a:pt x="6317" y="738"/>
                  </a:cubicBezTo>
                  <a:lnTo>
                    <a:pt x="6317" y="738"/>
                  </a:lnTo>
                  <a:cubicBezTo>
                    <a:pt x="6223" y="1113"/>
                    <a:pt x="6143" y="1502"/>
                    <a:pt x="6062" y="1891"/>
                  </a:cubicBezTo>
                  <a:cubicBezTo>
                    <a:pt x="6062" y="1904"/>
                    <a:pt x="6062" y="1931"/>
                    <a:pt x="6049" y="1945"/>
                  </a:cubicBezTo>
                  <a:lnTo>
                    <a:pt x="5821" y="1945"/>
                  </a:lnTo>
                  <a:cubicBezTo>
                    <a:pt x="5526" y="1556"/>
                    <a:pt x="5995" y="550"/>
                    <a:pt x="6277" y="27"/>
                  </a:cubicBezTo>
                  <a:lnTo>
                    <a:pt x="622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p:nvPr/>
          </p:nvSpPr>
          <p:spPr>
            <a:xfrm>
              <a:off x="6925875" y="4854225"/>
              <a:ext cx="84850" cy="5050"/>
            </a:xfrm>
            <a:custGeom>
              <a:avLst/>
              <a:gdLst/>
              <a:ahLst/>
              <a:cxnLst/>
              <a:rect l="l" t="t" r="r" b="b"/>
              <a:pathLst>
                <a:path w="3394" h="202" extrusionOk="0">
                  <a:moveTo>
                    <a:pt x="1" y="0"/>
                  </a:moveTo>
                  <a:cubicBezTo>
                    <a:pt x="14" y="67"/>
                    <a:pt x="28" y="135"/>
                    <a:pt x="55" y="202"/>
                  </a:cubicBezTo>
                  <a:lnTo>
                    <a:pt x="3394" y="202"/>
                  </a:lnTo>
                  <a:cubicBezTo>
                    <a:pt x="3340" y="135"/>
                    <a:pt x="3287" y="67"/>
                    <a:pt x="323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a:off x="7053300" y="4880375"/>
              <a:ext cx="25150" cy="3050"/>
            </a:xfrm>
            <a:custGeom>
              <a:avLst/>
              <a:gdLst/>
              <a:ahLst/>
              <a:cxnLst/>
              <a:rect l="l" t="t" r="r" b="b"/>
              <a:pathLst>
                <a:path w="1006" h="122" extrusionOk="0">
                  <a:moveTo>
                    <a:pt x="0" y="0"/>
                  </a:moveTo>
                  <a:lnTo>
                    <a:pt x="148" y="121"/>
                  </a:lnTo>
                  <a:cubicBezTo>
                    <a:pt x="429" y="121"/>
                    <a:pt x="711" y="121"/>
                    <a:pt x="1006" y="108"/>
                  </a:cubicBezTo>
                  <a:cubicBezTo>
                    <a:pt x="912" y="81"/>
                    <a:pt x="832" y="41"/>
                    <a:pt x="7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5989125" y="4854225"/>
              <a:ext cx="811400" cy="5375"/>
            </a:xfrm>
            <a:custGeom>
              <a:avLst/>
              <a:gdLst/>
              <a:ahLst/>
              <a:cxnLst/>
              <a:rect l="l" t="t" r="r" b="b"/>
              <a:pathLst>
                <a:path w="32456" h="215" extrusionOk="0">
                  <a:moveTo>
                    <a:pt x="32455" y="0"/>
                  </a:moveTo>
                  <a:lnTo>
                    <a:pt x="24744" y="14"/>
                  </a:lnTo>
                  <a:lnTo>
                    <a:pt x="81" y="14"/>
                  </a:lnTo>
                  <a:cubicBezTo>
                    <a:pt x="54" y="67"/>
                    <a:pt x="27" y="108"/>
                    <a:pt x="0" y="161"/>
                  </a:cubicBezTo>
                  <a:lnTo>
                    <a:pt x="6357" y="161"/>
                  </a:lnTo>
                  <a:cubicBezTo>
                    <a:pt x="15034" y="161"/>
                    <a:pt x="23711" y="215"/>
                    <a:pt x="32402" y="215"/>
                  </a:cubicBezTo>
                  <a:cubicBezTo>
                    <a:pt x="32415" y="135"/>
                    <a:pt x="32428" y="67"/>
                    <a:pt x="3245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p:nvPr/>
          </p:nvSpPr>
          <p:spPr>
            <a:xfrm>
              <a:off x="5936150" y="4854900"/>
              <a:ext cx="39575" cy="3375"/>
            </a:xfrm>
            <a:custGeom>
              <a:avLst/>
              <a:gdLst/>
              <a:ahLst/>
              <a:cxnLst/>
              <a:rect l="l" t="t" r="r" b="b"/>
              <a:pathLst>
                <a:path w="1583" h="135" extrusionOk="0">
                  <a:moveTo>
                    <a:pt x="27" y="0"/>
                  </a:moveTo>
                  <a:cubicBezTo>
                    <a:pt x="14" y="40"/>
                    <a:pt x="14" y="94"/>
                    <a:pt x="0" y="134"/>
                  </a:cubicBezTo>
                  <a:lnTo>
                    <a:pt x="1489" y="134"/>
                  </a:lnTo>
                  <a:lnTo>
                    <a:pt x="158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511025" y="4854900"/>
              <a:ext cx="325575" cy="3800"/>
            </a:xfrm>
            <a:custGeom>
              <a:avLst/>
              <a:gdLst/>
              <a:ahLst/>
              <a:cxnLst/>
              <a:rect l="l" t="t" r="r" b="b"/>
              <a:pathLst>
                <a:path w="13023" h="152" extrusionOk="0">
                  <a:moveTo>
                    <a:pt x="10488" y="0"/>
                  </a:moveTo>
                  <a:cubicBezTo>
                    <a:pt x="9842" y="3"/>
                    <a:pt x="9196" y="3"/>
                    <a:pt x="8550" y="3"/>
                  </a:cubicBezTo>
                  <a:cubicBezTo>
                    <a:pt x="7844" y="3"/>
                    <a:pt x="7138" y="3"/>
                    <a:pt x="6432" y="3"/>
                  </a:cubicBezTo>
                  <a:cubicBezTo>
                    <a:pt x="4291" y="3"/>
                    <a:pt x="2152" y="10"/>
                    <a:pt x="14" y="67"/>
                  </a:cubicBezTo>
                  <a:cubicBezTo>
                    <a:pt x="1" y="67"/>
                    <a:pt x="1" y="81"/>
                    <a:pt x="14" y="94"/>
                  </a:cubicBezTo>
                  <a:cubicBezTo>
                    <a:pt x="1972" y="141"/>
                    <a:pt x="3930" y="151"/>
                    <a:pt x="5888" y="151"/>
                  </a:cubicBezTo>
                  <a:cubicBezTo>
                    <a:pt x="7357" y="151"/>
                    <a:pt x="8825" y="145"/>
                    <a:pt x="10294" y="145"/>
                  </a:cubicBezTo>
                  <a:cubicBezTo>
                    <a:pt x="10783" y="145"/>
                    <a:pt x="11273" y="146"/>
                    <a:pt x="11762" y="148"/>
                  </a:cubicBezTo>
                  <a:lnTo>
                    <a:pt x="13023" y="148"/>
                  </a:lnTo>
                  <a:lnTo>
                    <a:pt x="1279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7366100" y="4541400"/>
              <a:ext cx="7250" cy="192975"/>
            </a:xfrm>
            <a:custGeom>
              <a:avLst/>
              <a:gdLst/>
              <a:ahLst/>
              <a:cxnLst/>
              <a:rect l="l" t="t" r="r" b="b"/>
              <a:pathLst>
                <a:path w="290" h="7719" extrusionOk="0">
                  <a:moveTo>
                    <a:pt x="235" y="1"/>
                  </a:moveTo>
                  <a:cubicBezTo>
                    <a:pt x="209" y="1"/>
                    <a:pt x="182" y="14"/>
                    <a:pt x="188" y="41"/>
                  </a:cubicBezTo>
                  <a:cubicBezTo>
                    <a:pt x="188" y="658"/>
                    <a:pt x="14" y="1262"/>
                    <a:pt x="14" y="1878"/>
                  </a:cubicBezTo>
                  <a:cubicBezTo>
                    <a:pt x="14" y="2536"/>
                    <a:pt x="95" y="3193"/>
                    <a:pt x="108" y="3850"/>
                  </a:cubicBezTo>
                  <a:cubicBezTo>
                    <a:pt x="135" y="5137"/>
                    <a:pt x="1" y="6411"/>
                    <a:pt x="41" y="7699"/>
                  </a:cubicBezTo>
                  <a:cubicBezTo>
                    <a:pt x="41" y="7712"/>
                    <a:pt x="51" y="7719"/>
                    <a:pt x="61" y="7719"/>
                  </a:cubicBezTo>
                  <a:cubicBezTo>
                    <a:pt x="71" y="7719"/>
                    <a:pt x="81" y="7712"/>
                    <a:pt x="81" y="7699"/>
                  </a:cubicBezTo>
                  <a:lnTo>
                    <a:pt x="81" y="7592"/>
                  </a:lnTo>
                  <a:cubicBezTo>
                    <a:pt x="74" y="7585"/>
                    <a:pt x="71" y="7582"/>
                    <a:pt x="68" y="7582"/>
                  </a:cubicBezTo>
                  <a:cubicBezTo>
                    <a:pt x="64" y="7582"/>
                    <a:pt x="61" y="7585"/>
                    <a:pt x="54" y="7592"/>
                  </a:cubicBezTo>
                  <a:cubicBezTo>
                    <a:pt x="95" y="7028"/>
                    <a:pt x="81" y="6411"/>
                    <a:pt x="108" y="5835"/>
                  </a:cubicBezTo>
                  <a:cubicBezTo>
                    <a:pt x="135" y="5178"/>
                    <a:pt x="202" y="4520"/>
                    <a:pt x="202" y="3863"/>
                  </a:cubicBezTo>
                  <a:cubicBezTo>
                    <a:pt x="188" y="3193"/>
                    <a:pt x="121" y="2589"/>
                    <a:pt x="121" y="1959"/>
                  </a:cubicBezTo>
                  <a:cubicBezTo>
                    <a:pt x="108" y="1315"/>
                    <a:pt x="282" y="685"/>
                    <a:pt x="282" y="41"/>
                  </a:cubicBezTo>
                  <a:cubicBezTo>
                    <a:pt x="289" y="14"/>
                    <a:pt x="262" y="1"/>
                    <a:pt x="23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7202150" y="4836450"/>
              <a:ext cx="25" cy="25"/>
            </a:xfrm>
            <a:custGeom>
              <a:avLst/>
              <a:gdLst/>
              <a:ahLst/>
              <a:cxnLst/>
              <a:rect l="l" t="t" r="r" b="b"/>
              <a:pathLst>
                <a:path w="1" h="1" extrusionOk="0">
                  <a:moveTo>
                    <a:pt x="1" y="1"/>
                  </a:move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237775" y="825800"/>
              <a:ext cx="336975" cy="649550"/>
            </a:xfrm>
            <a:custGeom>
              <a:avLst/>
              <a:gdLst/>
              <a:ahLst/>
              <a:cxnLst/>
              <a:rect l="l" t="t" r="r" b="b"/>
              <a:pathLst>
                <a:path w="13479" h="25982" extrusionOk="0">
                  <a:moveTo>
                    <a:pt x="8781" y="558"/>
                  </a:moveTo>
                  <a:cubicBezTo>
                    <a:pt x="8893" y="558"/>
                    <a:pt x="8979" y="591"/>
                    <a:pt x="9013" y="674"/>
                  </a:cubicBezTo>
                  <a:cubicBezTo>
                    <a:pt x="8745" y="688"/>
                    <a:pt x="8490" y="688"/>
                    <a:pt x="8235" y="701"/>
                  </a:cubicBezTo>
                  <a:cubicBezTo>
                    <a:pt x="8415" y="623"/>
                    <a:pt x="8623" y="558"/>
                    <a:pt x="8781" y="558"/>
                  </a:cubicBezTo>
                  <a:close/>
                  <a:moveTo>
                    <a:pt x="10819" y="743"/>
                  </a:moveTo>
                  <a:cubicBezTo>
                    <a:pt x="11010" y="743"/>
                    <a:pt x="11199" y="746"/>
                    <a:pt x="11387" y="755"/>
                  </a:cubicBezTo>
                  <a:cubicBezTo>
                    <a:pt x="11454" y="755"/>
                    <a:pt x="11521" y="768"/>
                    <a:pt x="11588" y="782"/>
                  </a:cubicBezTo>
                  <a:cubicBezTo>
                    <a:pt x="10372" y="782"/>
                    <a:pt x="9157" y="808"/>
                    <a:pt x="7941" y="835"/>
                  </a:cubicBezTo>
                  <a:lnTo>
                    <a:pt x="7941" y="835"/>
                  </a:lnTo>
                  <a:cubicBezTo>
                    <a:pt x="7981" y="821"/>
                    <a:pt x="8021" y="795"/>
                    <a:pt x="8061" y="768"/>
                  </a:cubicBezTo>
                  <a:cubicBezTo>
                    <a:pt x="8597" y="768"/>
                    <a:pt x="9134" y="755"/>
                    <a:pt x="9670" y="755"/>
                  </a:cubicBezTo>
                  <a:cubicBezTo>
                    <a:pt x="10054" y="755"/>
                    <a:pt x="10439" y="743"/>
                    <a:pt x="10819" y="743"/>
                  </a:cubicBezTo>
                  <a:close/>
                  <a:moveTo>
                    <a:pt x="6880" y="594"/>
                  </a:moveTo>
                  <a:cubicBezTo>
                    <a:pt x="7041" y="634"/>
                    <a:pt x="7202" y="688"/>
                    <a:pt x="7377" y="728"/>
                  </a:cubicBezTo>
                  <a:cubicBezTo>
                    <a:pt x="7538" y="755"/>
                    <a:pt x="7699" y="768"/>
                    <a:pt x="7873" y="768"/>
                  </a:cubicBezTo>
                  <a:lnTo>
                    <a:pt x="7779" y="835"/>
                  </a:lnTo>
                  <a:cubicBezTo>
                    <a:pt x="7471" y="849"/>
                    <a:pt x="7176" y="849"/>
                    <a:pt x="6867" y="862"/>
                  </a:cubicBezTo>
                  <a:lnTo>
                    <a:pt x="6880" y="849"/>
                  </a:lnTo>
                  <a:cubicBezTo>
                    <a:pt x="6894" y="768"/>
                    <a:pt x="6894" y="674"/>
                    <a:pt x="6880" y="594"/>
                  </a:cubicBezTo>
                  <a:close/>
                  <a:moveTo>
                    <a:pt x="5838" y="204"/>
                  </a:moveTo>
                  <a:lnTo>
                    <a:pt x="5838" y="204"/>
                  </a:lnTo>
                  <a:cubicBezTo>
                    <a:pt x="5837" y="211"/>
                    <a:pt x="5841" y="218"/>
                    <a:pt x="5848" y="218"/>
                  </a:cubicBezTo>
                  <a:lnTo>
                    <a:pt x="6210" y="218"/>
                  </a:lnTo>
                  <a:cubicBezTo>
                    <a:pt x="6062" y="353"/>
                    <a:pt x="5955" y="527"/>
                    <a:pt x="5901" y="715"/>
                  </a:cubicBezTo>
                  <a:cubicBezTo>
                    <a:pt x="5808" y="929"/>
                    <a:pt x="5781" y="1157"/>
                    <a:pt x="5821" y="1385"/>
                  </a:cubicBezTo>
                  <a:cubicBezTo>
                    <a:pt x="5834" y="1506"/>
                    <a:pt x="5969" y="1667"/>
                    <a:pt x="5942" y="1774"/>
                  </a:cubicBezTo>
                  <a:cubicBezTo>
                    <a:pt x="5901" y="2002"/>
                    <a:pt x="5687" y="2015"/>
                    <a:pt x="5526" y="2015"/>
                  </a:cubicBezTo>
                  <a:cubicBezTo>
                    <a:pt x="5525" y="2015"/>
                    <a:pt x="5525" y="2016"/>
                    <a:pt x="5524" y="2016"/>
                  </a:cubicBezTo>
                  <a:lnTo>
                    <a:pt x="5524" y="2016"/>
                  </a:lnTo>
                  <a:cubicBezTo>
                    <a:pt x="5538" y="1980"/>
                    <a:pt x="5553" y="1944"/>
                    <a:pt x="5566" y="1908"/>
                  </a:cubicBezTo>
                  <a:cubicBezTo>
                    <a:pt x="5673" y="1653"/>
                    <a:pt x="5727" y="1372"/>
                    <a:pt x="5741" y="1090"/>
                  </a:cubicBezTo>
                  <a:cubicBezTo>
                    <a:pt x="5714" y="849"/>
                    <a:pt x="5700" y="621"/>
                    <a:pt x="5714" y="393"/>
                  </a:cubicBezTo>
                  <a:lnTo>
                    <a:pt x="5794" y="259"/>
                  </a:lnTo>
                  <a:cubicBezTo>
                    <a:pt x="5811" y="242"/>
                    <a:pt x="5826" y="223"/>
                    <a:pt x="5838" y="204"/>
                  </a:cubicBezTo>
                  <a:close/>
                  <a:moveTo>
                    <a:pt x="5606" y="594"/>
                  </a:moveTo>
                  <a:cubicBezTo>
                    <a:pt x="5606" y="795"/>
                    <a:pt x="5647" y="996"/>
                    <a:pt x="5633" y="1171"/>
                  </a:cubicBezTo>
                  <a:cubicBezTo>
                    <a:pt x="5593" y="1640"/>
                    <a:pt x="5432" y="2096"/>
                    <a:pt x="5177" y="2485"/>
                  </a:cubicBezTo>
                  <a:cubicBezTo>
                    <a:pt x="5191" y="2458"/>
                    <a:pt x="5204" y="2431"/>
                    <a:pt x="5218" y="2404"/>
                  </a:cubicBezTo>
                  <a:cubicBezTo>
                    <a:pt x="5445" y="1895"/>
                    <a:pt x="5553" y="1345"/>
                    <a:pt x="5553" y="782"/>
                  </a:cubicBezTo>
                  <a:lnTo>
                    <a:pt x="5580" y="701"/>
                  </a:lnTo>
                  <a:cubicBezTo>
                    <a:pt x="5593" y="661"/>
                    <a:pt x="5606" y="634"/>
                    <a:pt x="5606" y="594"/>
                  </a:cubicBezTo>
                  <a:close/>
                  <a:moveTo>
                    <a:pt x="5513" y="956"/>
                  </a:moveTo>
                  <a:cubicBezTo>
                    <a:pt x="5513" y="1023"/>
                    <a:pt x="5513" y="1104"/>
                    <a:pt x="5499" y="1171"/>
                  </a:cubicBezTo>
                  <a:cubicBezTo>
                    <a:pt x="5445" y="1600"/>
                    <a:pt x="5311" y="2029"/>
                    <a:pt x="5110" y="2418"/>
                  </a:cubicBezTo>
                  <a:cubicBezTo>
                    <a:pt x="5016" y="2619"/>
                    <a:pt x="4896" y="2834"/>
                    <a:pt x="4775" y="3035"/>
                  </a:cubicBezTo>
                  <a:cubicBezTo>
                    <a:pt x="4721" y="3115"/>
                    <a:pt x="4668" y="3169"/>
                    <a:pt x="4614" y="3236"/>
                  </a:cubicBezTo>
                  <a:cubicBezTo>
                    <a:pt x="4534" y="3330"/>
                    <a:pt x="4453" y="3424"/>
                    <a:pt x="4359" y="3518"/>
                  </a:cubicBezTo>
                  <a:lnTo>
                    <a:pt x="4279" y="3518"/>
                  </a:lnTo>
                  <a:cubicBezTo>
                    <a:pt x="4735" y="3102"/>
                    <a:pt x="5070" y="2565"/>
                    <a:pt x="5244" y="1975"/>
                  </a:cubicBezTo>
                  <a:cubicBezTo>
                    <a:pt x="5352" y="1640"/>
                    <a:pt x="5432" y="1305"/>
                    <a:pt x="5513" y="956"/>
                  </a:cubicBezTo>
                  <a:close/>
                  <a:moveTo>
                    <a:pt x="4855" y="3129"/>
                  </a:moveTo>
                  <a:cubicBezTo>
                    <a:pt x="4896" y="3209"/>
                    <a:pt x="4976" y="3276"/>
                    <a:pt x="5003" y="3343"/>
                  </a:cubicBezTo>
                  <a:cubicBezTo>
                    <a:pt x="5050" y="3507"/>
                    <a:pt x="4840" y="3518"/>
                    <a:pt x="4697" y="3518"/>
                  </a:cubicBezTo>
                  <a:cubicBezTo>
                    <a:pt x="4677" y="3518"/>
                    <a:pt x="4658" y="3518"/>
                    <a:pt x="4641" y="3518"/>
                  </a:cubicBezTo>
                  <a:lnTo>
                    <a:pt x="4560" y="3518"/>
                  </a:lnTo>
                  <a:lnTo>
                    <a:pt x="4668" y="3357"/>
                  </a:lnTo>
                  <a:cubicBezTo>
                    <a:pt x="4735" y="3276"/>
                    <a:pt x="4788" y="3209"/>
                    <a:pt x="4855" y="3129"/>
                  </a:cubicBezTo>
                  <a:close/>
                  <a:moveTo>
                    <a:pt x="6626" y="232"/>
                  </a:moveTo>
                  <a:lnTo>
                    <a:pt x="6652" y="245"/>
                  </a:lnTo>
                  <a:cubicBezTo>
                    <a:pt x="6639" y="339"/>
                    <a:pt x="6639" y="433"/>
                    <a:pt x="6652" y="513"/>
                  </a:cubicBezTo>
                  <a:lnTo>
                    <a:pt x="6492" y="513"/>
                  </a:lnTo>
                  <a:cubicBezTo>
                    <a:pt x="6478" y="513"/>
                    <a:pt x="6478" y="540"/>
                    <a:pt x="6492" y="540"/>
                  </a:cubicBezTo>
                  <a:lnTo>
                    <a:pt x="6652" y="540"/>
                  </a:lnTo>
                  <a:cubicBezTo>
                    <a:pt x="6706" y="634"/>
                    <a:pt x="6720" y="755"/>
                    <a:pt x="6720" y="862"/>
                  </a:cubicBezTo>
                  <a:lnTo>
                    <a:pt x="6183" y="862"/>
                  </a:lnTo>
                  <a:cubicBezTo>
                    <a:pt x="6170" y="862"/>
                    <a:pt x="6170" y="876"/>
                    <a:pt x="6183" y="876"/>
                  </a:cubicBezTo>
                  <a:lnTo>
                    <a:pt x="6518" y="876"/>
                  </a:lnTo>
                  <a:cubicBezTo>
                    <a:pt x="6585" y="902"/>
                    <a:pt x="6652" y="916"/>
                    <a:pt x="6720" y="929"/>
                  </a:cubicBezTo>
                  <a:cubicBezTo>
                    <a:pt x="6706" y="969"/>
                    <a:pt x="6693" y="996"/>
                    <a:pt x="6693" y="1036"/>
                  </a:cubicBezTo>
                  <a:cubicBezTo>
                    <a:pt x="6652" y="1144"/>
                    <a:pt x="6626" y="1264"/>
                    <a:pt x="6612" y="1372"/>
                  </a:cubicBezTo>
                  <a:cubicBezTo>
                    <a:pt x="6559" y="1506"/>
                    <a:pt x="6505" y="1627"/>
                    <a:pt x="6478" y="1720"/>
                  </a:cubicBezTo>
                  <a:cubicBezTo>
                    <a:pt x="6384" y="1975"/>
                    <a:pt x="6290" y="2217"/>
                    <a:pt x="6197" y="2458"/>
                  </a:cubicBezTo>
                  <a:cubicBezTo>
                    <a:pt x="5875" y="3060"/>
                    <a:pt x="5501" y="3622"/>
                    <a:pt x="5047" y="4131"/>
                  </a:cubicBezTo>
                  <a:lnTo>
                    <a:pt x="5047" y="4131"/>
                  </a:lnTo>
                  <a:cubicBezTo>
                    <a:pt x="5069" y="4103"/>
                    <a:pt x="5055" y="4054"/>
                    <a:pt x="5016" y="4054"/>
                  </a:cubicBezTo>
                  <a:cubicBezTo>
                    <a:pt x="4869" y="4014"/>
                    <a:pt x="4721" y="3974"/>
                    <a:pt x="4574" y="3920"/>
                  </a:cubicBezTo>
                  <a:cubicBezTo>
                    <a:pt x="4480" y="3893"/>
                    <a:pt x="4399" y="3866"/>
                    <a:pt x="4319" y="3813"/>
                  </a:cubicBezTo>
                  <a:cubicBezTo>
                    <a:pt x="4373" y="3759"/>
                    <a:pt x="4426" y="3692"/>
                    <a:pt x="4480" y="3625"/>
                  </a:cubicBezTo>
                  <a:cubicBezTo>
                    <a:pt x="4509" y="3623"/>
                    <a:pt x="4537" y="3623"/>
                    <a:pt x="4565" y="3623"/>
                  </a:cubicBezTo>
                  <a:cubicBezTo>
                    <a:pt x="4634" y="3623"/>
                    <a:pt x="4700" y="3626"/>
                    <a:pt x="4765" y="3626"/>
                  </a:cubicBezTo>
                  <a:cubicBezTo>
                    <a:pt x="4918" y="3626"/>
                    <a:pt x="5061" y="3608"/>
                    <a:pt x="5204" y="3491"/>
                  </a:cubicBezTo>
                  <a:cubicBezTo>
                    <a:pt x="5231" y="3464"/>
                    <a:pt x="5231" y="3424"/>
                    <a:pt x="5204" y="3397"/>
                  </a:cubicBezTo>
                  <a:cubicBezTo>
                    <a:pt x="5150" y="3316"/>
                    <a:pt x="5016" y="3222"/>
                    <a:pt x="5057" y="3129"/>
                  </a:cubicBezTo>
                  <a:cubicBezTo>
                    <a:pt x="5057" y="3102"/>
                    <a:pt x="5164" y="3088"/>
                    <a:pt x="5191" y="3062"/>
                  </a:cubicBezTo>
                  <a:cubicBezTo>
                    <a:pt x="5365" y="2954"/>
                    <a:pt x="5539" y="2860"/>
                    <a:pt x="5714" y="2767"/>
                  </a:cubicBezTo>
                  <a:cubicBezTo>
                    <a:pt x="5761" y="2743"/>
                    <a:pt x="5736" y="2668"/>
                    <a:pt x="5692" y="2668"/>
                  </a:cubicBezTo>
                  <a:cubicBezTo>
                    <a:pt x="5686" y="2668"/>
                    <a:pt x="5680" y="2669"/>
                    <a:pt x="5673" y="2673"/>
                  </a:cubicBezTo>
                  <a:cubicBezTo>
                    <a:pt x="5432" y="2767"/>
                    <a:pt x="5204" y="2901"/>
                    <a:pt x="4963" y="2995"/>
                  </a:cubicBezTo>
                  <a:cubicBezTo>
                    <a:pt x="5187" y="2700"/>
                    <a:pt x="5369" y="2385"/>
                    <a:pt x="5510" y="2049"/>
                  </a:cubicBezTo>
                  <a:lnTo>
                    <a:pt x="5510" y="2049"/>
                  </a:lnTo>
                  <a:cubicBezTo>
                    <a:pt x="5513" y="2053"/>
                    <a:pt x="5519" y="2056"/>
                    <a:pt x="5526" y="2056"/>
                  </a:cubicBezTo>
                  <a:cubicBezTo>
                    <a:pt x="5596" y="2061"/>
                    <a:pt x="5690" y="2077"/>
                    <a:pt x="5781" y="2077"/>
                  </a:cubicBezTo>
                  <a:cubicBezTo>
                    <a:pt x="5916" y="2077"/>
                    <a:pt x="6044" y="2042"/>
                    <a:pt x="6076" y="1881"/>
                  </a:cubicBezTo>
                  <a:cubicBezTo>
                    <a:pt x="6062" y="1747"/>
                    <a:pt x="6022" y="1627"/>
                    <a:pt x="5969" y="1492"/>
                  </a:cubicBezTo>
                  <a:cubicBezTo>
                    <a:pt x="5915" y="1291"/>
                    <a:pt x="5915" y="1077"/>
                    <a:pt x="5969" y="876"/>
                  </a:cubicBezTo>
                  <a:cubicBezTo>
                    <a:pt x="6022" y="701"/>
                    <a:pt x="6250" y="326"/>
                    <a:pt x="6465" y="232"/>
                  </a:cubicBezTo>
                  <a:close/>
                  <a:moveTo>
                    <a:pt x="4252" y="3880"/>
                  </a:moveTo>
                  <a:cubicBezTo>
                    <a:pt x="4453" y="4000"/>
                    <a:pt x="4654" y="4081"/>
                    <a:pt x="4882" y="4121"/>
                  </a:cubicBezTo>
                  <a:cubicBezTo>
                    <a:pt x="4789" y="4173"/>
                    <a:pt x="4677" y="4188"/>
                    <a:pt x="4556" y="4188"/>
                  </a:cubicBezTo>
                  <a:cubicBezTo>
                    <a:pt x="4372" y="4188"/>
                    <a:pt x="4168" y="4152"/>
                    <a:pt x="3986" y="4148"/>
                  </a:cubicBezTo>
                  <a:lnTo>
                    <a:pt x="3986" y="4148"/>
                  </a:lnTo>
                  <a:cubicBezTo>
                    <a:pt x="4076" y="4071"/>
                    <a:pt x="4176" y="3981"/>
                    <a:pt x="4252" y="3880"/>
                  </a:cubicBezTo>
                  <a:close/>
                  <a:moveTo>
                    <a:pt x="4198" y="3839"/>
                  </a:moveTo>
                  <a:cubicBezTo>
                    <a:pt x="4091" y="3960"/>
                    <a:pt x="3970" y="4067"/>
                    <a:pt x="3850" y="4161"/>
                  </a:cubicBezTo>
                  <a:cubicBezTo>
                    <a:pt x="3796" y="4175"/>
                    <a:pt x="3756" y="4188"/>
                    <a:pt x="3702" y="4201"/>
                  </a:cubicBezTo>
                  <a:cubicBezTo>
                    <a:pt x="3876" y="4094"/>
                    <a:pt x="4037" y="3974"/>
                    <a:pt x="4198" y="3839"/>
                  </a:cubicBezTo>
                  <a:close/>
                  <a:moveTo>
                    <a:pt x="6451" y="2150"/>
                  </a:moveTo>
                  <a:lnTo>
                    <a:pt x="6451" y="2150"/>
                  </a:lnTo>
                  <a:cubicBezTo>
                    <a:pt x="6438" y="2203"/>
                    <a:pt x="6424" y="2257"/>
                    <a:pt x="6411" y="2311"/>
                  </a:cubicBezTo>
                  <a:cubicBezTo>
                    <a:pt x="6210" y="3115"/>
                    <a:pt x="5781" y="3853"/>
                    <a:pt x="5177" y="4429"/>
                  </a:cubicBezTo>
                  <a:cubicBezTo>
                    <a:pt x="5566" y="3893"/>
                    <a:pt x="5901" y="3330"/>
                    <a:pt x="6170" y="2726"/>
                  </a:cubicBezTo>
                  <a:cubicBezTo>
                    <a:pt x="6264" y="2539"/>
                    <a:pt x="6357" y="2351"/>
                    <a:pt x="6451" y="2150"/>
                  </a:cubicBezTo>
                  <a:close/>
                  <a:moveTo>
                    <a:pt x="4078" y="3678"/>
                  </a:moveTo>
                  <a:cubicBezTo>
                    <a:pt x="4091" y="3705"/>
                    <a:pt x="4104" y="3732"/>
                    <a:pt x="4118" y="3746"/>
                  </a:cubicBezTo>
                  <a:cubicBezTo>
                    <a:pt x="3616" y="4157"/>
                    <a:pt x="3041" y="4458"/>
                    <a:pt x="2427" y="4635"/>
                  </a:cubicBezTo>
                  <a:lnTo>
                    <a:pt x="2427" y="4635"/>
                  </a:lnTo>
                  <a:cubicBezTo>
                    <a:pt x="3003" y="4373"/>
                    <a:pt x="3565" y="4050"/>
                    <a:pt x="4078" y="3678"/>
                  </a:cubicBezTo>
                  <a:close/>
                  <a:moveTo>
                    <a:pt x="430" y="4805"/>
                  </a:moveTo>
                  <a:lnTo>
                    <a:pt x="430" y="4805"/>
                  </a:lnTo>
                  <a:cubicBezTo>
                    <a:pt x="524" y="4832"/>
                    <a:pt x="617" y="4872"/>
                    <a:pt x="698" y="4899"/>
                  </a:cubicBezTo>
                  <a:lnTo>
                    <a:pt x="711" y="4912"/>
                  </a:lnTo>
                  <a:lnTo>
                    <a:pt x="510" y="4912"/>
                  </a:lnTo>
                  <a:cubicBezTo>
                    <a:pt x="483" y="4872"/>
                    <a:pt x="457" y="4832"/>
                    <a:pt x="430" y="4805"/>
                  </a:cubicBezTo>
                  <a:close/>
                  <a:moveTo>
                    <a:pt x="3581" y="4269"/>
                  </a:moveTo>
                  <a:lnTo>
                    <a:pt x="3581" y="4282"/>
                  </a:lnTo>
                  <a:cubicBezTo>
                    <a:pt x="3541" y="4322"/>
                    <a:pt x="3514" y="4362"/>
                    <a:pt x="3501" y="4416"/>
                  </a:cubicBezTo>
                  <a:cubicBezTo>
                    <a:pt x="3058" y="4684"/>
                    <a:pt x="2562" y="4845"/>
                    <a:pt x="2039" y="4912"/>
                  </a:cubicBezTo>
                  <a:lnTo>
                    <a:pt x="2026" y="4912"/>
                  </a:lnTo>
                  <a:cubicBezTo>
                    <a:pt x="2020" y="4907"/>
                    <a:pt x="2010" y="4903"/>
                    <a:pt x="1998" y="4903"/>
                  </a:cubicBezTo>
                  <a:cubicBezTo>
                    <a:pt x="1981" y="4903"/>
                    <a:pt x="1961" y="4910"/>
                    <a:pt x="1945" y="4926"/>
                  </a:cubicBezTo>
                  <a:cubicBezTo>
                    <a:pt x="1771" y="4953"/>
                    <a:pt x="1583" y="4953"/>
                    <a:pt x="1395" y="4953"/>
                  </a:cubicBezTo>
                  <a:cubicBezTo>
                    <a:pt x="2173" y="4912"/>
                    <a:pt x="2924" y="4684"/>
                    <a:pt x="3581" y="4269"/>
                  </a:cubicBezTo>
                  <a:close/>
                  <a:moveTo>
                    <a:pt x="5700" y="3504"/>
                  </a:moveTo>
                  <a:lnTo>
                    <a:pt x="5700" y="3504"/>
                  </a:lnTo>
                  <a:cubicBezTo>
                    <a:pt x="5472" y="3906"/>
                    <a:pt x="5204" y="4309"/>
                    <a:pt x="4909" y="4657"/>
                  </a:cubicBezTo>
                  <a:cubicBezTo>
                    <a:pt x="4601" y="4899"/>
                    <a:pt x="4279" y="5100"/>
                    <a:pt x="3943" y="5274"/>
                  </a:cubicBezTo>
                  <a:cubicBezTo>
                    <a:pt x="4547" y="4859"/>
                    <a:pt x="5070" y="4349"/>
                    <a:pt x="5513" y="3759"/>
                  </a:cubicBezTo>
                  <a:cubicBezTo>
                    <a:pt x="5566" y="3678"/>
                    <a:pt x="5633" y="3585"/>
                    <a:pt x="5700" y="3504"/>
                  </a:cubicBezTo>
                  <a:close/>
                  <a:moveTo>
                    <a:pt x="4681" y="4926"/>
                  </a:moveTo>
                  <a:lnTo>
                    <a:pt x="4681" y="4926"/>
                  </a:lnTo>
                  <a:cubicBezTo>
                    <a:pt x="4614" y="4993"/>
                    <a:pt x="4547" y="5060"/>
                    <a:pt x="4466" y="5127"/>
                  </a:cubicBezTo>
                  <a:cubicBezTo>
                    <a:pt x="4306" y="5234"/>
                    <a:pt x="4131" y="5315"/>
                    <a:pt x="3930" y="5341"/>
                  </a:cubicBezTo>
                  <a:cubicBezTo>
                    <a:pt x="4185" y="5221"/>
                    <a:pt x="4440" y="5087"/>
                    <a:pt x="4681" y="4926"/>
                  </a:cubicBezTo>
                  <a:close/>
                  <a:moveTo>
                    <a:pt x="524" y="4926"/>
                  </a:moveTo>
                  <a:lnTo>
                    <a:pt x="819" y="4939"/>
                  </a:lnTo>
                  <a:cubicBezTo>
                    <a:pt x="1057" y="5001"/>
                    <a:pt x="1306" y="5033"/>
                    <a:pt x="1556" y="5033"/>
                  </a:cubicBezTo>
                  <a:cubicBezTo>
                    <a:pt x="1686" y="5033"/>
                    <a:pt x="1816" y="5025"/>
                    <a:pt x="1945" y="5006"/>
                  </a:cubicBezTo>
                  <a:lnTo>
                    <a:pt x="1945" y="5020"/>
                  </a:lnTo>
                  <a:cubicBezTo>
                    <a:pt x="1999" y="5073"/>
                    <a:pt x="2052" y="5127"/>
                    <a:pt x="2120" y="5154"/>
                  </a:cubicBezTo>
                  <a:cubicBezTo>
                    <a:pt x="2187" y="5207"/>
                    <a:pt x="2240" y="5261"/>
                    <a:pt x="2294" y="5315"/>
                  </a:cubicBezTo>
                  <a:cubicBezTo>
                    <a:pt x="2102" y="5280"/>
                    <a:pt x="1796" y="5120"/>
                    <a:pt x="1576" y="5120"/>
                  </a:cubicBezTo>
                  <a:cubicBezTo>
                    <a:pt x="1459" y="5120"/>
                    <a:pt x="1366" y="5166"/>
                    <a:pt x="1328" y="5301"/>
                  </a:cubicBezTo>
                  <a:cubicBezTo>
                    <a:pt x="1288" y="5435"/>
                    <a:pt x="1503" y="5730"/>
                    <a:pt x="1382" y="5824"/>
                  </a:cubicBezTo>
                  <a:cubicBezTo>
                    <a:pt x="1382" y="5797"/>
                    <a:pt x="1369" y="5771"/>
                    <a:pt x="1355" y="5744"/>
                  </a:cubicBezTo>
                  <a:cubicBezTo>
                    <a:pt x="1355" y="5734"/>
                    <a:pt x="1351" y="5729"/>
                    <a:pt x="1346" y="5729"/>
                  </a:cubicBezTo>
                  <a:cubicBezTo>
                    <a:pt x="1339" y="5729"/>
                    <a:pt x="1328" y="5741"/>
                    <a:pt x="1328" y="5757"/>
                  </a:cubicBezTo>
                  <a:cubicBezTo>
                    <a:pt x="1328" y="5784"/>
                    <a:pt x="1342" y="5811"/>
                    <a:pt x="1342" y="5838"/>
                  </a:cubicBezTo>
                  <a:cubicBezTo>
                    <a:pt x="1336" y="5839"/>
                    <a:pt x="1330" y="5840"/>
                    <a:pt x="1323" y="5840"/>
                  </a:cubicBezTo>
                  <a:cubicBezTo>
                    <a:pt x="1206" y="5840"/>
                    <a:pt x="949" y="5620"/>
                    <a:pt x="886" y="5569"/>
                  </a:cubicBezTo>
                  <a:cubicBezTo>
                    <a:pt x="752" y="5462"/>
                    <a:pt x="658" y="5328"/>
                    <a:pt x="591" y="5167"/>
                  </a:cubicBezTo>
                  <a:cubicBezTo>
                    <a:pt x="577" y="5087"/>
                    <a:pt x="550" y="5006"/>
                    <a:pt x="524" y="4926"/>
                  </a:cubicBezTo>
                  <a:close/>
                  <a:moveTo>
                    <a:pt x="5030" y="4148"/>
                  </a:moveTo>
                  <a:cubicBezTo>
                    <a:pt x="4601" y="4617"/>
                    <a:pt x="4104" y="5020"/>
                    <a:pt x="3555" y="5355"/>
                  </a:cubicBezTo>
                  <a:cubicBezTo>
                    <a:pt x="3434" y="5435"/>
                    <a:pt x="3286" y="5516"/>
                    <a:pt x="3152" y="5596"/>
                  </a:cubicBezTo>
                  <a:cubicBezTo>
                    <a:pt x="2991" y="5650"/>
                    <a:pt x="2817" y="5704"/>
                    <a:pt x="2656" y="5757"/>
                  </a:cubicBezTo>
                  <a:cubicBezTo>
                    <a:pt x="2361" y="5824"/>
                    <a:pt x="2066" y="5878"/>
                    <a:pt x="1784" y="5958"/>
                  </a:cubicBezTo>
                  <a:lnTo>
                    <a:pt x="1690" y="5985"/>
                  </a:lnTo>
                  <a:cubicBezTo>
                    <a:pt x="1690" y="5838"/>
                    <a:pt x="1677" y="5704"/>
                    <a:pt x="1677" y="5569"/>
                  </a:cubicBezTo>
                  <a:cubicBezTo>
                    <a:pt x="1677" y="5563"/>
                    <a:pt x="1670" y="5559"/>
                    <a:pt x="1664" y="5559"/>
                  </a:cubicBezTo>
                  <a:cubicBezTo>
                    <a:pt x="1657" y="5559"/>
                    <a:pt x="1650" y="5563"/>
                    <a:pt x="1650" y="5569"/>
                  </a:cubicBezTo>
                  <a:cubicBezTo>
                    <a:pt x="1650" y="5717"/>
                    <a:pt x="1650" y="5851"/>
                    <a:pt x="1637" y="5999"/>
                  </a:cubicBezTo>
                  <a:lnTo>
                    <a:pt x="1476" y="6039"/>
                  </a:lnTo>
                  <a:cubicBezTo>
                    <a:pt x="1462" y="5999"/>
                    <a:pt x="1449" y="5958"/>
                    <a:pt x="1422" y="5918"/>
                  </a:cubicBezTo>
                  <a:cubicBezTo>
                    <a:pt x="1449" y="5918"/>
                    <a:pt x="1462" y="5932"/>
                    <a:pt x="1489" y="5932"/>
                  </a:cubicBezTo>
                  <a:cubicBezTo>
                    <a:pt x="1503" y="5932"/>
                    <a:pt x="1529" y="5918"/>
                    <a:pt x="1516" y="5891"/>
                  </a:cubicBezTo>
                  <a:cubicBezTo>
                    <a:pt x="1516" y="5811"/>
                    <a:pt x="1489" y="5717"/>
                    <a:pt x="1449" y="5623"/>
                  </a:cubicBezTo>
                  <a:lnTo>
                    <a:pt x="1395" y="5462"/>
                  </a:lnTo>
                  <a:cubicBezTo>
                    <a:pt x="1515" y="5317"/>
                    <a:pt x="1629" y="5248"/>
                    <a:pt x="1741" y="5248"/>
                  </a:cubicBezTo>
                  <a:cubicBezTo>
                    <a:pt x="1805" y="5248"/>
                    <a:pt x="1868" y="5271"/>
                    <a:pt x="1932" y="5315"/>
                  </a:cubicBezTo>
                  <a:cubicBezTo>
                    <a:pt x="2095" y="5380"/>
                    <a:pt x="2188" y="5463"/>
                    <a:pt x="2332" y="5463"/>
                  </a:cubicBezTo>
                  <a:cubicBezTo>
                    <a:pt x="2365" y="5463"/>
                    <a:pt x="2401" y="5459"/>
                    <a:pt x="2441" y="5449"/>
                  </a:cubicBezTo>
                  <a:cubicBezTo>
                    <a:pt x="2482" y="5435"/>
                    <a:pt x="2495" y="5382"/>
                    <a:pt x="2468" y="5341"/>
                  </a:cubicBezTo>
                  <a:cubicBezTo>
                    <a:pt x="2441" y="5301"/>
                    <a:pt x="2415" y="5274"/>
                    <a:pt x="2388" y="5234"/>
                  </a:cubicBezTo>
                  <a:lnTo>
                    <a:pt x="2388" y="5234"/>
                  </a:lnTo>
                  <a:cubicBezTo>
                    <a:pt x="2589" y="5274"/>
                    <a:pt x="2804" y="5288"/>
                    <a:pt x="2951" y="5301"/>
                  </a:cubicBezTo>
                  <a:cubicBezTo>
                    <a:pt x="2954" y="5302"/>
                    <a:pt x="2957" y="5302"/>
                    <a:pt x="2960" y="5302"/>
                  </a:cubicBezTo>
                  <a:cubicBezTo>
                    <a:pt x="3019" y="5302"/>
                    <a:pt x="3028" y="5180"/>
                    <a:pt x="2964" y="5167"/>
                  </a:cubicBezTo>
                  <a:cubicBezTo>
                    <a:pt x="2777" y="5140"/>
                    <a:pt x="2401" y="5127"/>
                    <a:pt x="2173" y="5006"/>
                  </a:cubicBezTo>
                  <a:lnTo>
                    <a:pt x="2120" y="4966"/>
                  </a:lnTo>
                  <a:cubicBezTo>
                    <a:pt x="2589" y="4885"/>
                    <a:pt x="3045" y="4725"/>
                    <a:pt x="3461" y="4483"/>
                  </a:cubicBezTo>
                  <a:lnTo>
                    <a:pt x="3461" y="4510"/>
                  </a:lnTo>
                  <a:cubicBezTo>
                    <a:pt x="3461" y="4537"/>
                    <a:pt x="3474" y="4550"/>
                    <a:pt x="3487" y="4564"/>
                  </a:cubicBezTo>
                  <a:lnTo>
                    <a:pt x="3595" y="4590"/>
                  </a:lnTo>
                  <a:cubicBezTo>
                    <a:pt x="3598" y="4592"/>
                    <a:pt x="3602" y="4592"/>
                    <a:pt x="3605" y="4592"/>
                  </a:cubicBezTo>
                  <a:cubicBezTo>
                    <a:pt x="3637" y="4592"/>
                    <a:pt x="3645" y="4536"/>
                    <a:pt x="3608" y="4523"/>
                  </a:cubicBezTo>
                  <a:cubicBezTo>
                    <a:pt x="3568" y="4510"/>
                    <a:pt x="3541" y="4470"/>
                    <a:pt x="3555" y="4443"/>
                  </a:cubicBezTo>
                  <a:cubicBezTo>
                    <a:pt x="3648" y="4389"/>
                    <a:pt x="3742" y="4322"/>
                    <a:pt x="3836" y="4255"/>
                  </a:cubicBezTo>
                  <a:cubicBezTo>
                    <a:pt x="3876" y="4248"/>
                    <a:pt x="3917" y="4245"/>
                    <a:pt x="3957" y="4245"/>
                  </a:cubicBezTo>
                  <a:cubicBezTo>
                    <a:pt x="3997" y="4245"/>
                    <a:pt x="4037" y="4248"/>
                    <a:pt x="4078" y="4255"/>
                  </a:cubicBezTo>
                  <a:cubicBezTo>
                    <a:pt x="4212" y="4255"/>
                    <a:pt x="4346" y="4282"/>
                    <a:pt x="4480" y="4295"/>
                  </a:cubicBezTo>
                  <a:cubicBezTo>
                    <a:pt x="4524" y="4304"/>
                    <a:pt x="4567" y="4308"/>
                    <a:pt x="4611" y="4308"/>
                  </a:cubicBezTo>
                  <a:cubicBezTo>
                    <a:pt x="4766" y="4308"/>
                    <a:pt x="4914" y="4253"/>
                    <a:pt x="5030" y="4148"/>
                  </a:cubicBezTo>
                  <a:close/>
                  <a:moveTo>
                    <a:pt x="604" y="5395"/>
                  </a:moveTo>
                  <a:cubicBezTo>
                    <a:pt x="765" y="5663"/>
                    <a:pt x="1033" y="5864"/>
                    <a:pt x="1355" y="5918"/>
                  </a:cubicBezTo>
                  <a:cubicBezTo>
                    <a:pt x="1369" y="5958"/>
                    <a:pt x="1382" y="6012"/>
                    <a:pt x="1382" y="6052"/>
                  </a:cubicBezTo>
                  <a:cubicBezTo>
                    <a:pt x="1306" y="6065"/>
                    <a:pt x="1228" y="6074"/>
                    <a:pt x="1151" y="6074"/>
                  </a:cubicBezTo>
                  <a:cubicBezTo>
                    <a:pt x="986" y="6074"/>
                    <a:pt x="826" y="6033"/>
                    <a:pt x="698" y="5905"/>
                  </a:cubicBezTo>
                  <a:cubicBezTo>
                    <a:pt x="711" y="5864"/>
                    <a:pt x="725" y="5824"/>
                    <a:pt x="738" y="5797"/>
                  </a:cubicBezTo>
                  <a:cubicBezTo>
                    <a:pt x="765" y="5771"/>
                    <a:pt x="819" y="5757"/>
                    <a:pt x="859" y="5757"/>
                  </a:cubicBezTo>
                  <a:cubicBezTo>
                    <a:pt x="872" y="5757"/>
                    <a:pt x="872" y="5717"/>
                    <a:pt x="859" y="5717"/>
                  </a:cubicBezTo>
                  <a:cubicBezTo>
                    <a:pt x="805" y="5717"/>
                    <a:pt x="765" y="5744"/>
                    <a:pt x="725" y="5744"/>
                  </a:cubicBezTo>
                  <a:cubicBezTo>
                    <a:pt x="711" y="5757"/>
                    <a:pt x="711" y="5757"/>
                    <a:pt x="711" y="5771"/>
                  </a:cubicBezTo>
                  <a:cubicBezTo>
                    <a:pt x="711" y="5811"/>
                    <a:pt x="685" y="5851"/>
                    <a:pt x="685" y="5905"/>
                  </a:cubicBezTo>
                  <a:cubicBezTo>
                    <a:pt x="658" y="5932"/>
                    <a:pt x="631" y="5958"/>
                    <a:pt x="604" y="5985"/>
                  </a:cubicBezTo>
                  <a:lnTo>
                    <a:pt x="591" y="5985"/>
                  </a:lnTo>
                  <a:lnTo>
                    <a:pt x="591" y="5838"/>
                  </a:lnTo>
                  <a:cubicBezTo>
                    <a:pt x="591" y="5704"/>
                    <a:pt x="604" y="5543"/>
                    <a:pt x="604" y="5395"/>
                  </a:cubicBezTo>
                  <a:close/>
                  <a:moveTo>
                    <a:pt x="1637" y="6052"/>
                  </a:moveTo>
                  <a:lnTo>
                    <a:pt x="1637" y="6200"/>
                  </a:lnTo>
                  <a:lnTo>
                    <a:pt x="1610" y="6186"/>
                  </a:lnTo>
                  <a:cubicBezTo>
                    <a:pt x="1603" y="6173"/>
                    <a:pt x="1590" y="6166"/>
                    <a:pt x="1575" y="6166"/>
                  </a:cubicBezTo>
                  <a:cubicBezTo>
                    <a:pt x="1560" y="6166"/>
                    <a:pt x="1543" y="6173"/>
                    <a:pt x="1529" y="6186"/>
                  </a:cubicBezTo>
                  <a:cubicBezTo>
                    <a:pt x="1529" y="6160"/>
                    <a:pt x="1503" y="6119"/>
                    <a:pt x="1489" y="6092"/>
                  </a:cubicBezTo>
                  <a:cubicBezTo>
                    <a:pt x="1543" y="6079"/>
                    <a:pt x="1583" y="6066"/>
                    <a:pt x="1637" y="6052"/>
                  </a:cubicBezTo>
                  <a:close/>
                  <a:moveTo>
                    <a:pt x="4346" y="5221"/>
                  </a:moveTo>
                  <a:lnTo>
                    <a:pt x="4346" y="5221"/>
                  </a:lnTo>
                  <a:cubicBezTo>
                    <a:pt x="4158" y="5395"/>
                    <a:pt x="3943" y="5543"/>
                    <a:pt x="3729" y="5677"/>
                  </a:cubicBezTo>
                  <a:cubicBezTo>
                    <a:pt x="3437" y="5860"/>
                    <a:pt x="2579" y="6366"/>
                    <a:pt x="2025" y="6366"/>
                  </a:cubicBezTo>
                  <a:cubicBezTo>
                    <a:pt x="1892" y="6366"/>
                    <a:pt x="1776" y="6337"/>
                    <a:pt x="1690" y="6267"/>
                  </a:cubicBezTo>
                  <a:lnTo>
                    <a:pt x="1690" y="6039"/>
                  </a:lnTo>
                  <a:lnTo>
                    <a:pt x="1744" y="6025"/>
                  </a:lnTo>
                  <a:cubicBezTo>
                    <a:pt x="2120" y="5945"/>
                    <a:pt x="2482" y="5864"/>
                    <a:pt x="2844" y="5757"/>
                  </a:cubicBezTo>
                  <a:lnTo>
                    <a:pt x="2844" y="5757"/>
                  </a:lnTo>
                  <a:cubicBezTo>
                    <a:pt x="2629" y="5878"/>
                    <a:pt x="2388" y="5972"/>
                    <a:pt x="2133" y="6025"/>
                  </a:cubicBezTo>
                  <a:cubicBezTo>
                    <a:pt x="2093" y="6039"/>
                    <a:pt x="2093" y="6119"/>
                    <a:pt x="2146" y="6119"/>
                  </a:cubicBezTo>
                  <a:cubicBezTo>
                    <a:pt x="2656" y="6066"/>
                    <a:pt x="3152" y="5784"/>
                    <a:pt x="3608" y="5502"/>
                  </a:cubicBezTo>
                  <a:lnTo>
                    <a:pt x="3850" y="5395"/>
                  </a:lnTo>
                  <a:cubicBezTo>
                    <a:pt x="4024" y="5368"/>
                    <a:pt x="4185" y="5301"/>
                    <a:pt x="4346" y="5221"/>
                  </a:cubicBezTo>
                  <a:close/>
                  <a:moveTo>
                    <a:pt x="1623" y="6414"/>
                  </a:moveTo>
                  <a:lnTo>
                    <a:pt x="1623" y="6414"/>
                  </a:lnTo>
                  <a:cubicBezTo>
                    <a:pt x="1610" y="6696"/>
                    <a:pt x="1583" y="6964"/>
                    <a:pt x="1556" y="7232"/>
                  </a:cubicBezTo>
                  <a:lnTo>
                    <a:pt x="1556" y="7125"/>
                  </a:lnTo>
                  <a:cubicBezTo>
                    <a:pt x="1556" y="6897"/>
                    <a:pt x="1597" y="6656"/>
                    <a:pt x="1570" y="6428"/>
                  </a:cubicBezTo>
                  <a:lnTo>
                    <a:pt x="1623" y="6414"/>
                  </a:lnTo>
                  <a:close/>
                  <a:moveTo>
                    <a:pt x="5830" y="1"/>
                  </a:moveTo>
                  <a:cubicBezTo>
                    <a:pt x="5818" y="1"/>
                    <a:pt x="5806" y="6"/>
                    <a:pt x="5794" y="17"/>
                  </a:cubicBezTo>
                  <a:cubicBezTo>
                    <a:pt x="5727" y="84"/>
                    <a:pt x="5673" y="178"/>
                    <a:pt x="5647" y="272"/>
                  </a:cubicBezTo>
                  <a:lnTo>
                    <a:pt x="5553" y="406"/>
                  </a:lnTo>
                  <a:cubicBezTo>
                    <a:pt x="5553" y="285"/>
                    <a:pt x="5553" y="165"/>
                    <a:pt x="5539" y="44"/>
                  </a:cubicBezTo>
                  <a:cubicBezTo>
                    <a:pt x="5546" y="37"/>
                    <a:pt x="5539" y="34"/>
                    <a:pt x="5533" y="34"/>
                  </a:cubicBezTo>
                  <a:cubicBezTo>
                    <a:pt x="5526" y="34"/>
                    <a:pt x="5519" y="37"/>
                    <a:pt x="5526" y="44"/>
                  </a:cubicBezTo>
                  <a:lnTo>
                    <a:pt x="5526" y="460"/>
                  </a:lnTo>
                  <a:cubicBezTo>
                    <a:pt x="5513" y="473"/>
                    <a:pt x="5499" y="500"/>
                    <a:pt x="5486" y="527"/>
                  </a:cubicBezTo>
                  <a:cubicBezTo>
                    <a:pt x="5378" y="862"/>
                    <a:pt x="5285" y="1184"/>
                    <a:pt x="5218" y="1519"/>
                  </a:cubicBezTo>
                  <a:cubicBezTo>
                    <a:pt x="5030" y="2217"/>
                    <a:pt x="4762" y="2874"/>
                    <a:pt x="4212" y="3383"/>
                  </a:cubicBezTo>
                  <a:cubicBezTo>
                    <a:pt x="3675" y="3880"/>
                    <a:pt x="2978" y="4215"/>
                    <a:pt x="2348" y="4550"/>
                  </a:cubicBezTo>
                  <a:cubicBezTo>
                    <a:pt x="2173" y="4644"/>
                    <a:pt x="1985" y="4738"/>
                    <a:pt x="1784" y="4805"/>
                  </a:cubicBezTo>
                  <a:cubicBezTo>
                    <a:pt x="1529" y="4832"/>
                    <a:pt x="1275" y="4859"/>
                    <a:pt x="1020" y="4872"/>
                  </a:cubicBezTo>
                  <a:cubicBezTo>
                    <a:pt x="1006" y="4872"/>
                    <a:pt x="1006" y="4872"/>
                    <a:pt x="993" y="4885"/>
                  </a:cubicBezTo>
                  <a:cubicBezTo>
                    <a:pt x="792" y="4859"/>
                    <a:pt x="577" y="4792"/>
                    <a:pt x="376" y="4711"/>
                  </a:cubicBezTo>
                  <a:cubicBezTo>
                    <a:pt x="374" y="4709"/>
                    <a:pt x="372" y="4708"/>
                    <a:pt x="371" y="4708"/>
                  </a:cubicBezTo>
                  <a:cubicBezTo>
                    <a:pt x="359" y="4708"/>
                    <a:pt x="351" y="4740"/>
                    <a:pt x="363" y="4751"/>
                  </a:cubicBezTo>
                  <a:lnTo>
                    <a:pt x="390" y="4765"/>
                  </a:lnTo>
                  <a:cubicBezTo>
                    <a:pt x="416" y="4792"/>
                    <a:pt x="443" y="4845"/>
                    <a:pt x="470" y="4885"/>
                  </a:cubicBezTo>
                  <a:lnTo>
                    <a:pt x="215" y="4885"/>
                  </a:lnTo>
                  <a:cubicBezTo>
                    <a:pt x="202" y="4885"/>
                    <a:pt x="202" y="4912"/>
                    <a:pt x="215" y="4912"/>
                  </a:cubicBezTo>
                  <a:cubicBezTo>
                    <a:pt x="309" y="4912"/>
                    <a:pt x="390" y="4912"/>
                    <a:pt x="483" y="4926"/>
                  </a:cubicBezTo>
                  <a:cubicBezTo>
                    <a:pt x="497" y="4966"/>
                    <a:pt x="510" y="4993"/>
                    <a:pt x="524" y="5046"/>
                  </a:cubicBezTo>
                  <a:cubicBezTo>
                    <a:pt x="510" y="5046"/>
                    <a:pt x="497" y="5060"/>
                    <a:pt x="497" y="5073"/>
                  </a:cubicBezTo>
                  <a:cubicBezTo>
                    <a:pt x="510" y="5140"/>
                    <a:pt x="524" y="5207"/>
                    <a:pt x="550" y="5288"/>
                  </a:cubicBezTo>
                  <a:cubicBezTo>
                    <a:pt x="564" y="5529"/>
                    <a:pt x="537" y="5784"/>
                    <a:pt x="510" y="6025"/>
                  </a:cubicBezTo>
                  <a:cubicBezTo>
                    <a:pt x="483" y="6039"/>
                    <a:pt x="443" y="6052"/>
                    <a:pt x="416" y="6052"/>
                  </a:cubicBezTo>
                  <a:lnTo>
                    <a:pt x="416" y="5234"/>
                  </a:lnTo>
                  <a:cubicBezTo>
                    <a:pt x="416" y="5214"/>
                    <a:pt x="400" y="5204"/>
                    <a:pt x="381" y="5204"/>
                  </a:cubicBezTo>
                  <a:cubicBezTo>
                    <a:pt x="363" y="5204"/>
                    <a:pt x="343" y="5214"/>
                    <a:pt x="336" y="5234"/>
                  </a:cubicBezTo>
                  <a:cubicBezTo>
                    <a:pt x="322" y="6481"/>
                    <a:pt x="309" y="7729"/>
                    <a:pt x="349" y="8976"/>
                  </a:cubicBezTo>
                  <a:cubicBezTo>
                    <a:pt x="363" y="9539"/>
                    <a:pt x="336" y="10116"/>
                    <a:pt x="255" y="10679"/>
                  </a:cubicBezTo>
                  <a:cubicBezTo>
                    <a:pt x="215" y="11014"/>
                    <a:pt x="162" y="11336"/>
                    <a:pt x="94" y="11658"/>
                  </a:cubicBezTo>
                  <a:cubicBezTo>
                    <a:pt x="27" y="11859"/>
                    <a:pt x="1" y="12060"/>
                    <a:pt x="14" y="12275"/>
                  </a:cubicBezTo>
                  <a:cubicBezTo>
                    <a:pt x="14" y="12295"/>
                    <a:pt x="27" y="12305"/>
                    <a:pt x="41" y="12305"/>
                  </a:cubicBezTo>
                  <a:cubicBezTo>
                    <a:pt x="54" y="12305"/>
                    <a:pt x="68" y="12295"/>
                    <a:pt x="68" y="12275"/>
                  </a:cubicBezTo>
                  <a:cubicBezTo>
                    <a:pt x="68" y="11980"/>
                    <a:pt x="175" y="11698"/>
                    <a:pt x="242" y="11417"/>
                  </a:cubicBezTo>
                  <a:cubicBezTo>
                    <a:pt x="296" y="11122"/>
                    <a:pt x="322" y="10840"/>
                    <a:pt x="363" y="10558"/>
                  </a:cubicBezTo>
                  <a:cubicBezTo>
                    <a:pt x="430" y="10022"/>
                    <a:pt x="457" y="9499"/>
                    <a:pt x="443" y="8962"/>
                  </a:cubicBezTo>
                  <a:cubicBezTo>
                    <a:pt x="416" y="8010"/>
                    <a:pt x="416" y="7045"/>
                    <a:pt x="416" y="6079"/>
                  </a:cubicBezTo>
                  <a:cubicBezTo>
                    <a:pt x="443" y="6079"/>
                    <a:pt x="470" y="6066"/>
                    <a:pt x="497" y="6066"/>
                  </a:cubicBezTo>
                  <a:cubicBezTo>
                    <a:pt x="497" y="6119"/>
                    <a:pt x="497" y="6186"/>
                    <a:pt x="483" y="6227"/>
                  </a:cubicBezTo>
                  <a:cubicBezTo>
                    <a:pt x="457" y="6978"/>
                    <a:pt x="470" y="7742"/>
                    <a:pt x="470" y="8493"/>
                  </a:cubicBezTo>
                  <a:cubicBezTo>
                    <a:pt x="470" y="10089"/>
                    <a:pt x="255" y="11671"/>
                    <a:pt x="322" y="13281"/>
                  </a:cubicBezTo>
                  <a:cubicBezTo>
                    <a:pt x="322" y="13294"/>
                    <a:pt x="336" y="13308"/>
                    <a:pt x="349" y="13321"/>
                  </a:cubicBezTo>
                  <a:cubicBezTo>
                    <a:pt x="309" y="17532"/>
                    <a:pt x="309" y="21757"/>
                    <a:pt x="309" y="25981"/>
                  </a:cubicBezTo>
                  <a:lnTo>
                    <a:pt x="457" y="25753"/>
                  </a:lnTo>
                  <a:cubicBezTo>
                    <a:pt x="457" y="21609"/>
                    <a:pt x="430" y="17465"/>
                    <a:pt x="403" y="13321"/>
                  </a:cubicBezTo>
                  <a:cubicBezTo>
                    <a:pt x="416" y="13308"/>
                    <a:pt x="416" y="13294"/>
                    <a:pt x="416" y="13281"/>
                  </a:cubicBezTo>
                  <a:cubicBezTo>
                    <a:pt x="457" y="12382"/>
                    <a:pt x="403" y="11484"/>
                    <a:pt x="497" y="10572"/>
                  </a:cubicBezTo>
                  <a:cubicBezTo>
                    <a:pt x="577" y="9727"/>
                    <a:pt x="604" y="8869"/>
                    <a:pt x="591" y="8010"/>
                  </a:cubicBezTo>
                  <a:cubicBezTo>
                    <a:pt x="591" y="7340"/>
                    <a:pt x="577" y="6683"/>
                    <a:pt x="591" y="6012"/>
                  </a:cubicBezTo>
                  <a:cubicBezTo>
                    <a:pt x="631" y="5985"/>
                    <a:pt x="671" y="5958"/>
                    <a:pt x="698" y="5918"/>
                  </a:cubicBezTo>
                  <a:cubicBezTo>
                    <a:pt x="837" y="6077"/>
                    <a:pt x="1019" y="6118"/>
                    <a:pt x="1208" y="6118"/>
                  </a:cubicBezTo>
                  <a:cubicBezTo>
                    <a:pt x="1275" y="6118"/>
                    <a:pt x="1342" y="6113"/>
                    <a:pt x="1409" y="6106"/>
                  </a:cubicBezTo>
                  <a:cubicBezTo>
                    <a:pt x="1436" y="6200"/>
                    <a:pt x="1449" y="6294"/>
                    <a:pt x="1476" y="6387"/>
                  </a:cubicBezTo>
                  <a:cubicBezTo>
                    <a:pt x="1462" y="6401"/>
                    <a:pt x="1462" y="6414"/>
                    <a:pt x="1476" y="6428"/>
                  </a:cubicBezTo>
                  <a:cubicBezTo>
                    <a:pt x="1476" y="6495"/>
                    <a:pt x="1476" y="6562"/>
                    <a:pt x="1476" y="6629"/>
                  </a:cubicBezTo>
                  <a:cubicBezTo>
                    <a:pt x="1462" y="6870"/>
                    <a:pt x="1436" y="7112"/>
                    <a:pt x="1436" y="7353"/>
                  </a:cubicBezTo>
                  <a:cubicBezTo>
                    <a:pt x="1436" y="7594"/>
                    <a:pt x="1436" y="7849"/>
                    <a:pt x="1449" y="8104"/>
                  </a:cubicBezTo>
                  <a:cubicBezTo>
                    <a:pt x="1409" y="8600"/>
                    <a:pt x="1409" y="9110"/>
                    <a:pt x="1342" y="9606"/>
                  </a:cubicBezTo>
                  <a:cubicBezTo>
                    <a:pt x="1315" y="9848"/>
                    <a:pt x="1275" y="10102"/>
                    <a:pt x="1248" y="10344"/>
                  </a:cubicBezTo>
                  <a:cubicBezTo>
                    <a:pt x="1141" y="11108"/>
                    <a:pt x="1033" y="11873"/>
                    <a:pt x="1114" y="12610"/>
                  </a:cubicBezTo>
                  <a:cubicBezTo>
                    <a:pt x="1120" y="12637"/>
                    <a:pt x="1144" y="12650"/>
                    <a:pt x="1167" y="12650"/>
                  </a:cubicBezTo>
                  <a:cubicBezTo>
                    <a:pt x="1191" y="12650"/>
                    <a:pt x="1214" y="12637"/>
                    <a:pt x="1221" y="12610"/>
                  </a:cubicBezTo>
                  <a:cubicBezTo>
                    <a:pt x="1261" y="12329"/>
                    <a:pt x="1275" y="12060"/>
                    <a:pt x="1288" y="11765"/>
                  </a:cubicBezTo>
                  <a:cubicBezTo>
                    <a:pt x="1328" y="11859"/>
                    <a:pt x="1382" y="11926"/>
                    <a:pt x="1449" y="11980"/>
                  </a:cubicBezTo>
                  <a:cubicBezTo>
                    <a:pt x="1461" y="11992"/>
                    <a:pt x="1476" y="11997"/>
                    <a:pt x="1490" y="11997"/>
                  </a:cubicBezTo>
                  <a:cubicBezTo>
                    <a:pt x="1538" y="11997"/>
                    <a:pt x="1584" y="11938"/>
                    <a:pt x="1543" y="11886"/>
                  </a:cubicBezTo>
                  <a:cubicBezTo>
                    <a:pt x="1275" y="11591"/>
                    <a:pt x="1369" y="11001"/>
                    <a:pt x="1395" y="10625"/>
                  </a:cubicBezTo>
                  <a:cubicBezTo>
                    <a:pt x="1395" y="10558"/>
                    <a:pt x="1409" y="10478"/>
                    <a:pt x="1422" y="10397"/>
                  </a:cubicBezTo>
                  <a:cubicBezTo>
                    <a:pt x="1476" y="9901"/>
                    <a:pt x="1543" y="9392"/>
                    <a:pt x="1570" y="8882"/>
                  </a:cubicBezTo>
                  <a:lnTo>
                    <a:pt x="1570" y="8614"/>
                  </a:lnTo>
                  <a:cubicBezTo>
                    <a:pt x="1597" y="8198"/>
                    <a:pt x="1610" y="7782"/>
                    <a:pt x="1664" y="7366"/>
                  </a:cubicBezTo>
                  <a:cubicBezTo>
                    <a:pt x="1690" y="7045"/>
                    <a:pt x="1704" y="6723"/>
                    <a:pt x="1690" y="6414"/>
                  </a:cubicBezTo>
                  <a:lnTo>
                    <a:pt x="1690" y="6414"/>
                  </a:lnTo>
                  <a:cubicBezTo>
                    <a:pt x="1760" y="6446"/>
                    <a:pt x="1841" y="6459"/>
                    <a:pt x="1930" y="6459"/>
                  </a:cubicBezTo>
                  <a:cubicBezTo>
                    <a:pt x="2377" y="6459"/>
                    <a:pt x="3014" y="6124"/>
                    <a:pt x="3259" y="6012"/>
                  </a:cubicBezTo>
                  <a:cubicBezTo>
                    <a:pt x="3890" y="5704"/>
                    <a:pt x="4453" y="5274"/>
                    <a:pt x="4896" y="4751"/>
                  </a:cubicBezTo>
                  <a:cubicBezTo>
                    <a:pt x="5392" y="4376"/>
                    <a:pt x="5794" y="3906"/>
                    <a:pt x="6089" y="3370"/>
                  </a:cubicBezTo>
                  <a:cubicBezTo>
                    <a:pt x="6331" y="2887"/>
                    <a:pt x="6505" y="2351"/>
                    <a:pt x="6585" y="1801"/>
                  </a:cubicBezTo>
                  <a:cubicBezTo>
                    <a:pt x="6599" y="1788"/>
                    <a:pt x="6612" y="1761"/>
                    <a:pt x="6612" y="1734"/>
                  </a:cubicBezTo>
                  <a:cubicBezTo>
                    <a:pt x="6720" y="1492"/>
                    <a:pt x="6800" y="1238"/>
                    <a:pt x="6854" y="983"/>
                  </a:cubicBezTo>
                  <a:cubicBezTo>
                    <a:pt x="7471" y="1117"/>
                    <a:pt x="8101" y="1197"/>
                    <a:pt x="8731" y="1224"/>
                  </a:cubicBezTo>
                  <a:cubicBezTo>
                    <a:pt x="9120" y="1251"/>
                    <a:pt x="9496" y="1372"/>
                    <a:pt x="9871" y="1399"/>
                  </a:cubicBezTo>
                  <a:cubicBezTo>
                    <a:pt x="9894" y="1400"/>
                    <a:pt x="9918" y="1401"/>
                    <a:pt x="9940" y="1401"/>
                  </a:cubicBezTo>
                  <a:cubicBezTo>
                    <a:pt x="10248" y="1401"/>
                    <a:pt x="10517" y="1250"/>
                    <a:pt x="10816" y="1250"/>
                  </a:cubicBezTo>
                  <a:cubicBezTo>
                    <a:pt x="10827" y="1250"/>
                    <a:pt x="10839" y="1251"/>
                    <a:pt x="10850" y="1251"/>
                  </a:cubicBezTo>
                  <a:cubicBezTo>
                    <a:pt x="10904" y="1251"/>
                    <a:pt x="10904" y="1171"/>
                    <a:pt x="10850" y="1171"/>
                  </a:cubicBezTo>
                  <a:cubicBezTo>
                    <a:pt x="10828" y="1169"/>
                    <a:pt x="10805" y="1168"/>
                    <a:pt x="10783" y="1168"/>
                  </a:cubicBezTo>
                  <a:cubicBezTo>
                    <a:pt x="10497" y="1168"/>
                    <a:pt x="10237" y="1307"/>
                    <a:pt x="9941" y="1307"/>
                  </a:cubicBezTo>
                  <a:cubicBezTo>
                    <a:pt x="9918" y="1307"/>
                    <a:pt x="9895" y="1307"/>
                    <a:pt x="9871" y="1305"/>
                  </a:cubicBezTo>
                  <a:cubicBezTo>
                    <a:pt x="9536" y="1291"/>
                    <a:pt x="9214" y="1184"/>
                    <a:pt x="8879" y="1157"/>
                  </a:cubicBezTo>
                  <a:cubicBezTo>
                    <a:pt x="8195" y="1157"/>
                    <a:pt x="7524" y="1077"/>
                    <a:pt x="6854" y="956"/>
                  </a:cubicBezTo>
                  <a:cubicBezTo>
                    <a:pt x="6854" y="929"/>
                    <a:pt x="6854" y="916"/>
                    <a:pt x="6867" y="889"/>
                  </a:cubicBezTo>
                  <a:cubicBezTo>
                    <a:pt x="7162" y="889"/>
                    <a:pt x="7471" y="902"/>
                    <a:pt x="7766" y="916"/>
                  </a:cubicBezTo>
                  <a:lnTo>
                    <a:pt x="7806" y="916"/>
                  </a:lnTo>
                  <a:cubicBezTo>
                    <a:pt x="8914" y="940"/>
                    <a:pt x="10022" y="968"/>
                    <a:pt x="11128" y="968"/>
                  </a:cubicBezTo>
                  <a:cubicBezTo>
                    <a:pt x="11895" y="968"/>
                    <a:pt x="12661" y="954"/>
                    <a:pt x="13425" y="916"/>
                  </a:cubicBezTo>
                  <a:cubicBezTo>
                    <a:pt x="13479" y="916"/>
                    <a:pt x="13479" y="835"/>
                    <a:pt x="13425" y="822"/>
                  </a:cubicBezTo>
                  <a:cubicBezTo>
                    <a:pt x="13130" y="809"/>
                    <a:pt x="12835" y="809"/>
                    <a:pt x="12540" y="795"/>
                  </a:cubicBezTo>
                  <a:cubicBezTo>
                    <a:pt x="12352" y="782"/>
                    <a:pt x="12164" y="741"/>
                    <a:pt x="11977" y="715"/>
                  </a:cubicBezTo>
                  <a:lnTo>
                    <a:pt x="11963" y="715"/>
                  </a:lnTo>
                  <a:cubicBezTo>
                    <a:pt x="11762" y="674"/>
                    <a:pt x="11574" y="648"/>
                    <a:pt x="11373" y="634"/>
                  </a:cubicBezTo>
                  <a:cubicBezTo>
                    <a:pt x="11199" y="626"/>
                    <a:pt x="11023" y="623"/>
                    <a:pt x="10846" y="623"/>
                  </a:cubicBezTo>
                  <a:cubicBezTo>
                    <a:pt x="10454" y="623"/>
                    <a:pt x="10059" y="638"/>
                    <a:pt x="9670" y="648"/>
                  </a:cubicBezTo>
                  <a:lnTo>
                    <a:pt x="9120" y="661"/>
                  </a:lnTo>
                  <a:cubicBezTo>
                    <a:pt x="9120" y="634"/>
                    <a:pt x="9120" y="607"/>
                    <a:pt x="9107" y="567"/>
                  </a:cubicBezTo>
                  <a:cubicBezTo>
                    <a:pt x="9107" y="540"/>
                    <a:pt x="9093" y="527"/>
                    <a:pt x="9066" y="513"/>
                  </a:cubicBezTo>
                  <a:cubicBezTo>
                    <a:pt x="8956" y="486"/>
                    <a:pt x="8842" y="472"/>
                    <a:pt x="8730" y="472"/>
                  </a:cubicBezTo>
                  <a:cubicBezTo>
                    <a:pt x="8460" y="472"/>
                    <a:pt x="8194" y="550"/>
                    <a:pt x="7967" y="701"/>
                  </a:cubicBezTo>
                  <a:lnTo>
                    <a:pt x="7953" y="701"/>
                  </a:lnTo>
                  <a:cubicBezTo>
                    <a:pt x="7645" y="701"/>
                    <a:pt x="7350" y="674"/>
                    <a:pt x="7055" y="594"/>
                  </a:cubicBezTo>
                  <a:cubicBezTo>
                    <a:pt x="6988" y="581"/>
                    <a:pt x="6921" y="554"/>
                    <a:pt x="6854" y="554"/>
                  </a:cubicBezTo>
                  <a:cubicBezTo>
                    <a:pt x="6867" y="446"/>
                    <a:pt x="6840" y="326"/>
                    <a:pt x="6773" y="245"/>
                  </a:cubicBezTo>
                  <a:lnTo>
                    <a:pt x="8825" y="245"/>
                  </a:lnTo>
                  <a:cubicBezTo>
                    <a:pt x="9487" y="245"/>
                    <a:pt x="10154" y="263"/>
                    <a:pt x="10820" y="263"/>
                  </a:cubicBezTo>
                  <a:cubicBezTo>
                    <a:pt x="11153" y="263"/>
                    <a:pt x="11485" y="259"/>
                    <a:pt x="11816" y="245"/>
                  </a:cubicBezTo>
                  <a:cubicBezTo>
                    <a:pt x="11856" y="245"/>
                    <a:pt x="11856" y="165"/>
                    <a:pt x="11816" y="165"/>
                  </a:cubicBezTo>
                  <a:cubicBezTo>
                    <a:pt x="11485" y="147"/>
                    <a:pt x="11153" y="141"/>
                    <a:pt x="10820" y="141"/>
                  </a:cubicBezTo>
                  <a:cubicBezTo>
                    <a:pt x="10154" y="141"/>
                    <a:pt x="9487" y="165"/>
                    <a:pt x="8825" y="165"/>
                  </a:cubicBezTo>
                  <a:lnTo>
                    <a:pt x="6693" y="165"/>
                  </a:lnTo>
                  <a:cubicBezTo>
                    <a:pt x="6642" y="135"/>
                    <a:pt x="6577" y="120"/>
                    <a:pt x="6514" y="120"/>
                  </a:cubicBezTo>
                  <a:cubicBezTo>
                    <a:pt x="6492" y="120"/>
                    <a:pt x="6471" y="121"/>
                    <a:pt x="6451" y="125"/>
                  </a:cubicBezTo>
                  <a:cubicBezTo>
                    <a:pt x="6384" y="125"/>
                    <a:pt x="6331" y="138"/>
                    <a:pt x="6277" y="178"/>
                  </a:cubicBezTo>
                  <a:cubicBezTo>
                    <a:pt x="6129" y="178"/>
                    <a:pt x="5982" y="178"/>
                    <a:pt x="5848" y="192"/>
                  </a:cubicBezTo>
                  <a:cubicBezTo>
                    <a:pt x="5847" y="192"/>
                    <a:pt x="5846" y="192"/>
                    <a:pt x="5845" y="192"/>
                  </a:cubicBezTo>
                  <a:lnTo>
                    <a:pt x="5845" y="192"/>
                  </a:lnTo>
                  <a:cubicBezTo>
                    <a:pt x="5866" y="154"/>
                    <a:pt x="5880" y="112"/>
                    <a:pt x="5888" y="71"/>
                  </a:cubicBezTo>
                  <a:cubicBezTo>
                    <a:pt x="5888" y="32"/>
                    <a:pt x="5861" y="1"/>
                    <a:pt x="58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a:off x="245825" y="1661725"/>
              <a:ext cx="3050" cy="155250"/>
            </a:xfrm>
            <a:custGeom>
              <a:avLst/>
              <a:gdLst/>
              <a:ahLst/>
              <a:cxnLst/>
              <a:rect l="l" t="t" r="r" b="b"/>
              <a:pathLst>
                <a:path w="122" h="6210" extrusionOk="0">
                  <a:moveTo>
                    <a:pt x="121" y="1"/>
                  </a:moveTo>
                  <a:lnTo>
                    <a:pt x="0" y="81"/>
                  </a:lnTo>
                  <a:lnTo>
                    <a:pt x="0" y="725"/>
                  </a:lnTo>
                  <a:cubicBezTo>
                    <a:pt x="0" y="2549"/>
                    <a:pt x="0" y="4386"/>
                    <a:pt x="14" y="6210"/>
                  </a:cubicBezTo>
                  <a:cubicBezTo>
                    <a:pt x="54" y="6103"/>
                    <a:pt x="81" y="5995"/>
                    <a:pt x="121" y="5888"/>
                  </a:cubicBezTo>
                  <a:lnTo>
                    <a:pt x="12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245825" y="1489725"/>
              <a:ext cx="3375" cy="161625"/>
            </a:xfrm>
            <a:custGeom>
              <a:avLst/>
              <a:gdLst/>
              <a:ahLst/>
              <a:cxnLst/>
              <a:rect l="l" t="t" r="r" b="b"/>
              <a:pathLst>
                <a:path w="135" h="6465" extrusionOk="0">
                  <a:moveTo>
                    <a:pt x="135" y="1"/>
                  </a:moveTo>
                  <a:lnTo>
                    <a:pt x="0" y="229"/>
                  </a:lnTo>
                  <a:lnTo>
                    <a:pt x="0" y="6465"/>
                  </a:lnTo>
                  <a:lnTo>
                    <a:pt x="135" y="6384"/>
                  </a:lnTo>
                  <a:lnTo>
                    <a:pt x="135"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245150" y="1848475"/>
              <a:ext cx="3725" cy="538150"/>
            </a:xfrm>
            <a:custGeom>
              <a:avLst/>
              <a:gdLst/>
              <a:ahLst/>
              <a:cxnLst/>
              <a:rect l="l" t="t" r="r" b="b"/>
              <a:pathLst>
                <a:path w="149" h="21526" extrusionOk="0">
                  <a:moveTo>
                    <a:pt x="148" y="0"/>
                  </a:moveTo>
                  <a:lnTo>
                    <a:pt x="27" y="322"/>
                  </a:lnTo>
                  <a:cubicBezTo>
                    <a:pt x="14" y="7390"/>
                    <a:pt x="1" y="14458"/>
                    <a:pt x="1" y="21525"/>
                  </a:cubicBezTo>
                  <a:lnTo>
                    <a:pt x="148" y="21498"/>
                  </a:lnTo>
                  <a:lnTo>
                    <a:pt x="148" y="10756"/>
                  </a:lnTo>
                  <a:lnTo>
                    <a:pt x="14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245150" y="2429175"/>
              <a:ext cx="3375" cy="13775"/>
            </a:xfrm>
            <a:custGeom>
              <a:avLst/>
              <a:gdLst/>
              <a:ahLst/>
              <a:cxnLst/>
              <a:rect l="l" t="t" r="r" b="b"/>
              <a:pathLst>
                <a:path w="135" h="551" extrusionOk="0">
                  <a:moveTo>
                    <a:pt x="135" y="0"/>
                  </a:moveTo>
                  <a:cubicBezTo>
                    <a:pt x="95" y="67"/>
                    <a:pt x="54" y="135"/>
                    <a:pt x="1" y="202"/>
                  </a:cubicBezTo>
                  <a:lnTo>
                    <a:pt x="1" y="550"/>
                  </a:lnTo>
                  <a:lnTo>
                    <a:pt x="135" y="497"/>
                  </a:lnTo>
                  <a:lnTo>
                    <a:pt x="13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45150" y="2454650"/>
              <a:ext cx="3375" cy="141525"/>
            </a:xfrm>
            <a:custGeom>
              <a:avLst/>
              <a:gdLst/>
              <a:ahLst/>
              <a:cxnLst/>
              <a:rect l="l" t="t" r="r" b="b"/>
              <a:pathLst>
                <a:path w="135" h="5661" extrusionOk="0">
                  <a:moveTo>
                    <a:pt x="135" y="1"/>
                  </a:moveTo>
                  <a:lnTo>
                    <a:pt x="1" y="54"/>
                  </a:lnTo>
                  <a:lnTo>
                    <a:pt x="1" y="5593"/>
                  </a:lnTo>
                  <a:cubicBezTo>
                    <a:pt x="54" y="5620"/>
                    <a:pt x="95" y="5633"/>
                    <a:pt x="135" y="5660"/>
                  </a:cubicBezTo>
                  <a:lnTo>
                    <a:pt x="135"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244475" y="2610550"/>
              <a:ext cx="5400" cy="857325"/>
            </a:xfrm>
            <a:custGeom>
              <a:avLst/>
              <a:gdLst/>
              <a:ahLst/>
              <a:cxnLst/>
              <a:rect l="l" t="t" r="r" b="b"/>
              <a:pathLst>
                <a:path w="216" h="34293" extrusionOk="0">
                  <a:moveTo>
                    <a:pt x="41" y="1"/>
                  </a:moveTo>
                  <a:lnTo>
                    <a:pt x="41" y="2442"/>
                  </a:lnTo>
                  <a:cubicBezTo>
                    <a:pt x="54" y="13050"/>
                    <a:pt x="1" y="23671"/>
                    <a:pt x="1" y="34293"/>
                  </a:cubicBezTo>
                  <a:cubicBezTo>
                    <a:pt x="68" y="34293"/>
                    <a:pt x="135" y="34266"/>
                    <a:pt x="215" y="34253"/>
                  </a:cubicBezTo>
                  <a:cubicBezTo>
                    <a:pt x="202" y="29478"/>
                    <a:pt x="202" y="24704"/>
                    <a:pt x="175" y="19930"/>
                  </a:cubicBezTo>
                  <a:cubicBezTo>
                    <a:pt x="162" y="13305"/>
                    <a:pt x="162" y="6693"/>
                    <a:pt x="162" y="68"/>
                  </a:cubicBezTo>
                  <a:lnTo>
                    <a:pt x="4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244475" y="3485300"/>
              <a:ext cx="5400" cy="73450"/>
            </a:xfrm>
            <a:custGeom>
              <a:avLst/>
              <a:gdLst/>
              <a:ahLst/>
              <a:cxnLst/>
              <a:rect l="l" t="t" r="r" b="b"/>
              <a:pathLst>
                <a:path w="216" h="2938" extrusionOk="0">
                  <a:moveTo>
                    <a:pt x="215" y="0"/>
                  </a:moveTo>
                  <a:lnTo>
                    <a:pt x="1" y="40"/>
                  </a:lnTo>
                  <a:cubicBezTo>
                    <a:pt x="1" y="1006"/>
                    <a:pt x="1" y="1972"/>
                    <a:pt x="1" y="2937"/>
                  </a:cubicBezTo>
                  <a:cubicBezTo>
                    <a:pt x="68" y="2830"/>
                    <a:pt x="135" y="2709"/>
                    <a:pt x="215" y="2602"/>
                  </a:cubicBezTo>
                  <a:lnTo>
                    <a:pt x="21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244650" y="3608350"/>
              <a:ext cx="4875" cy="896700"/>
            </a:xfrm>
            <a:custGeom>
              <a:avLst/>
              <a:gdLst/>
              <a:ahLst/>
              <a:cxnLst/>
              <a:rect l="l" t="t" r="r" b="b"/>
              <a:pathLst>
                <a:path w="195" h="35868" extrusionOk="0">
                  <a:moveTo>
                    <a:pt x="195" y="0"/>
                  </a:moveTo>
                  <a:lnTo>
                    <a:pt x="7" y="94"/>
                  </a:lnTo>
                  <a:lnTo>
                    <a:pt x="7" y="35767"/>
                  </a:lnTo>
                  <a:cubicBezTo>
                    <a:pt x="1" y="35834"/>
                    <a:pt x="47" y="35868"/>
                    <a:pt x="96" y="35868"/>
                  </a:cubicBezTo>
                  <a:cubicBezTo>
                    <a:pt x="145" y="35868"/>
                    <a:pt x="195" y="35834"/>
                    <a:pt x="195" y="35767"/>
                  </a:cubicBezTo>
                  <a:lnTo>
                    <a:pt x="19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388975" y="816825"/>
              <a:ext cx="186125" cy="6775"/>
            </a:xfrm>
            <a:custGeom>
              <a:avLst/>
              <a:gdLst/>
              <a:ahLst/>
              <a:cxnLst/>
              <a:rect l="l" t="t" r="r" b="b"/>
              <a:pathLst>
                <a:path w="7445" h="271" extrusionOk="0">
                  <a:moveTo>
                    <a:pt x="7377" y="1"/>
                  </a:moveTo>
                  <a:cubicBezTo>
                    <a:pt x="6781" y="1"/>
                    <a:pt x="6198" y="176"/>
                    <a:pt x="5616" y="176"/>
                  </a:cubicBezTo>
                  <a:cubicBezTo>
                    <a:pt x="5595" y="176"/>
                    <a:pt x="5574" y="176"/>
                    <a:pt x="5553" y="175"/>
                  </a:cubicBezTo>
                  <a:cubicBezTo>
                    <a:pt x="4936" y="162"/>
                    <a:pt x="4360" y="95"/>
                    <a:pt x="3716" y="95"/>
                  </a:cubicBezTo>
                  <a:cubicBezTo>
                    <a:pt x="3660" y="93"/>
                    <a:pt x="3603" y="93"/>
                    <a:pt x="3547" y="93"/>
                  </a:cubicBezTo>
                  <a:cubicBezTo>
                    <a:pt x="2973" y="93"/>
                    <a:pt x="2399" y="151"/>
                    <a:pt x="1825" y="175"/>
                  </a:cubicBezTo>
                  <a:cubicBezTo>
                    <a:pt x="1262" y="202"/>
                    <a:pt x="672" y="188"/>
                    <a:pt x="135" y="229"/>
                  </a:cubicBezTo>
                  <a:cubicBezTo>
                    <a:pt x="135" y="229"/>
                    <a:pt x="135" y="215"/>
                    <a:pt x="135" y="215"/>
                  </a:cubicBezTo>
                  <a:lnTo>
                    <a:pt x="14" y="215"/>
                  </a:lnTo>
                  <a:cubicBezTo>
                    <a:pt x="1" y="215"/>
                    <a:pt x="1" y="242"/>
                    <a:pt x="14" y="242"/>
                  </a:cubicBezTo>
                  <a:cubicBezTo>
                    <a:pt x="209" y="251"/>
                    <a:pt x="403" y="254"/>
                    <a:pt x="597" y="254"/>
                  </a:cubicBezTo>
                  <a:cubicBezTo>
                    <a:pt x="1538" y="254"/>
                    <a:pt x="2468" y="172"/>
                    <a:pt x="3403" y="172"/>
                  </a:cubicBezTo>
                  <a:cubicBezTo>
                    <a:pt x="3507" y="172"/>
                    <a:pt x="3611" y="173"/>
                    <a:pt x="3716" y="175"/>
                  </a:cubicBezTo>
                  <a:cubicBezTo>
                    <a:pt x="4317" y="188"/>
                    <a:pt x="4906" y="270"/>
                    <a:pt x="5495" y="270"/>
                  </a:cubicBezTo>
                  <a:cubicBezTo>
                    <a:pt x="5537" y="270"/>
                    <a:pt x="5578" y="270"/>
                    <a:pt x="5620" y="269"/>
                  </a:cubicBezTo>
                  <a:cubicBezTo>
                    <a:pt x="5642" y="269"/>
                    <a:pt x="5664" y="270"/>
                    <a:pt x="5686" y="270"/>
                  </a:cubicBezTo>
                  <a:cubicBezTo>
                    <a:pt x="6253" y="270"/>
                    <a:pt x="6809" y="108"/>
                    <a:pt x="7377" y="108"/>
                  </a:cubicBezTo>
                  <a:cubicBezTo>
                    <a:pt x="7444" y="108"/>
                    <a:pt x="7444" y="1"/>
                    <a:pt x="737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290750" y="995875"/>
              <a:ext cx="25" cy="25"/>
            </a:xfrm>
            <a:custGeom>
              <a:avLst/>
              <a:gdLst/>
              <a:ahLst/>
              <a:cxnLst/>
              <a:rect l="l" t="t" r="r" b="b"/>
              <a:pathLst>
                <a:path w="1" h="1" extrusionOk="0">
                  <a:moveTo>
                    <a:pt x="1" y="0"/>
                  </a:move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268950" y="1646300"/>
              <a:ext cx="4725" cy="110325"/>
            </a:xfrm>
            <a:custGeom>
              <a:avLst/>
              <a:gdLst/>
              <a:ahLst/>
              <a:cxnLst/>
              <a:rect l="l" t="t" r="r" b="b"/>
              <a:pathLst>
                <a:path w="189" h="4413" extrusionOk="0">
                  <a:moveTo>
                    <a:pt x="189" y="1"/>
                  </a:moveTo>
                  <a:lnTo>
                    <a:pt x="1" y="108"/>
                  </a:lnTo>
                  <a:lnTo>
                    <a:pt x="1" y="2415"/>
                  </a:lnTo>
                  <a:lnTo>
                    <a:pt x="1" y="4413"/>
                  </a:lnTo>
                  <a:cubicBezTo>
                    <a:pt x="54" y="4265"/>
                    <a:pt x="122" y="4118"/>
                    <a:pt x="189" y="3970"/>
                  </a:cubicBezTo>
                  <a:lnTo>
                    <a:pt x="18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268950" y="1446825"/>
              <a:ext cx="4725" cy="189450"/>
            </a:xfrm>
            <a:custGeom>
              <a:avLst/>
              <a:gdLst/>
              <a:ahLst/>
              <a:cxnLst/>
              <a:rect l="l" t="t" r="r" b="b"/>
              <a:pathLst>
                <a:path w="189" h="7578" extrusionOk="0">
                  <a:moveTo>
                    <a:pt x="162" y="0"/>
                  </a:moveTo>
                  <a:cubicBezTo>
                    <a:pt x="122" y="81"/>
                    <a:pt x="68" y="174"/>
                    <a:pt x="28" y="255"/>
                  </a:cubicBezTo>
                  <a:cubicBezTo>
                    <a:pt x="14" y="2696"/>
                    <a:pt x="14" y="5137"/>
                    <a:pt x="1" y="7577"/>
                  </a:cubicBezTo>
                  <a:lnTo>
                    <a:pt x="189" y="7483"/>
                  </a:lnTo>
                  <a:cubicBezTo>
                    <a:pt x="175" y="4989"/>
                    <a:pt x="175" y="2495"/>
                    <a:pt x="16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268950" y="1780750"/>
              <a:ext cx="4725" cy="578700"/>
            </a:xfrm>
            <a:custGeom>
              <a:avLst/>
              <a:gdLst/>
              <a:ahLst/>
              <a:cxnLst/>
              <a:rect l="l" t="t" r="r" b="b"/>
              <a:pathLst>
                <a:path w="189" h="23148" extrusionOk="0">
                  <a:moveTo>
                    <a:pt x="189" y="0"/>
                  </a:moveTo>
                  <a:lnTo>
                    <a:pt x="189" y="0"/>
                  </a:lnTo>
                  <a:cubicBezTo>
                    <a:pt x="122" y="175"/>
                    <a:pt x="68" y="336"/>
                    <a:pt x="1" y="510"/>
                  </a:cubicBezTo>
                  <a:cubicBezTo>
                    <a:pt x="1" y="8047"/>
                    <a:pt x="14" y="15598"/>
                    <a:pt x="14" y="23148"/>
                  </a:cubicBezTo>
                  <a:cubicBezTo>
                    <a:pt x="68" y="23094"/>
                    <a:pt x="122" y="23027"/>
                    <a:pt x="175" y="22974"/>
                  </a:cubicBezTo>
                  <a:cubicBezTo>
                    <a:pt x="175" y="20707"/>
                    <a:pt x="175" y="18427"/>
                    <a:pt x="175" y="16161"/>
                  </a:cubicBezTo>
                  <a:cubicBezTo>
                    <a:pt x="189" y="10770"/>
                    <a:pt x="189" y="5392"/>
                    <a:pt x="18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a:off x="269625" y="2364125"/>
              <a:ext cx="3725" cy="14775"/>
            </a:xfrm>
            <a:custGeom>
              <a:avLst/>
              <a:gdLst/>
              <a:ahLst/>
              <a:cxnLst/>
              <a:rect l="l" t="t" r="r" b="b"/>
              <a:pathLst>
                <a:path w="149" h="591" extrusionOk="0">
                  <a:moveTo>
                    <a:pt x="148" y="1"/>
                  </a:moveTo>
                  <a:cubicBezTo>
                    <a:pt x="95" y="54"/>
                    <a:pt x="41" y="121"/>
                    <a:pt x="1" y="188"/>
                  </a:cubicBezTo>
                  <a:lnTo>
                    <a:pt x="1" y="591"/>
                  </a:lnTo>
                  <a:lnTo>
                    <a:pt x="148" y="363"/>
                  </a:lnTo>
                  <a:lnTo>
                    <a:pt x="14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269975" y="2462025"/>
              <a:ext cx="3025" cy="96600"/>
            </a:xfrm>
            <a:custGeom>
              <a:avLst/>
              <a:gdLst/>
              <a:ahLst/>
              <a:cxnLst/>
              <a:rect l="l" t="t" r="r" b="b"/>
              <a:pathLst>
                <a:path w="121" h="3864" extrusionOk="0">
                  <a:moveTo>
                    <a:pt x="0" y="1"/>
                  </a:moveTo>
                  <a:lnTo>
                    <a:pt x="0" y="3836"/>
                  </a:lnTo>
                  <a:lnTo>
                    <a:pt x="121" y="3863"/>
                  </a:lnTo>
                  <a:lnTo>
                    <a:pt x="121" y="41"/>
                  </a:ln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269625" y="2407375"/>
              <a:ext cx="3375" cy="26850"/>
            </a:xfrm>
            <a:custGeom>
              <a:avLst/>
              <a:gdLst/>
              <a:ahLst/>
              <a:cxnLst/>
              <a:rect l="l" t="t" r="r" b="b"/>
              <a:pathLst>
                <a:path w="135" h="1074" extrusionOk="0">
                  <a:moveTo>
                    <a:pt x="1" y="1"/>
                  </a:moveTo>
                  <a:cubicBezTo>
                    <a:pt x="1" y="349"/>
                    <a:pt x="1" y="711"/>
                    <a:pt x="1" y="1074"/>
                  </a:cubicBezTo>
                  <a:lnTo>
                    <a:pt x="135" y="1007"/>
                  </a:lnTo>
                  <a:lnTo>
                    <a:pt x="135" y="28"/>
                  </a:lnTo>
                  <a:lnTo>
                    <a:pt x="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268625" y="3546650"/>
              <a:ext cx="5050" cy="33875"/>
            </a:xfrm>
            <a:custGeom>
              <a:avLst/>
              <a:gdLst/>
              <a:ahLst/>
              <a:cxnLst/>
              <a:rect l="l" t="t" r="r" b="b"/>
              <a:pathLst>
                <a:path w="202" h="1355" extrusionOk="0">
                  <a:moveTo>
                    <a:pt x="202" y="0"/>
                  </a:moveTo>
                  <a:cubicBezTo>
                    <a:pt x="135" y="134"/>
                    <a:pt x="67" y="255"/>
                    <a:pt x="0" y="389"/>
                  </a:cubicBezTo>
                  <a:lnTo>
                    <a:pt x="0" y="1355"/>
                  </a:lnTo>
                  <a:cubicBezTo>
                    <a:pt x="67" y="1355"/>
                    <a:pt x="135" y="1328"/>
                    <a:pt x="202" y="1328"/>
                  </a:cubicBezTo>
                  <a:lnTo>
                    <a:pt x="20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268625" y="3487300"/>
              <a:ext cx="4050" cy="27175"/>
            </a:xfrm>
            <a:custGeom>
              <a:avLst/>
              <a:gdLst/>
              <a:ahLst/>
              <a:cxnLst/>
              <a:rect l="l" t="t" r="r" b="b"/>
              <a:pathLst>
                <a:path w="162" h="1087" extrusionOk="0">
                  <a:moveTo>
                    <a:pt x="0" y="1"/>
                  </a:moveTo>
                  <a:lnTo>
                    <a:pt x="0" y="1087"/>
                  </a:lnTo>
                  <a:cubicBezTo>
                    <a:pt x="94" y="859"/>
                    <a:pt x="161" y="604"/>
                    <a:pt x="161" y="349"/>
                  </a:cubicBezTo>
                  <a:cubicBezTo>
                    <a:pt x="161" y="215"/>
                    <a:pt x="108" y="81"/>
                    <a:pt x="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326300" y="4782800"/>
              <a:ext cx="15100" cy="10425"/>
            </a:xfrm>
            <a:custGeom>
              <a:avLst/>
              <a:gdLst/>
              <a:ahLst/>
              <a:cxnLst/>
              <a:rect l="l" t="t" r="r" b="b"/>
              <a:pathLst>
                <a:path w="604" h="417" extrusionOk="0">
                  <a:moveTo>
                    <a:pt x="416" y="1"/>
                  </a:moveTo>
                  <a:cubicBezTo>
                    <a:pt x="268" y="28"/>
                    <a:pt x="134" y="68"/>
                    <a:pt x="0" y="108"/>
                  </a:cubicBezTo>
                  <a:cubicBezTo>
                    <a:pt x="161" y="202"/>
                    <a:pt x="309" y="309"/>
                    <a:pt x="456" y="417"/>
                  </a:cubicBezTo>
                  <a:lnTo>
                    <a:pt x="523" y="323"/>
                  </a:lnTo>
                  <a:cubicBezTo>
                    <a:pt x="402" y="229"/>
                    <a:pt x="282" y="148"/>
                    <a:pt x="161" y="68"/>
                  </a:cubicBezTo>
                  <a:lnTo>
                    <a:pt x="161" y="68"/>
                  </a:lnTo>
                  <a:cubicBezTo>
                    <a:pt x="215" y="81"/>
                    <a:pt x="255" y="95"/>
                    <a:pt x="309" y="95"/>
                  </a:cubicBezTo>
                  <a:cubicBezTo>
                    <a:pt x="389" y="162"/>
                    <a:pt x="456" y="229"/>
                    <a:pt x="537" y="296"/>
                  </a:cubicBezTo>
                  <a:cubicBezTo>
                    <a:pt x="550" y="283"/>
                    <a:pt x="563" y="256"/>
                    <a:pt x="577" y="242"/>
                  </a:cubicBezTo>
                  <a:cubicBezTo>
                    <a:pt x="523" y="189"/>
                    <a:pt x="470" y="148"/>
                    <a:pt x="416" y="108"/>
                  </a:cubicBezTo>
                  <a:lnTo>
                    <a:pt x="604" y="108"/>
                  </a:lnTo>
                  <a:cubicBezTo>
                    <a:pt x="590" y="68"/>
                    <a:pt x="577" y="41"/>
                    <a:pt x="57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319925" y="4786825"/>
              <a:ext cx="16450" cy="11100"/>
            </a:xfrm>
            <a:custGeom>
              <a:avLst/>
              <a:gdLst/>
              <a:ahLst/>
              <a:cxnLst/>
              <a:rect l="l" t="t" r="r" b="b"/>
              <a:pathLst>
                <a:path w="658" h="444" extrusionOk="0">
                  <a:moveTo>
                    <a:pt x="134" y="1"/>
                  </a:moveTo>
                  <a:lnTo>
                    <a:pt x="0" y="68"/>
                  </a:lnTo>
                  <a:cubicBezTo>
                    <a:pt x="201" y="175"/>
                    <a:pt x="403" y="309"/>
                    <a:pt x="577" y="443"/>
                  </a:cubicBezTo>
                  <a:lnTo>
                    <a:pt x="657" y="336"/>
                  </a:lnTo>
                  <a:cubicBezTo>
                    <a:pt x="497" y="215"/>
                    <a:pt x="322" y="95"/>
                    <a:pt x="13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338025" y="4770075"/>
              <a:ext cx="237075" cy="119125"/>
            </a:xfrm>
            <a:custGeom>
              <a:avLst/>
              <a:gdLst/>
              <a:ahLst/>
              <a:cxnLst/>
              <a:rect l="l" t="t" r="r" b="b"/>
              <a:pathLst>
                <a:path w="9483" h="4765" extrusionOk="0">
                  <a:moveTo>
                    <a:pt x="701" y="1234"/>
                  </a:moveTo>
                  <a:cubicBezTo>
                    <a:pt x="837" y="1234"/>
                    <a:pt x="1051" y="1244"/>
                    <a:pt x="993" y="1395"/>
                  </a:cubicBezTo>
                  <a:cubicBezTo>
                    <a:pt x="966" y="1475"/>
                    <a:pt x="886" y="1556"/>
                    <a:pt x="845" y="1623"/>
                  </a:cubicBezTo>
                  <a:cubicBezTo>
                    <a:pt x="792" y="1543"/>
                    <a:pt x="725" y="1475"/>
                    <a:pt x="671" y="1395"/>
                  </a:cubicBezTo>
                  <a:cubicBezTo>
                    <a:pt x="604" y="1328"/>
                    <a:pt x="591" y="1288"/>
                    <a:pt x="550" y="1234"/>
                  </a:cubicBezTo>
                  <a:lnTo>
                    <a:pt x="644" y="1234"/>
                  </a:lnTo>
                  <a:cubicBezTo>
                    <a:pt x="660" y="1234"/>
                    <a:pt x="680" y="1234"/>
                    <a:pt x="701" y="1234"/>
                  </a:cubicBezTo>
                  <a:close/>
                  <a:moveTo>
                    <a:pt x="1154" y="2280"/>
                  </a:moveTo>
                  <a:cubicBezTo>
                    <a:pt x="1170" y="2303"/>
                    <a:pt x="1185" y="2326"/>
                    <a:pt x="1200" y="2350"/>
                  </a:cubicBezTo>
                  <a:lnTo>
                    <a:pt x="1200" y="2350"/>
                  </a:lnTo>
                  <a:lnTo>
                    <a:pt x="1154" y="2280"/>
                  </a:lnTo>
                  <a:close/>
                  <a:moveTo>
                    <a:pt x="1167" y="336"/>
                  </a:moveTo>
                  <a:lnTo>
                    <a:pt x="1167" y="336"/>
                  </a:lnTo>
                  <a:cubicBezTo>
                    <a:pt x="1771" y="912"/>
                    <a:pt x="2200" y="1636"/>
                    <a:pt x="2401" y="2441"/>
                  </a:cubicBezTo>
                  <a:cubicBezTo>
                    <a:pt x="2414" y="2495"/>
                    <a:pt x="2428" y="2562"/>
                    <a:pt x="2441" y="2615"/>
                  </a:cubicBezTo>
                  <a:cubicBezTo>
                    <a:pt x="2347" y="2414"/>
                    <a:pt x="2254" y="2226"/>
                    <a:pt x="2160" y="2039"/>
                  </a:cubicBezTo>
                  <a:cubicBezTo>
                    <a:pt x="1891" y="1435"/>
                    <a:pt x="1570" y="859"/>
                    <a:pt x="1167" y="336"/>
                  </a:cubicBezTo>
                  <a:close/>
                  <a:moveTo>
                    <a:pt x="349" y="1247"/>
                  </a:moveTo>
                  <a:cubicBezTo>
                    <a:pt x="443" y="1328"/>
                    <a:pt x="524" y="1422"/>
                    <a:pt x="617" y="1516"/>
                  </a:cubicBezTo>
                  <a:cubicBezTo>
                    <a:pt x="671" y="1583"/>
                    <a:pt x="725" y="1650"/>
                    <a:pt x="778" y="1717"/>
                  </a:cubicBezTo>
                  <a:cubicBezTo>
                    <a:pt x="886" y="1931"/>
                    <a:pt x="1006" y="2133"/>
                    <a:pt x="1100" y="2347"/>
                  </a:cubicBezTo>
                  <a:lnTo>
                    <a:pt x="1114" y="2334"/>
                  </a:lnTo>
                  <a:cubicBezTo>
                    <a:pt x="1315" y="2723"/>
                    <a:pt x="1449" y="3152"/>
                    <a:pt x="1503" y="3594"/>
                  </a:cubicBezTo>
                  <a:cubicBezTo>
                    <a:pt x="1503" y="3661"/>
                    <a:pt x="1503" y="3729"/>
                    <a:pt x="1503" y="3796"/>
                  </a:cubicBezTo>
                  <a:cubicBezTo>
                    <a:pt x="1422" y="3460"/>
                    <a:pt x="1355" y="3112"/>
                    <a:pt x="1248" y="2776"/>
                  </a:cubicBezTo>
                  <a:cubicBezTo>
                    <a:pt x="1060" y="2186"/>
                    <a:pt x="725" y="1663"/>
                    <a:pt x="269" y="1247"/>
                  </a:cubicBezTo>
                  <a:close/>
                  <a:moveTo>
                    <a:pt x="3930" y="3916"/>
                  </a:moveTo>
                  <a:lnTo>
                    <a:pt x="3930" y="3916"/>
                  </a:lnTo>
                  <a:cubicBezTo>
                    <a:pt x="4984" y="3939"/>
                    <a:pt x="6027" y="3973"/>
                    <a:pt x="7078" y="3973"/>
                  </a:cubicBezTo>
                  <a:cubicBezTo>
                    <a:pt x="7244" y="3973"/>
                    <a:pt x="7411" y="3972"/>
                    <a:pt x="7578" y="3970"/>
                  </a:cubicBezTo>
                  <a:lnTo>
                    <a:pt x="7578" y="3970"/>
                  </a:lnTo>
                  <a:cubicBezTo>
                    <a:pt x="7511" y="3983"/>
                    <a:pt x="7444" y="3983"/>
                    <a:pt x="7377" y="3997"/>
                  </a:cubicBezTo>
                  <a:cubicBezTo>
                    <a:pt x="7129" y="4014"/>
                    <a:pt x="6885" y="4019"/>
                    <a:pt x="6640" y="4019"/>
                  </a:cubicBezTo>
                  <a:cubicBezTo>
                    <a:pt x="6315" y="4019"/>
                    <a:pt x="5990" y="4010"/>
                    <a:pt x="5660" y="4010"/>
                  </a:cubicBezTo>
                  <a:lnTo>
                    <a:pt x="5673" y="3997"/>
                  </a:lnTo>
                  <a:cubicBezTo>
                    <a:pt x="5124" y="3997"/>
                    <a:pt x="4587" y="3983"/>
                    <a:pt x="4051" y="3983"/>
                  </a:cubicBezTo>
                  <a:cubicBezTo>
                    <a:pt x="4010" y="3970"/>
                    <a:pt x="3970" y="3943"/>
                    <a:pt x="3930" y="3916"/>
                  </a:cubicBezTo>
                  <a:close/>
                  <a:moveTo>
                    <a:pt x="1208" y="2362"/>
                  </a:moveTo>
                  <a:lnTo>
                    <a:pt x="1208" y="2362"/>
                  </a:lnTo>
                  <a:cubicBezTo>
                    <a:pt x="1444" y="2732"/>
                    <a:pt x="1586" y="3158"/>
                    <a:pt x="1623" y="3594"/>
                  </a:cubicBezTo>
                  <a:cubicBezTo>
                    <a:pt x="1636" y="3758"/>
                    <a:pt x="1613" y="3945"/>
                    <a:pt x="1599" y="4134"/>
                  </a:cubicBezTo>
                  <a:lnTo>
                    <a:pt x="1599" y="4134"/>
                  </a:lnTo>
                  <a:cubicBezTo>
                    <a:pt x="1589" y="4109"/>
                    <a:pt x="1579" y="4080"/>
                    <a:pt x="1570" y="4050"/>
                  </a:cubicBezTo>
                  <a:lnTo>
                    <a:pt x="1556" y="3970"/>
                  </a:lnTo>
                  <a:cubicBezTo>
                    <a:pt x="1556" y="3421"/>
                    <a:pt x="1436" y="2871"/>
                    <a:pt x="1208" y="2362"/>
                  </a:cubicBezTo>
                  <a:close/>
                  <a:moveTo>
                    <a:pt x="2870" y="3903"/>
                  </a:moveTo>
                  <a:lnTo>
                    <a:pt x="3756" y="3916"/>
                  </a:lnTo>
                  <a:cubicBezTo>
                    <a:pt x="3796" y="3943"/>
                    <a:pt x="3823" y="3970"/>
                    <a:pt x="3849" y="3983"/>
                  </a:cubicBezTo>
                  <a:cubicBezTo>
                    <a:pt x="3689" y="3983"/>
                    <a:pt x="3514" y="3997"/>
                    <a:pt x="3353" y="4037"/>
                  </a:cubicBezTo>
                  <a:cubicBezTo>
                    <a:pt x="3179" y="4064"/>
                    <a:pt x="3018" y="4117"/>
                    <a:pt x="2857" y="4158"/>
                  </a:cubicBezTo>
                  <a:cubicBezTo>
                    <a:pt x="2870" y="4077"/>
                    <a:pt x="2870" y="3997"/>
                    <a:pt x="2857" y="3903"/>
                  </a:cubicBezTo>
                  <a:close/>
                  <a:moveTo>
                    <a:pt x="4225" y="4064"/>
                  </a:moveTo>
                  <a:cubicBezTo>
                    <a:pt x="4480" y="4064"/>
                    <a:pt x="4748" y="4077"/>
                    <a:pt x="5003" y="4091"/>
                  </a:cubicBezTo>
                  <a:cubicBezTo>
                    <a:pt x="4964" y="4174"/>
                    <a:pt x="4876" y="4207"/>
                    <a:pt x="4765" y="4207"/>
                  </a:cubicBezTo>
                  <a:cubicBezTo>
                    <a:pt x="4609" y="4207"/>
                    <a:pt x="4405" y="4142"/>
                    <a:pt x="4225" y="4064"/>
                  </a:cubicBezTo>
                  <a:close/>
                  <a:moveTo>
                    <a:pt x="899" y="0"/>
                  </a:moveTo>
                  <a:lnTo>
                    <a:pt x="845" y="54"/>
                  </a:lnTo>
                  <a:lnTo>
                    <a:pt x="899" y="94"/>
                  </a:lnTo>
                  <a:cubicBezTo>
                    <a:pt x="1208" y="456"/>
                    <a:pt x="1462" y="845"/>
                    <a:pt x="1690" y="1261"/>
                  </a:cubicBezTo>
                  <a:cubicBezTo>
                    <a:pt x="1637" y="1180"/>
                    <a:pt x="1570" y="1087"/>
                    <a:pt x="1503" y="993"/>
                  </a:cubicBezTo>
                  <a:cubicBezTo>
                    <a:pt x="1315" y="751"/>
                    <a:pt x="1114" y="510"/>
                    <a:pt x="886" y="282"/>
                  </a:cubicBezTo>
                  <a:cubicBezTo>
                    <a:pt x="886" y="322"/>
                    <a:pt x="872" y="362"/>
                    <a:pt x="859" y="389"/>
                  </a:cubicBezTo>
                  <a:lnTo>
                    <a:pt x="845" y="416"/>
                  </a:lnTo>
                  <a:cubicBezTo>
                    <a:pt x="912" y="483"/>
                    <a:pt x="966" y="550"/>
                    <a:pt x="1033" y="617"/>
                  </a:cubicBezTo>
                  <a:cubicBezTo>
                    <a:pt x="966" y="550"/>
                    <a:pt x="899" y="510"/>
                    <a:pt x="819" y="483"/>
                  </a:cubicBezTo>
                  <a:cubicBezTo>
                    <a:pt x="805" y="496"/>
                    <a:pt x="805" y="510"/>
                    <a:pt x="792" y="523"/>
                  </a:cubicBezTo>
                  <a:lnTo>
                    <a:pt x="752" y="590"/>
                  </a:lnTo>
                  <a:cubicBezTo>
                    <a:pt x="792" y="604"/>
                    <a:pt x="832" y="617"/>
                    <a:pt x="872" y="631"/>
                  </a:cubicBezTo>
                  <a:lnTo>
                    <a:pt x="684" y="698"/>
                  </a:lnTo>
                  <a:cubicBezTo>
                    <a:pt x="629" y="764"/>
                    <a:pt x="538" y="812"/>
                    <a:pt x="447" y="812"/>
                  </a:cubicBezTo>
                  <a:cubicBezTo>
                    <a:pt x="428" y="812"/>
                    <a:pt x="408" y="810"/>
                    <a:pt x="389" y="805"/>
                  </a:cubicBezTo>
                  <a:cubicBezTo>
                    <a:pt x="336" y="832"/>
                    <a:pt x="296" y="859"/>
                    <a:pt x="255" y="885"/>
                  </a:cubicBezTo>
                  <a:lnTo>
                    <a:pt x="242" y="872"/>
                  </a:lnTo>
                  <a:lnTo>
                    <a:pt x="1" y="1207"/>
                  </a:lnTo>
                  <a:cubicBezTo>
                    <a:pt x="81" y="1261"/>
                    <a:pt x="148" y="1328"/>
                    <a:pt x="215" y="1395"/>
                  </a:cubicBezTo>
                  <a:cubicBezTo>
                    <a:pt x="752" y="1891"/>
                    <a:pt x="1033" y="2548"/>
                    <a:pt x="1221" y="3246"/>
                  </a:cubicBezTo>
                  <a:cubicBezTo>
                    <a:pt x="1288" y="3581"/>
                    <a:pt x="1382" y="3916"/>
                    <a:pt x="1489" y="4238"/>
                  </a:cubicBezTo>
                  <a:cubicBezTo>
                    <a:pt x="1489" y="4265"/>
                    <a:pt x="1503" y="4292"/>
                    <a:pt x="1529" y="4319"/>
                  </a:cubicBezTo>
                  <a:lnTo>
                    <a:pt x="1529" y="4721"/>
                  </a:lnTo>
                  <a:cubicBezTo>
                    <a:pt x="1523" y="4728"/>
                    <a:pt x="1526" y="4731"/>
                    <a:pt x="1531" y="4731"/>
                  </a:cubicBezTo>
                  <a:cubicBezTo>
                    <a:pt x="1536" y="4731"/>
                    <a:pt x="1543" y="4728"/>
                    <a:pt x="1543" y="4721"/>
                  </a:cubicBezTo>
                  <a:cubicBezTo>
                    <a:pt x="1543" y="4600"/>
                    <a:pt x="1556" y="4480"/>
                    <a:pt x="1556" y="4372"/>
                  </a:cubicBezTo>
                  <a:lnTo>
                    <a:pt x="1650" y="4493"/>
                  </a:lnTo>
                  <a:cubicBezTo>
                    <a:pt x="1677" y="4587"/>
                    <a:pt x="1717" y="4681"/>
                    <a:pt x="1798" y="4748"/>
                  </a:cubicBezTo>
                  <a:cubicBezTo>
                    <a:pt x="1805" y="4759"/>
                    <a:pt x="1815" y="4764"/>
                    <a:pt x="1825" y="4764"/>
                  </a:cubicBezTo>
                  <a:cubicBezTo>
                    <a:pt x="1851" y="4764"/>
                    <a:pt x="1878" y="4733"/>
                    <a:pt x="1878" y="4694"/>
                  </a:cubicBezTo>
                  <a:cubicBezTo>
                    <a:pt x="1865" y="4627"/>
                    <a:pt x="1838" y="4560"/>
                    <a:pt x="1798" y="4506"/>
                  </a:cubicBezTo>
                  <a:cubicBezTo>
                    <a:pt x="1771" y="4466"/>
                    <a:pt x="1744" y="4412"/>
                    <a:pt x="1717" y="4372"/>
                  </a:cubicBezTo>
                  <a:cubicBezTo>
                    <a:pt x="1704" y="4144"/>
                    <a:pt x="1717" y="3903"/>
                    <a:pt x="1744" y="3675"/>
                  </a:cubicBezTo>
                  <a:cubicBezTo>
                    <a:pt x="1731" y="3393"/>
                    <a:pt x="1677" y="3112"/>
                    <a:pt x="1570" y="2857"/>
                  </a:cubicBezTo>
                  <a:cubicBezTo>
                    <a:pt x="1422" y="2468"/>
                    <a:pt x="1221" y="2106"/>
                    <a:pt x="966" y="1771"/>
                  </a:cubicBezTo>
                  <a:lnTo>
                    <a:pt x="966" y="1771"/>
                  </a:lnTo>
                  <a:cubicBezTo>
                    <a:pt x="1208" y="1864"/>
                    <a:pt x="1435" y="1998"/>
                    <a:pt x="1677" y="2092"/>
                  </a:cubicBezTo>
                  <a:cubicBezTo>
                    <a:pt x="1683" y="2096"/>
                    <a:pt x="1690" y="2097"/>
                    <a:pt x="1696" y="2097"/>
                  </a:cubicBezTo>
                  <a:cubicBezTo>
                    <a:pt x="1739" y="2097"/>
                    <a:pt x="1764" y="2022"/>
                    <a:pt x="1717" y="1998"/>
                  </a:cubicBezTo>
                  <a:cubicBezTo>
                    <a:pt x="1529" y="1905"/>
                    <a:pt x="1355" y="1811"/>
                    <a:pt x="1181" y="1703"/>
                  </a:cubicBezTo>
                  <a:cubicBezTo>
                    <a:pt x="1167" y="1690"/>
                    <a:pt x="1060" y="1663"/>
                    <a:pt x="1047" y="1650"/>
                  </a:cubicBezTo>
                  <a:cubicBezTo>
                    <a:pt x="1006" y="1529"/>
                    <a:pt x="1140" y="1449"/>
                    <a:pt x="1194" y="1368"/>
                  </a:cubicBezTo>
                  <a:cubicBezTo>
                    <a:pt x="1221" y="1341"/>
                    <a:pt x="1221" y="1301"/>
                    <a:pt x="1194" y="1274"/>
                  </a:cubicBezTo>
                  <a:cubicBezTo>
                    <a:pt x="1051" y="1157"/>
                    <a:pt x="913" y="1139"/>
                    <a:pt x="761" y="1139"/>
                  </a:cubicBezTo>
                  <a:cubicBezTo>
                    <a:pt x="697" y="1139"/>
                    <a:pt x="630" y="1142"/>
                    <a:pt x="558" y="1142"/>
                  </a:cubicBezTo>
                  <a:cubicBezTo>
                    <a:pt x="530" y="1142"/>
                    <a:pt x="500" y="1142"/>
                    <a:pt x="470" y="1140"/>
                  </a:cubicBezTo>
                  <a:cubicBezTo>
                    <a:pt x="430" y="1073"/>
                    <a:pt x="376" y="1006"/>
                    <a:pt x="309" y="952"/>
                  </a:cubicBezTo>
                  <a:cubicBezTo>
                    <a:pt x="389" y="899"/>
                    <a:pt x="470" y="872"/>
                    <a:pt x="564" y="845"/>
                  </a:cubicBezTo>
                  <a:cubicBezTo>
                    <a:pt x="711" y="792"/>
                    <a:pt x="859" y="751"/>
                    <a:pt x="1006" y="711"/>
                  </a:cubicBezTo>
                  <a:cubicBezTo>
                    <a:pt x="1044" y="699"/>
                    <a:pt x="1058" y="663"/>
                    <a:pt x="1038" y="636"/>
                  </a:cubicBezTo>
                  <a:lnTo>
                    <a:pt x="1038" y="636"/>
                  </a:lnTo>
                  <a:cubicBezTo>
                    <a:pt x="1479" y="1144"/>
                    <a:pt x="1866" y="1692"/>
                    <a:pt x="2173" y="2294"/>
                  </a:cubicBezTo>
                  <a:cubicBezTo>
                    <a:pt x="2280" y="2535"/>
                    <a:pt x="2361" y="2790"/>
                    <a:pt x="2455" y="3031"/>
                  </a:cubicBezTo>
                  <a:cubicBezTo>
                    <a:pt x="2482" y="3125"/>
                    <a:pt x="2535" y="3246"/>
                    <a:pt x="2589" y="3380"/>
                  </a:cubicBezTo>
                  <a:cubicBezTo>
                    <a:pt x="2602" y="3487"/>
                    <a:pt x="2629" y="3608"/>
                    <a:pt x="2669" y="3715"/>
                  </a:cubicBezTo>
                  <a:cubicBezTo>
                    <a:pt x="2683" y="3755"/>
                    <a:pt x="2683" y="3782"/>
                    <a:pt x="2696" y="3822"/>
                  </a:cubicBezTo>
                  <a:lnTo>
                    <a:pt x="2495" y="3876"/>
                  </a:lnTo>
                  <a:lnTo>
                    <a:pt x="2160" y="3876"/>
                  </a:lnTo>
                  <a:cubicBezTo>
                    <a:pt x="2160" y="3876"/>
                    <a:pt x="2160" y="3889"/>
                    <a:pt x="2160" y="3889"/>
                  </a:cubicBezTo>
                  <a:lnTo>
                    <a:pt x="2696" y="3889"/>
                  </a:lnTo>
                  <a:cubicBezTo>
                    <a:pt x="2710" y="3997"/>
                    <a:pt x="2696" y="4091"/>
                    <a:pt x="2669" y="4184"/>
                  </a:cubicBezTo>
                  <a:cubicBezTo>
                    <a:pt x="2636" y="4191"/>
                    <a:pt x="2606" y="4195"/>
                    <a:pt x="2577" y="4195"/>
                  </a:cubicBezTo>
                  <a:cubicBezTo>
                    <a:pt x="2549" y="4195"/>
                    <a:pt x="2522" y="4191"/>
                    <a:pt x="2495" y="4184"/>
                  </a:cubicBezTo>
                  <a:cubicBezTo>
                    <a:pt x="2482" y="4184"/>
                    <a:pt x="2482" y="4211"/>
                    <a:pt x="2495" y="4211"/>
                  </a:cubicBezTo>
                  <a:lnTo>
                    <a:pt x="2669" y="4211"/>
                  </a:lnTo>
                  <a:cubicBezTo>
                    <a:pt x="2642" y="4305"/>
                    <a:pt x="2642" y="4386"/>
                    <a:pt x="2669" y="4480"/>
                  </a:cubicBezTo>
                  <a:lnTo>
                    <a:pt x="2629" y="4493"/>
                  </a:lnTo>
                  <a:lnTo>
                    <a:pt x="2468" y="4493"/>
                  </a:lnTo>
                  <a:cubicBezTo>
                    <a:pt x="2254" y="4412"/>
                    <a:pt x="2026" y="4024"/>
                    <a:pt x="1972" y="3849"/>
                  </a:cubicBezTo>
                  <a:cubicBezTo>
                    <a:pt x="1918" y="3648"/>
                    <a:pt x="1918" y="3433"/>
                    <a:pt x="1972" y="3232"/>
                  </a:cubicBezTo>
                  <a:cubicBezTo>
                    <a:pt x="2026" y="3112"/>
                    <a:pt x="2066" y="2978"/>
                    <a:pt x="2079" y="2843"/>
                  </a:cubicBezTo>
                  <a:cubicBezTo>
                    <a:pt x="2056" y="2678"/>
                    <a:pt x="1931" y="2638"/>
                    <a:pt x="1796" y="2638"/>
                  </a:cubicBezTo>
                  <a:cubicBezTo>
                    <a:pt x="1701" y="2638"/>
                    <a:pt x="1602" y="2658"/>
                    <a:pt x="1529" y="2669"/>
                  </a:cubicBezTo>
                  <a:cubicBezTo>
                    <a:pt x="1516" y="2682"/>
                    <a:pt x="1516" y="2696"/>
                    <a:pt x="1529" y="2709"/>
                  </a:cubicBezTo>
                  <a:cubicBezTo>
                    <a:pt x="1690" y="2709"/>
                    <a:pt x="1905" y="2723"/>
                    <a:pt x="1945" y="2951"/>
                  </a:cubicBezTo>
                  <a:cubicBezTo>
                    <a:pt x="1972" y="3071"/>
                    <a:pt x="1838" y="3232"/>
                    <a:pt x="1824" y="3340"/>
                  </a:cubicBezTo>
                  <a:cubicBezTo>
                    <a:pt x="1784" y="3568"/>
                    <a:pt x="1811" y="3809"/>
                    <a:pt x="1905" y="4010"/>
                  </a:cubicBezTo>
                  <a:cubicBezTo>
                    <a:pt x="1959" y="4211"/>
                    <a:pt x="2066" y="4386"/>
                    <a:pt x="2213" y="4533"/>
                  </a:cubicBezTo>
                  <a:cubicBezTo>
                    <a:pt x="2093" y="4533"/>
                    <a:pt x="1972" y="4533"/>
                    <a:pt x="1851" y="4547"/>
                  </a:cubicBezTo>
                  <a:cubicBezTo>
                    <a:pt x="1838" y="4547"/>
                    <a:pt x="1838" y="4573"/>
                    <a:pt x="1851" y="4573"/>
                  </a:cubicBezTo>
                  <a:cubicBezTo>
                    <a:pt x="1985" y="4573"/>
                    <a:pt x="2133" y="4573"/>
                    <a:pt x="2267" y="4587"/>
                  </a:cubicBezTo>
                  <a:cubicBezTo>
                    <a:pt x="2321" y="4614"/>
                    <a:pt x="2388" y="4627"/>
                    <a:pt x="2455" y="4640"/>
                  </a:cubicBezTo>
                  <a:cubicBezTo>
                    <a:pt x="2469" y="4643"/>
                    <a:pt x="2484" y="4644"/>
                    <a:pt x="2499" y="4644"/>
                  </a:cubicBezTo>
                  <a:cubicBezTo>
                    <a:pt x="2568" y="4644"/>
                    <a:pt x="2641" y="4620"/>
                    <a:pt x="2696" y="4587"/>
                  </a:cubicBezTo>
                  <a:cubicBezTo>
                    <a:pt x="2933" y="4591"/>
                    <a:pt x="3170" y="4593"/>
                    <a:pt x="3407" y="4593"/>
                  </a:cubicBezTo>
                  <a:cubicBezTo>
                    <a:pt x="3881" y="4593"/>
                    <a:pt x="4355" y="4587"/>
                    <a:pt x="4828" y="4587"/>
                  </a:cubicBezTo>
                  <a:cubicBezTo>
                    <a:pt x="5490" y="4587"/>
                    <a:pt x="6158" y="4611"/>
                    <a:pt x="6823" y="4611"/>
                  </a:cubicBezTo>
                  <a:cubicBezTo>
                    <a:pt x="7156" y="4611"/>
                    <a:pt x="7488" y="4605"/>
                    <a:pt x="7819" y="4587"/>
                  </a:cubicBezTo>
                  <a:cubicBezTo>
                    <a:pt x="7859" y="4587"/>
                    <a:pt x="7859" y="4520"/>
                    <a:pt x="7819" y="4520"/>
                  </a:cubicBezTo>
                  <a:cubicBezTo>
                    <a:pt x="7488" y="4502"/>
                    <a:pt x="7156" y="4496"/>
                    <a:pt x="6823" y="4496"/>
                  </a:cubicBezTo>
                  <a:cubicBezTo>
                    <a:pt x="6158" y="4496"/>
                    <a:pt x="5490" y="4520"/>
                    <a:pt x="4828" y="4520"/>
                  </a:cubicBezTo>
                  <a:lnTo>
                    <a:pt x="2777" y="4520"/>
                  </a:lnTo>
                  <a:cubicBezTo>
                    <a:pt x="2844" y="4426"/>
                    <a:pt x="2870" y="4319"/>
                    <a:pt x="2857" y="4211"/>
                  </a:cubicBezTo>
                  <a:cubicBezTo>
                    <a:pt x="2924" y="4198"/>
                    <a:pt x="2991" y="4171"/>
                    <a:pt x="3058" y="4158"/>
                  </a:cubicBezTo>
                  <a:cubicBezTo>
                    <a:pt x="3316" y="4087"/>
                    <a:pt x="3573" y="4048"/>
                    <a:pt x="3840" y="4048"/>
                  </a:cubicBezTo>
                  <a:cubicBezTo>
                    <a:pt x="3879" y="4048"/>
                    <a:pt x="3918" y="4049"/>
                    <a:pt x="3957" y="4050"/>
                  </a:cubicBezTo>
                  <a:cubicBezTo>
                    <a:pt x="4206" y="4170"/>
                    <a:pt x="4500" y="4282"/>
                    <a:pt x="4783" y="4282"/>
                  </a:cubicBezTo>
                  <a:cubicBezTo>
                    <a:pt x="4881" y="4282"/>
                    <a:pt x="4977" y="4269"/>
                    <a:pt x="5070" y="4238"/>
                  </a:cubicBezTo>
                  <a:cubicBezTo>
                    <a:pt x="5097" y="4238"/>
                    <a:pt x="5110" y="4211"/>
                    <a:pt x="5110" y="4198"/>
                  </a:cubicBezTo>
                  <a:cubicBezTo>
                    <a:pt x="5110" y="4158"/>
                    <a:pt x="5110" y="4131"/>
                    <a:pt x="5124" y="4091"/>
                  </a:cubicBezTo>
                  <a:lnTo>
                    <a:pt x="5660" y="4104"/>
                  </a:lnTo>
                  <a:cubicBezTo>
                    <a:pt x="6098" y="4114"/>
                    <a:pt x="6528" y="4140"/>
                    <a:pt x="6963" y="4140"/>
                  </a:cubicBezTo>
                  <a:cubicBezTo>
                    <a:pt x="7100" y="4140"/>
                    <a:pt x="7238" y="4137"/>
                    <a:pt x="7377" y="4131"/>
                  </a:cubicBezTo>
                  <a:cubicBezTo>
                    <a:pt x="7564" y="4104"/>
                    <a:pt x="7766" y="4077"/>
                    <a:pt x="7967" y="4050"/>
                  </a:cubicBezTo>
                  <a:lnTo>
                    <a:pt x="7980" y="4050"/>
                  </a:lnTo>
                  <a:cubicBezTo>
                    <a:pt x="8168" y="4010"/>
                    <a:pt x="8356" y="3983"/>
                    <a:pt x="8543" y="3970"/>
                  </a:cubicBezTo>
                  <a:cubicBezTo>
                    <a:pt x="8838" y="3970"/>
                    <a:pt x="9133" y="3943"/>
                    <a:pt x="9428" y="3930"/>
                  </a:cubicBezTo>
                  <a:cubicBezTo>
                    <a:pt x="9482" y="3930"/>
                    <a:pt x="9482" y="3849"/>
                    <a:pt x="9428" y="3836"/>
                  </a:cubicBezTo>
                  <a:cubicBezTo>
                    <a:pt x="8722" y="3805"/>
                    <a:pt x="8014" y="3794"/>
                    <a:pt x="7304" y="3794"/>
                  </a:cubicBezTo>
                  <a:cubicBezTo>
                    <a:pt x="6141" y="3794"/>
                    <a:pt x="4975" y="3824"/>
                    <a:pt x="3809" y="3849"/>
                  </a:cubicBezTo>
                  <a:cubicBezTo>
                    <a:pt x="3803" y="3843"/>
                    <a:pt x="3796" y="3839"/>
                    <a:pt x="3789" y="3839"/>
                  </a:cubicBezTo>
                  <a:cubicBezTo>
                    <a:pt x="3782" y="3839"/>
                    <a:pt x="3776" y="3843"/>
                    <a:pt x="3769" y="3849"/>
                  </a:cubicBezTo>
                  <a:lnTo>
                    <a:pt x="2857" y="3863"/>
                  </a:lnTo>
                  <a:cubicBezTo>
                    <a:pt x="2857" y="3849"/>
                    <a:pt x="2857" y="3822"/>
                    <a:pt x="2857" y="3809"/>
                  </a:cubicBezTo>
                  <a:cubicBezTo>
                    <a:pt x="3528" y="3675"/>
                    <a:pt x="4198" y="3608"/>
                    <a:pt x="4882" y="3594"/>
                  </a:cubicBezTo>
                  <a:cubicBezTo>
                    <a:pt x="5217" y="3581"/>
                    <a:pt x="5539" y="3474"/>
                    <a:pt x="5875" y="3447"/>
                  </a:cubicBezTo>
                  <a:cubicBezTo>
                    <a:pt x="5886" y="3446"/>
                    <a:pt x="5898" y="3446"/>
                    <a:pt x="5909" y="3446"/>
                  </a:cubicBezTo>
                  <a:cubicBezTo>
                    <a:pt x="6208" y="3446"/>
                    <a:pt x="6477" y="3597"/>
                    <a:pt x="6784" y="3597"/>
                  </a:cubicBezTo>
                  <a:cubicBezTo>
                    <a:pt x="6807" y="3597"/>
                    <a:pt x="6830" y="3596"/>
                    <a:pt x="6854" y="3594"/>
                  </a:cubicBezTo>
                  <a:cubicBezTo>
                    <a:pt x="6891" y="3594"/>
                    <a:pt x="6905" y="3513"/>
                    <a:pt x="6863" y="3513"/>
                  </a:cubicBezTo>
                  <a:cubicBezTo>
                    <a:pt x="6860" y="3513"/>
                    <a:pt x="6857" y="3513"/>
                    <a:pt x="6854" y="3514"/>
                  </a:cubicBezTo>
                  <a:cubicBezTo>
                    <a:pt x="6842" y="3514"/>
                    <a:pt x="6830" y="3515"/>
                    <a:pt x="6819" y="3515"/>
                  </a:cubicBezTo>
                  <a:cubicBezTo>
                    <a:pt x="6520" y="3515"/>
                    <a:pt x="6251" y="3364"/>
                    <a:pt x="5944" y="3364"/>
                  </a:cubicBezTo>
                  <a:cubicBezTo>
                    <a:pt x="5921" y="3364"/>
                    <a:pt x="5898" y="3365"/>
                    <a:pt x="5875" y="3366"/>
                  </a:cubicBezTo>
                  <a:cubicBezTo>
                    <a:pt x="5486" y="3393"/>
                    <a:pt x="5124" y="3514"/>
                    <a:pt x="4735" y="3541"/>
                  </a:cubicBezTo>
                  <a:cubicBezTo>
                    <a:pt x="4091" y="3554"/>
                    <a:pt x="3461" y="3635"/>
                    <a:pt x="2844" y="3782"/>
                  </a:cubicBezTo>
                  <a:cubicBezTo>
                    <a:pt x="2790" y="3527"/>
                    <a:pt x="2710" y="3273"/>
                    <a:pt x="2616" y="3031"/>
                  </a:cubicBezTo>
                  <a:cubicBezTo>
                    <a:pt x="2602" y="3004"/>
                    <a:pt x="2602" y="2991"/>
                    <a:pt x="2589" y="2964"/>
                  </a:cubicBezTo>
                  <a:cubicBezTo>
                    <a:pt x="2508" y="2414"/>
                    <a:pt x="2334" y="1878"/>
                    <a:pt x="2079" y="1395"/>
                  </a:cubicBezTo>
                  <a:cubicBezTo>
                    <a:pt x="1798" y="859"/>
                    <a:pt x="1395" y="389"/>
                    <a:pt x="912" y="14"/>
                  </a:cubicBezTo>
                  <a:lnTo>
                    <a:pt x="89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333675" y="4750625"/>
              <a:ext cx="23150" cy="19125"/>
            </a:xfrm>
            <a:custGeom>
              <a:avLst/>
              <a:gdLst/>
              <a:ahLst/>
              <a:cxnLst/>
              <a:rect l="l" t="t" r="r" b="b"/>
              <a:pathLst>
                <a:path w="926" h="765" extrusionOk="0">
                  <a:moveTo>
                    <a:pt x="107" y="202"/>
                  </a:moveTo>
                  <a:cubicBezTo>
                    <a:pt x="295" y="228"/>
                    <a:pt x="470" y="309"/>
                    <a:pt x="630" y="416"/>
                  </a:cubicBezTo>
                  <a:cubicBezTo>
                    <a:pt x="711" y="483"/>
                    <a:pt x="778" y="550"/>
                    <a:pt x="845" y="617"/>
                  </a:cubicBezTo>
                  <a:cubicBezTo>
                    <a:pt x="604" y="456"/>
                    <a:pt x="362" y="322"/>
                    <a:pt x="94" y="202"/>
                  </a:cubicBezTo>
                  <a:close/>
                  <a:moveTo>
                    <a:pt x="201" y="0"/>
                  </a:moveTo>
                  <a:lnTo>
                    <a:pt x="175" y="41"/>
                  </a:lnTo>
                  <a:cubicBezTo>
                    <a:pt x="295" y="135"/>
                    <a:pt x="402" y="215"/>
                    <a:pt x="510" y="309"/>
                  </a:cubicBezTo>
                  <a:cubicBezTo>
                    <a:pt x="376" y="242"/>
                    <a:pt x="242" y="202"/>
                    <a:pt x="107" y="175"/>
                  </a:cubicBezTo>
                  <a:lnTo>
                    <a:pt x="0" y="376"/>
                  </a:lnTo>
                  <a:cubicBezTo>
                    <a:pt x="175" y="497"/>
                    <a:pt x="349" y="617"/>
                    <a:pt x="510" y="765"/>
                  </a:cubicBezTo>
                  <a:lnTo>
                    <a:pt x="698" y="738"/>
                  </a:lnTo>
                  <a:cubicBezTo>
                    <a:pt x="510" y="577"/>
                    <a:pt x="309" y="416"/>
                    <a:pt x="107" y="269"/>
                  </a:cubicBezTo>
                  <a:lnTo>
                    <a:pt x="107" y="269"/>
                  </a:lnTo>
                  <a:cubicBezTo>
                    <a:pt x="362" y="403"/>
                    <a:pt x="617" y="550"/>
                    <a:pt x="858" y="725"/>
                  </a:cubicBezTo>
                  <a:lnTo>
                    <a:pt x="926" y="631"/>
                  </a:lnTo>
                  <a:cubicBezTo>
                    <a:pt x="698" y="403"/>
                    <a:pt x="456" y="188"/>
                    <a:pt x="20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238125" y="4581550"/>
              <a:ext cx="88525" cy="199600"/>
            </a:xfrm>
            <a:custGeom>
              <a:avLst/>
              <a:gdLst/>
              <a:ahLst/>
              <a:cxnLst/>
              <a:rect l="l" t="t" r="r" b="b"/>
              <a:pathLst>
                <a:path w="3541" h="7984" extrusionOk="0">
                  <a:moveTo>
                    <a:pt x="1542" y="5074"/>
                  </a:moveTo>
                  <a:cubicBezTo>
                    <a:pt x="1569" y="5342"/>
                    <a:pt x="1583" y="5610"/>
                    <a:pt x="1609" y="5878"/>
                  </a:cubicBezTo>
                  <a:lnTo>
                    <a:pt x="1556" y="5878"/>
                  </a:lnTo>
                  <a:cubicBezTo>
                    <a:pt x="1569" y="5650"/>
                    <a:pt x="1542" y="5409"/>
                    <a:pt x="1542" y="5181"/>
                  </a:cubicBezTo>
                  <a:cubicBezTo>
                    <a:pt x="1542" y="5141"/>
                    <a:pt x="1542" y="5100"/>
                    <a:pt x="1542" y="5074"/>
                  </a:cubicBezTo>
                  <a:close/>
                  <a:moveTo>
                    <a:pt x="1609" y="6093"/>
                  </a:moveTo>
                  <a:lnTo>
                    <a:pt x="1609" y="6254"/>
                  </a:lnTo>
                  <a:lnTo>
                    <a:pt x="1475" y="6214"/>
                  </a:lnTo>
                  <a:cubicBezTo>
                    <a:pt x="1489" y="6187"/>
                    <a:pt x="1502" y="6147"/>
                    <a:pt x="1515" y="6106"/>
                  </a:cubicBezTo>
                  <a:cubicBezTo>
                    <a:pt x="1523" y="6128"/>
                    <a:pt x="1538" y="6138"/>
                    <a:pt x="1555" y="6138"/>
                  </a:cubicBezTo>
                  <a:cubicBezTo>
                    <a:pt x="1569" y="6138"/>
                    <a:pt x="1584" y="6132"/>
                    <a:pt x="1596" y="6120"/>
                  </a:cubicBezTo>
                  <a:lnTo>
                    <a:pt x="1609" y="6093"/>
                  </a:lnTo>
                  <a:close/>
                  <a:moveTo>
                    <a:pt x="40" y="1"/>
                  </a:moveTo>
                  <a:cubicBezTo>
                    <a:pt x="27" y="1"/>
                    <a:pt x="13" y="11"/>
                    <a:pt x="13" y="31"/>
                  </a:cubicBezTo>
                  <a:cubicBezTo>
                    <a:pt x="0" y="246"/>
                    <a:pt x="13" y="447"/>
                    <a:pt x="80" y="648"/>
                  </a:cubicBezTo>
                  <a:cubicBezTo>
                    <a:pt x="148" y="970"/>
                    <a:pt x="201" y="1292"/>
                    <a:pt x="228" y="1627"/>
                  </a:cubicBezTo>
                  <a:cubicBezTo>
                    <a:pt x="308" y="2190"/>
                    <a:pt x="349" y="2767"/>
                    <a:pt x="335" y="3330"/>
                  </a:cubicBezTo>
                  <a:cubicBezTo>
                    <a:pt x="295" y="4577"/>
                    <a:pt x="308" y="5825"/>
                    <a:pt x="322" y="7072"/>
                  </a:cubicBezTo>
                  <a:cubicBezTo>
                    <a:pt x="315" y="7099"/>
                    <a:pt x="339" y="7112"/>
                    <a:pt x="362" y="7112"/>
                  </a:cubicBezTo>
                  <a:cubicBezTo>
                    <a:pt x="386" y="7112"/>
                    <a:pt x="409" y="7099"/>
                    <a:pt x="402" y="7072"/>
                  </a:cubicBezTo>
                  <a:lnTo>
                    <a:pt x="402" y="6254"/>
                  </a:lnTo>
                  <a:cubicBezTo>
                    <a:pt x="429" y="6254"/>
                    <a:pt x="469" y="6267"/>
                    <a:pt x="496" y="6281"/>
                  </a:cubicBezTo>
                  <a:cubicBezTo>
                    <a:pt x="523" y="6509"/>
                    <a:pt x="536" y="6750"/>
                    <a:pt x="536" y="6991"/>
                  </a:cubicBezTo>
                  <a:lnTo>
                    <a:pt x="751" y="6790"/>
                  </a:lnTo>
                  <a:cubicBezTo>
                    <a:pt x="791" y="6750"/>
                    <a:pt x="845" y="6723"/>
                    <a:pt x="899" y="6710"/>
                  </a:cubicBezTo>
                  <a:cubicBezTo>
                    <a:pt x="1002" y="6632"/>
                    <a:pt x="1217" y="6468"/>
                    <a:pt x="1317" y="6468"/>
                  </a:cubicBezTo>
                  <a:cubicBezTo>
                    <a:pt x="1321" y="6468"/>
                    <a:pt x="1324" y="6468"/>
                    <a:pt x="1328" y="6468"/>
                  </a:cubicBezTo>
                  <a:cubicBezTo>
                    <a:pt x="1328" y="6495"/>
                    <a:pt x="1314" y="6535"/>
                    <a:pt x="1314" y="6562"/>
                  </a:cubicBezTo>
                  <a:cubicBezTo>
                    <a:pt x="1306" y="6579"/>
                    <a:pt x="1313" y="6590"/>
                    <a:pt x="1323" y="6590"/>
                  </a:cubicBezTo>
                  <a:cubicBezTo>
                    <a:pt x="1329" y="6590"/>
                    <a:pt x="1336" y="6586"/>
                    <a:pt x="1341" y="6576"/>
                  </a:cubicBezTo>
                  <a:cubicBezTo>
                    <a:pt x="1355" y="6549"/>
                    <a:pt x="1355" y="6522"/>
                    <a:pt x="1368" y="6495"/>
                  </a:cubicBezTo>
                  <a:lnTo>
                    <a:pt x="1368" y="6495"/>
                  </a:lnTo>
                  <a:cubicBezTo>
                    <a:pt x="1489" y="6589"/>
                    <a:pt x="1261" y="6884"/>
                    <a:pt x="1301" y="7018"/>
                  </a:cubicBezTo>
                  <a:cubicBezTo>
                    <a:pt x="1343" y="7153"/>
                    <a:pt x="1438" y="7199"/>
                    <a:pt x="1556" y="7199"/>
                  </a:cubicBezTo>
                  <a:cubicBezTo>
                    <a:pt x="1780" y="7199"/>
                    <a:pt x="2087" y="7035"/>
                    <a:pt x="2280" y="6991"/>
                  </a:cubicBezTo>
                  <a:lnTo>
                    <a:pt x="2280" y="6991"/>
                  </a:lnTo>
                  <a:cubicBezTo>
                    <a:pt x="2226" y="7058"/>
                    <a:pt x="2173" y="7112"/>
                    <a:pt x="2106" y="7166"/>
                  </a:cubicBezTo>
                  <a:cubicBezTo>
                    <a:pt x="2038" y="7193"/>
                    <a:pt x="1971" y="7246"/>
                    <a:pt x="1931" y="7300"/>
                  </a:cubicBezTo>
                  <a:lnTo>
                    <a:pt x="1931" y="7313"/>
                  </a:lnTo>
                  <a:cubicBezTo>
                    <a:pt x="1784" y="7293"/>
                    <a:pt x="1640" y="7283"/>
                    <a:pt x="1495" y="7283"/>
                  </a:cubicBezTo>
                  <a:cubicBezTo>
                    <a:pt x="1351" y="7283"/>
                    <a:pt x="1207" y="7293"/>
                    <a:pt x="1059" y="7313"/>
                  </a:cubicBezTo>
                  <a:lnTo>
                    <a:pt x="966" y="7421"/>
                  </a:lnTo>
                  <a:lnTo>
                    <a:pt x="979" y="7421"/>
                  </a:lnTo>
                  <a:cubicBezTo>
                    <a:pt x="979" y="7434"/>
                    <a:pt x="992" y="7434"/>
                    <a:pt x="1006" y="7434"/>
                  </a:cubicBezTo>
                  <a:cubicBezTo>
                    <a:pt x="1261" y="7447"/>
                    <a:pt x="1515" y="7474"/>
                    <a:pt x="1770" y="7528"/>
                  </a:cubicBezTo>
                  <a:cubicBezTo>
                    <a:pt x="1971" y="7581"/>
                    <a:pt x="2159" y="7675"/>
                    <a:pt x="2347" y="7769"/>
                  </a:cubicBezTo>
                  <a:lnTo>
                    <a:pt x="2749" y="7984"/>
                  </a:lnTo>
                  <a:cubicBezTo>
                    <a:pt x="2776" y="7944"/>
                    <a:pt x="2790" y="7903"/>
                    <a:pt x="2803" y="7877"/>
                  </a:cubicBezTo>
                  <a:cubicBezTo>
                    <a:pt x="2655" y="7796"/>
                    <a:pt x="2494" y="7716"/>
                    <a:pt x="2334" y="7649"/>
                  </a:cubicBezTo>
                  <a:lnTo>
                    <a:pt x="2334" y="7649"/>
                  </a:lnTo>
                  <a:cubicBezTo>
                    <a:pt x="2508" y="7689"/>
                    <a:pt x="2669" y="7742"/>
                    <a:pt x="2843" y="7809"/>
                  </a:cubicBezTo>
                  <a:lnTo>
                    <a:pt x="2897" y="7689"/>
                  </a:lnTo>
                  <a:cubicBezTo>
                    <a:pt x="2414" y="7501"/>
                    <a:pt x="1904" y="7394"/>
                    <a:pt x="1395" y="7367"/>
                  </a:cubicBezTo>
                  <a:cubicBezTo>
                    <a:pt x="1569" y="7367"/>
                    <a:pt x="1757" y="7367"/>
                    <a:pt x="1945" y="7394"/>
                  </a:cubicBezTo>
                  <a:cubicBezTo>
                    <a:pt x="1952" y="7409"/>
                    <a:pt x="1970" y="7416"/>
                    <a:pt x="1988" y="7416"/>
                  </a:cubicBezTo>
                  <a:cubicBezTo>
                    <a:pt x="2001" y="7416"/>
                    <a:pt x="2014" y="7413"/>
                    <a:pt x="2025" y="7407"/>
                  </a:cubicBezTo>
                  <a:lnTo>
                    <a:pt x="2038" y="7407"/>
                  </a:lnTo>
                  <a:cubicBezTo>
                    <a:pt x="2347" y="7447"/>
                    <a:pt x="2642" y="7514"/>
                    <a:pt x="2937" y="7635"/>
                  </a:cubicBezTo>
                  <a:cubicBezTo>
                    <a:pt x="2937" y="7622"/>
                    <a:pt x="2950" y="7595"/>
                    <a:pt x="2964" y="7581"/>
                  </a:cubicBezTo>
                  <a:cubicBezTo>
                    <a:pt x="2682" y="7474"/>
                    <a:pt x="2401" y="7394"/>
                    <a:pt x="2119" y="7340"/>
                  </a:cubicBezTo>
                  <a:lnTo>
                    <a:pt x="2173" y="7300"/>
                  </a:lnTo>
                  <a:cubicBezTo>
                    <a:pt x="2401" y="7193"/>
                    <a:pt x="2776" y="7179"/>
                    <a:pt x="2964" y="7139"/>
                  </a:cubicBezTo>
                  <a:cubicBezTo>
                    <a:pt x="3027" y="7126"/>
                    <a:pt x="3019" y="7017"/>
                    <a:pt x="2961" y="7017"/>
                  </a:cubicBezTo>
                  <a:cubicBezTo>
                    <a:pt x="2957" y="7017"/>
                    <a:pt x="2954" y="7018"/>
                    <a:pt x="2950" y="7018"/>
                  </a:cubicBezTo>
                  <a:cubicBezTo>
                    <a:pt x="2803" y="7032"/>
                    <a:pt x="2588" y="7045"/>
                    <a:pt x="2387" y="7085"/>
                  </a:cubicBezTo>
                  <a:cubicBezTo>
                    <a:pt x="2414" y="7045"/>
                    <a:pt x="2441" y="7005"/>
                    <a:pt x="2468" y="6965"/>
                  </a:cubicBezTo>
                  <a:cubicBezTo>
                    <a:pt x="2494" y="6924"/>
                    <a:pt x="2468" y="6884"/>
                    <a:pt x="2427" y="6871"/>
                  </a:cubicBezTo>
                  <a:cubicBezTo>
                    <a:pt x="2387" y="6861"/>
                    <a:pt x="2351" y="6856"/>
                    <a:pt x="2317" y="6856"/>
                  </a:cubicBezTo>
                  <a:cubicBezTo>
                    <a:pt x="2174" y="6856"/>
                    <a:pt x="2083" y="6937"/>
                    <a:pt x="1931" y="6991"/>
                  </a:cubicBezTo>
                  <a:cubicBezTo>
                    <a:pt x="1867" y="7041"/>
                    <a:pt x="1803" y="7065"/>
                    <a:pt x="1738" y="7065"/>
                  </a:cubicBezTo>
                  <a:cubicBezTo>
                    <a:pt x="1625" y="7065"/>
                    <a:pt x="1509" y="6993"/>
                    <a:pt x="1381" y="6857"/>
                  </a:cubicBezTo>
                  <a:lnTo>
                    <a:pt x="1448" y="6683"/>
                  </a:lnTo>
                  <a:cubicBezTo>
                    <a:pt x="1475" y="6602"/>
                    <a:pt x="1502" y="6509"/>
                    <a:pt x="1515" y="6415"/>
                  </a:cubicBezTo>
                  <a:cubicBezTo>
                    <a:pt x="1515" y="6401"/>
                    <a:pt x="1489" y="6388"/>
                    <a:pt x="1475" y="6374"/>
                  </a:cubicBezTo>
                  <a:lnTo>
                    <a:pt x="1408" y="6374"/>
                  </a:lnTo>
                  <a:lnTo>
                    <a:pt x="1462" y="6267"/>
                  </a:lnTo>
                  <a:cubicBezTo>
                    <a:pt x="1515" y="6281"/>
                    <a:pt x="1569" y="6294"/>
                    <a:pt x="1623" y="6307"/>
                  </a:cubicBezTo>
                  <a:cubicBezTo>
                    <a:pt x="1623" y="6455"/>
                    <a:pt x="1636" y="6589"/>
                    <a:pt x="1636" y="6737"/>
                  </a:cubicBezTo>
                  <a:cubicBezTo>
                    <a:pt x="1636" y="6743"/>
                    <a:pt x="1643" y="6747"/>
                    <a:pt x="1650" y="6747"/>
                  </a:cubicBezTo>
                  <a:cubicBezTo>
                    <a:pt x="1656" y="6747"/>
                    <a:pt x="1663" y="6743"/>
                    <a:pt x="1663" y="6737"/>
                  </a:cubicBezTo>
                  <a:cubicBezTo>
                    <a:pt x="1663" y="6589"/>
                    <a:pt x="1663" y="6455"/>
                    <a:pt x="1676" y="6321"/>
                  </a:cubicBezTo>
                  <a:lnTo>
                    <a:pt x="1770" y="6348"/>
                  </a:lnTo>
                  <a:cubicBezTo>
                    <a:pt x="2052" y="6428"/>
                    <a:pt x="2347" y="6482"/>
                    <a:pt x="2642" y="6549"/>
                  </a:cubicBezTo>
                  <a:cubicBezTo>
                    <a:pt x="2803" y="6589"/>
                    <a:pt x="2977" y="6656"/>
                    <a:pt x="3138" y="6710"/>
                  </a:cubicBezTo>
                  <a:cubicBezTo>
                    <a:pt x="3205" y="6750"/>
                    <a:pt x="3272" y="6790"/>
                    <a:pt x="3339" y="6830"/>
                  </a:cubicBezTo>
                  <a:lnTo>
                    <a:pt x="3406" y="6696"/>
                  </a:lnTo>
                  <a:cubicBezTo>
                    <a:pt x="3017" y="6442"/>
                    <a:pt x="2588" y="6267"/>
                    <a:pt x="2132" y="6187"/>
                  </a:cubicBezTo>
                  <a:cubicBezTo>
                    <a:pt x="2079" y="6187"/>
                    <a:pt x="2065" y="6267"/>
                    <a:pt x="2119" y="6281"/>
                  </a:cubicBezTo>
                  <a:cubicBezTo>
                    <a:pt x="2360" y="6348"/>
                    <a:pt x="2602" y="6428"/>
                    <a:pt x="2830" y="6549"/>
                  </a:cubicBezTo>
                  <a:cubicBezTo>
                    <a:pt x="2468" y="6442"/>
                    <a:pt x="2106" y="6374"/>
                    <a:pt x="1730" y="6281"/>
                  </a:cubicBezTo>
                  <a:lnTo>
                    <a:pt x="1676" y="6267"/>
                  </a:lnTo>
                  <a:lnTo>
                    <a:pt x="1676" y="6039"/>
                  </a:lnTo>
                  <a:cubicBezTo>
                    <a:pt x="1760" y="5970"/>
                    <a:pt x="1873" y="5942"/>
                    <a:pt x="2004" y="5942"/>
                  </a:cubicBezTo>
                  <a:cubicBezTo>
                    <a:pt x="2460" y="5942"/>
                    <a:pt x="3128" y="6290"/>
                    <a:pt x="3514" y="6509"/>
                  </a:cubicBezTo>
                  <a:lnTo>
                    <a:pt x="3541" y="6455"/>
                  </a:lnTo>
                  <a:cubicBezTo>
                    <a:pt x="3447" y="6401"/>
                    <a:pt x="3353" y="6361"/>
                    <a:pt x="3245" y="6307"/>
                  </a:cubicBezTo>
                  <a:cubicBezTo>
                    <a:pt x="3002" y="6186"/>
                    <a:pt x="2376" y="5855"/>
                    <a:pt x="1931" y="5855"/>
                  </a:cubicBezTo>
                  <a:cubicBezTo>
                    <a:pt x="1836" y="5855"/>
                    <a:pt x="1749" y="5870"/>
                    <a:pt x="1676" y="5905"/>
                  </a:cubicBezTo>
                  <a:cubicBezTo>
                    <a:pt x="1690" y="5583"/>
                    <a:pt x="1676" y="5275"/>
                    <a:pt x="1650" y="4953"/>
                  </a:cubicBezTo>
                  <a:cubicBezTo>
                    <a:pt x="1596" y="4537"/>
                    <a:pt x="1583" y="4121"/>
                    <a:pt x="1556" y="3706"/>
                  </a:cubicBezTo>
                  <a:cubicBezTo>
                    <a:pt x="1569" y="3612"/>
                    <a:pt x="1569" y="3518"/>
                    <a:pt x="1556" y="3437"/>
                  </a:cubicBezTo>
                  <a:cubicBezTo>
                    <a:pt x="1529" y="2928"/>
                    <a:pt x="1462" y="2418"/>
                    <a:pt x="1408" y="1909"/>
                  </a:cubicBezTo>
                  <a:lnTo>
                    <a:pt x="1408" y="1828"/>
                  </a:lnTo>
                  <a:lnTo>
                    <a:pt x="1408" y="661"/>
                  </a:lnTo>
                  <a:cubicBezTo>
                    <a:pt x="1422" y="581"/>
                    <a:pt x="1462" y="500"/>
                    <a:pt x="1515" y="447"/>
                  </a:cubicBezTo>
                  <a:lnTo>
                    <a:pt x="1515" y="447"/>
                  </a:lnTo>
                  <a:cubicBezTo>
                    <a:pt x="1395" y="568"/>
                    <a:pt x="1247" y="675"/>
                    <a:pt x="1100" y="782"/>
                  </a:cubicBezTo>
                  <a:cubicBezTo>
                    <a:pt x="1140" y="1171"/>
                    <a:pt x="1194" y="1573"/>
                    <a:pt x="1247" y="1962"/>
                  </a:cubicBezTo>
                  <a:lnTo>
                    <a:pt x="1247" y="2002"/>
                  </a:lnTo>
                  <a:cubicBezTo>
                    <a:pt x="1247" y="3075"/>
                    <a:pt x="1261" y="4148"/>
                    <a:pt x="1274" y="5221"/>
                  </a:cubicBezTo>
                  <a:cubicBezTo>
                    <a:pt x="1274" y="5255"/>
                    <a:pt x="1298" y="5271"/>
                    <a:pt x="1321" y="5271"/>
                  </a:cubicBezTo>
                  <a:cubicBezTo>
                    <a:pt x="1344" y="5271"/>
                    <a:pt x="1368" y="5255"/>
                    <a:pt x="1368" y="5221"/>
                  </a:cubicBezTo>
                  <a:cubicBezTo>
                    <a:pt x="1368" y="4591"/>
                    <a:pt x="1368" y="3947"/>
                    <a:pt x="1381" y="3317"/>
                  </a:cubicBezTo>
                  <a:cubicBezTo>
                    <a:pt x="1408" y="3612"/>
                    <a:pt x="1408" y="3920"/>
                    <a:pt x="1435" y="4215"/>
                  </a:cubicBezTo>
                  <a:cubicBezTo>
                    <a:pt x="1435" y="4457"/>
                    <a:pt x="1435" y="4712"/>
                    <a:pt x="1435" y="4966"/>
                  </a:cubicBezTo>
                  <a:cubicBezTo>
                    <a:pt x="1422" y="5221"/>
                    <a:pt x="1448" y="5436"/>
                    <a:pt x="1462" y="5677"/>
                  </a:cubicBezTo>
                  <a:cubicBezTo>
                    <a:pt x="1462" y="5744"/>
                    <a:pt x="1462" y="5811"/>
                    <a:pt x="1462" y="5892"/>
                  </a:cubicBezTo>
                  <a:cubicBezTo>
                    <a:pt x="1448" y="5892"/>
                    <a:pt x="1448" y="5919"/>
                    <a:pt x="1462" y="5932"/>
                  </a:cubicBezTo>
                  <a:cubicBezTo>
                    <a:pt x="1448" y="6026"/>
                    <a:pt x="1422" y="6120"/>
                    <a:pt x="1395" y="6214"/>
                  </a:cubicBezTo>
                  <a:cubicBezTo>
                    <a:pt x="1324" y="6202"/>
                    <a:pt x="1252" y="6195"/>
                    <a:pt x="1181" y="6195"/>
                  </a:cubicBezTo>
                  <a:cubicBezTo>
                    <a:pt x="997" y="6195"/>
                    <a:pt x="819" y="6243"/>
                    <a:pt x="684" y="6388"/>
                  </a:cubicBezTo>
                  <a:cubicBezTo>
                    <a:pt x="811" y="6270"/>
                    <a:pt x="968" y="6232"/>
                    <a:pt x="1136" y="6232"/>
                  </a:cubicBezTo>
                  <a:cubicBezTo>
                    <a:pt x="1216" y="6232"/>
                    <a:pt x="1299" y="6241"/>
                    <a:pt x="1381" y="6254"/>
                  </a:cubicBezTo>
                  <a:cubicBezTo>
                    <a:pt x="1368" y="6294"/>
                    <a:pt x="1355" y="6334"/>
                    <a:pt x="1355" y="6388"/>
                  </a:cubicBezTo>
                  <a:cubicBezTo>
                    <a:pt x="1033" y="6442"/>
                    <a:pt x="764" y="6629"/>
                    <a:pt x="603" y="6911"/>
                  </a:cubicBezTo>
                  <a:cubicBezTo>
                    <a:pt x="603" y="6763"/>
                    <a:pt x="603" y="6602"/>
                    <a:pt x="590" y="6468"/>
                  </a:cubicBezTo>
                  <a:lnTo>
                    <a:pt x="590" y="6321"/>
                  </a:lnTo>
                  <a:cubicBezTo>
                    <a:pt x="617" y="6348"/>
                    <a:pt x="644" y="6374"/>
                    <a:pt x="671" y="6415"/>
                  </a:cubicBezTo>
                  <a:cubicBezTo>
                    <a:pt x="671" y="6455"/>
                    <a:pt x="684" y="6495"/>
                    <a:pt x="697" y="6549"/>
                  </a:cubicBezTo>
                  <a:cubicBezTo>
                    <a:pt x="697" y="6549"/>
                    <a:pt x="697" y="6562"/>
                    <a:pt x="711" y="6562"/>
                  </a:cubicBezTo>
                  <a:lnTo>
                    <a:pt x="845" y="6576"/>
                  </a:lnTo>
                  <a:cubicBezTo>
                    <a:pt x="858" y="6576"/>
                    <a:pt x="858" y="6549"/>
                    <a:pt x="845" y="6549"/>
                  </a:cubicBezTo>
                  <a:cubicBezTo>
                    <a:pt x="805" y="6535"/>
                    <a:pt x="751" y="6522"/>
                    <a:pt x="724" y="6509"/>
                  </a:cubicBezTo>
                  <a:cubicBezTo>
                    <a:pt x="711" y="6468"/>
                    <a:pt x="697" y="6428"/>
                    <a:pt x="684" y="6388"/>
                  </a:cubicBezTo>
                  <a:cubicBezTo>
                    <a:pt x="657" y="6361"/>
                    <a:pt x="630" y="6321"/>
                    <a:pt x="590" y="6294"/>
                  </a:cubicBezTo>
                  <a:cubicBezTo>
                    <a:pt x="563" y="5623"/>
                    <a:pt x="577" y="4966"/>
                    <a:pt x="577" y="4309"/>
                  </a:cubicBezTo>
                  <a:cubicBezTo>
                    <a:pt x="590" y="3451"/>
                    <a:pt x="563" y="2593"/>
                    <a:pt x="496" y="1734"/>
                  </a:cubicBezTo>
                  <a:cubicBezTo>
                    <a:pt x="469" y="1506"/>
                    <a:pt x="456" y="1278"/>
                    <a:pt x="443" y="1050"/>
                  </a:cubicBezTo>
                  <a:cubicBezTo>
                    <a:pt x="402" y="1037"/>
                    <a:pt x="376" y="1023"/>
                    <a:pt x="349" y="1010"/>
                  </a:cubicBezTo>
                  <a:lnTo>
                    <a:pt x="349" y="1010"/>
                  </a:lnTo>
                  <a:cubicBezTo>
                    <a:pt x="389" y="1949"/>
                    <a:pt x="469" y="2874"/>
                    <a:pt x="469" y="3813"/>
                  </a:cubicBezTo>
                  <a:cubicBezTo>
                    <a:pt x="469" y="4564"/>
                    <a:pt x="456" y="5328"/>
                    <a:pt x="483" y="6079"/>
                  </a:cubicBezTo>
                  <a:cubicBezTo>
                    <a:pt x="483" y="6133"/>
                    <a:pt x="483" y="6187"/>
                    <a:pt x="496" y="6240"/>
                  </a:cubicBezTo>
                  <a:cubicBezTo>
                    <a:pt x="469" y="6240"/>
                    <a:pt x="443" y="6227"/>
                    <a:pt x="416" y="6227"/>
                  </a:cubicBezTo>
                  <a:cubicBezTo>
                    <a:pt x="416" y="5261"/>
                    <a:pt x="416" y="4296"/>
                    <a:pt x="443" y="3344"/>
                  </a:cubicBezTo>
                  <a:cubicBezTo>
                    <a:pt x="456" y="2807"/>
                    <a:pt x="429" y="2284"/>
                    <a:pt x="349" y="1761"/>
                  </a:cubicBezTo>
                  <a:cubicBezTo>
                    <a:pt x="308" y="1466"/>
                    <a:pt x="282" y="1184"/>
                    <a:pt x="228" y="889"/>
                  </a:cubicBezTo>
                  <a:cubicBezTo>
                    <a:pt x="174" y="608"/>
                    <a:pt x="67" y="326"/>
                    <a:pt x="67" y="31"/>
                  </a:cubicBezTo>
                  <a:cubicBezTo>
                    <a:pt x="67" y="11"/>
                    <a:pt x="54" y="1"/>
                    <a:pt x="4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268625" y="3598950"/>
              <a:ext cx="5050" cy="922375"/>
            </a:xfrm>
            <a:custGeom>
              <a:avLst/>
              <a:gdLst/>
              <a:ahLst/>
              <a:cxnLst/>
              <a:rect l="l" t="t" r="r" b="b"/>
              <a:pathLst>
                <a:path w="202" h="36895" extrusionOk="0">
                  <a:moveTo>
                    <a:pt x="202" y="1"/>
                  </a:moveTo>
                  <a:lnTo>
                    <a:pt x="202" y="1"/>
                  </a:lnTo>
                  <a:cubicBezTo>
                    <a:pt x="135" y="27"/>
                    <a:pt x="67" y="41"/>
                    <a:pt x="0" y="68"/>
                  </a:cubicBezTo>
                  <a:cubicBezTo>
                    <a:pt x="0" y="1221"/>
                    <a:pt x="14" y="35741"/>
                    <a:pt x="14" y="36894"/>
                  </a:cubicBezTo>
                  <a:cubicBezTo>
                    <a:pt x="67" y="36841"/>
                    <a:pt x="135" y="36787"/>
                    <a:pt x="188" y="36720"/>
                  </a:cubicBezTo>
                  <a:cubicBezTo>
                    <a:pt x="202" y="35607"/>
                    <a:pt x="202" y="1127"/>
                    <a:pt x="20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245500" y="4565550"/>
              <a:ext cx="3025" cy="25850"/>
            </a:xfrm>
            <a:custGeom>
              <a:avLst/>
              <a:gdLst/>
              <a:ahLst/>
              <a:cxnLst/>
              <a:rect l="l" t="t" r="r" b="b"/>
              <a:pathLst>
                <a:path w="121" h="1034" extrusionOk="0">
                  <a:moveTo>
                    <a:pt x="121" y="1"/>
                  </a:moveTo>
                  <a:cubicBezTo>
                    <a:pt x="81" y="41"/>
                    <a:pt x="40" y="94"/>
                    <a:pt x="0" y="148"/>
                  </a:cubicBezTo>
                  <a:cubicBezTo>
                    <a:pt x="0" y="443"/>
                    <a:pt x="13" y="738"/>
                    <a:pt x="13" y="1033"/>
                  </a:cubicBezTo>
                  <a:cubicBezTo>
                    <a:pt x="54" y="953"/>
                    <a:pt x="81" y="859"/>
                    <a:pt x="121" y="765"/>
                  </a:cubicBezTo>
                  <a:lnTo>
                    <a:pt x="12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268625" y="2625300"/>
              <a:ext cx="5050" cy="843250"/>
            </a:xfrm>
            <a:custGeom>
              <a:avLst/>
              <a:gdLst/>
              <a:ahLst/>
              <a:cxnLst/>
              <a:rect l="l" t="t" r="r" b="b"/>
              <a:pathLst>
                <a:path w="202" h="33730" extrusionOk="0">
                  <a:moveTo>
                    <a:pt x="54" y="1"/>
                  </a:moveTo>
                  <a:lnTo>
                    <a:pt x="54" y="6599"/>
                  </a:lnTo>
                  <a:cubicBezTo>
                    <a:pt x="41" y="15625"/>
                    <a:pt x="0" y="24650"/>
                    <a:pt x="0" y="33676"/>
                  </a:cubicBezTo>
                  <a:cubicBezTo>
                    <a:pt x="67" y="33689"/>
                    <a:pt x="135" y="33703"/>
                    <a:pt x="202" y="33730"/>
                  </a:cubicBezTo>
                  <a:cubicBezTo>
                    <a:pt x="202" y="31061"/>
                    <a:pt x="188" y="28392"/>
                    <a:pt x="188" y="25710"/>
                  </a:cubicBezTo>
                  <a:cubicBezTo>
                    <a:pt x="188" y="17167"/>
                    <a:pt x="175" y="8624"/>
                    <a:pt x="175" y="81"/>
                  </a:cubicBezTo>
                  <a:lnTo>
                    <a:pt x="5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a:off x="269625" y="2569650"/>
              <a:ext cx="3375" cy="40925"/>
            </a:xfrm>
            <a:custGeom>
              <a:avLst/>
              <a:gdLst/>
              <a:ahLst/>
              <a:cxnLst/>
              <a:rect l="l" t="t" r="r" b="b"/>
              <a:pathLst>
                <a:path w="135" h="1637" extrusionOk="0">
                  <a:moveTo>
                    <a:pt x="1" y="1"/>
                  </a:moveTo>
                  <a:lnTo>
                    <a:pt x="1" y="1556"/>
                  </a:lnTo>
                  <a:lnTo>
                    <a:pt x="135" y="1637"/>
                  </a:lnTo>
                  <a:lnTo>
                    <a:pt x="135" y="41"/>
                  </a:lnTo>
                  <a:lnTo>
                    <a:pt x="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268275" y="1094850"/>
              <a:ext cx="5400" cy="338575"/>
            </a:xfrm>
            <a:custGeom>
              <a:avLst/>
              <a:gdLst/>
              <a:ahLst/>
              <a:cxnLst/>
              <a:rect l="l" t="t" r="r" b="b"/>
              <a:pathLst>
                <a:path w="216" h="13543" extrusionOk="0">
                  <a:moveTo>
                    <a:pt x="108" y="1"/>
                  </a:moveTo>
                  <a:cubicBezTo>
                    <a:pt x="102" y="1"/>
                    <a:pt x="95" y="4"/>
                    <a:pt x="95" y="11"/>
                  </a:cubicBezTo>
                  <a:cubicBezTo>
                    <a:pt x="1" y="4088"/>
                    <a:pt x="55" y="8165"/>
                    <a:pt x="41" y="12242"/>
                  </a:cubicBezTo>
                  <a:lnTo>
                    <a:pt x="41" y="13543"/>
                  </a:lnTo>
                  <a:lnTo>
                    <a:pt x="189" y="13301"/>
                  </a:lnTo>
                  <a:lnTo>
                    <a:pt x="189" y="10901"/>
                  </a:lnTo>
                  <a:cubicBezTo>
                    <a:pt x="175" y="7280"/>
                    <a:pt x="216" y="3645"/>
                    <a:pt x="122" y="11"/>
                  </a:cubicBezTo>
                  <a:cubicBezTo>
                    <a:pt x="122" y="4"/>
                    <a:pt x="115" y="1"/>
                    <a:pt x="10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a:off x="388975" y="4891400"/>
              <a:ext cx="186125" cy="6775"/>
            </a:xfrm>
            <a:custGeom>
              <a:avLst/>
              <a:gdLst/>
              <a:ahLst/>
              <a:cxnLst/>
              <a:rect l="l" t="t" r="r" b="b"/>
              <a:pathLst>
                <a:path w="7445" h="271" extrusionOk="0">
                  <a:moveTo>
                    <a:pt x="5477" y="1"/>
                  </a:moveTo>
                  <a:cubicBezTo>
                    <a:pt x="4894" y="1"/>
                    <a:pt x="4311" y="71"/>
                    <a:pt x="3716" y="96"/>
                  </a:cubicBezTo>
                  <a:cubicBezTo>
                    <a:pt x="3611" y="98"/>
                    <a:pt x="3507" y="99"/>
                    <a:pt x="3403" y="99"/>
                  </a:cubicBezTo>
                  <a:cubicBezTo>
                    <a:pt x="2468" y="99"/>
                    <a:pt x="1538" y="17"/>
                    <a:pt x="597" y="17"/>
                  </a:cubicBezTo>
                  <a:cubicBezTo>
                    <a:pt x="403" y="17"/>
                    <a:pt x="209" y="20"/>
                    <a:pt x="14" y="29"/>
                  </a:cubicBezTo>
                  <a:cubicBezTo>
                    <a:pt x="1" y="29"/>
                    <a:pt x="1" y="56"/>
                    <a:pt x="14" y="56"/>
                  </a:cubicBezTo>
                  <a:lnTo>
                    <a:pt x="135" y="56"/>
                  </a:lnTo>
                  <a:cubicBezTo>
                    <a:pt x="135" y="56"/>
                    <a:pt x="135" y="42"/>
                    <a:pt x="135" y="42"/>
                  </a:cubicBezTo>
                  <a:cubicBezTo>
                    <a:pt x="672" y="83"/>
                    <a:pt x="1262" y="69"/>
                    <a:pt x="1825" y="96"/>
                  </a:cubicBezTo>
                  <a:cubicBezTo>
                    <a:pt x="2399" y="120"/>
                    <a:pt x="2973" y="178"/>
                    <a:pt x="3547" y="178"/>
                  </a:cubicBezTo>
                  <a:cubicBezTo>
                    <a:pt x="3603" y="178"/>
                    <a:pt x="3660" y="178"/>
                    <a:pt x="3716" y="176"/>
                  </a:cubicBezTo>
                  <a:cubicBezTo>
                    <a:pt x="4360" y="176"/>
                    <a:pt x="4936" y="109"/>
                    <a:pt x="5553" y="96"/>
                  </a:cubicBezTo>
                  <a:cubicBezTo>
                    <a:pt x="5574" y="95"/>
                    <a:pt x="5595" y="95"/>
                    <a:pt x="5616" y="95"/>
                  </a:cubicBezTo>
                  <a:cubicBezTo>
                    <a:pt x="6198" y="95"/>
                    <a:pt x="6781" y="270"/>
                    <a:pt x="7377" y="270"/>
                  </a:cubicBezTo>
                  <a:cubicBezTo>
                    <a:pt x="7444" y="257"/>
                    <a:pt x="7444" y="176"/>
                    <a:pt x="7377" y="163"/>
                  </a:cubicBezTo>
                  <a:cubicBezTo>
                    <a:pt x="6787" y="163"/>
                    <a:pt x="6210" y="2"/>
                    <a:pt x="5620" y="2"/>
                  </a:cubicBezTo>
                  <a:cubicBezTo>
                    <a:pt x="5572" y="1"/>
                    <a:pt x="5524" y="1"/>
                    <a:pt x="547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290750" y="4721800"/>
              <a:ext cx="25" cy="25"/>
            </a:xfrm>
            <a:custGeom>
              <a:avLst/>
              <a:gdLst/>
              <a:ahLst/>
              <a:cxnLst/>
              <a:rect l="l" t="t" r="r" b="b"/>
              <a:pathLst>
                <a:path w="1" h="1" extrusionOk="0">
                  <a:moveTo>
                    <a:pt x="1" y="0"/>
                  </a:move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7043225" y="825800"/>
              <a:ext cx="336650" cy="649550"/>
            </a:xfrm>
            <a:custGeom>
              <a:avLst/>
              <a:gdLst/>
              <a:ahLst/>
              <a:cxnLst/>
              <a:rect l="l" t="t" r="r" b="b"/>
              <a:pathLst>
                <a:path w="13466" h="25982" extrusionOk="0">
                  <a:moveTo>
                    <a:pt x="4701" y="553"/>
                  </a:moveTo>
                  <a:cubicBezTo>
                    <a:pt x="4858" y="553"/>
                    <a:pt x="5062" y="612"/>
                    <a:pt x="5245" y="688"/>
                  </a:cubicBezTo>
                  <a:cubicBezTo>
                    <a:pt x="4990" y="688"/>
                    <a:pt x="4722" y="688"/>
                    <a:pt x="4453" y="674"/>
                  </a:cubicBezTo>
                  <a:cubicBezTo>
                    <a:pt x="4488" y="587"/>
                    <a:pt x="4581" y="553"/>
                    <a:pt x="4701" y="553"/>
                  </a:cubicBezTo>
                  <a:close/>
                  <a:moveTo>
                    <a:pt x="2660" y="750"/>
                  </a:moveTo>
                  <a:cubicBezTo>
                    <a:pt x="3039" y="750"/>
                    <a:pt x="3421" y="768"/>
                    <a:pt x="3796" y="768"/>
                  </a:cubicBezTo>
                  <a:cubicBezTo>
                    <a:pt x="4333" y="768"/>
                    <a:pt x="4882" y="782"/>
                    <a:pt x="5419" y="782"/>
                  </a:cubicBezTo>
                  <a:cubicBezTo>
                    <a:pt x="5459" y="795"/>
                    <a:pt x="5499" y="822"/>
                    <a:pt x="5540" y="849"/>
                  </a:cubicBezTo>
                  <a:cubicBezTo>
                    <a:pt x="4319" y="809"/>
                    <a:pt x="3099" y="782"/>
                    <a:pt x="1892" y="782"/>
                  </a:cubicBezTo>
                  <a:cubicBezTo>
                    <a:pt x="1959" y="782"/>
                    <a:pt x="2026" y="768"/>
                    <a:pt x="2093" y="768"/>
                  </a:cubicBezTo>
                  <a:cubicBezTo>
                    <a:pt x="2281" y="755"/>
                    <a:pt x="2470" y="750"/>
                    <a:pt x="2660" y="750"/>
                  </a:cubicBezTo>
                  <a:close/>
                  <a:moveTo>
                    <a:pt x="6599" y="594"/>
                  </a:moveTo>
                  <a:cubicBezTo>
                    <a:pt x="6599" y="674"/>
                    <a:pt x="6599" y="768"/>
                    <a:pt x="6599" y="862"/>
                  </a:cubicBezTo>
                  <a:cubicBezTo>
                    <a:pt x="6304" y="849"/>
                    <a:pt x="6009" y="849"/>
                    <a:pt x="5701" y="835"/>
                  </a:cubicBezTo>
                  <a:lnTo>
                    <a:pt x="5607" y="768"/>
                  </a:lnTo>
                  <a:cubicBezTo>
                    <a:pt x="5781" y="768"/>
                    <a:pt x="5942" y="755"/>
                    <a:pt x="6116" y="728"/>
                  </a:cubicBezTo>
                  <a:cubicBezTo>
                    <a:pt x="6277" y="688"/>
                    <a:pt x="6452" y="634"/>
                    <a:pt x="6599" y="594"/>
                  </a:cubicBezTo>
                  <a:close/>
                  <a:moveTo>
                    <a:pt x="7860" y="594"/>
                  </a:moveTo>
                  <a:cubicBezTo>
                    <a:pt x="7873" y="634"/>
                    <a:pt x="7887" y="661"/>
                    <a:pt x="7900" y="701"/>
                  </a:cubicBezTo>
                  <a:lnTo>
                    <a:pt x="7913" y="782"/>
                  </a:lnTo>
                  <a:cubicBezTo>
                    <a:pt x="7900" y="1345"/>
                    <a:pt x="8021" y="1895"/>
                    <a:pt x="8249" y="2404"/>
                  </a:cubicBezTo>
                  <a:cubicBezTo>
                    <a:pt x="8262" y="2431"/>
                    <a:pt x="8275" y="2458"/>
                    <a:pt x="8289" y="2485"/>
                  </a:cubicBezTo>
                  <a:cubicBezTo>
                    <a:pt x="8034" y="2096"/>
                    <a:pt x="7873" y="1640"/>
                    <a:pt x="7833" y="1171"/>
                  </a:cubicBezTo>
                  <a:cubicBezTo>
                    <a:pt x="7819" y="996"/>
                    <a:pt x="7860" y="795"/>
                    <a:pt x="7860" y="594"/>
                  </a:cubicBezTo>
                  <a:close/>
                  <a:moveTo>
                    <a:pt x="7954" y="956"/>
                  </a:moveTo>
                  <a:lnTo>
                    <a:pt x="7954" y="956"/>
                  </a:lnTo>
                  <a:cubicBezTo>
                    <a:pt x="8034" y="1291"/>
                    <a:pt x="8115" y="1640"/>
                    <a:pt x="8222" y="1975"/>
                  </a:cubicBezTo>
                  <a:cubicBezTo>
                    <a:pt x="8410" y="2565"/>
                    <a:pt x="8745" y="3102"/>
                    <a:pt x="9201" y="3518"/>
                  </a:cubicBezTo>
                  <a:lnTo>
                    <a:pt x="9107" y="3518"/>
                  </a:lnTo>
                  <a:cubicBezTo>
                    <a:pt x="9026" y="3424"/>
                    <a:pt x="8946" y="3330"/>
                    <a:pt x="8852" y="3236"/>
                  </a:cubicBezTo>
                  <a:cubicBezTo>
                    <a:pt x="8798" y="3169"/>
                    <a:pt x="8745" y="3115"/>
                    <a:pt x="8691" y="3035"/>
                  </a:cubicBezTo>
                  <a:cubicBezTo>
                    <a:pt x="8571" y="2834"/>
                    <a:pt x="8463" y="2632"/>
                    <a:pt x="8356" y="2418"/>
                  </a:cubicBezTo>
                  <a:cubicBezTo>
                    <a:pt x="8155" y="2029"/>
                    <a:pt x="8021" y="1600"/>
                    <a:pt x="7967" y="1171"/>
                  </a:cubicBezTo>
                  <a:cubicBezTo>
                    <a:pt x="7967" y="1104"/>
                    <a:pt x="7967" y="1023"/>
                    <a:pt x="7954" y="956"/>
                  </a:cubicBezTo>
                  <a:close/>
                  <a:moveTo>
                    <a:pt x="8624" y="3142"/>
                  </a:moveTo>
                  <a:cubicBezTo>
                    <a:pt x="8678" y="3209"/>
                    <a:pt x="8731" y="3290"/>
                    <a:pt x="8798" y="3357"/>
                  </a:cubicBezTo>
                  <a:lnTo>
                    <a:pt x="8919" y="3531"/>
                  </a:lnTo>
                  <a:lnTo>
                    <a:pt x="8825" y="3531"/>
                  </a:lnTo>
                  <a:cubicBezTo>
                    <a:pt x="8691" y="3518"/>
                    <a:pt x="8410" y="3531"/>
                    <a:pt x="8477" y="3357"/>
                  </a:cubicBezTo>
                  <a:cubicBezTo>
                    <a:pt x="8490" y="3290"/>
                    <a:pt x="8584" y="3222"/>
                    <a:pt x="8624" y="3142"/>
                  </a:cubicBezTo>
                  <a:close/>
                  <a:moveTo>
                    <a:pt x="9214" y="3880"/>
                  </a:moveTo>
                  <a:cubicBezTo>
                    <a:pt x="9308" y="3974"/>
                    <a:pt x="9402" y="4067"/>
                    <a:pt x="9509" y="4148"/>
                  </a:cubicBezTo>
                  <a:cubicBezTo>
                    <a:pt x="9319" y="4148"/>
                    <a:pt x="9104" y="4188"/>
                    <a:pt x="8914" y="4188"/>
                  </a:cubicBezTo>
                  <a:cubicBezTo>
                    <a:pt x="8795" y="4188"/>
                    <a:pt x="8685" y="4173"/>
                    <a:pt x="8597" y="4121"/>
                  </a:cubicBezTo>
                  <a:cubicBezTo>
                    <a:pt x="8812" y="4067"/>
                    <a:pt x="9026" y="3987"/>
                    <a:pt x="9214" y="3880"/>
                  </a:cubicBezTo>
                  <a:close/>
                  <a:moveTo>
                    <a:pt x="9281" y="3839"/>
                  </a:moveTo>
                  <a:cubicBezTo>
                    <a:pt x="9429" y="3960"/>
                    <a:pt x="9590" y="4081"/>
                    <a:pt x="9764" y="4201"/>
                  </a:cubicBezTo>
                  <a:cubicBezTo>
                    <a:pt x="9724" y="4175"/>
                    <a:pt x="9670" y="4175"/>
                    <a:pt x="9617" y="4161"/>
                  </a:cubicBezTo>
                  <a:cubicBezTo>
                    <a:pt x="9496" y="4067"/>
                    <a:pt x="9389" y="3960"/>
                    <a:pt x="9281" y="3839"/>
                  </a:cubicBezTo>
                  <a:close/>
                  <a:moveTo>
                    <a:pt x="7028" y="2150"/>
                  </a:moveTo>
                  <a:lnTo>
                    <a:pt x="7028" y="2150"/>
                  </a:lnTo>
                  <a:cubicBezTo>
                    <a:pt x="7109" y="2337"/>
                    <a:pt x="7203" y="2539"/>
                    <a:pt x="7310" y="2726"/>
                  </a:cubicBezTo>
                  <a:cubicBezTo>
                    <a:pt x="7565" y="3330"/>
                    <a:pt x="7900" y="3893"/>
                    <a:pt x="8289" y="4429"/>
                  </a:cubicBezTo>
                  <a:cubicBezTo>
                    <a:pt x="7685" y="3853"/>
                    <a:pt x="7270" y="3115"/>
                    <a:pt x="7055" y="2311"/>
                  </a:cubicBezTo>
                  <a:cubicBezTo>
                    <a:pt x="7042" y="2257"/>
                    <a:pt x="7028" y="2203"/>
                    <a:pt x="7028" y="2150"/>
                  </a:cubicBezTo>
                  <a:close/>
                  <a:moveTo>
                    <a:pt x="9402" y="3678"/>
                  </a:moveTo>
                  <a:cubicBezTo>
                    <a:pt x="9938" y="4067"/>
                    <a:pt x="10515" y="4389"/>
                    <a:pt x="11119" y="4671"/>
                  </a:cubicBezTo>
                  <a:cubicBezTo>
                    <a:pt x="10475" y="4497"/>
                    <a:pt x="9871" y="4175"/>
                    <a:pt x="9362" y="3746"/>
                  </a:cubicBezTo>
                  <a:cubicBezTo>
                    <a:pt x="9375" y="3732"/>
                    <a:pt x="9389" y="3705"/>
                    <a:pt x="9402" y="3678"/>
                  </a:cubicBezTo>
                  <a:close/>
                  <a:moveTo>
                    <a:pt x="13036" y="4778"/>
                  </a:moveTo>
                  <a:lnTo>
                    <a:pt x="13036" y="4792"/>
                  </a:lnTo>
                  <a:cubicBezTo>
                    <a:pt x="13010" y="4818"/>
                    <a:pt x="12983" y="4859"/>
                    <a:pt x="12969" y="4899"/>
                  </a:cubicBezTo>
                  <a:lnTo>
                    <a:pt x="12768" y="4899"/>
                  </a:lnTo>
                  <a:cubicBezTo>
                    <a:pt x="12862" y="4872"/>
                    <a:pt x="12956" y="4832"/>
                    <a:pt x="13036" y="4778"/>
                  </a:cubicBezTo>
                  <a:close/>
                  <a:moveTo>
                    <a:pt x="9898" y="4269"/>
                  </a:moveTo>
                  <a:cubicBezTo>
                    <a:pt x="10555" y="4671"/>
                    <a:pt x="11306" y="4899"/>
                    <a:pt x="12071" y="4926"/>
                  </a:cubicBezTo>
                  <a:lnTo>
                    <a:pt x="12071" y="4939"/>
                  </a:lnTo>
                  <a:cubicBezTo>
                    <a:pt x="12020" y="4943"/>
                    <a:pt x="11968" y="4945"/>
                    <a:pt x="11914" y="4945"/>
                  </a:cubicBezTo>
                  <a:cubicBezTo>
                    <a:pt x="11786" y="4945"/>
                    <a:pt x="11654" y="4935"/>
                    <a:pt x="11521" y="4926"/>
                  </a:cubicBezTo>
                  <a:cubicBezTo>
                    <a:pt x="11511" y="4906"/>
                    <a:pt x="11487" y="4894"/>
                    <a:pt x="11464" y="4894"/>
                  </a:cubicBezTo>
                  <a:cubicBezTo>
                    <a:pt x="11456" y="4894"/>
                    <a:pt x="11448" y="4895"/>
                    <a:pt x="11440" y="4899"/>
                  </a:cubicBezTo>
                  <a:cubicBezTo>
                    <a:pt x="10917" y="4845"/>
                    <a:pt x="10421" y="4671"/>
                    <a:pt x="9979" y="4403"/>
                  </a:cubicBezTo>
                  <a:cubicBezTo>
                    <a:pt x="9965" y="4349"/>
                    <a:pt x="9938" y="4309"/>
                    <a:pt x="9898" y="4269"/>
                  </a:cubicBezTo>
                  <a:close/>
                  <a:moveTo>
                    <a:pt x="7779" y="3491"/>
                  </a:moveTo>
                  <a:cubicBezTo>
                    <a:pt x="7833" y="3585"/>
                    <a:pt x="7900" y="3678"/>
                    <a:pt x="7967" y="3759"/>
                  </a:cubicBezTo>
                  <a:cubicBezTo>
                    <a:pt x="8410" y="4349"/>
                    <a:pt x="8933" y="4859"/>
                    <a:pt x="9536" y="5274"/>
                  </a:cubicBezTo>
                  <a:cubicBezTo>
                    <a:pt x="9187" y="5100"/>
                    <a:pt x="8866" y="4899"/>
                    <a:pt x="8557" y="4657"/>
                  </a:cubicBezTo>
                  <a:lnTo>
                    <a:pt x="8571" y="4657"/>
                  </a:lnTo>
                  <a:cubicBezTo>
                    <a:pt x="8262" y="4295"/>
                    <a:pt x="8007" y="3906"/>
                    <a:pt x="7779" y="3491"/>
                  </a:cubicBezTo>
                  <a:close/>
                  <a:moveTo>
                    <a:pt x="8798" y="4926"/>
                  </a:moveTo>
                  <a:lnTo>
                    <a:pt x="8798" y="4926"/>
                  </a:lnTo>
                  <a:cubicBezTo>
                    <a:pt x="9040" y="5073"/>
                    <a:pt x="9281" y="5221"/>
                    <a:pt x="9536" y="5341"/>
                  </a:cubicBezTo>
                  <a:cubicBezTo>
                    <a:pt x="9348" y="5301"/>
                    <a:pt x="9161" y="5234"/>
                    <a:pt x="9000" y="5127"/>
                  </a:cubicBezTo>
                  <a:cubicBezTo>
                    <a:pt x="8933" y="5060"/>
                    <a:pt x="8866" y="4993"/>
                    <a:pt x="8798" y="4926"/>
                  </a:cubicBezTo>
                  <a:close/>
                  <a:moveTo>
                    <a:pt x="12956" y="4926"/>
                  </a:moveTo>
                  <a:lnTo>
                    <a:pt x="12956" y="4926"/>
                  </a:lnTo>
                  <a:cubicBezTo>
                    <a:pt x="12916" y="5006"/>
                    <a:pt x="12889" y="5087"/>
                    <a:pt x="12889" y="5167"/>
                  </a:cubicBezTo>
                  <a:cubicBezTo>
                    <a:pt x="12822" y="5315"/>
                    <a:pt x="12728" y="5462"/>
                    <a:pt x="12594" y="5556"/>
                  </a:cubicBezTo>
                  <a:cubicBezTo>
                    <a:pt x="12529" y="5621"/>
                    <a:pt x="12261" y="5838"/>
                    <a:pt x="12135" y="5838"/>
                  </a:cubicBezTo>
                  <a:cubicBezTo>
                    <a:pt x="12131" y="5838"/>
                    <a:pt x="12128" y="5838"/>
                    <a:pt x="12124" y="5838"/>
                  </a:cubicBezTo>
                  <a:cubicBezTo>
                    <a:pt x="12124" y="5811"/>
                    <a:pt x="12138" y="5784"/>
                    <a:pt x="12151" y="5744"/>
                  </a:cubicBezTo>
                  <a:cubicBezTo>
                    <a:pt x="12151" y="5728"/>
                    <a:pt x="12142" y="5722"/>
                    <a:pt x="12132" y="5722"/>
                  </a:cubicBezTo>
                  <a:cubicBezTo>
                    <a:pt x="12124" y="5722"/>
                    <a:pt x="12117" y="5725"/>
                    <a:pt x="12111" y="5730"/>
                  </a:cubicBezTo>
                  <a:cubicBezTo>
                    <a:pt x="12111" y="5757"/>
                    <a:pt x="12098" y="5784"/>
                    <a:pt x="12084" y="5811"/>
                  </a:cubicBezTo>
                  <a:cubicBezTo>
                    <a:pt x="11964" y="5717"/>
                    <a:pt x="12191" y="5435"/>
                    <a:pt x="12151" y="5301"/>
                  </a:cubicBezTo>
                  <a:cubicBezTo>
                    <a:pt x="12114" y="5166"/>
                    <a:pt x="12019" y="5120"/>
                    <a:pt x="11900" y="5120"/>
                  </a:cubicBezTo>
                  <a:cubicBezTo>
                    <a:pt x="11678" y="5120"/>
                    <a:pt x="11369" y="5280"/>
                    <a:pt x="11186" y="5315"/>
                  </a:cubicBezTo>
                  <a:cubicBezTo>
                    <a:pt x="11239" y="5261"/>
                    <a:pt x="11293" y="5194"/>
                    <a:pt x="11347" y="5154"/>
                  </a:cubicBezTo>
                  <a:cubicBezTo>
                    <a:pt x="11414" y="5113"/>
                    <a:pt x="11481" y="5073"/>
                    <a:pt x="11534" y="5006"/>
                  </a:cubicBezTo>
                  <a:cubicBezTo>
                    <a:pt x="11663" y="5025"/>
                    <a:pt x="11792" y="5033"/>
                    <a:pt x="11921" y="5033"/>
                  </a:cubicBezTo>
                  <a:cubicBezTo>
                    <a:pt x="12168" y="5033"/>
                    <a:pt x="12414" y="5001"/>
                    <a:pt x="12661" y="4939"/>
                  </a:cubicBezTo>
                  <a:lnTo>
                    <a:pt x="12956" y="4926"/>
                  </a:lnTo>
                  <a:close/>
                  <a:moveTo>
                    <a:pt x="8436" y="4161"/>
                  </a:moveTo>
                  <a:cubicBezTo>
                    <a:pt x="8562" y="4255"/>
                    <a:pt x="8711" y="4309"/>
                    <a:pt x="8860" y="4309"/>
                  </a:cubicBezTo>
                  <a:cubicBezTo>
                    <a:pt x="8902" y="4309"/>
                    <a:pt x="8945" y="4304"/>
                    <a:pt x="8986" y="4295"/>
                  </a:cubicBezTo>
                  <a:cubicBezTo>
                    <a:pt x="9120" y="4295"/>
                    <a:pt x="9254" y="4269"/>
                    <a:pt x="9402" y="4255"/>
                  </a:cubicBezTo>
                  <a:lnTo>
                    <a:pt x="9630" y="4255"/>
                  </a:lnTo>
                  <a:cubicBezTo>
                    <a:pt x="9724" y="4336"/>
                    <a:pt x="9818" y="4389"/>
                    <a:pt x="9925" y="4456"/>
                  </a:cubicBezTo>
                  <a:cubicBezTo>
                    <a:pt x="9938" y="4483"/>
                    <a:pt x="9925" y="4523"/>
                    <a:pt x="9871" y="4537"/>
                  </a:cubicBezTo>
                  <a:cubicBezTo>
                    <a:pt x="9810" y="4549"/>
                    <a:pt x="9838" y="4606"/>
                    <a:pt x="9874" y="4606"/>
                  </a:cubicBezTo>
                  <a:cubicBezTo>
                    <a:pt x="9878" y="4606"/>
                    <a:pt x="9881" y="4605"/>
                    <a:pt x="9885" y="4604"/>
                  </a:cubicBezTo>
                  <a:lnTo>
                    <a:pt x="9979" y="4577"/>
                  </a:lnTo>
                  <a:cubicBezTo>
                    <a:pt x="10005" y="4564"/>
                    <a:pt x="10005" y="4550"/>
                    <a:pt x="10005" y="4523"/>
                  </a:cubicBezTo>
                  <a:cubicBezTo>
                    <a:pt x="10005" y="4523"/>
                    <a:pt x="10005" y="4510"/>
                    <a:pt x="10005" y="4497"/>
                  </a:cubicBezTo>
                  <a:cubicBezTo>
                    <a:pt x="10421" y="4738"/>
                    <a:pt x="10877" y="4899"/>
                    <a:pt x="11347" y="4979"/>
                  </a:cubicBezTo>
                  <a:lnTo>
                    <a:pt x="11293" y="5020"/>
                  </a:lnTo>
                  <a:cubicBezTo>
                    <a:pt x="11065" y="5127"/>
                    <a:pt x="10689" y="5140"/>
                    <a:pt x="10502" y="5181"/>
                  </a:cubicBezTo>
                  <a:cubicBezTo>
                    <a:pt x="10438" y="5193"/>
                    <a:pt x="10447" y="5316"/>
                    <a:pt x="10518" y="5316"/>
                  </a:cubicBezTo>
                  <a:cubicBezTo>
                    <a:pt x="10521" y="5316"/>
                    <a:pt x="10525" y="5315"/>
                    <a:pt x="10529" y="5315"/>
                  </a:cubicBezTo>
                  <a:cubicBezTo>
                    <a:pt x="10663" y="5301"/>
                    <a:pt x="10877" y="5288"/>
                    <a:pt x="11078" y="5248"/>
                  </a:cubicBezTo>
                  <a:lnTo>
                    <a:pt x="11078" y="5248"/>
                  </a:lnTo>
                  <a:cubicBezTo>
                    <a:pt x="11052" y="5288"/>
                    <a:pt x="11025" y="5328"/>
                    <a:pt x="10998" y="5368"/>
                  </a:cubicBezTo>
                  <a:cubicBezTo>
                    <a:pt x="10971" y="5395"/>
                    <a:pt x="10998" y="5449"/>
                    <a:pt x="11038" y="5462"/>
                  </a:cubicBezTo>
                  <a:cubicBezTo>
                    <a:pt x="11078" y="5472"/>
                    <a:pt x="11114" y="5477"/>
                    <a:pt x="11147" y="5477"/>
                  </a:cubicBezTo>
                  <a:cubicBezTo>
                    <a:pt x="11291" y="5477"/>
                    <a:pt x="11382" y="5393"/>
                    <a:pt x="11534" y="5328"/>
                  </a:cubicBezTo>
                  <a:cubicBezTo>
                    <a:pt x="11598" y="5284"/>
                    <a:pt x="11663" y="5261"/>
                    <a:pt x="11729" y="5261"/>
                  </a:cubicBezTo>
                  <a:cubicBezTo>
                    <a:pt x="11845" y="5261"/>
                    <a:pt x="11965" y="5331"/>
                    <a:pt x="12084" y="5476"/>
                  </a:cubicBezTo>
                  <a:lnTo>
                    <a:pt x="12017" y="5650"/>
                  </a:lnTo>
                  <a:cubicBezTo>
                    <a:pt x="11990" y="5730"/>
                    <a:pt x="11964" y="5824"/>
                    <a:pt x="11950" y="5905"/>
                  </a:cubicBezTo>
                  <a:cubicBezTo>
                    <a:pt x="11950" y="5932"/>
                    <a:pt x="11964" y="5945"/>
                    <a:pt x="11990" y="5945"/>
                  </a:cubicBezTo>
                  <a:cubicBezTo>
                    <a:pt x="12004" y="5932"/>
                    <a:pt x="12031" y="5918"/>
                    <a:pt x="12044" y="5918"/>
                  </a:cubicBezTo>
                  <a:lnTo>
                    <a:pt x="12044" y="5932"/>
                  </a:lnTo>
                  <a:cubicBezTo>
                    <a:pt x="12031" y="5958"/>
                    <a:pt x="12017" y="5999"/>
                    <a:pt x="11990" y="6039"/>
                  </a:cubicBezTo>
                  <a:lnTo>
                    <a:pt x="11829" y="5999"/>
                  </a:lnTo>
                  <a:cubicBezTo>
                    <a:pt x="11829" y="5864"/>
                    <a:pt x="11829" y="5717"/>
                    <a:pt x="11816" y="5569"/>
                  </a:cubicBezTo>
                  <a:cubicBezTo>
                    <a:pt x="11816" y="5563"/>
                    <a:pt x="11809" y="5559"/>
                    <a:pt x="11803" y="5559"/>
                  </a:cubicBezTo>
                  <a:cubicBezTo>
                    <a:pt x="11796" y="5559"/>
                    <a:pt x="11789" y="5563"/>
                    <a:pt x="11789" y="5569"/>
                  </a:cubicBezTo>
                  <a:cubicBezTo>
                    <a:pt x="11789" y="5717"/>
                    <a:pt x="11789" y="5851"/>
                    <a:pt x="11776" y="5985"/>
                  </a:cubicBezTo>
                  <a:lnTo>
                    <a:pt x="11695" y="5958"/>
                  </a:lnTo>
                  <a:cubicBezTo>
                    <a:pt x="11400" y="5891"/>
                    <a:pt x="11105" y="5824"/>
                    <a:pt x="10824" y="5757"/>
                  </a:cubicBezTo>
                  <a:cubicBezTo>
                    <a:pt x="10649" y="5717"/>
                    <a:pt x="10488" y="5663"/>
                    <a:pt x="10314" y="5596"/>
                  </a:cubicBezTo>
                  <a:cubicBezTo>
                    <a:pt x="10180" y="5516"/>
                    <a:pt x="10046" y="5435"/>
                    <a:pt x="9912" y="5355"/>
                  </a:cubicBezTo>
                  <a:cubicBezTo>
                    <a:pt x="9362" y="5033"/>
                    <a:pt x="8866" y="4617"/>
                    <a:pt x="8436" y="4161"/>
                  </a:cubicBezTo>
                  <a:close/>
                  <a:moveTo>
                    <a:pt x="12862" y="5382"/>
                  </a:moveTo>
                  <a:cubicBezTo>
                    <a:pt x="12862" y="5543"/>
                    <a:pt x="12862" y="5690"/>
                    <a:pt x="12875" y="5824"/>
                  </a:cubicBezTo>
                  <a:lnTo>
                    <a:pt x="12875" y="5972"/>
                  </a:lnTo>
                  <a:cubicBezTo>
                    <a:pt x="12849" y="5958"/>
                    <a:pt x="12808" y="5932"/>
                    <a:pt x="12782" y="5905"/>
                  </a:cubicBezTo>
                  <a:lnTo>
                    <a:pt x="12795" y="5891"/>
                  </a:lnTo>
                  <a:cubicBezTo>
                    <a:pt x="12795" y="5851"/>
                    <a:pt x="12782" y="5811"/>
                    <a:pt x="12768" y="5757"/>
                  </a:cubicBezTo>
                  <a:cubicBezTo>
                    <a:pt x="12768" y="5757"/>
                    <a:pt x="12755" y="5744"/>
                    <a:pt x="12755" y="5744"/>
                  </a:cubicBezTo>
                  <a:cubicBezTo>
                    <a:pt x="12715" y="5730"/>
                    <a:pt x="12661" y="5730"/>
                    <a:pt x="12621" y="5717"/>
                  </a:cubicBezTo>
                  <a:cubicBezTo>
                    <a:pt x="12594" y="5717"/>
                    <a:pt x="12594" y="5744"/>
                    <a:pt x="12621" y="5744"/>
                  </a:cubicBezTo>
                  <a:cubicBezTo>
                    <a:pt x="12661" y="5757"/>
                    <a:pt x="12701" y="5771"/>
                    <a:pt x="12728" y="5784"/>
                  </a:cubicBezTo>
                  <a:cubicBezTo>
                    <a:pt x="12755" y="5824"/>
                    <a:pt x="12768" y="5864"/>
                    <a:pt x="12768" y="5905"/>
                  </a:cubicBezTo>
                  <a:cubicBezTo>
                    <a:pt x="12644" y="6028"/>
                    <a:pt x="12480" y="6071"/>
                    <a:pt x="12304" y="6071"/>
                  </a:cubicBezTo>
                  <a:cubicBezTo>
                    <a:pt x="12232" y="6071"/>
                    <a:pt x="12158" y="6064"/>
                    <a:pt x="12084" y="6052"/>
                  </a:cubicBezTo>
                  <a:cubicBezTo>
                    <a:pt x="12098" y="5999"/>
                    <a:pt x="12111" y="5958"/>
                    <a:pt x="12124" y="5918"/>
                  </a:cubicBezTo>
                  <a:cubicBezTo>
                    <a:pt x="12433" y="5851"/>
                    <a:pt x="12701" y="5663"/>
                    <a:pt x="12862" y="5382"/>
                  </a:cubicBezTo>
                  <a:close/>
                  <a:moveTo>
                    <a:pt x="11843" y="6052"/>
                  </a:moveTo>
                  <a:cubicBezTo>
                    <a:pt x="11896" y="6066"/>
                    <a:pt x="11937" y="6079"/>
                    <a:pt x="11990" y="6092"/>
                  </a:cubicBezTo>
                  <a:cubicBezTo>
                    <a:pt x="11964" y="6119"/>
                    <a:pt x="11950" y="6160"/>
                    <a:pt x="11950" y="6186"/>
                  </a:cubicBezTo>
                  <a:lnTo>
                    <a:pt x="11937" y="6186"/>
                  </a:lnTo>
                  <a:cubicBezTo>
                    <a:pt x="11930" y="6173"/>
                    <a:pt x="11917" y="6166"/>
                    <a:pt x="11903" y="6166"/>
                  </a:cubicBezTo>
                  <a:cubicBezTo>
                    <a:pt x="11890" y="6166"/>
                    <a:pt x="11876" y="6173"/>
                    <a:pt x="11870" y="6186"/>
                  </a:cubicBezTo>
                  <a:lnTo>
                    <a:pt x="11843" y="6200"/>
                  </a:lnTo>
                  <a:lnTo>
                    <a:pt x="11843" y="6052"/>
                  </a:lnTo>
                  <a:close/>
                  <a:moveTo>
                    <a:pt x="9120" y="5221"/>
                  </a:moveTo>
                  <a:lnTo>
                    <a:pt x="9120" y="5221"/>
                  </a:lnTo>
                  <a:cubicBezTo>
                    <a:pt x="9281" y="5315"/>
                    <a:pt x="9456" y="5368"/>
                    <a:pt x="9630" y="5395"/>
                  </a:cubicBezTo>
                  <a:lnTo>
                    <a:pt x="9871" y="5502"/>
                  </a:lnTo>
                  <a:cubicBezTo>
                    <a:pt x="10314" y="5784"/>
                    <a:pt x="10824" y="6066"/>
                    <a:pt x="11320" y="6119"/>
                  </a:cubicBezTo>
                  <a:cubicBezTo>
                    <a:pt x="11373" y="6119"/>
                    <a:pt x="11387" y="6039"/>
                    <a:pt x="11333" y="6025"/>
                  </a:cubicBezTo>
                  <a:cubicBezTo>
                    <a:pt x="11078" y="5972"/>
                    <a:pt x="10850" y="5878"/>
                    <a:pt x="10622" y="5757"/>
                  </a:cubicBezTo>
                  <a:lnTo>
                    <a:pt x="10622" y="5757"/>
                  </a:lnTo>
                  <a:cubicBezTo>
                    <a:pt x="10984" y="5864"/>
                    <a:pt x="11347" y="5945"/>
                    <a:pt x="11722" y="6025"/>
                  </a:cubicBezTo>
                  <a:lnTo>
                    <a:pt x="11776" y="6039"/>
                  </a:lnTo>
                  <a:lnTo>
                    <a:pt x="11776" y="6267"/>
                  </a:lnTo>
                  <a:cubicBezTo>
                    <a:pt x="11690" y="6337"/>
                    <a:pt x="11574" y="6367"/>
                    <a:pt x="11440" y="6367"/>
                  </a:cubicBezTo>
                  <a:cubicBezTo>
                    <a:pt x="10886" y="6367"/>
                    <a:pt x="10029" y="5863"/>
                    <a:pt x="9737" y="5690"/>
                  </a:cubicBezTo>
                  <a:lnTo>
                    <a:pt x="9737" y="5677"/>
                  </a:lnTo>
                  <a:cubicBezTo>
                    <a:pt x="9523" y="5543"/>
                    <a:pt x="9308" y="5395"/>
                    <a:pt x="9120" y="5221"/>
                  </a:cubicBezTo>
                  <a:close/>
                  <a:moveTo>
                    <a:pt x="11856" y="6428"/>
                  </a:moveTo>
                  <a:lnTo>
                    <a:pt x="11896" y="6441"/>
                  </a:lnTo>
                  <a:cubicBezTo>
                    <a:pt x="11883" y="6669"/>
                    <a:pt x="11923" y="6897"/>
                    <a:pt x="11923" y="7125"/>
                  </a:cubicBezTo>
                  <a:lnTo>
                    <a:pt x="11923" y="7246"/>
                  </a:lnTo>
                  <a:cubicBezTo>
                    <a:pt x="11883" y="6964"/>
                    <a:pt x="11870" y="6696"/>
                    <a:pt x="11856" y="6428"/>
                  </a:cubicBezTo>
                  <a:close/>
                  <a:moveTo>
                    <a:pt x="7650" y="1"/>
                  </a:moveTo>
                  <a:cubicBezTo>
                    <a:pt x="7620" y="1"/>
                    <a:pt x="7595" y="32"/>
                    <a:pt x="7605" y="71"/>
                  </a:cubicBezTo>
                  <a:cubicBezTo>
                    <a:pt x="7605" y="138"/>
                    <a:pt x="7632" y="205"/>
                    <a:pt x="7672" y="259"/>
                  </a:cubicBezTo>
                  <a:cubicBezTo>
                    <a:pt x="7699" y="312"/>
                    <a:pt x="7726" y="353"/>
                    <a:pt x="7752" y="393"/>
                  </a:cubicBezTo>
                  <a:cubicBezTo>
                    <a:pt x="7766" y="634"/>
                    <a:pt x="7752" y="862"/>
                    <a:pt x="7739" y="1090"/>
                  </a:cubicBezTo>
                  <a:cubicBezTo>
                    <a:pt x="7739" y="1372"/>
                    <a:pt x="7793" y="1653"/>
                    <a:pt x="7900" y="1908"/>
                  </a:cubicBezTo>
                  <a:cubicBezTo>
                    <a:pt x="8047" y="2297"/>
                    <a:pt x="8249" y="2673"/>
                    <a:pt x="8503" y="3008"/>
                  </a:cubicBezTo>
                  <a:cubicBezTo>
                    <a:pt x="8262" y="2914"/>
                    <a:pt x="8034" y="2780"/>
                    <a:pt x="7793" y="2673"/>
                  </a:cubicBezTo>
                  <a:cubicBezTo>
                    <a:pt x="7789" y="2672"/>
                    <a:pt x="7786" y="2671"/>
                    <a:pt x="7782" y="2671"/>
                  </a:cubicBezTo>
                  <a:cubicBezTo>
                    <a:pt x="7734" y="2671"/>
                    <a:pt x="7702" y="2755"/>
                    <a:pt x="7752" y="2780"/>
                  </a:cubicBezTo>
                  <a:cubicBezTo>
                    <a:pt x="7940" y="2860"/>
                    <a:pt x="8115" y="2968"/>
                    <a:pt x="8289" y="3075"/>
                  </a:cubicBezTo>
                  <a:cubicBezTo>
                    <a:pt x="8316" y="3088"/>
                    <a:pt x="8410" y="3102"/>
                    <a:pt x="8423" y="3129"/>
                  </a:cubicBezTo>
                  <a:cubicBezTo>
                    <a:pt x="8463" y="3236"/>
                    <a:pt x="8329" y="3330"/>
                    <a:pt x="8275" y="3397"/>
                  </a:cubicBezTo>
                  <a:cubicBezTo>
                    <a:pt x="8249" y="3424"/>
                    <a:pt x="8249" y="3464"/>
                    <a:pt x="8275" y="3491"/>
                  </a:cubicBezTo>
                  <a:cubicBezTo>
                    <a:pt x="8418" y="3608"/>
                    <a:pt x="8562" y="3626"/>
                    <a:pt x="8714" y="3626"/>
                  </a:cubicBezTo>
                  <a:cubicBezTo>
                    <a:pt x="8779" y="3626"/>
                    <a:pt x="8846" y="3623"/>
                    <a:pt x="8915" y="3623"/>
                  </a:cubicBezTo>
                  <a:cubicBezTo>
                    <a:pt x="8943" y="3623"/>
                    <a:pt x="8971" y="3623"/>
                    <a:pt x="9000" y="3625"/>
                  </a:cubicBezTo>
                  <a:cubicBezTo>
                    <a:pt x="9053" y="3692"/>
                    <a:pt x="9107" y="3759"/>
                    <a:pt x="9161" y="3826"/>
                  </a:cubicBezTo>
                  <a:cubicBezTo>
                    <a:pt x="9080" y="3866"/>
                    <a:pt x="9000" y="3906"/>
                    <a:pt x="8906" y="3920"/>
                  </a:cubicBezTo>
                  <a:cubicBezTo>
                    <a:pt x="8758" y="3974"/>
                    <a:pt x="8611" y="4014"/>
                    <a:pt x="8463" y="4054"/>
                  </a:cubicBezTo>
                  <a:cubicBezTo>
                    <a:pt x="8423" y="4067"/>
                    <a:pt x="8410" y="4108"/>
                    <a:pt x="8436" y="4148"/>
                  </a:cubicBezTo>
                  <a:cubicBezTo>
                    <a:pt x="7994" y="3638"/>
                    <a:pt x="7605" y="3075"/>
                    <a:pt x="7296" y="2471"/>
                  </a:cubicBezTo>
                  <a:cubicBezTo>
                    <a:pt x="7203" y="2230"/>
                    <a:pt x="7109" y="1989"/>
                    <a:pt x="7015" y="1734"/>
                  </a:cubicBezTo>
                  <a:cubicBezTo>
                    <a:pt x="6988" y="1640"/>
                    <a:pt x="6934" y="1519"/>
                    <a:pt x="6881" y="1385"/>
                  </a:cubicBezTo>
                  <a:cubicBezTo>
                    <a:pt x="6867" y="1278"/>
                    <a:pt x="6840" y="1157"/>
                    <a:pt x="6800" y="1050"/>
                  </a:cubicBezTo>
                  <a:cubicBezTo>
                    <a:pt x="6787" y="1023"/>
                    <a:pt x="6787" y="983"/>
                    <a:pt x="6773" y="956"/>
                  </a:cubicBezTo>
                  <a:cubicBezTo>
                    <a:pt x="6840" y="929"/>
                    <a:pt x="6908" y="916"/>
                    <a:pt x="6975" y="902"/>
                  </a:cubicBezTo>
                  <a:lnTo>
                    <a:pt x="7310" y="902"/>
                  </a:lnTo>
                  <a:cubicBezTo>
                    <a:pt x="7323" y="902"/>
                    <a:pt x="7323" y="876"/>
                    <a:pt x="7310" y="876"/>
                  </a:cubicBezTo>
                  <a:lnTo>
                    <a:pt x="6773" y="876"/>
                  </a:lnTo>
                  <a:cubicBezTo>
                    <a:pt x="6760" y="768"/>
                    <a:pt x="6773" y="674"/>
                    <a:pt x="6814" y="581"/>
                  </a:cubicBezTo>
                  <a:cubicBezTo>
                    <a:pt x="6840" y="574"/>
                    <a:pt x="6867" y="570"/>
                    <a:pt x="6894" y="570"/>
                  </a:cubicBezTo>
                  <a:cubicBezTo>
                    <a:pt x="6921" y="570"/>
                    <a:pt x="6948" y="574"/>
                    <a:pt x="6975" y="581"/>
                  </a:cubicBezTo>
                  <a:cubicBezTo>
                    <a:pt x="6988" y="581"/>
                    <a:pt x="6988" y="554"/>
                    <a:pt x="6975" y="554"/>
                  </a:cubicBezTo>
                  <a:lnTo>
                    <a:pt x="6814" y="554"/>
                  </a:lnTo>
                  <a:cubicBezTo>
                    <a:pt x="6827" y="473"/>
                    <a:pt x="6840" y="379"/>
                    <a:pt x="6814" y="285"/>
                  </a:cubicBezTo>
                  <a:cubicBezTo>
                    <a:pt x="6827" y="285"/>
                    <a:pt x="6827" y="272"/>
                    <a:pt x="6840" y="272"/>
                  </a:cubicBezTo>
                  <a:lnTo>
                    <a:pt x="7015" y="272"/>
                  </a:lnTo>
                  <a:cubicBezTo>
                    <a:pt x="7216" y="366"/>
                    <a:pt x="7457" y="741"/>
                    <a:pt x="7511" y="902"/>
                  </a:cubicBezTo>
                  <a:cubicBezTo>
                    <a:pt x="7565" y="1117"/>
                    <a:pt x="7565" y="1332"/>
                    <a:pt x="7511" y="1533"/>
                  </a:cubicBezTo>
                  <a:cubicBezTo>
                    <a:pt x="7457" y="1653"/>
                    <a:pt x="7417" y="1788"/>
                    <a:pt x="7404" y="1922"/>
                  </a:cubicBezTo>
                  <a:cubicBezTo>
                    <a:pt x="7427" y="2087"/>
                    <a:pt x="7548" y="2127"/>
                    <a:pt x="7681" y="2127"/>
                  </a:cubicBezTo>
                  <a:cubicBezTo>
                    <a:pt x="7775" y="2127"/>
                    <a:pt x="7876" y="2107"/>
                    <a:pt x="7954" y="2096"/>
                  </a:cubicBezTo>
                  <a:cubicBezTo>
                    <a:pt x="7967" y="2096"/>
                    <a:pt x="7967" y="2056"/>
                    <a:pt x="7954" y="2056"/>
                  </a:cubicBezTo>
                  <a:cubicBezTo>
                    <a:pt x="7793" y="2056"/>
                    <a:pt x="7565" y="2029"/>
                    <a:pt x="7524" y="1814"/>
                  </a:cubicBezTo>
                  <a:cubicBezTo>
                    <a:pt x="7511" y="1694"/>
                    <a:pt x="7632" y="1533"/>
                    <a:pt x="7659" y="1425"/>
                  </a:cubicBezTo>
                  <a:cubicBezTo>
                    <a:pt x="7685" y="1197"/>
                    <a:pt x="7659" y="956"/>
                    <a:pt x="7578" y="755"/>
                  </a:cubicBezTo>
                  <a:cubicBezTo>
                    <a:pt x="7511" y="554"/>
                    <a:pt x="7404" y="366"/>
                    <a:pt x="7256" y="232"/>
                  </a:cubicBezTo>
                  <a:cubicBezTo>
                    <a:pt x="7364" y="232"/>
                    <a:pt x="7484" y="232"/>
                    <a:pt x="7605" y="218"/>
                  </a:cubicBezTo>
                  <a:cubicBezTo>
                    <a:pt x="7616" y="218"/>
                    <a:pt x="7618" y="201"/>
                    <a:pt x="7611" y="201"/>
                  </a:cubicBezTo>
                  <a:lnTo>
                    <a:pt x="7611" y="201"/>
                  </a:lnTo>
                  <a:cubicBezTo>
                    <a:pt x="7610" y="201"/>
                    <a:pt x="7608" y="202"/>
                    <a:pt x="7605" y="205"/>
                  </a:cubicBezTo>
                  <a:cubicBezTo>
                    <a:pt x="7471" y="205"/>
                    <a:pt x="7323" y="205"/>
                    <a:pt x="7189" y="192"/>
                  </a:cubicBezTo>
                  <a:cubicBezTo>
                    <a:pt x="7136" y="151"/>
                    <a:pt x="7068" y="138"/>
                    <a:pt x="7001" y="125"/>
                  </a:cubicBezTo>
                  <a:cubicBezTo>
                    <a:pt x="6987" y="122"/>
                    <a:pt x="6972" y="121"/>
                    <a:pt x="6958" y="121"/>
                  </a:cubicBezTo>
                  <a:cubicBezTo>
                    <a:pt x="6889" y="121"/>
                    <a:pt x="6815" y="145"/>
                    <a:pt x="6760" y="178"/>
                  </a:cubicBezTo>
                  <a:cubicBezTo>
                    <a:pt x="6523" y="174"/>
                    <a:pt x="6286" y="172"/>
                    <a:pt x="6049" y="172"/>
                  </a:cubicBezTo>
                  <a:cubicBezTo>
                    <a:pt x="5575" y="172"/>
                    <a:pt x="5102" y="178"/>
                    <a:pt x="4628" y="178"/>
                  </a:cubicBezTo>
                  <a:cubicBezTo>
                    <a:pt x="3966" y="178"/>
                    <a:pt x="3298" y="154"/>
                    <a:pt x="2637" y="154"/>
                  </a:cubicBezTo>
                  <a:cubicBezTo>
                    <a:pt x="2306" y="154"/>
                    <a:pt x="1977" y="160"/>
                    <a:pt x="1650" y="178"/>
                  </a:cubicBezTo>
                  <a:cubicBezTo>
                    <a:pt x="1597" y="178"/>
                    <a:pt x="1597" y="245"/>
                    <a:pt x="1650" y="245"/>
                  </a:cubicBezTo>
                  <a:cubicBezTo>
                    <a:pt x="1977" y="263"/>
                    <a:pt x="2306" y="269"/>
                    <a:pt x="2637" y="269"/>
                  </a:cubicBezTo>
                  <a:cubicBezTo>
                    <a:pt x="3298" y="269"/>
                    <a:pt x="3966" y="245"/>
                    <a:pt x="4628" y="245"/>
                  </a:cubicBezTo>
                  <a:lnTo>
                    <a:pt x="6680" y="245"/>
                  </a:lnTo>
                  <a:cubicBezTo>
                    <a:pt x="6612" y="339"/>
                    <a:pt x="6586" y="446"/>
                    <a:pt x="6599" y="554"/>
                  </a:cubicBezTo>
                  <a:cubicBezTo>
                    <a:pt x="6532" y="567"/>
                    <a:pt x="6465" y="581"/>
                    <a:pt x="6398" y="607"/>
                  </a:cubicBezTo>
                  <a:cubicBezTo>
                    <a:pt x="6141" y="666"/>
                    <a:pt x="5884" y="704"/>
                    <a:pt x="5627" y="704"/>
                  </a:cubicBezTo>
                  <a:cubicBezTo>
                    <a:pt x="5589" y="704"/>
                    <a:pt x="5551" y="703"/>
                    <a:pt x="5513" y="701"/>
                  </a:cubicBezTo>
                  <a:lnTo>
                    <a:pt x="5499" y="701"/>
                  </a:lnTo>
                  <a:cubicBezTo>
                    <a:pt x="5273" y="550"/>
                    <a:pt x="5006" y="472"/>
                    <a:pt x="4737" y="472"/>
                  </a:cubicBezTo>
                  <a:cubicBezTo>
                    <a:pt x="4624" y="472"/>
                    <a:pt x="4511" y="486"/>
                    <a:pt x="4400" y="513"/>
                  </a:cubicBezTo>
                  <a:cubicBezTo>
                    <a:pt x="4373" y="527"/>
                    <a:pt x="4359" y="540"/>
                    <a:pt x="4359" y="567"/>
                  </a:cubicBezTo>
                  <a:lnTo>
                    <a:pt x="4359" y="674"/>
                  </a:lnTo>
                  <a:lnTo>
                    <a:pt x="3810" y="648"/>
                  </a:lnTo>
                  <a:cubicBezTo>
                    <a:pt x="3387" y="648"/>
                    <a:pt x="2957" y="625"/>
                    <a:pt x="2531" y="625"/>
                  </a:cubicBezTo>
                  <a:cubicBezTo>
                    <a:pt x="2389" y="625"/>
                    <a:pt x="2247" y="627"/>
                    <a:pt x="2106" y="634"/>
                  </a:cubicBezTo>
                  <a:cubicBezTo>
                    <a:pt x="1905" y="648"/>
                    <a:pt x="1704" y="674"/>
                    <a:pt x="1516" y="715"/>
                  </a:cubicBezTo>
                  <a:lnTo>
                    <a:pt x="1489" y="715"/>
                  </a:lnTo>
                  <a:cubicBezTo>
                    <a:pt x="1302" y="741"/>
                    <a:pt x="1114" y="782"/>
                    <a:pt x="926" y="795"/>
                  </a:cubicBezTo>
                  <a:cubicBezTo>
                    <a:pt x="631" y="795"/>
                    <a:pt x="336" y="822"/>
                    <a:pt x="54" y="835"/>
                  </a:cubicBezTo>
                  <a:cubicBezTo>
                    <a:pt x="1" y="835"/>
                    <a:pt x="1" y="916"/>
                    <a:pt x="54" y="916"/>
                  </a:cubicBezTo>
                  <a:cubicBezTo>
                    <a:pt x="818" y="954"/>
                    <a:pt x="1584" y="968"/>
                    <a:pt x="2351" y="968"/>
                  </a:cubicBezTo>
                  <a:cubicBezTo>
                    <a:pt x="3455" y="968"/>
                    <a:pt x="4560" y="940"/>
                    <a:pt x="5660" y="916"/>
                  </a:cubicBezTo>
                  <a:lnTo>
                    <a:pt x="5714" y="916"/>
                  </a:lnTo>
                  <a:cubicBezTo>
                    <a:pt x="6009" y="916"/>
                    <a:pt x="6304" y="902"/>
                    <a:pt x="6612" y="902"/>
                  </a:cubicBezTo>
                  <a:cubicBezTo>
                    <a:pt x="6612" y="916"/>
                    <a:pt x="6612" y="929"/>
                    <a:pt x="6626" y="956"/>
                  </a:cubicBezTo>
                  <a:cubicBezTo>
                    <a:pt x="5955" y="1077"/>
                    <a:pt x="5271" y="1157"/>
                    <a:pt x="4587" y="1157"/>
                  </a:cubicBezTo>
                  <a:cubicBezTo>
                    <a:pt x="4252" y="1184"/>
                    <a:pt x="3930" y="1291"/>
                    <a:pt x="3595" y="1305"/>
                  </a:cubicBezTo>
                  <a:cubicBezTo>
                    <a:pt x="3573" y="1307"/>
                    <a:pt x="3552" y="1307"/>
                    <a:pt x="3530" y="1307"/>
                  </a:cubicBezTo>
                  <a:cubicBezTo>
                    <a:pt x="3253" y="1307"/>
                    <a:pt x="2984" y="1168"/>
                    <a:pt x="2696" y="1168"/>
                  </a:cubicBezTo>
                  <a:cubicBezTo>
                    <a:pt x="2674" y="1168"/>
                    <a:pt x="2652" y="1169"/>
                    <a:pt x="2629" y="1171"/>
                  </a:cubicBezTo>
                  <a:cubicBezTo>
                    <a:pt x="2576" y="1171"/>
                    <a:pt x="2576" y="1251"/>
                    <a:pt x="2629" y="1251"/>
                  </a:cubicBezTo>
                  <a:cubicBezTo>
                    <a:pt x="2641" y="1251"/>
                    <a:pt x="2653" y="1250"/>
                    <a:pt x="2664" y="1250"/>
                  </a:cubicBezTo>
                  <a:cubicBezTo>
                    <a:pt x="2963" y="1250"/>
                    <a:pt x="3232" y="1401"/>
                    <a:pt x="3528" y="1401"/>
                  </a:cubicBezTo>
                  <a:cubicBezTo>
                    <a:pt x="3550" y="1401"/>
                    <a:pt x="3573" y="1400"/>
                    <a:pt x="3595" y="1399"/>
                  </a:cubicBezTo>
                  <a:cubicBezTo>
                    <a:pt x="3984" y="1372"/>
                    <a:pt x="4359" y="1251"/>
                    <a:pt x="4748" y="1224"/>
                  </a:cubicBezTo>
                  <a:cubicBezTo>
                    <a:pt x="5379" y="1197"/>
                    <a:pt x="6009" y="1117"/>
                    <a:pt x="6626" y="983"/>
                  </a:cubicBezTo>
                  <a:cubicBezTo>
                    <a:pt x="6680" y="1238"/>
                    <a:pt x="6760" y="1479"/>
                    <a:pt x="6854" y="1720"/>
                  </a:cubicBezTo>
                  <a:lnTo>
                    <a:pt x="6894" y="1801"/>
                  </a:lnTo>
                  <a:cubicBezTo>
                    <a:pt x="6975" y="2351"/>
                    <a:pt x="7136" y="2874"/>
                    <a:pt x="7390" y="3370"/>
                  </a:cubicBezTo>
                  <a:cubicBezTo>
                    <a:pt x="7672" y="3906"/>
                    <a:pt x="8074" y="4376"/>
                    <a:pt x="8571" y="4751"/>
                  </a:cubicBezTo>
                  <a:cubicBezTo>
                    <a:pt x="9013" y="5274"/>
                    <a:pt x="9576" y="5704"/>
                    <a:pt x="10207" y="5999"/>
                  </a:cubicBezTo>
                  <a:cubicBezTo>
                    <a:pt x="10450" y="6120"/>
                    <a:pt x="11076" y="6451"/>
                    <a:pt x="11521" y="6451"/>
                  </a:cubicBezTo>
                  <a:cubicBezTo>
                    <a:pt x="11616" y="6451"/>
                    <a:pt x="11703" y="6436"/>
                    <a:pt x="11776" y="6401"/>
                  </a:cubicBezTo>
                  <a:lnTo>
                    <a:pt x="11776" y="6401"/>
                  </a:lnTo>
                  <a:cubicBezTo>
                    <a:pt x="11762" y="6723"/>
                    <a:pt x="11776" y="7045"/>
                    <a:pt x="11803" y="7353"/>
                  </a:cubicBezTo>
                  <a:cubicBezTo>
                    <a:pt x="11856" y="7769"/>
                    <a:pt x="11870" y="8185"/>
                    <a:pt x="11896" y="8600"/>
                  </a:cubicBezTo>
                  <a:lnTo>
                    <a:pt x="11896" y="8869"/>
                  </a:lnTo>
                  <a:cubicBezTo>
                    <a:pt x="11923" y="9378"/>
                    <a:pt x="11990" y="9888"/>
                    <a:pt x="12057" y="10397"/>
                  </a:cubicBezTo>
                  <a:cubicBezTo>
                    <a:pt x="12057" y="10478"/>
                    <a:pt x="12071" y="10545"/>
                    <a:pt x="12071" y="10625"/>
                  </a:cubicBezTo>
                  <a:cubicBezTo>
                    <a:pt x="12098" y="11001"/>
                    <a:pt x="12191" y="11591"/>
                    <a:pt x="11923" y="11886"/>
                  </a:cubicBezTo>
                  <a:cubicBezTo>
                    <a:pt x="11881" y="11939"/>
                    <a:pt x="11923" y="12009"/>
                    <a:pt x="11975" y="12009"/>
                  </a:cubicBezTo>
                  <a:cubicBezTo>
                    <a:pt x="11989" y="12009"/>
                    <a:pt x="12003" y="12004"/>
                    <a:pt x="12017" y="11993"/>
                  </a:cubicBezTo>
                  <a:cubicBezTo>
                    <a:pt x="12084" y="11926"/>
                    <a:pt x="12138" y="11859"/>
                    <a:pt x="12165" y="11779"/>
                  </a:cubicBezTo>
                  <a:cubicBezTo>
                    <a:pt x="12178" y="12060"/>
                    <a:pt x="12205" y="12329"/>
                    <a:pt x="12245" y="12610"/>
                  </a:cubicBezTo>
                  <a:cubicBezTo>
                    <a:pt x="12238" y="12650"/>
                    <a:pt x="12262" y="12671"/>
                    <a:pt x="12287" y="12671"/>
                  </a:cubicBezTo>
                  <a:cubicBezTo>
                    <a:pt x="12312" y="12671"/>
                    <a:pt x="12339" y="12650"/>
                    <a:pt x="12339" y="12610"/>
                  </a:cubicBezTo>
                  <a:cubicBezTo>
                    <a:pt x="12419" y="11873"/>
                    <a:pt x="12326" y="11108"/>
                    <a:pt x="12205" y="10357"/>
                  </a:cubicBezTo>
                  <a:cubicBezTo>
                    <a:pt x="12178" y="10102"/>
                    <a:pt x="12151" y="9848"/>
                    <a:pt x="12124" y="9606"/>
                  </a:cubicBezTo>
                  <a:cubicBezTo>
                    <a:pt x="12057" y="9110"/>
                    <a:pt x="12057" y="8600"/>
                    <a:pt x="12004" y="8104"/>
                  </a:cubicBezTo>
                  <a:cubicBezTo>
                    <a:pt x="12004" y="7863"/>
                    <a:pt x="12017" y="7608"/>
                    <a:pt x="12017" y="7353"/>
                  </a:cubicBezTo>
                  <a:cubicBezTo>
                    <a:pt x="12017" y="7112"/>
                    <a:pt x="12004" y="6884"/>
                    <a:pt x="11990" y="6642"/>
                  </a:cubicBezTo>
                  <a:cubicBezTo>
                    <a:pt x="11977" y="6575"/>
                    <a:pt x="11977" y="6508"/>
                    <a:pt x="11990" y="6441"/>
                  </a:cubicBezTo>
                  <a:cubicBezTo>
                    <a:pt x="11990" y="6428"/>
                    <a:pt x="11990" y="6414"/>
                    <a:pt x="11990" y="6401"/>
                  </a:cubicBezTo>
                  <a:cubicBezTo>
                    <a:pt x="12004" y="6294"/>
                    <a:pt x="12017" y="6200"/>
                    <a:pt x="12044" y="6106"/>
                  </a:cubicBezTo>
                  <a:cubicBezTo>
                    <a:pt x="12119" y="6117"/>
                    <a:pt x="12193" y="6124"/>
                    <a:pt x="12266" y="6124"/>
                  </a:cubicBezTo>
                  <a:cubicBezTo>
                    <a:pt x="12454" y="6124"/>
                    <a:pt x="12629" y="6077"/>
                    <a:pt x="12755" y="5932"/>
                  </a:cubicBezTo>
                  <a:cubicBezTo>
                    <a:pt x="12795" y="5958"/>
                    <a:pt x="12822" y="5999"/>
                    <a:pt x="12862" y="6025"/>
                  </a:cubicBezTo>
                  <a:cubicBezTo>
                    <a:pt x="12889" y="6696"/>
                    <a:pt x="12875" y="7353"/>
                    <a:pt x="12875" y="8010"/>
                  </a:cubicBezTo>
                  <a:cubicBezTo>
                    <a:pt x="12849" y="8869"/>
                    <a:pt x="12889" y="9727"/>
                    <a:pt x="12956" y="10585"/>
                  </a:cubicBezTo>
                  <a:cubicBezTo>
                    <a:pt x="13050" y="11484"/>
                    <a:pt x="12996" y="12382"/>
                    <a:pt x="13036" y="13281"/>
                  </a:cubicBezTo>
                  <a:cubicBezTo>
                    <a:pt x="13036" y="13308"/>
                    <a:pt x="13050" y="13321"/>
                    <a:pt x="13063" y="13321"/>
                  </a:cubicBezTo>
                  <a:cubicBezTo>
                    <a:pt x="13023" y="17465"/>
                    <a:pt x="13010" y="21609"/>
                    <a:pt x="13010" y="25753"/>
                  </a:cubicBezTo>
                  <a:lnTo>
                    <a:pt x="13144" y="25981"/>
                  </a:lnTo>
                  <a:cubicBezTo>
                    <a:pt x="13144" y="21770"/>
                    <a:pt x="13144" y="17545"/>
                    <a:pt x="13117" y="13321"/>
                  </a:cubicBezTo>
                  <a:cubicBezTo>
                    <a:pt x="13130" y="13308"/>
                    <a:pt x="13144" y="13294"/>
                    <a:pt x="13144" y="13281"/>
                  </a:cubicBezTo>
                  <a:cubicBezTo>
                    <a:pt x="13211" y="11671"/>
                    <a:pt x="12996" y="10102"/>
                    <a:pt x="12996" y="8493"/>
                  </a:cubicBezTo>
                  <a:cubicBezTo>
                    <a:pt x="12996" y="7742"/>
                    <a:pt x="13010" y="6991"/>
                    <a:pt x="12983" y="6240"/>
                  </a:cubicBezTo>
                  <a:cubicBezTo>
                    <a:pt x="12983" y="6186"/>
                    <a:pt x="12983" y="6119"/>
                    <a:pt x="12969" y="6066"/>
                  </a:cubicBezTo>
                  <a:lnTo>
                    <a:pt x="12969" y="6066"/>
                  </a:lnTo>
                  <a:cubicBezTo>
                    <a:pt x="12996" y="6079"/>
                    <a:pt x="13023" y="6079"/>
                    <a:pt x="13050" y="6092"/>
                  </a:cubicBezTo>
                  <a:cubicBezTo>
                    <a:pt x="13050" y="7045"/>
                    <a:pt x="13050" y="8010"/>
                    <a:pt x="13023" y="8976"/>
                  </a:cubicBezTo>
                  <a:cubicBezTo>
                    <a:pt x="13010" y="9499"/>
                    <a:pt x="13036" y="10035"/>
                    <a:pt x="13103" y="10558"/>
                  </a:cubicBezTo>
                  <a:cubicBezTo>
                    <a:pt x="13144" y="10840"/>
                    <a:pt x="13171" y="11135"/>
                    <a:pt x="13224" y="11417"/>
                  </a:cubicBezTo>
                  <a:cubicBezTo>
                    <a:pt x="13278" y="11712"/>
                    <a:pt x="13398" y="11980"/>
                    <a:pt x="13398" y="12288"/>
                  </a:cubicBezTo>
                  <a:cubicBezTo>
                    <a:pt x="13398" y="12302"/>
                    <a:pt x="13412" y="12308"/>
                    <a:pt x="13425" y="12308"/>
                  </a:cubicBezTo>
                  <a:cubicBezTo>
                    <a:pt x="13439" y="12308"/>
                    <a:pt x="13452" y="12302"/>
                    <a:pt x="13452" y="12288"/>
                  </a:cubicBezTo>
                  <a:cubicBezTo>
                    <a:pt x="13466" y="12074"/>
                    <a:pt x="13439" y="11859"/>
                    <a:pt x="13372" y="11671"/>
                  </a:cubicBezTo>
                  <a:cubicBezTo>
                    <a:pt x="13305" y="11336"/>
                    <a:pt x="13251" y="11014"/>
                    <a:pt x="13224" y="10692"/>
                  </a:cubicBezTo>
                  <a:cubicBezTo>
                    <a:pt x="13144" y="10116"/>
                    <a:pt x="13117" y="9552"/>
                    <a:pt x="13130" y="8976"/>
                  </a:cubicBezTo>
                  <a:cubicBezTo>
                    <a:pt x="13157" y="7729"/>
                    <a:pt x="13157" y="6481"/>
                    <a:pt x="13144" y="5234"/>
                  </a:cubicBezTo>
                  <a:cubicBezTo>
                    <a:pt x="13150" y="5214"/>
                    <a:pt x="13127" y="5204"/>
                    <a:pt x="13103" y="5204"/>
                  </a:cubicBezTo>
                  <a:cubicBezTo>
                    <a:pt x="13080" y="5204"/>
                    <a:pt x="13057" y="5214"/>
                    <a:pt x="13063" y="5234"/>
                  </a:cubicBezTo>
                  <a:lnTo>
                    <a:pt x="13063" y="6066"/>
                  </a:lnTo>
                  <a:cubicBezTo>
                    <a:pt x="13023" y="6052"/>
                    <a:pt x="12996" y="6052"/>
                    <a:pt x="12969" y="6039"/>
                  </a:cubicBezTo>
                  <a:cubicBezTo>
                    <a:pt x="12943" y="5784"/>
                    <a:pt x="12916" y="5543"/>
                    <a:pt x="12929" y="5288"/>
                  </a:cubicBezTo>
                  <a:cubicBezTo>
                    <a:pt x="12956" y="5221"/>
                    <a:pt x="12969" y="5140"/>
                    <a:pt x="12983" y="5073"/>
                  </a:cubicBezTo>
                  <a:cubicBezTo>
                    <a:pt x="12983" y="5060"/>
                    <a:pt x="12969" y="5046"/>
                    <a:pt x="12956" y="5046"/>
                  </a:cubicBezTo>
                  <a:cubicBezTo>
                    <a:pt x="12969" y="5006"/>
                    <a:pt x="12983" y="4966"/>
                    <a:pt x="12996" y="4926"/>
                  </a:cubicBezTo>
                  <a:cubicBezTo>
                    <a:pt x="13090" y="4926"/>
                    <a:pt x="13184" y="4912"/>
                    <a:pt x="13264" y="4912"/>
                  </a:cubicBezTo>
                  <a:cubicBezTo>
                    <a:pt x="13278" y="4912"/>
                    <a:pt x="13278" y="4899"/>
                    <a:pt x="13264" y="4899"/>
                  </a:cubicBezTo>
                  <a:lnTo>
                    <a:pt x="13010" y="4899"/>
                  </a:lnTo>
                  <a:cubicBezTo>
                    <a:pt x="13036" y="4845"/>
                    <a:pt x="13063" y="4805"/>
                    <a:pt x="13103" y="4765"/>
                  </a:cubicBezTo>
                  <a:lnTo>
                    <a:pt x="13117" y="4765"/>
                  </a:lnTo>
                  <a:cubicBezTo>
                    <a:pt x="13140" y="4753"/>
                    <a:pt x="13123" y="4722"/>
                    <a:pt x="13110" y="4722"/>
                  </a:cubicBezTo>
                  <a:cubicBezTo>
                    <a:pt x="13107" y="4722"/>
                    <a:pt x="13105" y="4723"/>
                    <a:pt x="13103" y="4725"/>
                  </a:cubicBezTo>
                  <a:cubicBezTo>
                    <a:pt x="12902" y="4805"/>
                    <a:pt x="12701" y="4859"/>
                    <a:pt x="12487" y="4899"/>
                  </a:cubicBezTo>
                  <a:cubicBezTo>
                    <a:pt x="12473" y="4885"/>
                    <a:pt x="12473" y="4885"/>
                    <a:pt x="12460" y="4885"/>
                  </a:cubicBezTo>
                  <a:cubicBezTo>
                    <a:pt x="12205" y="4859"/>
                    <a:pt x="11937" y="4832"/>
                    <a:pt x="11682" y="4792"/>
                  </a:cubicBezTo>
                  <a:cubicBezTo>
                    <a:pt x="11494" y="4725"/>
                    <a:pt x="11306" y="4644"/>
                    <a:pt x="11119" y="4537"/>
                  </a:cubicBezTo>
                  <a:cubicBezTo>
                    <a:pt x="10502" y="4201"/>
                    <a:pt x="9778" y="3866"/>
                    <a:pt x="9254" y="3383"/>
                  </a:cubicBezTo>
                  <a:cubicBezTo>
                    <a:pt x="8731" y="2887"/>
                    <a:pt x="8450" y="2217"/>
                    <a:pt x="8249" y="1519"/>
                  </a:cubicBezTo>
                  <a:cubicBezTo>
                    <a:pt x="8182" y="1184"/>
                    <a:pt x="8101" y="862"/>
                    <a:pt x="7994" y="527"/>
                  </a:cubicBezTo>
                  <a:cubicBezTo>
                    <a:pt x="7980" y="500"/>
                    <a:pt x="7967" y="473"/>
                    <a:pt x="7954" y="460"/>
                  </a:cubicBezTo>
                  <a:lnTo>
                    <a:pt x="7954" y="44"/>
                  </a:lnTo>
                  <a:cubicBezTo>
                    <a:pt x="7954" y="37"/>
                    <a:pt x="7947" y="34"/>
                    <a:pt x="7940" y="34"/>
                  </a:cubicBezTo>
                  <a:cubicBezTo>
                    <a:pt x="7933" y="34"/>
                    <a:pt x="7927" y="37"/>
                    <a:pt x="7927" y="44"/>
                  </a:cubicBezTo>
                  <a:cubicBezTo>
                    <a:pt x="7927" y="165"/>
                    <a:pt x="7927" y="285"/>
                    <a:pt x="7913" y="406"/>
                  </a:cubicBezTo>
                  <a:cubicBezTo>
                    <a:pt x="7887" y="366"/>
                    <a:pt x="7860" y="326"/>
                    <a:pt x="7833" y="285"/>
                  </a:cubicBezTo>
                  <a:cubicBezTo>
                    <a:pt x="7806" y="178"/>
                    <a:pt x="7752" y="98"/>
                    <a:pt x="7685" y="17"/>
                  </a:cubicBezTo>
                  <a:cubicBezTo>
                    <a:pt x="7674" y="6"/>
                    <a:pt x="7661" y="1"/>
                    <a:pt x="765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7368775" y="1661725"/>
              <a:ext cx="3050" cy="155250"/>
            </a:xfrm>
            <a:custGeom>
              <a:avLst/>
              <a:gdLst/>
              <a:ahLst/>
              <a:cxnLst/>
              <a:rect l="l" t="t" r="r" b="b"/>
              <a:pathLst>
                <a:path w="122" h="6210" extrusionOk="0">
                  <a:moveTo>
                    <a:pt x="1" y="1"/>
                  </a:moveTo>
                  <a:lnTo>
                    <a:pt x="1" y="5888"/>
                  </a:lnTo>
                  <a:lnTo>
                    <a:pt x="122" y="6210"/>
                  </a:lnTo>
                  <a:lnTo>
                    <a:pt x="122" y="725"/>
                  </a:lnTo>
                  <a:lnTo>
                    <a:pt x="122" y="81"/>
                  </a:lnTo>
                  <a:lnTo>
                    <a:pt x="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7368450" y="1489400"/>
              <a:ext cx="3375" cy="161950"/>
            </a:xfrm>
            <a:custGeom>
              <a:avLst/>
              <a:gdLst/>
              <a:ahLst/>
              <a:cxnLst/>
              <a:rect l="l" t="t" r="r" b="b"/>
              <a:pathLst>
                <a:path w="135" h="6478" extrusionOk="0">
                  <a:moveTo>
                    <a:pt x="1" y="0"/>
                  </a:moveTo>
                  <a:lnTo>
                    <a:pt x="1" y="6397"/>
                  </a:lnTo>
                  <a:lnTo>
                    <a:pt x="135" y="6478"/>
                  </a:lnTo>
                  <a:lnTo>
                    <a:pt x="135" y="242"/>
                  </a:lnTo>
                  <a:lnTo>
                    <a:pt x="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7368775" y="1848475"/>
              <a:ext cx="3725" cy="538150"/>
            </a:xfrm>
            <a:custGeom>
              <a:avLst/>
              <a:gdLst/>
              <a:ahLst/>
              <a:cxnLst/>
              <a:rect l="l" t="t" r="r" b="b"/>
              <a:pathLst>
                <a:path w="149" h="21526" extrusionOk="0">
                  <a:moveTo>
                    <a:pt x="14" y="0"/>
                  </a:moveTo>
                  <a:cubicBezTo>
                    <a:pt x="14" y="3581"/>
                    <a:pt x="14" y="7175"/>
                    <a:pt x="14" y="10756"/>
                  </a:cubicBezTo>
                  <a:cubicBezTo>
                    <a:pt x="1" y="14337"/>
                    <a:pt x="1" y="17918"/>
                    <a:pt x="14" y="21498"/>
                  </a:cubicBezTo>
                  <a:lnTo>
                    <a:pt x="149" y="21525"/>
                  </a:lnTo>
                  <a:cubicBezTo>
                    <a:pt x="149" y="14458"/>
                    <a:pt x="135" y="7390"/>
                    <a:pt x="122" y="322"/>
                  </a:cubicBezTo>
                  <a:cubicBezTo>
                    <a:pt x="95" y="215"/>
                    <a:pt x="55" y="108"/>
                    <a:pt x="1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7369125" y="2429175"/>
              <a:ext cx="3375" cy="13775"/>
            </a:xfrm>
            <a:custGeom>
              <a:avLst/>
              <a:gdLst/>
              <a:ahLst/>
              <a:cxnLst/>
              <a:rect l="l" t="t" r="r" b="b"/>
              <a:pathLst>
                <a:path w="135" h="551" extrusionOk="0">
                  <a:moveTo>
                    <a:pt x="0" y="0"/>
                  </a:moveTo>
                  <a:lnTo>
                    <a:pt x="0" y="497"/>
                  </a:lnTo>
                  <a:cubicBezTo>
                    <a:pt x="54" y="523"/>
                    <a:pt x="94" y="537"/>
                    <a:pt x="135" y="550"/>
                  </a:cubicBezTo>
                  <a:lnTo>
                    <a:pt x="135" y="202"/>
                  </a:lnTo>
                  <a:lnTo>
                    <a:pt x="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7369125" y="2454650"/>
              <a:ext cx="3375" cy="141525"/>
            </a:xfrm>
            <a:custGeom>
              <a:avLst/>
              <a:gdLst/>
              <a:ahLst/>
              <a:cxnLst/>
              <a:rect l="l" t="t" r="r" b="b"/>
              <a:pathLst>
                <a:path w="135" h="5661" extrusionOk="0">
                  <a:moveTo>
                    <a:pt x="0" y="1"/>
                  </a:moveTo>
                  <a:lnTo>
                    <a:pt x="0" y="5660"/>
                  </a:lnTo>
                  <a:cubicBezTo>
                    <a:pt x="54" y="5633"/>
                    <a:pt x="94" y="5620"/>
                    <a:pt x="135" y="5593"/>
                  </a:cubicBezTo>
                  <a:lnTo>
                    <a:pt x="135" y="54"/>
                  </a:ln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7368125" y="2610550"/>
              <a:ext cx="5050" cy="857325"/>
            </a:xfrm>
            <a:custGeom>
              <a:avLst/>
              <a:gdLst/>
              <a:ahLst/>
              <a:cxnLst/>
              <a:rect l="l" t="t" r="r" b="b"/>
              <a:pathLst>
                <a:path w="202" h="34293" extrusionOk="0">
                  <a:moveTo>
                    <a:pt x="175" y="1"/>
                  </a:moveTo>
                  <a:lnTo>
                    <a:pt x="54" y="68"/>
                  </a:lnTo>
                  <a:cubicBezTo>
                    <a:pt x="40" y="6693"/>
                    <a:pt x="40" y="13305"/>
                    <a:pt x="27" y="19930"/>
                  </a:cubicBezTo>
                  <a:cubicBezTo>
                    <a:pt x="14" y="24704"/>
                    <a:pt x="0" y="29478"/>
                    <a:pt x="0" y="34253"/>
                  </a:cubicBezTo>
                  <a:cubicBezTo>
                    <a:pt x="67" y="34266"/>
                    <a:pt x="134" y="34293"/>
                    <a:pt x="201" y="34293"/>
                  </a:cubicBezTo>
                  <a:cubicBezTo>
                    <a:pt x="201" y="23671"/>
                    <a:pt x="161" y="13050"/>
                    <a:pt x="175" y="2442"/>
                  </a:cubicBezTo>
                  <a:lnTo>
                    <a:pt x="175"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a:off x="7368125" y="3485300"/>
              <a:ext cx="5050" cy="73450"/>
            </a:xfrm>
            <a:custGeom>
              <a:avLst/>
              <a:gdLst/>
              <a:ahLst/>
              <a:cxnLst/>
              <a:rect l="l" t="t" r="r" b="b"/>
              <a:pathLst>
                <a:path w="202" h="2938" extrusionOk="0">
                  <a:moveTo>
                    <a:pt x="0" y="0"/>
                  </a:moveTo>
                  <a:lnTo>
                    <a:pt x="0" y="2602"/>
                  </a:lnTo>
                  <a:cubicBezTo>
                    <a:pt x="67" y="2709"/>
                    <a:pt x="134" y="2830"/>
                    <a:pt x="201" y="2937"/>
                  </a:cubicBezTo>
                  <a:cubicBezTo>
                    <a:pt x="201" y="1972"/>
                    <a:pt x="201" y="1006"/>
                    <a:pt x="201" y="40"/>
                  </a:cubicBezTo>
                  <a:lnTo>
                    <a:pt x="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a:off x="7368125" y="3608350"/>
              <a:ext cx="5050" cy="896700"/>
            </a:xfrm>
            <a:custGeom>
              <a:avLst/>
              <a:gdLst/>
              <a:ahLst/>
              <a:cxnLst/>
              <a:rect l="l" t="t" r="r" b="b"/>
              <a:pathLst>
                <a:path w="202" h="35868" extrusionOk="0">
                  <a:moveTo>
                    <a:pt x="0" y="0"/>
                  </a:moveTo>
                  <a:lnTo>
                    <a:pt x="0" y="35767"/>
                  </a:lnTo>
                  <a:cubicBezTo>
                    <a:pt x="0" y="35834"/>
                    <a:pt x="50" y="35868"/>
                    <a:pt x="101" y="35868"/>
                  </a:cubicBezTo>
                  <a:cubicBezTo>
                    <a:pt x="151" y="35868"/>
                    <a:pt x="201" y="35834"/>
                    <a:pt x="201" y="35767"/>
                  </a:cubicBezTo>
                  <a:lnTo>
                    <a:pt x="201" y="94"/>
                  </a:lnTo>
                  <a:lnTo>
                    <a:pt x="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0"/>
            <p:cNvSpPr/>
            <p:nvPr/>
          </p:nvSpPr>
          <p:spPr>
            <a:xfrm>
              <a:off x="7042550" y="816825"/>
              <a:ext cx="186450" cy="6775"/>
            </a:xfrm>
            <a:custGeom>
              <a:avLst/>
              <a:gdLst/>
              <a:ahLst/>
              <a:cxnLst/>
              <a:rect l="l" t="t" r="r" b="b"/>
              <a:pathLst>
                <a:path w="7458" h="271" extrusionOk="0">
                  <a:moveTo>
                    <a:pt x="68" y="1"/>
                  </a:moveTo>
                  <a:cubicBezTo>
                    <a:pt x="1" y="1"/>
                    <a:pt x="1" y="108"/>
                    <a:pt x="68" y="108"/>
                  </a:cubicBezTo>
                  <a:cubicBezTo>
                    <a:pt x="636" y="108"/>
                    <a:pt x="1192" y="270"/>
                    <a:pt x="1759" y="270"/>
                  </a:cubicBezTo>
                  <a:cubicBezTo>
                    <a:pt x="1781" y="270"/>
                    <a:pt x="1803" y="269"/>
                    <a:pt x="1825" y="269"/>
                  </a:cubicBezTo>
                  <a:cubicBezTo>
                    <a:pt x="1867" y="270"/>
                    <a:pt x="1909" y="270"/>
                    <a:pt x="1950" y="270"/>
                  </a:cubicBezTo>
                  <a:cubicBezTo>
                    <a:pt x="2539" y="270"/>
                    <a:pt x="3128" y="188"/>
                    <a:pt x="3729" y="175"/>
                  </a:cubicBezTo>
                  <a:cubicBezTo>
                    <a:pt x="3834" y="173"/>
                    <a:pt x="3938" y="172"/>
                    <a:pt x="4043" y="172"/>
                  </a:cubicBezTo>
                  <a:cubicBezTo>
                    <a:pt x="4979" y="172"/>
                    <a:pt x="5916" y="254"/>
                    <a:pt x="6853" y="254"/>
                  </a:cubicBezTo>
                  <a:cubicBezTo>
                    <a:pt x="7046" y="254"/>
                    <a:pt x="7238" y="251"/>
                    <a:pt x="7431" y="242"/>
                  </a:cubicBezTo>
                  <a:cubicBezTo>
                    <a:pt x="7458" y="242"/>
                    <a:pt x="7458" y="215"/>
                    <a:pt x="7431" y="215"/>
                  </a:cubicBezTo>
                  <a:lnTo>
                    <a:pt x="7323" y="215"/>
                  </a:lnTo>
                  <a:cubicBezTo>
                    <a:pt x="7311" y="215"/>
                    <a:pt x="7310" y="227"/>
                    <a:pt x="7321" y="229"/>
                  </a:cubicBezTo>
                  <a:lnTo>
                    <a:pt x="7321" y="229"/>
                  </a:lnTo>
                  <a:cubicBezTo>
                    <a:pt x="6772" y="189"/>
                    <a:pt x="6183" y="202"/>
                    <a:pt x="5620" y="175"/>
                  </a:cubicBezTo>
                  <a:cubicBezTo>
                    <a:pt x="5046" y="151"/>
                    <a:pt x="4472" y="93"/>
                    <a:pt x="3898" y="93"/>
                  </a:cubicBezTo>
                  <a:cubicBezTo>
                    <a:pt x="3842" y="93"/>
                    <a:pt x="3786" y="93"/>
                    <a:pt x="3729" y="95"/>
                  </a:cubicBezTo>
                  <a:cubicBezTo>
                    <a:pt x="3099" y="95"/>
                    <a:pt x="2509" y="162"/>
                    <a:pt x="1892" y="175"/>
                  </a:cubicBezTo>
                  <a:cubicBezTo>
                    <a:pt x="1871" y="176"/>
                    <a:pt x="1850" y="176"/>
                    <a:pt x="1830" y="176"/>
                  </a:cubicBezTo>
                  <a:cubicBezTo>
                    <a:pt x="1247" y="176"/>
                    <a:pt x="664" y="1"/>
                    <a:pt x="6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a:off x="7327225" y="995875"/>
              <a:ext cx="0" cy="25"/>
            </a:xfrm>
            <a:custGeom>
              <a:avLst/>
              <a:gdLst/>
              <a:ahLst/>
              <a:cxnLst/>
              <a:rect l="l" t="t" r="r" b="b"/>
              <a:pathLst>
                <a:path h="1" extrusionOk="0">
                  <a:moveTo>
                    <a:pt x="0" y="0"/>
                  </a:move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a:off x="7344300" y="1646300"/>
              <a:ext cx="4400" cy="110325"/>
            </a:xfrm>
            <a:custGeom>
              <a:avLst/>
              <a:gdLst/>
              <a:ahLst/>
              <a:cxnLst/>
              <a:rect l="l" t="t" r="r" b="b"/>
              <a:pathLst>
                <a:path w="176" h="4413" extrusionOk="0">
                  <a:moveTo>
                    <a:pt x="1" y="1"/>
                  </a:moveTo>
                  <a:lnTo>
                    <a:pt x="1" y="3970"/>
                  </a:lnTo>
                  <a:cubicBezTo>
                    <a:pt x="55" y="4118"/>
                    <a:pt x="122" y="4265"/>
                    <a:pt x="175" y="4413"/>
                  </a:cubicBezTo>
                  <a:lnTo>
                    <a:pt x="175" y="2415"/>
                  </a:lnTo>
                  <a:lnTo>
                    <a:pt x="175" y="108"/>
                  </a:lnTo>
                  <a:lnTo>
                    <a:pt x="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7344300" y="1446825"/>
              <a:ext cx="4400" cy="189450"/>
            </a:xfrm>
            <a:custGeom>
              <a:avLst/>
              <a:gdLst/>
              <a:ahLst/>
              <a:cxnLst/>
              <a:rect l="l" t="t" r="r" b="b"/>
              <a:pathLst>
                <a:path w="176" h="7578" extrusionOk="0">
                  <a:moveTo>
                    <a:pt x="14" y="0"/>
                  </a:moveTo>
                  <a:cubicBezTo>
                    <a:pt x="14" y="2495"/>
                    <a:pt x="1" y="4989"/>
                    <a:pt x="1" y="7483"/>
                  </a:cubicBezTo>
                  <a:lnTo>
                    <a:pt x="175" y="7577"/>
                  </a:lnTo>
                  <a:cubicBezTo>
                    <a:pt x="175" y="5137"/>
                    <a:pt x="162" y="2696"/>
                    <a:pt x="162" y="255"/>
                  </a:cubicBezTo>
                  <a:lnTo>
                    <a:pt x="14"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7344300" y="1780750"/>
              <a:ext cx="4725" cy="578700"/>
            </a:xfrm>
            <a:custGeom>
              <a:avLst/>
              <a:gdLst/>
              <a:ahLst/>
              <a:cxnLst/>
              <a:rect l="l" t="t" r="r" b="b"/>
              <a:pathLst>
                <a:path w="189" h="23148" extrusionOk="0">
                  <a:moveTo>
                    <a:pt x="1" y="0"/>
                  </a:moveTo>
                  <a:lnTo>
                    <a:pt x="1" y="16161"/>
                  </a:lnTo>
                  <a:lnTo>
                    <a:pt x="1" y="22974"/>
                  </a:lnTo>
                  <a:cubicBezTo>
                    <a:pt x="68" y="23027"/>
                    <a:pt x="108" y="23094"/>
                    <a:pt x="162" y="23148"/>
                  </a:cubicBezTo>
                  <a:cubicBezTo>
                    <a:pt x="175" y="15598"/>
                    <a:pt x="175" y="8047"/>
                    <a:pt x="189" y="510"/>
                  </a:cubicBezTo>
                  <a:cubicBezTo>
                    <a:pt x="122" y="336"/>
                    <a:pt x="55" y="175"/>
                    <a:pt x="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7344650" y="2364125"/>
              <a:ext cx="3700" cy="14775"/>
            </a:xfrm>
            <a:custGeom>
              <a:avLst/>
              <a:gdLst/>
              <a:ahLst/>
              <a:cxnLst/>
              <a:rect l="l" t="t" r="r" b="b"/>
              <a:pathLst>
                <a:path w="148" h="591" extrusionOk="0">
                  <a:moveTo>
                    <a:pt x="0" y="1"/>
                  </a:moveTo>
                  <a:lnTo>
                    <a:pt x="0" y="363"/>
                  </a:lnTo>
                  <a:cubicBezTo>
                    <a:pt x="41" y="443"/>
                    <a:pt x="94" y="524"/>
                    <a:pt x="148" y="591"/>
                  </a:cubicBezTo>
                  <a:lnTo>
                    <a:pt x="148" y="188"/>
                  </a:lnTo>
                  <a:cubicBezTo>
                    <a:pt x="94" y="121"/>
                    <a:pt x="54" y="54"/>
                    <a:pt x="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a:off x="7344650" y="2462025"/>
              <a:ext cx="3375" cy="96600"/>
            </a:xfrm>
            <a:custGeom>
              <a:avLst/>
              <a:gdLst/>
              <a:ahLst/>
              <a:cxnLst/>
              <a:rect l="l" t="t" r="r" b="b"/>
              <a:pathLst>
                <a:path w="135" h="3864" extrusionOk="0">
                  <a:moveTo>
                    <a:pt x="134" y="1"/>
                  </a:moveTo>
                  <a:lnTo>
                    <a:pt x="0" y="41"/>
                  </a:lnTo>
                  <a:lnTo>
                    <a:pt x="0" y="3863"/>
                  </a:lnTo>
                  <a:lnTo>
                    <a:pt x="134" y="3836"/>
                  </a:lnTo>
                  <a:lnTo>
                    <a:pt x="13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a:off x="7344650" y="2407375"/>
              <a:ext cx="3700" cy="26850"/>
            </a:xfrm>
            <a:custGeom>
              <a:avLst/>
              <a:gdLst/>
              <a:ahLst/>
              <a:cxnLst/>
              <a:rect l="l" t="t" r="r" b="b"/>
              <a:pathLst>
                <a:path w="148" h="1074" extrusionOk="0">
                  <a:moveTo>
                    <a:pt x="148" y="1"/>
                  </a:moveTo>
                  <a:lnTo>
                    <a:pt x="0" y="28"/>
                  </a:lnTo>
                  <a:lnTo>
                    <a:pt x="0" y="1007"/>
                  </a:lnTo>
                  <a:lnTo>
                    <a:pt x="148" y="1074"/>
                  </a:lnTo>
                  <a:cubicBezTo>
                    <a:pt x="134" y="711"/>
                    <a:pt x="148" y="349"/>
                    <a:pt x="14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p:nvPr/>
          </p:nvSpPr>
          <p:spPr>
            <a:xfrm>
              <a:off x="7343975" y="3546650"/>
              <a:ext cx="5050" cy="33875"/>
            </a:xfrm>
            <a:custGeom>
              <a:avLst/>
              <a:gdLst/>
              <a:ahLst/>
              <a:cxnLst/>
              <a:rect l="l" t="t" r="r" b="b"/>
              <a:pathLst>
                <a:path w="202" h="1355" extrusionOk="0">
                  <a:moveTo>
                    <a:pt x="1" y="0"/>
                  </a:moveTo>
                  <a:lnTo>
                    <a:pt x="1" y="1328"/>
                  </a:lnTo>
                  <a:cubicBezTo>
                    <a:pt x="68" y="1328"/>
                    <a:pt x="135" y="1355"/>
                    <a:pt x="202" y="1355"/>
                  </a:cubicBezTo>
                  <a:lnTo>
                    <a:pt x="202" y="389"/>
                  </a:lnTo>
                  <a:cubicBezTo>
                    <a:pt x="135" y="255"/>
                    <a:pt x="68" y="134"/>
                    <a:pt x="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a:off x="7344975" y="3487300"/>
              <a:ext cx="4400" cy="27175"/>
            </a:xfrm>
            <a:custGeom>
              <a:avLst/>
              <a:gdLst/>
              <a:ahLst/>
              <a:cxnLst/>
              <a:rect l="l" t="t" r="r" b="b"/>
              <a:pathLst>
                <a:path w="176" h="1087" extrusionOk="0">
                  <a:moveTo>
                    <a:pt x="175" y="1"/>
                  </a:moveTo>
                  <a:cubicBezTo>
                    <a:pt x="54" y="81"/>
                    <a:pt x="1" y="215"/>
                    <a:pt x="1" y="349"/>
                  </a:cubicBezTo>
                  <a:cubicBezTo>
                    <a:pt x="14" y="604"/>
                    <a:pt x="68" y="859"/>
                    <a:pt x="175" y="1087"/>
                  </a:cubicBezTo>
                  <a:lnTo>
                    <a:pt x="175"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a:off x="7276575" y="4782800"/>
              <a:ext cx="14450" cy="10425"/>
            </a:xfrm>
            <a:custGeom>
              <a:avLst/>
              <a:gdLst/>
              <a:ahLst/>
              <a:cxnLst/>
              <a:rect l="l" t="t" r="r" b="b"/>
              <a:pathLst>
                <a:path w="578" h="417" extrusionOk="0">
                  <a:moveTo>
                    <a:pt x="14" y="1"/>
                  </a:moveTo>
                  <a:cubicBezTo>
                    <a:pt x="14" y="41"/>
                    <a:pt x="14" y="68"/>
                    <a:pt x="1" y="108"/>
                  </a:cubicBezTo>
                  <a:lnTo>
                    <a:pt x="162" y="108"/>
                  </a:lnTo>
                  <a:cubicBezTo>
                    <a:pt x="108" y="148"/>
                    <a:pt x="68" y="189"/>
                    <a:pt x="14" y="242"/>
                  </a:cubicBezTo>
                  <a:lnTo>
                    <a:pt x="55" y="296"/>
                  </a:lnTo>
                  <a:cubicBezTo>
                    <a:pt x="122" y="229"/>
                    <a:pt x="202" y="162"/>
                    <a:pt x="283" y="95"/>
                  </a:cubicBezTo>
                  <a:cubicBezTo>
                    <a:pt x="323" y="95"/>
                    <a:pt x="376" y="81"/>
                    <a:pt x="417" y="68"/>
                  </a:cubicBezTo>
                  <a:lnTo>
                    <a:pt x="417" y="68"/>
                  </a:lnTo>
                  <a:cubicBezTo>
                    <a:pt x="296" y="148"/>
                    <a:pt x="175" y="229"/>
                    <a:pt x="68" y="323"/>
                  </a:cubicBezTo>
                  <a:lnTo>
                    <a:pt x="135" y="417"/>
                  </a:lnTo>
                  <a:cubicBezTo>
                    <a:pt x="283" y="309"/>
                    <a:pt x="430" y="202"/>
                    <a:pt x="578" y="108"/>
                  </a:cubicBezTo>
                  <a:cubicBezTo>
                    <a:pt x="457" y="68"/>
                    <a:pt x="323" y="28"/>
                    <a:pt x="18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a:off x="7281275" y="4786825"/>
              <a:ext cx="16800" cy="11100"/>
            </a:xfrm>
            <a:custGeom>
              <a:avLst/>
              <a:gdLst/>
              <a:ahLst/>
              <a:cxnLst/>
              <a:rect l="l" t="t" r="r" b="b"/>
              <a:pathLst>
                <a:path w="672" h="444" extrusionOk="0">
                  <a:moveTo>
                    <a:pt x="524" y="1"/>
                  </a:moveTo>
                  <a:cubicBezTo>
                    <a:pt x="349" y="95"/>
                    <a:pt x="175" y="215"/>
                    <a:pt x="1" y="336"/>
                  </a:cubicBezTo>
                  <a:cubicBezTo>
                    <a:pt x="28" y="363"/>
                    <a:pt x="54" y="403"/>
                    <a:pt x="81" y="443"/>
                  </a:cubicBezTo>
                  <a:cubicBezTo>
                    <a:pt x="269" y="309"/>
                    <a:pt x="470" y="175"/>
                    <a:pt x="671" y="68"/>
                  </a:cubicBezTo>
                  <a:lnTo>
                    <a:pt x="52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p:nvPr/>
          </p:nvSpPr>
          <p:spPr>
            <a:xfrm>
              <a:off x="7043225" y="4770075"/>
              <a:ext cx="236750" cy="119150"/>
            </a:xfrm>
            <a:custGeom>
              <a:avLst/>
              <a:gdLst/>
              <a:ahLst/>
              <a:cxnLst/>
              <a:rect l="l" t="t" r="r" b="b"/>
              <a:pathLst>
                <a:path w="9470" h="4766" extrusionOk="0">
                  <a:moveTo>
                    <a:pt x="8919" y="1234"/>
                  </a:moveTo>
                  <a:cubicBezTo>
                    <a:pt x="8879" y="1288"/>
                    <a:pt x="8839" y="1341"/>
                    <a:pt x="8798" y="1408"/>
                  </a:cubicBezTo>
                  <a:cubicBezTo>
                    <a:pt x="8758" y="1462"/>
                    <a:pt x="8678" y="1543"/>
                    <a:pt x="8624" y="1623"/>
                  </a:cubicBezTo>
                  <a:cubicBezTo>
                    <a:pt x="8584" y="1556"/>
                    <a:pt x="8490" y="1475"/>
                    <a:pt x="8477" y="1408"/>
                  </a:cubicBezTo>
                  <a:cubicBezTo>
                    <a:pt x="8410" y="1234"/>
                    <a:pt x="8691" y="1247"/>
                    <a:pt x="8825" y="1234"/>
                  </a:cubicBezTo>
                  <a:close/>
                  <a:moveTo>
                    <a:pt x="8289" y="336"/>
                  </a:moveTo>
                  <a:lnTo>
                    <a:pt x="8289" y="336"/>
                  </a:lnTo>
                  <a:cubicBezTo>
                    <a:pt x="7900" y="859"/>
                    <a:pt x="7565" y="1435"/>
                    <a:pt x="7310" y="2039"/>
                  </a:cubicBezTo>
                  <a:cubicBezTo>
                    <a:pt x="7203" y="2226"/>
                    <a:pt x="7109" y="2414"/>
                    <a:pt x="7028" y="2615"/>
                  </a:cubicBezTo>
                  <a:cubicBezTo>
                    <a:pt x="7042" y="2562"/>
                    <a:pt x="7042" y="2508"/>
                    <a:pt x="7055" y="2454"/>
                  </a:cubicBezTo>
                  <a:cubicBezTo>
                    <a:pt x="7270" y="1650"/>
                    <a:pt x="7699" y="912"/>
                    <a:pt x="8289" y="336"/>
                  </a:cubicBezTo>
                  <a:close/>
                  <a:moveTo>
                    <a:pt x="9201" y="1247"/>
                  </a:moveTo>
                  <a:cubicBezTo>
                    <a:pt x="8745" y="1663"/>
                    <a:pt x="8410" y="2186"/>
                    <a:pt x="8235" y="2776"/>
                  </a:cubicBezTo>
                  <a:cubicBezTo>
                    <a:pt x="8115" y="3112"/>
                    <a:pt x="8047" y="3460"/>
                    <a:pt x="7967" y="3809"/>
                  </a:cubicBezTo>
                  <a:cubicBezTo>
                    <a:pt x="7967" y="3729"/>
                    <a:pt x="7967" y="3661"/>
                    <a:pt x="7980" y="3594"/>
                  </a:cubicBezTo>
                  <a:cubicBezTo>
                    <a:pt x="8021" y="3152"/>
                    <a:pt x="8155" y="2736"/>
                    <a:pt x="8369" y="2347"/>
                  </a:cubicBezTo>
                  <a:cubicBezTo>
                    <a:pt x="8463" y="2133"/>
                    <a:pt x="8571" y="1918"/>
                    <a:pt x="8691" y="1717"/>
                  </a:cubicBezTo>
                  <a:cubicBezTo>
                    <a:pt x="8745" y="1650"/>
                    <a:pt x="8798" y="1583"/>
                    <a:pt x="8866" y="1529"/>
                  </a:cubicBezTo>
                  <a:cubicBezTo>
                    <a:pt x="8946" y="1422"/>
                    <a:pt x="9026" y="1341"/>
                    <a:pt x="9120" y="1247"/>
                  </a:cubicBezTo>
                  <a:close/>
                  <a:moveTo>
                    <a:pt x="5540" y="3930"/>
                  </a:moveTo>
                  <a:cubicBezTo>
                    <a:pt x="5499" y="3943"/>
                    <a:pt x="5459" y="3970"/>
                    <a:pt x="5419" y="3997"/>
                  </a:cubicBezTo>
                  <a:cubicBezTo>
                    <a:pt x="4882" y="3997"/>
                    <a:pt x="4333" y="3997"/>
                    <a:pt x="3796" y="4010"/>
                  </a:cubicBezTo>
                  <a:cubicBezTo>
                    <a:pt x="3474" y="4010"/>
                    <a:pt x="3148" y="4019"/>
                    <a:pt x="2822" y="4019"/>
                  </a:cubicBezTo>
                  <a:cubicBezTo>
                    <a:pt x="2578" y="4019"/>
                    <a:pt x="2334" y="4014"/>
                    <a:pt x="2093" y="3997"/>
                  </a:cubicBezTo>
                  <a:cubicBezTo>
                    <a:pt x="2026" y="3997"/>
                    <a:pt x="1959" y="3983"/>
                    <a:pt x="1892" y="3983"/>
                  </a:cubicBezTo>
                  <a:cubicBezTo>
                    <a:pt x="3099" y="3983"/>
                    <a:pt x="4319" y="3957"/>
                    <a:pt x="5540" y="3930"/>
                  </a:cubicBezTo>
                  <a:close/>
                  <a:moveTo>
                    <a:pt x="6599" y="3903"/>
                  </a:moveTo>
                  <a:lnTo>
                    <a:pt x="6599" y="3903"/>
                  </a:lnTo>
                  <a:cubicBezTo>
                    <a:pt x="6586" y="3997"/>
                    <a:pt x="6586" y="4077"/>
                    <a:pt x="6599" y="4171"/>
                  </a:cubicBezTo>
                  <a:cubicBezTo>
                    <a:pt x="6438" y="4131"/>
                    <a:pt x="6291" y="4064"/>
                    <a:pt x="6116" y="4037"/>
                  </a:cubicBezTo>
                  <a:cubicBezTo>
                    <a:pt x="5942" y="4010"/>
                    <a:pt x="5781" y="3997"/>
                    <a:pt x="5607" y="3997"/>
                  </a:cubicBezTo>
                  <a:cubicBezTo>
                    <a:pt x="5647" y="3970"/>
                    <a:pt x="5674" y="3943"/>
                    <a:pt x="5701" y="3916"/>
                  </a:cubicBezTo>
                  <a:lnTo>
                    <a:pt x="6599" y="3903"/>
                  </a:lnTo>
                  <a:close/>
                  <a:moveTo>
                    <a:pt x="8302" y="2280"/>
                  </a:moveTo>
                  <a:lnTo>
                    <a:pt x="8262" y="2361"/>
                  </a:lnTo>
                  <a:cubicBezTo>
                    <a:pt x="8034" y="2870"/>
                    <a:pt x="7913" y="3420"/>
                    <a:pt x="7927" y="3983"/>
                  </a:cubicBezTo>
                  <a:lnTo>
                    <a:pt x="7900" y="4064"/>
                  </a:lnTo>
                  <a:cubicBezTo>
                    <a:pt x="7887" y="4091"/>
                    <a:pt x="7887" y="4131"/>
                    <a:pt x="7860" y="4171"/>
                  </a:cubicBezTo>
                  <a:cubicBezTo>
                    <a:pt x="7860" y="3970"/>
                    <a:pt x="7819" y="3769"/>
                    <a:pt x="7833" y="3594"/>
                  </a:cubicBezTo>
                  <a:lnTo>
                    <a:pt x="7833" y="3581"/>
                  </a:lnTo>
                  <a:cubicBezTo>
                    <a:pt x="7873" y="3112"/>
                    <a:pt x="8034" y="2669"/>
                    <a:pt x="8302" y="2280"/>
                  </a:cubicBezTo>
                  <a:close/>
                  <a:moveTo>
                    <a:pt x="5245" y="4064"/>
                  </a:moveTo>
                  <a:lnTo>
                    <a:pt x="5245" y="4064"/>
                  </a:lnTo>
                  <a:cubicBezTo>
                    <a:pt x="5064" y="4142"/>
                    <a:pt x="4856" y="4207"/>
                    <a:pt x="4696" y="4207"/>
                  </a:cubicBezTo>
                  <a:cubicBezTo>
                    <a:pt x="4582" y="4207"/>
                    <a:pt x="4492" y="4174"/>
                    <a:pt x="4453" y="4091"/>
                  </a:cubicBezTo>
                  <a:cubicBezTo>
                    <a:pt x="4722" y="4077"/>
                    <a:pt x="4990" y="4077"/>
                    <a:pt x="5245" y="4064"/>
                  </a:cubicBezTo>
                  <a:close/>
                  <a:moveTo>
                    <a:pt x="8423" y="657"/>
                  </a:moveTo>
                  <a:cubicBezTo>
                    <a:pt x="8410" y="684"/>
                    <a:pt x="8423" y="738"/>
                    <a:pt x="8450" y="751"/>
                  </a:cubicBezTo>
                  <a:cubicBezTo>
                    <a:pt x="8611" y="778"/>
                    <a:pt x="8758" y="832"/>
                    <a:pt x="8906" y="885"/>
                  </a:cubicBezTo>
                  <a:cubicBezTo>
                    <a:pt x="8986" y="899"/>
                    <a:pt x="9080" y="939"/>
                    <a:pt x="9161" y="979"/>
                  </a:cubicBezTo>
                  <a:cubicBezTo>
                    <a:pt x="9107" y="1046"/>
                    <a:pt x="9053" y="1113"/>
                    <a:pt x="8986" y="1167"/>
                  </a:cubicBezTo>
                  <a:cubicBezTo>
                    <a:pt x="8944" y="1169"/>
                    <a:pt x="8904" y="1170"/>
                    <a:pt x="8864" y="1170"/>
                  </a:cubicBezTo>
                  <a:cubicBezTo>
                    <a:pt x="8833" y="1170"/>
                    <a:pt x="8803" y="1169"/>
                    <a:pt x="8773" y="1169"/>
                  </a:cubicBezTo>
                  <a:cubicBezTo>
                    <a:pt x="8596" y="1169"/>
                    <a:pt x="8436" y="1179"/>
                    <a:pt x="8262" y="1315"/>
                  </a:cubicBezTo>
                  <a:cubicBezTo>
                    <a:pt x="8249" y="1341"/>
                    <a:pt x="8249" y="1382"/>
                    <a:pt x="8262" y="1408"/>
                  </a:cubicBezTo>
                  <a:cubicBezTo>
                    <a:pt x="8329" y="1475"/>
                    <a:pt x="8450" y="1569"/>
                    <a:pt x="8410" y="1677"/>
                  </a:cubicBezTo>
                  <a:cubicBezTo>
                    <a:pt x="8410" y="1703"/>
                    <a:pt x="8302" y="1717"/>
                    <a:pt x="8275" y="1730"/>
                  </a:cubicBezTo>
                  <a:cubicBezTo>
                    <a:pt x="8101" y="1838"/>
                    <a:pt x="7927" y="1945"/>
                    <a:pt x="7739" y="2025"/>
                  </a:cubicBezTo>
                  <a:cubicBezTo>
                    <a:pt x="7701" y="2050"/>
                    <a:pt x="7722" y="2134"/>
                    <a:pt x="7769" y="2134"/>
                  </a:cubicBezTo>
                  <a:cubicBezTo>
                    <a:pt x="7772" y="2134"/>
                    <a:pt x="7776" y="2133"/>
                    <a:pt x="7779" y="2133"/>
                  </a:cubicBezTo>
                  <a:cubicBezTo>
                    <a:pt x="8021" y="2025"/>
                    <a:pt x="8249" y="1891"/>
                    <a:pt x="8503" y="1797"/>
                  </a:cubicBezTo>
                  <a:lnTo>
                    <a:pt x="8503" y="1797"/>
                  </a:lnTo>
                  <a:cubicBezTo>
                    <a:pt x="8285" y="2084"/>
                    <a:pt x="8107" y="2391"/>
                    <a:pt x="7959" y="2717"/>
                  </a:cubicBezTo>
                  <a:lnTo>
                    <a:pt x="7959" y="2717"/>
                  </a:lnTo>
                  <a:cubicBezTo>
                    <a:pt x="7956" y="2713"/>
                    <a:pt x="7950" y="2709"/>
                    <a:pt x="7940" y="2709"/>
                  </a:cubicBezTo>
                  <a:cubicBezTo>
                    <a:pt x="7866" y="2698"/>
                    <a:pt x="7766" y="2677"/>
                    <a:pt x="7671" y="2677"/>
                  </a:cubicBezTo>
                  <a:cubicBezTo>
                    <a:pt x="7541" y="2677"/>
                    <a:pt x="7421" y="2716"/>
                    <a:pt x="7390" y="2870"/>
                  </a:cubicBezTo>
                  <a:cubicBezTo>
                    <a:pt x="7404" y="3004"/>
                    <a:pt x="7444" y="3138"/>
                    <a:pt x="7498" y="3259"/>
                  </a:cubicBezTo>
                  <a:cubicBezTo>
                    <a:pt x="7551" y="3474"/>
                    <a:pt x="7551" y="3688"/>
                    <a:pt x="7498" y="3889"/>
                  </a:cubicBezTo>
                  <a:cubicBezTo>
                    <a:pt x="7444" y="4050"/>
                    <a:pt x="7216" y="4439"/>
                    <a:pt x="7001" y="4533"/>
                  </a:cubicBezTo>
                  <a:lnTo>
                    <a:pt x="6840" y="4533"/>
                  </a:lnTo>
                  <a:cubicBezTo>
                    <a:pt x="6827" y="4520"/>
                    <a:pt x="6814" y="4520"/>
                    <a:pt x="6814" y="4506"/>
                  </a:cubicBezTo>
                  <a:cubicBezTo>
                    <a:pt x="6827" y="4426"/>
                    <a:pt x="6827" y="4332"/>
                    <a:pt x="6800" y="4238"/>
                  </a:cubicBezTo>
                  <a:lnTo>
                    <a:pt x="6800" y="4238"/>
                  </a:lnTo>
                  <a:cubicBezTo>
                    <a:pt x="6827" y="4245"/>
                    <a:pt x="6854" y="4248"/>
                    <a:pt x="6881" y="4248"/>
                  </a:cubicBezTo>
                  <a:cubicBezTo>
                    <a:pt x="6908" y="4248"/>
                    <a:pt x="6934" y="4245"/>
                    <a:pt x="6961" y="4238"/>
                  </a:cubicBezTo>
                  <a:cubicBezTo>
                    <a:pt x="6988" y="4238"/>
                    <a:pt x="6988" y="4225"/>
                    <a:pt x="6961" y="4225"/>
                  </a:cubicBezTo>
                  <a:lnTo>
                    <a:pt x="6800" y="4225"/>
                  </a:lnTo>
                  <a:cubicBezTo>
                    <a:pt x="6773" y="4131"/>
                    <a:pt x="6760" y="4024"/>
                    <a:pt x="6760" y="3930"/>
                  </a:cubicBezTo>
                  <a:lnTo>
                    <a:pt x="7296" y="3930"/>
                  </a:lnTo>
                  <a:cubicBezTo>
                    <a:pt x="7310" y="3916"/>
                    <a:pt x="7310" y="3903"/>
                    <a:pt x="7296" y="3903"/>
                  </a:cubicBezTo>
                  <a:lnTo>
                    <a:pt x="6961" y="3903"/>
                  </a:lnTo>
                  <a:lnTo>
                    <a:pt x="6773" y="3849"/>
                  </a:lnTo>
                  <a:cubicBezTo>
                    <a:pt x="6773" y="3809"/>
                    <a:pt x="6787" y="3782"/>
                    <a:pt x="6800" y="3755"/>
                  </a:cubicBezTo>
                  <a:cubicBezTo>
                    <a:pt x="6827" y="3635"/>
                    <a:pt x="6854" y="3527"/>
                    <a:pt x="6881" y="3420"/>
                  </a:cubicBezTo>
                  <a:cubicBezTo>
                    <a:pt x="6934" y="3286"/>
                    <a:pt x="6975" y="3165"/>
                    <a:pt x="7015" y="3071"/>
                  </a:cubicBezTo>
                  <a:cubicBezTo>
                    <a:pt x="7095" y="2817"/>
                    <a:pt x="7189" y="2562"/>
                    <a:pt x="7283" y="2320"/>
                  </a:cubicBezTo>
                  <a:cubicBezTo>
                    <a:pt x="7605" y="1730"/>
                    <a:pt x="7980" y="1167"/>
                    <a:pt x="8423" y="657"/>
                  </a:cubicBezTo>
                  <a:close/>
                  <a:moveTo>
                    <a:pt x="8571" y="0"/>
                  </a:moveTo>
                  <a:lnTo>
                    <a:pt x="8571" y="14"/>
                  </a:lnTo>
                  <a:cubicBezTo>
                    <a:pt x="8074" y="389"/>
                    <a:pt x="7685" y="859"/>
                    <a:pt x="7390" y="1395"/>
                  </a:cubicBezTo>
                  <a:cubicBezTo>
                    <a:pt x="7136" y="1891"/>
                    <a:pt x="6975" y="2414"/>
                    <a:pt x="6894" y="2964"/>
                  </a:cubicBezTo>
                  <a:lnTo>
                    <a:pt x="6854" y="3045"/>
                  </a:lnTo>
                  <a:cubicBezTo>
                    <a:pt x="6760" y="3273"/>
                    <a:pt x="6680" y="3527"/>
                    <a:pt x="6626" y="3782"/>
                  </a:cubicBezTo>
                  <a:cubicBezTo>
                    <a:pt x="6009" y="3648"/>
                    <a:pt x="5379" y="3568"/>
                    <a:pt x="4748" y="3541"/>
                  </a:cubicBezTo>
                  <a:cubicBezTo>
                    <a:pt x="4359" y="3514"/>
                    <a:pt x="3984" y="3393"/>
                    <a:pt x="3595" y="3366"/>
                  </a:cubicBezTo>
                  <a:cubicBezTo>
                    <a:pt x="3573" y="3365"/>
                    <a:pt x="3550" y="3364"/>
                    <a:pt x="3528" y="3364"/>
                  </a:cubicBezTo>
                  <a:cubicBezTo>
                    <a:pt x="3232" y="3364"/>
                    <a:pt x="2963" y="3515"/>
                    <a:pt x="2664" y="3515"/>
                  </a:cubicBezTo>
                  <a:cubicBezTo>
                    <a:pt x="2653" y="3515"/>
                    <a:pt x="2641" y="3514"/>
                    <a:pt x="2629" y="3514"/>
                  </a:cubicBezTo>
                  <a:cubicBezTo>
                    <a:pt x="2576" y="3514"/>
                    <a:pt x="2576" y="3594"/>
                    <a:pt x="2629" y="3594"/>
                  </a:cubicBezTo>
                  <a:cubicBezTo>
                    <a:pt x="2652" y="3596"/>
                    <a:pt x="2674" y="3597"/>
                    <a:pt x="2696" y="3597"/>
                  </a:cubicBezTo>
                  <a:cubicBezTo>
                    <a:pt x="2993" y="3597"/>
                    <a:pt x="3261" y="3446"/>
                    <a:pt x="3560" y="3446"/>
                  </a:cubicBezTo>
                  <a:cubicBezTo>
                    <a:pt x="3572" y="3446"/>
                    <a:pt x="3583" y="3446"/>
                    <a:pt x="3595" y="3447"/>
                  </a:cubicBezTo>
                  <a:cubicBezTo>
                    <a:pt x="3944" y="3474"/>
                    <a:pt x="4252" y="3581"/>
                    <a:pt x="4587" y="3608"/>
                  </a:cubicBezTo>
                  <a:cubicBezTo>
                    <a:pt x="5271" y="3608"/>
                    <a:pt x="5955" y="3675"/>
                    <a:pt x="6626" y="3809"/>
                  </a:cubicBezTo>
                  <a:cubicBezTo>
                    <a:pt x="6626" y="3822"/>
                    <a:pt x="6626" y="3849"/>
                    <a:pt x="6612" y="3863"/>
                  </a:cubicBezTo>
                  <a:lnTo>
                    <a:pt x="5714" y="3849"/>
                  </a:lnTo>
                  <a:cubicBezTo>
                    <a:pt x="5707" y="3843"/>
                    <a:pt x="5697" y="3839"/>
                    <a:pt x="5687" y="3839"/>
                  </a:cubicBezTo>
                  <a:cubicBezTo>
                    <a:pt x="5677" y="3839"/>
                    <a:pt x="5667" y="3843"/>
                    <a:pt x="5660" y="3849"/>
                  </a:cubicBezTo>
                  <a:cubicBezTo>
                    <a:pt x="4560" y="3825"/>
                    <a:pt x="3455" y="3797"/>
                    <a:pt x="2351" y="3797"/>
                  </a:cubicBezTo>
                  <a:cubicBezTo>
                    <a:pt x="1584" y="3797"/>
                    <a:pt x="818" y="3811"/>
                    <a:pt x="54" y="3849"/>
                  </a:cubicBezTo>
                  <a:cubicBezTo>
                    <a:pt x="1" y="3849"/>
                    <a:pt x="1" y="3930"/>
                    <a:pt x="54" y="3930"/>
                  </a:cubicBezTo>
                  <a:cubicBezTo>
                    <a:pt x="336" y="3943"/>
                    <a:pt x="631" y="3957"/>
                    <a:pt x="926" y="3970"/>
                  </a:cubicBezTo>
                  <a:cubicBezTo>
                    <a:pt x="1114" y="3983"/>
                    <a:pt x="1302" y="4010"/>
                    <a:pt x="1489" y="4050"/>
                  </a:cubicBezTo>
                  <a:lnTo>
                    <a:pt x="1516" y="4050"/>
                  </a:lnTo>
                  <a:cubicBezTo>
                    <a:pt x="1704" y="4091"/>
                    <a:pt x="1905" y="4104"/>
                    <a:pt x="2106" y="4131"/>
                  </a:cubicBezTo>
                  <a:cubicBezTo>
                    <a:pt x="2271" y="4139"/>
                    <a:pt x="2437" y="4142"/>
                    <a:pt x="2604" y="4142"/>
                  </a:cubicBezTo>
                  <a:cubicBezTo>
                    <a:pt x="3006" y="4142"/>
                    <a:pt x="3411" y="4123"/>
                    <a:pt x="3810" y="4104"/>
                  </a:cubicBezTo>
                  <a:lnTo>
                    <a:pt x="4359" y="4091"/>
                  </a:lnTo>
                  <a:lnTo>
                    <a:pt x="4359" y="4198"/>
                  </a:lnTo>
                  <a:cubicBezTo>
                    <a:pt x="4359" y="4211"/>
                    <a:pt x="4373" y="4238"/>
                    <a:pt x="4400" y="4238"/>
                  </a:cubicBezTo>
                  <a:cubicBezTo>
                    <a:pt x="4492" y="4269"/>
                    <a:pt x="4589" y="4282"/>
                    <a:pt x="4686" y="4282"/>
                  </a:cubicBezTo>
                  <a:cubicBezTo>
                    <a:pt x="4969" y="4282"/>
                    <a:pt x="5260" y="4170"/>
                    <a:pt x="5499" y="4050"/>
                  </a:cubicBezTo>
                  <a:lnTo>
                    <a:pt x="5513" y="4050"/>
                  </a:lnTo>
                  <a:cubicBezTo>
                    <a:pt x="5552" y="4049"/>
                    <a:pt x="5591" y="4048"/>
                    <a:pt x="5630" y="4048"/>
                  </a:cubicBezTo>
                  <a:cubicBezTo>
                    <a:pt x="5896" y="4048"/>
                    <a:pt x="6154" y="4087"/>
                    <a:pt x="6411" y="4158"/>
                  </a:cubicBezTo>
                  <a:cubicBezTo>
                    <a:pt x="6478" y="4171"/>
                    <a:pt x="6545" y="4198"/>
                    <a:pt x="6612" y="4211"/>
                  </a:cubicBezTo>
                  <a:cubicBezTo>
                    <a:pt x="6599" y="4319"/>
                    <a:pt x="6626" y="4426"/>
                    <a:pt x="6693" y="4520"/>
                  </a:cubicBezTo>
                  <a:cubicBezTo>
                    <a:pt x="6465" y="4515"/>
                    <a:pt x="6237" y="4514"/>
                    <a:pt x="6009" y="4514"/>
                  </a:cubicBezTo>
                  <a:cubicBezTo>
                    <a:pt x="5553" y="4514"/>
                    <a:pt x="5097" y="4520"/>
                    <a:pt x="4641" y="4520"/>
                  </a:cubicBezTo>
                  <a:cubicBezTo>
                    <a:pt x="3979" y="4520"/>
                    <a:pt x="3312" y="4502"/>
                    <a:pt x="2646" y="4502"/>
                  </a:cubicBezTo>
                  <a:cubicBezTo>
                    <a:pt x="2313" y="4502"/>
                    <a:pt x="1981" y="4506"/>
                    <a:pt x="1650" y="4520"/>
                  </a:cubicBezTo>
                  <a:cubicBezTo>
                    <a:pt x="1610" y="4520"/>
                    <a:pt x="1610" y="4600"/>
                    <a:pt x="1650" y="4600"/>
                  </a:cubicBezTo>
                  <a:cubicBezTo>
                    <a:pt x="1981" y="4614"/>
                    <a:pt x="2313" y="4618"/>
                    <a:pt x="2646" y="4618"/>
                  </a:cubicBezTo>
                  <a:cubicBezTo>
                    <a:pt x="3312" y="4618"/>
                    <a:pt x="3979" y="4600"/>
                    <a:pt x="4641" y="4600"/>
                  </a:cubicBezTo>
                  <a:lnTo>
                    <a:pt x="6773" y="4600"/>
                  </a:lnTo>
                  <a:cubicBezTo>
                    <a:pt x="6824" y="4630"/>
                    <a:pt x="6889" y="4645"/>
                    <a:pt x="6953" y="4645"/>
                  </a:cubicBezTo>
                  <a:cubicBezTo>
                    <a:pt x="6974" y="4645"/>
                    <a:pt x="6995" y="4644"/>
                    <a:pt x="7015" y="4640"/>
                  </a:cubicBezTo>
                  <a:cubicBezTo>
                    <a:pt x="7082" y="4640"/>
                    <a:pt x="7149" y="4614"/>
                    <a:pt x="7203" y="4587"/>
                  </a:cubicBezTo>
                  <a:cubicBezTo>
                    <a:pt x="7337" y="4587"/>
                    <a:pt x="7484" y="4587"/>
                    <a:pt x="7618" y="4573"/>
                  </a:cubicBezTo>
                  <a:cubicBezTo>
                    <a:pt x="7632" y="4560"/>
                    <a:pt x="7632" y="4547"/>
                    <a:pt x="7618" y="4547"/>
                  </a:cubicBezTo>
                  <a:cubicBezTo>
                    <a:pt x="7498" y="4547"/>
                    <a:pt x="7377" y="4547"/>
                    <a:pt x="7256" y="4533"/>
                  </a:cubicBezTo>
                  <a:cubicBezTo>
                    <a:pt x="7404" y="4399"/>
                    <a:pt x="7511" y="4238"/>
                    <a:pt x="7565" y="4050"/>
                  </a:cubicBezTo>
                  <a:cubicBezTo>
                    <a:pt x="7659" y="3836"/>
                    <a:pt x="7685" y="3608"/>
                    <a:pt x="7645" y="3380"/>
                  </a:cubicBezTo>
                  <a:cubicBezTo>
                    <a:pt x="7632" y="3259"/>
                    <a:pt x="7498" y="3098"/>
                    <a:pt x="7524" y="2978"/>
                  </a:cubicBezTo>
                  <a:cubicBezTo>
                    <a:pt x="7565" y="2763"/>
                    <a:pt x="7779" y="2736"/>
                    <a:pt x="7940" y="2736"/>
                  </a:cubicBezTo>
                  <a:cubicBezTo>
                    <a:pt x="7944" y="2736"/>
                    <a:pt x="7948" y="2735"/>
                    <a:pt x="7951" y="2734"/>
                  </a:cubicBezTo>
                  <a:lnTo>
                    <a:pt x="7951" y="2734"/>
                  </a:lnTo>
                  <a:cubicBezTo>
                    <a:pt x="7929" y="2784"/>
                    <a:pt x="7907" y="2833"/>
                    <a:pt x="7887" y="2884"/>
                  </a:cubicBezTo>
                  <a:cubicBezTo>
                    <a:pt x="7793" y="3152"/>
                    <a:pt x="7726" y="3433"/>
                    <a:pt x="7726" y="3715"/>
                  </a:cubicBezTo>
                  <a:cubicBezTo>
                    <a:pt x="7752" y="3943"/>
                    <a:pt x="7752" y="4171"/>
                    <a:pt x="7752" y="4399"/>
                  </a:cubicBezTo>
                  <a:cubicBezTo>
                    <a:pt x="7726" y="4453"/>
                    <a:pt x="7699" y="4493"/>
                    <a:pt x="7659" y="4547"/>
                  </a:cubicBezTo>
                  <a:cubicBezTo>
                    <a:pt x="7618" y="4600"/>
                    <a:pt x="7591" y="4667"/>
                    <a:pt x="7591" y="4734"/>
                  </a:cubicBezTo>
                  <a:cubicBezTo>
                    <a:pt x="7591" y="4744"/>
                    <a:pt x="7617" y="4765"/>
                    <a:pt x="7645" y="4765"/>
                  </a:cubicBezTo>
                  <a:cubicBezTo>
                    <a:pt x="7659" y="4765"/>
                    <a:pt x="7673" y="4761"/>
                    <a:pt x="7685" y="4748"/>
                  </a:cubicBezTo>
                  <a:cubicBezTo>
                    <a:pt x="7752" y="4681"/>
                    <a:pt x="7806" y="4587"/>
                    <a:pt x="7819" y="4493"/>
                  </a:cubicBezTo>
                  <a:cubicBezTo>
                    <a:pt x="7860" y="4453"/>
                    <a:pt x="7887" y="4412"/>
                    <a:pt x="7913" y="4372"/>
                  </a:cubicBezTo>
                  <a:cubicBezTo>
                    <a:pt x="7913" y="4493"/>
                    <a:pt x="7913" y="4600"/>
                    <a:pt x="7927" y="4721"/>
                  </a:cubicBezTo>
                  <a:cubicBezTo>
                    <a:pt x="7927" y="4728"/>
                    <a:pt x="7933" y="4731"/>
                    <a:pt x="7939" y="4731"/>
                  </a:cubicBezTo>
                  <a:cubicBezTo>
                    <a:pt x="7944" y="4731"/>
                    <a:pt x="7947" y="4728"/>
                    <a:pt x="7940" y="4721"/>
                  </a:cubicBezTo>
                  <a:lnTo>
                    <a:pt x="7940" y="4319"/>
                  </a:lnTo>
                  <a:cubicBezTo>
                    <a:pt x="7967" y="4292"/>
                    <a:pt x="7980" y="4265"/>
                    <a:pt x="7980" y="4238"/>
                  </a:cubicBezTo>
                  <a:cubicBezTo>
                    <a:pt x="8088" y="3916"/>
                    <a:pt x="8182" y="3581"/>
                    <a:pt x="8249" y="3259"/>
                  </a:cubicBezTo>
                  <a:cubicBezTo>
                    <a:pt x="8436" y="2548"/>
                    <a:pt x="8705" y="1891"/>
                    <a:pt x="9254" y="1395"/>
                  </a:cubicBezTo>
                  <a:cubicBezTo>
                    <a:pt x="9322" y="1328"/>
                    <a:pt x="9389" y="1274"/>
                    <a:pt x="9469" y="1207"/>
                  </a:cubicBezTo>
                  <a:cubicBezTo>
                    <a:pt x="9389" y="1100"/>
                    <a:pt x="9308" y="979"/>
                    <a:pt x="9228" y="872"/>
                  </a:cubicBezTo>
                  <a:lnTo>
                    <a:pt x="9214" y="885"/>
                  </a:lnTo>
                  <a:cubicBezTo>
                    <a:pt x="9174" y="859"/>
                    <a:pt x="9134" y="832"/>
                    <a:pt x="9080" y="805"/>
                  </a:cubicBezTo>
                  <a:cubicBezTo>
                    <a:pt x="9061" y="810"/>
                    <a:pt x="9042" y="812"/>
                    <a:pt x="9023" y="812"/>
                  </a:cubicBezTo>
                  <a:cubicBezTo>
                    <a:pt x="8936" y="812"/>
                    <a:pt x="8851" y="764"/>
                    <a:pt x="8785" y="698"/>
                  </a:cubicBezTo>
                  <a:lnTo>
                    <a:pt x="8597" y="644"/>
                  </a:lnTo>
                  <a:cubicBezTo>
                    <a:pt x="8638" y="617"/>
                    <a:pt x="8678" y="604"/>
                    <a:pt x="8718" y="604"/>
                  </a:cubicBezTo>
                  <a:cubicBezTo>
                    <a:pt x="8705" y="577"/>
                    <a:pt x="8691" y="550"/>
                    <a:pt x="8678" y="537"/>
                  </a:cubicBezTo>
                  <a:cubicBezTo>
                    <a:pt x="8664" y="510"/>
                    <a:pt x="8664" y="510"/>
                    <a:pt x="8664" y="496"/>
                  </a:cubicBezTo>
                  <a:cubicBezTo>
                    <a:pt x="8584" y="510"/>
                    <a:pt x="8503" y="550"/>
                    <a:pt x="8450" y="617"/>
                  </a:cubicBezTo>
                  <a:cubicBezTo>
                    <a:pt x="8503" y="550"/>
                    <a:pt x="8557" y="483"/>
                    <a:pt x="8624" y="416"/>
                  </a:cubicBezTo>
                  <a:lnTo>
                    <a:pt x="8611" y="389"/>
                  </a:lnTo>
                  <a:cubicBezTo>
                    <a:pt x="8597" y="362"/>
                    <a:pt x="8584" y="322"/>
                    <a:pt x="8584" y="295"/>
                  </a:cubicBezTo>
                  <a:cubicBezTo>
                    <a:pt x="8356" y="510"/>
                    <a:pt x="8155" y="751"/>
                    <a:pt x="7967" y="1006"/>
                  </a:cubicBezTo>
                  <a:cubicBezTo>
                    <a:pt x="7900" y="1087"/>
                    <a:pt x="7846" y="1167"/>
                    <a:pt x="7779" y="1261"/>
                  </a:cubicBezTo>
                  <a:cubicBezTo>
                    <a:pt x="8007" y="859"/>
                    <a:pt x="8262" y="470"/>
                    <a:pt x="8571" y="108"/>
                  </a:cubicBezTo>
                  <a:lnTo>
                    <a:pt x="8624" y="67"/>
                  </a:lnTo>
                  <a:lnTo>
                    <a:pt x="857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0"/>
            <p:cNvSpPr/>
            <p:nvPr/>
          </p:nvSpPr>
          <p:spPr>
            <a:xfrm>
              <a:off x="7260825" y="4750625"/>
              <a:ext cx="23150" cy="19125"/>
            </a:xfrm>
            <a:custGeom>
              <a:avLst/>
              <a:gdLst/>
              <a:ahLst/>
              <a:cxnLst/>
              <a:rect l="l" t="t" r="r" b="b"/>
              <a:pathLst>
                <a:path w="926" h="765" extrusionOk="0">
                  <a:moveTo>
                    <a:pt x="832" y="188"/>
                  </a:moveTo>
                  <a:cubicBezTo>
                    <a:pt x="830" y="189"/>
                    <a:pt x="827" y="189"/>
                    <a:pt x="825" y="190"/>
                  </a:cubicBezTo>
                  <a:lnTo>
                    <a:pt x="825" y="190"/>
                  </a:lnTo>
                  <a:cubicBezTo>
                    <a:pt x="825" y="190"/>
                    <a:pt x="825" y="191"/>
                    <a:pt x="826" y="192"/>
                  </a:cubicBezTo>
                  <a:lnTo>
                    <a:pt x="826" y="192"/>
                  </a:lnTo>
                  <a:cubicBezTo>
                    <a:pt x="828" y="190"/>
                    <a:pt x="830" y="189"/>
                    <a:pt x="832" y="188"/>
                  </a:cubicBezTo>
                  <a:close/>
                  <a:moveTo>
                    <a:pt x="725" y="0"/>
                  </a:moveTo>
                  <a:cubicBezTo>
                    <a:pt x="457" y="188"/>
                    <a:pt x="215" y="403"/>
                    <a:pt x="1" y="631"/>
                  </a:cubicBezTo>
                  <a:lnTo>
                    <a:pt x="68" y="725"/>
                  </a:lnTo>
                  <a:cubicBezTo>
                    <a:pt x="296" y="550"/>
                    <a:pt x="550" y="403"/>
                    <a:pt x="819" y="269"/>
                  </a:cubicBezTo>
                  <a:lnTo>
                    <a:pt x="819" y="269"/>
                  </a:lnTo>
                  <a:cubicBezTo>
                    <a:pt x="604" y="416"/>
                    <a:pt x="416" y="577"/>
                    <a:pt x="229" y="738"/>
                  </a:cubicBezTo>
                  <a:lnTo>
                    <a:pt x="403" y="765"/>
                  </a:lnTo>
                  <a:cubicBezTo>
                    <a:pt x="577" y="617"/>
                    <a:pt x="738" y="497"/>
                    <a:pt x="926" y="376"/>
                  </a:cubicBezTo>
                  <a:cubicBezTo>
                    <a:pt x="889" y="314"/>
                    <a:pt x="852" y="253"/>
                    <a:pt x="826" y="192"/>
                  </a:cubicBezTo>
                  <a:lnTo>
                    <a:pt x="826" y="192"/>
                  </a:lnTo>
                  <a:cubicBezTo>
                    <a:pt x="573" y="325"/>
                    <a:pt x="321" y="458"/>
                    <a:pt x="94" y="617"/>
                  </a:cubicBezTo>
                  <a:lnTo>
                    <a:pt x="81" y="617"/>
                  </a:lnTo>
                  <a:cubicBezTo>
                    <a:pt x="148" y="550"/>
                    <a:pt x="229" y="483"/>
                    <a:pt x="296" y="416"/>
                  </a:cubicBezTo>
                  <a:cubicBezTo>
                    <a:pt x="455" y="310"/>
                    <a:pt x="627" y="230"/>
                    <a:pt x="825" y="190"/>
                  </a:cubicBezTo>
                  <a:lnTo>
                    <a:pt x="825" y="190"/>
                  </a:lnTo>
                  <a:cubicBezTo>
                    <a:pt x="823" y="185"/>
                    <a:pt x="821" y="180"/>
                    <a:pt x="819" y="175"/>
                  </a:cubicBezTo>
                  <a:cubicBezTo>
                    <a:pt x="671" y="202"/>
                    <a:pt x="537" y="242"/>
                    <a:pt x="403" y="309"/>
                  </a:cubicBezTo>
                  <a:cubicBezTo>
                    <a:pt x="524" y="215"/>
                    <a:pt x="631" y="135"/>
                    <a:pt x="738" y="41"/>
                  </a:cubicBezTo>
                  <a:lnTo>
                    <a:pt x="72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7291000" y="4581550"/>
              <a:ext cx="88550" cy="199600"/>
            </a:xfrm>
            <a:custGeom>
              <a:avLst/>
              <a:gdLst/>
              <a:ahLst/>
              <a:cxnLst/>
              <a:rect l="l" t="t" r="r" b="b"/>
              <a:pathLst>
                <a:path w="3542" h="7984" extrusionOk="0">
                  <a:moveTo>
                    <a:pt x="1999" y="5074"/>
                  </a:moveTo>
                  <a:cubicBezTo>
                    <a:pt x="1999" y="5100"/>
                    <a:pt x="1999" y="5141"/>
                    <a:pt x="2012" y="5181"/>
                  </a:cubicBezTo>
                  <a:cubicBezTo>
                    <a:pt x="2012" y="5409"/>
                    <a:pt x="1972" y="5650"/>
                    <a:pt x="1985" y="5878"/>
                  </a:cubicBezTo>
                  <a:lnTo>
                    <a:pt x="1945" y="5892"/>
                  </a:lnTo>
                  <a:cubicBezTo>
                    <a:pt x="1959" y="5610"/>
                    <a:pt x="1972" y="5342"/>
                    <a:pt x="1999" y="5074"/>
                  </a:cubicBezTo>
                  <a:close/>
                  <a:moveTo>
                    <a:pt x="1918" y="6093"/>
                  </a:moveTo>
                  <a:lnTo>
                    <a:pt x="1945" y="6120"/>
                  </a:lnTo>
                  <a:cubicBezTo>
                    <a:pt x="1951" y="6137"/>
                    <a:pt x="1964" y="6144"/>
                    <a:pt x="1978" y="6144"/>
                  </a:cubicBezTo>
                  <a:cubicBezTo>
                    <a:pt x="1995" y="6144"/>
                    <a:pt x="2015" y="6134"/>
                    <a:pt x="2030" y="6118"/>
                  </a:cubicBezTo>
                  <a:lnTo>
                    <a:pt x="2030" y="6118"/>
                  </a:lnTo>
                  <a:cubicBezTo>
                    <a:pt x="2042" y="6154"/>
                    <a:pt x="2054" y="6189"/>
                    <a:pt x="2066" y="6214"/>
                  </a:cubicBezTo>
                  <a:lnTo>
                    <a:pt x="1918" y="6254"/>
                  </a:lnTo>
                  <a:lnTo>
                    <a:pt x="1918" y="6093"/>
                  </a:lnTo>
                  <a:close/>
                  <a:moveTo>
                    <a:pt x="2394" y="6233"/>
                  </a:moveTo>
                  <a:cubicBezTo>
                    <a:pt x="2564" y="6233"/>
                    <a:pt x="2723" y="6276"/>
                    <a:pt x="2843" y="6414"/>
                  </a:cubicBezTo>
                  <a:lnTo>
                    <a:pt x="2843" y="6414"/>
                  </a:lnTo>
                  <a:cubicBezTo>
                    <a:pt x="2841" y="6450"/>
                    <a:pt x="2829" y="6485"/>
                    <a:pt x="2817" y="6509"/>
                  </a:cubicBezTo>
                  <a:cubicBezTo>
                    <a:pt x="2790" y="6535"/>
                    <a:pt x="2736" y="6535"/>
                    <a:pt x="2696" y="6549"/>
                  </a:cubicBezTo>
                  <a:cubicBezTo>
                    <a:pt x="2683" y="6562"/>
                    <a:pt x="2683" y="6576"/>
                    <a:pt x="2696" y="6589"/>
                  </a:cubicBezTo>
                  <a:lnTo>
                    <a:pt x="2830" y="6562"/>
                  </a:lnTo>
                  <a:cubicBezTo>
                    <a:pt x="2844" y="6549"/>
                    <a:pt x="2844" y="6549"/>
                    <a:pt x="2844" y="6535"/>
                  </a:cubicBezTo>
                  <a:cubicBezTo>
                    <a:pt x="2857" y="6495"/>
                    <a:pt x="2857" y="6455"/>
                    <a:pt x="2871" y="6401"/>
                  </a:cubicBezTo>
                  <a:cubicBezTo>
                    <a:pt x="2897" y="6374"/>
                    <a:pt x="2924" y="6348"/>
                    <a:pt x="2951" y="6321"/>
                  </a:cubicBezTo>
                  <a:lnTo>
                    <a:pt x="2951" y="6482"/>
                  </a:lnTo>
                  <a:cubicBezTo>
                    <a:pt x="2951" y="6602"/>
                    <a:pt x="2938" y="6763"/>
                    <a:pt x="2951" y="6911"/>
                  </a:cubicBezTo>
                  <a:cubicBezTo>
                    <a:pt x="2777" y="6643"/>
                    <a:pt x="2508" y="6442"/>
                    <a:pt x="2200" y="6388"/>
                  </a:cubicBezTo>
                  <a:cubicBezTo>
                    <a:pt x="2187" y="6348"/>
                    <a:pt x="2173" y="6294"/>
                    <a:pt x="2160" y="6254"/>
                  </a:cubicBezTo>
                  <a:cubicBezTo>
                    <a:pt x="2239" y="6241"/>
                    <a:pt x="2317" y="6233"/>
                    <a:pt x="2394" y="6233"/>
                  </a:cubicBezTo>
                  <a:close/>
                  <a:moveTo>
                    <a:pt x="3501" y="1"/>
                  </a:moveTo>
                  <a:cubicBezTo>
                    <a:pt x="3487" y="1"/>
                    <a:pt x="3474" y="11"/>
                    <a:pt x="3474" y="31"/>
                  </a:cubicBezTo>
                  <a:cubicBezTo>
                    <a:pt x="3474" y="326"/>
                    <a:pt x="3367" y="594"/>
                    <a:pt x="3300" y="889"/>
                  </a:cubicBezTo>
                  <a:cubicBezTo>
                    <a:pt x="3246" y="1171"/>
                    <a:pt x="3219" y="1466"/>
                    <a:pt x="3179" y="1748"/>
                  </a:cubicBezTo>
                  <a:cubicBezTo>
                    <a:pt x="3112" y="2271"/>
                    <a:pt x="3085" y="2807"/>
                    <a:pt x="3099" y="3330"/>
                  </a:cubicBezTo>
                  <a:cubicBezTo>
                    <a:pt x="3125" y="4296"/>
                    <a:pt x="3125" y="5261"/>
                    <a:pt x="3125" y="6227"/>
                  </a:cubicBezTo>
                  <a:cubicBezTo>
                    <a:pt x="3099" y="6227"/>
                    <a:pt x="3072" y="6227"/>
                    <a:pt x="3045" y="6240"/>
                  </a:cubicBezTo>
                  <a:cubicBezTo>
                    <a:pt x="3045" y="6173"/>
                    <a:pt x="3058" y="6120"/>
                    <a:pt x="3058" y="6066"/>
                  </a:cubicBezTo>
                  <a:cubicBezTo>
                    <a:pt x="3085" y="5328"/>
                    <a:pt x="3072" y="4564"/>
                    <a:pt x="3072" y="3813"/>
                  </a:cubicBezTo>
                  <a:cubicBezTo>
                    <a:pt x="3072" y="2874"/>
                    <a:pt x="3139" y="1935"/>
                    <a:pt x="3192" y="997"/>
                  </a:cubicBezTo>
                  <a:lnTo>
                    <a:pt x="3192" y="997"/>
                  </a:lnTo>
                  <a:cubicBezTo>
                    <a:pt x="3166" y="1023"/>
                    <a:pt x="3125" y="1037"/>
                    <a:pt x="3099" y="1050"/>
                  </a:cubicBezTo>
                  <a:cubicBezTo>
                    <a:pt x="3085" y="1278"/>
                    <a:pt x="3072" y="1506"/>
                    <a:pt x="3045" y="1734"/>
                  </a:cubicBezTo>
                  <a:cubicBezTo>
                    <a:pt x="2978" y="2593"/>
                    <a:pt x="2938" y="3451"/>
                    <a:pt x="2964" y="4309"/>
                  </a:cubicBezTo>
                  <a:cubicBezTo>
                    <a:pt x="2964" y="4980"/>
                    <a:pt x="2978" y="5637"/>
                    <a:pt x="2951" y="6294"/>
                  </a:cubicBezTo>
                  <a:cubicBezTo>
                    <a:pt x="2911" y="6321"/>
                    <a:pt x="2884" y="6348"/>
                    <a:pt x="2857" y="6388"/>
                  </a:cubicBezTo>
                  <a:cubicBezTo>
                    <a:pt x="2722" y="6243"/>
                    <a:pt x="2544" y="6195"/>
                    <a:pt x="2355" y="6195"/>
                  </a:cubicBezTo>
                  <a:cubicBezTo>
                    <a:pt x="2282" y="6195"/>
                    <a:pt x="2208" y="6202"/>
                    <a:pt x="2133" y="6214"/>
                  </a:cubicBezTo>
                  <a:cubicBezTo>
                    <a:pt x="2106" y="6106"/>
                    <a:pt x="2093" y="6012"/>
                    <a:pt x="2079" y="5919"/>
                  </a:cubicBezTo>
                  <a:cubicBezTo>
                    <a:pt x="2079" y="5905"/>
                    <a:pt x="2079" y="5892"/>
                    <a:pt x="2079" y="5878"/>
                  </a:cubicBezTo>
                  <a:cubicBezTo>
                    <a:pt x="2066" y="5811"/>
                    <a:pt x="2066" y="5744"/>
                    <a:pt x="2079" y="5677"/>
                  </a:cubicBezTo>
                  <a:cubicBezTo>
                    <a:pt x="2093" y="5436"/>
                    <a:pt x="2106" y="5208"/>
                    <a:pt x="2106" y="4966"/>
                  </a:cubicBezTo>
                  <a:cubicBezTo>
                    <a:pt x="2106" y="4725"/>
                    <a:pt x="2106" y="4457"/>
                    <a:pt x="2093" y="4202"/>
                  </a:cubicBezTo>
                  <a:cubicBezTo>
                    <a:pt x="2120" y="3907"/>
                    <a:pt x="2133" y="3612"/>
                    <a:pt x="2160" y="3317"/>
                  </a:cubicBezTo>
                  <a:cubicBezTo>
                    <a:pt x="2160" y="3947"/>
                    <a:pt x="2160" y="4591"/>
                    <a:pt x="2173" y="5221"/>
                  </a:cubicBezTo>
                  <a:cubicBezTo>
                    <a:pt x="2173" y="5255"/>
                    <a:pt x="2197" y="5271"/>
                    <a:pt x="2220" y="5271"/>
                  </a:cubicBezTo>
                  <a:cubicBezTo>
                    <a:pt x="2244" y="5271"/>
                    <a:pt x="2267" y="5255"/>
                    <a:pt x="2267" y="5221"/>
                  </a:cubicBezTo>
                  <a:cubicBezTo>
                    <a:pt x="2280" y="4148"/>
                    <a:pt x="2280" y="3075"/>
                    <a:pt x="2294" y="2002"/>
                  </a:cubicBezTo>
                  <a:lnTo>
                    <a:pt x="2294" y="1962"/>
                  </a:lnTo>
                  <a:cubicBezTo>
                    <a:pt x="2348" y="1560"/>
                    <a:pt x="2401" y="1171"/>
                    <a:pt x="2441" y="769"/>
                  </a:cubicBezTo>
                  <a:cubicBezTo>
                    <a:pt x="2294" y="675"/>
                    <a:pt x="2146" y="554"/>
                    <a:pt x="2026" y="433"/>
                  </a:cubicBezTo>
                  <a:lnTo>
                    <a:pt x="2026" y="433"/>
                  </a:lnTo>
                  <a:cubicBezTo>
                    <a:pt x="2066" y="500"/>
                    <a:pt x="2106" y="568"/>
                    <a:pt x="2133" y="648"/>
                  </a:cubicBezTo>
                  <a:lnTo>
                    <a:pt x="2133" y="1828"/>
                  </a:lnTo>
                  <a:lnTo>
                    <a:pt x="2133" y="1895"/>
                  </a:lnTo>
                  <a:cubicBezTo>
                    <a:pt x="2066" y="2405"/>
                    <a:pt x="1999" y="2914"/>
                    <a:pt x="1972" y="3424"/>
                  </a:cubicBezTo>
                  <a:cubicBezTo>
                    <a:pt x="1985" y="3518"/>
                    <a:pt x="1985" y="3612"/>
                    <a:pt x="1985" y="3706"/>
                  </a:cubicBezTo>
                  <a:cubicBezTo>
                    <a:pt x="1959" y="4121"/>
                    <a:pt x="1945" y="4524"/>
                    <a:pt x="1892" y="4953"/>
                  </a:cubicBezTo>
                  <a:cubicBezTo>
                    <a:pt x="1865" y="5261"/>
                    <a:pt x="1851" y="5583"/>
                    <a:pt x="1865" y="5905"/>
                  </a:cubicBezTo>
                  <a:cubicBezTo>
                    <a:pt x="1792" y="5870"/>
                    <a:pt x="1705" y="5855"/>
                    <a:pt x="1610" y="5855"/>
                  </a:cubicBezTo>
                  <a:cubicBezTo>
                    <a:pt x="1165" y="5855"/>
                    <a:pt x="539" y="6186"/>
                    <a:pt x="296" y="6307"/>
                  </a:cubicBezTo>
                  <a:cubicBezTo>
                    <a:pt x="188" y="6361"/>
                    <a:pt x="94" y="6401"/>
                    <a:pt x="1" y="6455"/>
                  </a:cubicBezTo>
                  <a:lnTo>
                    <a:pt x="27" y="6509"/>
                  </a:lnTo>
                  <a:cubicBezTo>
                    <a:pt x="423" y="6290"/>
                    <a:pt x="1086" y="5942"/>
                    <a:pt x="1545" y="5942"/>
                  </a:cubicBezTo>
                  <a:cubicBezTo>
                    <a:pt x="1676" y="5942"/>
                    <a:pt x="1791" y="5970"/>
                    <a:pt x="1878" y="6039"/>
                  </a:cubicBezTo>
                  <a:lnTo>
                    <a:pt x="1878" y="6267"/>
                  </a:lnTo>
                  <a:lnTo>
                    <a:pt x="1811" y="6281"/>
                  </a:lnTo>
                  <a:cubicBezTo>
                    <a:pt x="1449" y="6374"/>
                    <a:pt x="1073" y="6442"/>
                    <a:pt x="711" y="6549"/>
                  </a:cubicBezTo>
                  <a:cubicBezTo>
                    <a:pt x="939" y="6428"/>
                    <a:pt x="1181" y="6334"/>
                    <a:pt x="1422" y="6281"/>
                  </a:cubicBezTo>
                  <a:cubicBezTo>
                    <a:pt x="1476" y="6267"/>
                    <a:pt x="1462" y="6187"/>
                    <a:pt x="1409" y="6187"/>
                  </a:cubicBezTo>
                  <a:cubicBezTo>
                    <a:pt x="953" y="6267"/>
                    <a:pt x="524" y="6442"/>
                    <a:pt x="135" y="6696"/>
                  </a:cubicBezTo>
                  <a:cubicBezTo>
                    <a:pt x="162" y="6737"/>
                    <a:pt x="188" y="6777"/>
                    <a:pt x="202" y="6830"/>
                  </a:cubicBezTo>
                  <a:cubicBezTo>
                    <a:pt x="269" y="6790"/>
                    <a:pt x="336" y="6750"/>
                    <a:pt x="403" y="6710"/>
                  </a:cubicBezTo>
                  <a:cubicBezTo>
                    <a:pt x="577" y="6643"/>
                    <a:pt x="738" y="6589"/>
                    <a:pt x="913" y="6549"/>
                  </a:cubicBezTo>
                  <a:cubicBezTo>
                    <a:pt x="1194" y="6482"/>
                    <a:pt x="1489" y="6428"/>
                    <a:pt x="1771" y="6348"/>
                  </a:cubicBezTo>
                  <a:lnTo>
                    <a:pt x="1865" y="6321"/>
                  </a:lnTo>
                  <a:cubicBezTo>
                    <a:pt x="1865" y="6455"/>
                    <a:pt x="1865" y="6589"/>
                    <a:pt x="1878" y="6737"/>
                  </a:cubicBezTo>
                  <a:cubicBezTo>
                    <a:pt x="1878" y="6743"/>
                    <a:pt x="1885" y="6747"/>
                    <a:pt x="1892" y="6747"/>
                  </a:cubicBezTo>
                  <a:cubicBezTo>
                    <a:pt x="1898" y="6747"/>
                    <a:pt x="1905" y="6743"/>
                    <a:pt x="1905" y="6737"/>
                  </a:cubicBezTo>
                  <a:cubicBezTo>
                    <a:pt x="1905" y="6589"/>
                    <a:pt x="1905" y="6455"/>
                    <a:pt x="1918" y="6307"/>
                  </a:cubicBezTo>
                  <a:cubicBezTo>
                    <a:pt x="1972" y="6294"/>
                    <a:pt x="2026" y="6281"/>
                    <a:pt x="2079" y="6267"/>
                  </a:cubicBezTo>
                  <a:cubicBezTo>
                    <a:pt x="2106" y="6307"/>
                    <a:pt x="2120" y="6348"/>
                    <a:pt x="2133" y="6374"/>
                  </a:cubicBezTo>
                  <a:lnTo>
                    <a:pt x="2066" y="6374"/>
                  </a:lnTo>
                  <a:cubicBezTo>
                    <a:pt x="2053" y="6374"/>
                    <a:pt x="2039" y="6401"/>
                    <a:pt x="2039" y="6415"/>
                  </a:cubicBezTo>
                  <a:cubicBezTo>
                    <a:pt x="2053" y="6509"/>
                    <a:pt x="2066" y="6589"/>
                    <a:pt x="2106" y="6683"/>
                  </a:cubicBezTo>
                  <a:lnTo>
                    <a:pt x="2173" y="6844"/>
                  </a:lnTo>
                  <a:cubicBezTo>
                    <a:pt x="2053" y="6989"/>
                    <a:pt x="1934" y="7064"/>
                    <a:pt x="1817" y="7064"/>
                  </a:cubicBezTo>
                  <a:cubicBezTo>
                    <a:pt x="1751" y="7064"/>
                    <a:pt x="1686" y="7040"/>
                    <a:pt x="1623" y="6991"/>
                  </a:cubicBezTo>
                  <a:cubicBezTo>
                    <a:pt x="1467" y="6924"/>
                    <a:pt x="1375" y="6848"/>
                    <a:pt x="1224" y="6848"/>
                  </a:cubicBezTo>
                  <a:cubicBezTo>
                    <a:pt x="1195" y="6848"/>
                    <a:pt x="1163" y="6851"/>
                    <a:pt x="1127" y="6857"/>
                  </a:cubicBezTo>
                  <a:cubicBezTo>
                    <a:pt x="1087" y="6871"/>
                    <a:pt x="1060" y="6924"/>
                    <a:pt x="1087" y="6965"/>
                  </a:cubicBezTo>
                  <a:cubicBezTo>
                    <a:pt x="1114" y="7005"/>
                    <a:pt x="1141" y="7045"/>
                    <a:pt x="1167" y="7085"/>
                  </a:cubicBezTo>
                  <a:cubicBezTo>
                    <a:pt x="966" y="7032"/>
                    <a:pt x="752" y="7032"/>
                    <a:pt x="604" y="7005"/>
                  </a:cubicBezTo>
                  <a:cubicBezTo>
                    <a:pt x="537" y="7005"/>
                    <a:pt x="524" y="7126"/>
                    <a:pt x="591" y="7139"/>
                  </a:cubicBezTo>
                  <a:cubicBezTo>
                    <a:pt x="778" y="7166"/>
                    <a:pt x="1154" y="7193"/>
                    <a:pt x="1382" y="7300"/>
                  </a:cubicBezTo>
                  <a:lnTo>
                    <a:pt x="1436" y="7340"/>
                  </a:lnTo>
                  <a:cubicBezTo>
                    <a:pt x="1154" y="7394"/>
                    <a:pt x="872" y="7474"/>
                    <a:pt x="604" y="7581"/>
                  </a:cubicBezTo>
                  <a:cubicBezTo>
                    <a:pt x="604" y="7595"/>
                    <a:pt x="618" y="7608"/>
                    <a:pt x="631" y="7635"/>
                  </a:cubicBezTo>
                  <a:cubicBezTo>
                    <a:pt x="913" y="7514"/>
                    <a:pt x="1208" y="7434"/>
                    <a:pt x="1516" y="7407"/>
                  </a:cubicBezTo>
                  <a:cubicBezTo>
                    <a:pt x="1527" y="7413"/>
                    <a:pt x="1541" y="7416"/>
                    <a:pt x="1554" y="7416"/>
                  </a:cubicBezTo>
                  <a:cubicBezTo>
                    <a:pt x="1574" y="7416"/>
                    <a:pt x="1594" y="7409"/>
                    <a:pt x="1610" y="7394"/>
                  </a:cubicBezTo>
                  <a:cubicBezTo>
                    <a:pt x="1738" y="7374"/>
                    <a:pt x="1872" y="7362"/>
                    <a:pt x="2009" y="7362"/>
                  </a:cubicBezTo>
                  <a:cubicBezTo>
                    <a:pt x="2059" y="7362"/>
                    <a:pt x="2109" y="7363"/>
                    <a:pt x="2160" y="7367"/>
                  </a:cubicBezTo>
                  <a:cubicBezTo>
                    <a:pt x="1637" y="7380"/>
                    <a:pt x="1127" y="7488"/>
                    <a:pt x="644" y="7689"/>
                  </a:cubicBezTo>
                  <a:lnTo>
                    <a:pt x="711" y="7809"/>
                  </a:lnTo>
                  <a:cubicBezTo>
                    <a:pt x="872" y="7742"/>
                    <a:pt x="1033" y="7689"/>
                    <a:pt x="1208" y="7635"/>
                  </a:cubicBezTo>
                  <a:lnTo>
                    <a:pt x="1208" y="7635"/>
                  </a:lnTo>
                  <a:cubicBezTo>
                    <a:pt x="1060" y="7716"/>
                    <a:pt x="899" y="7796"/>
                    <a:pt x="738" y="7863"/>
                  </a:cubicBezTo>
                  <a:lnTo>
                    <a:pt x="792" y="7984"/>
                  </a:lnTo>
                  <a:lnTo>
                    <a:pt x="1194" y="7769"/>
                  </a:lnTo>
                  <a:cubicBezTo>
                    <a:pt x="1382" y="7662"/>
                    <a:pt x="1570" y="7581"/>
                    <a:pt x="1771" y="7514"/>
                  </a:cubicBezTo>
                  <a:cubicBezTo>
                    <a:pt x="2026" y="7474"/>
                    <a:pt x="2280" y="7447"/>
                    <a:pt x="2535" y="7434"/>
                  </a:cubicBezTo>
                  <a:cubicBezTo>
                    <a:pt x="2549" y="7434"/>
                    <a:pt x="2562" y="7421"/>
                    <a:pt x="2562" y="7407"/>
                  </a:cubicBezTo>
                  <a:lnTo>
                    <a:pt x="2576" y="7407"/>
                  </a:lnTo>
                  <a:cubicBezTo>
                    <a:pt x="2535" y="7380"/>
                    <a:pt x="2508" y="7340"/>
                    <a:pt x="2482" y="7313"/>
                  </a:cubicBezTo>
                  <a:cubicBezTo>
                    <a:pt x="2334" y="7286"/>
                    <a:pt x="2190" y="7273"/>
                    <a:pt x="2046" y="7273"/>
                  </a:cubicBezTo>
                  <a:cubicBezTo>
                    <a:pt x="1902" y="7273"/>
                    <a:pt x="1757" y="7286"/>
                    <a:pt x="1610" y="7313"/>
                  </a:cubicBezTo>
                  <a:cubicBezTo>
                    <a:pt x="1610" y="7300"/>
                    <a:pt x="1610" y="7300"/>
                    <a:pt x="1610" y="7300"/>
                  </a:cubicBezTo>
                  <a:cubicBezTo>
                    <a:pt x="1570" y="7233"/>
                    <a:pt x="1503" y="7193"/>
                    <a:pt x="1436" y="7152"/>
                  </a:cubicBezTo>
                  <a:cubicBezTo>
                    <a:pt x="1369" y="7112"/>
                    <a:pt x="1315" y="7045"/>
                    <a:pt x="1275" y="6991"/>
                  </a:cubicBezTo>
                  <a:lnTo>
                    <a:pt x="1275" y="6991"/>
                  </a:lnTo>
                  <a:cubicBezTo>
                    <a:pt x="1458" y="7026"/>
                    <a:pt x="1761" y="7186"/>
                    <a:pt x="1983" y="7186"/>
                  </a:cubicBezTo>
                  <a:cubicBezTo>
                    <a:pt x="2102" y="7186"/>
                    <a:pt x="2198" y="7140"/>
                    <a:pt x="2240" y="7005"/>
                  </a:cubicBezTo>
                  <a:cubicBezTo>
                    <a:pt x="2280" y="6884"/>
                    <a:pt x="2053" y="6589"/>
                    <a:pt x="2173" y="6495"/>
                  </a:cubicBezTo>
                  <a:lnTo>
                    <a:pt x="2173" y="6495"/>
                  </a:lnTo>
                  <a:cubicBezTo>
                    <a:pt x="2187" y="6522"/>
                    <a:pt x="2187" y="6549"/>
                    <a:pt x="2200" y="6576"/>
                  </a:cubicBezTo>
                  <a:cubicBezTo>
                    <a:pt x="2204" y="6584"/>
                    <a:pt x="2210" y="6587"/>
                    <a:pt x="2215" y="6587"/>
                  </a:cubicBezTo>
                  <a:cubicBezTo>
                    <a:pt x="2226" y="6587"/>
                    <a:pt x="2236" y="6571"/>
                    <a:pt x="2227" y="6562"/>
                  </a:cubicBezTo>
                  <a:cubicBezTo>
                    <a:pt x="2227" y="6535"/>
                    <a:pt x="2227" y="6495"/>
                    <a:pt x="2213" y="6468"/>
                  </a:cubicBezTo>
                  <a:cubicBezTo>
                    <a:pt x="2217" y="6468"/>
                    <a:pt x="2221" y="6468"/>
                    <a:pt x="2224" y="6468"/>
                  </a:cubicBezTo>
                  <a:cubicBezTo>
                    <a:pt x="2324" y="6468"/>
                    <a:pt x="2539" y="6632"/>
                    <a:pt x="2643" y="6710"/>
                  </a:cubicBezTo>
                  <a:cubicBezTo>
                    <a:pt x="2696" y="6723"/>
                    <a:pt x="2750" y="6750"/>
                    <a:pt x="2790" y="6790"/>
                  </a:cubicBezTo>
                  <a:cubicBezTo>
                    <a:pt x="2857" y="6857"/>
                    <a:pt x="2938" y="6924"/>
                    <a:pt x="3005" y="6991"/>
                  </a:cubicBezTo>
                  <a:cubicBezTo>
                    <a:pt x="3005" y="6750"/>
                    <a:pt x="3018" y="6509"/>
                    <a:pt x="3045" y="6281"/>
                  </a:cubicBezTo>
                  <a:cubicBezTo>
                    <a:pt x="3072" y="6267"/>
                    <a:pt x="3099" y="6254"/>
                    <a:pt x="3139" y="6254"/>
                  </a:cubicBezTo>
                  <a:lnTo>
                    <a:pt x="3139" y="7072"/>
                  </a:lnTo>
                  <a:cubicBezTo>
                    <a:pt x="3132" y="7092"/>
                    <a:pt x="3156" y="7102"/>
                    <a:pt x="3179" y="7102"/>
                  </a:cubicBezTo>
                  <a:cubicBezTo>
                    <a:pt x="3203" y="7102"/>
                    <a:pt x="3226" y="7092"/>
                    <a:pt x="3219" y="7072"/>
                  </a:cubicBezTo>
                  <a:cubicBezTo>
                    <a:pt x="3233" y="5825"/>
                    <a:pt x="3233" y="4577"/>
                    <a:pt x="3206" y="3330"/>
                  </a:cubicBezTo>
                  <a:cubicBezTo>
                    <a:pt x="3192" y="2754"/>
                    <a:pt x="3219" y="2190"/>
                    <a:pt x="3300" y="1614"/>
                  </a:cubicBezTo>
                  <a:cubicBezTo>
                    <a:pt x="3327" y="1292"/>
                    <a:pt x="3380" y="970"/>
                    <a:pt x="3447" y="648"/>
                  </a:cubicBezTo>
                  <a:cubicBezTo>
                    <a:pt x="3514" y="447"/>
                    <a:pt x="3541" y="232"/>
                    <a:pt x="3528" y="31"/>
                  </a:cubicBezTo>
                  <a:cubicBezTo>
                    <a:pt x="3528" y="11"/>
                    <a:pt x="3514" y="1"/>
                    <a:pt x="350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7343975" y="3598950"/>
              <a:ext cx="5050" cy="922375"/>
            </a:xfrm>
            <a:custGeom>
              <a:avLst/>
              <a:gdLst/>
              <a:ahLst/>
              <a:cxnLst/>
              <a:rect l="l" t="t" r="r" b="b"/>
              <a:pathLst>
                <a:path w="202" h="36895" extrusionOk="0">
                  <a:moveTo>
                    <a:pt x="1" y="1"/>
                  </a:moveTo>
                  <a:lnTo>
                    <a:pt x="1" y="36720"/>
                  </a:lnTo>
                  <a:cubicBezTo>
                    <a:pt x="81" y="36787"/>
                    <a:pt x="135" y="36841"/>
                    <a:pt x="188" y="36894"/>
                  </a:cubicBezTo>
                  <a:cubicBezTo>
                    <a:pt x="188" y="35741"/>
                    <a:pt x="202" y="1221"/>
                    <a:pt x="202" y="68"/>
                  </a:cubicBezTo>
                  <a:cubicBezTo>
                    <a:pt x="135" y="41"/>
                    <a:pt x="68" y="27"/>
                    <a:pt x="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7369125" y="4565550"/>
              <a:ext cx="3050" cy="25850"/>
            </a:xfrm>
            <a:custGeom>
              <a:avLst/>
              <a:gdLst/>
              <a:ahLst/>
              <a:cxnLst/>
              <a:rect l="l" t="t" r="r" b="b"/>
              <a:pathLst>
                <a:path w="122" h="1034" extrusionOk="0">
                  <a:moveTo>
                    <a:pt x="0" y="1"/>
                  </a:moveTo>
                  <a:lnTo>
                    <a:pt x="0" y="765"/>
                  </a:lnTo>
                  <a:cubicBezTo>
                    <a:pt x="41" y="859"/>
                    <a:pt x="81" y="953"/>
                    <a:pt x="108" y="1033"/>
                  </a:cubicBezTo>
                  <a:cubicBezTo>
                    <a:pt x="121" y="738"/>
                    <a:pt x="121" y="443"/>
                    <a:pt x="121" y="148"/>
                  </a:cubicBez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7343975" y="2625300"/>
              <a:ext cx="5400" cy="843250"/>
            </a:xfrm>
            <a:custGeom>
              <a:avLst/>
              <a:gdLst/>
              <a:ahLst/>
              <a:cxnLst/>
              <a:rect l="l" t="t" r="r" b="b"/>
              <a:pathLst>
                <a:path w="216" h="33730" extrusionOk="0">
                  <a:moveTo>
                    <a:pt x="161" y="1"/>
                  </a:moveTo>
                  <a:lnTo>
                    <a:pt x="27" y="81"/>
                  </a:lnTo>
                  <a:cubicBezTo>
                    <a:pt x="27" y="8624"/>
                    <a:pt x="27" y="17167"/>
                    <a:pt x="14" y="25710"/>
                  </a:cubicBezTo>
                  <a:cubicBezTo>
                    <a:pt x="14" y="28392"/>
                    <a:pt x="14" y="31061"/>
                    <a:pt x="1" y="33730"/>
                  </a:cubicBezTo>
                  <a:cubicBezTo>
                    <a:pt x="68" y="33703"/>
                    <a:pt x="135" y="33689"/>
                    <a:pt x="215" y="33676"/>
                  </a:cubicBezTo>
                  <a:cubicBezTo>
                    <a:pt x="215" y="24650"/>
                    <a:pt x="161" y="15625"/>
                    <a:pt x="161" y="6599"/>
                  </a:cubicBezTo>
                  <a:lnTo>
                    <a:pt x="1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7344650" y="2569650"/>
              <a:ext cx="3375" cy="40925"/>
            </a:xfrm>
            <a:custGeom>
              <a:avLst/>
              <a:gdLst/>
              <a:ahLst/>
              <a:cxnLst/>
              <a:rect l="l" t="t" r="r" b="b"/>
              <a:pathLst>
                <a:path w="135" h="1637" extrusionOk="0">
                  <a:moveTo>
                    <a:pt x="134" y="1"/>
                  </a:moveTo>
                  <a:lnTo>
                    <a:pt x="0" y="41"/>
                  </a:lnTo>
                  <a:lnTo>
                    <a:pt x="0" y="1637"/>
                  </a:lnTo>
                  <a:lnTo>
                    <a:pt x="134" y="1556"/>
                  </a:lnTo>
                  <a:lnTo>
                    <a:pt x="13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7343975" y="1094850"/>
              <a:ext cx="5400" cy="338575"/>
            </a:xfrm>
            <a:custGeom>
              <a:avLst/>
              <a:gdLst/>
              <a:ahLst/>
              <a:cxnLst/>
              <a:rect l="l" t="t" r="r" b="b"/>
              <a:pathLst>
                <a:path w="216" h="13543" extrusionOk="0">
                  <a:moveTo>
                    <a:pt x="108" y="1"/>
                  </a:moveTo>
                  <a:cubicBezTo>
                    <a:pt x="101" y="1"/>
                    <a:pt x="94" y="4"/>
                    <a:pt x="94" y="11"/>
                  </a:cubicBezTo>
                  <a:cubicBezTo>
                    <a:pt x="1" y="3645"/>
                    <a:pt x="41" y="7280"/>
                    <a:pt x="41" y="10901"/>
                  </a:cubicBezTo>
                  <a:lnTo>
                    <a:pt x="41" y="13301"/>
                  </a:lnTo>
                  <a:lnTo>
                    <a:pt x="175" y="13543"/>
                  </a:lnTo>
                  <a:lnTo>
                    <a:pt x="175" y="12242"/>
                  </a:lnTo>
                  <a:cubicBezTo>
                    <a:pt x="161" y="8165"/>
                    <a:pt x="215" y="4088"/>
                    <a:pt x="121" y="11"/>
                  </a:cubicBezTo>
                  <a:cubicBezTo>
                    <a:pt x="121" y="4"/>
                    <a:pt x="115" y="1"/>
                    <a:pt x="10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a:off x="7042900" y="4891400"/>
              <a:ext cx="186100" cy="6775"/>
            </a:xfrm>
            <a:custGeom>
              <a:avLst/>
              <a:gdLst/>
              <a:ahLst/>
              <a:cxnLst/>
              <a:rect l="l" t="t" r="r" b="b"/>
              <a:pathLst>
                <a:path w="7444" h="271" extrusionOk="0">
                  <a:moveTo>
                    <a:pt x="1955" y="1"/>
                  </a:moveTo>
                  <a:cubicBezTo>
                    <a:pt x="1907" y="1"/>
                    <a:pt x="1859" y="1"/>
                    <a:pt x="1811" y="2"/>
                  </a:cubicBezTo>
                  <a:cubicBezTo>
                    <a:pt x="1221" y="2"/>
                    <a:pt x="644" y="163"/>
                    <a:pt x="54" y="163"/>
                  </a:cubicBezTo>
                  <a:cubicBezTo>
                    <a:pt x="0" y="176"/>
                    <a:pt x="0" y="257"/>
                    <a:pt x="54" y="270"/>
                  </a:cubicBezTo>
                  <a:cubicBezTo>
                    <a:pt x="650" y="270"/>
                    <a:pt x="1233" y="95"/>
                    <a:pt x="1816" y="95"/>
                  </a:cubicBezTo>
                  <a:cubicBezTo>
                    <a:pt x="1836" y="95"/>
                    <a:pt x="1857" y="95"/>
                    <a:pt x="1878" y="96"/>
                  </a:cubicBezTo>
                  <a:cubicBezTo>
                    <a:pt x="2495" y="109"/>
                    <a:pt x="3085" y="176"/>
                    <a:pt x="3715" y="176"/>
                  </a:cubicBezTo>
                  <a:cubicBezTo>
                    <a:pt x="3772" y="178"/>
                    <a:pt x="3828" y="178"/>
                    <a:pt x="3884" y="178"/>
                  </a:cubicBezTo>
                  <a:cubicBezTo>
                    <a:pt x="4458" y="178"/>
                    <a:pt x="5032" y="120"/>
                    <a:pt x="5606" y="96"/>
                  </a:cubicBezTo>
                  <a:cubicBezTo>
                    <a:pt x="6169" y="69"/>
                    <a:pt x="6758" y="82"/>
                    <a:pt x="7307" y="42"/>
                  </a:cubicBezTo>
                  <a:lnTo>
                    <a:pt x="7307" y="42"/>
                  </a:lnTo>
                  <a:cubicBezTo>
                    <a:pt x="7296" y="44"/>
                    <a:pt x="7297" y="56"/>
                    <a:pt x="7309" y="56"/>
                  </a:cubicBezTo>
                  <a:lnTo>
                    <a:pt x="7417" y="56"/>
                  </a:lnTo>
                  <a:cubicBezTo>
                    <a:pt x="7444" y="56"/>
                    <a:pt x="7444" y="29"/>
                    <a:pt x="7417" y="29"/>
                  </a:cubicBezTo>
                  <a:cubicBezTo>
                    <a:pt x="7224" y="20"/>
                    <a:pt x="7032" y="17"/>
                    <a:pt x="6839" y="17"/>
                  </a:cubicBezTo>
                  <a:cubicBezTo>
                    <a:pt x="5902" y="17"/>
                    <a:pt x="4965" y="99"/>
                    <a:pt x="4029" y="99"/>
                  </a:cubicBezTo>
                  <a:cubicBezTo>
                    <a:pt x="3924" y="99"/>
                    <a:pt x="3820" y="98"/>
                    <a:pt x="3715" y="96"/>
                  </a:cubicBezTo>
                  <a:cubicBezTo>
                    <a:pt x="3120" y="71"/>
                    <a:pt x="2537" y="1"/>
                    <a:pt x="195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7327225" y="4721800"/>
              <a:ext cx="0" cy="25"/>
            </a:xfrm>
            <a:custGeom>
              <a:avLst/>
              <a:gdLst/>
              <a:ahLst/>
              <a:cxnLst/>
              <a:rect l="l" t="t" r="r" b="b"/>
              <a:pathLst>
                <a:path h="1" extrusionOk="0">
                  <a:moveTo>
                    <a:pt x="0" y="0"/>
                  </a:move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01170"/>
            <a:ext cx="8520600" cy="88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5800"/>
              <a:buFont typeface="Allura"/>
              <a:buNone/>
              <a:defRPr sz="5800">
                <a:solidFill>
                  <a:schemeClr val="dk1"/>
                </a:solidFill>
                <a:latin typeface="Allura"/>
                <a:ea typeface="Allura"/>
                <a:cs typeface="Allura"/>
                <a:sym typeface="Allura"/>
              </a:defRPr>
            </a:lvl1pPr>
            <a:lvl2pPr lvl="1">
              <a:spcBef>
                <a:spcPts val="0"/>
              </a:spcBef>
              <a:spcAft>
                <a:spcPts val="0"/>
              </a:spcAft>
              <a:buClr>
                <a:schemeClr val="dk1"/>
              </a:buClr>
              <a:buSzPts val="5800"/>
              <a:buFont typeface="Allura"/>
              <a:buNone/>
              <a:defRPr sz="5800">
                <a:solidFill>
                  <a:schemeClr val="dk1"/>
                </a:solidFill>
                <a:latin typeface="Allura"/>
                <a:ea typeface="Allura"/>
                <a:cs typeface="Allura"/>
                <a:sym typeface="Allura"/>
              </a:defRPr>
            </a:lvl2pPr>
            <a:lvl3pPr lvl="2">
              <a:spcBef>
                <a:spcPts val="0"/>
              </a:spcBef>
              <a:spcAft>
                <a:spcPts val="0"/>
              </a:spcAft>
              <a:buClr>
                <a:schemeClr val="dk1"/>
              </a:buClr>
              <a:buSzPts val="5800"/>
              <a:buFont typeface="Allura"/>
              <a:buNone/>
              <a:defRPr sz="5800">
                <a:solidFill>
                  <a:schemeClr val="dk1"/>
                </a:solidFill>
                <a:latin typeface="Allura"/>
                <a:ea typeface="Allura"/>
                <a:cs typeface="Allura"/>
                <a:sym typeface="Allura"/>
              </a:defRPr>
            </a:lvl3pPr>
            <a:lvl4pPr lvl="3">
              <a:spcBef>
                <a:spcPts val="0"/>
              </a:spcBef>
              <a:spcAft>
                <a:spcPts val="0"/>
              </a:spcAft>
              <a:buClr>
                <a:schemeClr val="dk1"/>
              </a:buClr>
              <a:buSzPts val="5800"/>
              <a:buFont typeface="Allura"/>
              <a:buNone/>
              <a:defRPr sz="5800">
                <a:solidFill>
                  <a:schemeClr val="dk1"/>
                </a:solidFill>
                <a:latin typeface="Allura"/>
                <a:ea typeface="Allura"/>
                <a:cs typeface="Allura"/>
                <a:sym typeface="Allura"/>
              </a:defRPr>
            </a:lvl4pPr>
            <a:lvl5pPr lvl="4">
              <a:spcBef>
                <a:spcPts val="0"/>
              </a:spcBef>
              <a:spcAft>
                <a:spcPts val="0"/>
              </a:spcAft>
              <a:buClr>
                <a:schemeClr val="dk1"/>
              </a:buClr>
              <a:buSzPts val="5800"/>
              <a:buFont typeface="Allura"/>
              <a:buNone/>
              <a:defRPr sz="5800">
                <a:solidFill>
                  <a:schemeClr val="dk1"/>
                </a:solidFill>
                <a:latin typeface="Allura"/>
                <a:ea typeface="Allura"/>
                <a:cs typeface="Allura"/>
                <a:sym typeface="Allura"/>
              </a:defRPr>
            </a:lvl5pPr>
            <a:lvl6pPr lvl="5">
              <a:spcBef>
                <a:spcPts val="0"/>
              </a:spcBef>
              <a:spcAft>
                <a:spcPts val="0"/>
              </a:spcAft>
              <a:buClr>
                <a:schemeClr val="dk1"/>
              </a:buClr>
              <a:buSzPts val="5800"/>
              <a:buFont typeface="Allura"/>
              <a:buNone/>
              <a:defRPr sz="5800">
                <a:solidFill>
                  <a:schemeClr val="dk1"/>
                </a:solidFill>
                <a:latin typeface="Allura"/>
                <a:ea typeface="Allura"/>
                <a:cs typeface="Allura"/>
                <a:sym typeface="Allura"/>
              </a:defRPr>
            </a:lvl6pPr>
            <a:lvl7pPr lvl="6">
              <a:spcBef>
                <a:spcPts val="0"/>
              </a:spcBef>
              <a:spcAft>
                <a:spcPts val="0"/>
              </a:spcAft>
              <a:buClr>
                <a:schemeClr val="dk1"/>
              </a:buClr>
              <a:buSzPts val="5800"/>
              <a:buFont typeface="Allura"/>
              <a:buNone/>
              <a:defRPr sz="5800">
                <a:solidFill>
                  <a:schemeClr val="dk1"/>
                </a:solidFill>
                <a:latin typeface="Allura"/>
                <a:ea typeface="Allura"/>
                <a:cs typeface="Allura"/>
                <a:sym typeface="Allura"/>
              </a:defRPr>
            </a:lvl7pPr>
            <a:lvl8pPr lvl="7">
              <a:spcBef>
                <a:spcPts val="0"/>
              </a:spcBef>
              <a:spcAft>
                <a:spcPts val="0"/>
              </a:spcAft>
              <a:buClr>
                <a:schemeClr val="dk1"/>
              </a:buClr>
              <a:buSzPts val="5800"/>
              <a:buFont typeface="Allura"/>
              <a:buNone/>
              <a:defRPr sz="5800">
                <a:solidFill>
                  <a:schemeClr val="dk1"/>
                </a:solidFill>
                <a:latin typeface="Allura"/>
                <a:ea typeface="Allura"/>
                <a:cs typeface="Allura"/>
                <a:sym typeface="Allura"/>
              </a:defRPr>
            </a:lvl8pPr>
            <a:lvl9pPr lvl="8">
              <a:spcBef>
                <a:spcPts val="0"/>
              </a:spcBef>
              <a:spcAft>
                <a:spcPts val="0"/>
              </a:spcAft>
              <a:buClr>
                <a:schemeClr val="dk1"/>
              </a:buClr>
              <a:buSzPts val="5800"/>
              <a:buFont typeface="Allura"/>
              <a:buNone/>
              <a:defRPr sz="5800">
                <a:solidFill>
                  <a:schemeClr val="dk1"/>
                </a:solidFill>
                <a:latin typeface="Allura"/>
                <a:ea typeface="Allura"/>
                <a:cs typeface="Allura"/>
                <a:sym typeface="Allu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Lora"/>
              <a:buChar char="●"/>
              <a:defRPr sz="1600">
                <a:solidFill>
                  <a:schemeClr val="lt1"/>
                </a:solidFill>
                <a:latin typeface="Lora"/>
                <a:ea typeface="Lora"/>
                <a:cs typeface="Lora"/>
                <a:sym typeface="Lora"/>
              </a:defRPr>
            </a:lvl1pPr>
            <a:lvl2pPr marL="914400" lvl="1" indent="-330200">
              <a:lnSpc>
                <a:spcPct val="100000"/>
              </a:lnSpc>
              <a:spcBef>
                <a:spcPts val="0"/>
              </a:spcBef>
              <a:spcAft>
                <a:spcPts val="0"/>
              </a:spcAft>
              <a:buClr>
                <a:schemeClr val="lt1"/>
              </a:buClr>
              <a:buSzPts val="1600"/>
              <a:buFont typeface="Lora"/>
              <a:buChar char="○"/>
              <a:defRPr sz="1600">
                <a:solidFill>
                  <a:schemeClr val="lt1"/>
                </a:solidFill>
                <a:latin typeface="Lora"/>
                <a:ea typeface="Lora"/>
                <a:cs typeface="Lora"/>
                <a:sym typeface="Lora"/>
              </a:defRPr>
            </a:lvl2pPr>
            <a:lvl3pPr marL="1371600" lvl="2" indent="-330200">
              <a:lnSpc>
                <a:spcPct val="100000"/>
              </a:lnSpc>
              <a:spcBef>
                <a:spcPts val="0"/>
              </a:spcBef>
              <a:spcAft>
                <a:spcPts val="0"/>
              </a:spcAft>
              <a:buClr>
                <a:schemeClr val="lt1"/>
              </a:buClr>
              <a:buSzPts val="1600"/>
              <a:buFont typeface="Lora"/>
              <a:buChar char="■"/>
              <a:defRPr sz="1600">
                <a:solidFill>
                  <a:schemeClr val="lt1"/>
                </a:solidFill>
                <a:latin typeface="Lora"/>
                <a:ea typeface="Lora"/>
                <a:cs typeface="Lora"/>
                <a:sym typeface="Lora"/>
              </a:defRPr>
            </a:lvl3pPr>
            <a:lvl4pPr marL="1828800" lvl="3" indent="-330200">
              <a:lnSpc>
                <a:spcPct val="100000"/>
              </a:lnSpc>
              <a:spcBef>
                <a:spcPts val="0"/>
              </a:spcBef>
              <a:spcAft>
                <a:spcPts val="0"/>
              </a:spcAft>
              <a:buClr>
                <a:schemeClr val="lt1"/>
              </a:buClr>
              <a:buSzPts val="1600"/>
              <a:buFont typeface="Lora"/>
              <a:buChar char="●"/>
              <a:defRPr sz="1600">
                <a:solidFill>
                  <a:schemeClr val="lt1"/>
                </a:solidFill>
                <a:latin typeface="Lora"/>
                <a:ea typeface="Lora"/>
                <a:cs typeface="Lora"/>
                <a:sym typeface="Lora"/>
              </a:defRPr>
            </a:lvl4pPr>
            <a:lvl5pPr marL="2286000" lvl="4" indent="-330200">
              <a:lnSpc>
                <a:spcPct val="100000"/>
              </a:lnSpc>
              <a:spcBef>
                <a:spcPts val="0"/>
              </a:spcBef>
              <a:spcAft>
                <a:spcPts val="0"/>
              </a:spcAft>
              <a:buClr>
                <a:schemeClr val="lt1"/>
              </a:buClr>
              <a:buSzPts val="1600"/>
              <a:buFont typeface="Lora"/>
              <a:buChar char="○"/>
              <a:defRPr sz="1600">
                <a:solidFill>
                  <a:schemeClr val="lt1"/>
                </a:solidFill>
                <a:latin typeface="Lora"/>
                <a:ea typeface="Lora"/>
                <a:cs typeface="Lora"/>
                <a:sym typeface="Lora"/>
              </a:defRPr>
            </a:lvl5pPr>
            <a:lvl6pPr marL="2743200" lvl="5" indent="-330200">
              <a:lnSpc>
                <a:spcPct val="100000"/>
              </a:lnSpc>
              <a:spcBef>
                <a:spcPts val="0"/>
              </a:spcBef>
              <a:spcAft>
                <a:spcPts val="0"/>
              </a:spcAft>
              <a:buClr>
                <a:schemeClr val="lt1"/>
              </a:buClr>
              <a:buSzPts val="1600"/>
              <a:buFont typeface="Lora"/>
              <a:buChar char="■"/>
              <a:defRPr sz="1600">
                <a:solidFill>
                  <a:schemeClr val="lt1"/>
                </a:solidFill>
                <a:latin typeface="Lora"/>
                <a:ea typeface="Lora"/>
                <a:cs typeface="Lora"/>
                <a:sym typeface="Lora"/>
              </a:defRPr>
            </a:lvl6pPr>
            <a:lvl7pPr marL="3200400" lvl="6" indent="-330200">
              <a:lnSpc>
                <a:spcPct val="100000"/>
              </a:lnSpc>
              <a:spcBef>
                <a:spcPts val="0"/>
              </a:spcBef>
              <a:spcAft>
                <a:spcPts val="0"/>
              </a:spcAft>
              <a:buClr>
                <a:schemeClr val="lt1"/>
              </a:buClr>
              <a:buSzPts val="1600"/>
              <a:buFont typeface="Lora"/>
              <a:buChar char="●"/>
              <a:defRPr sz="1600">
                <a:solidFill>
                  <a:schemeClr val="lt1"/>
                </a:solidFill>
                <a:latin typeface="Lora"/>
                <a:ea typeface="Lora"/>
                <a:cs typeface="Lora"/>
                <a:sym typeface="Lora"/>
              </a:defRPr>
            </a:lvl7pPr>
            <a:lvl8pPr marL="3657600" lvl="7" indent="-330200">
              <a:lnSpc>
                <a:spcPct val="100000"/>
              </a:lnSpc>
              <a:spcBef>
                <a:spcPts val="0"/>
              </a:spcBef>
              <a:spcAft>
                <a:spcPts val="0"/>
              </a:spcAft>
              <a:buClr>
                <a:schemeClr val="lt1"/>
              </a:buClr>
              <a:buSzPts val="1600"/>
              <a:buFont typeface="Lora"/>
              <a:buChar char="○"/>
              <a:defRPr sz="1600">
                <a:solidFill>
                  <a:schemeClr val="lt1"/>
                </a:solidFill>
                <a:latin typeface="Lora"/>
                <a:ea typeface="Lora"/>
                <a:cs typeface="Lora"/>
                <a:sym typeface="Lora"/>
              </a:defRPr>
            </a:lvl8pPr>
            <a:lvl9pPr marL="4114800" lvl="8" indent="-330200">
              <a:lnSpc>
                <a:spcPct val="100000"/>
              </a:lnSpc>
              <a:spcBef>
                <a:spcPts val="0"/>
              </a:spcBef>
              <a:spcAft>
                <a:spcPts val="0"/>
              </a:spcAft>
              <a:buClr>
                <a:schemeClr val="lt1"/>
              </a:buClr>
              <a:buSzPts val="1600"/>
              <a:buFont typeface="Lora"/>
              <a:buChar char="■"/>
              <a:defRPr sz="1600">
                <a:solidFill>
                  <a:schemeClr val="lt1"/>
                </a:solidFill>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16/j.eswa.2017.11.056" TargetMode="External"/><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p:nvPr/>
        </p:nvSpPr>
        <p:spPr>
          <a:xfrm>
            <a:off x="-89837" y="1364000"/>
            <a:ext cx="15400" cy="2775"/>
          </a:xfrm>
          <a:custGeom>
            <a:avLst/>
            <a:gdLst/>
            <a:ahLst/>
            <a:cxnLst/>
            <a:rect l="l" t="t" r="r" b="b"/>
            <a:pathLst>
              <a:path w="616" h="111" extrusionOk="0">
                <a:moveTo>
                  <a:pt x="330" y="1"/>
                </a:moveTo>
                <a:cubicBezTo>
                  <a:pt x="242" y="110"/>
                  <a:pt x="88" y="22"/>
                  <a:pt x="0" y="110"/>
                </a:cubicBezTo>
                <a:cubicBezTo>
                  <a:pt x="0" y="110"/>
                  <a:pt x="615" y="44"/>
                  <a:pt x="330"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159112" y="1981225"/>
            <a:ext cx="1125" cy="3875"/>
          </a:xfrm>
          <a:custGeom>
            <a:avLst/>
            <a:gdLst/>
            <a:ahLst/>
            <a:cxnLst/>
            <a:rect l="l" t="t" r="r" b="b"/>
            <a:pathLst>
              <a:path w="45" h="155" extrusionOk="0">
                <a:moveTo>
                  <a:pt x="1" y="0"/>
                </a:moveTo>
                <a:lnTo>
                  <a:pt x="1" y="66"/>
                </a:lnTo>
                <a:lnTo>
                  <a:pt x="45" y="154"/>
                </a:lnTo>
                <a:lnTo>
                  <a:pt x="1"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90937" y="1354675"/>
            <a:ext cx="3875" cy="6050"/>
          </a:xfrm>
          <a:custGeom>
            <a:avLst/>
            <a:gdLst/>
            <a:ahLst/>
            <a:cxnLst/>
            <a:rect l="l" t="t" r="r" b="b"/>
            <a:pathLst>
              <a:path w="155" h="242" extrusionOk="0">
                <a:moveTo>
                  <a:pt x="44" y="0"/>
                </a:moveTo>
                <a:cubicBezTo>
                  <a:pt x="132" y="88"/>
                  <a:pt x="132" y="132"/>
                  <a:pt x="0" y="132"/>
                </a:cubicBezTo>
                <a:lnTo>
                  <a:pt x="132" y="242"/>
                </a:lnTo>
                <a:cubicBezTo>
                  <a:pt x="88" y="198"/>
                  <a:pt x="154" y="44"/>
                  <a:pt x="44"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txBox="1">
            <a:spLocks noGrp="1"/>
          </p:cNvSpPr>
          <p:nvPr>
            <p:ph type="ctrTitle"/>
          </p:nvPr>
        </p:nvSpPr>
        <p:spPr>
          <a:xfrm>
            <a:off x="555750" y="636758"/>
            <a:ext cx="8032500" cy="109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latin typeface="Calibri"/>
                <a:ea typeface="Calibri"/>
                <a:cs typeface="Calibri"/>
                <a:sym typeface="Calibri"/>
              </a:rPr>
              <a:t>MTH 353 Final Project</a:t>
            </a:r>
            <a:endParaRPr sz="3000">
              <a:latin typeface="Calibri"/>
              <a:ea typeface="Calibri"/>
              <a:cs typeface="Calibri"/>
              <a:sym typeface="Calibri"/>
            </a:endParaRPr>
          </a:p>
        </p:txBody>
      </p:sp>
      <p:sp>
        <p:nvSpPr>
          <p:cNvPr id="302" name="Google Shape;302;p35"/>
          <p:cNvSpPr txBox="1">
            <a:spLocks noGrp="1"/>
          </p:cNvSpPr>
          <p:nvPr>
            <p:ph type="subTitle" idx="1"/>
          </p:nvPr>
        </p:nvSpPr>
        <p:spPr>
          <a:xfrm>
            <a:off x="2072075" y="3966752"/>
            <a:ext cx="5003400"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Calibri"/>
                <a:ea typeface="Calibri"/>
                <a:cs typeface="Calibri"/>
                <a:sym typeface="Calibri"/>
              </a:rPr>
              <a:t>Yuhan Wang</a:t>
            </a:r>
            <a:endParaRPr sz="2000" dirty="0">
              <a:latin typeface="Calibri"/>
              <a:ea typeface="Calibri"/>
              <a:cs typeface="Calibri"/>
              <a:sym typeface="Calibri"/>
            </a:endParaRPr>
          </a:p>
        </p:txBody>
      </p:sp>
      <p:sp>
        <p:nvSpPr>
          <p:cNvPr id="303" name="Google Shape;303;p35"/>
          <p:cNvSpPr/>
          <p:nvPr/>
        </p:nvSpPr>
        <p:spPr>
          <a:xfrm>
            <a:off x="2204325" y="2421625"/>
            <a:ext cx="2200" cy="2225"/>
          </a:xfrm>
          <a:custGeom>
            <a:avLst/>
            <a:gdLst/>
            <a:ahLst/>
            <a:cxnLst/>
            <a:rect l="l" t="t" r="r" b="b"/>
            <a:pathLst>
              <a:path w="88" h="89" extrusionOk="0">
                <a:moveTo>
                  <a:pt x="88" y="0"/>
                </a:moveTo>
                <a:lnTo>
                  <a:pt x="0" y="66"/>
                </a:lnTo>
                <a:lnTo>
                  <a:pt x="22" y="88"/>
                </a:lnTo>
                <a:lnTo>
                  <a:pt x="88"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txBox="1">
            <a:spLocks noGrp="1"/>
          </p:cNvSpPr>
          <p:nvPr>
            <p:ph type="subTitle" idx="2"/>
          </p:nvPr>
        </p:nvSpPr>
        <p:spPr>
          <a:xfrm>
            <a:off x="714950" y="1708817"/>
            <a:ext cx="77175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Mystery Object Recognition</a:t>
            </a:r>
            <a:endParaRPr>
              <a:latin typeface="Calibri"/>
              <a:ea typeface="Calibri"/>
              <a:cs typeface="Calibri"/>
              <a:sym typeface="Calibri"/>
            </a:endParaRPr>
          </a:p>
        </p:txBody>
      </p:sp>
      <p:grpSp>
        <p:nvGrpSpPr>
          <p:cNvPr id="305" name="Google Shape;305;p35"/>
          <p:cNvGrpSpPr/>
          <p:nvPr/>
        </p:nvGrpSpPr>
        <p:grpSpPr>
          <a:xfrm>
            <a:off x="5416176" y="2542052"/>
            <a:ext cx="956822" cy="1315560"/>
            <a:chOff x="7721600" y="3462975"/>
            <a:chExt cx="1035074" cy="1423150"/>
          </a:xfrm>
        </p:grpSpPr>
        <p:sp>
          <p:nvSpPr>
            <p:cNvPr id="306" name="Google Shape;306;p35"/>
            <p:cNvSpPr/>
            <p:nvPr/>
          </p:nvSpPr>
          <p:spPr>
            <a:xfrm>
              <a:off x="7899075" y="4877875"/>
              <a:ext cx="10875" cy="8250"/>
            </a:xfrm>
            <a:custGeom>
              <a:avLst/>
              <a:gdLst/>
              <a:ahLst/>
              <a:cxnLst/>
              <a:rect l="l" t="t" r="r" b="b"/>
              <a:pathLst>
                <a:path w="435" h="330" extrusionOk="0">
                  <a:moveTo>
                    <a:pt x="39" y="1"/>
                  </a:moveTo>
                  <a:lnTo>
                    <a:pt x="39" y="1"/>
                  </a:lnTo>
                  <a:cubicBezTo>
                    <a:pt x="45" y="15"/>
                    <a:pt x="51" y="29"/>
                    <a:pt x="57" y="41"/>
                  </a:cubicBezTo>
                  <a:lnTo>
                    <a:pt x="57" y="41"/>
                  </a:lnTo>
                  <a:cubicBezTo>
                    <a:pt x="57" y="27"/>
                    <a:pt x="52" y="13"/>
                    <a:pt x="39" y="1"/>
                  </a:cubicBezTo>
                  <a:close/>
                  <a:moveTo>
                    <a:pt x="371" y="9"/>
                  </a:moveTo>
                  <a:cubicBezTo>
                    <a:pt x="261" y="9"/>
                    <a:pt x="203" y="134"/>
                    <a:pt x="143" y="134"/>
                  </a:cubicBezTo>
                  <a:cubicBezTo>
                    <a:pt x="116" y="134"/>
                    <a:pt x="89" y="110"/>
                    <a:pt x="57" y="41"/>
                  </a:cubicBezTo>
                  <a:lnTo>
                    <a:pt x="57" y="41"/>
                  </a:lnTo>
                  <a:cubicBezTo>
                    <a:pt x="56" y="89"/>
                    <a:pt x="0" y="136"/>
                    <a:pt x="66" y="136"/>
                  </a:cubicBezTo>
                  <a:cubicBezTo>
                    <a:pt x="76" y="136"/>
                    <a:pt x="89" y="135"/>
                    <a:pt x="105" y="132"/>
                  </a:cubicBezTo>
                  <a:cubicBezTo>
                    <a:pt x="149" y="198"/>
                    <a:pt x="215" y="220"/>
                    <a:pt x="171" y="330"/>
                  </a:cubicBezTo>
                  <a:lnTo>
                    <a:pt x="434" y="22"/>
                  </a:lnTo>
                  <a:cubicBezTo>
                    <a:pt x="411" y="13"/>
                    <a:pt x="390" y="9"/>
                    <a:pt x="371" y="9"/>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7912675" y="4878425"/>
              <a:ext cx="6050" cy="6075"/>
            </a:xfrm>
            <a:custGeom>
              <a:avLst/>
              <a:gdLst/>
              <a:ahLst/>
              <a:cxnLst/>
              <a:rect l="l" t="t" r="r" b="b"/>
              <a:pathLst>
                <a:path w="242" h="243" extrusionOk="0">
                  <a:moveTo>
                    <a:pt x="22" y="0"/>
                  </a:moveTo>
                  <a:lnTo>
                    <a:pt x="0" y="198"/>
                  </a:lnTo>
                  <a:cubicBezTo>
                    <a:pt x="6" y="198"/>
                    <a:pt x="15" y="198"/>
                    <a:pt x="24" y="199"/>
                  </a:cubicBezTo>
                  <a:lnTo>
                    <a:pt x="24" y="199"/>
                  </a:lnTo>
                  <a:cubicBezTo>
                    <a:pt x="34" y="140"/>
                    <a:pt x="241" y="51"/>
                    <a:pt x="22" y="0"/>
                  </a:cubicBezTo>
                  <a:close/>
                  <a:moveTo>
                    <a:pt x="24" y="199"/>
                  </a:moveTo>
                  <a:lnTo>
                    <a:pt x="24" y="199"/>
                  </a:lnTo>
                  <a:cubicBezTo>
                    <a:pt x="21" y="217"/>
                    <a:pt x="37" y="232"/>
                    <a:pt x="88" y="242"/>
                  </a:cubicBezTo>
                  <a:cubicBezTo>
                    <a:pt x="88" y="210"/>
                    <a:pt x="52" y="201"/>
                    <a:pt x="24" y="199"/>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7887950" y="4874025"/>
              <a:ext cx="2225" cy="7175"/>
            </a:xfrm>
            <a:custGeom>
              <a:avLst/>
              <a:gdLst/>
              <a:ahLst/>
              <a:cxnLst/>
              <a:rect l="l" t="t" r="r" b="b"/>
              <a:pathLst>
                <a:path w="89" h="287" extrusionOk="0">
                  <a:moveTo>
                    <a:pt x="89" y="1"/>
                  </a:moveTo>
                  <a:cubicBezTo>
                    <a:pt x="1" y="45"/>
                    <a:pt x="23" y="176"/>
                    <a:pt x="1" y="286"/>
                  </a:cubicBezTo>
                  <a:cubicBezTo>
                    <a:pt x="89" y="286"/>
                    <a:pt x="67" y="133"/>
                    <a:pt x="89"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7721600" y="4864725"/>
              <a:ext cx="2000" cy="2200"/>
            </a:xfrm>
            <a:custGeom>
              <a:avLst/>
              <a:gdLst/>
              <a:ahLst/>
              <a:cxnLst/>
              <a:rect l="l" t="t" r="r" b="b"/>
              <a:pathLst>
                <a:path w="80" h="88" extrusionOk="0">
                  <a:moveTo>
                    <a:pt x="61" y="0"/>
                  </a:moveTo>
                  <a:cubicBezTo>
                    <a:pt x="49" y="0"/>
                    <a:pt x="29" y="19"/>
                    <a:pt x="1" y="65"/>
                  </a:cubicBezTo>
                  <a:cubicBezTo>
                    <a:pt x="23" y="65"/>
                    <a:pt x="23" y="87"/>
                    <a:pt x="67" y="87"/>
                  </a:cubicBezTo>
                  <a:cubicBezTo>
                    <a:pt x="80" y="36"/>
                    <a:pt x="77" y="0"/>
                    <a:pt x="61"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7747975" y="4858100"/>
              <a:ext cx="1650" cy="3875"/>
            </a:xfrm>
            <a:custGeom>
              <a:avLst/>
              <a:gdLst/>
              <a:ahLst/>
              <a:cxnLst/>
              <a:rect l="l" t="t" r="r" b="b"/>
              <a:pathLst>
                <a:path w="66" h="155" extrusionOk="0">
                  <a:moveTo>
                    <a:pt x="0" y="1"/>
                  </a:moveTo>
                  <a:lnTo>
                    <a:pt x="0" y="155"/>
                  </a:lnTo>
                  <a:lnTo>
                    <a:pt x="66" y="155"/>
                  </a:lnTo>
                  <a:lnTo>
                    <a:pt x="66"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7728200" y="4833400"/>
              <a:ext cx="3875" cy="8275"/>
            </a:xfrm>
            <a:custGeom>
              <a:avLst/>
              <a:gdLst/>
              <a:ahLst/>
              <a:cxnLst/>
              <a:rect l="l" t="t" r="r" b="b"/>
              <a:pathLst>
                <a:path w="155" h="331" extrusionOk="0">
                  <a:moveTo>
                    <a:pt x="88" y="1"/>
                  </a:moveTo>
                  <a:lnTo>
                    <a:pt x="0" y="242"/>
                  </a:lnTo>
                  <a:cubicBezTo>
                    <a:pt x="13" y="236"/>
                    <a:pt x="25" y="233"/>
                    <a:pt x="35" y="233"/>
                  </a:cubicBezTo>
                  <a:cubicBezTo>
                    <a:pt x="100" y="233"/>
                    <a:pt x="135" y="330"/>
                    <a:pt x="154" y="330"/>
                  </a:cubicBezTo>
                  <a:lnTo>
                    <a:pt x="88"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8461818" y="3533659"/>
              <a:ext cx="294856" cy="240296"/>
            </a:xfrm>
            <a:custGeom>
              <a:avLst/>
              <a:gdLst/>
              <a:ahLst/>
              <a:cxnLst/>
              <a:rect l="l" t="t" r="r" b="b"/>
              <a:pathLst>
                <a:path w="21617" h="17617" extrusionOk="0">
                  <a:moveTo>
                    <a:pt x="12515" y="0"/>
                  </a:moveTo>
                  <a:cubicBezTo>
                    <a:pt x="12174" y="19"/>
                    <a:pt x="11851" y="38"/>
                    <a:pt x="11510" y="95"/>
                  </a:cubicBezTo>
                  <a:cubicBezTo>
                    <a:pt x="10524" y="266"/>
                    <a:pt x="9576" y="607"/>
                    <a:pt x="8704" y="1119"/>
                  </a:cubicBezTo>
                  <a:cubicBezTo>
                    <a:pt x="8400" y="1309"/>
                    <a:pt x="8154" y="1460"/>
                    <a:pt x="8002" y="1574"/>
                  </a:cubicBezTo>
                  <a:lnTo>
                    <a:pt x="7775" y="1726"/>
                  </a:lnTo>
                  <a:lnTo>
                    <a:pt x="7528" y="1896"/>
                  </a:lnTo>
                  <a:cubicBezTo>
                    <a:pt x="7376" y="2010"/>
                    <a:pt x="7168" y="2200"/>
                    <a:pt x="6902" y="2408"/>
                  </a:cubicBezTo>
                  <a:cubicBezTo>
                    <a:pt x="6163" y="3053"/>
                    <a:pt x="5480" y="3736"/>
                    <a:pt x="4836" y="4475"/>
                  </a:cubicBezTo>
                  <a:cubicBezTo>
                    <a:pt x="4437" y="4930"/>
                    <a:pt x="4020" y="5423"/>
                    <a:pt x="3584" y="5935"/>
                  </a:cubicBezTo>
                  <a:cubicBezTo>
                    <a:pt x="3129" y="6466"/>
                    <a:pt x="2674" y="7054"/>
                    <a:pt x="2200" y="7680"/>
                  </a:cubicBezTo>
                  <a:cubicBezTo>
                    <a:pt x="1726" y="8343"/>
                    <a:pt x="1290" y="9026"/>
                    <a:pt x="930" y="9765"/>
                  </a:cubicBezTo>
                  <a:cubicBezTo>
                    <a:pt x="512" y="10543"/>
                    <a:pt x="247" y="11396"/>
                    <a:pt x="133" y="12268"/>
                  </a:cubicBezTo>
                  <a:cubicBezTo>
                    <a:pt x="0" y="13197"/>
                    <a:pt x="133" y="14145"/>
                    <a:pt x="512" y="14999"/>
                  </a:cubicBezTo>
                  <a:cubicBezTo>
                    <a:pt x="550" y="15112"/>
                    <a:pt x="607" y="15226"/>
                    <a:pt x="664" y="15321"/>
                  </a:cubicBezTo>
                  <a:cubicBezTo>
                    <a:pt x="721" y="15416"/>
                    <a:pt x="759" y="15530"/>
                    <a:pt x="835" y="15624"/>
                  </a:cubicBezTo>
                  <a:cubicBezTo>
                    <a:pt x="967" y="15852"/>
                    <a:pt x="1119" y="16042"/>
                    <a:pt x="1290" y="16212"/>
                  </a:cubicBezTo>
                  <a:cubicBezTo>
                    <a:pt x="1631" y="16554"/>
                    <a:pt x="2029" y="16819"/>
                    <a:pt x="2465" y="17028"/>
                  </a:cubicBezTo>
                  <a:cubicBezTo>
                    <a:pt x="3443" y="17478"/>
                    <a:pt x="4472" y="17616"/>
                    <a:pt x="5441" y="17616"/>
                  </a:cubicBezTo>
                  <a:cubicBezTo>
                    <a:pt x="6144" y="17616"/>
                    <a:pt x="6816" y="17543"/>
                    <a:pt x="7414" y="17464"/>
                  </a:cubicBezTo>
                  <a:cubicBezTo>
                    <a:pt x="8362" y="17312"/>
                    <a:pt x="9121" y="17160"/>
                    <a:pt x="9481" y="17103"/>
                  </a:cubicBezTo>
                  <a:cubicBezTo>
                    <a:pt x="10638" y="16952"/>
                    <a:pt x="11738" y="16591"/>
                    <a:pt x="12781" y="16079"/>
                  </a:cubicBezTo>
                  <a:cubicBezTo>
                    <a:pt x="12229" y="16054"/>
                    <a:pt x="11765" y="16029"/>
                    <a:pt x="11294" y="16029"/>
                  </a:cubicBezTo>
                  <a:cubicBezTo>
                    <a:pt x="10711" y="16029"/>
                    <a:pt x="10116" y="16067"/>
                    <a:pt x="9330" y="16193"/>
                  </a:cubicBezTo>
                  <a:cubicBezTo>
                    <a:pt x="8950" y="16250"/>
                    <a:pt x="8192" y="16402"/>
                    <a:pt x="7282" y="16535"/>
                  </a:cubicBezTo>
                  <a:cubicBezTo>
                    <a:pt x="6715" y="16613"/>
                    <a:pt x="6097" y="16676"/>
                    <a:pt x="5468" y="16676"/>
                  </a:cubicBezTo>
                  <a:cubicBezTo>
                    <a:pt x="4581" y="16676"/>
                    <a:pt x="3674" y="16552"/>
                    <a:pt x="2864" y="16174"/>
                  </a:cubicBezTo>
                  <a:cubicBezTo>
                    <a:pt x="2522" y="16023"/>
                    <a:pt x="2219" y="15814"/>
                    <a:pt x="1953" y="15549"/>
                  </a:cubicBezTo>
                  <a:cubicBezTo>
                    <a:pt x="1821" y="15435"/>
                    <a:pt x="1726" y="15302"/>
                    <a:pt x="1631" y="15150"/>
                  </a:cubicBezTo>
                  <a:cubicBezTo>
                    <a:pt x="1574" y="15075"/>
                    <a:pt x="1536" y="14980"/>
                    <a:pt x="1498" y="14904"/>
                  </a:cubicBezTo>
                  <a:cubicBezTo>
                    <a:pt x="1442" y="14828"/>
                    <a:pt x="1404" y="14733"/>
                    <a:pt x="1366" y="14638"/>
                  </a:cubicBezTo>
                  <a:cubicBezTo>
                    <a:pt x="1062" y="13937"/>
                    <a:pt x="949" y="13159"/>
                    <a:pt x="1043" y="12382"/>
                  </a:cubicBezTo>
                  <a:cubicBezTo>
                    <a:pt x="1157" y="11605"/>
                    <a:pt x="1385" y="10865"/>
                    <a:pt x="1764" y="10182"/>
                  </a:cubicBezTo>
                  <a:cubicBezTo>
                    <a:pt x="2105" y="9500"/>
                    <a:pt x="2503" y="8836"/>
                    <a:pt x="2958" y="8229"/>
                  </a:cubicBezTo>
                  <a:cubicBezTo>
                    <a:pt x="3395" y="7623"/>
                    <a:pt x="3850" y="7073"/>
                    <a:pt x="4286" y="6542"/>
                  </a:cubicBezTo>
                  <a:cubicBezTo>
                    <a:pt x="4722" y="6011"/>
                    <a:pt x="5158" y="5518"/>
                    <a:pt x="5537" y="5082"/>
                  </a:cubicBezTo>
                  <a:cubicBezTo>
                    <a:pt x="6144" y="4380"/>
                    <a:pt x="6789" y="3717"/>
                    <a:pt x="7490" y="3110"/>
                  </a:cubicBezTo>
                  <a:cubicBezTo>
                    <a:pt x="7756" y="2901"/>
                    <a:pt x="7945" y="2731"/>
                    <a:pt x="8078" y="2636"/>
                  </a:cubicBezTo>
                  <a:lnTo>
                    <a:pt x="8306" y="2484"/>
                  </a:lnTo>
                  <a:lnTo>
                    <a:pt x="8514" y="2332"/>
                  </a:lnTo>
                  <a:cubicBezTo>
                    <a:pt x="8647" y="2219"/>
                    <a:pt x="8874" y="2086"/>
                    <a:pt x="9159" y="1934"/>
                  </a:cubicBezTo>
                  <a:cubicBezTo>
                    <a:pt x="9917" y="1479"/>
                    <a:pt x="10771" y="1157"/>
                    <a:pt x="11643" y="1005"/>
                  </a:cubicBezTo>
                  <a:cubicBezTo>
                    <a:pt x="11927" y="967"/>
                    <a:pt x="12212" y="929"/>
                    <a:pt x="12496" y="929"/>
                  </a:cubicBezTo>
                  <a:cubicBezTo>
                    <a:pt x="12667" y="929"/>
                    <a:pt x="12818" y="948"/>
                    <a:pt x="12951" y="948"/>
                  </a:cubicBezTo>
                  <a:cubicBezTo>
                    <a:pt x="13122" y="967"/>
                    <a:pt x="13274" y="967"/>
                    <a:pt x="13425" y="1005"/>
                  </a:cubicBezTo>
                  <a:cubicBezTo>
                    <a:pt x="13767" y="1062"/>
                    <a:pt x="14089" y="1138"/>
                    <a:pt x="14392" y="1233"/>
                  </a:cubicBezTo>
                  <a:cubicBezTo>
                    <a:pt x="14563" y="1290"/>
                    <a:pt x="14734" y="1346"/>
                    <a:pt x="14885" y="1403"/>
                  </a:cubicBezTo>
                  <a:lnTo>
                    <a:pt x="15378" y="1631"/>
                  </a:lnTo>
                  <a:cubicBezTo>
                    <a:pt x="16706" y="2257"/>
                    <a:pt x="18090" y="3148"/>
                    <a:pt x="19114" y="4361"/>
                  </a:cubicBezTo>
                  <a:cubicBezTo>
                    <a:pt x="19626" y="4949"/>
                    <a:pt x="20043" y="5651"/>
                    <a:pt x="20308" y="6390"/>
                  </a:cubicBezTo>
                  <a:cubicBezTo>
                    <a:pt x="20574" y="7130"/>
                    <a:pt x="20669" y="7907"/>
                    <a:pt x="20574" y="8685"/>
                  </a:cubicBezTo>
                  <a:cubicBezTo>
                    <a:pt x="20517" y="9064"/>
                    <a:pt x="20422" y="9424"/>
                    <a:pt x="20289" y="9784"/>
                  </a:cubicBezTo>
                  <a:cubicBezTo>
                    <a:pt x="20157" y="10126"/>
                    <a:pt x="19986" y="10467"/>
                    <a:pt x="19777" y="10789"/>
                  </a:cubicBezTo>
                  <a:cubicBezTo>
                    <a:pt x="19379" y="11434"/>
                    <a:pt x="18924" y="12003"/>
                    <a:pt x="18393" y="12534"/>
                  </a:cubicBezTo>
                  <a:cubicBezTo>
                    <a:pt x="18147" y="12799"/>
                    <a:pt x="17900" y="13046"/>
                    <a:pt x="17635" y="13292"/>
                  </a:cubicBezTo>
                  <a:lnTo>
                    <a:pt x="17255" y="13633"/>
                  </a:lnTo>
                  <a:cubicBezTo>
                    <a:pt x="17199" y="13690"/>
                    <a:pt x="17123" y="13747"/>
                    <a:pt x="17066" y="13804"/>
                  </a:cubicBezTo>
                  <a:lnTo>
                    <a:pt x="16990" y="13880"/>
                  </a:lnTo>
                  <a:lnTo>
                    <a:pt x="16933" y="13899"/>
                  </a:lnTo>
                  <a:lnTo>
                    <a:pt x="16933" y="13918"/>
                  </a:lnTo>
                  <a:cubicBezTo>
                    <a:pt x="16781" y="14032"/>
                    <a:pt x="16630" y="14145"/>
                    <a:pt x="16478" y="14240"/>
                  </a:cubicBezTo>
                  <a:cubicBezTo>
                    <a:pt x="16269" y="14373"/>
                    <a:pt x="16042" y="14506"/>
                    <a:pt x="15795" y="14619"/>
                  </a:cubicBezTo>
                  <a:cubicBezTo>
                    <a:pt x="15208" y="14923"/>
                    <a:pt x="14715" y="15150"/>
                    <a:pt x="14241" y="15359"/>
                  </a:cubicBezTo>
                  <a:lnTo>
                    <a:pt x="12781" y="16079"/>
                  </a:lnTo>
                  <a:cubicBezTo>
                    <a:pt x="12928" y="16090"/>
                    <a:pt x="13075" y="16094"/>
                    <a:pt x="13223" y="16094"/>
                  </a:cubicBezTo>
                  <a:cubicBezTo>
                    <a:pt x="13625" y="16094"/>
                    <a:pt x="14028" y="16059"/>
                    <a:pt x="14430" y="16004"/>
                  </a:cubicBezTo>
                  <a:cubicBezTo>
                    <a:pt x="15056" y="15909"/>
                    <a:pt x="15644" y="15719"/>
                    <a:pt x="16213" y="15435"/>
                  </a:cubicBezTo>
                  <a:cubicBezTo>
                    <a:pt x="16478" y="15302"/>
                    <a:pt x="16743" y="15169"/>
                    <a:pt x="16990" y="14999"/>
                  </a:cubicBezTo>
                  <a:cubicBezTo>
                    <a:pt x="17142" y="14904"/>
                    <a:pt x="17312" y="14771"/>
                    <a:pt x="17502" y="14638"/>
                  </a:cubicBezTo>
                  <a:lnTo>
                    <a:pt x="17521" y="14619"/>
                  </a:lnTo>
                  <a:lnTo>
                    <a:pt x="17559" y="14582"/>
                  </a:lnTo>
                  <a:lnTo>
                    <a:pt x="17673" y="14506"/>
                  </a:lnTo>
                  <a:cubicBezTo>
                    <a:pt x="17748" y="14430"/>
                    <a:pt x="17805" y="14373"/>
                    <a:pt x="17881" y="14316"/>
                  </a:cubicBezTo>
                  <a:lnTo>
                    <a:pt x="18279" y="13956"/>
                  </a:lnTo>
                  <a:cubicBezTo>
                    <a:pt x="18545" y="13709"/>
                    <a:pt x="18810" y="13444"/>
                    <a:pt x="19076" y="13159"/>
                  </a:cubicBezTo>
                  <a:cubicBezTo>
                    <a:pt x="19645" y="12591"/>
                    <a:pt x="20157" y="11946"/>
                    <a:pt x="20593" y="11263"/>
                  </a:cubicBezTo>
                  <a:cubicBezTo>
                    <a:pt x="20820" y="10903"/>
                    <a:pt x="21010" y="10505"/>
                    <a:pt x="21162" y="10107"/>
                  </a:cubicBezTo>
                  <a:cubicBezTo>
                    <a:pt x="21332" y="9671"/>
                    <a:pt x="21446" y="9234"/>
                    <a:pt x="21503" y="8779"/>
                  </a:cubicBezTo>
                  <a:cubicBezTo>
                    <a:pt x="21617" y="7869"/>
                    <a:pt x="21503" y="6940"/>
                    <a:pt x="21199" y="6068"/>
                  </a:cubicBezTo>
                  <a:cubicBezTo>
                    <a:pt x="20877" y="5215"/>
                    <a:pt x="20422" y="4418"/>
                    <a:pt x="19834" y="3736"/>
                  </a:cubicBezTo>
                  <a:cubicBezTo>
                    <a:pt x="19265" y="3072"/>
                    <a:pt x="18621" y="2503"/>
                    <a:pt x="17900" y="2010"/>
                  </a:cubicBezTo>
                  <a:cubicBezTo>
                    <a:pt x="17559" y="1764"/>
                    <a:pt x="17199" y="1536"/>
                    <a:pt x="16838" y="1327"/>
                  </a:cubicBezTo>
                  <a:cubicBezTo>
                    <a:pt x="16668" y="1233"/>
                    <a:pt x="16497" y="1138"/>
                    <a:pt x="16326" y="1043"/>
                  </a:cubicBezTo>
                  <a:lnTo>
                    <a:pt x="16061" y="891"/>
                  </a:lnTo>
                  <a:lnTo>
                    <a:pt x="15776" y="778"/>
                  </a:lnTo>
                  <a:lnTo>
                    <a:pt x="15246" y="531"/>
                  </a:lnTo>
                  <a:cubicBezTo>
                    <a:pt x="15056" y="455"/>
                    <a:pt x="14866" y="417"/>
                    <a:pt x="14677" y="341"/>
                  </a:cubicBezTo>
                  <a:cubicBezTo>
                    <a:pt x="14316" y="228"/>
                    <a:pt x="13956" y="152"/>
                    <a:pt x="13577" y="95"/>
                  </a:cubicBezTo>
                  <a:cubicBezTo>
                    <a:pt x="13406" y="57"/>
                    <a:pt x="13217" y="38"/>
                    <a:pt x="13027" y="38"/>
                  </a:cubicBezTo>
                  <a:cubicBezTo>
                    <a:pt x="12856" y="19"/>
                    <a:pt x="12686" y="0"/>
                    <a:pt x="12515"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7841087" y="3540751"/>
              <a:ext cx="635488" cy="1044360"/>
            </a:xfrm>
            <a:custGeom>
              <a:avLst/>
              <a:gdLst/>
              <a:ahLst/>
              <a:cxnLst/>
              <a:rect l="l" t="t" r="r" b="b"/>
              <a:pathLst>
                <a:path w="46590" h="76566" extrusionOk="0">
                  <a:moveTo>
                    <a:pt x="6936" y="1"/>
                  </a:moveTo>
                  <a:cubicBezTo>
                    <a:pt x="6547" y="1"/>
                    <a:pt x="6159" y="25"/>
                    <a:pt x="5765" y="68"/>
                  </a:cubicBezTo>
                  <a:cubicBezTo>
                    <a:pt x="5101" y="144"/>
                    <a:pt x="4438" y="314"/>
                    <a:pt x="3812" y="561"/>
                  </a:cubicBezTo>
                  <a:cubicBezTo>
                    <a:pt x="2599" y="997"/>
                    <a:pt x="1556" y="1793"/>
                    <a:pt x="816" y="2855"/>
                  </a:cubicBezTo>
                  <a:cubicBezTo>
                    <a:pt x="721" y="2969"/>
                    <a:pt x="646" y="3102"/>
                    <a:pt x="570" y="3235"/>
                  </a:cubicBezTo>
                  <a:lnTo>
                    <a:pt x="456" y="3462"/>
                  </a:lnTo>
                  <a:cubicBezTo>
                    <a:pt x="399" y="3576"/>
                    <a:pt x="342" y="3709"/>
                    <a:pt x="285" y="3822"/>
                  </a:cubicBezTo>
                  <a:lnTo>
                    <a:pt x="134" y="4202"/>
                  </a:lnTo>
                  <a:lnTo>
                    <a:pt x="77" y="4391"/>
                  </a:lnTo>
                  <a:lnTo>
                    <a:pt x="39" y="4486"/>
                  </a:lnTo>
                  <a:lnTo>
                    <a:pt x="20" y="4524"/>
                  </a:lnTo>
                  <a:cubicBezTo>
                    <a:pt x="20" y="4543"/>
                    <a:pt x="1" y="4562"/>
                    <a:pt x="20" y="4562"/>
                  </a:cubicBezTo>
                  <a:lnTo>
                    <a:pt x="797" y="4695"/>
                  </a:lnTo>
                  <a:cubicBezTo>
                    <a:pt x="911" y="4714"/>
                    <a:pt x="1063" y="4733"/>
                    <a:pt x="1176" y="4751"/>
                  </a:cubicBezTo>
                  <a:lnTo>
                    <a:pt x="1366" y="4789"/>
                  </a:lnTo>
                  <a:lnTo>
                    <a:pt x="1764" y="4827"/>
                  </a:lnTo>
                  <a:cubicBezTo>
                    <a:pt x="2030" y="4865"/>
                    <a:pt x="2295" y="4865"/>
                    <a:pt x="2542" y="4884"/>
                  </a:cubicBezTo>
                  <a:cubicBezTo>
                    <a:pt x="2902" y="4903"/>
                    <a:pt x="3262" y="4922"/>
                    <a:pt x="3604" y="4922"/>
                  </a:cubicBezTo>
                  <a:lnTo>
                    <a:pt x="3717" y="4922"/>
                  </a:lnTo>
                  <a:lnTo>
                    <a:pt x="3717" y="4941"/>
                  </a:lnTo>
                  <a:cubicBezTo>
                    <a:pt x="3717" y="4998"/>
                    <a:pt x="3736" y="5055"/>
                    <a:pt x="3755" y="5112"/>
                  </a:cubicBezTo>
                  <a:cubicBezTo>
                    <a:pt x="3774" y="5169"/>
                    <a:pt x="3793" y="5226"/>
                    <a:pt x="3831" y="5282"/>
                  </a:cubicBezTo>
                  <a:cubicBezTo>
                    <a:pt x="3907" y="5453"/>
                    <a:pt x="4040" y="5605"/>
                    <a:pt x="4172" y="5737"/>
                  </a:cubicBezTo>
                  <a:cubicBezTo>
                    <a:pt x="4381" y="5927"/>
                    <a:pt x="4627" y="6098"/>
                    <a:pt x="4874" y="6211"/>
                  </a:cubicBezTo>
                  <a:cubicBezTo>
                    <a:pt x="4988" y="6268"/>
                    <a:pt x="5101" y="6306"/>
                    <a:pt x="5215" y="6344"/>
                  </a:cubicBezTo>
                  <a:lnTo>
                    <a:pt x="5443" y="6420"/>
                  </a:lnTo>
                  <a:lnTo>
                    <a:pt x="29922" y="14005"/>
                  </a:lnTo>
                  <a:lnTo>
                    <a:pt x="31661" y="14538"/>
                  </a:lnTo>
                  <a:lnTo>
                    <a:pt x="31661" y="14538"/>
                  </a:lnTo>
                  <a:cubicBezTo>
                    <a:pt x="31296" y="14684"/>
                    <a:pt x="30944" y="14847"/>
                    <a:pt x="30605" y="15048"/>
                  </a:cubicBezTo>
                  <a:cubicBezTo>
                    <a:pt x="30417" y="15157"/>
                    <a:pt x="30319" y="15228"/>
                    <a:pt x="30313" y="15228"/>
                  </a:cubicBezTo>
                  <a:cubicBezTo>
                    <a:pt x="30311" y="15228"/>
                    <a:pt x="30314" y="15225"/>
                    <a:pt x="30320" y="15218"/>
                  </a:cubicBezTo>
                  <a:lnTo>
                    <a:pt x="30320" y="15218"/>
                  </a:lnTo>
                  <a:cubicBezTo>
                    <a:pt x="29827" y="15522"/>
                    <a:pt x="29600" y="15692"/>
                    <a:pt x="29486" y="15787"/>
                  </a:cubicBezTo>
                  <a:lnTo>
                    <a:pt x="29353" y="15863"/>
                  </a:lnTo>
                  <a:lnTo>
                    <a:pt x="18716" y="23732"/>
                  </a:lnTo>
                  <a:lnTo>
                    <a:pt x="16175" y="25609"/>
                  </a:lnTo>
                  <a:cubicBezTo>
                    <a:pt x="15246" y="26273"/>
                    <a:pt x="14336" y="26974"/>
                    <a:pt x="13482" y="27752"/>
                  </a:cubicBezTo>
                  <a:cubicBezTo>
                    <a:pt x="13027" y="28188"/>
                    <a:pt x="12629" y="28681"/>
                    <a:pt x="12307" y="29231"/>
                  </a:cubicBezTo>
                  <a:cubicBezTo>
                    <a:pt x="11966" y="29800"/>
                    <a:pt x="11738" y="30406"/>
                    <a:pt x="11586" y="31051"/>
                  </a:cubicBezTo>
                  <a:cubicBezTo>
                    <a:pt x="11321" y="32359"/>
                    <a:pt x="11359" y="33725"/>
                    <a:pt x="11738" y="35014"/>
                  </a:cubicBezTo>
                  <a:cubicBezTo>
                    <a:pt x="12136" y="36322"/>
                    <a:pt x="12743" y="37574"/>
                    <a:pt x="13539" y="38692"/>
                  </a:cubicBezTo>
                  <a:cubicBezTo>
                    <a:pt x="14336" y="39811"/>
                    <a:pt x="15208" y="40873"/>
                    <a:pt x="16137" y="41878"/>
                  </a:cubicBezTo>
                  <a:cubicBezTo>
                    <a:pt x="18014" y="43945"/>
                    <a:pt x="20138" y="45841"/>
                    <a:pt x="22300" y="47718"/>
                  </a:cubicBezTo>
                  <a:cubicBezTo>
                    <a:pt x="24461" y="49595"/>
                    <a:pt x="26661" y="51453"/>
                    <a:pt x="28709" y="53444"/>
                  </a:cubicBezTo>
                  <a:cubicBezTo>
                    <a:pt x="28955" y="53691"/>
                    <a:pt x="29221" y="53956"/>
                    <a:pt x="29467" y="54203"/>
                  </a:cubicBezTo>
                  <a:cubicBezTo>
                    <a:pt x="29714" y="54468"/>
                    <a:pt x="29960" y="54715"/>
                    <a:pt x="30207" y="54980"/>
                  </a:cubicBezTo>
                  <a:lnTo>
                    <a:pt x="30908" y="55758"/>
                  </a:lnTo>
                  <a:cubicBezTo>
                    <a:pt x="31136" y="56004"/>
                    <a:pt x="31344" y="56251"/>
                    <a:pt x="31515" y="56535"/>
                  </a:cubicBezTo>
                  <a:cubicBezTo>
                    <a:pt x="31667" y="56763"/>
                    <a:pt x="31723" y="57028"/>
                    <a:pt x="31704" y="57294"/>
                  </a:cubicBezTo>
                  <a:cubicBezTo>
                    <a:pt x="31667" y="57559"/>
                    <a:pt x="31553" y="57825"/>
                    <a:pt x="31382" y="58052"/>
                  </a:cubicBezTo>
                  <a:cubicBezTo>
                    <a:pt x="31193" y="58336"/>
                    <a:pt x="30984" y="58602"/>
                    <a:pt x="30756" y="58848"/>
                  </a:cubicBezTo>
                  <a:lnTo>
                    <a:pt x="30074" y="59664"/>
                  </a:lnTo>
                  <a:cubicBezTo>
                    <a:pt x="28235" y="61806"/>
                    <a:pt x="26357" y="63873"/>
                    <a:pt x="24537" y="65921"/>
                  </a:cubicBezTo>
                  <a:cubicBezTo>
                    <a:pt x="23627" y="66926"/>
                    <a:pt x="22755" y="67931"/>
                    <a:pt x="21882" y="68955"/>
                  </a:cubicBezTo>
                  <a:cubicBezTo>
                    <a:pt x="21465" y="69448"/>
                    <a:pt x="21048" y="69960"/>
                    <a:pt x="20631" y="70453"/>
                  </a:cubicBezTo>
                  <a:cubicBezTo>
                    <a:pt x="20422" y="70718"/>
                    <a:pt x="20214" y="70965"/>
                    <a:pt x="20024" y="71211"/>
                  </a:cubicBezTo>
                  <a:lnTo>
                    <a:pt x="19531" y="71856"/>
                  </a:lnTo>
                  <a:cubicBezTo>
                    <a:pt x="18943" y="72595"/>
                    <a:pt x="18488" y="73221"/>
                    <a:pt x="18261" y="73544"/>
                  </a:cubicBezTo>
                  <a:cubicBezTo>
                    <a:pt x="18033" y="73847"/>
                    <a:pt x="17882" y="74112"/>
                    <a:pt x="17711" y="74340"/>
                  </a:cubicBezTo>
                  <a:cubicBezTo>
                    <a:pt x="17559" y="74586"/>
                    <a:pt x="17426" y="74833"/>
                    <a:pt x="17313" y="75079"/>
                  </a:cubicBezTo>
                  <a:cubicBezTo>
                    <a:pt x="17256" y="75193"/>
                    <a:pt x="17199" y="75307"/>
                    <a:pt x="17142" y="75440"/>
                  </a:cubicBezTo>
                  <a:lnTo>
                    <a:pt x="17104" y="75534"/>
                  </a:lnTo>
                  <a:lnTo>
                    <a:pt x="17085" y="75572"/>
                  </a:lnTo>
                  <a:lnTo>
                    <a:pt x="17047" y="75648"/>
                  </a:lnTo>
                  <a:cubicBezTo>
                    <a:pt x="17028" y="75743"/>
                    <a:pt x="17009" y="75838"/>
                    <a:pt x="17009" y="75933"/>
                  </a:cubicBezTo>
                  <a:cubicBezTo>
                    <a:pt x="17028" y="76084"/>
                    <a:pt x="17085" y="76255"/>
                    <a:pt x="17180" y="76388"/>
                  </a:cubicBezTo>
                  <a:cubicBezTo>
                    <a:pt x="17237" y="76464"/>
                    <a:pt x="17294" y="76520"/>
                    <a:pt x="17389" y="76558"/>
                  </a:cubicBezTo>
                  <a:cubicBezTo>
                    <a:pt x="17399" y="76563"/>
                    <a:pt x="17410" y="76566"/>
                    <a:pt x="17422" y="76566"/>
                  </a:cubicBezTo>
                  <a:cubicBezTo>
                    <a:pt x="17456" y="76566"/>
                    <a:pt x="17494" y="76548"/>
                    <a:pt x="17521" y="76520"/>
                  </a:cubicBezTo>
                  <a:cubicBezTo>
                    <a:pt x="17540" y="76483"/>
                    <a:pt x="17559" y="76445"/>
                    <a:pt x="17559" y="76407"/>
                  </a:cubicBezTo>
                  <a:lnTo>
                    <a:pt x="17559" y="76407"/>
                  </a:lnTo>
                  <a:cubicBezTo>
                    <a:pt x="17525" y="76459"/>
                    <a:pt x="17495" y="76479"/>
                    <a:pt x="17471" y="76479"/>
                  </a:cubicBezTo>
                  <a:cubicBezTo>
                    <a:pt x="17414" y="76479"/>
                    <a:pt x="17383" y="76372"/>
                    <a:pt x="17370" y="76293"/>
                  </a:cubicBezTo>
                  <a:cubicBezTo>
                    <a:pt x="17351" y="76179"/>
                    <a:pt x="17370" y="76065"/>
                    <a:pt x="17407" y="75952"/>
                  </a:cubicBezTo>
                  <a:cubicBezTo>
                    <a:pt x="17426" y="75933"/>
                    <a:pt x="17445" y="75895"/>
                    <a:pt x="17483" y="75857"/>
                  </a:cubicBezTo>
                  <a:lnTo>
                    <a:pt x="17502" y="75838"/>
                  </a:lnTo>
                  <a:lnTo>
                    <a:pt x="17521" y="75819"/>
                  </a:lnTo>
                  <a:lnTo>
                    <a:pt x="17597" y="75743"/>
                  </a:lnTo>
                  <a:cubicBezTo>
                    <a:pt x="17692" y="75648"/>
                    <a:pt x="17787" y="75553"/>
                    <a:pt x="17882" y="75459"/>
                  </a:cubicBezTo>
                  <a:cubicBezTo>
                    <a:pt x="18052" y="75269"/>
                    <a:pt x="18242" y="75060"/>
                    <a:pt x="18412" y="74833"/>
                  </a:cubicBezTo>
                  <a:cubicBezTo>
                    <a:pt x="18602" y="74605"/>
                    <a:pt x="18792" y="74359"/>
                    <a:pt x="19000" y="74074"/>
                  </a:cubicBezTo>
                  <a:cubicBezTo>
                    <a:pt x="19209" y="73790"/>
                    <a:pt x="19683" y="73164"/>
                    <a:pt x="20271" y="72425"/>
                  </a:cubicBezTo>
                  <a:lnTo>
                    <a:pt x="20764" y="71799"/>
                  </a:lnTo>
                  <a:cubicBezTo>
                    <a:pt x="20953" y="71553"/>
                    <a:pt x="21162" y="71306"/>
                    <a:pt x="21351" y="71060"/>
                  </a:cubicBezTo>
                  <a:cubicBezTo>
                    <a:pt x="21769" y="70548"/>
                    <a:pt x="22186" y="70055"/>
                    <a:pt x="22603" y="69562"/>
                  </a:cubicBezTo>
                  <a:cubicBezTo>
                    <a:pt x="23456" y="68557"/>
                    <a:pt x="24328" y="67552"/>
                    <a:pt x="25239" y="66547"/>
                  </a:cubicBezTo>
                  <a:cubicBezTo>
                    <a:pt x="27040" y="64518"/>
                    <a:pt x="28936" y="62451"/>
                    <a:pt x="30775" y="60271"/>
                  </a:cubicBezTo>
                  <a:lnTo>
                    <a:pt x="31477" y="59455"/>
                  </a:lnTo>
                  <a:cubicBezTo>
                    <a:pt x="31723" y="59171"/>
                    <a:pt x="31951" y="58886"/>
                    <a:pt x="32160" y="58583"/>
                  </a:cubicBezTo>
                  <a:cubicBezTo>
                    <a:pt x="32425" y="58223"/>
                    <a:pt x="32577" y="57825"/>
                    <a:pt x="32634" y="57388"/>
                  </a:cubicBezTo>
                  <a:cubicBezTo>
                    <a:pt x="32672" y="56933"/>
                    <a:pt x="32577" y="56478"/>
                    <a:pt x="32330" y="56099"/>
                  </a:cubicBezTo>
                  <a:cubicBezTo>
                    <a:pt x="32122" y="55758"/>
                    <a:pt x="31894" y="55454"/>
                    <a:pt x="31629" y="55170"/>
                  </a:cubicBezTo>
                  <a:lnTo>
                    <a:pt x="30889" y="54355"/>
                  </a:lnTo>
                  <a:cubicBezTo>
                    <a:pt x="30643" y="54089"/>
                    <a:pt x="30377" y="53843"/>
                    <a:pt x="30131" y="53577"/>
                  </a:cubicBezTo>
                  <a:cubicBezTo>
                    <a:pt x="29865" y="53312"/>
                    <a:pt x="29619" y="53065"/>
                    <a:pt x="29353" y="52800"/>
                  </a:cubicBezTo>
                  <a:cubicBezTo>
                    <a:pt x="27286" y="50771"/>
                    <a:pt x="25068" y="48894"/>
                    <a:pt x="22925" y="47035"/>
                  </a:cubicBezTo>
                  <a:cubicBezTo>
                    <a:pt x="20783" y="45234"/>
                    <a:pt x="18754" y="43300"/>
                    <a:pt x="16839" y="41271"/>
                  </a:cubicBezTo>
                  <a:cubicBezTo>
                    <a:pt x="15928" y="40304"/>
                    <a:pt x="15075" y="39261"/>
                    <a:pt x="14298" y="38180"/>
                  </a:cubicBezTo>
                  <a:cubicBezTo>
                    <a:pt x="13558" y="37138"/>
                    <a:pt x="13008" y="36000"/>
                    <a:pt x="12648" y="34786"/>
                  </a:cubicBezTo>
                  <a:cubicBezTo>
                    <a:pt x="12307" y="33649"/>
                    <a:pt x="12250" y="32435"/>
                    <a:pt x="12496" y="31279"/>
                  </a:cubicBezTo>
                  <a:cubicBezTo>
                    <a:pt x="12629" y="30729"/>
                    <a:pt x="12838" y="30198"/>
                    <a:pt x="13122" y="29724"/>
                  </a:cubicBezTo>
                  <a:cubicBezTo>
                    <a:pt x="13407" y="29250"/>
                    <a:pt x="13748" y="28814"/>
                    <a:pt x="14146" y="28434"/>
                  </a:cubicBezTo>
                  <a:cubicBezTo>
                    <a:pt x="14943" y="27657"/>
                    <a:pt x="15872" y="27031"/>
                    <a:pt x="16763" y="26367"/>
                  </a:cubicBezTo>
                  <a:lnTo>
                    <a:pt x="19285" y="24509"/>
                  </a:lnTo>
                  <a:lnTo>
                    <a:pt x="29922" y="16640"/>
                  </a:lnTo>
                  <a:lnTo>
                    <a:pt x="30036" y="16545"/>
                  </a:lnTo>
                  <a:cubicBezTo>
                    <a:pt x="30150" y="16470"/>
                    <a:pt x="30377" y="16318"/>
                    <a:pt x="30832" y="16015"/>
                  </a:cubicBezTo>
                  <a:lnTo>
                    <a:pt x="30832" y="16015"/>
                  </a:lnTo>
                  <a:cubicBezTo>
                    <a:pt x="30821" y="16022"/>
                    <a:pt x="30815" y="16026"/>
                    <a:pt x="30816" y="16026"/>
                  </a:cubicBezTo>
                  <a:cubicBezTo>
                    <a:pt x="30820" y="16026"/>
                    <a:pt x="30917" y="15968"/>
                    <a:pt x="31098" y="15863"/>
                  </a:cubicBezTo>
                  <a:cubicBezTo>
                    <a:pt x="31458" y="15654"/>
                    <a:pt x="31837" y="15484"/>
                    <a:pt x="32235" y="15351"/>
                  </a:cubicBezTo>
                  <a:cubicBezTo>
                    <a:pt x="32520" y="15237"/>
                    <a:pt x="32842" y="15180"/>
                    <a:pt x="33146" y="15161"/>
                  </a:cubicBezTo>
                  <a:lnTo>
                    <a:pt x="33411" y="15161"/>
                  </a:lnTo>
                  <a:cubicBezTo>
                    <a:pt x="33506" y="15161"/>
                    <a:pt x="33601" y="15161"/>
                    <a:pt x="33695" y="15180"/>
                  </a:cubicBezTo>
                  <a:lnTo>
                    <a:pt x="33828" y="15199"/>
                  </a:lnTo>
                  <a:cubicBezTo>
                    <a:pt x="33795" y="15340"/>
                    <a:pt x="33782" y="15397"/>
                    <a:pt x="33783" y="15397"/>
                  </a:cubicBezTo>
                  <a:cubicBezTo>
                    <a:pt x="33789" y="15397"/>
                    <a:pt x="34067" y="14294"/>
                    <a:pt x="34060" y="14294"/>
                  </a:cubicBezTo>
                  <a:lnTo>
                    <a:pt x="34060" y="14294"/>
                  </a:lnTo>
                  <a:cubicBezTo>
                    <a:pt x="34060" y="14294"/>
                    <a:pt x="34058" y="14299"/>
                    <a:pt x="34056" y="14308"/>
                  </a:cubicBezTo>
                  <a:lnTo>
                    <a:pt x="34037" y="14308"/>
                  </a:lnTo>
                  <a:lnTo>
                    <a:pt x="33999" y="14289"/>
                  </a:lnTo>
                  <a:lnTo>
                    <a:pt x="33972" y="14282"/>
                  </a:lnTo>
                  <a:lnTo>
                    <a:pt x="33972" y="14282"/>
                  </a:lnTo>
                  <a:cubicBezTo>
                    <a:pt x="33973" y="14278"/>
                    <a:pt x="33974" y="14273"/>
                    <a:pt x="33975" y="14269"/>
                  </a:cubicBezTo>
                  <a:lnTo>
                    <a:pt x="33975" y="14269"/>
                  </a:lnTo>
                  <a:lnTo>
                    <a:pt x="33980" y="14270"/>
                  </a:lnTo>
                  <a:cubicBezTo>
                    <a:pt x="34014" y="14125"/>
                    <a:pt x="34027" y="14065"/>
                    <a:pt x="34026" y="14065"/>
                  </a:cubicBezTo>
                  <a:lnTo>
                    <a:pt x="34026" y="14065"/>
                  </a:lnTo>
                  <a:cubicBezTo>
                    <a:pt x="34025" y="14065"/>
                    <a:pt x="34005" y="14148"/>
                    <a:pt x="33975" y="14269"/>
                  </a:cubicBezTo>
                  <a:lnTo>
                    <a:pt x="33975" y="14269"/>
                  </a:lnTo>
                  <a:lnTo>
                    <a:pt x="33847" y="14244"/>
                  </a:lnTo>
                  <a:lnTo>
                    <a:pt x="33847" y="14244"/>
                  </a:lnTo>
                  <a:lnTo>
                    <a:pt x="33544" y="14137"/>
                  </a:lnTo>
                  <a:lnTo>
                    <a:pt x="30207" y="13113"/>
                  </a:lnTo>
                  <a:lnTo>
                    <a:pt x="5708" y="5529"/>
                  </a:lnTo>
                  <a:lnTo>
                    <a:pt x="5708" y="5529"/>
                  </a:lnTo>
                  <a:lnTo>
                    <a:pt x="6031" y="5605"/>
                  </a:lnTo>
                  <a:lnTo>
                    <a:pt x="5746" y="5529"/>
                  </a:lnTo>
                  <a:lnTo>
                    <a:pt x="5500" y="5453"/>
                  </a:lnTo>
                  <a:cubicBezTo>
                    <a:pt x="5424" y="5434"/>
                    <a:pt x="5367" y="5396"/>
                    <a:pt x="5291" y="5358"/>
                  </a:cubicBezTo>
                  <a:cubicBezTo>
                    <a:pt x="5120" y="5282"/>
                    <a:pt x="4969" y="5169"/>
                    <a:pt x="4817" y="5055"/>
                  </a:cubicBezTo>
                  <a:cubicBezTo>
                    <a:pt x="4760" y="4979"/>
                    <a:pt x="4703" y="4922"/>
                    <a:pt x="4646" y="4846"/>
                  </a:cubicBezTo>
                  <a:cubicBezTo>
                    <a:pt x="4646" y="4808"/>
                    <a:pt x="4627" y="4789"/>
                    <a:pt x="4646" y="4770"/>
                  </a:cubicBezTo>
                  <a:lnTo>
                    <a:pt x="4684" y="4714"/>
                  </a:lnTo>
                  <a:lnTo>
                    <a:pt x="4760" y="4638"/>
                  </a:lnTo>
                  <a:lnTo>
                    <a:pt x="4912" y="4467"/>
                  </a:lnTo>
                  <a:lnTo>
                    <a:pt x="5348" y="3936"/>
                  </a:lnTo>
                  <a:lnTo>
                    <a:pt x="5386" y="3898"/>
                  </a:lnTo>
                  <a:lnTo>
                    <a:pt x="4969" y="3898"/>
                  </a:lnTo>
                  <a:lnTo>
                    <a:pt x="4495" y="3917"/>
                  </a:lnTo>
                  <a:lnTo>
                    <a:pt x="3983" y="3955"/>
                  </a:lnTo>
                  <a:lnTo>
                    <a:pt x="3604" y="3955"/>
                  </a:lnTo>
                  <a:cubicBezTo>
                    <a:pt x="3262" y="3955"/>
                    <a:pt x="2940" y="3955"/>
                    <a:pt x="2599" y="3936"/>
                  </a:cubicBezTo>
                  <a:cubicBezTo>
                    <a:pt x="2352" y="3917"/>
                    <a:pt x="2125" y="3898"/>
                    <a:pt x="1859" y="3860"/>
                  </a:cubicBezTo>
                  <a:lnTo>
                    <a:pt x="1499" y="3822"/>
                  </a:lnTo>
                  <a:lnTo>
                    <a:pt x="1309" y="3803"/>
                  </a:lnTo>
                  <a:lnTo>
                    <a:pt x="1385" y="3652"/>
                  </a:lnTo>
                  <a:cubicBezTo>
                    <a:pt x="1442" y="3538"/>
                    <a:pt x="1499" y="3443"/>
                    <a:pt x="1575" y="3329"/>
                  </a:cubicBezTo>
                  <a:cubicBezTo>
                    <a:pt x="2219" y="2438"/>
                    <a:pt x="3129" y="1775"/>
                    <a:pt x="4153" y="1395"/>
                  </a:cubicBezTo>
                  <a:cubicBezTo>
                    <a:pt x="4722" y="1168"/>
                    <a:pt x="5310" y="1035"/>
                    <a:pt x="5898" y="959"/>
                  </a:cubicBezTo>
                  <a:cubicBezTo>
                    <a:pt x="6233" y="919"/>
                    <a:pt x="6569" y="900"/>
                    <a:pt x="6904" y="900"/>
                  </a:cubicBezTo>
                  <a:cubicBezTo>
                    <a:pt x="7194" y="900"/>
                    <a:pt x="7485" y="914"/>
                    <a:pt x="7775" y="940"/>
                  </a:cubicBezTo>
                  <a:cubicBezTo>
                    <a:pt x="9121" y="1111"/>
                    <a:pt x="10430" y="1414"/>
                    <a:pt x="11719" y="1869"/>
                  </a:cubicBezTo>
                  <a:cubicBezTo>
                    <a:pt x="13046" y="2324"/>
                    <a:pt x="14431" y="2817"/>
                    <a:pt x="15853" y="3235"/>
                  </a:cubicBezTo>
                  <a:cubicBezTo>
                    <a:pt x="17275" y="3652"/>
                    <a:pt x="18716" y="4069"/>
                    <a:pt x="20176" y="4448"/>
                  </a:cubicBezTo>
                  <a:cubicBezTo>
                    <a:pt x="23115" y="5188"/>
                    <a:pt x="26111" y="5813"/>
                    <a:pt x="29069" y="6420"/>
                  </a:cubicBezTo>
                  <a:lnTo>
                    <a:pt x="43157" y="9321"/>
                  </a:lnTo>
                  <a:cubicBezTo>
                    <a:pt x="44011" y="9492"/>
                    <a:pt x="44874" y="9577"/>
                    <a:pt x="45733" y="9577"/>
                  </a:cubicBezTo>
                  <a:cubicBezTo>
                    <a:pt x="46019" y="9577"/>
                    <a:pt x="46305" y="9568"/>
                    <a:pt x="46589" y="9549"/>
                  </a:cubicBezTo>
                  <a:cubicBezTo>
                    <a:pt x="45565" y="9018"/>
                    <a:pt x="44485" y="8639"/>
                    <a:pt x="43347" y="8411"/>
                  </a:cubicBezTo>
                  <a:lnTo>
                    <a:pt x="29258" y="5510"/>
                  </a:lnTo>
                  <a:cubicBezTo>
                    <a:pt x="26300" y="4903"/>
                    <a:pt x="23305" y="4277"/>
                    <a:pt x="20403" y="3538"/>
                  </a:cubicBezTo>
                  <a:cubicBezTo>
                    <a:pt x="18943" y="3178"/>
                    <a:pt x="17502" y="2779"/>
                    <a:pt x="16099" y="2362"/>
                  </a:cubicBezTo>
                  <a:cubicBezTo>
                    <a:pt x="14715" y="1926"/>
                    <a:pt x="13350" y="1452"/>
                    <a:pt x="11985" y="997"/>
                  </a:cubicBezTo>
                  <a:cubicBezTo>
                    <a:pt x="10638" y="523"/>
                    <a:pt x="9254" y="201"/>
                    <a:pt x="7851" y="49"/>
                  </a:cubicBezTo>
                  <a:cubicBezTo>
                    <a:pt x="7543" y="16"/>
                    <a:pt x="7239" y="1"/>
                    <a:pt x="6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8419138" y="3792290"/>
              <a:ext cx="317103" cy="591771"/>
            </a:xfrm>
            <a:custGeom>
              <a:avLst/>
              <a:gdLst/>
              <a:ahLst/>
              <a:cxnLst/>
              <a:rect l="l" t="t" r="r" b="b"/>
              <a:pathLst>
                <a:path w="23248" h="43385" extrusionOk="0">
                  <a:moveTo>
                    <a:pt x="15417" y="1"/>
                  </a:moveTo>
                  <a:lnTo>
                    <a:pt x="15417" y="1"/>
                  </a:lnTo>
                  <a:cubicBezTo>
                    <a:pt x="15644" y="494"/>
                    <a:pt x="15796" y="1006"/>
                    <a:pt x="15910" y="1518"/>
                  </a:cubicBezTo>
                  <a:cubicBezTo>
                    <a:pt x="16042" y="2105"/>
                    <a:pt x="16213" y="2674"/>
                    <a:pt x="16403" y="3243"/>
                  </a:cubicBezTo>
                  <a:cubicBezTo>
                    <a:pt x="16478" y="3433"/>
                    <a:pt x="16573" y="3717"/>
                    <a:pt x="16744" y="4058"/>
                  </a:cubicBezTo>
                  <a:cubicBezTo>
                    <a:pt x="16820" y="4210"/>
                    <a:pt x="16896" y="4400"/>
                    <a:pt x="17009" y="4589"/>
                  </a:cubicBezTo>
                  <a:lnTo>
                    <a:pt x="17066" y="4703"/>
                  </a:lnTo>
                  <a:lnTo>
                    <a:pt x="17180" y="4912"/>
                  </a:lnTo>
                  <a:cubicBezTo>
                    <a:pt x="17256" y="5063"/>
                    <a:pt x="17332" y="5196"/>
                    <a:pt x="17407" y="5348"/>
                  </a:cubicBezTo>
                  <a:cubicBezTo>
                    <a:pt x="17559" y="5613"/>
                    <a:pt x="17730" y="5898"/>
                    <a:pt x="17900" y="6182"/>
                  </a:cubicBezTo>
                  <a:cubicBezTo>
                    <a:pt x="18242" y="6732"/>
                    <a:pt x="18602" y="7301"/>
                    <a:pt x="18962" y="7870"/>
                  </a:cubicBezTo>
                  <a:cubicBezTo>
                    <a:pt x="20441" y="10316"/>
                    <a:pt x="21484" y="13027"/>
                    <a:pt x="21996" y="15852"/>
                  </a:cubicBezTo>
                  <a:cubicBezTo>
                    <a:pt x="22262" y="17331"/>
                    <a:pt x="22356" y="18848"/>
                    <a:pt x="22262" y="20346"/>
                  </a:cubicBezTo>
                  <a:cubicBezTo>
                    <a:pt x="22186" y="21844"/>
                    <a:pt x="21882" y="23323"/>
                    <a:pt x="21370" y="24745"/>
                  </a:cubicBezTo>
                  <a:lnTo>
                    <a:pt x="21181" y="25276"/>
                  </a:lnTo>
                  <a:cubicBezTo>
                    <a:pt x="21105" y="25447"/>
                    <a:pt x="21029" y="25618"/>
                    <a:pt x="20953" y="25788"/>
                  </a:cubicBezTo>
                  <a:lnTo>
                    <a:pt x="20707" y="26281"/>
                  </a:lnTo>
                  <a:cubicBezTo>
                    <a:pt x="20631" y="26452"/>
                    <a:pt x="20536" y="26604"/>
                    <a:pt x="20460" y="26774"/>
                  </a:cubicBezTo>
                  <a:cubicBezTo>
                    <a:pt x="20100" y="27419"/>
                    <a:pt x="19702" y="28026"/>
                    <a:pt x="19266" y="28613"/>
                  </a:cubicBezTo>
                  <a:cubicBezTo>
                    <a:pt x="18431" y="29751"/>
                    <a:pt x="17502" y="30813"/>
                    <a:pt x="16497" y="31799"/>
                  </a:cubicBezTo>
                  <a:cubicBezTo>
                    <a:pt x="14544" y="33733"/>
                    <a:pt x="12629" y="35440"/>
                    <a:pt x="10998" y="36843"/>
                  </a:cubicBezTo>
                  <a:cubicBezTo>
                    <a:pt x="9368" y="38246"/>
                    <a:pt x="7984" y="39384"/>
                    <a:pt x="6998" y="40104"/>
                  </a:cubicBezTo>
                  <a:cubicBezTo>
                    <a:pt x="6505" y="40464"/>
                    <a:pt x="5974" y="40825"/>
                    <a:pt x="5424" y="41147"/>
                  </a:cubicBezTo>
                  <a:lnTo>
                    <a:pt x="5310" y="41204"/>
                  </a:lnTo>
                  <a:cubicBezTo>
                    <a:pt x="5253" y="41242"/>
                    <a:pt x="5139" y="41299"/>
                    <a:pt x="5007" y="41374"/>
                  </a:cubicBezTo>
                  <a:cubicBezTo>
                    <a:pt x="4608" y="41602"/>
                    <a:pt x="4191" y="41792"/>
                    <a:pt x="3755" y="41962"/>
                  </a:cubicBezTo>
                  <a:cubicBezTo>
                    <a:pt x="3092" y="42209"/>
                    <a:pt x="2409" y="42379"/>
                    <a:pt x="1707" y="42455"/>
                  </a:cubicBezTo>
                  <a:cubicBezTo>
                    <a:pt x="1499" y="42474"/>
                    <a:pt x="1290" y="42474"/>
                    <a:pt x="1082" y="42474"/>
                  </a:cubicBezTo>
                  <a:lnTo>
                    <a:pt x="949" y="42474"/>
                  </a:lnTo>
                  <a:cubicBezTo>
                    <a:pt x="949" y="42417"/>
                    <a:pt x="930" y="42360"/>
                    <a:pt x="930" y="42323"/>
                  </a:cubicBezTo>
                  <a:cubicBezTo>
                    <a:pt x="930" y="42209"/>
                    <a:pt x="911" y="42095"/>
                    <a:pt x="930" y="41981"/>
                  </a:cubicBezTo>
                  <a:cubicBezTo>
                    <a:pt x="930" y="41735"/>
                    <a:pt x="968" y="41507"/>
                    <a:pt x="1025" y="41261"/>
                  </a:cubicBezTo>
                  <a:cubicBezTo>
                    <a:pt x="1139" y="40768"/>
                    <a:pt x="1328" y="40294"/>
                    <a:pt x="1594" y="39839"/>
                  </a:cubicBezTo>
                  <a:cubicBezTo>
                    <a:pt x="1897" y="39365"/>
                    <a:pt x="2257" y="38909"/>
                    <a:pt x="2655" y="38511"/>
                  </a:cubicBezTo>
                  <a:cubicBezTo>
                    <a:pt x="3509" y="37658"/>
                    <a:pt x="4608" y="36937"/>
                    <a:pt x="5708" y="36065"/>
                  </a:cubicBezTo>
                  <a:cubicBezTo>
                    <a:pt x="8116" y="34245"/>
                    <a:pt x="10221" y="32083"/>
                    <a:pt x="11966" y="29656"/>
                  </a:cubicBezTo>
                  <a:cubicBezTo>
                    <a:pt x="13767" y="27078"/>
                    <a:pt x="15132" y="24082"/>
                    <a:pt x="15549" y="20953"/>
                  </a:cubicBezTo>
                  <a:cubicBezTo>
                    <a:pt x="15758" y="19417"/>
                    <a:pt x="15758" y="17862"/>
                    <a:pt x="15549" y="16326"/>
                  </a:cubicBezTo>
                  <a:cubicBezTo>
                    <a:pt x="15530" y="16156"/>
                    <a:pt x="15492" y="15966"/>
                    <a:pt x="15473" y="15777"/>
                  </a:cubicBezTo>
                  <a:lnTo>
                    <a:pt x="15360" y="15227"/>
                  </a:lnTo>
                  <a:cubicBezTo>
                    <a:pt x="15322" y="15037"/>
                    <a:pt x="15284" y="14866"/>
                    <a:pt x="15246" y="14677"/>
                  </a:cubicBezTo>
                  <a:cubicBezTo>
                    <a:pt x="15189" y="14506"/>
                    <a:pt x="15151" y="14335"/>
                    <a:pt x="15094" y="14146"/>
                  </a:cubicBezTo>
                  <a:cubicBezTo>
                    <a:pt x="15037" y="13975"/>
                    <a:pt x="14999" y="13805"/>
                    <a:pt x="14942" y="13634"/>
                  </a:cubicBezTo>
                  <a:cubicBezTo>
                    <a:pt x="14886" y="13463"/>
                    <a:pt x="14829" y="13293"/>
                    <a:pt x="14753" y="13122"/>
                  </a:cubicBezTo>
                  <a:cubicBezTo>
                    <a:pt x="14696" y="12951"/>
                    <a:pt x="14639" y="12781"/>
                    <a:pt x="14563" y="12610"/>
                  </a:cubicBezTo>
                  <a:cubicBezTo>
                    <a:pt x="14487" y="12458"/>
                    <a:pt x="14449" y="12345"/>
                    <a:pt x="14393" y="12212"/>
                  </a:cubicBezTo>
                  <a:cubicBezTo>
                    <a:pt x="14108" y="11548"/>
                    <a:pt x="13767" y="10903"/>
                    <a:pt x="13369" y="10316"/>
                  </a:cubicBezTo>
                  <a:cubicBezTo>
                    <a:pt x="13179" y="10031"/>
                    <a:pt x="12989" y="9766"/>
                    <a:pt x="12762" y="9519"/>
                  </a:cubicBezTo>
                  <a:cubicBezTo>
                    <a:pt x="12667" y="9387"/>
                    <a:pt x="12572" y="9273"/>
                    <a:pt x="12459" y="9178"/>
                  </a:cubicBezTo>
                  <a:cubicBezTo>
                    <a:pt x="12364" y="9102"/>
                    <a:pt x="12250" y="8988"/>
                    <a:pt x="12155" y="8912"/>
                  </a:cubicBezTo>
                  <a:cubicBezTo>
                    <a:pt x="12041" y="8818"/>
                    <a:pt x="11947" y="8742"/>
                    <a:pt x="11833" y="8647"/>
                  </a:cubicBezTo>
                  <a:cubicBezTo>
                    <a:pt x="11738" y="8552"/>
                    <a:pt x="11624" y="8476"/>
                    <a:pt x="11510" y="8419"/>
                  </a:cubicBezTo>
                  <a:cubicBezTo>
                    <a:pt x="11264" y="8268"/>
                    <a:pt x="11036" y="8135"/>
                    <a:pt x="10752" y="7983"/>
                  </a:cubicBezTo>
                  <a:lnTo>
                    <a:pt x="10752" y="7983"/>
                  </a:lnTo>
                  <a:cubicBezTo>
                    <a:pt x="10923" y="8230"/>
                    <a:pt x="11074" y="8476"/>
                    <a:pt x="11226" y="8685"/>
                  </a:cubicBezTo>
                  <a:cubicBezTo>
                    <a:pt x="11302" y="8799"/>
                    <a:pt x="11378" y="8912"/>
                    <a:pt x="11435" y="9026"/>
                  </a:cubicBezTo>
                  <a:cubicBezTo>
                    <a:pt x="11510" y="9140"/>
                    <a:pt x="11567" y="9235"/>
                    <a:pt x="11643" y="9349"/>
                  </a:cubicBezTo>
                  <a:cubicBezTo>
                    <a:pt x="11719" y="9462"/>
                    <a:pt x="11795" y="9576"/>
                    <a:pt x="11871" y="9671"/>
                  </a:cubicBezTo>
                  <a:cubicBezTo>
                    <a:pt x="11947" y="9785"/>
                    <a:pt x="12003" y="9917"/>
                    <a:pt x="12079" y="10031"/>
                  </a:cubicBezTo>
                  <a:cubicBezTo>
                    <a:pt x="12231" y="10259"/>
                    <a:pt x="12421" y="10505"/>
                    <a:pt x="12591" y="10809"/>
                  </a:cubicBezTo>
                  <a:cubicBezTo>
                    <a:pt x="12952" y="11377"/>
                    <a:pt x="13274" y="11965"/>
                    <a:pt x="13539" y="12591"/>
                  </a:cubicBezTo>
                  <a:cubicBezTo>
                    <a:pt x="13596" y="12705"/>
                    <a:pt x="13653" y="12838"/>
                    <a:pt x="13710" y="12970"/>
                  </a:cubicBezTo>
                  <a:cubicBezTo>
                    <a:pt x="13767" y="13103"/>
                    <a:pt x="13824" y="13293"/>
                    <a:pt x="13881" y="13444"/>
                  </a:cubicBezTo>
                  <a:cubicBezTo>
                    <a:pt x="13956" y="13615"/>
                    <a:pt x="13994" y="13767"/>
                    <a:pt x="14051" y="13918"/>
                  </a:cubicBezTo>
                  <a:cubicBezTo>
                    <a:pt x="14108" y="14070"/>
                    <a:pt x="14146" y="14241"/>
                    <a:pt x="14203" y="14411"/>
                  </a:cubicBezTo>
                  <a:cubicBezTo>
                    <a:pt x="14260" y="14582"/>
                    <a:pt x="14298" y="14753"/>
                    <a:pt x="14336" y="14904"/>
                  </a:cubicBezTo>
                  <a:cubicBezTo>
                    <a:pt x="14393" y="15075"/>
                    <a:pt x="14412" y="15246"/>
                    <a:pt x="14449" y="15416"/>
                  </a:cubicBezTo>
                  <a:lnTo>
                    <a:pt x="14563" y="15947"/>
                  </a:lnTo>
                  <a:cubicBezTo>
                    <a:pt x="14582" y="16118"/>
                    <a:pt x="14601" y="16288"/>
                    <a:pt x="14639" y="16459"/>
                  </a:cubicBezTo>
                  <a:cubicBezTo>
                    <a:pt x="14829" y="17919"/>
                    <a:pt x="14829" y="19379"/>
                    <a:pt x="14639" y="20820"/>
                  </a:cubicBezTo>
                  <a:cubicBezTo>
                    <a:pt x="14412" y="22318"/>
                    <a:pt x="14013" y="23759"/>
                    <a:pt x="13426" y="25143"/>
                  </a:cubicBezTo>
                  <a:cubicBezTo>
                    <a:pt x="12819" y="26547"/>
                    <a:pt x="12079" y="27874"/>
                    <a:pt x="11207" y="29125"/>
                  </a:cubicBezTo>
                  <a:cubicBezTo>
                    <a:pt x="9501" y="31477"/>
                    <a:pt x="7472" y="33581"/>
                    <a:pt x="5158" y="35345"/>
                  </a:cubicBezTo>
                  <a:cubicBezTo>
                    <a:pt x="4078" y="36179"/>
                    <a:pt x="2940" y="36937"/>
                    <a:pt x="2011" y="37867"/>
                  </a:cubicBezTo>
                  <a:cubicBezTo>
                    <a:pt x="1082" y="38720"/>
                    <a:pt x="418" y="39839"/>
                    <a:pt x="115" y="41071"/>
                  </a:cubicBezTo>
                  <a:cubicBezTo>
                    <a:pt x="39" y="41356"/>
                    <a:pt x="1" y="41659"/>
                    <a:pt x="1" y="41943"/>
                  </a:cubicBezTo>
                  <a:lnTo>
                    <a:pt x="1" y="42379"/>
                  </a:lnTo>
                  <a:cubicBezTo>
                    <a:pt x="1" y="42455"/>
                    <a:pt x="20" y="42512"/>
                    <a:pt x="20" y="42588"/>
                  </a:cubicBezTo>
                  <a:cubicBezTo>
                    <a:pt x="39" y="42721"/>
                    <a:pt x="58" y="42834"/>
                    <a:pt x="77" y="42948"/>
                  </a:cubicBezTo>
                  <a:lnTo>
                    <a:pt x="153" y="43309"/>
                  </a:lnTo>
                  <a:lnTo>
                    <a:pt x="153" y="43346"/>
                  </a:lnTo>
                  <a:lnTo>
                    <a:pt x="456" y="43346"/>
                  </a:lnTo>
                  <a:lnTo>
                    <a:pt x="1044" y="43384"/>
                  </a:lnTo>
                  <a:cubicBezTo>
                    <a:pt x="1271" y="43384"/>
                    <a:pt x="1537" y="43384"/>
                    <a:pt x="1745" y="43365"/>
                  </a:cubicBezTo>
                  <a:cubicBezTo>
                    <a:pt x="2542" y="43290"/>
                    <a:pt x="3319" y="43100"/>
                    <a:pt x="4059" y="42797"/>
                  </a:cubicBezTo>
                  <a:cubicBezTo>
                    <a:pt x="4514" y="42626"/>
                    <a:pt x="4969" y="42417"/>
                    <a:pt x="5405" y="42171"/>
                  </a:cubicBezTo>
                  <a:cubicBezTo>
                    <a:pt x="5557" y="42095"/>
                    <a:pt x="5670" y="42038"/>
                    <a:pt x="5746" y="41981"/>
                  </a:cubicBezTo>
                  <a:lnTo>
                    <a:pt x="5860" y="41924"/>
                  </a:lnTo>
                  <a:cubicBezTo>
                    <a:pt x="6429" y="41583"/>
                    <a:pt x="6998" y="41223"/>
                    <a:pt x="7529" y="40825"/>
                  </a:cubicBezTo>
                  <a:cubicBezTo>
                    <a:pt x="8552" y="40085"/>
                    <a:pt x="9918" y="38928"/>
                    <a:pt x="11586" y="37525"/>
                  </a:cubicBezTo>
                  <a:cubicBezTo>
                    <a:pt x="13236" y="36141"/>
                    <a:pt x="15132" y="34416"/>
                    <a:pt x="17123" y="32444"/>
                  </a:cubicBezTo>
                  <a:cubicBezTo>
                    <a:pt x="18166" y="31420"/>
                    <a:pt x="19133" y="30320"/>
                    <a:pt x="20005" y="29144"/>
                  </a:cubicBezTo>
                  <a:cubicBezTo>
                    <a:pt x="20460" y="28519"/>
                    <a:pt x="20877" y="27874"/>
                    <a:pt x="21257" y="27191"/>
                  </a:cubicBezTo>
                  <a:cubicBezTo>
                    <a:pt x="21351" y="27021"/>
                    <a:pt x="21446" y="26850"/>
                    <a:pt x="21522" y="26679"/>
                  </a:cubicBezTo>
                  <a:lnTo>
                    <a:pt x="21769" y="26129"/>
                  </a:lnTo>
                  <a:cubicBezTo>
                    <a:pt x="21844" y="25959"/>
                    <a:pt x="21939" y="25788"/>
                    <a:pt x="21996" y="25599"/>
                  </a:cubicBezTo>
                  <a:lnTo>
                    <a:pt x="22205" y="25049"/>
                  </a:lnTo>
                  <a:cubicBezTo>
                    <a:pt x="22736" y="23551"/>
                    <a:pt x="23058" y="21977"/>
                    <a:pt x="23153" y="20384"/>
                  </a:cubicBezTo>
                  <a:cubicBezTo>
                    <a:pt x="23248" y="18791"/>
                    <a:pt x="23153" y="17218"/>
                    <a:pt x="22868" y="15663"/>
                  </a:cubicBezTo>
                  <a:cubicBezTo>
                    <a:pt x="22319" y="12724"/>
                    <a:pt x="21257" y="9917"/>
                    <a:pt x="19702" y="7358"/>
                  </a:cubicBezTo>
                  <a:lnTo>
                    <a:pt x="18640" y="5670"/>
                  </a:lnTo>
                  <a:cubicBezTo>
                    <a:pt x="18469" y="5386"/>
                    <a:pt x="18318" y="5120"/>
                    <a:pt x="18166" y="4855"/>
                  </a:cubicBezTo>
                  <a:cubicBezTo>
                    <a:pt x="18090" y="4722"/>
                    <a:pt x="18014" y="4589"/>
                    <a:pt x="17957" y="4457"/>
                  </a:cubicBezTo>
                  <a:lnTo>
                    <a:pt x="17844" y="4248"/>
                  </a:lnTo>
                  <a:lnTo>
                    <a:pt x="17787" y="4153"/>
                  </a:lnTo>
                  <a:cubicBezTo>
                    <a:pt x="17692" y="3964"/>
                    <a:pt x="17616" y="3793"/>
                    <a:pt x="17559" y="3641"/>
                  </a:cubicBezTo>
                  <a:cubicBezTo>
                    <a:pt x="17407" y="3319"/>
                    <a:pt x="17313" y="3072"/>
                    <a:pt x="17237" y="2902"/>
                  </a:cubicBezTo>
                  <a:cubicBezTo>
                    <a:pt x="17047" y="2314"/>
                    <a:pt x="16801" y="1764"/>
                    <a:pt x="16516" y="1233"/>
                  </a:cubicBezTo>
                  <a:cubicBezTo>
                    <a:pt x="16232" y="759"/>
                    <a:pt x="15853" y="342"/>
                    <a:pt x="15417"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8321380" y="3932989"/>
              <a:ext cx="235631" cy="116145"/>
            </a:xfrm>
            <a:custGeom>
              <a:avLst/>
              <a:gdLst/>
              <a:ahLst/>
              <a:cxnLst/>
              <a:rect l="l" t="t" r="r" b="b"/>
              <a:pathLst>
                <a:path w="17275" h="8515" extrusionOk="0">
                  <a:moveTo>
                    <a:pt x="17274" y="1"/>
                  </a:moveTo>
                  <a:cubicBezTo>
                    <a:pt x="16156" y="247"/>
                    <a:pt x="15056" y="551"/>
                    <a:pt x="13975" y="911"/>
                  </a:cubicBezTo>
                  <a:cubicBezTo>
                    <a:pt x="13861" y="949"/>
                    <a:pt x="13728" y="1006"/>
                    <a:pt x="13501" y="1062"/>
                  </a:cubicBezTo>
                  <a:cubicBezTo>
                    <a:pt x="13292" y="1138"/>
                    <a:pt x="13008" y="1214"/>
                    <a:pt x="12629" y="1328"/>
                  </a:cubicBezTo>
                  <a:cubicBezTo>
                    <a:pt x="11889" y="1537"/>
                    <a:pt x="10657" y="1859"/>
                    <a:pt x="9576" y="2067"/>
                  </a:cubicBezTo>
                  <a:cubicBezTo>
                    <a:pt x="8495" y="2295"/>
                    <a:pt x="7604" y="2447"/>
                    <a:pt x="7604" y="2447"/>
                  </a:cubicBezTo>
                  <a:lnTo>
                    <a:pt x="5897" y="2750"/>
                  </a:lnTo>
                  <a:cubicBezTo>
                    <a:pt x="5366" y="2826"/>
                    <a:pt x="4836" y="2940"/>
                    <a:pt x="4324" y="3072"/>
                  </a:cubicBezTo>
                  <a:cubicBezTo>
                    <a:pt x="3812" y="3205"/>
                    <a:pt x="3319" y="3414"/>
                    <a:pt x="2864" y="3660"/>
                  </a:cubicBezTo>
                  <a:cubicBezTo>
                    <a:pt x="2427" y="3907"/>
                    <a:pt x="2048" y="4229"/>
                    <a:pt x="1726" y="4589"/>
                  </a:cubicBezTo>
                  <a:cubicBezTo>
                    <a:pt x="1536" y="4779"/>
                    <a:pt x="1366" y="5006"/>
                    <a:pt x="1195" y="5234"/>
                  </a:cubicBezTo>
                  <a:cubicBezTo>
                    <a:pt x="816" y="5727"/>
                    <a:pt x="531" y="6277"/>
                    <a:pt x="323" y="6865"/>
                  </a:cubicBezTo>
                  <a:cubicBezTo>
                    <a:pt x="152" y="7396"/>
                    <a:pt x="38" y="7964"/>
                    <a:pt x="0" y="8514"/>
                  </a:cubicBezTo>
                  <a:cubicBezTo>
                    <a:pt x="323" y="8002"/>
                    <a:pt x="626" y="7604"/>
                    <a:pt x="929" y="7187"/>
                  </a:cubicBezTo>
                  <a:cubicBezTo>
                    <a:pt x="1233" y="6770"/>
                    <a:pt x="1536" y="6315"/>
                    <a:pt x="1934" y="5784"/>
                  </a:cubicBezTo>
                  <a:cubicBezTo>
                    <a:pt x="2086" y="5575"/>
                    <a:pt x="2238" y="5386"/>
                    <a:pt x="2408" y="5215"/>
                  </a:cubicBezTo>
                  <a:cubicBezTo>
                    <a:pt x="2674" y="4931"/>
                    <a:pt x="2977" y="4665"/>
                    <a:pt x="3319" y="4476"/>
                  </a:cubicBezTo>
                  <a:cubicBezTo>
                    <a:pt x="3717" y="4248"/>
                    <a:pt x="4134" y="4077"/>
                    <a:pt x="4570" y="3964"/>
                  </a:cubicBezTo>
                  <a:cubicBezTo>
                    <a:pt x="5044" y="3850"/>
                    <a:pt x="5537" y="3736"/>
                    <a:pt x="6049" y="3660"/>
                  </a:cubicBezTo>
                  <a:lnTo>
                    <a:pt x="7775" y="3357"/>
                  </a:lnTo>
                  <a:cubicBezTo>
                    <a:pt x="7775" y="3357"/>
                    <a:pt x="8666" y="3205"/>
                    <a:pt x="9766" y="2997"/>
                  </a:cubicBezTo>
                  <a:cubicBezTo>
                    <a:pt x="10865" y="2769"/>
                    <a:pt x="12136" y="2447"/>
                    <a:pt x="12894" y="2238"/>
                  </a:cubicBezTo>
                  <a:cubicBezTo>
                    <a:pt x="13292" y="2105"/>
                    <a:pt x="13577" y="2030"/>
                    <a:pt x="13804" y="1954"/>
                  </a:cubicBezTo>
                  <a:cubicBezTo>
                    <a:pt x="14032" y="1878"/>
                    <a:pt x="14184" y="1821"/>
                    <a:pt x="14297" y="1783"/>
                  </a:cubicBezTo>
                  <a:cubicBezTo>
                    <a:pt x="15397" y="1404"/>
                    <a:pt x="16402" y="797"/>
                    <a:pt x="17274"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8086021" y="4040324"/>
              <a:ext cx="318385" cy="751700"/>
            </a:xfrm>
            <a:custGeom>
              <a:avLst/>
              <a:gdLst/>
              <a:ahLst/>
              <a:cxnLst/>
              <a:rect l="l" t="t" r="r" b="b"/>
              <a:pathLst>
                <a:path w="23342" h="55110" extrusionOk="0">
                  <a:moveTo>
                    <a:pt x="9841" y="1"/>
                  </a:moveTo>
                  <a:lnTo>
                    <a:pt x="9841" y="1"/>
                  </a:lnTo>
                  <a:cubicBezTo>
                    <a:pt x="10467" y="968"/>
                    <a:pt x="11188" y="1859"/>
                    <a:pt x="12003" y="2674"/>
                  </a:cubicBezTo>
                  <a:lnTo>
                    <a:pt x="12591" y="3262"/>
                  </a:lnTo>
                  <a:cubicBezTo>
                    <a:pt x="12705" y="3395"/>
                    <a:pt x="12837" y="3527"/>
                    <a:pt x="12989" y="3679"/>
                  </a:cubicBezTo>
                  <a:cubicBezTo>
                    <a:pt x="13122" y="3831"/>
                    <a:pt x="13273" y="3983"/>
                    <a:pt x="13406" y="4153"/>
                  </a:cubicBezTo>
                  <a:cubicBezTo>
                    <a:pt x="13558" y="4305"/>
                    <a:pt x="13747" y="4494"/>
                    <a:pt x="13899" y="4684"/>
                  </a:cubicBezTo>
                  <a:cubicBezTo>
                    <a:pt x="14222" y="5044"/>
                    <a:pt x="14563" y="5424"/>
                    <a:pt x="14885" y="5822"/>
                  </a:cubicBezTo>
                  <a:cubicBezTo>
                    <a:pt x="16326" y="7490"/>
                    <a:pt x="17654" y="9254"/>
                    <a:pt x="18886" y="11093"/>
                  </a:cubicBezTo>
                  <a:cubicBezTo>
                    <a:pt x="19531" y="12041"/>
                    <a:pt x="20138" y="13046"/>
                    <a:pt x="20725" y="14051"/>
                  </a:cubicBezTo>
                  <a:cubicBezTo>
                    <a:pt x="21313" y="15075"/>
                    <a:pt x="21901" y="16080"/>
                    <a:pt x="22204" y="17142"/>
                  </a:cubicBezTo>
                  <a:cubicBezTo>
                    <a:pt x="22356" y="17654"/>
                    <a:pt x="22432" y="18185"/>
                    <a:pt x="22413" y="18697"/>
                  </a:cubicBezTo>
                  <a:cubicBezTo>
                    <a:pt x="22394" y="18962"/>
                    <a:pt x="22356" y="19228"/>
                    <a:pt x="22280" y="19474"/>
                  </a:cubicBezTo>
                  <a:cubicBezTo>
                    <a:pt x="22223" y="19739"/>
                    <a:pt x="22147" y="20005"/>
                    <a:pt x="22072" y="20251"/>
                  </a:cubicBezTo>
                  <a:cubicBezTo>
                    <a:pt x="21730" y="21256"/>
                    <a:pt x="21275" y="22223"/>
                    <a:pt x="20687" y="23096"/>
                  </a:cubicBezTo>
                  <a:cubicBezTo>
                    <a:pt x="20138" y="23930"/>
                    <a:pt x="19531" y="24707"/>
                    <a:pt x="18867" y="25428"/>
                  </a:cubicBezTo>
                  <a:cubicBezTo>
                    <a:pt x="18241" y="26148"/>
                    <a:pt x="17616" y="26755"/>
                    <a:pt x="17028" y="27324"/>
                  </a:cubicBezTo>
                  <a:cubicBezTo>
                    <a:pt x="15833" y="28462"/>
                    <a:pt x="14828" y="29391"/>
                    <a:pt x="14165" y="30055"/>
                  </a:cubicBezTo>
                  <a:cubicBezTo>
                    <a:pt x="13823" y="30377"/>
                    <a:pt x="13558" y="30642"/>
                    <a:pt x="13368" y="30832"/>
                  </a:cubicBezTo>
                  <a:lnTo>
                    <a:pt x="13103" y="31097"/>
                  </a:lnTo>
                  <a:lnTo>
                    <a:pt x="12818" y="31382"/>
                  </a:lnTo>
                  <a:cubicBezTo>
                    <a:pt x="12648" y="31552"/>
                    <a:pt x="12382" y="31837"/>
                    <a:pt x="12079" y="32197"/>
                  </a:cubicBezTo>
                  <a:cubicBezTo>
                    <a:pt x="11757" y="32538"/>
                    <a:pt x="11358" y="32994"/>
                    <a:pt x="10941" y="33524"/>
                  </a:cubicBezTo>
                  <a:cubicBezTo>
                    <a:pt x="10733" y="33790"/>
                    <a:pt x="10524" y="34093"/>
                    <a:pt x="10296" y="34397"/>
                  </a:cubicBezTo>
                  <a:cubicBezTo>
                    <a:pt x="10069" y="34719"/>
                    <a:pt x="9860" y="35060"/>
                    <a:pt x="9652" y="35421"/>
                  </a:cubicBezTo>
                  <a:cubicBezTo>
                    <a:pt x="8628" y="37127"/>
                    <a:pt x="8059" y="39061"/>
                    <a:pt x="7983" y="41052"/>
                  </a:cubicBezTo>
                  <a:cubicBezTo>
                    <a:pt x="7983" y="42209"/>
                    <a:pt x="8211" y="43365"/>
                    <a:pt x="8628" y="44427"/>
                  </a:cubicBezTo>
                  <a:cubicBezTo>
                    <a:pt x="9045" y="45527"/>
                    <a:pt x="9557" y="46570"/>
                    <a:pt x="10050" y="47632"/>
                  </a:cubicBezTo>
                  <a:cubicBezTo>
                    <a:pt x="10581" y="48637"/>
                    <a:pt x="10998" y="49718"/>
                    <a:pt x="11301" y="50817"/>
                  </a:cubicBezTo>
                  <a:lnTo>
                    <a:pt x="11339" y="51026"/>
                  </a:lnTo>
                  <a:cubicBezTo>
                    <a:pt x="11358" y="51083"/>
                    <a:pt x="11358" y="51159"/>
                    <a:pt x="11377" y="51215"/>
                  </a:cubicBezTo>
                  <a:lnTo>
                    <a:pt x="11434" y="51633"/>
                  </a:lnTo>
                  <a:lnTo>
                    <a:pt x="11434" y="52031"/>
                  </a:lnTo>
                  <a:lnTo>
                    <a:pt x="11434" y="52220"/>
                  </a:lnTo>
                  <a:cubicBezTo>
                    <a:pt x="11434" y="52296"/>
                    <a:pt x="11415" y="52353"/>
                    <a:pt x="11396" y="52410"/>
                  </a:cubicBezTo>
                  <a:cubicBezTo>
                    <a:pt x="11377" y="52884"/>
                    <a:pt x="11169" y="53339"/>
                    <a:pt x="10808" y="53661"/>
                  </a:cubicBezTo>
                  <a:cubicBezTo>
                    <a:pt x="10429" y="53946"/>
                    <a:pt x="9955" y="54117"/>
                    <a:pt x="9481" y="54154"/>
                  </a:cubicBezTo>
                  <a:cubicBezTo>
                    <a:pt x="9344" y="54164"/>
                    <a:pt x="9207" y="54169"/>
                    <a:pt x="9070" y="54169"/>
                  </a:cubicBezTo>
                  <a:cubicBezTo>
                    <a:pt x="8677" y="54169"/>
                    <a:pt x="8287" y="54130"/>
                    <a:pt x="7907" y="54060"/>
                  </a:cubicBezTo>
                  <a:cubicBezTo>
                    <a:pt x="7395" y="53965"/>
                    <a:pt x="6883" y="53832"/>
                    <a:pt x="6371" y="53680"/>
                  </a:cubicBezTo>
                  <a:cubicBezTo>
                    <a:pt x="6125" y="53605"/>
                    <a:pt x="5878" y="53529"/>
                    <a:pt x="5632" y="53453"/>
                  </a:cubicBezTo>
                  <a:cubicBezTo>
                    <a:pt x="5499" y="53415"/>
                    <a:pt x="5385" y="53358"/>
                    <a:pt x="5272" y="53301"/>
                  </a:cubicBezTo>
                  <a:lnTo>
                    <a:pt x="4968" y="53187"/>
                  </a:lnTo>
                  <a:cubicBezTo>
                    <a:pt x="4115" y="52846"/>
                    <a:pt x="3432" y="52505"/>
                    <a:pt x="3091" y="52334"/>
                  </a:cubicBezTo>
                  <a:cubicBezTo>
                    <a:pt x="2484" y="52031"/>
                    <a:pt x="1991" y="51784"/>
                    <a:pt x="1498" y="51576"/>
                  </a:cubicBezTo>
                  <a:cubicBezTo>
                    <a:pt x="1024" y="51367"/>
                    <a:pt x="550" y="51196"/>
                    <a:pt x="0" y="50931"/>
                  </a:cubicBezTo>
                  <a:lnTo>
                    <a:pt x="0" y="50931"/>
                  </a:lnTo>
                  <a:cubicBezTo>
                    <a:pt x="342" y="51386"/>
                    <a:pt x="721" y="51784"/>
                    <a:pt x="1138" y="52164"/>
                  </a:cubicBezTo>
                  <a:cubicBezTo>
                    <a:pt x="1612" y="52543"/>
                    <a:pt x="2124" y="52884"/>
                    <a:pt x="2674" y="53168"/>
                  </a:cubicBezTo>
                  <a:cubicBezTo>
                    <a:pt x="3015" y="53339"/>
                    <a:pt x="3717" y="53699"/>
                    <a:pt x="4608" y="54060"/>
                  </a:cubicBezTo>
                  <a:lnTo>
                    <a:pt x="4930" y="54173"/>
                  </a:lnTo>
                  <a:cubicBezTo>
                    <a:pt x="5063" y="54230"/>
                    <a:pt x="5177" y="54268"/>
                    <a:pt x="5310" y="54325"/>
                  </a:cubicBezTo>
                  <a:cubicBezTo>
                    <a:pt x="5575" y="54420"/>
                    <a:pt x="5822" y="54496"/>
                    <a:pt x="6087" y="54591"/>
                  </a:cubicBezTo>
                  <a:cubicBezTo>
                    <a:pt x="6637" y="54761"/>
                    <a:pt x="7187" y="54894"/>
                    <a:pt x="7756" y="54989"/>
                  </a:cubicBezTo>
                  <a:cubicBezTo>
                    <a:pt x="8161" y="55067"/>
                    <a:pt x="8576" y="55110"/>
                    <a:pt x="8994" y="55110"/>
                  </a:cubicBezTo>
                  <a:cubicBezTo>
                    <a:pt x="9181" y="55110"/>
                    <a:pt x="9369" y="55101"/>
                    <a:pt x="9557" y="55084"/>
                  </a:cubicBezTo>
                  <a:cubicBezTo>
                    <a:pt x="10240" y="55046"/>
                    <a:pt x="10884" y="54799"/>
                    <a:pt x="11415" y="54382"/>
                  </a:cubicBezTo>
                  <a:cubicBezTo>
                    <a:pt x="11491" y="54325"/>
                    <a:pt x="11548" y="54249"/>
                    <a:pt x="11605" y="54192"/>
                  </a:cubicBezTo>
                  <a:cubicBezTo>
                    <a:pt x="11681" y="54117"/>
                    <a:pt x="11738" y="54060"/>
                    <a:pt x="11794" y="53984"/>
                  </a:cubicBezTo>
                  <a:cubicBezTo>
                    <a:pt x="11889" y="53832"/>
                    <a:pt x="11984" y="53680"/>
                    <a:pt x="12060" y="53529"/>
                  </a:cubicBezTo>
                  <a:lnTo>
                    <a:pt x="12155" y="53282"/>
                  </a:lnTo>
                  <a:cubicBezTo>
                    <a:pt x="12193" y="53206"/>
                    <a:pt x="12212" y="53131"/>
                    <a:pt x="12231" y="53055"/>
                  </a:cubicBezTo>
                  <a:cubicBezTo>
                    <a:pt x="12250" y="52979"/>
                    <a:pt x="12268" y="52884"/>
                    <a:pt x="12287" y="52808"/>
                  </a:cubicBezTo>
                  <a:lnTo>
                    <a:pt x="12325" y="52562"/>
                  </a:lnTo>
                  <a:cubicBezTo>
                    <a:pt x="12325" y="52486"/>
                    <a:pt x="12344" y="52391"/>
                    <a:pt x="12344" y="52334"/>
                  </a:cubicBezTo>
                  <a:lnTo>
                    <a:pt x="12344" y="52088"/>
                  </a:lnTo>
                  <a:lnTo>
                    <a:pt x="12344" y="51595"/>
                  </a:lnTo>
                  <a:lnTo>
                    <a:pt x="12287" y="51121"/>
                  </a:lnTo>
                  <a:cubicBezTo>
                    <a:pt x="12287" y="51045"/>
                    <a:pt x="12268" y="50969"/>
                    <a:pt x="12250" y="50893"/>
                  </a:cubicBezTo>
                  <a:lnTo>
                    <a:pt x="12193" y="50647"/>
                  </a:lnTo>
                  <a:cubicBezTo>
                    <a:pt x="11889" y="49490"/>
                    <a:pt x="11453" y="48352"/>
                    <a:pt x="10884" y="47271"/>
                  </a:cubicBezTo>
                  <a:cubicBezTo>
                    <a:pt x="10372" y="46210"/>
                    <a:pt x="9879" y="45186"/>
                    <a:pt x="9500" y="44143"/>
                  </a:cubicBezTo>
                  <a:cubicBezTo>
                    <a:pt x="9102" y="43195"/>
                    <a:pt x="8893" y="42152"/>
                    <a:pt x="8893" y="41109"/>
                  </a:cubicBezTo>
                  <a:cubicBezTo>
                    <a:pt x="8912" y="40142"/>
                    <a:pt x="9083" y="39194"/>
                    <a:pt x="9386" y="38265"/>
                  </a:cubicBezTo>
                  <a:cubicBezTo>
                    <a:pt x="9633" y="37449"/>
                    <a:pt x="9993" y="36672"/>
                    <a:pt x="10429" y="35933"/>
                  </a:cubicBezTo>
                  <a:cubicBezTo>
                    <a:pt x="10619" y="35572"/>
                    <a:pt x="10846" y="35269"/>
                    <a:pt x="11036" y="34947"/>
                  </a:cubicBezTo>
                  <a:cubicBezTo>
                    <a:pt x="11245" y="34643"/>
                    <a:pt x="11453" y="34378"/>
                    <a:pt x="11662" y="34112"/>
                  </a:cubicBezTo>
                  <a:cubicBezTo>
                    <a:pt x="12060" y="33619"/>
                    <a:pt x="12420" y="33164"/>
                    <a:pt x="12743" y="32842"/>
                  </a:cubicBezTo>
                  <a:cubicBezTo>
                    <a:pt x="13046" y="32501"/>
                    <a:pt x="13292" y="32235"/>
                    <a:pt x="13463" y="32045"/>
                  </a:cubicBezTo>
                  <a:lnTo>
                    <a:pt x="13729" y="31780"/>
                  </a:lnTo>
                  <a:lnTo>
                    <a:pt x="14013" y="31515"/>
                  </a:lnTo>
                  <a:cubicBezTo>
                    <a:pt x="14184" y="31325"/>
                    <a:pt x="14449" y="31078"/>
                    <a:pt x="14771" y="30737"/>
                  </a:cubicBezTo>
                  <a:cubicBezTo>
                    <a:pt x="15454" y="30092"/>
                    <a:pt x="16440" y="29182"/>
                    <a:pt x="17635" y="28026"/>
                  </a:cubicBezTo>
                  <a:cubicBezTo>
                    <a:pt x="18241" y="27438"/>
                    <a:pt x="18886" y="26812"/>
                    <a:pt x="19531" y="26073"/>
                  </a:cubicBezTo>
                  <a:cubicBezTo>
                    <a:pt x="20232" y="25314"/>
                    <a:pt x="20877" y="24499"/>
                    <a:pt x="21446" y="23646"/>
                  </a:cubicBezTo>
                  <a:cubicBezTo>
                    <a:pt x="22072" y="22697"/>
                    <a:pt x="22584" y="21655"/>
                    <a:pt x="22944" y="20574"/>
                  </a:cubicBezTo>
                  <a:cubicBezTo>
                    <a:pt x="23039" y="20308"/>
                    <a:pt x="23114" y="20005"/>
                    <a:pt x="23171" y="19721"/>
                  </a:cubicBezTo>
                  <a:cubicBezTo>
                    <a:pt x="23247" y="19417"/>
                    <a:pt x="23304" y="19114"/>
                    <a:pt x="23323" y="18791"/>
                  </a:cubicBezTo>
                  <a:cubicBezTo>
                    <a:pt x="23342" y="18166"/>
                    <a:pt x="23266" y="17521"/>
                    <a:pt x="23077" y="16914"/>
                  </a:cubicBezTo>
                  <a:cubicBezTo>
                    <a:pt x="22735" y="15720"/>
                    <a:pt x="22110" y="14658"/>
                    <a:pt x="21522" y="13634"/>
                  </a:cubicBezTo>
                  <a:cubicBezTo>
                    <a:pt x="20934" y="12610"/>
                    <a:pt x="20289" y="11586"/>
                    <a:pt x="19645" y="10619"/>
                  </a:cubicBezTo>
                  <a:cubicBezTo>
                    <a:pt x="18393" y="8742"/>
                    <a:pt x="17047" y="6959"/>
                    <a:pt x="15587" y="5253"/>
                  </a:cubicBezTo>
                  <a:cubicBezTo>
                    <a:pt x="15264" y="4855"/>
                    <a:pt x="14923" y="4476"/>
                    <a:pt x="14582" y="4096"/>
                  </a:cubicBezTo>
                  <a:cubicBezTo>
                    <a:pt x="14411" y="3907"/>
                    <a:pt x="14259" y="3736"/>
                    <a:pt x="14089" y="3546"/>
                  </a:cubicBezTo>
                  <a:lnTo>
                    <a:pt x="13653" y="3072"/>
                  </a:lnTo>
                  <a:cubicBezTo>
                    <a:pt x="13501" y="2921"/>
                    <a:pt x="13368" y="2788"/>
                    <a:pt x="13236" y="2655"/>
                  </a:cubicBezTo>
                  <a:cubicBezTo>
                    <a:pt x="12989" y="2390"/>
                    <a:pt x="12780" y="2181"/>
                    <a:pt x="12648" y="2048"/>
                  </a:cubicBezTo>
                  <a:cubicBezTo>
                    <a:pt x="11832" y="1214"/>
                    <a:pt x="10884" y="513"/>
                    <a:pt x="9841"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8316211" y="4037991"/>
              <a:ext cx="23024" cy="136318"/>
            </a:xfrm>
            <a:custGeom>
              <a:avLst/>
              <a:gdLst/>
              <a:ahLst/>
              <a:cxnLst/>
              <a:rect l="l" t="t" r="r" b="b"/>
              <a:pathLst>
                <a:path w="1688" h="9994" extrusionOk="0">
                  <a:moveTo>
                    <a:pt x="322" y="1"/>
                  </a:moveTo>
                  <a:cubicBezTo>
                    <a:pt x="95" y="418"/>
                    <a:pt x="0" y="911"/>
                    <a:pt x="57" y="1404"/>
                  </a:cubicBezTo>
                  <a:cubicBezTo>
                    <a:pt x="95" y="1689"/>
                    <a:pt x="209" y="2599"/>
                    <a:pt x="304" y="3433"/>
                  </a:cubicBezTo>
                  <a:cubicBezTo>
                    <a:pt x="417" y="4267"/>
                    <a:pt x="474" y="5026"/>
                    <a:pt x="474" y="5026"/>
                  </a:cubicBezTo>
                  <a:cubicBezTo>
                    <a:pt x="474" y="5026"/>
                    <a:pt x="550" y="5784"/>
                    <a:pt x="607" y="6619"/>
                  </a:cubicBezTo>
                  <a:cubicBezTo>
                    <a:pt x="683" y="7453"/>
                    <a:pt x="740" y="8363"/>
                    <a:pt x="759" y="8666"/>
                  </a:cubicBezTo>
                  <a:cubicBezTo>
                    <a:pt x="778" y="9159"/>
                    <a:pt x="967" y="9614"/>
                    <a:pt x="1271" y="9994"/>
                  </a:cubicBezTo>
                  <a:cubicBezTo>
                    <a:pt x="1555" y="9595"/>
                    <a:pt x="1688" y="9121"/>
                    <a:pt x="1669" y="8628"/>
                  </a:cubicBezTo>
                  <a:cubicBezTo>
                    <a:pt x="1669" y="8306"/>
                    <a:pt x="1612" y="7396"/>
                    <a:pt x="1536" y="6543"/>
                  </a:cubicBezTo>
                  <a:cubicBezTo>
                    <a:pt x="1479" y="5708"/>
                    <a:pt x="1403" y="4931"/>
                    <a:pt x="1403" y="4931"/>
                  </a:cubicBezTo>
                  <a:cubicBezTo>
                    <a:pt x="1403" y="4931"/>
                    <a:pt x="1327" y="4172"/>
                    <a:pt x="1233" y="3338"/>
                  </a:cubicBezTo>
                  <a:cubicBezTo>
                    <a:pt x="1138" y="2485"/>
                    <a:pt x="1024" y="1575"/>
                    <a:pt x="967" y="1271"/>
                  </a:cubicBezTo>
                  <a:cubicBezTo>
                    <a:pt x="891" y="778"/>
                    <a:pt x="664" y="342"/>
                    <a:pt x="322"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7967571" y="4280337"/>
              <a:ext cx="216221" cy="235113"/>
            </a:xfrm>
            <a:custGeom>
              <a:avLst/>
              <a:gdLst/>
              <a:ahLst/>
              <a:cxnLst/>
              <a:rect l="l" t="t" r="r" b="b"/>
              <a:pathLst>
                <a:path w="15852" h="17237" extrusionOk="0">
                  <a:moveTo>
                    <a:pt x="15852" y="1"/>
                  </a:moveTo>
                  <a:lnTo>
                    <a:pt x="15852" y="1"/>
                  </a:lnTo>
                  <a:cubicBezTo>
                    <a:pt x="14866" y="608"/>
                    <a:pt x="13975" y="1347"/>
                    <a:pt x="13197" y="2200"/>
                  </a:cubicBezTo>
                  <a:lnTo>
                    <a:pt x="12211" y="3262"/>
                  </a:lnTo>
                  <a:lnTo>
                    <a:pt x="7604" y="8287"/>
                  </a:lnTo>
                  <a:lnTo>
                    <a:pt x="3394" y="12857"/>
                  </a:lnTo>
                  <a:lnTo>
                    <a:pt x="1972" y="14412"/>
                  </a:lnTo>
                  <a:cubicBezTo>
                    <a:pt x="1176" y="15265"/>
                    <a:pt x="512" y="16213"/>
                    <a:pt x="0" y="17237"/>
                  </a:cubicBezTo>
                  <a:cubicBezTo>
                    <a:pt x="967" y="16630"/>
                    <a:pt x="1858" y="15891"/>
                    <a:pt x="2636" y="15037"/>
                  </a:cubicBezTo>
                  <a:cubicBezTo>
                    <a:pt x="2882" y="14791"/>
                    <a:pt x="3337" y="14298"/>
                    <a:pt x="4058" y="13482"/>
                  </a:cubicBezTo>
                  <a:cubicBezTo>
                    <a:pt x="5575" y="11852"/>
                    <a:pt x="8286" y="8913"/>
                    <a:pt x="8286" y="8913"/>
                  </a:cubicBezTo>
                  <a:lnTo>
                    <a:pt x="12894" y="3907"/>
                  </a:lnTo>
                  <a:lnTo>
                    <a:pt x="13861" y="2826"/>
                  </a:lnTo>
                  <a:cubicBezTo>
                    <a:pt x="14657" y="1992"/>
                    <a:pt x="15321" y="1044"/>
                    <a:pt x="15852"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8254394" y="3850479"/>
              <a:ext cx="173555" cy="124724"/>
            </a:xfrm>
            <a:custGeom>
              <a:avLst/>
              <a:gdLst/>
              <a:ahLst/>
              <a:cxnLst/>
              <a:rect l="l" t="t" r="r" b="b"/>
              <a:pathLst>
                <a:path w="12724" h="9144" extrusionOk="0">
                  <a:moveTo>
                    <a:pt x="12724" y="1"/>
                  </a:moveTo>
                  <a:cubicBezTo>
                    <a:pt x="11586" y="266"/>
                    <a:pt x="10505" y="740"/>
                    <a:pt x="9538" y="1366"/>
                  </a:cubicBezTo>
                  <a:cubicBezTo>
                    <a:pt x="9329" y="1518"/>
                    <a:pt x="9007" y="1726"/>
                    <a:pt x="8324" y="2182"/>
                  </a:cubicBezTo>
                  <a:cubicBezTo>
                    <a:pt x="7983" y="2428"/>
                    <a:pt x="7395" y="2845"/>
                    <a:pt x="6921" y="3205"/>
                  </a:cubicBezTo>
                  <a:cubicBezTo>
                    <a:pt x="6428" y="3566"/>
                    <a:pt x="6049" y="3888"/>
                    <a:pt x="6049" y="3888"/>
                  </a:cubicBezTo>
                  <a:lnTo>
                    <a:pt x="5822" y="4059"/>
                  </a:lnTo>
                  <a:cubicBezTo>
                    <a:pt x="5689" y="4153"/>
                    <a:pt x="5499" y="4305"/>
                    <a:pt x="5310" y="4476"/>
                  </a:cubicBezTo>
                  <a:cubicBezTo>
                    <a:pt x="4892" y="4817"/>
                    <a:pt x="4399" y="5234"/>
                    <a:pt x="4039" y="5557"/>
                  </a:cubicBezTo>
                  <a:cubicBezTo>
                    <a:pt x="3224" y="6277"/>
                    <a:pt x="2731" y="6751"/>
                    <a:pt x="2484" y="6998"/>
                  </a:cubicBezTo>
                  <a:cubicBezTo>
                    <a:pt x="2219" y="7244"/>
                    <a:pt x="2010" y="7472"/>
                    <a:pt x="1802" y="7699"/>
                  </a:cubicBezTo>
                  <a:cubicBezTo>
                    <a:pt x="1612" y="7927"/>
                    <a:pt x="1460" y="8116"/>
                    <a:pt x="1290" y="8287"/>
                  </a:cubicBezTo>
                  <a:cubicBezTo>
                    <a:pt x="1119" y="8458"/>
                    <a:pt x="948" y="8628"/>
                    <a:pt x="740" y="8761"/>
                  </a:cubicBezTo>
                  <a:cubicBezTo>
                    <a:pt x="531" y="8913"/>
                    <a:pt x="266" y="8989"/>
                    <a:pt x="0" y="8989"/>
                  </a:cubicBezTo>
                  <a:cubicBezTo>
                    <a:pt x="196" y="9087"/>
                    <a:pt x="413" y="9143"/>
                    <a:pt x="635" y="9143"/>
                  </a:cubicBezTo>
                  <a:cubicBezTo>
                    <a:pt x="714" y="9143"/>
                    <a:pt x="793" y="9136"/>
                    <a:pt x="873" y="9121"/>
                  </a:cubicBezTo>
                  <a:cubicBezTo>
                    <a:pt x="1157" y="9083"/>
                    <a:pt x="1441" y="8970"/>
                    <a:pt x="1688" y="8837"/>
                  </a:cubicBezTo>
                  <a:cubicBezTo>
                    <a:pt x="1953" y="8685"/>
                    <a:pt x="2181" y="8515"/>
                    <a:pt x="2408" y="8306"/>
                  </a:cubicBezTo>
                  <a:cubicBezTo>
                    <a:pt x="2636" y="8116"/>
                    <a:pt x="2864" y="7908"/>
                    <a:pt x="3110" y="7661"/>
                  </a:cubicBezTo>
                  <a:cubicBezTo>
                    <a:pt x="3375" y="7415"/>
                    <a:pt x="3850" y="6960"/>
                    <a:pt x="4665" y="6239"/>
                  </a:cubicBezTo>
                  <a:cubicBezTo>
                    <a:pt x="5006" y="5936"/>
                    <a:pt x="5480" y="5538"/>
                    <a:pt x="5897" y="5196"/>
                  </a:cubicBezTo>
                  <a:cubicBezTo>
                    <a:pt x="6087" y="5026"/>
                    <a:pt x="6277" y="4874"/>
                    <a:pt x="6409" y="4779"/>
                  </a:cubicBezTo>
                  <a:lnTo>
                    <a:pt x="6618" y="4609"/>
                  </a:lnTo>
                  <a:cubicBezTo>
                    <a:pt x="6618" y="4609"/>
                    <a:pt x="6997" y="4305"/>
                    <a:pt x="7471" y="3945"/>
                  </a:cubicBezTo>
                  <a:cubicBezTo>
                    <a:pt x="7945" y="3585"/>
                    <a:pt x="8514" y="3186"/>
                    <a:pt x="8855" y="2959"/>
                  </a:cubicBezTo>
                  <a:cubicBezTo>
                    <a:pt x="9519" y="2485"/>
                    <a:pt x="9841" y="2276"/>
                    <a:pt x="10050" y="2144"/>
                  </a:cubicBezTo>
                  <a:cubicBezTo>
                    <a:pt x="10998" y="1518"/>
                    <a:pt x="11889" y="797"/>
                    <a:pt x="12724"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8267325" y="3933494"/>
              <a:ext cx="28985" cy="32218"/>
            </a:xfrm>
            <a:custGeom>
              <a:avLst/>
              <a:gdLst/>
              <a:ahLst/>
              <a:cxnLst/>
              <a:rect l="l" t="t" r="r" b="b"/>
              <a:pathLst>
                <a:path w="2125" h="2362" extrusionOk="0">
                  <a:moveTo>
                    <a:pt x="590" y="1"/>
                  </a:moveTo>
                  <a:cubicBezTo>
                    <a:pt x="484" y="1"/>
                    <a:pt x="351" y="48"/>
                    <a:pt x="171" y="115"/>
                  </a:cubicBezTo>
                  <a:cubicBezTo>
                    <a:pt x="57" y="419"/>
                    <a:pt x="0" y="589"/>
                    <a:pt x="95" y="703"/>
                  </a:cubicBezTo>
                  <a:cubicBezTo>
                    <a:pt x="152" y="760"/>
                    <a:pt x="304" y="931"/>
                    <a:pt x="455" y="1101"/>
                  </a:cubicBezTo>
                  <a:cubicBezTo>
                    <a:pt x="588" y="1291"/>
                    <a:pt x="721" y="1443"/>
                    <a:pt x="721" y="1443"/>
                  </a:cubicBezTo>
                  <a:cubicBezTo>
                    <a:pt x="721" y="1443"/>
                    <a:pt x="835" y="1613"/>
                    <a:pt x="948" y="1784"/>
                  </a:cubicBezTo>
                  <a:cubicBezTo>
                    <a:pt x="1062" y="1974"/>
                    <a:pt x="1195" y="2182"/>
                    <a:pt x="1233" y="2239"/>
                  </a:cubicBezTo>
                  <a:cubicBezTo>
                    <a:pt x="1302" y="2335"/>
                    <a:pt x="1410" y="2362"/>
                    <a:pt x="1588" y="2362"/>
                  </a:cubicBezTo>
                  <a:cubicBezTo>
                    <a:pt x="1655" y="2362"/>
                    <a:pt x="1732" y="2358"/>
                    <a:pt x="1821" y="2353"/>
                  </a:cubicBezTo>
                  <a:cubicBezTo>
                    <a:pt x="2029" y="2087"/>
                    <a:pt x="2124" y="1936"/>
                    <a:pt x="2048" y="1784"/>
                  </a:cubicBezTo>
                  <a:cubicBezTo>
                    <a:pt x="2010" y="1708"/>
                    <a:pt x="1859" y="1481"/>
                    <a:pt x="1726" y="1272"/>
                  </a:cubicBezTo>
                  <a:cubicBezTo>
                    <a:pt x="1593" y="1063"/>
                    <a:pt x="1460" y="893"/>
                    <a:pt x="1460" y="893"/>
                  </a:cubicBezTo>
                  <a:cubicBezTo>
                    <a:pt x="1460" y="893"/>
                    <a:pt x="1328" y="703"/>
                    <a:pt x="1157" y="514"/>
                  </a:cubicBezTo>
                  <a:cubicBezTo>
                    <a:pt x="1005" y="324"/>
                    <a:pt x="835" y="134"/>
                    <a:pt x="778" y="77"/>
                  </a:cubicBezTo>
                  <a:cubicBezTo>
                    <a:pt x="724" y="23"/>
                    <a:pt x="663" y="1"/>
                    <a:pt x="590"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8234739" y="3971468"/>
              <a:ext cx="30785" cy="27553"/>
            </a:xfrm>
            <a:custGeom>
              <a:avLst/>
              <a:gdLst/>
              <a:ahLst/>
              <a:cxnLst/>
              <a:rect l="l" t="t" r="r" b="b"/>
              <a:pathLst>
                <a:path w="2257" h="2020" extrusionOk="0">
                  <a:moveTo>
                    <a:pt x="570" y="0"/>
                  </a:moveTo>
                  <a:cubicBezTo>
                    <a:pt x="462" y="0"/>
                    <a:pt x="329" y="65"/>
                    <a:pt x="133" y="157"/>
                  </a:cubicBezTo>
                  <a:cubicBezTo>
                    <a:pt x="38" y="460"/>
                    <a:pt x="0" y="631"/>
                    <a:pt x="95" y="744"/>
                  </a:cubicBezTo>
                  <a:cubicBezTo>
                    <a:pt x="209" y="858"/>
                    <a:pt x="835" y="1370"/>
                    <a:pt x="835" y="1370"/>
                  </a:cubicBezTo>
                  <a:cubicBezTo>
                    <a:pt x="835" y="1370"/>
                    <a:pt x="1422" y="1882"/>
                    <a:pt x="1555" y="1977"/>
                  </a:cubicBezTo>
                  <a:cubicBezTo>
                    <a:pt x="1596" y="2006"/>
                    <a:pt x="1639" y="2019"/>
                    <a:pt x="1687" y="2019"/>
                  </a:cubicBezTo>
                  <a:cubicBezTo>
                    <a:pt x="1795" y="2019"/>
                    <a:pt x="1928" y="1955"/>
                    <a:pt x="2124" y="1863"/>
                  </a:cubicBezTo>
                  <a:cubicBezTo>
                    <a:pt x="2219" y="1560"/>
                    <a:pt x="2257" y="1389"/>
                    <a:pt x="2162" y="1275"/>
                  </a:cubicBezTo>
                  <a:cubicBezTo>
                    <a:pt x="2048" y="1181"/>
                    <a:pt x="1422" y="650"/>
                    <a:pt x="1422" y="650"/>
                  </a:cubicBezTo>
                  <a:cubicBezTo>
                    <a:pt x="1422" y="650"/>
                    <a:pt x="835" y="138"/>
                    <a:pt x="702" y="43"/>
                  </a:cubicBezTo>
                  <a:cubicBezTo>
                    <a:pt x="661" y="13"/>
                    <a:pt x="618" y="0"/>
                    <a:pt x="57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7721600" y="3462975"/>
              <a:ext cx="261233" cy="241128"/>
            </a:xfrm>
            <a:custGeom>
              <a:avLst/>
              <a:gdLst/>
              <a:ahLst/>
              <a:cxnLst/>
              <a:rect l="l" t="t" r="r" b="b"/>
              <a:pathLst>
                <a:path w="19152" h="17678" extrusionOk="0">
                  <a:moveTo>
                    <a:pt x="10050" y="0"/>
                  </a:moveTo>
                  <a:cubicBezTo>
                    <a:pt x="9924" y="0"/>
                    <a:pt x="9797" y="2"/>
                    <a:pt x="9671" y="6"/>
                  </a:cubicBezTo>
                  <a:cubicBezTo>
                    <a:pt x="8325" y="44"/>
                    <a:pt x="6997" y="309"/>
                    <a:pt x="5746" y="783"/>
                  </a:cubicBezTo>
                  <a:cubicBezTo>
                    <a:pt x="5120" y="1030"/>
                    <a:pt x="4532" y="1314"/>
                    <a:pt x="3964" y="1655"/>
                  </a:cubicBezTo>
                  <a:cubicBezTo>
                    <a:pt x="3433" y="1978"/>
                    <a:pt x="2921" y="2357"/>
                    <a:pt x="2466" y="2774"/>
                  </a:cubicBezTo>
                  <a:cubicBezTo>
                    <a:pt x="1631" y="3514"/>
                    <a:pt x="968" y="4424"/>
                    <a:pt x="494" y="5429"/>
                  </a:cubicBezTo>
                  <a:cubicBezTo>
                    <a:pt x="171" y="6149"/>
                    <a:pt x="1" y="6927"/>
                    <a:pt x="1" y="7723"/>
                  </a:cubicBezTo>
                  <a:cubicBezTo>
                    <a:pt x="1" y="7856"/>
                    <a:pt x="1" y="7970"/>
                    <a:pt x="20" y="8102"/>
                  </a:cubicBezTo>
                  <a:cubicBezTo>
                    <a:pt x="20" y="8216"/>
                    <a:pt x="39" y="8311"/>
                    <a:pt x="39" y="8387"/>
                  </a:cubicBezTo>
                  <a:cubicBezTo>
                    <a:pt x="76" y="8538"/>
                    <a:pt x="76" y="8614"/>
                    <a:pt x="76" y="8614"/>
                  </a:cubicBezTo>
                  <a:lnTo>
                    <a:pt x="76" y="8671"/>
                  </a:lnTo>
                  <a:cubicBezTo>
                    <a:pt x="95" y="8728"/>
                    <a:pt x="95" y="8785"/>
                    <a:pt x="114" y="8842"/>
                  </a:cubicBezTo>
                  <a:cubicBezTo>
                    <a:pt x="171" y="9050"/>
                    <a:pt x="228" y="9259"/>
                    <a:pt x="304" y="9467"/>
                  </a:cubicBezTo>
                  <a:cubicBezTo>
                    <a:pt x="569" y="10207"/>
                    <a:pt x="949" y="10871"/>
                    <a:pt x="1442" y="11477"/>
                  </a:cubicBezTo>
                  <a:cubicBezTo>
                    <a:pt x="2124" y="12312"/>
                    <a:pt x="2902" y="13070"/>
                    <a:pt x="3755" y="13734"/>
                  </a:cubicBezTo>
                  <a:cubicBezTo>
                    <a:pt x="4741" y="14511"/>
                    <a:pt x="5822" y="15194"/>
                    <a:pt x="6941" y="15763"/>
                  </a:cubicBezTo>
                  <a:cubicBezTo>
                    <a:pt x="8135" y="16369"/>
                    <a:pt x="9368" y="16843"/>
                    <a:pt x="10657" y="17166"/>
                  </a:cubicBezTo>
                  <a:cubicBezTo>
                    <a:pt x="11283" y="17336"/>
                    <a:pt x="11908" y="17469"/>
                    <a:pt x="12553" y="17564"/>
                  </a:cubicBezTo>
                  <a:cubicBezTo>
                    <a:pt x="12857" y="17602"/>
                    <a:pt x="13179" y="17640"/>
                    <a:pt x="13482" y="17659"/>
                  </a:cubicBezTo>
                  <a:cubicBezTo>
                    <a:pt x="13634" y="17678"/>
                    <a:pt x="13786" y="17678"/>
                    <a:pt x="13937" y="17678"/>
                  </a:cubicBezTo>
                  <a:lnTo>
                    <a:pt x="14373" y="17678"/>
                  </a:lnTo>
                  <a:cubicBezTo>
                    <a:pt x="15113" y="17678"/>
                    <a:pt x="15852" y="17583"/>
                    <a:pt x="16573" y="17393"/>
                  </a:cubicBezTo>
                  <a:cubicBezTo>
                    <a:pt x="17199" y="17223"/>
                    <a:pt x="17787" y="16900"/>
                    <a:pt x="18261" y="16464"/>
                  </a:cubicBezTo>
                  <a:cubicBezTo>
                    <a:pt x="18678" y="16066"/>
                    <a:pt x="18981" y="15554"/>
                    <a:pt x="19152" y="15004"/>
                  </a:cubicBezTo>
                  <a:lnTo>
                    <a:pt x="19152" y="15004"/>
                  </a:lnTo>
                  <a:cubicBezTo>
                    <a:pt x="18773" y="15383"/>
                    <a:pt x="18336" y="15687"/>
                    <a:pt x="17862" y="15914"/>
                  </a:cubicBezTo>
                  <a:cubicBezTo>
                    <a:pt x="17369" y="16161"/>
                    <a:pt x="16857" y="16350"/>
                    <a:pt x="16326" y="16502"/>
                  </a:cubicBezTo>
                  <a:cubicBezTo>
                    <a:pt x="15682" y="16673"/>
                    <a:pt x="15037" y="16749"/>
                    <a:pt x="14373" y="16749"/>
                  </a:cubicBezTo>
                  <a:cubicBezTo>
                    <a:pt x="13198" y="16749"/>
                    <a:pt x="12041" y="16578"/>
                    <a:pt x="10903" y="16275"/>
                  </a:cubicBezTo>
                  <a:cubicBezTo>
                    <a:pt x="9690" y="15952"/>
                    <a:pt x="8514" y="15497"/>
                    <a:pt x="7377" y="14928"/>
                  </a:cubicBezTo>
                  <a:cubicBezTo>
                    <a:pt x="6315" y="14397"/>
                    <a:pt x="5291" y="13753"/>
                    <a:pt x="4343" y="12994"/>
                  </a:cubicBezTo>
                  <a:cubicBezTo>
                    <a:pt x="3546" y="12388"/>
                    <a:pt x="2826" y="11686"/>
                    <a:pt x="2181" y="10909"/>
                  </a:cubicBezTo>
                  <a:cubicBezTo>
                    <a:pt x="1764" y="10378"/>
                    <a:pt x="1423" y="9790"/>
                    <a:pt x="1195" y="9164"/>
                  </a:cubicBezTo>
                  <a:cubicBezTo>
                    <a:pt x="1119" y="8993"/>
                    <a:pt x="1081" y="8823"/>
                    <a:pt x="1043" y="8633"/>
                  </a:cubicBezTo>
                  <a:cubicBezTo>
                    <a:pt x="1025" y="8595"/>
                    <a:pt x="1006" y="8538"/>
                    <a:pt x="1006" y="8500"/>
                  </a:cubicBezTo>
                  <a:lnTo>
                    <a:pt x="1006" y="8444"/>
                  </a:lnTo>
                  <a:cubicBezTo>
                    <a:pt x="1006" y="8444"/>
                    <a:pt x="1006" y="8387"/>
                    <a:pt x="968" y="8254"/>
                  </a:cubicBezTo>
                  <a:cubicBezTo>
                    <a:pt x="968" y="8197"/>
                    <a:pt x="968" y="8121"/>
                    <a:pt x="949" y="8026"/>
                  </a:cubicBezTo>
                  <a:cubicBezTo>
                    <a:pt x="949" y="7932"/>
                    <a:pt x="930" y="7818"/>
                    <a:pt x="949" y="7723"/>
                  </a:cubicBezTo>
                  <a:cubicBezTo>
                    <a:pt x="949" y="7059"/>
                    <a:pt x="1081" y="6396"/>
                    <a:pt x="1366" y="5808"/>
                  </a:cubicBezTo>
                  <a:cubicBezTo>
                    <a:pt x="1783" y="4917"/>
                    <a:pt x="2371" y="4120"/>
                    <a:pt x="3091" y="3457"/>
                  </a:cubicBezTo>
                  <a:cubicBezTo>
                    <a:pt x="3508" y="3077"/>
                    <a:pt x="3983" y="2736"/>
                    <a:pt x="4476" y="2452"/>
                  </a:cubicBezTo>
                  <a:cubicBezTo>
                    <a:pt x="4987" y="2129"/>
                    <a:pt x="5537" y="1864"/>
                    <a:pt x="6087" y="1636"/>
                  </a:cubicBezTo>
                  <a:cubicBezTo>
                    <a:pt x="7263" y="1200"/>
                    <a:pt x="8495" y="973"/>
                    <a:pt x="9728" y="935"/>
                  </a:cubicBezTo>
                  <a:cubicBezTo>
                    <a:pt x="9846" y="931"/>
                    <a:pt x="9964" y="929"/>
                    <a:pt x="10082" y="929"/>
                  </a:cubicBezTo>
                  <a:cubicBezTo>
                    <a:pt x="11136" y="929"/>
                    <a:pt x="12174" y="1081"/>
                    <a:pt x="13198" y="1371"/>
                  </a:cubicBezTo>
                  <a:cubicBezTo>
                    <a:pt x="13444" y="1466"/>
                    <a:pt x="13710" y="1523"/>
                    <a:pt x="13956" y="1636"/>
                  </a:cubicBezTo>
                  <a:lnTo>
                    <a:pt x="14317" y="1769"/>
                  </a:lnTo>
                  <a:lnTo>
                    <a:pt x="14487" y="1845"/>
                  </a:lnTo>
                  <a:lnTo>
                    <a:pt x="14620" y="1902"/>
                  </a:lnTo>
                  <a:lnTo>
                    <a:pt x="15132" y="2148"/>
                  </a:lnTo>
                  <a:lnTo>
                    <a:pt x="15815" y="2547"/>
                  </a:lnTo>
                  <a:cubicBezTo>
                    <a:pt x="16383" y="2907"/>
                    <a:pt x="16838" y="3210"/>
                    <a:pt x="17237" y="3495"/>
                  </a:cubicBezTo>
                  <a:cubicBezTo>
                    <a:pt x="17673" y="3798"/>
                    <a:pt x="18090" y="4139"/>
                    <a:pt x="18488" y="4519"/>
                  </a:cubicBezTo>
                  <a:cubicBezTo>
                    <a:pt x="18317" y="3969"/>
                    <a:pt x="18052" y="3457"/>
                    <a:pt x="17692" y="3021"/>
                  </a:cubicBezTo>
                  <a:cubicBezTo>
                    <a:pt x="17294" y="2528"/>
                    <a:pt x="16819" y="2110"/>
                    <a:pt x="16289" y="1769"/>
                  </a:cubicBezTo>
                  <a:cubicBezTo>
                    <a:pt x="16118" y="1674"/>
                    <a:pt x="15852" y="1523"/>
                    <a:pt x="15530" y="1333"/>
                  </a:cubicBezTo>
                  <a:lnTo>
                    <a:pt x="14980" y="1068"/>
                  </a:lnTo>
                  <a:lnTo>
                    <a:pt x="14829" y="992"/>
                  </a:lnTo>
                  <a:cubicBezTo>
                    <a:pt x="14772" y="954"/>
                    <a:pt x="14715" y="935"/>
                    <a:pt x="14639" y="916"/>
                  </a:cubicBezTo>
                  <a:lnTo>
                    <a:pt x="14260" y="764"/>
                  </a:lnTo>
                  <a:cubicBezTo>
                    <a:pt x="13994" y="650"/>
                    <a:pt x="13710" y="575"/>
                    <a:pt x="13425" y="480"/>
                  </a:cubicBezTo>
                  <a:cubicBezTo>
                    <a:pt x="12333" y="155"/>
                    <a:pt x="11194" y="0"/>
                    <a:pt x="1005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7909628" y="4550617"/>
              <a:ext cx="74502" cy="225278"/>
            </a:xfrm>
            <a:custGeom>
              <a:avLst/>
              <a:gdLst/>
              <a:ahLst/>
              <a:cxnLst/>
              <a:rect l="l" t="t" r="r" b="b"/>
              <a:pathLst>
                <a:path w="5462" h="16516" extrusionOk="0">
                  <a:moveTo>
                    <a:pt x="58" y="1"/>
                  </a:moveTo>
                  <a:lnTo>
                    <a:pt x="58" y="1"/>
                  </a:lnTo>
                  <a:cubicBezTo>
                    <a:pt x="1" y="1157"/>
                    <a:pt x="133" y="2314"/>
                    <a:pt x="437" y="3433"/>
                  </a:cubicBezTo>
                  <a:cubicBezTo>
                    <a:pt x="494" y="3660"/>
                    <a:pt x="588" y="4039"/>
                    <a:pt x="816" y="4836"/>
                  </a:cubicBezTo>
                  <a:cubicBezTo>
                    <a:pt x="968" y="5367"/>
                    <a:pt x="1214" y="6258"/>
                    <a:pt x="1461" y="6997"/>
                  </a:cubicBezTo>
                  <a:cubicBezTo>
                    <a:pt x="1574" y="7377"/>
                    <a:pt x="1688" y="7699"/>
                    <a:pt x="1764" y="7964"/>
                  </a:cubicBezTo>
                  <a:lnTo>
                    <a:pt x="1897" y="8363"/>
                  </a:lnTo>
                  <a:cubicBezTo>
                    <a:pt x="1897" y="8363"/>
                    <a:pt x="2067" y="8874"/>
                    <a:pt x="2276" y="9538"/>
                  </a:cubicBezTo>
                  <a:cubicBezTo>
                    <a:pt x="2485" y="10183"/>
                    <a:pt x="2788" y="10979"/>
                    <a:pt x="2997" y="11548"/>
                  </a:cubicBezTo>
                  <a:cubicBezTo>
                    <a:pt x="3357" y="12572"/>
                    <a:pt x="3603" y="13217"/>
                    <a:pt x="3736" y="13539"/>
                  </a:cubicBezTo>
                  <a:cubicBezTo>
                    <a:pt x="4153" y="14601"/>
                    <a:pt x="4741" y="15625"/>
                    <a:pt x="5462" y="16516"/>
                  </a:cubicBezTo>
                  <a:cubicBezTo>
                    <a:pt x="5310" y="15378"/>
                    <a:pt x="5025" y="14278"/>
                    <a:pt x="4589" y="13198"/>
                  </a:cubicBezTo>
                  <a:cubicBezTo>
                    <a:pt x="4476" y="12875"/>
                    <a:pt x="4229" y="12250"/>
                    <a:pt x="3869" y="11245"/>
                  </a:cubicBezTo>
                  <a:cubicBezTo>
                    <a:pt x="3660" y="10676"/>
                    <a:pt x="3395" y="9898"/>
                    <a:pt x="3148" y="9235"/>
                  </a:cubicBezTo>
                  <a:cubicBezTo>
                    <a:pt x="2921" y="8590"/>
                    <a:pt x="2769" y="8078"/>
                    <a:pt x="2769" y="8078"/>
                  </a:cubicBezTo>
                  <a:lnTo>
                    <a:pt x="2636" y="7680"/>
                  </a:lnTo>
                  <a:cubicBezTo>
                    <a:pt x="2560" y="7452"/>
                    <a:pt x="2447" y="7092"/>
                    <a:pt x="2333" y="6732"/>
                  </a:cubicBezTo>
                  <a:cubicBezTo>
                    <a:pt x="2105" y="5992"/>
                    <a:pt x="1859" y="5120"/>
                    <a:pt x="1707" y="4608"/>
                  </a:cubicBezTo>
                  <a:cubicBezTo>
                    <a:pt x="1480" y="3831"/>
                    <a:pt x="1385" y="3452"/>
                    <a:pt x="1309" y="3224"/>
                  </a:cubicBezTo>
                  <a:cubicBezTo>
                    <a:pt x="1025" y="2086"/>
                    <a:pt x="607" y="1024"/>
                    <a:pt x="58"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8517429" y="3647200"/>
              <a:ext cx="101141" cy="59239"/>
            </a:xfrm>
            <a:custGeom>
              <a:avLst/>
              <a:gdLst/>
              <a:ahLst/>
              <a:cxnLst/>
              <a:rect l="l" t="t" r="r" b="b"/>
              <a:pathLst>
                <a:path w="7415" h="4343" extrusionOk="0">
                  <a:moveTo>
                    <a:pt x="6585" y="0"/>
                  </a:moveTo>
                  <a:cubicBezTo>
                    <a:pt x="6441" y="0"/>
                    <a:pt x="6302" y="26"/>
                    <a:pt x="6163" y="76"/>
                  </a:cubicBezTo>
                  <a:cubicBezTo>
                    <a:pt x="5575" y="247"/>
                    <a:pt x="5006" y="436"/>
                    <a:pt x="4456" y="683"/>
                  </a:cubicBezTo>
                  <a:cubicBezTo>
                    <a:pt x="4115" y="835"/>
                    <a:pt x="3792" y="1005"/>
                    <a:pt x="3565" y="1119"/>
                  </a:cubicBezTo>
                  <a:lnTo>
                    <a:pt x="3186" y="1328"/>
                  </a:lnTo>
                  <a:lnTo>
                    <a:pt x="2806" y="1536"/>
                  </a:lnTo>
                  <a:cubicBezTo>
                    <a:pt x="2560" y="1669"/>
                    <a:pt x="2276" y="1858"/>
                    <a:pt x="1972" y="2067"/>
                  </a:cubicBezTo>
                  <a:cubicBezTo>
                    <a:pt x="1460" y="2408"/>
                    <a:pt x="986" y="2788"/>
                    <a:pt x="531" y="3205"/>
                  </a:cubicBezTo>
                  <a:cubicBezTo>
                    <a:pt x="379" y="3337"/>
                    <a:pt x="247" y="3508"/>
                    <a:pt x="152" y="3717"/>
                  </a:cubicBezTo>
                  <a:cubicBezTo>
                    <a:pt x="76" y="3925"/>
                    <a:pt x="38" y="4134"/>
                    <a:pt x="0" y="4342"/>
                  </a:cubicBezTo>
                  <a:cubicBezTo>
                    <a:pt x="228" y="4323"/>
                    <a:pt x="436" y="4267"/>
                    <a:pt x="626" y="4191"/>
                  </a:cubicBezTo>
                  <a:cubicBezTo>
                    <a:pt x="816" y="4134"/>
                    <a:pt x="1005" y="4020"/>
                    <a:pt x="1157" y="3887"/>
                  </a:cubicBezTo>
                  <a:cubicBezTo>
                    <a:pt x="1574" y="3508"/>
                    <a:pt x="2029" y="3167"/>
                    <a:pt x="2503" y="2826"/>
                  </a:cubicBezTo>
                  <a:cubicBezTo>
                    <a:pt x="2788" y="2636"/>
                    <a:pt x="3072" y="2465"/>
                    <a:pt x="3281" y="2333"/>
                  </a:cubicBezTo>
                  <a:lnTo>
                    <a:pt x="3622" y="2124"/>
                  </a:lnTo>
                  <a:lnTo>
                    <a:pt x="3982" y="1934"/>
                  </a:lnTo>
                  <a:cubicBezTo>
                    <a:pt x="4210" y="1821"/>
                    <a:pt x="4494" y="1688"/>
                    <a:pt x="4816" y="1536"/>
                  </a:cubicBezTo>
                  <a:cubicBezTo>
                    <a:pt x="5347" y="1309"/>
                    <a:pt x="5878" y="1119"/>
                    <a:pt x="6428" y="948"/>
                  </a:cubicBezTo>
                  <a:cubicBezTo>
                    <a:pt x="6618" y="891"/>
                    <a:pt x="6807" y="797"/>
                    <a:pt x="6959" y="683"/>
                  </a:cubicBezTo>
                  <a:cubicBezTo>
                    <a:pt x="7130" y="550"/>
                    <a:pt x="7281" y="398"/>
                    <a:pt x="7414" y="228"/>
                  </a:cubicBezTo>
                  <a:cubicBezTo>
                    <a:pt x="7225" y="133"/>
                    <a:pt x="7016" y="57"/>
                    <a:pt x="6807" y="19"/>
                  </a:cubicBezTo>
                  <a:cubicBezTo>
                    <a:pt x="6732" y="7"/>
                    <a:pt x="6658" y="0"/>
                    <a:pt x="6585"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7771523" y="4660284"/>
              <a:ext cx="652292" cy="225837"/>
            </a:xfrm>
            <a:custGeom>
              <a:avLst/>
              <a:gdLst/>
              <a:ahLst/>
              <a:cxnLst/>
              <a:rect l="l" t="t" r="r" b="b"/>
              <a:pathLst>
                <a:path w="47822" h="16557" extrusionOk="0">
                  <a:moveTo>
                    <a:pt x="8305" y="0"/>
                  </a:moveTo>
                  <a:lnTo>
                    <a:pt x="8305" y="0"/>
                  </a:lnTo>
                  <a:cubicBezTo>
                    <a:pt x="7736" y="38"/>
                    <a:pt x="7187" y="152"/>
                    <a:pt x="6656" y="304"/>
                  </a:cubicBezTo>
                  <a:cubicBezTo>
                    <a:pt x="6068" y="493"/>
                    <a:pt x="5499" y="740"/>
                    <a:pt x="4987" y="1062"/>
                  </a:cubicBezTo>
                  <a:cubicBezTo>
                    <a:pt x="4816" y="1176"/>
                    <a:pt x="4551" y="1327"/>
                    <a:pt x="4248" y="1536"/>
                  </a:cubicBezTo>
                  <a:cubicBezTo>
                    <a:pt x="4096" y="1650"/>
                    <a:pt x="3944" y="1764"/>
                    <a:pt x="3755" y="1896"/>
                  </a:cubicBezTo>
                  <a:lnTo>
                    <a:pt x="3679" y="1953"/>
                  </a:lnTo>
                  <a:lnTo>
                    <a:pt x="3546" y="2048"/>
                  </a:lnTo>
                  <a:cubicBezTo>
                    <a:pt x="3451" y="2124"/>
                    <a:pt x="3356" y="2200"/>
                    <a:pt x="3262" y="2276"/>
                  </a:cubicBezTo>
                  <a:cubicBezTo>
                    <a:pt x="3072" y="2427"/>
                    <a:pt x="2882" y="2579"/>
                    <a:pt x="2693" y="2750"/>
                  </a:cubicBezTo>
                  <a:cubicBezTo>
                    <a:pt x="2313" y="3091"/>
                    <a:pt x="1953" y="3451"/>
                    <a:pt x="1612" y="3849"/>
                  </a:cubicBezTo>
                  <a:cubicBezTo>
                    <a:pt x="872" y="4703"/>
                    <a:pt x="360" y="5727"/>
                    <a:pt x="114" y="6845"/>
                  </a:cubicBezTo>
                  <a:cubicBezTo>
                    <a:pt x="0" y="7433"/>
                    <a:pt x="0" y="8059"/>
                    <a:pt x="133" y="8666"/>
                  </a:cubicBezTo>
                  <a:cubicBezTo>
                    <a:pt x="285" y="9272"/>
                    <a:pt x="550" y="9841"/>
                    <a:pt x="910" y="10353"/>
                  </a:cubicBezTo>
                  <a:cubicBezTo>
                    <a:pt x="1650" y="11320"/>
                    <a:pt x="2598" y="12098"/>
                    <a:pt x="3679" y="12647"/>
                  </a:cubicBezTo>
                  <a:cubicBezTo>
                    <a:pt x="4191" y="12932"/>
                    <a:pt x="4741" y="13178"/>
                    <a:pt x="5290" y="13387"/>
                  </a:cubicBezTo>
                  <a:lnTo>
                    <a:pt x="6087" y="13709"/>
                  </a:lnTo>
                  <a:lnTo>
                    <a:pt x="6921" y="14013"/>
                  </a:lnTo>
                  <a:cubicBezTo>
                    <a:pt x="8002" y="14373"/>
                    <a:pt x="9102" y="14695"/>
                    <a:pt x="10183" y="14961"/>
                  </a:cubicBezTo>
                  <a:cubicBezTo>
                    <a:pt x="11263" y="15226"/>
                    <a:pt x="12325" y="15416"/>
                    <a:pt x="13349" y="15568"/>
                  </a:cubicBezTo>
                  <a:cubicBezTo>
                    <a:pt x="15397" y="15890"/>
                    <a:pt x="17293" y="16061"/>
                    <a:pt x="18905" y="16193"/>
                  </a:cubicBezTo>
                  <a:cubicBezTo>
                    <a:pt x="20498" y="16307"/>
                    <a:pt x="21825" y="16364"/>
                    <a:pt x="22735" y="16421"/>
                  </a:cubicBezTo>
                  <a:lnTo>
                    <a:pt x="24176" y="16478"/>
                  </a:lnTo>
                  <a:cubicBezTo>
                    <a:pt x="24176" y="16478"/>
                    <a:pt x="24688" y="16516"/>
                    <a:pt x="25617" y="16535"/>
                  </a:cubicBezTo>
                  <a:cubicBezTo>
                    <a:pt x="26154" y="16545"/>
                    <a:pt x="26823" y="16556"/>
                    <a:pt x="27603" y="16556"/>
                  </a:cubicBezTo>
                  <a:cubicBezTo>
                    <a:pt x="28174" y="16556"/>
                    <a:pt x="28804" y="16551"/>
                    <a:pt x="29485" y="16535"/>
                  </a:cubicBezTo>
                  <a:cubicBezTo>
                    <a:pt x="31344" y="16478"/>
                    <a:pt x="33221" y="16288"/>
                    <a:pt x="35060" y="15966"/>
                  </a:cubicBezTo>
                  <a:lnTo>
                    <a:pt x="35837" y="15833"/>
                  </a:lnTo>
                  <a:cubicBezTo>
                    <a:pt x="36103" y="15776"/>
                    <a:pt x="36368" y="15719"/>
                    <a:pt x="36634" y="15662"/>
                  </a:cubicBezTo>
                  <a:cubicBezTo>
                    <a:pt x="37146" y="15549"/>
                    <a:pt x="37677" y="15397"/>
                    <a:pt x="38227" y="15245"/>
                  </a:cubicBezTo>
                  <a:cubicBezTo>
                    <a:pt x="38492" y="15169"/>
                    <a:pt x="38758" y="15075"/>
                    <a:pt x="39023" y="14999"/>
                  </a:cubicBezTo>
                  <a:cubicBezTo>
                    <a:pt x="39288" y="14904"/>
                    <a:pt x="39573" y="14809"/>
                    <a:pt x="39838" y="14714"/>
                  </a:cubicBezTo>
                  <a:lnTo>
                    <a:pt x="40635" y="14411"/>
                  </a:lnTo>
                  <a:lnTo>
                    <a:pt x="41431" y="14051"/>
                  </a:lnTo>
                  <a:cubicBezTo>
                    <a:pt x="41962" y="13823"/>
                    <a:pt x="42493" y="13558"/>
                    <a:pt x="43005" y="13254"/>
                  </a:cubicBezTo>
                  <a:cubicBezTo>
                    <a:pt x="43517" y="12951"/>
                    <a:pt x="44010" y="12628"/>
                    <a:pt x="44484" y="12268"/>
                  </a:cubicBezTo>
                  <a:cubicBezTo>
                    <a:pt x="44958" y="11908"/>
                    <a:pt x="45394" y="11491"/>
                    <a:pt x="45811" y="11055"/>
                  </a:cubicBezTo>
                  <a:cubicBezTo>
                    <a:pt x="46209" y="10619"/>
                    <a:pt x="46570" y="10145"/>
                    <a:pt x="46892" y="9614"/>
                  </a:cubicBezTo>
                  <a:cubicBezTo>
                    <a:pt x="47195" y="9102"/>
                    <a:pt x="47442" y="8552"/>
                    <a:pt x="47594" y="7964"/>
                  </a:cubicBezTo>
                  <a:cubicBezTo>
                    <a:pt x="47688" y="7680"/>
                    <a:pt x="47745" y="7376"/>
                    <a:pt x="47783" y="7073"/>
                  </a:cubicBezTo>
                  <a:cubicBezTo>
                    <a:pt x="47802" y="6940"/>
                    <a:pt x="47821" y="6788"/>
                    <a:pt x="47821" y="6637"/>
                  </a:cubicBezTo>
                  <a:cubicBezTo>
                    <a:pt x="47821" y="6485"/>
                    <a:pt x="47821" y="6352"/>
                    <a:pt x="47821" y="6201"/>
                  </a:cubicBezTo>
                  <a:cubicBezTo>
                    <a:pt x="47802" y="5897"/>
                    <a:pt x="47783" y="5613"/>
                    <a:pt x="47726" y="5328"/>
                  </a:cubicBezTo>
                  <a:cubicBezTo>
                    <a:pt x="47707" y="5196"/>
                    <a:pt x="47688" y="5044"/>
                    <a:pt x="47650" y="4911"/>
                  </a:cubicBezTo>
                  <a:lnTo>
                    <a:pt x="47537" y="4494"/>
                  </a:lnTo>
                  <a:cubicBezTo>
                    <a:pt x="47499" y="4361"/>
                    <a:pt x="47442" y="4229"/>
                    <a:pt x="47404" y="4096"/>
                  </a:cubicBezTo>
                  <a:cubicBezTo>
                    <a:pt x="47347" y="3982"/>
                    <a:pt x="47290" y="3849"/>
                    <a:pt x="47252" y="3717"/>
                  </a:cubicBezTo>
                  <a:lnTo>
                    <a:pt x="47063" y="3356"/>
                  </a:lnTo>
                  <a:lnTo>
                    <a:pt x="46968" y="3167"/>
                  </a:lnTo>
                  <a:cubicBezTo>
                    <a:pt x="46949" y="3129"/>
                    <a:pt x="46930" y="3110"/>
                    <a:pt x="46911" y="3072"/>
                  </a:cubicBezTo>
                  <a:lnTo>
                    <a:pt x="46892" y="3034"/>
                  </a:lnTo>
                  <a:cubicBezTo>
                    <a:pt x="46513" y="2389"/>
                    <a:pt x="46039" y="1802"/>
                    <a:pt x="45470" y="1309"/>
                  </a:cubicBezTo>
                  <a:cubicBezTo>
                    <a:pt x="45223" y="1081"/>
                    <a:pt x="44939" y="891"/>
                    <a:pt x="44636" y="702"/>
                  </a:cubicBezTo>
                  <a:cubicBezTo>
                    <a:pt x="44370" y="569"/>
                    <a:pt x="44105" y="455"/>
                    <a:pt x="43820" y="360"/>
                  </a:cubicBezTo>
                  <a:cubicBezTo>
                    <a:pt x="43688" y="323"/>
                    <a:pt x="43555" y="285"/>
                    <a:pt x="43403" y="266"/>
                  </a:cubicBezTo>
                  <a:cubicBezTo>
                    <a:pt x="43270" y="228"/>
                    <a:pt x="43138" y="228"/>
                    <a:pt x="43005" y="209"/>
                  </a:cubicBezTo>
                  <a:lnTo>
                    <a:pt x="42796" y="190"/>
                  </a:lnTo>
                  <a:lnTo>
                    <a:pt x="42569" y="190"/>
                  </a:lnTo>
                  <a:lnTo>
                    <a:pt x="42133" y="209"/>
                  </a:lnTo>
                  <a:lnTo>
                    <a:pt x="42531" y="398"/>
                  </a:lnTo>
                  <a:lnTo>
                    <a:pt x="42720" y="474"/>
                  </a:lnTo>
                  <a:lnTo>
                    <a:pt x="42891" y="569"/>
                  </a:lnTo>
                  <a:lnTo>
                    <a:pt x="43213" y="759"/>
                  </a:lnTo>
                  <a:lnTo>
                    <a:pt x="43536" y="967"/>
                  </a:lnTo>
                  <a:cubicBezTo>
                    <a:pt x="43744" y="1100"/>
                    <a:pt x="43934" y="1271"/>
                    <a:pt x="44162" y="1422"/>
                  </a:cubicBezTo>
                  <a:cubicBezTo>
                    <a:pt x="44389" y="1574"/>
                    <a:pt x="44617" y="1764"/>
                    <a:pt x="44863" y="1991"/>
                  </a:cubicBezTo>
                  <a:cubicBezTo>
                    <a:pt x="45337" y="2427"/>
                    <a:pt x="45754" y="2939"/>
                    <a:pt x="46077" y="3508"/>
                  </a:cubicBezTo>
                  <a:cubicBezTo>
                    <a:pt x="46096" y="3546"/>
                    <a:pt x="46134" y="3584"/>
                    <a:pt x="46134" y="3603"/>
                  </a:cubicBezTo>
                  <a:lnTo>
                    <a:pt x="46228" y="3774"/>
                  </a:lnTo>
                  <a:cubicBezTo>
                    <a:pt x="46285" y="3868"/>
                    <a:pt x="46323" y="3982"/>
                    <a:pt x="46380" y="4096"/>
                  </a:cubicBezTo>
                  <a:cubicBezTo>
                    <a:pt x="46437" y="4191"/>
                    <a:pt x="46475" y="4304"/>
                    <a:pt x="46513" y="4418"/>
                  </a:cubicBezTo>
                  <a:cubicBezTo>
                    <a:pt x="46551" y="4532"/>
                    <a:pt x="46608" y="4646"/>
                    <a:pt x="46627" y="4760"/>
                  </a:cubicBezTo>
                  <a:cubicBezTo>
                    <a:pt x="46664" y="4892"/>
                    <a:pt x="46702" y="5006"/>
                    <a:pt x="46721" y="5120"/>
                  </a:cubicBezTo>
                  <a:cubicBezTo>
                    <a:pt x="46759" y="5234"/>
                    <a:pt x="46778" y="5366"/>
                    <a:pt x="46797" y="5480"/>
                  </a:cubicBezTo>
                  <a:cubicBezTo>
                    <a:pt x="46835" y="5727"/>
                    <a:pt x="46873" y="5973"/>
                    <a:pt x="46873" y="6220"/>
                  </a:cubicBezTo>
                  <a:cubicBezTo>
                    <a:pt x="46892" y="7243"/>
                    <a:pt x="46608" y="8248"/>
                    <a:pt x="46058" y="9140"/>
                  </a:cubicBezTo>
                  <a:cubicBezTo>
                    <a:pt x="45792" y="9595"/>
                    <a:pt x="45470" y="10012"/>
                    <a:pt x="45110" y="10410"/>
                  </a:cubicBezTo>
                  <a:cubicBezTo>
                    <a:pt x="44730" y="10808"/>
                    <a:pt x="44313" y="11187"/>
                    <a:pt x="43877" y="11510"/>
                  </a:cubicBezTo>
                  <a:cubicBezTo>
                    <a:pt x="43441" y="11851"/>
                    <a:pt x="42986" y="12154"/>
                    <a:pt x="42512" y="12439"/>
                  </a:cubicBezTo>
                  <a:cubicBezTo>
                    <a:pt x="42038" y="12723"/>
                    <a:pt x="41526" y="12970"/>
                    <a:pt x="41033" y="13197"/>
                  </a:cubicBezTo>
                  <a:lnTo>
                    <a:pt x="40274" y="13539"/>
                  </a:lnTo>
                  <a:lnTo>
                    <a:pt x="39516" y="13842"/>
                  </a:lnTo>
                  <a:cubicBezTo>
                    <a:pt x="39251" y="13937"/>
                    <a:pt x="38985" y="14013"/>
                    <a:pt x="38739" y="14107"/>
                  </a:cubicBezTo>
                  <a:cubicBezTo>
                    <a:pt x="38473" y="14183"/>
                    <a:pt x="38227" y="14278"/>
                    <a:pt x="37961" y="14335"/>
                  </a:cubicBezTo>
                  <a:cubicBezTo>
                    <a:pt x="37430" y="14487"/>
                    <a:pt x="36937" y="14638"/>
                    <a:pt x="36425" y="14733"/>
                  </a:cubicBezTo>
                  <a:cubicBezTo>
                    <a:pt x="36160" y="14790"/>
                    <a:pt x="35913" y="14847"/>
                    <a:pt x="35648" y="14904"/>
                  </a:cubicBezTo>
                  <a:lnTo>
                    <a:pt x="34908" y="15037"/>
                  </a:lnTo>
                  <a:cubicBezTo>
                    <a:pt x="33088" y="15340"/>
                    <a:pt x="31268" y="15511"/>
                    <a:pt x="29447" y="15568"/>
                  </a:cubicBezTo>
                  <a:cubicBezTo>
                    <a:pt x="28822" y="15590"/>
                    <a:pt x="28241" y="15598"/>
                    <a:pt x="27711" y="15598"/>
                  </a:cubicBezTo>
                  <a:cubicBezTo>
                    <a:pt x="26889" y="15598"/>
                    <a:pt x="26189" y="15579"/>
                    <a:pt x="25636" y="15568"/>
                  </a:cubicBezTo>
                  <a:cubicBezTo>
                    <a:pt x="24726" y="15530"/>
                    <a:pt x="24214" y="15511"/>
                    <a:pt x="24214" y="15511"/>
                  </a:cubicBezTo>
                  <a:lnTo>
                    <a:pt x="22792" y="15454"/>
                  </a:lnTo>
                  <a:cubicBezTo>
                    <a:pt x="21882" y="15416"/>
                    <a:pt x="20554" y="15359"/>
                    <a:pt x="18981" y="15226"/>
                  </a:cubicBezTo>
                  <a:cubicBezTo>
                    <a:pt x="17388" y="15093"/>
                    <a:pt x="15511" y="14961"/>
                    <a:pt x="13501" y="14638"/>
                  </a:cubicBezTo>
                  <a:cubicBezTo>
                    <a:pt x="12496" y="14487"/>
                    <a:pt x="11453" y="14278"/>
                    <a:pt x="10391" y="14032"/>
                  </a:cubicBezTo>
                  <a:cubicBezTo>
                    <a:pt x="9329" y="13785"/>
                    <a:pt x="8248" y="13482"/>
                    <a:pt x="7206" y="13121"/>
                  </a:cubicBezTo>
                  <a:lnTo>
                    <a:pt x="6409" y="12837"/>
                  </a:lnTo>
                  <a:lnTo>
                    <a:pt x="5632" y="12534"/>
                  </a:lnTo>
                  <a:cubicBezTo>
                    <a:pt x="5120" y="12325"/>
                    <a:pt x="4608" y="12079"/>
                    <a:pt x="4115" y="11813"/>
                  </a:cubicBezTo>
                  <a:cubicBezTo>
                    <a:pt x="3148" y="11301"/>
                    <a:pt x="2257" y="10638"/>
                    <a:pt x="1669" y="9784"/>
                  </a:cubicBezTo>
                  <a:cubicBezTo>
                    <a:pt x="1062" y="8988"/>
                    <a:pt x="834" y="7964"/>
                    <a:pt x="1024" y="6997"/>
                  </a:cubicBezTo>
                  <a:cubicBezTo>
                    <a:pt x="1233" y="6049"/>
                    <a:pt x="1688" y="5158"/>
                    <a:pt x="2332" y="4437"/>
                  </a:cubicBezTo>
                  <a:cubicBezTo>
                    <a:pt x="2636" y="4077"/>
                    <a:pt x="2958" y="3736"/>
                    <a:pt x="3318" y="3432"/>
                  </a:cubicBezTo>
                  <a:cubicBezTo>
                    <a:pt x="3489" y="3281"/>
                    <a:pt x="3660" y="3129"/>
                    <a:pt x="3830" y="2977"/>
                  </a:cubicBezTo>
                  <a:cubicBezTo>
                    <a:pt x="3925" y="2920"/>
                    <a:pt x="4020" y="2844"/>
                    <a:pt x="4096" y="2788"/>
                  </a:cubicBezTo>
                  <a:lnTo>
                    <a:pt x="4248" y="2693"/>
                  </a:lnTo>
                  <a:lnTo>
                    <a:pt x="4323" y="2636"/>
                  </a:lnTo>
                  <a:cubicBezTo>
                    <a:pt x="4494" y="2522"/>
                    <a:pt x="4646" y="2408"/>
                    <a:pt x="4797" y="2313"/>
                  </a:cubicBezTo>
                  <a:cubicBezTo>
                    <a:pt x="5082" y="2105"/>
                    <a:pt x="5328" y="1953"/>
                    <a:pt x="5480" y="1858"/>
                  </a:cubicBezTo>
                  <a:cubicBezTo>
                    <a:pt x="6068" y="1498"/>
                    <a:pt x="6542" y="1214"/>
                    <a:pt x="6978" y="910"/>
                  </a:cubicBezTo>
                  <a:lnTo>
                    <a:pt x="8305" y="0"/>
                  </a:ln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8622689" y="3609689"/>
              <a:ext cx="55624" cy="104346"/>
            </a:xfrm>
            <a:custGeom>
              <a:avLst/>
              <a:gdLst/>
              <a:ahLst/>
              <a:cxnLst/>
              <a:rect l="l" t="t" r="r" b="b"/>
              <a:pathLst>
                <a:path w="4078" h="7650" extrusionOk="0">
                  <a:moveTo>
                    <a:pt x="569" y="1"/>
                  </a:moveTo>
                  <a:cubicBezTo>
                    <a:pt x="399" y="153"/>
                    <a:pt x="266" y="342"/>
                    <a:pt x="152" y="532"/>
                  </a:cubicBezTo>
                  <a:cubicBezTo>
                    <a:pt x="57" y="740"/>
                    <a:pt x="1" y="968"/>
                    <a:pt x="1" y="1195"/>
                  </a:cubicBezTo>
                  <a:cubicBezTo>
                    <a:pt x="1" y="1840"/>
                    <a:pt x="76" y="2504"/>
                    <a:pt x="228" y="3129"/>
                  </a:cubicBezTo>
                  <a:cubicBezTo>
                    <a:pt x="285" y="3319"/>
                    <a:pt x="323" y="3490"/>
                    <a:pt x="399" y="3679"/>
                  </a:cubicBezTo>
                  <a:cubicBezTo>
                    <a:pt x="456" y="3850"/>
                    <a:pt x="494" y="4002"/>
                    <a:pt x="550" y="4134"/>
                  </a:cubicBezTo>
                  <a:lnTo>
                    <a:pt x="740" y="4552"/>
                  </a:lnTo>
                  <a:lnTo>
                    <a:pt x="949" y="4969"/>
                  </a:lnTo>
                  <a:cubicBezTo>
                    <a:pt x="1005" y="5101"/>
                    <a:pt x="1100" y="5234"/>
                    <a:pt x="1176" y="5386"/>
                  </a:cubicBezTo>
                  <a:cubicBezTo>
                    <a:pt x="1271" y="5557"/>
                    <a:pt x="1385" y="5708"/>
                    <a:pt x="1498" y="5860"/>
                  </a:cubicBezTo>
                  <a:cubicBezTo>
                    <a:pt x="1859" y="6391"/>
                    <a:pt x="2314" y="6865"/>
                    <a:pt x="2807" y="7301"/>
                  </a:cubicBezTo>
                  <a:cubicBezTo>
                    <a:pt x="2977" y="7434"/>
                    <a:pt x="3186" y="7547"/>
                    <a:pt x="3395" y="7604"/>
                  </a:cubicBezTo>
                  <a:cubicBezTo>
                    <a:pt x="3561" y="7632"/>
                    <a:pt x="3728" y="7650"/>
                    <a:pt x="3894" y="7650"/>
                  </a:cubicBezTo>
                  <a:cubicBezTo>
                    <a:pt x="3955" y="7650"/>
                    <a:pt x="4016" y="7647"/>
                    <a:pt x="4077" y="7642"/>
                  </a:cubicBezTo>
                  <a:cubicBezTo>
                    <a:pt x="4001" y="7434"/>
                    <a:pt x="3907" y="7244"/>
                    <a:pt x="3793" y="7055"/>
                  </a:cubicBezTo>
                  <a:cubicBezTo>
                    <a:pt x="3698" y="6865"/>
                    <a:pt x="3565" y="6713"/>
                    <a:pt x="3395" y="6580"/>
                  </a:cubicBezTo>
                  <a:cubicBezTo>
                    <a:pt x="2977" y="6201"/>
                    <a:pt x="2579" y="5784"/>
                    <a:pt x="2257" y="5310"/>
                  </a:cubicBezTo>
                  <a:cubicBezTo>
                    <a:pt x="2143" y="5177"/>
                    <a:pt x="2048" y="5026"/>
                    <a:pt x="1973" y="4893"/>
                  </a:cubicBezTo>
                  <a:cubicBezTo>
                    <a:pt x="1897" y="4760"/>
                    <a:pt x="1802" y="4627"/>
                    <a:pt x="1764" y="4514"/>
                  </a:cubicBezTo>
                  <a:lnTo>
                    <a:pt x="1574" y="4153"/>
                  </a:lnTo>
                  <a:lnTo>
                    <a:pt x="1423" y="3774"/>
                  </a:lnTo>
                  <a:cubicBezTo>
                    <a:pt x="1366" y="3660"/>
                    <a:pt x="1328" y="3528"/>
                    <a:pt x="1271" y="3376"/>
                  </a:cubicBezTo>
                  <a:cubicBezTo>
                    <a:pt x="1214" y="3205"/>
                    <a:pt x="1176" y="3054"/>
                    <a:pt x="1138" y="2883"/>
                  </a:cubicBezTo>
                  <a:cubicBezTo>
                    <a:pt x="1005" y="2333"/>
                    <a:pt x="930" y="1764"/>
                    <a:pt x="930" y="1195"/>
                  </a:cubicBezTo>
                  <a:cubicBezTo>
                    <a:pt x="930" y="987"/>
                    <a:pt x="892" y="778"/>
                    <a:pt x="835" y="589"/>
                  </a:cubicBezTo>
                  <a:cubicBezTo>
                    <a:pt x="759" y="380"/>
                    <a:pt x="664" y="190"/>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3996227" y="2702828"/>
            <a:ext cx="1106320" cy="994009"/>
            <a:chOff x="3233275" y="1466800"/>
            <a:chExt cx="850100" cy="763800"/>
          </a:xfrm>
        </p:grpSpPr>
        <p:sp>
          <p:nvSpPr>
            <p:cNvPr id="328" name="Google Shape;328;p35"/>
            <p:cNvSpPr/>
            <p:nvPr/>
          </p:nvSpPr>
          <p:spPr>
            <a:xfrm>
              <a:off x="3440725" y="2158425"/>
              <a:ext cx="408525" cy="72175"/>
            </a:xfrm>
            <a:custGeom>
              <a:avLst/>
              <a:gdLst/>
              <a:ahLst/>
              <a:cxnLst/>
              <a:rect l="l" t="t" r="r" b="b"/>
              <a:pathLst>
                <a:path w="16341" h="2887" extrusionOk="0">
                  <a:moveTo>
                    <a:pt x="14162" y="255"/>
                  </a:moveTo>
                  <a:lnTo>
                    <a:pt x="14561" y="271"/>
                  </a:lnTo>
                  <a:lnTo>
                    <a:pt x="14763" y="277"/>
                  </a:lnTo>
                  <a:lnTo>
                    <a:pt x="14858" y="277"/>
                  </a:lnTo>
                  <a:lnTo>
                    <a:pt x="14954" y="282"/>
                  </a:lnTo>
                  <a:cubicBezTo>
                    <a:pt x="15076" y="293"/>
                    <a:pt x="15193" y="314"/>
                    <a:pt x="15315" y="346"/>
                  </a:cubicBezTo>
                  <a:cubicBezTo>
                    <a:pt x="15538" y="393"/>
                    <a:pt x="15745" y="494"/>
                    <a:pt x="15921" y="643"/>
                  </a:cubicBezTo>
                  <a:cubicBezTo>
                    <a:pt x="16059" y="781"/>
                    <a:pt x="16112" y="983"/>
                    <a:pt x="16059" y="1169"/>
                  </a:cubicBezTo>
                  <a:cubicBezTo>
                    <a:pt x="16027" y="1259"/>
                    <a:pt x="15979" y="1339"/>
                    <a:pt x="15910" y="1403"/>
                  </a:cubicBezTo>
                  <a:cubicBezTo>
                    <a:pt x="15841" y="1472"/>
                    <a:pt x="15761" y="1530"/>
                    <a:pt x="15676" y="1573"/>
                  </a:cubicBezTo>
                  <a:cubicBezTo>
                    <a:pt x="15501" y="1663"/>
                    <a:pt x="15310" y="1727"/>
                    <a:pt x="15118" y="1764"/>
                  </a:cubicBezTo>
                  <a:cubicBezTo>
                    <a:pt x="15028" y="1785"/>
                    <a:pt x="14933" y="1796"/>
                    <a:pt x="14842" y="1806"/>
                  </a:cubicBezTo>
                  <a:lnTo>
                    <a:pt x="14566" y="1838"/>
                  </a:lnTo>
                  <a:lnTo>
                    <a:pt x="14056" y="1897"/>
                  </a:lnTo>
                  <a:lnTo>
                    <a:pt x="13233" y="1982"/>
                  </a:lnTo>
                  <a:lnTo>
                    <a:pt x="12521" y="2061"/>
                  </a:lnTo>
                  <a:lnTo>
                    <a:pt x="9907" y="2343"/>
                  </a:lnTo>
                  <a:cubicBezTo>
                    <a:pt x="9111" y="2423"/>
                    <a:pt x="8181" y="2518"/>
                    <a:pt x="7161" y="2577"/>
                  </a:cubicBezTo>
                  <a:cubicBezTo>
                    <a:pt x="6640" y="2610"/>
                    <a:pt x="6119" y="2626"/>
                    <a:pt x="5598" y="2626"/>
                  </a:cubicBezTo>
                  <a:cubicBezTo>
                    <a:pt x="5035" y="2626"/>
                    <a:pt x="4473" y="2607"/>
                    <a:pt x="3910" y="2571"/>
                  </a:cubicBezTo>
                  <a:cubicBezTo>
                    <a:pt x="3628" y="2555"/>
                    <a:pt x="3352" y="2518"/>
                    <a:pt x="3065" y="2492"/>
                  </a:cubicBezTo>
                  <a:lnTo>
                    <a:pt x="2646" y="2428"/>
                  </a:lnTo>
                  <a:cubicBezTo>
                    <a:pt x="2577" y="2417"/>
                    <a:pt x="2508" y="2412"/>
                    <a:pt x="2433" y="2401"/>
                  </a:cubicBezTo>
                  <a:lnTo>
                    <a:pt x="2226" y="2359"/>
                  </a:lnTo>
                  <a:cubicBezTo>
                    <a:pt x="2088" y="2332"/>
                    <a:pt x="1945" y="2311"/>
                    <a:pt x="1806" y="2285"/>
                  </a:cubicBezTo>
                  <a:lnTo>
                    <a:pt x="1392" y="2189"/>
                  </a:lnTo>
                  <a:lnTo>
                    <a:pt x="1291" y="2168"/>
                  </a:lnTo>
                  <a:lnTo>
                    <a:pt x="1196" y="2141"/>
                  </a:lnTo>
                  <a:cubicBezTo>
                    <a:pt x="1126" y="2120"/>
                    <a:pt x="1063" y="2099"/>
                    <a:pt x="1004" y="2072"/>
                  </a:cubicBezTo>
                  <a:cubicBezTo>
                    <a:pt x="877" y="2024"/>
                    <a:pt x="760" y="1966"/>
                    <a:pt x="648" y="1891"/>
                  </a:cubicBezTo>
                  <a:cubicBezTo>
                    <a:pt x="547" y="1828"/>
                    <a:pt x="457" y="1743"/>
                    <a:pt x="383" y="1642"/>
                  </a:cubicBezTo>
                  <a:cubicBezTo>
                    <a:pt x="324" y="1546"/>
                    <a:pt x="293" y="1440"/>
                    <a:pt x="303" y="1328"/>
                  </a:cubicBezTo>
                  <a:cubicBezTo>
                    <a:pt x="319" y="1105"/>
                    <a:pt x="510" y="946"/>
                    <a:pt x="739" y="850"/>
                  </a:cubicBezTo>
                  <a:cubicBezTo>
                    <a:pt x="856" y="808"/>
                    <a:pt x="978" y="771"/>
                    <a:pt x="1100" y="749"/>
                  </a:cubicBezTo>
                  <a:cubicBezTo>
                    <a:pt x="1227" y="728"/>
                    <a:pt x="1350" y="717"/>
                    <a:pt x="1477" y="707"/>
                  </a:cubicBezTo>
                  <a:cubicBezTo>
                    <a:pt x="1737" y="686"/>
                    <a:pt x="1992" y="675"/>
                    <a:pt x="2242" y="670"/>
                  </a:cubicBezTo>
                  <a:cubicBezTo>
                    <a:pt x="2367" y="667"/>
                    <a:pt x="2490" y="666"/>
                    <a:pt x="2612" y="666"/>
                  </a:cubicBezTo>
                  <a:cubicBezTo>
                    <a:pt x="2733" y="666"/>
                    <a:pt x="2853" y="667"/>
                    <a:pt x="2970" y="670"/>
                  </a:cubicBezTo>
                  <a:cubicBezTo>
                    <a:pt x="3092" y="670"/>
                    <a:pt x="3209" y="675"/>
                    <a:pt x="3320" y="680"/>
                  </a:cubicBezTo>
                  <a:lnTo>
                    <a:pt x="3496" y="691"/>
                  </a:lnTo>
                  <a:lnTo>
                    <a:pt x="3623" y="696"/>
                  </a:lnTo>
                  <a:lnTo>
                    <a:pt x="3783" y="707"/>
                  </a:lnTo>
                  <a:lnTo>
                    <a:pt x="4016" y="728"/>
                  </a:lnTo>
                  <a:cubicBezTo>
                    <a:pt x="4162" y="743"/>
                    <a:pt x="4310" y="750"/>
                    <a:pt x="4457" y="750"/>
                  </a:cubicBezTo>
                  <a:cubicBezTo>
                    <a:pt x="4457" y="750"/>
                    <a:pt x="4458" y="750"/>
                    <a:pt x="4458" y="750"/>
                  </a:cubicBezTo>
                  <a:lnTo>
                    <a:pt x="4458" y="750"/>
                  </a:lnTo>
                  <a:cubicBezTo>
                    <a:pt x="4515" y="767"/>
                    <a:pt x="4572" y="785"/>
                    <a:pt x="4632" y="797"/>
                  </a:cubicBezTo>
                  <a:cubicBezTo>
                    <a:pt x="4712" y="818"/>
                    <a:pt x="4802" y="829"/>
                    <a:pt x="4903" y="840"/>
                  </a:cubicBezTo>
                  <a:lnTo>
                    <a:pt x="5137" y="866"/>
                  </a:lnTo>
                  <a:lnTo>
                    <a:pt x="5307" y="887"/>
                  </a:lnTo>
                  <a:lnTo>
                    <a:pt x="5493" y="898"/>
                  </a:lnTo>
                  <a:lnTo>
                    <a:pt x="5849" y="919"/>
                  </a:lnTo>
                  <a:cubicBezTo>
                    <a:pt x="5982" y="930"/>
                    <a:pt x="6109" y="925"/>
                    <a:pt x="6242" y="930"/>
                  </a:cubicBezTo>
                  <a:lnTo>
                    <a:pt x="6640" y="930"/>
                  </a:lnTo>
                  <a:cubicBezTo>
                    <a:pt x="6773" y="930"/>
                    <a:pt x="6906" y="919"/>
                    <a:pt x="7044" y="914"/>
                  </a:cubicBezTo>
                  <a:cubicBezTo>
                    <a:pt x="7586" y="898"/>
                    <a:pt x="8144" y="840"/>
                    <a:pt x="8701" y="781"/>
                  </a:cubicBezTo>
                  <a:cubicBezTo>
                    <a:pt x="9828" y="654"/>
                    <a:pt x="10975" y="484"/>
                    <a:pt x="12101" y="367"/>
                  </a:cubicBezTo>
                  <a:lnTo>
                    <a:pt x="12521" y="330"/>
                  </a:lnTo>
                  <a:cubicBezTo>
                    <a:pt x="12659" y="319"/>
                    <a:pt x="12797" y="303"/>
                    <a:pt x="12935" y="298"/>
                  </a:cubicBezTo>
                  <a:cubicBezTo>
                    <a:pt x="13211" y="287"/>
                    <a:pt x="13488" y="266"/>
                    <a:pt x="13759" y="266"/>
                  </a:cubicBezTo>
                  <a:lnTo>
                    <a:pt x="14162" y="255"/>
                  </a:lnTo>
                  <a:close/>
                  <a:moveTo>
                    <a:pt x="14168" y="0"/>
                  </a:moveTo>
                  <a:lnTo>
                    <a:pt x="13759" y="6"/>
                  </a:lnTo>
                  <a:cubicBezTo>
                    <a:pt x="13482" y="6"/>
                    <a:pt x="13206" y="27"/>
                    <a:pt x="12925" y="43"/>
                  </a:cubicBezTo>
                  <a:cubicBezTo>
                    <a:pt x="12781" y="48"/>
                    <a:pt x="12643" y="64"/>
                    <a:pt x="12505" y="75"/>
                  </a:cubicBezTo>
                  <a:lnTo>
                    <a:pt x="12080" y="112"/>
                  </a:lnTo>
                  <a:cubicBezTo>
                    <a:pt x="10943" y="229"/>
                    <a:pt x="9796" y="404"/>
                    <a:pt x="8680" y="526"/>
                  </a:cubicBezTo>
                  <a:cubicBezTo>
                    <a:pt x="8122" y="585"/>
                    <a:pt x="7570" y="638"/>
                    <a:pt x="7034" y="654"/>
                  </a:cubicBezTo>
                  <a:cubicBezTo>
                    <a:pt x="6901" y="659"/>
                    <a:pt x="6768" y="664"/>
                    <a:pt x="6635" y="670"/>
                  </a:cubicBezTo>
                  <a:lnTo>
                    <a:pt x="6247" y="670"/>
                  </a:lnTo>
                  <a:cubicBezTo>
                    <a:pt x="6115" y="670"/>
                    <a:pt x="5987" y="670"/>
                    <a:pt x="5860" y="659"/>
                  </a:cubicBezTo>
                  <a:lnTo>
                    <a:pt x="5514" y="638"/>
                  </a:lnTo>
                  <a:lnTo>
                    <a:pt x="5328" y="627"/>
                  </a:lnTo>
                  <a:lnTo>
                    <a:pt x="5169" y="611"/>
                  </a:lnTo>
                  <a:lnTo>
                    <a:pt x="4935" y="585"/>
                  </a:lnTo>
                  <a:cubicBezTo>
                    <a:pt x="4840" y="574"/>
                    <a:pt x="4755" y="563"/>
                    <a:pt x="4670" y="563"/>
                  </a:cubicBezTo>
                  <a:cubicBezTo>
                    <a:pt x="4607" y="559"/>
                    <a:pt x="4548" y="552"/>
                    <a:pt x="4490" y="549"/>
                  </a:cubicBezTo>
                  <a:lnTo>
                    <a:pt x="4490" y="549"/>
                  </a:lnTo>
                  <a:cubicBezTo>
                    <a:pt x="4341" y="511"/>
                    <a:pt x="4190" y="486"/>
                    <a:pt x="4038" y="473"/>
                  </a:cubicBezTo>
                  <a:cubicBezTo>
                    <a:pt x="3984" y="468"/>
                    <a:pt x="3905" y="457"/>
                    <a:pt x="3804" y="452"/>
                  </a:cubicBezTo>
                  <a:lnTo>
                    <a:pt x="3639" y="441"/>
                  </a:lnTo>
                  <a:lnTo>
                    <a:pt x="3506" y="431"/>
                  </a:lnTo>
                  <a:lnTo>
                    <a:pt x="3331" y="425"/>
                  </a:lnTo>
                  <a:cubicBezTo>
                    <a:pt x="3214" y="415"/>
                    <a:pt x="3097" y="415"/>
                    <a:pt x="2975" y="409"/>
                  </a:cubicBezTo>
                  <a:cubicBezTo>
                    <a:pt x="2856" y="407"/>
                    <a:pt x="2733" y="405"/>
                    <a:pt x="2609" y="405"/>
                  </a:cubicBezTo>
                  <a:cubicBezTo>
                    <a:pt x="2485" y="405"/>
                    <a:pt x="2359" y="407"/>
                    <a:pt x="2231" y="409"/>
                  </a:cubicBezTo>
                  <a:cubicBezTo>
                    <a:pt x="1982" y="420"/>
                    <a:pt x="1721" y="431"/>
                    <a:pt x="1456" y="452"/>
                  </a:cubicBezTo>
                  <a:cubicBezTo>
                    <a:pt x="1180" y="462"/>
                    <a:pt x="903" y="516"/>
                    <a:pt x="638" y="617"/>
                  </a:cubicBezTo>
                  <a:cubicBezTo>
                    <a:pt x="494" y="670"/>
                    <a:pt x="362" y="755"/>
                    <a:pt x="255" y="861"/>
                  </a:cubicBezTo>
                  <a:cubicBezTo>
                    <a:pt x="197" y="919"/>
                    <a:pt x="149" y="988"/>
                    <a:pt x="112" y="1063"/>
                  </a:cubicBezTo>
                  <a:cubicBezTo>
                    <a:pt x="0" y="1296"/>
                    <a:pt x="22" y="1567"/>
                    <a:pt x="165" y="1785"/>
                  </a:cubicBezTo>
                  <a:cubicBezTo>
                    <a:pt x="255" y="1913"/>
                    <a:pt x="367" y="2024"/>
                    <a:pt x="505" y="2109"/>
                  </a:cubicBezTo>
                  <a:cubicBezTo>
                    <a:pt x="627" y="2194"/>
                    <a:pt x="765" y="2263"/>
                    <a:pt x="903" y="2316"/>
                  </a:cubicBezTo>
                  <a:cubicBezTo>
                    <a:pt x="972" y="2343"/>
                    <a:pt x="1047" y="2370"/>
                    <a:pt x="1116" y="2391"/>
                  </a:cubicBezTo>
                  <a:lnTo>
                    <a:pt x="1227" y="2417"/>
                  </a:lnTo>
                  <a:lnTo>
                    <a:pt x="1328" y="2444"/>
                  </a:lnTo>
                  <a:lnTo>
                    <a:pt x="1753" y="2540"/>
                  </a:lnTo>
                  <a:cubicBezTo>
                    <a:pt x="1891" y="2571"/>
                    <a:pt x="2035" y="2593"/>
                    <a:pt x="2178" y="2619"/>
                  </a:cubicBezTo>
                  <a:lnTo>
                    <a:pt x="2391" y="2656"/>
                  </a:lnTo>
                  <a:cubicBezTo>
                    <a:pt x="2460" y="2667"/>
                    <a:pt x="2534" y="2678"/>
                    <a:pt x="2603" y="2688"/>
                  </a:cubicBezTo>
                  <a:lnTo>
                    <a:pt x="3034" y="2747"/>
                  </a:lnTo>
                  <a:cubicBezTo>
                    <a:pt x="3320" y="2779"/>
                    <a:pt x="3607" y="2816"/>
                    <a:pt x="3889" y="2832"/>
                  </a:cubicBezTo>
                  <a:cubicBezTo>
                    <a:pt x="4457" y="2868"/>
                    <a:pt x="5025" y="2886"/>
                    <a:pt x="5593" y="2886"/>
                  </a:cubicBezTo>
                  <a:cubicBezTo>
                    <a:pt x="6119" y="2886"/>
                    <a:pt x="6645" y="2870"/>
                    <a:pt x="7172" y="2837"/>
                  </a:cubicBezTo>
                  <a:cubicBezTo>
                    <a:pt x="8197" y="2779"/>
                    <a:pt x="9137" y="2683"/>
                    <a:pt x="9934" y="2603"/>
                  </a:cubicBezTo>
                  <a:lnTo>
                    <a:pt x="12547" y="2316"/>
                  </a:lnTo>
                  <a:lnTo>
                    <a:pt x="13259" y="2242"/>
                  </a:lnTo>
                  <a:lnTo>
                    <a:pt x="14083" y="2152"/>
                  </a:lnTo>
                  <a:lnTo>
                    <a:pt x="14593" y="2099"/>
                  </a:lnTo>
                  <a:lnTo>
                    <a:pt x="14869" y="2067"/>
                  </a:lnTo>
                  <a:cubicBezTo>
                    <a:pt x="14970" y="2056"/>
                    <a:pt x="15071" y="2040"/>
                    <a:pt x="15172" y="2019"/>
                  </a:cubicBezTo>
                  <a:cubicBezTo>
                    <a:pt x="15384" y="1976"/>
                    <a:pt x="15597" y="1902"/>
                    <a:pt x="15793" y="1801"/>
                  </a:cubicBezTo>
                  <a:cubicBezTo>
                    <a:pt x="15905" y="1748"/>
                    <a:pt x="16006" y="1674"/>
                    <a:pt x="16091" y="1589"/>
                  </a:cubicBezTo>
                  <a:cubicBezTo>
                    <a:pt x="16191" y="1493"/>
                    <a:pt x="16261" y="1376"/>
                    <a:pt x="16303" y="1249"/>
                  </a:cubicBezTo>
                  <a:cubicBezTo>
                    <a:pt x="16314" y="1211"/>
                    <a:pt x="16319" y="1180"/>
                    <a:pt x="16330" y="1142"/>
                  </a:cubicBezTo>
                  <a:cubicBezTo>
                    <a:pt x="16335" y="1111"/>
                    <a:pt x="16335" y="1079"/>
                    <a:pt x="16335" y="1042"/>
                  </a:cubicBezTo>
                  <a:cubicBezTo>
                    <a:pt x="16340" y="1004"/>
                    <a:pt x="16335" y="967"/>
                    <a:pt x="16330" y="935"/>
                  </a:cubicBezTo>
                  <a:cubicBezTo>
                    <a:pt x="16330" y="898"/>
                    <a:pt x="16324" y="866"/>
                    <a:pt x="16314" y="829"/>
                  </a:cubicBezTo>
                  <a:cubicBezTo>
                    <a:pt x="16276" y="691"/>
                    <a:pt x="16202" y="563"/>
                    <a:pt x="16101" y="462"/>
                  </a:cubicBezTo>
                  <a:cubicBezTo>
                    <a:pt x="16000" y="362"/>
                    <a:pt x="15883" y="287"/>
                    <a:pt x="15756" y="229"/>
                  </a:cubicBezTo>
                  <a:cubicBezTo>
                    <a:pt x="15634" y="170"/>
                    <a:pt x="15506" y="123"/>
                    <a:pt x="15373" y="96"/>
                  </a:cubicBezTo>
                  <a:cubicBezTo>
                    <a:pt x="15246" y="64"/>
                    <a:pt x="15113" y="43"/>
                    <a:pt x="14975" y="27"/>
                  </a:cubicBezTo>
                  <a:lnTo>
                    <a:pt x="14874" y="22"/>
                  </a:lnTo>
                  <a:lnTo>
                    <a:pt x="14773" y="22"/>
                  </a:lnTo>
                  <a:lnTo>
                    <a:pt x="14577" y="11"/>
                  </a:lnTo>
                  <a:lnTo>
                    <a:pt x="14168" y="0"/>
                  </a:ln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769150" y="1547275"/>
              <a:ext cx="279150" cy="598025"/>
            </a:xfrm>
            <a:custGeom>
              <a:avLst/>
              <a:gdLst/>
              <a:ahLst/>
              <a:cxnLst/>
              <a:rect l="l" t="t" r="r" b="b"/>
              <a:pathLst>
                <a:path w="11166" h="23921" extrusionOk="0">
                  <a:moveTo>
                    <a:pt x="11166" y="0"/>
                  </a:moveTo>
                  <a:lnTo>
                    <a:pt x="11166" y="0"/>
                  </a:lnTo>
                  <a:cubicBezTo>
                    <a:pt x="11060" y="133"/>
                    <a:pt x="10969" y="245"/>
                    <a:pt x="10884" y="367"/>
                  </a:cubicBezTo>
                  <a:lnTo>
                    <a:pt x="10757" y="558"/>
                  </a:lnTo>
                  <a:cubicBezTo>
                    <a:pt x="10714" y="622"/>
                    <a:pt x="10667" y="701"/>
                    <a:pt x="10619" y="786"/>
                  </a:cubicBezTo>
                  <a:cubicBezTo>
                    <a:pt x="10571" y="871"/>
                    <a:pt x="10454" y="1063"/>
                    <a:pt x="10321" y="1286"/>
                  </a:cubicBezTo>
                  <a:lnTo>
                    <a:pt x="10295" y="1328"/>
                  </a:lnTo>
                  <a:cubicBezTo>
                    <a:pt x="10279" y="1344"/>
                    <a:pt x="10268" y="1365"/>
                    <a:pt x="10252" y="1387"/>
                  </a:cubicBezTo>
                  <a:lnTo>
                    <a:pt x="10173" y="1509"/>
                  </a:lnTo>
                  <a:lnTo>
                    <a:pt x="10003" y="1759"/>
                  </a:lnTo>
                  <a:cubicBezTo>
                    <a:pt x="9891" y="1923"/>
                    <a:pt x="9769" y="2088"/>
                    <a:pt x="9647" y="2258"/>
                  </a:cubicBezTo>
                  <a:cubicBezTo>
                    <a:pt x="9402" y="2593"/>
                    <a:pt x="9142" y="2933"/>
                    <a:pt x="8876" y="3278"/>
                  </a:cubicBezTo>
                  <a:cubicBezTo>
                    <a:pt x="8345" y="3974"/>
                    <a:pt x="7798" y="4696"/>
                    <a:pt x="7352" y="5461"/>
                  </a:cubicBezTo>
                  <a:cubicBezTo>
                    <a:pt x="6906" y="6231"/>
                    <a:pt x="6555" y="7044"/>
                    <a:pt x="6396" y="7836"/>
                  </a:cubicBezTo>
                  <a:cubicBezTo>
                    <a:pt x="6258" y="8547"/>
                    <a:pt x="6189" y="9270"/>
                    <a:pt x="6199" y="9992"/>
                  </a:cubicBezTo>
                  <a:cubicBezTo>
                    <a:pt x="6199" y="10614"/>
                    <a:pt x="6231" y="11124"/>
                    <a:pt x="6247" y="11480"/>
                  </a:cubicBezTo>
                  <a:cubicBezTo>
                    <a:pt x="6268" y="11830"/>
                    <a:pt x="6279" y="12032"/>
                    <a:pt x="6279" y="12032"/>
                  </a:cubicBezTo>
                  <a:cubicBezTo>
                    <a:pt x="6279" y="12032"/>
                    <a:pt x="6295" y="12229"/>
                    <a:pt x="6311" y="12585"/>
                  </a:cubicBezTo>
                  <a:cubicBezTo>
                    <a:pt x="6332" y="12935"/>
                    <a:pt x="6359" y="13440"/>
                    <a:pt x="6359" y="14056"/>
                  </a:cubicBezTo>
                  <a:cubicBezTo>
                    <a:pt x="6359" y="14667"/>
                    <a:pt x="6321" y="15389"/>
                    <a:pt x="6146" y="16154"/>
                  </a:cubicBezTo>
                  <a:cubicBezTo>
                    <a:pt x="6061" y="16547"/>
                    <a:pt x="5934" y="16930"/>
                    <a:pt x="5774" y="17296"/>
                  </a:cubicBezTo>
                  <a:cubicBezTo>
                    <a:pt x="5599" y="17684"/>
                    <a:pt x="5392" y="18056"/>
                    <a:pt x="5153" y="18407"/>
                  </a:cubicBezTo>
                  <a:cubicBezTo>
                    <a:pt x="4675" y="19124"/>
                    <a:pt x="4053" y="19772"/>
                    <a:pt x="3426" y="20372"/>
                  </a:cubicBezTo>
                  <a:cubicBezTo>
                    <a:pt x="2800" y="20972"/>
                    <a:pt x="2157" y="21530"/>
                    <a:pt x="1588" y="22061"/>
                  </a:cubicBezTo>
                  <a:cubicBezTo>
                    <a:pt x="1445" y="22194"/>
                    <a:pt x="1307" y="22327"/>
                    <a:pt x="1174" y="22454"/>
                  </a:cubicBezTo>
                  <a:cubicBezTo>
                    <a:pt x="1105" y="22523"/>
                    <a:pt x="1041" y="22582"/>
                    <a:pt x="972" y="22646"/>
                  </a:cubicBezTo>
                  <a:lnTo>
                    <a:pt x="877" y="22741"/>
                  </a:lnTo>
                  <a:cubicBezTo>
                    <a:pt x="855" y="22768"/>
                    <a:pt x="829" y="22789"/>
                    <a:pt x="807" y="22816"/>
                  </a:cubicBezTo>
                  <a:lnTo>
                    <a:pt x="691" y="22932"/>
                  </a:lnTo>
                  <a:cubicBezTo>
                    <a:pt x="627" y="23007"/>
                    <a:pt x="568" y="23065"/>
                    <a:pt x="531" y="23108"/>
                  </a:cubicBezTo>
                  <a:cubicBezTo>
                    <a:pt x="308" y="23347"/>
                    <a:pt x="128" y="23623"/>
                    <a:pt x="0" y="23920"/>
                  </a:cubicBezTo>
                  <a:cubicBezTo>
                    <a:pt x="260" y="23735"/>
                    <a:pt x="505" y="23522"/>
                    <a:pt x="722" y="23288"/>
                  </a:cubicBezTo>
                  <a:lnTo>
                    <a:pt x="882" y="23118"/>
                  </a:lnTo>
                  <a:lnTo>
                    <a:pt x="999" y="23001"/>
                  </a:lnTo>
                  <a:lnTo>
                    <a:pt x="1068" y="22927"/>
                  </a:lnTo>
                  <a:lnTo>
                    <a:pt x="1163" y="22831"/>
                  </a:lnTo>
                  <a:cubicBezTo>
                    <a:pt x="1222" y="22768"/>
                    <a:pt x="1291" y="22709"/>
                    <a:pt x="1355" y="22646"/>
                  </a:cubicBezTo>
                  <a:cubicBezTo>
                    <a:pt x="1487" y="22513"/>
                    <a:pt x="1620" y="22385"/>
                    <a:pt x="1769" y="22252"/>
                  </a:cubicBezTo>
                  <a:cubicBezTo>
                    <a:pt x="2332" y="21721"/>
                    <a:pt x="2975" y="21169"/>
                    <a:pt x="3607" y="20563"/>
                  </a:cubicBezTo>
                  <a:cubicBezTo>
                    <a:pt x="4244" y="19958"/>
                    <a:pt x="4871" y="19299"/>
                    <a:pt x="5371" y="18555"/>
                  </a:cubicBezTo>
                  <a:cubicBezTo>
                    <a:pt x="5620" y="18194"/>
                    <a:pt x="5833" y="17806"/>
                    <a:pt x="6013" y="17403"/>
                  </a:cubicBezTo>
                  <a:cubicBezTo>
                    <a:pt x="6178" y="17020"/>
                    <a:pt x="6305" y="16622"/>
                    <a:pt x="6401" y="16207"/>
                  </a:cubicBezTo>
                  <a:cubicBezTo>
                    <a:pt x="6550" y="15501"/>
                    <a:pt x="6624" y="14778"/>
                    <a:pt x="6619" y="14056"/>
                  </a:cubicBezTo>
                  <a:cubicBezTo>
                    <a:pt x="6619" y="13434"/>
                    <a:pt x="6592" y="12924"/>
                    <a:pt x="6571" y="12569"/>
                  </a:cubicBezTo>
                  <a:cubicBezTo>
                    <a:pt x="6550" y="12213"/>
                    <a:pt x="6539" y="12016"/>
                    <a:pt x="6539" y="12016"/>
                  </a:cubicBezTo>
                  <a:cubicBezTo>
                    <a:pt x="6539" y="12016"/>
                    <a:pt x="6529" y="11814"/>
                    <a:pt x="6507" y="11464"/>
                  </a:cubicBezTo>
                  <a:cubicBezTo>
                    <a:pt x="6486" y="11108"/>
                    <a:pt x="6460" y="10603"/>
                    <a:pt x="6460" y="9992"/>
                  </a:cubicBezTo>
                  <a:cubicBezTo>
                    <a:pt x="6449" y="9286"/>
                    <a:pt x="6518" y="8585"/>
                    <a:pt x="6651" y="7889"/>
                  </a:cubicBezTo>
                  <a:cubicBezTo>
                    <a:pt x="6810" y="7129"/>
                    <a:pt x="7139" y="6343"/>
                    <a:pt x="7580" y="5594"/>
                  </a:cubicBezTo>
                  <a:cubicBezTo>
                    <a:pt x="8016" y="4845"/>
                    <a:pt x="8558" y="4133"/>
                    <a:pt x="9084" y="3437"/>
                  </a:cubicBezTo>
                  <a:cubicBezTo>
                    <a:pt x="9349" y="3092"/>
                    <a:pt x="9610" y="2747"/>
                    <a:pt x="9859" y="2412"/>
                  </a:cubicBezTo>
                  <a:cubicBezTo>
                    <a:pt x="9981" y="2242"/>
                    <a:pt x="10104" y="2072"/>
                    <a:pt x="10220" y="1907"/>
                  </a:cubicBezTo>
                  <a:lnTo>
                    <a:pt x="10390" y="1652"/>
                  </a:lnTo>
                  <a:lnTo>
                    <a:pt x="10470" y="1530"/>
                  </a:lnTo>
                  <a:cubicBezTo>
                    <a:pt x="10486" y="1509"/>
                    <a:pt x="10502" y="1488"/>
                    <a:pt x="10513" y="1466"/>
                  </a:cubicBezTo>
                  <a:lnTo>
                    <a:pt x="10539" y="1424"/>
                  </a:lnTo>
                  <a:cubicBezTo>
                    <a:pt x="10677" y="1195"/>
                    <a:pt x="10794" y="1015"/>
                    <a:pt x="10847" y="914"/>
                  </a:cubicBezTo>
                  <a:cubicBezTo>
                    <a:pt x="10895" y="818"/>
                    <a:pt x="10932" y="749"/>
                    <a:pt x="10969" y="670"/>
                  </a:cubicBezTo>
                  <a:cubicBezTo>
                    <a:pt x="11001" y="601"/>
                    <a:pt x="11033" y="526"/>
                    <a:pt x="11054" y="452"/>
                  </a:cubicBezTo>
                  <a:cubicBezTo>
                    <a:pt x="11102" y="303"/>
                    <a:pt x="11139" y="154"/>
                    <a:pt x="11166"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3290650" y="1517400"/>
              <a:ext cx="744650" cy="36475"/>
            </a:xfrm>
            <a:custGeom>
              <a:avLst/>
              <a:gdLst/>
              <a:ahLst/>
              <a:cxnLst/>
              <a:rect l="l" t="t" r="r" b="b"/>
              <a:pathLst>
                <a:path w="29786" h="1459" extrusionOk="0">
                  <a:moveTo>
                    <a:pt x="13058" y="0"/>
                  </a:moveTo>
                  <a:cubicBezTo>
                    <a:pt x="12787" y="0"/>
                    <a:pt x="12479" y="11"/>
                    <a:pt x="12139" y="16"/>
                  </a:cubicBezTo>
                  <a:lnTo>
                    <a:pt x="11039" y="37"/>
                  </a:lnTo>
                  <a:lnTo>
                    <a:pt x="9801" y="85"/>
                  </a:lnTo>
                  <a:cubicBezTo>
                    <a:pt x="9584" y="96"/>
                    <a:pt x="9366" y="106"/>
                    <a:pt x="9137" y="117"/>
                  </a:cubicBezTo>
                  <a:lnTo>
                    <a:pt x="8458" y="165"/>
                  </a:lnTo>
                  <a:lnTo>
                    <a:pt x="7756" y="213"/>
                  </a:lnTo>
                  <a:lnTo>
                    <a:pt x="7400" y="234"/>
                  </a:lnTo>
                  <a:cubicBezTo>
                    <a:pt x="7278" y="244"/>
                    <a:pt x="7161" y="260"/>
                    <a:pt x="7045" y="271"/>
                  </a:cubicBezTo>
                  <a:lnTo>
                    <a:pt x="5600" y="409"/>
                  </a:lnTo>
                  <a:cubicBezTo>
                    <a:pt x="5116" y="468"/>
                    <a:pt x="4638" y="531"/>
                    <a:pt x="4165" y="595"/>
                  </a:cubicBezTo>
                  <a:lnTo>
                    <a:pt x="3809" y="637"/>
                  </a:lnTo>
                  <a:lnTo>
                    <a:pt x="3634" y="659"/>
                  </a:lnTo>
                  <a:lnTo>
                    <a:pt x="3464" y="691"/>
                  </a:lnTo>
                  <a:lnTo>
                    <a:pt x="2774" y="797"/>
                  </a:lnTo>
                  <a:lnTo>
                    <a:pt x="2110" y="903"/>
                  </a:lnTo>
                  <a:cubicBezTo>
                    <a:pt x="2003" y="924"/>
                    <a:pt x="1892" y="940"/>
                    <a:pt x="1786" y="962"/>
                  </a:cubicBezTo>
                  <a:lnTo>
                    <a:pt x="1493" y="1020"/>
                  </a:lnTo>
                  <a:lnTo>
                    <a:pt x="914" y="1137"/>
                  </a:lnTo>
                  <a:cubicBezTo>
                    <a:pt x="596" y="1195"/>
                    <a:pt x="288" y="1301"/>
                    <a:pt x="1" y="1450"/>
                  </a:cubicBezTo>
                  <a:cubicBezTo>
                    <a:pt x="82" y="1456"/>
                    <a:pt x="163" y="1458"/>
                    <a:pt x="244" y="1458"/>
                  </a:cubicBezTo>
                  <a:cubicBezTo>
                    <a:pt x="486" y="1458"/>
                    <a:pt x="728" y="1434"/>
                    <a:pt x="968" y="1386"/>
                  </a:cubicBezTo>
                  <a:lnTo>
                    <a:pt x="1541" y="1275"/>
                  </a:lnTo>
                  <a:lnTo>
                    <a:pt x="1828" y="1217"/>
                  </a:lnTo>
                  <a:cubicBezTo>
                    <a:pt x="1934" y="1195"/>
                    <a:pt x="2046" y="1179"/>
                    <a:pt x="2152" y="1163"/>
                  </a:cubicBezTo>
                  <a:lnTo>
                    <a:pt x="2816" y="1052"/>
                  </a:lnTo>
                  <a:lnTo>
                    <a:pt x="3507" y="940"/>
                  </a:lnTo>
                  <a:lnTo>
                    <a:pt x="3677" y="914"/>
                  </a:lnTo>
                  <a:lnTo>
                    <a:pt x="3852" y="892"/>
                  </a:lnTo>
                  <a:lnTo>
                    <a:pt x="4203" y="845"/>
                  </a:lnTo>
                  <a:cubicBezTo>
                    <a:pt x="4675" y="786"/>
                    <a:pt x="5153" y="717"/>
                    <a:pt x="5631" y="664"/>
                  </a:cubicBezTo>
                  <a:lnTo>
                    <a:pt x="7066" y="526"/>
                  </a:lnTo>
                  <a:cubicBezTo>
                    <a:pt x="7188" y="510"/>
                    <a:pt x="7305" y="499"/>
                    <a:pt x="7422" y="489"/>
                  </a:cubicBezTo>
                  <a:lnTo>
                    <a:pt x="7778" y="468"/>
                  </a:lnTo>
                  <a:lnTo>
                    <a:pt x="8473" y="420"/>
                  </a:lnTo>
                  <a:lnTo>
                    <a:pt x="9153" y="372"/>
                  </a:lnTo>
                  <a:cubicBezTo>
                    <a:pt x="9382" y="356"/>
                    <a:pt x="9600" y="351"/>
                    <a:pt x="9817" y="340"/>
                  </a:cubicBezTo>
                  <a:lnTo>
                    <a:pt x="11050" y="292"/>
                  </a:lnTo>
                  <a:lnTo>
                    <a:pt x="12144" y="271"/>
                  </a:lnTo>
                  <a:cubicBezTo>
                    <a:pt x="12479" y="266"/>
                    <a:pt x="12787" y="255"/>
                    <a:pt x="13058" y="255"/>
                  </a:cubicBezTo>
                  <a:lnTo>
                    <a:pt x="14519" y="255"/>
                  </a:lnTo>
                  <a:cubicBezTo>
                    <a:pt x="14619" y="255"/>
                    <a:pt x="14774" y="255"/>
                    <a:pt x="14965" y="260"/>
                  </a:cubicBezTo>
                  <a:lnTo>
                    <a:pt x="16580" y="298"/>
                  </a:lnTo>
                  <a:cubicBezTo>
                    <a:pt x="16914" y="308"/>
                    <a:pt x="17281" y="324"/>
                    <a:pt x="17674" y="340"/>
                  </a:cubicBezTo>
                  <a:cubicBezTo>
                    <a:pt x="18062" y="351"/>
                    <a:pt x="18476" y="367"/>
                    <a:pt x="18906" y="393"/>
                  </a:cubicBezTo>
                  <a:lnTo>
                    <a:pt x="20250" y="468"/>
                  </a:lnTo>
                  <a:cubicBezTo>
                    <a:pt x="20712" y="489"/>
                    <a:pt x="21180" y="526"/>
                    <a:pt x="21658" y="558"/>
                  </a:cubicBezTo>
                  <a:cubicBezTo>
                    <a:pt x="23570" y="685"/>
                    <a:pt x="25562" y="850"/>
                    <a:pt x="27252" y="1004"/>
                  </a:cubicBezTo>
                  <a:lnTo>
                    <a:pt x="28824" y="1142"/>
                  </a:lnTo>
                  <a:cubicBezTo>
                    <a:pt x="28934" y="1153"/>
                    <a:pt x="29046" y="1158"/>
                    <a:pt x="29157" y="1158"/>
                  </a:cubicBezTo>
                  <a:cubicBezTo>
                    <a:pt x="29367" y="1158"/>
                    <a:pt x="29577" y="1140"/>
                    <a:pt x="29785" y="1105"/>
                  </a:cubicBezTo>
                  <a:cubicBezTo>
                    <a:pt x="29483" y="988"/>
                    <a:pt x="29164" y="919"/>
                    <a:pt x="28845" y="887"/>
                  </a:cubicBezTo>
                  <a:lnTo>
                    <a:pt x="27278" y="749"/>
                  </a:lnTo>
                  <a:cubicBezTo>
                    <a:pt x="25584" y="595"/>
                    <a:pt x="23586" y="430"/>
                    <a:pt x="21674" y="303"/>
                  </a:cubicBezTo>
                  <a:cubicBezTo>
                    <a:pt x="21196" y="271"/>
                    <a:pt x="20723" y="234"/>
                    <a:pt x="20266" y="213"/>
                  </a:cubicBezTo>
                  <a:lnTo>
                    <a:pt x="18922" y="138"/>
                  </a:lnTo>
                  <a:cubicBezTo>
                    <a:pt x="18487" y="112"/>
                    <a:pt x="18072" y="101"/>
                    <a:pt x="17679" y="85"/>
                  </a:cubicBezTo>
                  <a:cubicBezTo>
                    <a:pt x="17286" y="64"/>
                    <a:pt x="16925" y="53"/>
                    <a:pt x="16585" y="43"/>
                  </a:cubicBezTo>
                  <a:lnTo>
                    <a:pt x="14965" y="5"/>
                  </a:lnTo>
                  <a:cubicBezTo>
                    <a:pt x="14869" y="3"/>
                    <a:pt x="14784" y="3"/>
                    <a:pt x="14710" y="3"/>
                  </a:cubicBezTo>
                  <a:cubicBezTo>
                    <a:pt x="14635" y="3"/>
                    <a:pt x="14572" y="3"/>
                    <a:pt x="14519"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3270875" y="1554850"/>
              <a:ext cx="199750" cy="605325"/>
            </a:xfrm>
            <a:custGeom>
              <a:avLst/>
              <a:gdLst/>
              <a:ahLst/>
              <a:cxnLst/>
              <a:rect l="l" t="t" r="r" b="b"/>
              <a:pathLst>
                <a:path w="7990" h="24213" extrusionOk="0">
                  <a:moveTo>
                    <a:pt x="191" y="0"/>
                  </a:moveTo>
                  <a:cubicBezTo>
                    <a:pt x="133" y="143"/>
                    <a:pt x="85" y="292"/>
                    <a:pt x="48" y="446"/>
                  </a:cubicBezTo>
                  <a:cubicBezTo>
                    <a:pt x="43" y="483"/>
                    <a:pt x="32" y="521"/>
                    <a:pt x="27" y="558"/>
                  </a:cubicBezTo>
                  <a:cubicBezTo>
                    <a:pt x="21" y="600"/>
                    <a:pt x="16" y="637"/>
                    <a:pt x="11" y="680"/>
                  </a:cubicBezTo>
                  <a:cubicBezTo>
                    <a:pt x="0" y="770"/>
                    <a:pt x="0" y="866"/>
                    <a:pt x="6" y="956"/>
                  </a:cubicBezTo>
                  <a:cubicBezTo>
                    <a:pt x="6" y="1015"/>
                    <a:pt x="6" y="1094"/>
                    <a:pt x="11" y="1201"/>
                  </a:cubicBezTo>
                  <a:cubicBezTo>
                    <a:pt x="16" y="1248"/>
                    <a:pt x="21" y="1307"/>
                    <a:pt x="27" y="1365"/>
                  </a:cubicBezTo>
                  <a:lnTo>
                    <a:pt x="27" y="1402"/>
                  </a:lnTo>
                  <a:cubicBezTo>
                    <a:pt x="27" y="1424"/>
                    <a:pt x="32" y="1445"/>
                    <a:pt x="32" y="1466"/>
                  </a:cubicBezTo>
                  <a:lnTo>
                    <a:pt x="53" y="1594"/>
                  </a:lnTo>
                  <a:cubicBezTo>
                    <a:pt x="59" y="1641"/>
                    <a:pt x="64" y="1684"/>
                    <a:pt x="69" y="1726"/>
                  </a:cubicBezTo>
                  <a:cubicBezTo>
                    <a:pt x="75" y="1774"/>
                    <a:pt x="85" y="1817"/>
                    <a:pt x="96" y="1859"/>
                  </a:cubicBezTo>
                  <a:cubicBezTo>
                    <a:pt x="112" y="1950"/>
                    <a:pt x="128" y="2040"/>
                    <a:pt x="154" y="2125"/>
                  </a:cubicBezTo>
                  <a:cubicBezTo>
                    <a:pt x="176" y="2215"/>
                    <a:pt x="197" y="2311"/>
                    <a:pt x="229" y="2401"/>
                  </a:cubicBezTo>
                  <a:cubicBezTo>
                    <a:pt x="457" y="3182"/>
                    <a:pt x="855" y="3899"/>
                    <a:pt x="1397" y="4510"/>
                  </a:cubicBezTo>
                  <a:cubicBezTo>
                    <a:pt x="1674" y="4823"/>
                    <a:pt x="1976" y="5116"/>
                    <a:pt x="2210" y="5450"/>
                  </a:cubicBezTo>
                  <a:cubicBezTo>
                    <a:pt x="2237" y="5487"/>
                    <a:pt x="2263" y="5530"/>
                    <a:pt x="2295" y="5572"/>
                  </a:cubicBezTo>
                  <a:lnTo>
                    <a:pt x="2364" y="5705"/>
                  </a:lnTo>
                  <a:cubicBezTo>
                    <a:pt x="2391" y="5753"/>
                    <a:pt x="2417" y="5795"/>
                    <a:pt x="2438" y="5838"/>
                  </a:cubicBezTo>
                  <a:lnTo>
                    <a:pt x="2497" y="5976"/>
                  </a:lnTo>
                  <a:cubicBezTo>
                    <a:pt x="2539" y="6072"/>
                    <a:pt x="2571" y="6162"/>
                    <a:pt x="2603" y="6263"/>
                  </a:cubicBezTo>
                  <a:cubicBezTo>
                    <a:pt x="2635" y="6359"/>
                    <a:pt x="2656" y="6454"/>
                    <a:pt x="2678" y="6555"/>
                  </a:cubicBezTo>
                  <a:cubicBezTo>
                    <a:pt x="2757" y="6948"/>
                    <a:pt x="2789" y="7347"/>
                    <a:pt x="2768" y="7750"/>
                  </a:cubicBezTo>
                  <a:cubicBezTo>
                    <a:pt x="2757" y="8149"/>
                    <a:pt x="2715" y="8531"/>
                    <a:pt x="2662" y="8903"/>
                  </a:cubicBezTo>
                  <a:cubicBezTo>
                    <a:pt x="2614" y="9275"/>
                    <a:pt x="2561" y="9631"/>
                    <a:pt x="2513" y="9971"/>
                  </a:cubicBezTo>
                  <a:cubicBezTo>
                    <a:pt x="2502" y="10056"/>
                    <a:pt x="2492" y="10141"/>
                    <a:pt x="2481" y="10226"/>
                  </a:cubicBezTo>
                  <a:cubicBezTo>
                    <a:pt x="2470" y="10305"/>
                    <a:pt x="2465" y="10390"/>
                    <a:pt x="2460" y="10470"/>
                  </a:cubicBezTo>
                  <a:cubicBezTo>
                    <a:pt x="2444" y="10629"/>
                    <a:pt x="2428" y="10784"/>
                    <a:pt x="2423" y="10932"/>
                  </a:cubicBezTo>
                  <a:cubicBezTo>
                    <a:pt x="2396" y="11405"/>
                    <a:pt x="2396" y="11883"/>
                    <a:pt x="2423" y="12356"/>
                  </a:cubicBezTo>
                  <a:cubicBezTo>
                    <a:pt x="2433" y="12526"/>
                    <a:pt x="2438" y="12659"/>
                    <a:pt x="2444" y="12749"/>
                  </a:cubicBezTo>
                  <a:cubicBezTo>
                    <a:pt x="2444" y="12797"/>
                    <a:pt x="2449" y="12829"/>
                    <a:pt x="2454" y="12850"/>
                  </a:cubicBezTo>
                  <a:cubicBezTo>
                    <a:pt x="2454" y="12876"/>
                    <a:pt x="2460" y="12887"/>
                    <a:pt x="2460" y="12887"/>
                  </a:cubicBezTo>
                  <a:cubicBezTo>
                    <a:pt x="2460" y="12887"/>
                    <a:pt x="2481" y="13078"/>
                    <a:pt x="2518" y="13418"/>
                  </a:cubicBezTo>
                  <a:cubicBezTo>
                    <a:pt x="2539" y="13588"/>
                    <a:pt x="2577" y="13790"/>
                    <a:pt x="2619" y="14024"/>
                  </a:cubicBezTo>
                  <a:cubicBezTo>
                    <a:pt x="2635" y="14146"/>
                    <a:pt x="2667" y="14268"/>
                    <a:pt x="2693" y="14401"/>
                  </a:cubicBezTo>
                  <a:cubicBezTo>
                    <a:pt x="2720" y="14534"/>
                    <a:pt x="2752" y="14672"/>
                    <a:pt x="2789" y="14815"/>
                  </a:cubicBezTo>
                  <a:cubicBezTo>
                    <a:pt x="2954" y="15479"/>
                    <a:pt x="3172" y="16127"/>
                    <a:pt x="3442" y="16760"/>
                  </a:cubicBezTo>
                  <a:cubicBezTo>
                    <a:pt x="3756" y="17509"/>
                    <a:pt x="4138" y="18220"/>
                    <a:pt x="4590" y="18895"/>
                  </a:cubicBezTo>
                  <a:cubicBezTo>
                    <a:pt x="4712" y="19070"/>
                    <a:pt x="4834" y="19240"/>
                    <a:pt x="4962" y="19416"/>
                  </a:cubicBezTo>
                  <a:cubicBezTo>
                    <a:pt x="5094" y="19580"/>
                    <a:pt x="5227" y="19745"/>
                    <a:pt x="5360" y="19915"/>
                  </a:cubicBezTo>
                  <a:cubicBezTo>
                    <a:pt x="5631" y="20244"/>
                    <a:pt x="5913" y="20558"/>
                    <a:pt x="6178" y="20871"/>
                  </a:cubicBezTo>
                  <a:cubicBezTo>
                    <a:pt x="6449" y="21185"/>
                    <a:pt x="6709" y="21493"/>
                    <a:pt x="6932" y="21817"/>
                  </a:cubicBezTo>
                  <a:cubicBezTo>
                    <a:pt x="7044" y="21976"/>
                    <a:pt x="7150" y="22135"/>
                    <a:pt x="7246" y="22300"/>
                  </a:cubicBezTo>
                  <a:cubicBezTo>
                    <a:pt x="7294" y="22380"/>
                    <a:pt x="7336" y="22459"/>
                    <a:pt x="7379" y="22544"/>
                  </a:cubicBezTo>
                  <a:cubicBezTo>
                    <a:pt x="7400" y="22587"/>
                    <a:pt x="7421" y="22624"/>
                    <a:pt x="7437" y="22667"/>
                  </a:cubicBezTo>
                  <a:lnTo>
                    <a:pt x="7485" y="22762"/>
                  </a:lnTo>
                  <a:cubicBezTo>
                    <a:pt x="7554" y="22932"/>
                    <a:pt x="7618" y="23113"/>
                    <a:pt x="7660" y="23293"/>
                  </a:cubicBezTo>
                  <a:cubicBezTo>
                    <a:pt x="7745" y="23665"/>
                    <a:pt x="7793" y="23872"/>
                    <a:pt x="7846" y="24212"/>
                  </a:cubicBezTo>
                  <a:cubicBezTo>
                    <a:pt x="7968" y="23904"/>
                    <a:pt x="7990" y="23559"/>
                    <a:pt x="7910" y="23235"/>
                  </a:cubicBezTo>
                  <a:cubicBezTo>
                    <a:pt x="7862" y="23038"/>
                    <a:pt x="7798" y="22842"/>
                    <a:pt x="7719" y="22656"/>
                  </a:cubicBezTo>
                  <a:lnTo>
                    <a:pt x="7671" y="22544"/>
                  </a:lnTo>
                  <a:cubicBezTo>
                    <a:pt x="7650" y="22502"/>
                    <a:pt x="7628" y="22459"/>
                    <a:pt x="7602" y="22412"/>
                  </a:cubicBezTo>
                  <a:cubicBezTo>
                    <a:pt x="7559" y="22327"/>
                    <a:pt x="7511" y="22236"/>
                    <a:pt x="7464" y="22151"/>
                  </a:cubicBezTo>
                  <a:cubicBezTo>
                    <a:pt x="7363" y="21981"/>
                    <a:pt x="7256" y="21817"/>
                    <a:pt x="7140" y="21652"/>
                  </a:cubicBezTo>
                  <a:cubicBezTo>
                    <a:pt x="6906" y="21317"/>
                    <a:pt x="6640" y="20999"/>
                    <a:pt x="6369" y="20685"/>
                  </a:cubicBezTo>
                  <a:cubicBezTo>
                    <a:pt x="6098" y="20366"/>
                    <a:pt x="5817" y="20053"/>
                    <a:pt x="5551" y="19734"/>
                  </a:cubicBezTo>
                  <a:cubicBezTo>
                    <a:pt x="5419" y="19570"/>
                    <a:pt x="5291" y="19405"/>
                    <a:pt x="5164" y="19240"/>
                  </a:cubicBezTo>
                  <a:lnTo>
                    <a:pt x="4802" y="18736"/>
                  </a:lnTo>
                  <a:cubicBezTo>
                    <a:pt x="4361" y="18077"/>
                    <a:pt x="3984" y="17376"/>
                    <a:pt x="3676" y="16643"/>
                  </a:cubicBezTo>
                  <a:cubicBezTo>
                    <a:pt x="3416" y="16027"/>
                    <a:pt x="3198" y="15389"/>
                    <a:pt x="3033" y="14736"/>
                  </a:cubicBezTo>
                  <a:cubicBezTo>
                    <a:pt x="2996" y="14598"/>
                    <a:pt x="2970" y="14459"/>
                    <a:pt x="2943" y="14332"/>
                  </a:cubicBezTo>
                  <a:cubicBezTo>
                    <a:pt x="2917" y="14199"/>
                    <a:pt x="2885" y="14082"/>
                    <a:pt x="2869" y="13965"/>
                  </a:cubicBezTo>
                  <a:cubicBezTo>
                    <a:pt x="2832" y="13732"/>
                    <a:pt x="2789" y="13535"/>
                    <a:pt x="2773" y="13365"/>
                  </a:cubicBezTo>
                  <a:cubicBezTo>
                    <a:pt x="2731" y="13036"/>
                    <a:pt x="2709" y="12850"/>
                    <a:pt x="2709" y="12850"/>
                  </a:cubicBezTo>
                  <a:lnTo>
                    <a:pt x="2709" y="12813"/>
                  </a:lnTo>
                  <a:cubicBezTo>
                    <a:pt x="2709" y="12791"/>
                    <a:pt x="2704" y="12760"/>
                    <a:pt x="2699" y="12712"/>
                  </a:cubicBezTo>
                  <a:cubicBezTo>
                    <a:pt x="2693" y="12627"/>
                    <a:pt x="2683" y="12494"/>
                    <a:pt x="2672" y="12329"/>
                  </a:cubicBezTo>
                  <a:cubicBezTo>
                    <a:pt x="2651" y="11867"/>
                    <a:pt x="2651" y="11400"/>
                    <a:pt x="2678" y="10932"/>
                  </a:cubicBezTo>
                  <a:cubicBezTo>
                    <a:pt x="2688" y="10789"/>
                    <a:pt x="2704" y="10640"/>
                    <a:pt x="2715" y="10481"/>
                  </a:cubicBezTo>
                  <a:cubicBezTo>
                    <a:pt x="2725" y="10401"/>
                    <a:pt x="2731" y="10321"/>
                    <a:pt x="2741" y="10242"/>
                  </a:cubicBezTo>
                  <a:cubicBezTo>
                    <a:pt x="2747" y="10162"/>
                    <a:pt x="2757" y="10077"/>
                    <a:pt x="2773" y="9992"/>
                  </a:cubicBezTo>
                  <a:cubicBezTo>
                    <a:pt x="2816" y="9657"/>
                    <a:pt x="2869" y="9296"/>
                    <a:pt x="2922" y="8924"/>
                  </a:cubicBezTo>
                  <a:cubicBezTo>
                    <a:pt x="2970" y="8552"/>
                    <a:pt x="3012" y="8154"/>
                    <a:pt x="3028" y="7745"/>
                  </a:cubicBezTo>
                  <a:cubicBezTo>
                    <a:pt x="3049" y="7325"/>
                    <a:pt x="3017" y="6906"/>
                    <a:pt x="2938" y="6497"/>
                  </a:cubicBezTo>
                  <a:cubicBezTo>
                    <a:pt x="2917" y="6385"/>
                    <a:pt x="2890" y="6284"/>
                    <a:pt x="2853" y="6178"/>
                  </a:cubicBezTo>
                  <a:cubicBezTo>
                    <a:pt x="2821" y="6077"/>
                    <a:pt x="2784" y="5971"/>
                    <a:pt x="2741" y="5870"/>
                  </a:cubicBezTo>
                  <a:lnTo>
                    <a:pt x="2672" y="5721"/>
                  </a:lnTo>
                  <a:cubicBezTo>
                    <a:pt x="2651" y="5673"/>
                    <a:pt x="2624" y="5626"/>
                    <a:pt x="2598" y="5578"/>
                  </a:cubicBezTo>
                  <a:lnTo>
                    <a:pt x="2518" y="5434"/>
                  </a:lnTo>
                  <a:cubicBezTo>
                    <a:pt x="2486" y="5386"/>
                    <a:pt x="2460" y="5339"/>
                    <a:pt x="2428" y="5296"/>
                  </a:cubicBezTo>
                  <a:cubicBezTo>
                    <a:pt x="2173" y="4935"/>
                    <a:pt x="1865" y="4637"/>
                    <a:pt x="1594" y="4335"/>
                  </a:cubicBezTo>
                  <a:cubicBezTo>
                    <a:pt x="1079" y="3750"/>
                    <a:pt x="696" y="3065"/>
                    <a:pt x="478" y="2321"/>
                  </a:cubicBezTo>
                  <a:cubicBezTo>
                    <a:pt x="452" y="2236"/>
                    <a:pt x="431" y="2146"/>
                    <a:pt x="415" y="2061"/>
                  </a:cubicBezTo>
                  <a:cubicBezTo>
                    <a:pt x="393" y="1976"/>
                    <a:pt x="372" y="1891"/>
                    <a:pt x="356" y="1806"/>
                  </a:cubicBezTo>
                  <a:cubicBezTo>
                    <a:pt x="351" y="1764"/>
                    <a:pt x="340" y="1721"/>
                    <a:pt x="335" y="1684"/>
                  </a:cubicBezTo>
                  <a:cubicBezTo>
                    <a:pt x="324" y="1641"/>
                    <a:pt x="324" y="1599"/>
                    <a:pt x="319" y="1556"/>
                  </a:cubicBezTo>
                  <a:cubicBezTo>
                    <a:pt x="308" y="1514"/>
                    <a:pt x="303" y="1477"/>
                    <a:pt x="298" y="1434"/>
                  </a:cubicBezTo>
                  <a:cubicBezTo>
                    <a:pt x="298" y="1413"/>
                    <a:pt x="292" y="1392"/>
                    <a:pt x="292" y="1371"/>
                  </a:cubicBezTo>
                  <a:lnTo>
                    <a:pt x="292" y="1339"/>
                  </a:lnTo>
                  <a:cubicBezTo>
                    <a:pt x="287" y="1280"/>
                    <a:pt x="282" y="1227"/>
                    <a:pt x="276" y="1179"/>
                  </a:cubicBezTo>
                  <a:cubicBezTo>
                    <a:pt x="271" y="1084"/>
                    <a:pt x="271" y="1004"/>
                    <a:pt x="266" y="951"/>
                  </a:cubicBezTo>
                  <a:cubicBezTo>
                    <a:pt x="261" y="855"/>
                    <a:pt x="261" y="765"/>
                    <a:pt x="255" y="685"/>
                  </a:cubicBezTo>
                  <a:cubicBezTo>
                    <a:pt x="255" y="643"/>
                    <a:pt x="255" y="606"/>
                    <a:pt x="250" y="568"/>
                  </a:cubicBezTo>
                  <a:cubicBezTo>
                    <a:pt x="245" y="531"/>
                    <a:pt x="250" y="494"/>
                    <a:pt x="245" y="457"/>
                  </a:cubicBezTo>
                  <a:cubicBezTo>
                    <a:pt x="223" y="313"/>
                    <a:pt x="213" y="175"/>
                    <a:pt x="191"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3399425" y="2052175"/>
              <a:ext cx="468275" cy="20625"/>
            </a:xfrm>
            <a:custGeom>
              <a:avLst/>
              <a:gdLst/>
              <a:ahLst/>
              <a:cxnLst/>
              <a:rect l="l" t="t" r="r" b="b"/>
              <a:pathLst>
                <a:path w="18731" h="825" extrusionOk="0">
                  <a:moveTo>
                    <a:pt x="18731" y="1"/>
                  </a:moveTo>
                  <a:cubicBezTo>
                    <a:pt x="18646" y="22"/>
                    <a:pt x="18566" y="38"/>
                    <a:pt x="18497" y="54"/>
                  </a:cubicBezTo>
                  <a:cubicBezTo>
                    <a:pt x="18422" y="75"/>
                    <a:pt x="18348" y="86"/>
                    <a:pt x="18279" y="107"/>
                  </a:cubicBezTo>
                  <a:cubicBezTo>
                    <a:pt x="18210" y="123"/>
                    <a:pt x="18136" y="139"/>
                    <a:pt x="18061" y="160"/>
                  </a:cubicBezTo>
                  <a:lnTo>
                    <a:pt x="17806" y="234"/>
                  </a:lnTo>
                  <a:lnTo>
                    <a:pt x="17711" y="266"/>
                  </a:lnTo>
                  <a:lnTo>
                    <a:pt x="17583" y="298"/>
                  </a:lnTo>
                  <a:cubicBezTo>
                    <a:pt x="17488" y="325"/>
                    <a:pt x="17376" y="346"/>
                    <a:pt x="17254" y="373"/>
                  </a:cubicBezTo>
                  <a:lnTo>
                    <a:pt x="17217" y="383"/>
                  </a:lnTo>
                  <a:lnTo>
                    <a:pt x="17174" y="388"/>
                  </a:lnTo>
                  <a:lnTo>
                    <a:pt x="17079" y="404"/>
                  </a:lnTo>
                  <a:cubicBezTo>
                    <a:pt x="17020" y="415"/>
                    <a:pt x="16956" y="431"/>
                    <a:pt x="16893" y="436"/>
                  </a:cubicBezTo>
                  <a:lnTo>
                    <a:pt x="16701" y="468"/>
                  </a:lnTo>
                  <a:lnTo>
                    <a:pt x="16500" y="489"/>
                  </a:lnTo>
                  <a:cubicBezTo>
                    <a:pt x="16234" y="516"/>
                    <a:pt x="15963" y="537"/>
                    <a:pt x="15687" y="543"/>
                  </a:cubicBezTo>
                  <a:cubicBezTo>
                    <a:pt x="15288" y="561"/>
                    <a:pt x="14879" y="564"/>
                    <a:pt x="14473" y="564"/>
                  </a:cubicBezTo>
                  <a:cubicBezTo>
                    <a:pt x="14310" y="564"/>
                    <a:pt x="14148" y="564"/>
                    <a:pt x="13987" y="564"/>
                  </a:cubicBezTo>
                  <a:cubicBezTo>
                    <a:pt x="12855" y="564"/>
                    <a:pt x="11777" y="548"/>
                    <a:pt x="10980" y="537"/>
                  </a:cubicBezTo>
                  <a:lnTo>
                    <a:pt x="9674" y="516"/>
                  </a:lnTo>
                  <a:cubicBezTo>
                    <a:pt x="9674" y="516"/>
                    <a:pt x="7618" y="479"/>
                    <a:pt x="5360" y="388"/>
                  </a:cubicBezTo>
                  <a:cubicBezTo>
                    <a:pt x="4234" y="346"/>
                    <a:pt x="3055" y="293"/>
                    <a:pt x="2051" y="240"/>
                  </a:cubicBezTo>
                  <a:lnTo>
                    <a:pt x="962" y="181"/>
                  </a:lnTo>
                  <a:cubicBezTo>
                    <a:pt x="889" y="177"/>
                    <a:pt x="816" y="174"/>
                    <a:pt x="743" y="174"/>
                  </a:cubicBezTo>
                  <a:cubicBezTo>
                    <a:pt x="492" y="174"/>
                    <a:pt x="243" y="202"/>
                    <a:pt x="0" y="256"/>
                  </a:cubicBezTo>
                  <a:cubicBezTo>
                    <a:pt x="303" y="362"/>
                    <a:pt x="622" y="420"/>
                    <a:pt x="946" y="442"/>
                  </a:cubicBezTo>
                  <a:lnTo>
                    <a:pt x="2040" y="500"/>
                  </a:lnTo>
                  <a:cubicBezTo>
                    <a:pt x="3044" y="553"/>
                    <a:pt x="4223" y="606"/>
                    <a:pt x="5355" y="649"/>
                  </a:cubicBezTo>
                  <a:cubicBezTo>
                    <a:pt x="7612" y="739"/>
                    <a:pt x="9668" y="776"/>
                    <a:pt x="9668" y="776"/>
                  </a:cubicBezTo>
                  <a:lnTo>
                    <a:pt x="10980" y="798"/>
                  </a:lnTo>
                  <a:cubicBezTo>
                    <a:pt x="11777" y="808"/>
                    <a:pt x="12855" y="819"/>
                    <a:pt x="13987" y="824"/>
                  </a:cubicBezTo>
                  <a:cubicBezTo>
                    <a:pt x="14175" y="824"/>
                    <a:pt x="14364" y="825"/>
                    <a:pt x="14554" y="825"/>
                  </a:cubicBezTo>
                  <a:cubicBezTo>
                    <a:pt x="14935" y="825"/>
                    <a:pt x="15318" y="822"/>
                    <a:pt x="15697" y="808"/>
                  </a:cubicBezTo>
                  <a:cubicBezTo>
                    <a:pt x="15979" y="798"/>
                    <a:pt x="16260" y="776"/>
                    <a:pt x="16531" y="750"/>
                  </a:cubicBezTo>
                  <a:lnTo>
                    <a:pt x="16728" y="723"/>
                  </a:lnTo>
                  <a:lnTo>
                    <a:pt x="16930" y="697"/>
                  </a:lnTo>
                  <a:cubicBezTo>
                    <a:pt x="16994" y="686"/>
                    <a:pt x="17063" y="675"/>
                    <a:pt x="17121" y="665"/>
                  </a:cubicBezTo>
                  <a:lnTo>
                    <a:pt x="17217" y="649"/>
                  </a:lnTo>
                  <a:cubicBezTo>
                    <a:pt x="17233" y="649"/>
                    <a:pt x="17249" y="643"/>
                    <a:pt x="17264" y="638"/>
                  </a:cubicBezTo>
                  <a:lnTo>
                    <a:pt x="17302" y="633"/>
                  </a:lnTo>
                  <a:cubicBezTo>
                    <a:pt x="17434" y="601"/>
                    <a:pt x="17551" y="580"/>
                    <a:pt x="17647" y="548"/>
                  </a:cubicBezTo>
                  <a:lnTo>
                    <a:pt x="17780" y="516"/>
                  </a:lnTo>
                  <a:lnTo>
                    <a:pt x="17881" y="484"/>
                  </a:lnTo>
                  <a:cubicBezTo>
                    <a:pt x="17971" y="458"/>
                    <a:pt x="18056" y="426"/>
                    <a:pt x="18141" y="388"/>
                  </a:cubicBezTo>
                  <a:cubicBezTo>
                    <a:pt x="18215" y="357"/>
                    <a:pt x="18284" y="319"/>
                    <a:pt x="18353" y="282"/>
                  </a:cubicBezTo>
                  <a:cubicBezTo>
                    <a:pt x="18417" y="245"/>
                    <a:pt x="18481" y="203"/>
                    <a:pt x="18539" y="155"/>
                  </a:cubicBezTo>
                  <a:cubicBezTo>
                    <a:pt x="18603" y="107"/>
                    <a:pt x="18662" y="59"/>
                    <a:pt x="18731"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3343650" y="1929575"/>
              <a:ext cx="570925" cy="43350"/>
            </a:xfrm>
            <a:custGeom>
              <a:avLst/>
              <a:gdLst/>
              <a:ahLst/>
              <a:cxnLst/>
              <a:rect l="l" t="t" r="r" b="b"/>
              <a:pathLst>
                <a:path w="22837" h="1734" extrusionOk="0">
                  <a:moveTo>
                    <a:pt x="22455" y="1"/>
                  </a:moveTo>
                  <a:cubicBezTo>
                    <a:pt x="22261" y="1"/>
                    <a:pt x="22067" y="17"/>
                    <a:pt x="21875" y="49"/>
                  </a:cubicBezTo>
                  <a:lnTo>
                    <a:pt x="20611" y="257"/>
                  </a:lnTo>
                  <a:cubicBezTo>
                    <a:pt x="19989" y="363"/>
                    <a:pt x="19310" y="464"/>
                    <a:pt x="18608" y="575"/>
                  </a:cubicBezTo>
                  <a:lnTo>
                    <a:pt x="17546" y="729"/>
                  </a:lnTo>
                  <a:cubicBezTo>
                    <a:pt x="17190" y="783"/>
                    <a:pt x="16834" y="830"/>
                    <a:pt x="16478" y="878"/>
                  </a:cubicBezTo>
                  <a:cubicBezTo>
                    <a:pt x="16128" y="926"/>
                    <a:pt x="15777" y="974"/>
                    <a:pt x="15437" y="1011"/>
                  </a:cubicBezTo>
                  <a:lnTo>
                    <a:pt x="14438" y="1123"/>
                  </a:lnTo>
                  <a:cubicBezTo>
                    <a:pt x="14279" y="1144"/>
                    <a:pt x="14120" y="1160"/>
                    <a:pt x="13971" y="1176"/>
                  </a:cubicBezTo>
                  <a:lnTo>
                    <a:pt x="13525" y="1218"/>
                  </a:lnTo>
                  <a:cubicBezTo>
                    <a:pt x="13233" y="1245"/>
                    <a:pt x="12962" y="1271"/>
                    <a:pt x="12712" y="1292"/>
                  </a:cubicBezTo>
                  <a:lnTo>
                    <a:pt x="11511" y="1377"/>
                  </a:lnTo>
                  <a:cubicBezTo>
                    <a:pt x="11368" y="1388"/>
                    <a:pt x="11256" y="1393"/>
                    <a:pt x="11182" y="1399"/>
                  </a:cubicBezTo>
                  <a:lnTo>
                    <a:pt x="11065" y="1404"/>
                  </a:lnTo>
                  <a:lnTo>
                    <a:pt x="10614" y="1425"/>
                  </a:lnTo>
                  <a:cubicBezTo>
                    <a:pt x="10327" y="1436"/>
                    <a:pt x="9918" y="1462"/>
                    <a:pt x="9413" y="1462"/>
                  </a:cubicBezTo>
                  <a:lnTo>
                    <a:pt x="8600" y="1473"/>
                  </a:lnTo>
                  <a:cubicBezTo>
                    <a:pt x="8308" y="1473"/>
                    <a:pt x="8000" y="1468"/>
                    <a:pt x="7681" y="1462"/>
                  </a:cubicBezTo>
                  <a:lnTo>
                    <a:pt x="7187" y="1452"/>
                  </a:lnTo>
                  <a:lnTo>
                    <a:pt x="7065" y="1452"/>
                  </a:lnTo>
                  <a:lnTo>
                    <a:pt x="6938" y="1447"/>
                  </a:lnTo>
                  <a:lnTo>
                    <a:pt x="6683" y="1436"/>
                  </a:lnTo>
                  <a:lnTo>
                    <a:pt x="5636" y="1377"/>
                  </a:lnTo>
                  <a:cubicBezTo>
                    <a:pt x="4925" y="1308"/>
                    <a:pt x="4202" y="1255"/>
                    <a:pt x="3501" y="1144"/>
                  </a:cubicBezTo>
                  <a:cubicBezTo>
                    <a:pt x="3150" y="1091"/>
                    <a:pt x="2805" y="1053"/>
                    <a:pt x="2476" y="984"/>
                  </a:cubicBezTo>
                  <a:lnTo>
                    <a:pt x="1530" y="804"/>
                  </a:lnTo>
                  <a:cubicBezTo>
                    <a:pt x="1397" y="783"/>
                    <a:pt x="1286" y="745"/>
                    <a:pt x="1190" y="724"/>
                  </a:cubicBezTo>
                  <a:lnTo>
                    <a:pt x="962" y="671"/>
                  </a:lnTo>
                  <a:cubicBezTo>
                    <a:pt x="687" y="606"/>
                    <a:pt x="405" y="573"/>
                    <a:pt x="122" y="573"/>
                  </a:cubicBezTo>
                  <a:cubicBezTo>
                    <a:pt x="81" y="573"/>
                    <a:pt x="41" y="574"/>
                    <a:pt x="0" y="575"/>
                  </a:cubicBezTo>
                  <a:cubicBezTo>
                    <a:pt x="287" y="729"/>
                    <a:pt x="590" y="852"/>
                    <a:pt x="903" y="921"/>
                  </a:cubicBezTo>
                  <a:lnTo>
                    <a:pt x="1132" y="979"/>
                  </a:lnTo>
                  <a:cubicBezTo>
                    <a:pt x="1233" y="1000"/>
                    <a:pt x="1344" y="1032"/>
                    <a:pt x="1477" y="1053"/>
                  </a:cubicBezTo>
                  <a:lnTo>
                    <a:pt x="2433" y="1234"/>
                  </a:lnTo>
                  <a:cubicBezTo>
                    <a:pt x="2768" y="1303"/>
                    <a:pt x="3118" y="1346"/>
                    <a:pt x="3469" y="1399"/>
                  </a:cubicBezTo>
                  <a:cubicBezTo>
                    <a:pt x="4176" y="1510"/>
                    <a:pt x="4903" y="1563"/>
                    <a:pt x="5620" y="1632"/>
                  </a:cubicBezTo>
                  <a:lnTo>
                    <a:pt x="6672" y="1691"/>
                  </a:lnTo>
                  <a:lnTo>
                    <a:pt x="6932" y="1702"/>
                  </a:lnTo>
                  <a:lnTo>
                    <a:pt x="7060" y="1712"/>
                  </a:lnTo>
                  <a:lnTo>
                    <a:pt x="7182" y="1712"/>
                  </a:lnTo>
                  <a:lnTo>
                    <a:pt x="7681" y="1717"/>
                  </a:lnTo>
                  <a:cubicBezTo>
                    <a:pt x="8000" y="1723"/>
                    <a:pt x="8314" y="1733"/>
                    <a:pt x="8606" y="1733"/>
                  </a:cubicBezTo>
                  <a:lnTo>
                    <a:pt x="9424" y="1717"/>
                  </a:lnTo>
                  <a:cubicBezTo>
                    <a:pt x="9928" y="1717"/>
                    <a:pt x="10343" y="1691"/>
                    <a:pt x="10630" y="1680"/>
                  </a:cubicBezTo>
                  <a:lnTo>
                    <a:pt x="11081" y="1659"/>
                  </a:lnTo>
                  <a:lnTo>
                    <a:pt x="11198" y="1654"/>
                  </a:lnTo>
                  <a:cubicBezTo>
                    <a:pt x="11278" y="1648"/>
                    <a:pt x="11389" y="1643"/>
                    <a:pt x="11533" y="1632"/>
                  </a:cubicBezTo>
                  <a:lnTo>
                    <a:pt x="12733" y="1547"/>
                  </a:lnTo>
                  <a:cubicBezTo>
                    <a:pt x="12988" y="1526"/>
                    <a:pt x="13259" y="1500"/>
                    <a:pt x="13551" y="1473"/>
                  </a:cubicBezTo>
                  <a:lnTo>
                    <a:pt x="13997" y="1431"/>
                  </a:lnTo>
                  <a:cubicBezTo>
                    <a:pt x="14152" y="1415"/>
                    <a:pt x="14311" y="1399"/>
                    <a:pt x="14470" y="1377"/>
                  </a:cubicBezTo>
                  <a:lnTo>
                    <a:pt x="15464" y="1266"/>
                  </a:lnTo>
                  <a:cubicBezTo>
                    <a:pt x="15809" y="1229"/>
                    <a:pt x="16159" y="1176"/>
                    <a:pt x="16510" y="1133"/>
                  </a:cubicBezTo>
                  <a:cubicBezTo>
                    <a:pt x="16866" y="1091"/>
                    <a:pt x="17222" y="1038"/>
                    <a:pt x="17583" y="984"/>
                  </a:cubicBezTo>
                  <a:lnTo>
                    <a:pt x="18646" y="830"/>
                  </a:lnTo>
                  <a:cubicBezTo>
                    <a:pt x="19347" y="719"/>
                    <a:pt x="20027" y="618"/>
                    <a:pt x="20653" y="512"/>
                  </a:cubicBezTo>
                  <a:lnTo>
                    <a:pt x="21679" y="342"/>
                  </a:lnTo>
                  <a:lnTo>
                    <a:pt x="21912" y="304"/>
                  </a:lnTo>
                  <a:cubicBezTo>
                    <a:pt x="22231" y="251"/>
                    <a:pt x="22545" y="156"/>
                    <a:pt x="22837" y="23"/>
                  </a:cubicBezTo>
                  <a:cubicBezTo>
                    <a:pt x="22710" y="8"/>
                    <a:pt x="22582" y="1"/>
                    <a:pt x="22455"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3772725" y="1982625"/>
              <a:ext cx="69350" cy="70650"/>
            </a:xfrm>
            <a:custGeom>
              <a:avLst/>
              <a:gdLst/>
              <a:ahLst/>
              <a:cxnLst/>
              <a:rect l="l" t="t" r="r" b="b"/>
              <a:pathLst>
                <a:path w="2774" h="2826" extrusionOk="0">
                  <a:moveTo>
                    <a:pt x="2293" y="1"/>
                  </a:moveTo>
                  <a:cubicBezTo>
                    <a:pt x="2234" y="1"/>
                    <a:pt x="2175" y="13"/>
                    <a:pt x="2120" y="36"/>
                  </a:cubicBezTo>
                  <a:cubicBezTo>
                    <a:pt x="2046" y="74"/>
                    <a:pt x="1977" y="116"/>
                    <a:pt x="1913" y="169"/>
                  </a:cubicBezTo>
                  <a:cubicBezTo>
                    <a:pt x="1807" y="259"/>
                    <a:pt x="1716" y="344"/>
                    <a:pt x="1642" y="419"/>
                  </a:cubicBezTo>
                  <a:cubicBezTo>
                    <a:pt x="1493" y="568"/>
                    <a:pt x="1408" y="668"/>
                    <a:pt x="1408" y="668"/>
                  </a:cubicBezTo>
                  <a:lnTo>
                    <a:pt x="1366" y="716"/>
                  </a:lnTo>
                  <a:cubicBezTo>
                    <a:pt x="1334" y="753"/>
                    <a:pt x="1291" y="812"/>
                    <a:pt x="1233" y="892"/>
                  </a:cubicBezTo>
                  <a:cubicBezTo>
                    <a:pt x="1201" y="929"/>
                    <a:pt x="1164" y="977"/>
                    <a:pt x="1132" y="1030"/>
                  </a:cubicBezTo>
                  <a:cubicBezTo>
                    <a:pt x="1116" y="1051"/>
                    <a:pt x="1095" y="1083"/>
                    <a:pt x="1079" y="1109"/>
                  </a:cubicBezTo>
                  <a:lnTo>
                    <a:pt x="1047" y="1157"/>
                  </a:lnTo>
                  <a:lnTo>
                    <a:pt x="1026" y="1194"/>
                  </a:lnTo>
                  <a:lnTo>
                    <a:pt x="1026" y="1189"/>
                  </a:lnTo>
                  <a:cubicBezTo>
                    <a:pt x="1020" y="1168"/>
                    <a:pt x="1010" y="1147"/>
                    <a:pt x="1004" y="1120"/>
                  </a:cubicBezTo>
                  <a:cubicBezTo>
                    <a:pt x="999" y="1099"/>
                    <a:pt x="983" y="1067"/>
                    <a:pt x="973" y="1035"/>
                  </a:cubicBezTo>
                  <a:cubicBezTo>
                    <a:pt x="925" y="908"/>
                    <a:pt x="856" y="785"/>
                    <a:pt x="781" y="674"/>
                  </a:cubicBezTo>
                  <a:lnTo>
                    <a:pt x="712" y="589"/>
                  </a:lnTo>
                  <a:cubicBezTo>
                    <a:pt x="691" y="562"/>
                    <a:pt x="664" y="530"/>
                    <a:pt x="643" y="504"/>
                  </a:cubicBezTo>
                  <a:cubicBezTo>
                    <a:pt x="617" y="477"/>
                    <a:pt x="595" y="451"/>
                    <a:pt x="569" y="429"/>
                  </a:cubicBezTo>
                  <a:lnTo>
                    <a:pt x="516" y="382"/>
                  </a:lnTo>
                  <a:cubicBezTo>
                    <a:pt x="494" y="360"/>
                    <a:pt x="468" y="344"/>
                    <a:pt x="441" y="323"/>
                  </a:cubicBezTo>
                  <a:cubicBezTo>
                    <a:pt x="394" y="286"/>
                    <a:pt x="346" y="249"/>
                    <a:pt x="298" y="212"/>
                  </a:cubicBezTo>
                  <a:lnTo>
                    <a:pt x="224" y="164"/>
                  </a:lnTo>
                  <a:cubicBezTo>
                    <a:pt x="224" y="164"/>
                    <a:pt x="218" y="153"/>
                    <a:pt x="213" y="153"/>
                  </a:cubicBezTo>
                  <a:lnTo>
                    <a:pt x="213" y="164"/>
                  </a:lnTo>
                  <a:lnTo>
                    <a:pt x="208" y="185"/>
                  </a:lnTo>
                  <a:lnTo>
                    <a:pt x="197" y="228"/>
                  </a:lnTo>
                  <a:cubicBezTo>
                    <a:pt x="160" y="339"/>
                    <a:pt x="139" y="440"/>
                    <a:pt x="112" y="536"/>
                  </a:cubicBezTo>
                  <a:cubicBezTo>
                    <a:pt x="112" y="546"/>
                    <a:pt x="107" y="562"/>
                    <a:pt x="107" y="573"/>
                  </a:cubicBezTo>
                  <a:lnTo>
                    <a:pt x="101" y="599"/>
                  </a:lnTo>
                  <a:cubicBezTo>
                    <a:pt x="96" y="621"/>
                    <a:pt x="91" y="637"/>
                    <a:pt x="91" y="653"/>
                  </a:cubicBezTo>
                  <a:cubicBezTo>
                    <a:pt x="80" y="690"/>
                    <a:pt x="75" y="722"/>
                    <a:pt x="70" y="753"/>
                  </a:cubicBezTo>
                  <a:cubicBezTo>
                    <a:pt x="59" y="817"/>
                    <a:pt x="48" y="870"/>
                    <a:pt x="43" y="923"/>
                  </a:cubicBezTo>
                  <a:cubicBezTo>
                    <a:pt x="27" y="1019"/>
                    <a:pt x="22" y="1093"/>
                    <a:pt x="16" y="1147"/>
                  </a:cubicBezTo>
                  <a:cubicBezTo>
                    <a:pt x="0" y="1317"/>
                    <a:pt x="11" y="1492"/>
                    <a:pt x="38" y="1662"/>
                  </a:cubicBezTo>
                  <a:cubicBezTo>
                    <a:pt x="64" y="1816"/>
                    <a:pt x="112" y="1965"/>
                    <a:pt x="170" y="2108"/>
                  </a:cubicBezTo>
                  <a:cubicBezTo>
                    <a:pt x="192" y="1938"/>
                    <a:pt x="213" y="1800"/>
                    <a:pt x="229" y="1657"/>
                  </a:cubicBezTo>
                  <a:cubicBezTo>
                    <a:pt x="245" y="1508"/>
                    <a:pt x="261" y="1359"/>
                    <a:pt x="277" y="1168"/>
                  </a:cubicBezTo>
                  <a:cubicBezTo>
                    <a:pt x="282" y="1120"/>
                    <a:pt x="287" y="1051"/>
                    <a:pt x="303" y="955"/>
                  </a:cubicBezTo>
                  <a:cubicBezTo>
                    <a:pt x="309" y="908"/>
                    <a:pt x="319" y="860"/>
                    <a:pt x="330" y="796"/>
                  </a:cubicBezTo>
                  <a:cubicBezTo>
                    <a:pt x="335" y="769"/>
                    <a:pt x="340" y="738"/>
                    <a:pt x="346" y="706"/>
                  </a:cubicBezTo>
                  <a:cubicBezTo>
                    <a:pt x="351" y="674"/>
                    <a:pt x="362" y="642"/>
                    <a:pt x="367" y="610"/>
                  </a:cubicBezTo>
                  <a:cubicBezTo>
                    <a:pt x="367" y="605"/>
                    <a:pt x="367" y="599"/>
                    <a:pt x="367" y="599"/>
                  </a:cubicBezTo>
                  <a:lnTo>
                    <a:pt x="388" y="621"/>
                  </a:lnTo>
                  <a:cubicBezTo>
                    <a:pt x="410" y="637"/>
                    <a:pt x="431" y="663"/>
                    <a:pt x="457" y="684"/>
                  </a:cubicBezTo>
                  <a:cubicBezTo>
                    <a:pt x="479" y="711"/>
                    <a:pt x="494" y="732"/>
                    <a:pt x="516" y="753"/>
                  </a:cubicBezTo>
                  <a:cubicBezTo>
                    <a:pt x="537" y="775"/>
                    <a:pt x="553" y="801"/>
                    <a:pt x="569" y="823"/>
                  </a:cubicBezTo>
                  <a:cubicBezTo>
                    <a:pt x="638" y="918"/>
                    <a:pt x="691" y="1024"/>
                    <a:pt x="734" y="1131"/>
                  </a:cubicBezTo>
                  <a:cubicBezTo>
                    <a:pt x="744" y="1157"/>
                    <a:pt x="755" y="1178"/>
                    <a:pt x="765" y="1205"/>
                  </a:cubicBezTo>
                  <a:cubicBezTo>
                    <a:pt x="765" y="1216"/>
                    <a:pt x="771" y="1226"/>
                    <a:pt x="776" y="1242"/>
                  </a:cubicBezTo>
                  <a:lnTo>
                    <a:pt x="781" y="1258"/>
                  </a:lnTo>
                  <a:cubicBezTo>
                    <a:pt x="781" y="1269"/>
                    <a:pt x="787" y="1285"/>
                    <a:pt x="787" y="1295"/>
                  </a:cubicBezTo>
                  <a:cubicBezTo>
                    <a:pt x="797" y="1348"/>
                    <a:pt x="813" y="1391"/>
                    <a:pt x="819" y="1439"/>
                  </a:cubicBezTo>
                  <a:cubicBezTo>
                    <a:pt x="829" y="1492"/>
                    <a:pt x="829" y="1550"/>
                    <a:pt x="834" y="1603"/>
                  </a:cubicBezTo>
                  <a:cubicBezTo>
                    <a:pt x="845" y="1736"/>
                    <a:pt x="856" y="1864"/>
                    <a:pt x="866" y="1986"/>
                  </a:cubicBezTo>
                  <a:lnTo>
                    <a:pt x="866" y="2028"/>
                  </a:lnTo>
                  <a:lnTo>
                    <a:pt x="866" y="2034"/>
                  </a:lnTo>
                  <a:lnTo>
                    <a:pt x="872" y="2028"/>
                  </a:lnTo>
                  <a:lnTo>
                    <a:pt x="877" y="2012"/>
                  </a:lnTo>
                  <a:lnTo>
                    <a:pt x="909" y="1943"/>
                  </a:lnTo>
                  <a:cubicBezTo>
                    <a:pt x="935" y="1901"/>
                    <a:pt x="957" y="1858"/>
                    <a:pt x="978" y="1816"/>
                  </a:cubicBezTo>
                  <a:cubicBezTo>
                    <a:pt x="1020" y="1731"/>
                    <a:pt x="1068" y="1641"/>
                    <a:pt x="1111" y="1566"/>
                  </a:cubicBezTo>
                  <a:cubicBezTo>
                    <a:pt x="1153" y="1492"/>
                    <a:pt x="1190" y="1417"/>
                    <a:pt x="1233" y="1354"/>
                  </a:cubicBezTo>
                  <a:lnTo>
                    <a:pt x="1265" y="1295"/>
                  </a:lnTo>
                  <a:cubicBezTo>
                    <a:pt x="1275" y="1279"/>
                    <a:pt x="1286" y="1269"/>
                    <a:pt x="1297" y="1253"/>
                  </a:cubicBezTo>
                  <a:cubicBezTo>
                    <a:pt x="1313" y="1226"/>
                    <a:pt x="1328" y="1200"/>
                    <a:pt x="1350" y="1173"/>
                  </a:cubicBezTo>
                  <a:cubicBezTo>
                    <a:pt x="1382" y="1125"/>
                    <a:pt x="1413" y="1083"/>
                    <a:pt x="1440" y="1046"/>
                  </a:cubicBezTo>
                  <a:cubicBezTo>
                    <a:pt x="1498" y="971"/>
                    <a:pt x="1541" y="918"/>
                    <a:pt x="1568" y="886"/>
                  </a:cubicBezTo>
                  <a:lnTo>
                    <a:pt x="1610" y="833"/>
                  </a:lnTo>
                  <a:cubicBezTo>
                    <a:pt x="1610" y="833"/>
                    <a:pt x="1690" y="743"/>
                    <a:pt x="1828" y="599"/>
                  </a:cubicBezTo>
                  <a:cubicBezTo>
                    <a:pt x="1897" y="536"/>
                    <a:pt x="1982" y="451"/>
                    <a:pt x="2083" y="371"/>
                  </a:cubicBezTo>
                  <a:cubicBezTo>
                    <a:pt x="2125" y="334"/>
                    <a:pt x="2173" y="302"/>
                    <a:pt x="2226" y="275"/>
                  </a:cubicBezTo>
                  <a:cubicBezTo>
                    <a:pt x="2248" y="266"/>
                    <a:pt x="2271" y="260"/>
                    <a:pt x="2295" y="260"/>
                  </a:cubicBezTo>
                  <a:cubicBezTo>
                    <a:pt x="2313" y="260"/>
                    <a:pt x="2331" y="263"/>
                    <a:pt x="2348" y="270"/>
                  </a:cubicBezTo>
                  <a:cubicBezTo>
                    <a:pt x="2444" y="323"/>
                    <a:pt x="2508" y="419"/>
                    <a:pt x="2513" y="530"/>
                  </a:cubicBezTo>
                  <a:cubicBezTo>
                    <a:pt x="2513" y="663"/>
                    <a:pt x="2471" y="796"/>
                    <a:pt x="2402" y="908"/>
                  </a:cubicBezTo>
                  <a:cubicBezTo>
                    <a:pt x="2327" y="1035"/>
                    <a:pt x="2242" y="1163"/>
                    <a:pt x="2173" y="1279"/>
                  </a:cubicBezTo>
                  <a:lnTo>
                    <a:pt x="1982" y="1593"/>
                  </a:lnTo>
                  <a:lnTo>
                    <a:pt x="1769" y="1938"/>
                  </a:lnTo>
                  <a:cubicBezTo>
                    <a:pt x="1599" y="2214"/>
                    <a:pt x="1467" y="2512"/>
                    <a:pt x="1376" y="2825"/>
                  </a:cubicBezTo>
                  <a:cubicBezTo>
                    <a:pt x="1615" y="2607"/>
                    <a:pt x="1817" y="2352"/>
                    <a:pt x="1987" y="2076"/>
                  </a:cubicBezTo>
                  <a:cubicBezTo>
                    <a:pt x="2024" y="2023"/>
                    <a:pt x="2083" y="1927"/>
                    <a:pt x="2200" y="1731"/>
                  </a:cubicBezTo>
                  <a:cubicBezTo>
                    <a:pt x="2258" y="1641"/>
                    <a:pt x="2322" y="1534"/>
                    <a:pt x="2391" y="1417"/>
                  </a:cubicBezTo>
                  <a:cubicBezTo>
                    <a:pt x="2465" y="1306"/>
                    <a:pt x="2545" y="1178"/>
                    <a:pt x="2625" y="1035"/>
                  </a:cubicBezTo>
                  <a:cubicBezTo>
                    <a:pt x="2720" y="881"/>
                    <a:pt x="2773" y="700"/>
                    <a:pt x="2773" y="514"/>
                  </a:cubicBezTo>
                  <a:cubicBezTo>
                    <a:pt x="2763" y="414"/>
                    <a:pt x="2731" y="313"/>
                    <a:pt x="2672" y="228"/>
                  </a:cubicBezTo>
                  <a:cubicBezTo>
                    <a:pt x="2619" y="137"/>
                    <a:pt x="2534" y="68"/>
                    <a:pt x="2433" y="26"/>
                  </a:cubicBezTo>
                  <a:cubicBezTo>
                    <a:pt x="2388" y="9"/>
                    <a:pt x="2340" y="1"/>
                    <a:pt x="229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3625050" y="2003175"/>
              <a:ext cx="66300" cy="28575"/>
            </a:xfrm>
            <a:custGeom>
              <a:avLst/>
              <a:gdLst/>
              <a:ahLst/>
              <a:cxnLst/>
              <a:rect l="l" t="t" r="r" b="b"/>
              <a:pathLst>
                <a:path w="2652" h="1143" extrusionOk="0">
                  <a:moveTo>
                    <a:pt x="2003" y="1"/>
                  </a:moveTo>
                  <a:cubicBezTo>
                    <a:pt x="1892" y="16"/>
                    <a:pt x="1791" y="59"/>
                    <a:pt x="1706" y="123"/>
                  </a:cubicBezTo>
                  <a:cubicBezTo>
                    <a:pt x="1610" y="197"/>
                    <a:pt x="1530" y="293"/>
                    <a:pt x="1472" y="399"/>
                  </a:cubicBezTo>
                  <a:cubicBezTo>
                    <a:pt x="1451" y="447"/>
                    <a:pt x="1429" y="495"/>
                    <a:pt x="1413" y="548"/>
                  </a:cubicBezTo>
                  <a:cubicBezTo>
                    <a:pt x="1408" y="574"/>
                    <a:pt x="1403" y="595"/>
                    <a:pt x="1392" y="611"/>
                  </a:cubicBezTo>
                  <a:lnTo>
                    <a:pt x="1392" y="622"/>
                  </a:lnTo>
                  <a:lnTo>
                    <a:pt x="1366" y="590"/>
                  </a:lnTo>
                  <a:cubicBezTo>
                    <a:pt x="1323" y="542"/>
                    <a:pt x="1275" y="500"/>
                    <a:pt x="1233" y="463"/>
                  </a:cubicBezTo>
                  <a:cubicBezTo>
                    <a:pt x="987" y="252"/>
                    <a:pt x="761" y="207"/>
                    <a:pt x="629" y="207"/>
                  </a:cubicBezTo>
                  <a:cubicBezTo>
                    <a:pt x="621" y="207"/>
                    <a:pt x="613" y="207"/>
                    <a:pt x="606" y="208"/>
                  </a:cubicBezTo>
                  <a:cubicBezTo>
                    <a:pt x="404" y="218"/>
                    <a:pt x="218" y="319"/>
                    <a:pt x="96" y="479"/>
                  </a:cubicBezTo>
                  <a:cubicBezTo>
                    <a:pt x="48" y="553"/>
                    <a:pt x="16" y="633"/>
                    <a:pt x="6" y="718"/>
                  </a:cubicBezTo>
                  <a:cubicBezTo>
                    <a:pt x="0" y="808"/>
                    <a:pt x="22" y="893"/>
                    <a:pt x="75" y="962"/>
                  </a:cubicBezTo>
                  <a:cubicBezTo>
                    <a:pt x="64" y="888"/>
                    <a:pt x="75" y="813"/>
                    <a:pt x="112" y="750"/>
                  </a:cubicBezTo>
                  <a:cubicBezTo>
                    <a:pt x="144" y="696"/>
                    <a:pt x="186" y="649"/>
                    <a:pt x="240" y="606"/>
                  </a:cubicBezTo>
                  <a:cubicBezTo>
                    <a:pt x="287" y="569"/>
                    <a:pt x="346" y="537"/>
                    <a:pt x="404" y="516"/>
                  </a:cubicBezTo>
                  <a:cubicBezTo>
                    <a:pt x="473" y="484"/>
                    <a:pt x="542" y="468"/>
                    <a:pt x="617" y="468"/>
                  </a:cubicBezTo>
                  <a:cubicBezTo>
                    <a:pt x="675" y="468"/>
                    <a:pt x="728" y="473"/>
                    <a:pt x="781" y="495"/>
                  </a:cubicBezTo>
                  <a:cubicBezTo>
                    <a:pt x="888" y="532"/>
                    <a:pt x="978" y="585"/>
                    <a:pt x="1063" y="659"/>
                  </a:cubicBezTo>
                  <a:cubicBezTo>
                    <a:pt x="1089" y="686"/>
                    <a:pt x="1132" y="723"/>
                    <a:pt x="1174" y="765"/>
                  </a:cubicBezTo>
                  <a:lnTo>
                    <a:pt x="1206" y="803"/>
                  </a:lnTo>
                  <a:cubicBezTo>
                    <a:pt x="1228" y="829"/>
                    <a:pt x="1249" y="850"/>
                    <a:pt x="1270" y="877"/>
                  </a:cubicBezTo>
                  <a:lnTo>
                    <a:pt x="1328" y="951"/>
                  </a:lnTo>
                  <a:lnTo>
                    <a:pt x="1387" y="1026"/>
                  </a:lnTo>
                  <a:lnTo>
                    <a:pt x="1435" y="1095"/>
                  </a:lnTo>
                  <a:cubicBezTo>
                    <a:pt x="1445" y="1111"/>
                    <a:pt x="1456" y="1121"/>
                    <a:pt x="1461" y="1132"/>
                  </a:cubicBezTo>
                  <a:lnTo>
                    <a:pt x="1467" y="1143"/>
                  </a:lnTo>
                  <a:lnTo>
                    <a:pt x="1472" y="1143"/>
                  </a:lnTo>
                  <a:lnTo>
                    <a:pt x="1483" y="1137"/>
                  </a:lnTo>
                  <a:lnTo>
                    <a:pt x="1525" y="1105"/>
                  </a:lnTo>
                  <a:lnTo>
                    <a:pt x="1568" y="1079"/>
                  </a:lnTo>
                  <a:lnTo>
                    <a:pt x="1573" y="1074"/>
                  </a:lnTo>
                  <a:lnTo>
                    <a:pt x="1615" y="1052"/>
                  </a:lnTo>
                  <a:lnTo>
                    <a:pt x="1647" y="1031"/>
                  </a:lnTo>
                  <a:lnTo>
                    <a:pt x="1684" y="1010"/>
                  </a:lnTo>
                  <a:lnTo>
                    <a:pt x="1684" y="999"/>
                  </a:lnTo>
                  <a:cubicBezTo>
                    <a:pt x="1684" y="999"/>
                    <a:pt x="1679" y="978"/>
                    <a:pt x="1674" y="962"/>
                  </a:cubicBezTo>
                  <a:cubicBezTo>
                    <a:pt x="1663" y="941"/>
                    <a:pt x="1653" y="920"/>
                    <a:pt x="1653" y="898"/>
                  </a:cubicBezTo>
                  <a:cubicBezTo>
                    <a:pt x="1653" y="866"/>
                    <a:pt x="1653" y="829"/>
                    <a:pt x="1647" y="787"/>
                  </a:cubicBezTo>
                  <a:lnTo>
                    <a:pt x="1647" y="728"/>
                  </a:lnTo>
                  <a:cubicBezTo>
                    <a:pt x="1647" y="718"/>
                    <a:pt x="1647" y="707"/>
                    <a:pt x="1647" y="696"/>
                  </a:cubicBezTo>
                  <a:lnTo>
                    <a:pt x="1653" y="680"/>
                  </a:lnTo>
                  <a:cubicBezTo>
                    <a:pt x="1653" y="665"/>
                    <a:pt x="1658" y="649"/>
                    <a:pt x="1663" y="627"/>
                  </a:cubicBezTo>
                  <a:cubicBezTo>
                    <a:pt x="1679" y="595"/>
                    <a:pt x="1690" y="558"/>
                    <a:pt x="1711" y="526"/>
                  </a:cubicBezTo>
                  <a:cubicBezTo>
                    <a:pt x="1748" y="452"/>
                    <a:pt x="1801" y="388"/>
                    <a:pt x="1865" y="341"/>
                  </a:cubicBezTo>
                  <a:cubicBezTo>
                    <a:pt x="1913" y="298"/>
                    <a:pt x="1971" y="277"/>
                    <a:pt x="2035" y="266"/>
                  </a:cubicBezTo>
                  <a:lnTo>
                    <a:pt x="2093" y="266"/>
                  </a:lnTo>
                  <a:cubicBezTo>
                    <a:pt x="2109" y="266"/>
                    <a:pt x="2125" y="266"/>
                    <a:pt x="2141" y="271"/>
                  </a:cubicBezTo>
                  <a:cubicBezTo>
                    <a:pt x="2168" y="277"/>
                    <a:pt x="2189" y="287"/>
                    <a:pt x="2210" y="298"/>
                  </a:cubicBezTo>
                  <a:cubicBezTo>
                    <a:pt x="2237" y="314"/>
                    <a:pt x="2263" y="335"/>
                    <a:pt x="2285" y="362"/>
                  </a:cubicBezTo>
                  <a:cubicBezTo>
                    <a:pt x="2327" y="420"/>
                    <a:pt x="2359" y="479"/>
                    <a:pt x="2380" y="548"/>
                  </a:cubicBezTo>
                  <a:cubicBezTo>
                    <a:pt x="2402" y="611"/>
                    <a:pt x="2412" y="675"/>
                    <a:pt x="2412" y="739"/>
                  </a:cubicBezTo>
                  <a:cubicBezTo>
                    <a:pt x="2412" y="797"/>
                    <a:pt x="2402" y="861"/>
                    <a:pt x="2380" y="920"/>
                  </a:cubicBezTo>
                  <a:cubicBezTo>
                    <a:pt x="2348" y="983"/>
                    <a:pt x="2290" y="1036"/>
                    <a:pt x="2226" y="1068"/>
                  </a:cubicBezTo>
                  <a:cubicBezTo>
                    <a:pt x="2269" y="1068"/>
                    <a:pt x="2311" y="1063"/>
                    <a:pt x="2354" y="1047"/>
                  </a:cubicBezTo>
                  <a:cubicBezTo>
                    <a:pt x="2391" y="1031"/>
                    <a:pt x="2428" y="1010"/>
                    <a:pt x="2465" y="983"/>
                  </a:cubicBezTo>
                  <a:cubicBezTo>
                    <a:pt x="2529" y="920"/>
                    <a:pt x="2572" y="845"/>
                    <a:pt x="2598" y="760"/>
                  </a:cubicBezTo>
                  <a:cubicBezTo>
                    <a:pt x="2651" y="564"/>
                    <a:pt x="2609" y="351"/>
                    <a:pt x="2476" y="192"/>
                  </a:cubicBezTo>
                  <a:cubicBezTo>
                    <a:pt x="2407" y="101"/>
                    <a:pt x="2306" y="38"/>
                    <a:pt x="2194" y="11"/>
                  </a:cubicBezTo>
                  <a:cubicBezTo>
                    <a:pt x="2162" y="6"/>
                    <a:pt x="2136" y="6"/>
                    <a:pt x="2104"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3488000" y="2001050"/>
              <a:ext cx="62450" cy="30825"/>
            </a:xfrm>
            <a:custGeom>
              <a:avLst/>
              <a:gdLst/>
              <a:ahLst/>
              <a:cxnLst/>
              <a:rect l="l" t="t" r="r" b="b"/>
              <a:pathLst>
                <a:path w="2498" h="1233" extrusionOk="0">
                  <a:moveTo>
                    <a:pt x="683" y="1"/>
                  </a:moveTo>
                  <a:cubicBezTo>
                    <a:pt x="623" y="1"/>
                    <a:pt x="561" y="9"/>
                    <a:pt x="500" y="27"/>
                  </a:cubicBezTo>
                  <a:cubicBezTo>
                    <a:pt x="399" y="54"/>
                    <a:pt x="303" y="101"/>
                    <a:pt x="218" y="171"/>
                  </a:cubicBezTo>
                  <a:cubicBezTo>
                    <a:pt x="149" y="229"/>
                    <a:pt x="96" y="303"/>
                    <a:pt x="54" y="383"/>
                  </a:cubicBezTo>
                  <a:cubicBezTo>
                    <a:pt x="16" y="463"/>
                    <a:pt x="0" y="553"/>
                    <a:pt x="6" y="638"/>
                  </a:cubicBezTo>
                  <a:cubicBezTo>
                    <a:pt x="16" y="723"/>
                    <a:pt x="59" y="803"/>
                    <a:pt x="123" y="861"/>
                  </a:cubicBezTo>
                  <a:cubicBezTo>
                    <a:pt x="75" y="728"/>
                    <a:pt x="112" y="585"/>
                    <a:pt x="213" y="489"/>
                  </a:cubicBezTo>
                  <a:cubicBezTo>
                    <a:pt x="309" y="388"/>
                    <a:pt x="431" y="314"/>
                    <a:pt x="569" y="277"/>
                  </a:cubicBezTo>
                  <a:cubicBezTo>
                    <a:pt x="603" y="266"/>
                    <a:pt x="637" y="261"/>
                    <a:pt x="673" y="261"/>
                  </a:cubicBezTo>
                  <a:cubicBezTo>
                    <a:pt x="693" y="261"/>
                    <a:pt x="713" y="262"/>
                    <a:pt x="733" y="266"/>
                  </a:cubicBezTo>
                  <a:cubicBezTo>
                    <a:pt x="776" y="271"/>
                    <a:pt x="818" y="282"/>
                    <a:pt x="861" y="303"/>
                  </a:cubicBezTo>
                  <a:cubicBezTo>
                    <a:pt x="914" y="325"/>
                    <a:pt x="967" y="351"/>
                    <a:pt x="1015" y="383"/>
                  </a:cubicBezTo>
                  <a:cubicBezTo>
                    <a:pt x="1095" y="441"/>
                    <a:pt x="1164" y="505"/>
                    <a:pt x="1228" y="574"/>
                  </a:cubicBezTo>
                  <a:cubicBezTo>
                    <a:pt x="1286" y="643"/>
                    <a:pt x="1334" y="707"/>
                    <a:pt x="1334" y="707"/>
                  </a:cubicBezTo>
                  <a:cubicBezTo>
                    <a:pt x="1334" y="707"/>
                    <a:pt x="1371" y="760"/>
                    <a:pt x="1419" y="835"/>
                  </a:cubicBezTo>
                  <a:lnTo>
                    <a:pt x="1456" y="893"/>
                  </a:lnTo>
                  <a:lnTo>
                    <a:pt x="1498" y="967"/>
                  </a:lnTo>
                  <a:lnTo>
                    <a:pt x="1652" y="1228"/>
                  </a:lnTo>
                  <a:cubicBezTo>
                    <a:pt x="1652" y="1231"/>
                    <a:pt x="1653" y="1232"/>
                    <a:pt x="1654" y="1232"/>
                  </a:cubicBezTo>
                  <a:cubicBezTo>
                    <a:pt x="1656" y="1232"/>
                    <a:pt x="1660" y="1228"/>
                    <a:pt x="1663" y="1228"/>
                  </a:cubicBezTo>
                  <a:lnTo>
                    <a:pt x="1679" y="1212"/>
                  </a:lnTo>
                  <a:lnTo>
                    <a:pt x="1711" y="1180"/>
                  </a:lnTo>
                  <a:lnTo>
                    <a:pt x="1769" y="1121"/>
                  </a:lnTo>
                  <a:lnTo>
                    <a:pt x="2120" y="776"/>
                  </a:lnTo>
                  <a:cubicBezTo>
                    <a:pt x="2152" y="739"/>
                    <a:pt x="2184" y="707"/>
                    <a:pt x="2216" y="675"/>
                  </a:cubicBezTo>
                  <a:lnTo>
                    <a:pt x="2231" y="659"/>
                  </a:lnTo>
                  <a:cubicBezTo>
                    <a:pt x="2231" y="659"/>
                    <a:pt x="2235" y="652"/>
                    <a:pt x="2236" y="652"/>
                  </a:cubicBezTo>
                  <a:cubicBezTo>
                    <a:pt x="2237" y="652"/>
                    <a:pt x="2237" y="653"/>
                    <a:pt x="2237" y="654"/>
                  </a:cubicBezTo>
                  <a:lnTo>
                    <a:pt x="2237" y="643"/>
                  </a:lnTo>
                  <a:lnTo>
                    <a:pt x="2242" y="638"/>
                  </a:lnTo>
                  <a:cubicBezTo>
                    <a:pt x="2242" y="635"/>
                    <a:pt x="2243" y="634"/>
                    <a:pt x="2245" y="634"/>
                  </a:cubicBezTo>
                  <a:cubicBezTo>
                    <a:pt x="2246" y="634"/>
                    <a:pt x="2247" y="635"/>
                    <a:pt x="2247" y="638"/>
                  </a:cubicBezTo>
                  <a:cubicBezTo>
                    <a:pt x="2258" y="638"/>
                    <a:pt x="2263" y="638"/>
                    <a:pt x="2269" y="643"/>
                  </a:cubicBezTo>
                  <a:cubicBezTo>
                    <a:pt x="2359" y="760"/>
                    <a:pt x="2407" y="904"/>
                    <a:pt x="2417" y="1047"/>
                  </a:cubicBezTo>
                  <a:cubicBezTo>
                    <a:pt x="2486" y="898"/>
                    <a:pt x="2497" y="723"/>
                    <a:pt x="2444" y="564"/>
                  </a:cubicBezTo>
                  <a:cubicBezTo>
                    <a:pt x="2433" y="532"/>
                    <a:pt x="2417" y="505"/>
                    <a:pt x="2401" y="479"/>
                  </a:cubicBezTo>
                  <a:cubicBezTo>
                    <a:pt x="2386" y="447"/>
                    <a:pt x="2370" y="420"/>
                    <a:pt x="2348" y="394"/>
                  </a:cubicBezTo>
                  <a:lnTo>
                    <a:pt x="2279" y="303"/>
                  </a:lnTo>
                  <a:cubicBezTo>
                    <a:pt x="2278" y="300"/>
                    <a:pt x="2276" y="299"/>
                    <a:pt x="2274" y="299"/>
                  </a:cubicBezTo>
                  <a:cubicBezTo>
                    <a:pt x="2271" y="299"/>
                    <a:pt x="2267" y="305"/>
                    <a:pt x="2263" y="309"/>
                  </a:cubicBezTo>
                  <a:lnTo>
                    <a:pt x="2242" y="325"/>
                  </a:lnTo>
                  <a:lnTo>
                    <a:pt x="2200" y="356"/>
                  </a:lnTo>
                  <a:cubicBezTo>
                    <a:pt x="2168" y="378"/>
                    <a:pt x="2141" y="404"/>
                    <a:pt x="2115" y="431"/>
                  </a:cubicBezTo>
                  <a:lnTo>
                    <a:pt x="2040" y="500"/>
                  </a:lnTo>
                  <a:cubicBezTo>
                    <a:pt x="2008" y="526"/>
                    <a:pt x="1971" y="564"/>
                    <a:pt x="1939" y="596"/>
                  </a:cubicBezTo>
                  <a:lnTo>
                    <a:pt x="1711" y="819"/>
                  </a:lnTo>
                  <a:lnTo>
                    <a:pt x="1674" y="760"/>
                  </a:lnTo>
                  <a:lnTo>
                    <a:pt x="1637" y="691"/>
                  </a:lnTo>
                  <a:cubicBezTo>
                    <a:pt x="1583" y="611"/>
                    <a:pt x="1541" y="553"/>
                    <a:pt x="1541" y="553"/>
                  </a:cubicBezTo>
                  <a:cubicBezTo>
                    <a:pt x="1504" y="500"/>
                    <a:pt x="1461" y="452"/>
                    <a:pt x="1419" y="404"/>
                  </a:cubicBezTo>
                  <a:cubicBezTo>
                    <a:pt x="1344" y="314"/>
                    <a:pt x="1259" y="234"/>
                    <a:pt x="1164" y="171"/>
                  </a:cubicBezTo>
                  <a:cubicBezTo>
                    <a:pt x="1100" y="123"/>
                    <a:pt x="1031" y="86"/>
                    <a:pt x="957" y="59"/>
                  </a:cubicBezTo>
                  <a:cubicBezTo>
                    <a:pt x="898" y="32"/>
                    <a:pt x="834" y="16"/>
                    <a:pt x="765" y="6"/>
                  </a:cubicBezTo>
                  <a:cubicBezTo>
                    <a:pt x="738" y="3"/>
                    <a:pt x="711" y="1"/>
                    <a:pt x="68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3380425" y="1990825"/>
              <a:ext cx="58075" cy="32950"/>
            </a:xfrm>
            <a:custGeom>
              <a:avLst/>
              <a:gdLst/>
              <a:ahLst/>
              <a:cxnLst/>
              <a:rect l="l" t="t" r="r" b="b"/>
              <a:pathLst>
                <a:path w="2323" h="1318" extrusionOk="0">
                  <a:moveTo>
                    <a:pt x="187" y="1"/>
                  </a:moveTo>
                  <a:lnTo>
                    <a:pt x="181" y="11"/>
                  </a:lnTo>
                  <a:lnTo>
                    <a:pt x="171" y="22"/>
                  </a:lnTo>
                  <a:lnTo>
                    <a:pt x="128" y="75"/>
                  </a:lnTo>
                  <a:cubicBezTo>
                    <a:pt x="102" y="112"/>
                    <a:pt x="80" y="149"/>
                    <a:pt x="59" y="186"/>
                  </a:cubicBezTo>
                  <a:cubicBezTo>
                    <a:pt x="54" y="197"/>
                    <a:pt x="48" y="208"/>
                    <a:pt x="43" y="218"/>
                  </a:cubicBezTo>
                  <a:lnTo>
                    <a:pt x="33" y="245"/>
                  </a:lnTo>
                  <a:cubicBezTo>
                    <a:pt x="27" y="256"/>
                    <a:pt x="27" y="266"/>
                    <a:pt x="22" y="282"/>
                  </a:cubicBezTo>
                  <a:cubicBezTo>
                    <a:pt x="17" y="309"/>
                    <a:pt x="11" y="335"/>
                    <a:pt x="6" y="362"/>
                  </a:cubicBezTo>
                  <a:cubicBezTo>
                    <a:pt x="1" y="452"/>
                    <a:pt x="17" y="548"/>
                    <a:pt x="54" y="638"/>
                  </a:cubicBezTo>
                  <a:cubicBezTo>
                    <a:pt x="86" y="712"/>
                    <a:pt x="139" y="781"/>
                    <a:pt x="203" y="835"/>
                  </a:cubicBezTo>
                  <a:cubicBezTo>
                    <a:pt x="266" y="888"/>
                    <a:pt x="351" y="925"/>
                    <a:pt x="436" y="930"/>
                  </a:cubicBezTo>
                  <a:cubicBezTo>
                    <a:pt x="373" y="888"/>
                    <a:pt x="319" y="835"/>
                    <a:pt x="288" y="765"/>
                  </a:cubicBezTo>
                  <a:cubicBezTo>
                    <a:pt x="229" y="649"/>
                    <a:pt x="218" y="521"/>
                    <a:pt x="245" y="394"/>
                  </a:cubicBezTo>
                  <a:cubicBezTo>
                    <a:pt x="245" y="378"/>
                    <a:pt x="256" y="367"/>
                    <a:pt x="261" y="351"/>
                  </a:cubicBezTo>
                  <a:cubicBezTo>
                    <a:pt x="261" y="340"/>
                    <a:pt x="266" y="335"/>
                    <a:pt x="266" y="330"/>
                  </a:cubicBezTo>
                  <a:lnTo>
                    <a:pt x="266" y="325"/>
                  </a:lnTo>
                  <a:lnTo>
                    <a:pt x="277" y="330"/>
                  </a:lnTo>
                  <a:lnTo>
                    <a:pt x="298" y="346"/>
                  </a:lnTo>
                  <a:cubicBezTo>
                    <a:pt x="314" y="356"/>
                    <a:pt x="330" y="367"/>
                    <a:pt x="346" y="378"/>
                  </a:cubicBezTo>
                  <a:cubicBezTo>
                    <a:pt x="378" y="410"/>
                    <a:pt x="410" y="441"/>
                    <a:pt x="442" y="479"/>
                  </a:cubicBezTo>
                  <a:cubicBezTo>
                    <a:pt x="458" y="500"/>
                    <a:pt x="473" y="526"/>
                    <a:pt x="484" y="548"/>
                  </a:cubicBezTo>
                  <a:cubicBezTo>
                    <a:pt x="489" y="553"/>
                    <a:pt x="489" y="558"/>
                    <a:pt x="495" y="569"/>
                  </a:cubicBezTo>
                  <a:lnTo>
                    <a:pt x="516" y="617"/>
                  </a:lnTo>
                  <a:cubicBezTo>
                    <a:pt x="537" y="654"/>
                    <a:pt x="548" y="691"/>
                    <a:pt x="558" y="734"/>
                  </a:cubicBezTo>
                  <a:cubicBezTo>
                    <a:pt x="569" y="765"/>
                    <a:pt x="580" y="829"/>
                    <a:pt x="590" y="893"/>
                  </a:cubicBezTo>
                  <a:cubicBezTo>
                    <a:pt x="606" y="951"/>
                    <a:pt x="622" y="1020"/>
                    <a:pt x="633" y="1084"/>
                  </a:cubicBezTo>
                  <a:cubicBezTo>
                    <a:pt x="638" y="1111"/>
                    <a:pt x="643" y="1132"/>
                    <a:pt x="649" y="1159"/>
                  </a:cubicBezTo>
                  <a:lnTo>
                    <a:pt x="649" y="1164"/>
                  </a:lnTo>
                  <a:lnTo>
                    <a:pt x="654" y="1153"/>
                  </a:lnTo>
                  <a:lnTo>
                    <a:pt x="665" y="1132"/>
                  </a:lnTo>
                  <a:lnTo>
                    <a:pt x="681" y="1089"/>
                  </a:lnTo>
                  <a:lnTo>
                    <a:pt x="755" y="904"/>
                  </a:lnTo>
                  <a:cubicBezTo>
                    <a:pt x="782" y="835"/>
                    <a:pt x="803" y="792"/>
                    <a:pt x="824" y="750"/>
                  </a:cubicBezTo>
                  <a:lnTo>
                    <a:pt x="856" y="680"/>
                  </a:lnTo>
                  <a:cubicBezTo>
                    <a:pt x="861" y="665"/>
                    <a:pt x="872" y="654"/>
                    <a:pt x="888" y="643"/>
                  </a:cubicBezTo>
                  <a:lnTo>
                    <a:pt x="914" y="617"/>
                  </a:lnTo>
                  <a:lnTo>
                    <a:pt x="936" y="601"/>
                  </a:lnTo>
                  <a:lnTo>
                    <a:pt x="952" y="590"/>
                  </a:lnTo>
                  <a:cubicBezTo>
                    <a:pt x="994" y="558"/>
                    <a:pt x="1047" y="537"/>
                    <a:pt x="1100" y="521"/>
                  </a:cubicBezTo>
                  <a:cubicBezTo>
                    <a:pt x="1152" y="508"/>
                    <a:pt x="1205" y="501"/>
                    <a:pt x="1259" y="501"/>
                  </a:cubicBezTo>
                  <a:cubicBezTo>
                    <a:pt x="1295" y="501"/>
                    <a:pt x="1330" y="504"/>
                    <a:pt x="1366" y="510"/>
                  </a:cubicBezTo>
                  <a:cubicBezTo>
                    <a:pt x="1435" y="521"/>
                    <a:pt x="1504" y="542"/>
                    <a:pt x="1568" y="574"/>
                  </a:cubicBezTo>
                  <a:cubicBezTo>
                    <a:pt x="1605" y="595"/>
                    <a:pt x="1642" y="617"/>
                    <a:pt x="1674" y="643"/>
                  </a:cubicBezTo>
                  <a:cubicBezTo>
                    <a:pt x="1791" y="739"/>
                    <a:pt x="1902" y="845"/>
                    <a:pt x="2003" y="962"/>
                  </a:cubicBezTo>
                  <a:lnTo>
                    <a:pt x="2322" y="1318"/>
                  </a:lnTo>
                  <a:cubicBezTo>
                    <a:pt x="2285" y="1164"/>
                    <a:pt x="2237" y="1015"/>
                    <a:pt x="2173" y="872"/>
                  </a:cubicBezTo>
                  <a:cubicBezTo>
                    <a:pt x="2099" y="707"/>
                    <a:pt x="1982" y="558"/>
                    <a:pt x="1839" y="447"/>
                  </a:cubicBezTo>
                  <a:cubicBezTo>
                    <a:pt x="1796" y="415"/>
                    <a:pt x="1754" y="383"/>
                    <a:pt x="1706" y="362"/>
                  </a:cubicBezTo>
                  <a:cubicBezTo>
                    <a:pt x="1616" y="309"/>
                    <a:pt x="1520" y="277"/>
                    <a:pt x="1419" y="261"/>
                  </a:cubicBezTo>
                  <a:cubicBezTo>
                    <a:pt x="1368" y="252"/>
                    <a:pt x="1318" y="248"/>
                    <a:pt x="1268" y="248"/>
                  </a:cubicBezTo>
                  <a:cubicBezTo>
                    <a:pt x="1194" y="248"/>
                    <a:pt x="1120" y="258"/>
                    <a:pt x="1047" y="277"/>
                  </a:cubicBezTo>
                  <a:cubicBezTo>
                    <a:pt x="967" y="298"/>
                    <a:pt x="893" y="330"/>
                    <a:pt x="824" y="372"/>
                  </a:cubicBezTo>
                  <a:lnTo>
                    <a:pt x="792" y="394"/>
                  </a:lnTo>
                  <a:lnTo>
                    <a:pt x="760" y="415"/>
                  </a:lnTo>
                  <a:lnTo>
                    <a:pt x="728" y="447"/>
                  </a:lnTo>
                  <a:lnTo>
                    <a:pt x="718" y="420"/>
                  </a:lnTo>
                  <a:cubicBezTo>
                    <a:pt x="697" y="388"/>
                    <a:pt x="675" y="356"/>
                    <a:pt x="649" y="325"/>
                  </a:cubicBezTo>
                  <a:cubicBezTo>
                    <a:pt x="612" y="277"/>
                    <a:pt x="564" y="229"/>
                    <a:pt x="516" y="186"/>
                  </a:cubicBezTo>
                  <a:cubicBezTo>
                    <a:pt x="495" y="171"/>
                    <a:pt x="473" y="149"/>
                    <a:pt x="452" y="139"/>
                  </a:cubicBezTo>
                  <a:lnTo>
                    <a:pt x="426" y="117"/>
                  </a:lnTo>
                  <a:lnTo>
                    <a:pt x="383" y="91"/>
                  </a:lnTo>
                  <a:cubicBezTo>
                    <a:pt x="319" y="59"/>
                    <a:pt x="266" y="38"/>
                    <a:pt x="224" y="16"/>
                  </a:cubicBezTo>
                  <a:lnTo>
                    <a:pt x="192" y="1"/>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3405975" y="1760775"/>
              <a:ext cx="431175" cy="147750"/>
            </a:xfrm>
            <a:custGeom>
              <a:avLst/>
              <a:gdLst/>
              <a:ahLst/>
              <a:cxnLst/>
              <a:rect l="l" t="t" r="r" b="b"/>
              <a:pathLst>
                <a:path w="17247" h="5910" extrusionOk="0">
                  <a:moveTo>
                    <a:pt x="11751" y="260"/>
                  </a:moveTo>
                  <a:cubicBezTo>
                    <a:pt x="11904" y="260"/>
                    <a:pt x="12056" y="292"/>
                    <a:pt x="12200" y="353"/>
                  </a:cubicBezTo>
                  <a:cubicBezTo>
                    <a:pt x="12263" y="384"/>
                    <a:pt x="12321" y="421"/>
                    <a:pt x="12375" y="465"/>
                  </a:cubicBezTo>
                  <a:lnTo>
                    <a:pt x="12375" y="465"/>
                  </a:lnTo>
                  <a:cubicBezTo>
                    <a:pt x="12185" y="499"/>
                    <a:pt x="11999" y="551"/>
                    <a:pt x="11818" y="624"/>
                  </a:cubicBezTo>
                  <a:cubicBezTo>
                    <a:pt x="12066" y="665"/>
                    <a:pt x="12314" y="687"/>
                    <a:pt x="12565" y="687"/>
                  </a:cubicBezTo>
                  <a:lnTo>
                    <a:pt x="12565" y="687"/>
                  </a:lnTo>
                  <a:cubicBezTo>
                    <a:pt x="12585" y="722"/>
                    <a:pt x="12604" y="758"/>
                    <a:pt x="12620" y="794"/>
                  </a:cubicBezTo>
                  <a:cubicBezTo>
                    <a:pt x="12647" y="868"/>
                    <a:pt x="12657" y="942"/>
                    <a:pt x="12647" y="1017"/>
                  </a:cubicBezTo>
                  <a:cubicBezTo>
                    <a:pt x="12710" y="916"/>
                    <a:pt x="12739" y="800"/>
                    <a:pt x="12729" y="684"/>
                  </a:cubicBezTo>
                  <a:lnTo>
                    <a:pt x="12729" y="684"/>
                  </a:lnTo>
                  <a:cubicBezTo>
                    <a:pt x="12746" y="684"/>
                    <a:pt x="12763" y="683"/>
                    <a:pt x="12779" y="682"/>
                  </a:cubicBezTo>
                  <a:lnTo>
                    <a:pt x="13013" y="671"/>
                  </a:lnTo>
                  <a:lnTo>
                    <a:pt x="13172" y="666"/>
                  </a:lnTo>
                  <a:lnTo>
                    <a:pt x="14033" y="666"/>
                  </a:lnTo>
                  <a:cubicBezTo>
                    <a:pt x="14352" y="677"/>
                    <a:pt x="14676" y="687"/>
                    <a:pt x="15005" y="709"/>
                  </a:cubicBezTo>
                  <a:cubicBezTo>
                    <a:pt x="15334" y="724"/>
                    <a:pt x="15659" y="778"/>
                    <a:pt x="15977" y="873"/>
                  </a:cubicBezTo>
                  <a:cubicBezTo>
                    <a:pt x="16131" y="921"/>
                    <a:pt x="16280" y="990"/>
                    <a:pt x="16418" y="1080"/>
                  </a:cubicBezTo>
                  <a:cubicBezTo>
                    <a:pt x="16551" y="1165"/>
                    <a:pt x="16668" y="1277"/>
                    <a:pt x="16763" y="1410"/>
                  </a:cubicBezTo>
                  <a:cubicBezTo>
                    <a:pt x="16949" y="1675"/>
                    <a:pt x="17029" y="2031"/>
                    <a:pt x="16902" y="2313"/>
                  </a:cubicBezTo>
                  <a:cubicBezTo>
                    <a:pt x="16838" y="2462"/>
                    <a:pt x="16732" y="2578"/>
                    <a:pt x="16593" y="2658"/>
                  </a:cubicBezTo>
                  <a:cubicBezTo>
                    <a:pt x="16445" y="2743"/>
                    <a:pt x="16285" y="2791"/>
                    <a:pt x="16115" y="2807"/>
                  </a:cubicBezTo>
                  <a:cubicBezTo>
                    <a:pt x="16052" y="2813"/>
                    <a:pt x="15990" y="2816"/>
                    <a:pt x="15927" y="2816"/>
                  </a:cubicBezTo>
                  <a:cubicBezTo>
                    <a:pt x="15814" y="2816"/>
                    <a:pt x="15702" y="2806"/>
                    <a:pt x="15589" y="2786"/>
                  </a:cubicBezTo>
                  <a:cubicBezTo>
                    <a:pt x="15414" y="2754"/>
                    <a:pt x="15239" y="2706"/>
                    <a:pt x="15069" y="2642"/>
                  </a:cubicBezTo>
                  <a:cubicBezTo>
                    <a:pt x="14718" y="2525"/>
                    <a:pt x="14357" y="2371"/>
                    <a:pt x="13959" y="2313"/>
                  </a:cubicBezTo>
                  <a:cubicBezTo>
                    <a:pt x="13932" y="2307"/>
                    <a:pt x="13906" y="2302"/>
                    <a:pt x="13884" y="2302"/>
                  </a:cubicBezTo>
                  <a:lnTo>
                    <a:pt x="13836" y="2297"/>
                  </a:lnTo>
                  <a:cubicBezTo>
                    <a:pt x="13815" y="2297"/>
                    <a:pt x="13794" y="2292"/>
                    <a:pt x="13773" y="2292"/>
                  </a:cubicBezTo>
                  <a:lnTo>
                    <a:pt x="13358" y="2292"/>
                  </a:lnTo>
                  <a:cubicBezTo>
                    <a:pt x="13353" y="2292"/>
                    <a:pt x="13348" y="2292"/>
                    <a:pt x="13353" y="2297"/>
                  </a:cubicBezTo>
                  <a:lnTo>
                    <a:pt x="13364" y="2313"/>
                  </a:lnTo>
                  <a:lnTo>
                    <a:pt x="13380" y="2339"/>
                  </a:lnTo>
                  <a:lnTo>
                    <a:pt x="13417" y="2398"/>
                  </a:lnTo>
                  <a:cubicBezTo>
                    <a:pt x="13438" y="2435"/>
                    <a:pt x="13459" y="2472"/>
                    <a:pt x="13486" y="2509"/>
                  </a:cubicBezTo>
                  <a:lnTo>
                    <a:pt x="13566" y="2632"/>
                  </a:lnTo>
                  <a:lnTo>
                    <a:pt x="13906" y="3136"/>
                  </a:lnTo>
                  <a:lnTo>
                    <a:pt x="14538" y="4076"/>
                  </a:lnTo>
                  <a:cubicBezTo>
                    <a:pt x="14639" y="4230"/>
                    <a:pt x="14750" y="4390"/>
                    <a:pt x="14846" y="4544"/>
                  </a:cubicBezTo>
                  <a:cubicBezTo>
                    <a:pt x="14936" y="4687"/>
                    <a:pt x="15005" y="4847"/>
                    <a:pt x="15048" y="5011"/>
                  </a:cubicBezTo>
                  <a:cubicBezTo>
                    <a:pt x="15090" y="5155"/>
                    <a:pt x="15064" y="5309"/>
                    <a:pt x="14979" y="5436"/>
                  </a:cubicBezTo>
                  <a:cubicBezTo>
                    <a:pt x="14883" y="5548"/>
                    <a:pt x="14745" y="5622"/>
                    <a:pt x="14596" y="5638"/>
                  </a:cubicBezTo>
                  <a:cubicBezTo>
                    <a:pt x="14559" y="5642"/>
                    <a:pt x="14522" y="5644"/>
                    <a:pt x="14484" y="5644"/>
                  </a:cubicBezTo>
                  <a:cubicBezTo>
                    <a:pt x="14366" y="5644"/>
                    <a:pt x="14247" y="5624"/>
                    <a:pt x="14134" y="5580"/>
                  </a:cubicBezTo>
                  <a:cubicBezTo>
                    <a:pt x="13985" y="5516"/>
                    <a:pt x="13852" y="5426"/>
                    <a:pt x="13736" y="5314"/>
                  </a:cubicBezTo>
                  <a:cubicBezTo>
                    <a:pt x="13497" y="5086"/>
                    <a:pt x="13305" y="4799"/>
                    <a:pt x="13119" y="4517"/>
                  </a:cubicBezTo>
                  <a:cubicBezTo>
                    <a:pt x="12939" y="4230"/>
                    <a:pt x="12737" y="3960"/>
                    <a:pt x="12519" y="3699"/>
                  </a:cubicBezTo>
                  <a:cubicBezTo>
                    <a:pt x="12296" y="3455"/>
                    <a:pt x="12030" y="3253"/>
                    <a:pt x="11733" y="3099"/>
                  </a:cubicBezTo>
                  <a:cubicBezTo>
                    <a:pt x="11462" y="2961"/>
                    <a:pt x="11170" y="2855"/>
                    <a:pt x="10872" y="2780"/>
                  </a:cubicBezTo>
                  <a:cubicBezTo>
                    <a:pt x="10596" y="2717"/>
                    <a:pt x="10320" y="2669"/>
                    <a:pt x="10038" y="2637"/>
                  </a:cubicBezTo>
                  <a:cubicBezTo>
                    <a:pt x="9507" y="2578"/>
                    <a:pt x="9018" y="2573"/>
                    <a:pt x="8593" y="2557"/>
                  </a:cubicBezTo>
                  <a:cubicBezTo>
                    <a:pt x="8169" y="2541"/>
                    <a:pt x="7797" y="2536"/>
                    <a:pt x="7489" y="2536"/>
                  </a:cubicBezTo>
                  <a:cubicBezTo>
                    <a:pt x="7186" y="2536"/>
                    <a:pt x="6947" y="2541"/>
                    <a:pt x="6787" y="2547"/>
                  </a:cubicBezTo>
                  <a:cubicBezTo>
                    <a:pt x="6702" y="2547"/>
                    <a:pt x="6644" y="2552"/>
                    <a:pt x="6601" y="2552"/>
                  </a:cubicBezTo>
                  <a:lnTo>
                    <a:pt x="6469" y="2552"/>
                  </a:lnTo>
                  <a:cubicBezTo>
                    <a:pt x="6426" y="2552"/>
                    <a:pt x="6362" y="2557"/>
                    <a:pt x="6283" y="2562"/>
                  </a:cubicBezTo>
                  <a:cubicBezTo>
                    <a:pt x="6118" y="2573"/>
                    <a:pt x="5884" y="2589"/>
                    <a:pt x="5576" y="2632"/>
                  </a:cubicBezTo>
                  <a:cubicBezTo>
                    <a:pt x="5210" y="2674"/>
                    <a:pt x="4843" y="2743"/>
                    <a:pt x="4482" y="2833"/>
                  </a:cubicBezTo>
                  <a:cubicBezTo>
                    <a:pt x="4009" y="2956"/>
                    <a:pt x="3547" y="3120"/>
                    <a:pt x="3106" y="3327"/>
                  </a:cubicBezTo>
                  <a:cubicBezTo>
                    <a:pt x="2586" y="3577"/>
                    <a:pt x="2081" y="3864"/>
                    <a:pt x="1603" y="4193"/>
                  </a:cubicBezTo>
                  <a:cubicBezTo>
                    <a:pt x="1343" y="4369"/>
                    <a:pt x="1082" y="4554"/>
                    <a:pt x="817" y="4751"/>
                  </a:cubicBezTo>
                  <a:lnTo>
                    <a:pt x="418" y="5043"/>
                  </a:lnTo>
                  <a:lnTo>
                    <a:pt x="408" y="5048"/>
                  </a:lnTo>
                  <a:lnTo>
                    <a:pt x="418" y="5022"/>
                  </a:lnTo>
                  <a:lnTo>
                    <a:pt x="455" y="4905"/>
                  </a:lnTo>
                  <a:lnTo>
                    <a:pt x="477" y="4847"/>
                  </a:lnTo>
                  <a:cubicBezTo>
                    <a:pt x="482" y="4825"/>
                    <a:pt x="493" y="4809"/>
                    <a:pt x="498" y="4788"/>
                  </a:cubicBezTo>
                  <a:cubicBezTo>
                    <a:pt x="535" y="4714"/>
                    <a:pt x="567" y="4639"/>
                    <a:pt x="604" y="4565"/>
                  </a:cubicBezTo>
                  <a:cubicBezTo>
                    <a:pt x="647" y="4491"/>
                    <a:pt x="689" y="4422"/>
                    <a:pt x="732" y="4347"/>
                  </a:cubicBezTo>
                  <a:cubicBezTo>
                    <a:pt x="923" y="4060"/>
                    <a:pt x="1157" y="3800"/>
                    <a:pt x="1422" y="3577"/>
                  </a:cubicBezTo>
                  <a:cubicBezTo>
                    <a:pt x="1959" y="3120"/>
                    <a:pt x="2601" y="2759"/>
                    <a:pt x="3281" y="2462"/>
                  </a:cubicBezTo>
                  <a:cubicBezTo>
                    <a:pt x="4668" y="1872"/>
                    <a:pt x="6092" y="1388"/>
                    <a:pt x="7552" y="1011"/>
                  </a:cubicBezTo>
                  <a:cubicBezTo>
                    <a:pt x="8269" y="825"/>
                    <a:pt x="8987" y="671"/>
                    <a:pt x="9688" y="544"/>
                  </a:cubicBezTo>
                  <a:cubicBezTo>
                    <a:pt x="10038" y="475"/>
                    <a:pt x="10389" y="422"/>
                    <a:pt x="10729" y="369"/>
                  </a:cubicBezTo>
                  <a:lnTo>
                    <a:pt x="11239" y="300"/>
                  </a:lnTo>
                  <a:cubicBezTo>
                    <a:pt x="11324" y="289"/>
                    <a:pt x="11404" y="278"/>
                    <a:pt x="11483" y="273"/>
                  </a:cubicBezTo>
                  <a:cubicBezTo>
                    <a:pt x="11526" y="268"/>
                    <a:pt x="11563" y="262"/>
                    <a:pt x="11605" y="262"/>
                  </a:cubicBezTo>
                  <a:lnTo>
                    <a:pt x="11685" y="262"/>
                  </a:lnTo>
                  <a:cubicBezTo>
                    <a:pt x="11707" y="261"/>
                    <a:pt x="11729" y="260"/>
                    <a:pt x="11751" y="260"/>
                  </a:cubicBezTo>
                  <a:close/>
                  <a:moveTo>
                    <a:pt x="11744" y="1"/>
                  </a:moveTo>
                  <a:cubicBezTo>
                    <a:pt x="11722" y="1"/>
                    <a:pt x="11701" y="1"/>
                    <a:pt x="11680" y="2"/>
                  </a:cubicBezTo>
                  <a:lnTo>
                    <a:pt x="11589" y="2"/>
                  </a:lnTo>
                  <a:cubicBezTo>
                    <a:pt x="11547" y="2"/>
                    <a:pt x="11504" y="7"/>
                    <a:pt x="11457" y="13"/>
                  </a:cubicBezTo>
                  <a:cubicBezTo>
                    <a:pt x="11372" y="18"/>
                    <a:pt x="11287" y="29"/>
                    <a:pt x="11202" y="39"/>
                  </a:cubicBezTo>
                  <a:lnTo>
                    <a:pt x="10692" y="114"/>
                  </a:lnTo>
                  <a:cubicBezTo>
                    <a:pt x="10346" y="161"/>
                    <a:pt x="9996" y="220"/>
                    <a:pt x="9640" y="284"/>
                  </a:cubicBezTo>
                  <a:cubicBezTo>
                    <a:pt x="8933" y="416"/>
                    <a:pt x="8211" y="570"/>
                    <a:pt x="7483" y="762"/>
                  </a:cubicBezTo>
                  <a:cubicBezTo>
                    <a:pt x="6012" y="1139"/>
                    <a:pt x="4572" y="1628"/>
                    <a:pt x="3175" y="2222"/>
                  </a:cubicBezTo>
                  <a:cubicBezTo>
                    <a:pt x="2479" y="2525"/>
                    <a:pt x="1815" y="2897"/>
                    <a:pt x="1247" y="3381"/>
                  </a:cubicBezTo>
                  <a:cubicBezTo>
                    <a:pt x="965" y="3620"/>
                    <a:pt x="716" y="3901"/>
                    <a:pt x="514" y="4209"/>
                  </a:cubicBezTo>
                  <a:cubicBezTo>
                    <a:pt x="466" y="4284"/>
                    <a:pt x="418" y="4363"/>
                    <a:pt x="370" y="4443"/>
                  </a:cubicBezTo>
                  <a:cubicBezTo>
                    <a:pt x="328" y="4523"/>
                    <a:pt x="296" y="4608"/>
                    <a:pt x="259" y="4693"/>
                  </a:cubicBezTo>
                  <a:cubicBezTo>
                    <a:pt x="248" y="4709"/>
                    <a:pt x="238" y="4730"/>
                    <a:pt x="227" y="4751"/>
                  </a:cubicBezTo>
                  <a:lnTo>
                    <a:pt x="206" y="4820"/>
                  </a:lnTo>
                  <a:lnTo>
                    <a:pt x="163" y="4948"/>
                  </a:lnTo>
                  <a:lnTo>
                    <a:pt x="131" y="5038"/>
                  </a:lnTo>
                  <a:lnTo>
                    <a:pt x="110" y="5160"/>
                  </a:lnTo>
                  <a:cubicBezTo>
                    <a:pt x="89" y="5245"/>
                    <a:pt x="73" y="5325"/>
                    <a:pt x="57" y="5404"/>
                  </a:cubicBezTo>
                  <a:cubicBezTo>
                    <a:pt x="41" y="5484"/>
                    <a:pt x="20" y="5569"/>
                    <a:pt x="4" y="5649"/>
                  </a:cubicBezTo>
                  <a:cubicBezTo>
                    <a:pt x="0" y="5659"/>
                    <a:pt x="1" y="5663"/>
                    <a:pt x="4" y="5663"/>
                  </a:cubicBezTo>
                  <a:cubicBezTo>
                    <a:pt x="9" y="5663"/>
                    <a:pt x="25" y="5647"/>
                    <a:pt x="36" y="5643"/>
                  </a:cubicBezTo>
                  <a:lnTo>
                    <a:pt x="84" y="5606"/>
                  </a:lnTo>
                  <a:lnTo>
                    <a:pt x="185" y="5537"/>
                  </a:lnTo>
                  <a:lnTo>
                    <a:pt x="381" y="5394"/>
                  </a:lnTo>
                  <a:lnTo>
                    <a:pt x="572" y="5250"/>
                  </a:lnTo>
                  <a:lnTo>
                    <a:pt x="971" y="4964"/>
                  </a:lnTo>
                  <a:cubicBezTo>
                    <a:pt x="1231" y="4772"/>
                    <a:pt x="1486" y="4592"/>
                    <a:pt x="1741" y="4422"/>
                  </a:cubicBezTo>
                  <a:cubicBezTo>
                    <a:pt x="2208" y="4098"/>
                    <a:pt x="2702" y="3816"/>
                    <a:pt x="3212" y="3572"/>
                  </a:cubicBezTo>
                  <a:cubicBezTo>
                    <a:pt x="3972" y="3216"/>
                    <a:pt x="4774" y="2987"/>
                    <a:pt x="5603" y="2892"/>
                  </a:cubicBezTo>
                  <a:cubicBezTo>
                    <a:pt x="5900" y="2855"/>
                    <a:pt x="6134" y="2839"/>
                    <a:pt x="6293" y="2828"/>
                  </a:cubicBezTo>
                  <a:cubicBezTo>
                    <a:pt x="6373" y="2823"/>
                    <a:pt x="6437" y="2817"/>
                    <a:pt x="6479" y="2817"/>
                  </a:cubicBezTo>
                  <a:lnTo>
                    <a:pt x="6601" y="2817"/>
                  </a:lnTo>
                  <a:cubicBezTo>
                    <a:pt x="6644" y="2817"/>
                    <a:pt x="6702" y="2812"/>
                    <a:pt x="6782" y="2807"/>
                  </a:cubicBezTo>
                  <a:cubicBezTo>
                    <a:pt x="6895" y="2803"/>
                    <a:pt x="7047" y="2799"/>
                    <a:pt x="7232" y="2799"/>
                  </a:cubicBezTo>
                  <a:cubicBezTo>
                    <a:pt x="7309" y="2799"/>
                    <a:pt x="7391" y="2800"/>
                    <a:pt x="7478" y="2801"/>
                  </a:cubicBezTo>
                  <a:cubicBezTo>
                    <a:pt x="7781" y="2801"/>
                    <a:pt x="8153" y="2807"/>
                    <a:pt x="8578" y="2817"/>
                  </a:cubicBezTo>
                  <a:cubicBezTo>
                    <a:pt x="9003" y="2833"/>
                    <a:pt x="9481" y="2844"/>
                    <a:pt x="10001" y="2902"/>
                  </a:cubicBezTo>
                  <a:cubicBezTo>
                    <a:pt x="10267" y="2929"/>
                    <a:pt x="10532" y="2977"/>
                    <a:pt x="10798" y="3041"/>
                  </a:cubicBezTo>
                  <a:cubicBezTo>
                    <a:pt x="11074" y="3104"/>
                    <a:pt x="11345" y="3205"/>
                    <a:pt x="11605" y="3333"/>
                  </a:cubicBezTo>
                  <a:cubicBezTo>
                    <a:pt x="11871" y="3471"/>
                    <a:pt x="12110" y="3657"/>
                    <a:pt x="12317" y="3880"/>
                  </a:cubicBezTo>
                  <a:cubicBezTo>
                    <a:pt x="12524" y="4130"/>
                    <a:pt x="12716" y="4390"/>
                    <a:pt x="12891" y="4666"/>
                  </a:cubicBezTo>
                  <a:cubicBezTo>
                    <a:pt x="13082" y="4948"/>
                    <a:pt x="13273" y="5245"/>
                    <a:pt x="13550" y="5505"/>
                  </a:cubicBezTo>
                  <a:cubicBezTo>
                    <a:pt x="13619" y="5569"/>
                    <a:pt x="13693" y="5633"/>
                    <a:pt x="13767" y="5686"/>
                  </a:cubicBezTo>
                  <a:cubicBezTo>
                    <a:pt x="13852" y="5739"/>
                    <a:pt x="13937" y="5787"/>
                    <a:pt x="14028" y="5824"/>
                  </a:cubicBezTo>
                  <a:cubicBezTo>
                    <a:pt x="14123" y="5861"/>
                    <a:pt x="14224" y="5882"/>
                    <a:pt x="14320" y="5898"/>
                  </a:cubicBezTo>
                  <a:cubicBezTo>
                    <a:pt x="14373" y="5904"/>
                    <a:pt x="14421" y="5909"/>
                    <a:pt x="14474" y="5909"/>
                  </a:cubicBezTo>
                  <a:cubicBezTo>
                    <a:pt x="14522" y="5909"/>
                    <a:pt x="14575" y="5904"/>
                    <a:pt x="14628" y="5898"/>
                  </a:cubicBezTo>
                  <a:cubicBezTo>
                    <a:pt x="14729" y="5882"/>
                    <a:pt x="14835" y="5851"/>
                    <a:pt x="14925" y="5803"/>
                  </a:cubicBezTo>
                  <a:cubicBezTo>
                    <a:pt x="15026" y="5755"/>
                    <a:pt x="15111" y="5681"/>
                    <a:pt x="15180" y="5596"/>
                  </a:cubicBezTo>
                  <a:cubicBezTo>
                    <a:pt x="15249" y="5500"/>
                    <a:pt x="15292" y="5394"/>
                    <a:pt x="15308" y="5282"/>
                  </a:cubicBezTo>
                  <a:cubicBezTo>
                    <a:pt x="15324" y="5176"/>
                    <a:pt x="15319" y="5064"/>
                    <a:pt x="15297" y="4964"/>
                  </a:cubicBezTo>
                  <a:cubicBezTo>
                    <a:pt x="15249" y="4767"/>
                    <a:pt x="15170" y="4581"/>
                    <a:pt x="15064" y="4411"/>
                  </a:cubicBezTo>
                  <a:cubicBezTo>
                    <a:pt x="14957" y="4241"/>
                    <a:pt x="14851" y="4098"/>
                    <a:pt x="14750" y="3938"/>
                  </a:cubicBezTo>
                  <a:lnTo>
                    <a:pt x="14118" y="2998"/>
                  </a:lnTo>
                  <a:lnTo>
                    <a:pt x="13826" y="2562"/>
                  </a:lnTo>
                  <a:lnTo>
                    <a:pt x="13852" y="2562"/>
                  </a:lnTo>
                  <a:cubicBezTo>
                    <a:pt x="13874" y="2562"/>
                    <a:pt x="13895" y="2568"/>
                    <a:pt x="13916" y="2573"/>
                  </a:cubicBezTo>
                  <a:cubicBezTo>
                    <a:pt x="14272" y="2621"/>
                    <a:pt x="14617" y="2764"/>
                    <a:pt x="14979" y="2892"/>
                  </a:cubicBezTo>
                  <a:cubicBezTo>
                    <a:pt x="15164" y="2956"/>
                    <a:pt x="15350" y="3009"/>
                    <a:pt x="15547" y="3046"/>
                  </a:cubicBezTo>
                  <a:cubicBezTo>
                    <a:pt x="15673" y="3066"/>
                    <a:pt x="15801" y="3076"/>
                    <a:pt x="15929" y="3076"/>
                  </a:cubicBezTo>
                  <a:cubicBezTo>
                    <a:pt x="16000" y="3076"/>
                    <a:pt x="16071" y="3073"/>
                    <a:pt x="16142" y="3067"/>
                  </a:cubicBezTo>
                  <a:cubicBezTo>
                    <a:pt x="16349" y="3046"/>
                    <a:pt x="16546" y="2982"/>
                    <a:pt x="16726" y="2881"/>
                  </a:cubicBezTo>
                  <a:cubicBezTo>
                    <a:pt x="16907" y="2775"/>
                    <a:pt x="17056" y="2616"/>
                    <a:pt x="17141" y="2419"/>
                  </a:cubicBezTo>
                  <a:cubicBezTo>
                    <a:pt x="17226" y="2228"/>
                    <a:pt x="17247" y="2010"/>
                    <a:pt x="17204" y="1808"/>
                  </a:cubicBezTo>
                  <a:cubicBezTo>
                    <a:pt x="17167" y="1612"/>
                    <a:pt x="17087" y="1426"/>
                    <a:pt x="16976" y="1261"/>
                  </a:cubicBezTo>
                  <a:cubicBezTo>
                    <a:pt x="16917" y="1181"/>
                    <a:pt x="16854" y="1107"/>
                    <a:pt x="16785" y="1038"/>
                  </a:cubicBezTo>
                  <a:cubicBezTo>
                    <a:pt x="16716" y="969"/>
                    <a:pt x="16641" y="910"/>
                    <a:pt x="16562" y="857"/>
                  </a:cubicBezTo>
                  <a:cubicBezTo>
                    <a:pt x="16402" y="756"/>
                    <a:pt x="16232" y="677"/>
                    <a:pt x="16057" y="618"/>
                  </a:cubicBezTo>
                  <a:cubicBezTo>
                    <a:pt x="15717" y="523"/>
                    <a:pt x="15372" y="464"/>
                    <a:pt x="15021" y="448"/>
                  </a:cubicBezTo>
                  <a:cubicBezTo>
                    <a:pt x="14686" y="422"/>
                    <a:pt x="14357" y="411"/>
                    <a:pt x="14038" y="406"/>
                  </a:cubicBezTo>
                  <a:cubicBezTo>
                    <a:pt x="13879" y="400"/>
                    <a:pt x="13720" y="400"/>
                    <a:pt x="13566" y="400"/>
                  </a:cubicBezTo>
                  <a:lnTo>
                    <a:pt x="13337" y="400"/>
                  </a:lnTo>
                  <a:lnTo>
                    <a:pt x="13167" y="406"/>
                  </a:lnTo>
                  <a:lnTo>
                    <a:pt x="13002" y="411"/>
                  </a:lnTo>
                  <a:lnTo>
                    <a:pt x="12763" y="422"/>
                  </a:lnTo>
                  <a:cubicBezTo>
                    <a:pt x="12723" y="424"/>
                    <a:pt x="12684" y="426"/>
                    <a:pt x="12644" y="430"/>
                  </a:cubicBezTo>
                  <a:lnTo>
                    <a:pt x="12644" y="430"/>
                  </a:lnTo>
                  <a:cubicBezTo>
                    <a:pt x="12568" y="295"/>
                    <a:pt x="12452" y="187"/>
                    <a:pt x="12312" y="119"/>
                  </a:cubicBezTo>
                  <a:cubicBezTo>
                    <a:pt x="12227" y="82"/>
                    <a:pt x="12147" y="55"/>
                    <a:pt x="12057" y="34"/>
                  </a:cubicBezTo>
                  <a:cubicBezTo>
                    <a:pt x="11955" y="12"/>
                    <a:pt x="11850" y="1"/>
                    <a:pt x="11744"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3605650" y="1567050"/>
              <a:ext cx="103750" cy="61775"/>
            </a:xfrm>
            <a:custGeom>
              <a:avLst/>
              <a:gdLst/>
              <a:ahLst/>
              <a:cxnLst/>
              <a:rect l="l" t="t" r="r" b="b"/>
              <a:pathLst>
                <a:path w="4150" h="2471" extrusionOk="0">
                  <a:moveTo>
                    <a:pt x="1637" y="0"/>
                  </a:moveTo>
                  <a:cubicBezTo>
                    <a:pt x="1436" y="0"/>
                    <a:pt x="1240" y="48"/>
                    <a:pt x="1063" y="134"/>
                  </a:cubicBezTo>
                  <a:cubicBezTo>
                    <a:pt x="723" y="304"/>
                    <a:pt x="452" y="580"/>
                    <a:pt x="282" y="914"/>
                  </a:cubicBezTo>
                  <a:cubicBezTo>
                    <a:pt x="187" y="1100"/>
                    <a:pt x="118" y="1297"/>
                    <a:pt x="65" y="1493"/>
                  </a:cubicBezTo>
                  <a:cubicBezTo>
                    <a:pt x="22" y="1663"/>
                    <a:pt x="1" y="1833"/>
                    <a:pt x="1" y="2009"/>
                  </a:cubicBezTo>
                  <a:cubicBezTo>
                    <a:pt x="1" y="2163"/>
                    <a:pt x="12" y="2317"/>
                    <a:pt x="38" y="2471"/>
                  </a:cubicBezTo>
                  <a:cubicBezTo>
                    <a:pt x="150" y="2173"/>
                    <a:pt x="245" y="1871"/>
                    <a:pt x="320" y="1562"/>
                  </a:cubicBezTo>
                  <a:cubicBezTo>
                    <a:pt x="362" y="1382"/>
                    <a:pt x="431" y="1207"/>
                    <a:pt x="516" y="1037"/>
                  </a:cubicBezTo>
                  <a:cubicBezTo>
                    <a:pt x="585" y="904"/>
                    <a:pt x="670" y="776"/>
                    <a:pt x="776" y="665"/>
                  </a:cubicBezTo>
                  <a:cubicBezTo>
                    <a:pt x="893" y="548"/>
                    <a:pt x="1026" y="447"/>
                    <a:pt x="1175" y="373"/>
                  </a:cubicBezTo>
                  <a:cubicBezTo>
                    <a:pt x="1315" y="302"/>
                    <a:pt x="1475" y="261"/>
                    <a:pt x="1631" y="261"/>
                  </a:cubicBezTo>
                  <a:cubicBezTo>
                    <a:pt x="1640" y="261"/>
                    <a:pt x="1649" y="261"/>
                    <a:pt x="1658" y="261"/>
                  </a:cubicBezTo>
                  <a:cubicBezTo>
                    <a:pt x="1818" y="272"/>
                    <a:pt x="1972" y="319"/>
                    <a:pt x="2110" y="404"/>
                  </a:cubicBezTo>
                  <a:cubicBezTo>
                    <a:pt x="2237" y="484"/>
                    <a:pt x="2349" y="585"/>
                    <a:pt x="2450" y="697"/>
                  </a:cubicBezTo>
                  <a:cubicBezTo>
                    <a:pt x="2545" y="798"/>
                    <a:pt x="2630" y="904"/>
                    <a:pt x="2694" y="989"/>
                  </a:cubicBezTo>
                  <a:lnTo>
                    <a:pt x="2912" y="1276"/>
                  </a:lnTo>
                  <a:lnTo>
                    <a:pt x="2949" y="1334"/>
                  </a:lnTo>
                  <a:cubicBezTo>
                    <a:pt x="2981" y="1371"/>
                    <a:pt x="3029" y="1430"/>
                    <a:pt x="3098" y="1515"/>
                  </a:cubicBezTo>
                  <a:cubicBezTo>
                    <a:pt x="3188" y="1632"/>
                    <a:pt x="3289" y="1738"/>
                    <a:pt x="3401" y="1833"/>
                  </a:cubicBezTo>
                  <a:cubicBezTo>
                    <a:pt x="3415" y="1846"/>
                    <a:pt x="3430" y="1858"/>
                    <a:pt x="3445" y="1871"/>
                  </a:cubicBezTo>
                  <a:lnTo>
                    <a:pt x="1488" y="1871"/>
                  </a:lnTo>
                  <a:cubicBezTo>
                    <a:pt x="1164" y="1871"/>
                    <a:pt x="846" y="1913"/>
                    <a:pt x="532" y="1998"/>
                  </a:cubicBezTo>
                  <a:cubicBezTo>
                    <a:pt x="846" y="2083"/>
                    <a:pt x="1164" y="2131"/>
                    <a:pt x="1488" y="2131"/>
                  </a:cubicBezTo>
                  <a:lnTo>
                    <a:pt x="4150" y="2131"/>
                  </a:lnTo>
                  <a:lnTo>
                    <a:pt x="4150" y="1871"/>
                  </a:lnTo>
                  <a:lnTo>
                    <a:pt x="4128" y="1871"/>
                  </a:lnTo>
                  <a:cubicBezTo>
                    <a:pt x="4102" y="1871"/>
                    <a:pt x="4081" y="1871"/>
                    <a:pt x="4065" y="1865"/>
                  </a:cubicBezTo>
                  <a:cubicBezTo>
                    <a:pt x="3879" y="1844"/>
                    <a:pt x="3703" y="1764"/>
                    <a:pt x="3571" y="1637"/>
                  </a:cubicBezTo>
                  <a:cubicBezTo>
                    <a:pt x="3470" y="1547"/>
                    <a:pt x="3379" y="1451"/>
                    <a:pt x="3300" y="1350"/>
                  </a:cubicBezTo>
                  <a:cubicBezTo>
                    <a:pt x="3231" y="1270"/>
                    <a:pt x="3188" y="1212"/>
                    <a:pt x="3162" y="1175"/>
                  </a:cubicBezTo>
                  <a:lnTo>
                    <a:pt x="3119" y="1122"/>
                  </a:lnTo>
                  <a:lnTo>
                    <a:pt x="2901" y="829"/>
                  </a:lnTo>
                  <a:cubicBezTo>
                    <a:pt x="2838" y="739"/>
                    <a:pt x="2753" y="633"/>
                    <a:pt x="2646" y="521"/>
                  </a:cubicBezTo>
                  <a:cubicBezTo>
                    <a:pt x="2529" y="389"/>
                    <a:pt x="2391" y="277"/>
                    <a:pt x="2248" y="181"/>
                  </a:cubicBezTo>
                  <a:cubicBezTo>
                    <a:pt x="2073" y="70"/>
                    <a:pt x="1876" y="11"/>
                    <a:pt x="1669" y="1"/>
                  </a:cubicBezTo>
                  <a:cubicBezTo>
                    <a:pt x="1658" y="0"/>
                    <a:pt x="1648" y="0"/>
                    <a:pt x="1637"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614700" y="1627225"/>
              <a:ext cx="79025" cy="44850"/>
            </a:xfrm>
            <a:custGeom>
              <a:avLst/>
              <a:gdLst/>
              <a:ahLst/>
              <a:cxnLst/>
              <a:rect l="l" t="t" r="r" b="b"/>
              <a:pathLst>
                <a:path w="3161" h="1794" extrusionOk="0">
                  <a:moveTo>
                    <a:pt x="2869" y="0"/>
                  </a:moveTo>
                  <a:cubicBezTo>
                    <a:pt x="2911" y="144"/>
                    <a:pt x="2932" y="287"/>
                    <a:pt x="2927" y="436"/>
                  </a:cubicBezTo>
                  <a:cubicBezTo>
                    <a:pt x="2922" y="590"/>
                    <a:pt x="2895" y="738"/>
                    <a:pt x="2853" y="882"/>
                  </a:cubicBezTo>
                  <a:lnTo>
                    <a:pt x="2826" y="956"/>
                  </a:lnTo>
                  <a:cubicBezTo>
                    <a:pt x="2810" y="993"/>
                    <a:pt x="2794" y="1025"/>
                    <a:pt x="2778" y="1057"/>
                  </a:cubicBezTo>
                  <a:cubicBezTo>
                    <a:pt x="2725" y="1153"/>
                    <a:pt x="2656" y="1238"/>
                    <a:pt x="2571" y="1307"/>
                  </a:cubicBezTo>
                  <a:cubicBezTo>
                    <a:pt x="2507" y="1365"/>
                    <a:pt x="2433" y="1408"/>
                    <a:pt x="2353" y="1445"/>
                  </a:cubicBezTo>
                  <a:cubicBezTo>
                    <a:pt x="2268" y="1482"/>
                    <a:pt x="2183" y="1509"/>
                    <a:pt x="2088" y="1525"/>
                  </a:cubicBezTo>
                  <a:cubicBezTo>
                    <a:pt x="2019" y="1535"/>
                    <a:pt x="1944" y="1535"/>
                    <a:pt x="1870" y="1535"/>
                  </a:cubicBezTo>
                  <a:cubicBezTo>
                    <a:pt x="1849" y="1530"/>
                    <a:pt x="1827" y="1530"/>
                    <a:pt x="1801" y="1525"/>
                  </a:cubicBezTo>
                  <a:lnTo>
                    <a:pt x="1780" y="1525"/>
                  </a:lnTo>
                  <a:lnTo>
                    <a:pt x="1753" y="1519"/>
                  </a:lnTo>
                  <a:lnTo>
                    <a:pt x="1679" y="1503"/>
                  </a:lnTo>
                  <a:cubicBezTo>
                    <a:pt x="1594" y="1477"/>
                    <a:pt x="1519" y="1445"/>
                    <a:pt x="1445" y="1402"/>
                  </a:cubicBezTo>
                  <a:cubicBezTo>
                    <a:pt x="1280" y="1291"/>
                    <a:pt x="1137" y="1153"/>
                    <a:pt x="1020" y="993"/>
                  </a:cubicBezTo>
                  <a:cubicBezTo>
                    <a:pt x="887" y="823"/>
                    <a:pt x="818" y="728"/>
                    <a:pt x="776" y="675"/>
                  </a:cubicBezTo>
                  <a:cubicBezTo>
                    <a:pt x="680" y="531"/>
                    <a:pt x="558" y="404"/>
                    <a:pt x="425" y="298"/>
                  </a:cubicBezTo>
                  <a:cubicBezTo>
                    <a:pt x="298" y="197"/>
                    <a:pt x="154" y="122"/>
                    <a:pt x="0" y="80"/>
                  </a:cubicBezTo>
                  <a:lnTo>
                    <a:pt x="0" y="80"/>
                  </a:lnTo>
                  <a:cubicBezTo>
                    <a:pt x="112" y="186"/>
                    <a:pt x="207" y="298"/>
                    <a:pt x="287" y="425"/>
                  </a:cubicBezTo>
                  <a:cubicBezTo>
                    <a:pt x="372" y="542"/>
                    <a:pt x="452" y="664"/>
                    <a:pt x="569" y="823"/>
                  </a:cubicBezTo>
                  <a:cubicBezTo>
                    <a:pt x="611" y="877"/>
                    <a:pt x="669" y="967"/>
                    <a:pt x="813" y="1158"/>
                  </a:cubicBezTo>
                  <a:cubicBezTo>
                    <a:pt x="951" y="1339"/>
                    <a:pt x="1121" y="1493"/>
                    <a:pt x="1312" y="1620"/>
                  </a:cubicBezTo>
                  <a:cubicBezTo>
                    <a:pt x="1403" y="1673"/>
                    <a:pt x="1503" y="1721"/>
                    <a:pt x="1604" y="1748"/>
                  </a:cubicBezTo>
                  <a:lnTo>
                    <a:pt x="1705" y="1774"/>
                  </a:lnTo>
                  <a:lnTo>
                    <a:pt x="1737" y="1780"/>
                  </a:lnTo>
                  <a:lnTo>
                    <a:pt x="1769" y="1785"/>
                  </a:lnTo>
                  <a:cubicBezTo>
                    <a:pt x="1796" y="1785"/>
                    <a:pt x="1822" y="1790"/>
                    <a:pt x="1854" y="1790"/>
                  </a:cubicBezTo>
                  <a:cubicBezTo>
                    <a:pt x="1885" y="1793"/>
                    <a:pt x="1917" y="1794"/>
                    <a:pt x="1948" y="1794"/>
                  </a:cubicBezTo>
                  <a:cubicBezTo>
                    <a:pt x="2124" y="1794"/>
                    <a:pt x="2298" y="1756"/>
                    <a:pt x="2465" y="1684"/>
                  </a:cubicBezTo>
                  <a:cubicBezTo>
                    <a:pt x="2561" y="1636"/>
                    <a:pt x="2656" y="1578"/>
                    <a:pt x="2741" y="1509"/>
                  </a:cubicBezTo>
                  <a:cubicBezTo>
                    <a:pt x="2847" y="1418"/>
                    <a:pt x="2938" y="1307"/>
                    <a:pt x="3007" y="1185"/>
                  </a:cubicBezTo>
                  <a:cubicBezTo>
                    <a:pt x="3028" y="1142"/>
                    <a:pt x="3049" y="1100"/>
                    <a:pt x="3065" y="1057"/>
                  </a:cubicBezTo>
                  <a:cubicBezTo>
                    <a:pt x="3081" y="1020"/>
                    <a:pt x="3092" y="988"/>
                    <a:pt x="3102" y="962"/>
                  </a:cubicBezTo>
                  <a:cubicBezTo>
                    <a:pt x="3155" y="781"/>
                    <a:pt x="3161" y="590"/>
                    <a:pt x="3113" y="409"/>
                  </a:cubicBezTo>
                  <a:cubicBezTo>
                    <a:pt x="3071" y="255"/>
                    <a:pt x="2986" y="112"/>
                    <a:pt x="2869"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3512025" y="1618525"/>
              <a:ext cx="132575" cy="70100"/>
            </a:xfrm>
            <a:custGeom>
              <a:avLst/>
              <a:gdLst/>
              <a:ahLst/>
              <a:cxnLst/>
              <a:rect l="l" t="t" r="r" b="b"/>
              <a:pathLst>
                <a:path w="5303" h="2804" extrusionOk="0">
                  <a:moveTo>
                    <a:pt x="471" y="1"/>
                  </a:moveTo>
                  <a:cubicBezTo>
                    <a:pt x="418" y="1"/>
                    <a:pt x="365" y="7"/>
                    <a:pt x="314" y="19"/>
                  </a:cubicBezTo>
                  <a:cubicBezTo>
                    <a:pt x="245" y="40"/>
                    <a:pt x="182" y="72"/>
                    <a:pt x="134" y="125"/>
                  </a:cubicBezTo>
                  <a:cubicBezTo>
                    <a:pt x="107" y="146"/>
                    <a:pt x="86" y="173"/>
                    <a:pt x="70" y="199"/>
                  </a:cubicBezTo>
                  <a:cubicBezTo>
                    <a:pt x="54" y="226"/>
                    <a:pt x="38" y="252"/>
                    <a:pt x="27" y="284"/>
                  </a:cubicBezTo>
                  <a:cubicBezTo>
                    <a:pt x="12" y="337"/>
                    <a:pt x="1" y="396"/>
                    <a:pt x="6" y="454"/>
                  </a:cubicBezTo>
                  <a:cubicBezTo>
                    <a:pt x="12" y="497"/>
                    <a:pt x="22" y="545"/>
                    <a:pt x="38" y="587"/>
                  </a:cubicBezTo>
                  <a:cubicBezTo>
                    <a:pt x="59" y="640"/>
                    <a:pt x="86" y="688"/>
                    <a:pt x="118" y="736"/>
                  </a:cubicBezTo>
                  <a:lnTo>
                    <a:pt x="150" y="778"/>
                  </a:lnTo>
                  <a:lnTo>
                    <a:pt x="171" y="805"/>
                  </a:lnTo>
                  <a:cubicBezTo>
                    <a:pt x="192" y="832"/>
                    <a:pt x="213" y="853"/>
                    <a:pt x="235" y="874"/>
                  </a:cubicBezTo>
                  <a:cubicBezTo>
                    <a:pt x="314" y="959"/>
                    <a:pt x="399" y="1028"/>
                    <a:pt x="500" y="1086"/>
                  </a:cubicBezTo>
                  <a:lnTo>
                    <a:pt x="548" y="1113"/>
                  </a:lnTo>
                  <a:lnTo>
                    <a:pt x="596" y="1140"/>
                  </a:lnTo>
                  <a:lnTo>
                    <a:pt x="691" y="1193"/>
                  </a:lnTo>
                  <a:cubicBezTo>
                    <a:pt x="761" y="1225"/>
                    <a:pt x="835" y="1267"/>
                    <a:pt x="915" y="1304"/>
                  </a:cubicBezTo>
                  <a:cubicBezTo>
                    <a:pt x="1069" y="1384"/>
                    <a:pt x="1244" y="1469"/>
                    <a:pt x="1430" y="1559"/>
                  </a:cubicBezTo>
                  <a:cubicBezTo>
                    <a:pt x="1802" y="1735"/>
                    <a:pt x="2216" y="1915"/>
                    <a:pt x="2625" y="2080"/>
                  </a:cubicBezTo>
                  <a:cubicBezTo>
                    <a:pt x="3034" y="2239"/>
                    <a:pt x="3438" y="2388"/>
                    <a:pt x="3772" y="2499"/>
                  </a:cubicBezTo>
                  <a:cubicBezTo>
                    <a:pt x="4065" y="2590"/>
                    <a:pt x="4245" y="2643"/>
                    <a:pt x="4341" y="2675"/>
                  </a:cubicBezTo>
                  <a:cubicBezTo>
                    <a:pt x="4625" y="2757"/>
                    <a:pt x="4919" y="2804"/>
                    <a:pt x="5213" y="2804"/>
                  </a:cubicBezTo>
                  <a:cubicBezTo>
                    <a:pt x="5243" y="2804"/>
                    <a:pt x="5273" y="2803"/>
                    <a:pt x="5302" y="2802"/>
                  </a:cubicBezTo>
                  <a:cubicBezTo>
                    <a:pt x="5021" y="2643"/>
                    <a:pt x="4723" y="2515"/>
                    <a:pt x="4415" y="2425"/>
                  </a:cubicBezTo>
                  <a:cubicBezTo>
                    <a:pt x="4325" y="2399"/>
                    <a:pt x="4144" y="2345"/>
                    <a:pt x="3857" y="2250"/>
                  </a:cubicBezTo>
                  <a:cubicBezTo>
                    <a:pt x="3523" y="2138"/>
                    <a:pt x="3124" y="2000"/>
                    <a:pt x="2721" y="1835"/>
                  </a:cubicBezTo>
                  <a:cubicBezTo>
                    <a:pt x="2317" y="1676"/>
                    <a:pt x="1908" y="1496"/>
                    <a:pt x="1541" y="1326"/>
                  </a:cubicBezTo>
                  <a:cubicBezTo>
                    <a:pt x="1361" y="1235"/>
                    <a:pt x="1186" y="1150"/>
                    <a:pt x="1031" y="1076"/>
                  </a:cubicBezTo>
                  <a:cubicBezTo>
                    <a:pt x="957" y="1033"/>
                    <a:pt x="883" y="996"/>
                    <a:pt x="814" y="959"/>
                  </a:cubicBezTo>
                  <a:lnTo>
                    <a:pt x="718" y="911"/>
                  </a:lnTo>
                  <a:lnTo>
                    <a:pt x="670" y="885"/>
                  </a:lnTo>
                  <a:lnTo>
                    <a:pt x="633" y="863"/>
                  </a:lnTo>
                  <a:cubicBezTo>
                    <a:pt x="553" y="816"/>
                    <a:pt x="479" y="762"/>
                    <a:pt x="415" y="693"/>
                  </a:cubicBezTo>
                  <a:cubicBezTo>
                    <a:pt x="399" y="677"/>
                    <a:pt x="383" y="662"/>
                    <a:pt x="367" y="640"/>
                  </a:cubicBezTo>
                  <a:lnTo>
                    <a:pt x="352" y="619"/>
                  </a:lnTo>
                  <a:lnTo>
                    <a:pt x="330" y="587"/>
                  </a:lnTo>
                  <a:cubicBezTo>
                    <a:pt x="309" y="561"/>
                    <a:pt x="293" y="529"/>
                    <a:pt x="277" y="497"/>
                  </a:cubicBezTo>
                  <a:cubicBezTo>
                    <a:pt x="261" y="454"/>
                    <a:pt x="261" y="412"/>
                    <a:pt x="272" y="375"/>
                  </a:cubicBezTo>
                  <a:cubicBezTo>
                    <a:pt x="277" y="364"/>
                    <a:pt x="282" y="353"/>
                    <a:pt x="288" y="343"/>
                  </a:cubicBezTo>
                  <a:cubicBezTo>
                    <a:pt x="288" y="332"/>
                    <a:pt x="298" y="322"/>
                    <a:pt x="309" y="311"/>
                  </a:cubicBezTo>
                  <a:cubicBezTo>
                    <a:pt x="330" y="295"/>
                    <a:pt x="357" y="279"/>
                    <a:pt x="383" y="274"/>
                  </a:cubicBezTo>
                  <a:cubicBezTo>
                    <a:pt x="414" y="268"/>
                    <a:pt x="445" y="265"/>
                    <a:pt x="476" y="265"/>
                  </a:cubicBezTo>
                  <a:cubicBezTo>
                    <a:pt x="532" y="265"/>
                    <a:pt x="587" y="275"/>
                    <a:pt x="638" y="295"/>
                  </a:cubicBezTo>
                  <a:cubicBezTo>
                    <a:pt x="697" y="311"/>
                    <a:pt x="750" y="332"/>
                    <a:pt x="798" y="359"/>
                  </a:cubicBezTo>
                  <a:lnTo>
                    <a:pt x="978" y="433"/>
                  </a:lnTo>
                  <a:lnTo>
                    <a:pt x="1749" y="784"/>
                  </a:lnTo>
                  <a:lnTo>
                    <a:pt x="4022" y="1793"/>
                  </a:lnTo>
                  <a:cubicBezTo>
                    <a:pt x="4320" y="1926"/>
                    <a:pt x="4633" y="2016"/>
                    <a:pt x="4952" y="2064"/>
                  </a:cubicBezTo>
                  <a:cubicBezTo>
                    <a:pt x="4702" y="1857"/>
                    <a:pt x="4426" y="1687"/>
                    <a:pt x="4134" y="1554"/>
                  </a:cubicBezTo>
                  <a:lnTo>
                    <a:pt x="1860" y="539"/>
                  </a:lnTo>
                  <a:lnTo>
                    <a:pt x="1085" y="194"/>
                  </a:lnTo>
                  <a:lnTo>
                    <a:pt x="909" y="114"/>
                  </a:lnTo>
                  <a:cubicBezTo>
                    <a:pt x="846" y="88"/>
                    <a:pt x="782" y="67"/>
                    <a:pt x="718" y="45"/>
                  </a:cubicBezTo>
                  <a:cubicBezTo>
                    <a:pt x="640" y="16"/>
                    <a:pt x="555" y="1"/>
                    <a:pt x="471"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3668475" y="1683525"/>
              <a:ext cx="53550" cy="66025"/>
            </a:xfrm>
            <a:custGeom>
              <a:avLst/>
              <a:gdLst/>
              <a:ahLst/>
              <a:cxnLst/>
              <a:rect l="l" t="t" r="r" b="b"/>
              <a:pathLst>
                <a:path w="2142" h="2641" extrusionOk="0">
                  <a:moveTo>
                    <a:pt x="1174" y="0"/>
                  </a:moveTo>
                  <a:lnTo>
                    <a:pt x="1174" y="0"/>
                  </a:lnTo>
                  <a:cubicBezTo>
                    <a:pt x="1291" y="85"/>
                    <a:pt x="1398" y="192"/>
                    <a:pt x="1493" y="309"/>
                  </a:cubicBezTo>
                  <a:cubicBezTo>
                    <a:pt x="1589" y="431"/>
                    <a:pt x="1674" y="558"/>
                    <a:pt x="1743" y="696"/>
                  </a:cubicBezTo>
                  <a:lnTo>
                    <a:pt x="1764" y="744"/>
                  </a:lnTo>
                  <a:lnTo>
                    <a:pt x="1796" y="813"/>
                  </a:lnTo>
                  <a:cubicBezTo>
                    <a:pt x="1807" y="840"/>
                    <a:pt x="1812" y="872"/>
                    <a:pt x="1828" y="909"/>
                  </a:cubicBezTo>
                  <a:cubicBezTo>
                    <a:pt x="1838" y="951"/>
                    <a:pt x="1849" y="994"/>
                    <a:pt x="1854" y="1042"/>
                  </a:cubicBezTo>
                  <a:cubicBezTo>
                    <a:pt x="1876" y="1169"/>
                    <a:pt x="1876" y="1297"/>
                    <a:pt x="1854" y="1429"/>
                  </a:cubicBezTo>
                  <a:cubicBezTo>
                    <a:pt x="1823" y="1578"/>
                    <a:pt x="1764" y="1722"/>
                    <a:pt x="1679" y="1849"/>
                  </a:cubicBezTo>
                  <a:cubicBezTo>
                    <a:pt x="1610" y="1961"/>
                    <a:pt x="1525" y="2056"/>
                    <a:pt x="1424" y="2136"/>
                  </a:cubicBezTo>
                  <a:cubicBezTo>
                    <a:pt x="1382" y="2173"/>
                    <a:pt x="1339" y="2200"/>
                    <a:pt x="1291" y="2231"/>
                  </a:cubicBezTo>
                  <a:cubicBezTo>
                    <a:pt x="1281" y="2237"/>
                    <a:pt x="1270" y="2242"/>
                    <a:pt x="1259" y="2247"/>
                  </a:cubicBezTo>
                  <a:cubicBezTo>
                    <a:pt x="1238" y="2258"/>
                    <a:pt x="1212" y="2279"/>
                    <a:pt x="1174" y="2295"/>
                  </a:cubicBezTo>
                  <a:lnTo>
                    <a:pt x="1111" y="2322"/>
                  </a:lnTo>
                  <a:lnTo>
                    <a:pt x="1036" y="2348"/>
                  </a:lnTo>
                  <a:cubicBezTo>
                    <a:pt x="978" y="2364"/>
                    <a:pt x="925" y="2375"/>
                    <a:pt x="866" y="2380"/>
                  </a:cubicBezTo>
                  <a:cubicBezTo>
                    <a:pt x="845" y="2382"/>
                    <a:pt x="823" y="2383"/>
                    <a:pt x="801" y="2383"/>
                  </a:cubicBezTo>
                  <a:cubicBezTo>
                    <a:pt x="690" y="2383"/>
                    <a:pt x="582" y="2360"/>
                    <a:pt x="484" y="2311"/>
                  </a:cubicBezTo>
                  <a:cubicBezTo>
                    <a:pt x="431" y="2290"/>
                    <a:pt x="383" y="2253"/>
                    <a:pt x="346" y="2210"/>
                  </a:cubicBezTo>
                  <a:cubicBezTo>
                    <a:pt x="314" y="2173"/>
                    <a:pt x="287" y="2131"/>
                    <a:pt x="271" y="2083"/>
                  </a:cubicBezTo>
                  <a:cubicBezTo>
                    <a:pt x="250" y="1982"/>
                    <a:pt x="261" y="1881"/>
                    <a:pt x="293" y="1791"/>
                  </a:cubicBezTo>
                  <a:cubicBezTo>
                    <a:pt x="314" y="1727"/>
                    <a:pt x="340" y="1668"/>
                    <a:pt x="372" y="1605"/>
                  </a:cubicBezTo>
                  <a:cubicBezTo>
                    <a:pt x="457" y="1456"/>
                    <a:pt x="521" y="1297"/>
                    <a:pt x="569" y="1132"/>
                  </a:cubicBezTo>
                  <a:cubicBezTo>
                    <a:pt x="590" y="1052"/>
                    <a:pt x="595" y="973"/>
                    <a:pt x="585" y="888"/>
                  </a:cubicBezTo>
                  <a:cubicBezTo>
                    <a:pt x="580" y="808"/>
                    <a:pt x="548" y="723"/>
                    <a:pt x="495" y="659"/>
                  </a:cubicBezTo>
                  <a:lnTo>
                    <a:pt x="495" y="659"/>
                  </a:lnTo>
                  <a:cubicBezTo>
                    <a:pt x="505" y="733"/>
                    <a:pt x="500" y="808"/>
                    <a:pt x="479" y="882"/>
                  </a:cubicBezTo>
                  <a:cubicBezTo>
                    <a:pt x="457" y="946"/>
                    <a:pt x="425" y="1010"/>
                    <a:pt x="394" y="1068"/>
                  </a:cubicBezTo>
                  <a:cubicBezTo>
                    <a:pt x="325" y="1185"/>
                    <a:pt x="234" y="1307"/>
                    <a:pt x="144" y="1493"/>
                  </a:cubicBezTo>
                  <a:cubicBezTo>
                    <a:pt x="107" y="1562"/>
                    <a:pt x="75" y="1637"/>
                    <a:pt x="48" y="1711"/>
                  </a:cubicBezTo>
                  <a:lnTo>
                    <a:pt x="22" y="1796"/>
                  </a:lnTo>
                  <a:cubicBezTo>
                    <a:pt x="16" y="1828"/>
                    <a:pt x="11" y="1860"/>
                    <a:pt x="6" y="1897"/>
                  </a:cubicBezTo>
                  <a:cubicBezTo>
                    <a:pt x="1" y="1939"/>
                    <a:pt x="1" y="1977"/>
                    <a:pt x="1" y="2019"/>
                  </a:cubicBezTo>
                  <a:cubicBezTo>
                    <a:pt x="6" y="2062"/>
                    <a:pt x="11" y="2104"/>
                    <a:pt x="22" y="2152"/>
                  </a:cubicBezTo>
                  <a:cubicBezTo>
                    <a:pt x="48" y="2237"/>
                    <a:pt x="91" y="2311"/>
                    <a:pt x="149" y="2380"/>
                  </a:cubicBezTo>
                  <a:cubicBezTo>
                    <a:pt x="208" y="2449"/>
                    <a:pt x="287" y="2508"/>
                    <a:pt x="372" y="2545"/>
                  </a:cubicBezTo>
                  <a:cubicBezTo>
                    <a:pt x="511" y="2608"/>
                    <a:pt x="660" y="2641"/>
                    <a:pt x="810" y="2641"/>
                  </a:cubicBezTo>
                  <a:cubicBezTo>
                    <a:pt x="913" y="2641"/>
                    <a:pt x="1016" y="2625"/>
                    <a:pt x="1116" y="2593"/>
                  </a:cubicBezTo>
                  <a:lnTo>
                    <a:pt x="1212" y="2561"/>
                  </a:lnTo>
                  <a:lnTo>
                    <a:pt x="1286" y="2529"/>
                  </a:lnTo>
                  <a:cubicBezTo>
                    <a:pt x="1334" y="2508"/>
                    <a:pt x="1371" y="2486"/>
                    <a:pt x="1398" y="2471"/>
                  </a:cubicBezTo>
                  <a:cubicBezTo>
                    <a:pt x="1419" y="2460"/>
                    <a:pt x="1435" y="2449"/>
                    <a:pt x="1435" y="2449"/>
                  </a:cubicBezTo>
                  <a:cubicBezTo>
                    <a:pt x="1488" y="2417"/>
                    <a:pt x="1541" y="2375"/>
                    <a:pt x="1589" y="2338"/>
                  </a:cubicBezTo>
                  <a:cubicBezTo>
                    <a:pt x="1711" y="2237"/>
                    <a:pt x="1817" y="2120"/>
                    <a:pt x="1902" y="1992"/>
                  </a:cubicBezTo>
                  <a:cubicBezTo>
                    <a:pt x="2003" y="1833"/>
                    <a:pt x="2072" y="1658"/>
                    <a:pt x="2109" y="1477"/>
                  </a:cubicBezTo>
                  <a:cubicBezTo>
                    <a:pt x="2141" y="1318"/>
                    <a:pt x="2141" y="1153"/>
                    <a:pt x="2115" y="994"/>
                  </a:cubicBezTo>
                  <a:cubicBezTo>
                    <a:pt x="2099" y="898"/>
                    <a:pt x="2072" y="808"/>
                    <a:pt x="2040" y="718"/>
                  </a:cubicBezTo>
                  <a:cubicBezTo>
                    <a:pt x="2024" y="686"/>
                    <a:pt x="2014" y="659"/>
                    <a:pt x="2003" y="633"/>
                  </a:cubicBezTo>
                  <a:cubicBezTo>
                    <a:pt x="1993" y="611"/>
                    <a:pt x="1982" y="590"/>
                    <a:pt x="1977" y="574"/>
                  </a:cubicBezTo>
                  <a:cubicBezTo>
                    <a:pt x="1892" y="409"/>
                    <a:pt x="1769" y="271"/>
                    <a:pt x="1621" y="165"/>
                  </a:cubicBezTo>
                  <a:cubicBezTo>
                    <a:pt x="1488" y="75"/>
                    <a:pt x="1334" y="22"/>
                    <a:pt x="1174"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3436200" y="1680800"/>
              <a:ext cx="103625" cy="77650"/>
            </a:xfrm>
            <a:custGeom>
              <a:avLst/>
              <a:gdLst/>
              <a:ahLst/>
              <a:cxnLst/>
              <a:rect l="l" t="t" r="r" b="b"/>
              <a:pathLst>
                <a:path w="4145" h="3106" extrusionOk="0">
                  <a:moveTo>
                    <a:pt x="1589" y="1"/>
                  </a:moveTo>
                  <a:cubicBezTo>
                    <a:pt x="1489" y="1"/>
                    <a:pt x="1388" y="9"/>
                    <a:pt x="1286" y="24"/>
                  </a:cubicBezTo>
                  <a:cubicBezTo>
                    <a:pt x="1132" y="51"/>
                    <a:pt x="978" y="93"/>
                    <a:pt x="835" y="152"/>
                  </a:cubicBezTo>
                  <a:cubicBezTo>
                    <a:pt x="1005" y="173"/>
                    <a:pt x="1143" y="194"/>
                    <a:pt x="1286" y="216"/>
                  </a:cubicBezTo>
                  <a:cubicBezTo>
                    <a:pt x="1430" y="237"/>
                    <a:pt x="1584" y="253"/>
                    <a:pt x="1775" y="274"/>
                  </a:cubicBezTo>
                  <a:cubicBezTo>
                    <a:pt x="1839" y="279"/>
                    <a:pt x="1945" y="290"/>
                    <a:pt x="2163" y="333"/>
                  </a:cubicBezTo>
                  <a:cubicBezTo>
                    <a:pt x="2301" y="359"/>
                    <a:pt x="2434" y="396"/>
                    <a:pt x="2572" y="439"/>
                  </a:cubicBezTo>
                  <a:lnTo>
                    <a:pt x="2683" y="476"/>
                  </a:lnTo>
                  <a:lnTo>
                    <a:pt x="2795" y="513"/>
                  </a:lnTo>
                  <a:cubicBezTo>
                    <a:pt x="2875" y="550"/>
                    <a:pt x="2949" y="582"/>
                    <a:pt x="3023" y="625"/>
                  </a:cubicBezTo>
                  <a:cubicBezTo>
                    <a:pt x="3326" y="789"/>
                    <a:pt x="3618" y="1044"/>
                    <a:pt x="3772" y="1337"/>
                  </a:cubicBezTo>
                  <a:cubicBezTo>
                    <a:pt x="3841" y="1469"/>
                    <a:pt x="3879" y="1613"/>
                    <a:pt x="3879" y="1761"/>
                  </a:cubicBezTo>
                  <a:cubicBezTo>
                    <a:pt x="3879" y="1793"/>
                    <a:pt x="3873" y="1831"/>
                    <a:pt x="3868" y="1862"/>
                  </a:cubicBezTo>
                  <a:cubicBezTo>
                    <a:pt x="3868" y="1878"/>
                    <a:pt x="3863" y="1894"/>
                    <a:pt x="3863" y="1905"/>
                  </a:cubicBezTo>
                  <a:cubicBezTo>
                    <a:pt x="3857" y="1921"/>
                    <a:pt x="3852" y="1937"/>
                    <a:pt x="3847" y="1953"/>
                  </a:cubicBezTo>
                  <a:cubicBezTo>
                    <a:pt x="3836" y="1979"/>
                    <a:pt x="3831" y="2006"/>
                    <a:pt x="3820" y="2032"/>
                  </a:cubicBezTo>
                  <a:cubicBezTo>
                    <a:pt x="3809" y="2059"/>
                    <a:pt x="3794" y="2086"/>
                    <a:pt x="3783" y="2107"/>
                  </a:cubicBezTo>
                  <a:cubicBezTo>
                    <a:pt x="3746" y="2181"/>
                    <a:pt x="3693" y="2245"/>
                    <a:pt x="3634" y="2303"/>
                  </a:cubicBezTo>
                  <a:lnTo>
                    <a:pt x="3586" y="2351"/>
                  </a:lnTo>
                  <a:cubicBezTo>
                    <a:pt x="3581" y="2356"/>
                    <a:pt x="3576" y="2362"/>
                    <a:pt x="3565" y="2367"/>
                  </a:cubicBezTo>
                  <a:cubicBezTo>
                    <a:pt x="3565" y="2367"/>
                    <a:pt x="3544" y="2388"/>
                    <a:pt x="3507" y="2420"/>
                  </a:cubicBezTo>
                  <a:cubicBezTo>
                    <a:pt x="3443" y="2463"/>
                    <a:pt x="3379" y="2500"/>
                    <a:pt x="3315" y="2537"/>
                  </a:cubicBezTo>
                  <a:cubicBezTo>
                    <a:pt x="3082" y="2654"/>
                    <a:pt x="2837" y="2744"/>
                    <a:pt x="2588" y="2813"/>
                  </a:cubicBezTo>
                  <a:cubicBezTo>
                    <a:pt x="2524" y="2835"/>
                    <a:pt x="2455" y="2845"/>
                    <a:pt x="2391" y="2850"/>
                  </a:cubicBezTo>
                  <a:cubicBezTo>
                    <a:pt x="2327" y="2845"/>
                    <a:pt x="2269" y="2829"/>
                    <a:pt x="2221" y="2792"/>
                  </a:cubicBezTo>
                  <a:cubicBezTo>
                    <a:pt x="2157" y="2750"/>
                    <a:pt x="2099" y="2696"/>
                    <a:pt x="2046" y="2643"/>
                  </a:cubicBezTo>
                  <a:lnTo>
                    <a:pt x="1860" y="2463"/>
                  </a:lnTo>
                  <a:lnTo>
                    <a:pt x="1191" y="1788"/>
                  </a:lnTo>
                  <a:lnTo>
                    <a:pt x="771" y="1368"/>
                  </a:lnTo>
                  <a:cubicBezTo>
                    <a:pt x="543" y="1140"/>
                    <a:pt x="282" y="943"/>
                    <a:pt x="1" y="784"/>
                  </a:cubicBezTo>
                  <a:lnTo>
                    <a:pt x="1" y="784"/>
                  </a:lnTo>
                  <a:cubicBezTo>
                    <a:pt x="160" y="1066"/>
                    <a:pt x="357" y="1326"/>
                    <a:pt x="585" y="1554"/>
                  </a:cubicBezTo>
                  <a:lnTo>
                    <a:pt x="1005" y="1969"/>
                  </a:lnTo>
                  <a:lnTo>
                    <a:pt x="1679" y="2643"/>
                  </a:lnTo>
                  <a:lnTo>
                    <a:pt x="1860" y="2829"/>
                  </a:lnTo>
                  <a:cubicBezTo>
                    <a:pt x="1924" y="2898"/>
                    <a:pt x="1998" y="2957"/>
                    <a:pt x="2078" y="3015"/>
                  </a:cubicBezTo>
                  <a:cubicBezTo>
                    <a:pt x="2126" y="3042"/>
                    <a:pt x="2173" y="3063"/>
                    <a:pt x="2221" y="3079"/>
                  </a:cubicBezTo>
                  <a:cubicBezTo>
                    <a:pt x="2274" y="3095"/>
                    <a:pt x="2327" y="3105"/>
                    <a:pt x="2386" y="3105"/>
                  </a:cubicBezTo>
                  <a:cubicBezTo>
                    <a:pt x="2476" y="3105"/>
                    <a:pt x="2572" y="3089"/>
                    <a:pt x="2662" y="3063"/>
                  </a:cubicBezTo>
                  <a:cubicBezTo>
                    <a:pt x="2933" y="2989"/>
                    <a:pt x="3193" y="2888"/>
                    <a:pt x="3443" y="2760"/>
                  </a:cubicBezTo>
                  <a:cubicBezTo>
                    <a:pt x="3517" y="2718"/>
                    <a:pt x="3592" y="2675"/>
                    <a:pt x="3661" y="2622"/>
                  </a:cubicBezTo>
                  <a:cubicBezTo>
                    <a:pt x="3714" y="2585"/>
                    <a:pt x="3740" y="2564"/>
                    <a:pt x="3740" y="2564"/>
                  </a:cubicBezTo>
                  <a:cubicBezTo>
                    <a:pt x="3740" y="2564"/>
                    <a:pt x="3746" y="2558"/>
                    <a:pt x="3762" y="2542"/>
                  </a:cubicBezTo>
                  <a:lnTo>
                    <a:pt x="3825" y="2484"/>
                  </a:lnTo>
                  <a:cubicBezTo>
                    <a:pt x="3900" y="2410"/>
                    <a:pt x="3964" y="2325"/>
                    <a:pt x="4017" y="2229"/>
                  </a:cubicBezTo>
                  <a:cubicBezTo>
                    <a:pt x="4033" y="2197"/>
                    <a:pt x="4049" y="2165"/>
                    <a:pt x="4064" y="2133"/>
                  </a:cubicBezTo>
                  <a:cubicBezTo>
                    <a:pt x="4080" y="2101"/>
                    <a:pt x="4086" y="2059"/>
                    <a:pt x="4102" y="2022"/>
                  </a:cubicBezTo>
                  <a:cubicBezTo>
                    <a:pt x="4107" y="2006"/>
                    <a:pt x="4112" y="1985"/>
                    <a:pt x="4118" y="1963"/>
                  </a:cubicBezTo>
                  <a:lnTo>
                    <a:pt x="4128" y="1900"/>
                  </a:lnTo>
                  <a:cubicBezTo>
                    <a:pt x="4134" y="1857"/>
                    <a:pt x="4139" y="1815"/>
                    <a:pt x="4139" y="1767"/>
                  </a:cubicBezTo>
                  <a:cubicBezTo>
                    <a:pt x="4144" y="1576"/>
                    <a:pt x="4096" y="1384"/>
                    <a:pt x="4006" y="1214"/>
                  </a:cubicBezTo>
                  <a:cubicBezTo>
                    <a:pt x="3820" y="858"/>
                    <a:pt x="3491" y="582"/>
                    <a:pt x="3156" y="396"/>
                  </a:cubicBezTo>
                  <a:cubicBezTo>
                    <a:pt x="3071" y="348"/>
                    <a:pt x="2986" y="311"/>
                    <a:pt x="2901" y="274"/>
                  </a:cubicBezTo>
                  <a:lnTo>
                    <a:pt x="2774" y="226"/>
                  </a:lnTo>
                  <a:lnTo>
                    <a:pt x="2651" y="184"/>
                  </a:lnTo>
                  <a:cubicBezTo>
                    <a:pt x="2508" y="141"/>
                    <a:pt x="2365" y="104"/>
                    <a:pt x="2216" y="72"/>
                  </a:cubicBezTo>
                  <a:cubicBezTo>
                    <a:pt x="1987" y="30"/>
                    <a:pt x="1876" y="19"/>
                    <a:pt x="1807" y="14"/>
                  </a:cubicBezTo>
                  <a:cubicBezTo>
                    <a:pt x="1734" y="5"/>
                    <a:pt x="1661" y="1"/>
                    <a:pt x="1589"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3362900" y="1618850"/>
              <a:ext cx="95500" cy="126050"/>
            </a:xfrm>
            <a:custGeom>
              <a:avLst/>
              <a:gdLst/>
              <a:ahLst/>
              <a:cxnLst/>
              <a:rect l="l" t="t" r="r" b="b"/>
              <a:pathLst>
                <a:path w="3820" h="5042" extrusionOk="0">
                  <a:moveTo>
                    <a:pt x="192" y="0"/>
                  </a:moveTo>
                  <a:lnTo>
                    <a:pt x="192" y="6"/>
                  </a:lnTo>
                  <a:lnTo>
                    <a:pt x="186" y="16"/>
                  </a:lnTo>
                  <a:lnTo>
                    <a:pt x="176" y="38"/>
                  </a:lnTo>
                  <a:lnTo>
                    <a:pt x="101" y="192"/>
                  </a:lnTo>
                  <a:cubicBezTo>
                    <a:pt x="91" y="208"/>
                    <a:pt x="85" y="224"/>
                    <a:pt x="80" y="229"/>
                  </a:cubicBezTo>
                  <a:lnTo>
                    <a:pt x="75" y="255"/>
                  </a:lnTo>
                  <a:cubicBezTo>
                    <a:pt x="70" y="271"/>
                    <a:pt x="59" y="287"/>
                    <a:pt x="54" y="303"/>
                  </a:cubicBezTo>
                  <a:cubicBezTo>
                    <a:pt x="32" y="367"/>
                    <a:pt x="16" y="431"/>
                    <a:pt x="11" y="494"/>
                  </a:cubicBezTo>
                  <a:cubicBezTo>
                    <a:pt x="0" y="558"/>
                    <a:pt x="0" y="617"/>
                    <a:pt x="0" y="680"/>
                  </a:cubicBezTo>
                  <a:cubicBezTo>
                    <a:pt x="0" y="861"/>
                    <a:pt x="43" y="1042"/>
                    <a:pt x="117" y="1212"/>
                  </a:cubicBezTo>
                  <a:cubicBezTo>
                    <a:pt x="144" y="1270"/>
                    <a:pt x="170" y="1313"/>
                    <a:pt x="186" y="1344"/>
                  </a:cubicBezTo>
                  <a:cubicBezTo>
                    <a:pt x="192" y="1360"/>
                    <a:pt x="202" y="1376"/>
                    <a:pt x="213" y="1387"/>
                  </a:cubicBezTo>
                  <a:cubicBezTo>
                    <a:pt x="213" y="1387"/>
                    <a:pt x="240" y="1424"/>
                    <a:pt x="282" y="1493"/>
                  </a:cubicBezTo>
                  <a:cubicBezTo>
                    <a:pt x="309" y="1520"/>
                    <a:pt x="340" y="1557"/>
                    <a:pt x="378" y="1605"/>
                  </a:cubicBezTo>
                  <a:lnTo>
                    <a:pt x="447" y="1668"/>
                  </a:lnTo>
                  <a:cubicBezTo>
                    <a:pt x="468" y="1695"/>
                    <a:pt x="495" y="1716"/>
                    <a:pt x="526" y="1737"/>
                  </a:cubicBezTo>
                  <a:cubicBezTo>
                    <a:pt x="553" y="1759"/>
                    <a:pt x="585" y="1780"/>
                    <a:pt x="622" y="1801"/>
                  </a:cubicBezTo>
                  <a:lnTo>
                    <a:pt x="728" y="1860"/>
                  </a:lnTo>
                  <a:cubicBezTo>
                    <a:pt x="749" y="1870"/>
                    <a:pt x="771" y="1881"/>
                    <a:pt x="792" y="1886"/>
                  </a:cubicBezTo>
                  <a:lnTo>
                    <a:pt x="797" y="1886"/>
                  </a:lnTo>
                  <a:cubicBezTo>
                    <a:pt x="797" y="1886"/>
                    <a:pt x="799" y="1885"/>
                    <a:pt x="799" y="1885"/>
                  </a:cubicBezTo>
                  <a:lnTo>
                    <a:pt x="799" y="1885"/>
                  </a:lnTo>
                  <a:cubicBezTo>
                    <a:pt x="799" y="1885"/>
                    <a:pt x="796" y="1889"/>
                    <a:pt x="776" y="1913"/>
                  </a:cubicBezTo>
                  <a:cubicBezTo>
                    <a:pt x="744" y="1955"/>
                    <a:pt x="712" y="1998"/>
                    <a:pt x="686" y="2046"/>
                  </a:cubicBezTo>
                  <a:cubicBezTo>
                    <a:pt x="670" y="2067"/>
                    <a:pt x="654" y="2088"/>
                    <a:pt x="638" y="2115"/>
                  </a:cubicBezTo>
                  <a:lnTo>
                    <a:pt x="601" y="2189"/>
                  </a:lnTo>
                  <a:cubicBezTo>
                    <a:pt x="399" y="2619"/>
                    <a:pt x="388" y="3124"/>
                    <a:pt x="579" y="3560"/>
                  </a:cubicBezTo>
                  <a:cubicBezTo>
                    <a:pt x="670" y="3772"/>
                    <a:pt x="803" y="3963"/>
                    <a:pt x="967" y="4128"/>
                  </a:cubicBezTo>
                  <a:cubicBezTo>
                    <a:pt x="1111" y="4271"/>
                    <a:pt x="1275" y="4399"/>
                    <a:pt x="1451" y="4500"/>
                  </a:cubicBezTo>
                  <a:cubicBezTo>
                    <a:pt x="1562" y="4569"/>
                    <a:pt x="1684" y="4622"/>
                    <a:pt x="1807" y="4670"/>
                  </a:cubicBezTo>
                  <a:cubicBezTo>
                    <a:pt x="1849" y="4691"/>
                    <a:pt x="1892" y="4702"/>
                    <a:pt x="1929" y="4718"/>
                  </a:cubicBezTo>
                  <a:cubicBezTo>
                    <a:pt x="1966" y="4728"/>
                    <a:pt x="1998" y="4739"/>
                    <a:pt x="2019" y="4744"/>
                  </a:cubicBezTo>
                  <a:cubicBezTo>
                    <a:pt x="2221" y="4803"/>
                    <a:pt x="2370" y="4818"/>
                    <a:pt x="2502" y="4850"/>
                  </a:cubicBezTo>
                  <a:cubicBezTo>
                    <a:pt x="2572" y="4866"/>
                    <a:pt x="2635" y="4888"/>
                    <a:pt x="2699" y="4909"/>
                  </a:cubicBezTo>
                  <a:cubicBezTo>
                    <a:pt x="2768" y="4941"/>
                    <a:pt x="2832" y="4988"/>
                    <a:pt x="2880" y="5042"/>
                  </a:cubicBezTo>
                  <a:cubicBezTo>
                    <a:pt x="2864" y="4962"/>
                    <a:pt x="2821" y="4888"/>
                    <a:pt x="2763" y="4824"/>
                  </a:cubicBezTo>
                  <a:cubicBezTo>
                    <a:pt x="2710" y="4765"/>
                    <a:pt x="2646" y="4712"/>
                    <a:pt x="2577" y="4675"/>
                  </a:cubicBezTo>
                  <a:cubicBezTo>
                    <a:pt x="2423" y="4595"/>
                    <a:pt x="2258" y="4537"/>
                    <a:pt x="2093" y="4494"/>
                  </a:cubicBezTo>
                  <a:cubicBezTo>
                    <a:pt x="2072" y="4489"/>
                    <a:pt x="2046" y="4479"/>
                    <a:pt x="2014" y="4468"/>
                  </a:cubicBezTo>
                  <a:cubicBezTo>
                    <a:pt x="1982" y="4457"/>
                    <a:pt x="1939" y="4447"/>
                    <a:pt x="1897" y="4425"/>
                  </a:cubicBezTo>
                  <a:cubicBezTo>
                    <a:pt x="1791" y="4383"/>
                    <a:pt x="1684" y="4335"/>
                    <a:pt x="1583" y="4271"/>
                  </a:cubicBezTo>
                  <a:cubicBezTo>
                    <a:pt x="1249" y="4085"/>
                    <a:pt x="978" y="3799"/>
                    <a:pt x="819" y="3453"/>
                  </a:cubicBezTo>
                  <a:cubicBezTo>
                    <a:pt x="659" y="3087"/>
                    <a:pt x="664" y="2667"/>
                    <a:pt x="834" y="2301"/>
                  </a:cubicBezTo>
                  <a:cubicBezTo>
                    <a:pt x="845" y="2279"/>
                    <a:pt x="856" y="2263"/>
                    <a:pt x="866" y="2242"/>
                  </a:cubicBezTo>
                  <a:lnTo>
                    <a:pt x="904" y="2184"/>
                  </a:lnTo>
                  <a:cubicBezTo>
                    <a:pt x="925" y="2147"/>
                    <a:pt x="951" y="2109"/>
                    <a:pt x="978" y="2077"/>
                  </a:cubicBezTo>
                  <a:cubicBezTo>
                    <a:pt x="989" y="2062"/>
                    <a:pt x="1004" y="2051"/>
                    <a:pt x="1015" y="2040"/>
                  </a:cubicBezTo>
                  <a:lnTo>
                    <a:pt x="1068" y="1992"/>
                  </a:lnTo>
                  <a:cubicBezTo>
                    <a:pt x="1100" y="1961"/>
                    <a:pt x="1132" y="1929"/>
                    <a:pt x="1169" y="1897"/>
                  </a:cubicBezTo>
                  <a:lnTo>
                    <a:pt x="1281" y="1812"/>
                  </a:lnTo>
                  <a:lnTo>
                    <a:pt x="1328" y="1764"/>
                  </a:lnTo>
                  <a:cubicBezTo>
                    <a:pt x="1334" y="1764"/>
                    <a:pt x="1328" y="1764"/>
                    <a:pt x="1328" y="1759"/>
                  </a:cubicBezTo>
                  <a:lnTo>
                    <a:pt x="1302" y="1759"/>
                  </a:lnTo>
                  <a:lnTo>
                    <a:pt x="1270" y="1753"/>
                  </a:lnTo>
                  <a:lnTo>
                    <a:pt x="1004" y="1695"/>
                  </a:lnTo>
                  <a:cubicBezTo>
                    <a:pt x="978" y="1690"/>
                    <a:pt x="957" y="1684"/>
                    <a:pt x="935" y="1674"/>
                  </a:cubicBezTo>
                  <a:lnTo>
                    <a:pt x="888" y="1658"/>
                  </a:lnTo>
                  <a:cubicBezTo>
                    <a:pt x="872" y="1653"/>
                    <a:pt x="856" y="1647"/>
                    <a:pt x="840" y="1637"/>
                  </a:cubicBezTo>
                  <a:lnTo>
                    <a:pt x="755" y="1589"/>
                  </a:lnTo>
                  <a:cubicBezTo>
                    <a:pt x="728" y="1573"/>
                    <a:pt x="702" y="1557"/>
                    <a:pt x="680" y="1541"/>
                  </a:cubicBezTo>
                  <a:cubicBezTo>
                    <a:pt x="654" y="1525"/>
                    <a:pt x="633" y="1504"/>
                    <a:pt x="617" y="1488"/>
                  </a:cubicBezTo>
                  <a:lnTo>
                    <a:pt x="564" y="1435"/>
                  </a:lnTo>
                  <a:lnTo>
                    <a:pt x="489" y="1344"/>
                  </a:lnTo>
                  <a:lnTo>
                    <a:pt x="431" y="1259"/>
                  </a:lnTo>
                  <a:cubicBezTo>
                    <a:pt x="420" y="1249"/>
                    <a:pt x="415" y="1238"/>
                    <a:pt x="410" y="1222"/>
                  </a:cubicBezTo>
                  <a:cubicBezTo>
                    <a:pt x="394" y="1196"/>
                    <a:pt x="372" y="1164"/>
                    <a:pt x="351" y="1111"/>
                  </a:cubicBezTo>
                  <a:cubicBezTo>
                    <a:pt x="287" y="978"/>
                    <a:pt x="255" y="829"/>
                    <a:pt x="255" y="680"/>
                  </a:cubicBezTo>
                  <a:cubicBezTo>
                    <a:pt x="255" y="633"/>
                    <a:pt x="255" y="585"/>
                    <a:pt x="261" y="537"/>
                  </a:cubicBezTo>
                  <a:cubicBezTo>
                    <a:pt x="271" y="489"/>
                    <a:pt x="282" y="441"/>
                    <a:pt x="298" y="394"/>
                  </a:cubicBezTo>
                  <a:lnTo>
                    <a:pt x="314" y="356"/>
                  </a:lnTo>
                  <a:lnTo>
                    <a:pt x="319" y="335"/>
                  </a:lnTo>
                  <a:lnTo>
                    <a:pt x="319" y="330"/>
                  </a:lnTo>
                  <a:lnTo>
                    <a:pt x="325" y="319"/>
                  </a:lnTo>
                  <a:lnTo>
                    <a:pt x="340" y="324"/>
                  </a:lnTo>
                  <a:lnTo>
                    <a:pt x="388" y="335"/>
                  </a:lnTo>
                  <a:cubicBezTo>
                    <a:pt x="649" y="409"/>
                    <a:pt x="919" y="489"/>
                    <a:pt x="1196" y="585"/>
                  </a:cubicBezTo>
                  <a:cubicBezTo>
                    <a:pt x="1748" y="776"/>
                    <a:pt x="2301" y="1031"/>
                    <a:pt x="2710" y="1334"/>
                  </a:cubicBezTo>
                  <a:lnTo>
                    <a:pt x="2789" y="1387"/>
                  </a:lnTo>
                  <a:lnTo>
                    <a:pt x="2858" y="1445"/>
                  </a:lnTo>
                  <a:cubicBezTo>
                    <a:pt x="2901" y="1483"/>
                    <a:pt x="2949" y="1514"/>
                    <a:pt x="2991" y="1552"/>
                  </a:cubicBezTo>
                  <a:lnTo>
                    <a:pt x="3103" y="1663"/>
                  </a:lnTo>
                  <a:cubicBezTo>
                    <a:pt x="3135" y="1695"/>
                    <a:pt x="3172" y="1722"/>
                    <a:pt x="3193" y="1753"/>
                  </a:cubicBezTo>
                  <a:lnTo>
                    <a:pt x="3257" y="1828"/>
                  </a:lnTo>
                  <a:cubicBezTo>
                    <a:pt x="3283" y="1860"/>
                    <a:pt x="3315" y="1897"/>
                    <a:pt x="3342" y="1929"/>
                  </a:cubicBezTo>
                  <a:cubicBezTo>
                    <a:pt x="3374" y="1961"/>
                    <a:pt x="3395" y="1992"/>
                    <a:pt x="3416" y="2024"/>
                  </a:cubicBezTo>
                  <a:cubicBezTo>
                    <a:pt x="3443" y="2056"/>
                    <a:pt x="3464" y="2083"/>
                    <a:pt x="3490" y="2115"/>
                  </a:cubicBezTo>
                  <a:cubicBezTo>
                    <a:pt x="3512" y="2141"/>
                    <a:pt x="3533" y="2173"/>
                    <a:pt x="3554" y="2200"/>
                  </a:cubicBezTo>
                  <a:lnTo>
                    <a:pt x="3623" y="2285"/>
                  </a:lnTo>
                  <a:cubicBezTo>
                    <a:pt x="3645" y="2311"/>
                    <a:pt x="3671" y="2343"/>
                    <a:pt x="3687" y="2375"/>
                  </a:cubicBezTo>
                  <a:cubicBezTo>
                    <a:pt x="3724" y="2428"/>
                    <a:pt x="3772" y="2492"/>
                    <a:pt x="3820" y="2566"/>
                  </a:cubicBezTo>
                  <a:cubicBezTo>
                    <a:pt x="3809" y="2481"/>
                    <a:pt x="3799" y="2402"/>
                    <a:pt x="3788" y="2322"/>
                  </a:cubicBezTo>
                  <a:cubicBezTo>
                    <a:pt x="3783" y="2285"/>
                    <a:pt x="3772" y="2247"/>
                    <a:pt x="3756" y="2210"/>
                  </a:cubicBezTo>
                  <a:cubicBezTo>
                    <a:pt x="3745" y="2178"/>
                    <a:pt x="3735" y="2141"/>
                    <a:pt x="3724" y="2104"/>
                  </a:cubicBezTo>
                  <a:cubicBezTo>
                    <a:pt x="3708" y="2067"/>
                    <a:pt x="3692" y="2030"/>
                    <a:pt x="3676" y="1992"/>
                  </a:cubicBezTo>
                  <a:cubicBezTo>
                    <a:pt x="3660" y="1955"/>
                    <a:pt x="3639" y="1923"/>
                    <a:pt x="3618" y="1886"/>
                  </a:cubicBezTo>
                  <a:cubicBezTo>
                    <a:pt x="3597" y="1844"/>
                    <a:pt x="3570" y="1807"/>
                    <a:pt x="3549" y="1769"/>
                  </a:cubicBezTo>
                  <a:cubicBezTo>
                    <a:pt x="3522" y="1727"/>
                    <a:pt x="3485" y="1695"/>
                    <a:pt x="3453" y="1653"/>
                  </a:cubicBezTo>
                  <a:lnTo>
                    <a:pt x="3390" y="1573"/>
                  </a:lnTo>
                  <a:cubicBezTo>
                    <a:pt x="3363" y="1541"/>
                    <a:pt x="3326" y="1509"/>
                    <a:pt x="3289" y="1472"/>
                  </a:cubicBezTo>
                  <a:cubicBezTo>
                    <a:pt x="3251" y="1435"/>
                    <a:pt x="3209" y="1392"/>
                    <a:pt x="3166" y="1350"/>
                  </a:cubicBezTo>
                  <a:lnTo>
                    <a:pt x="3028" y="1233"/>
                  </a:lnTo>
                  <a:lnTo>
                    <a:pt x="2949" y="1169"/>
                  </a:lnTo>
                  <a:lnTo>
                    <a:pt x="2869" y="1111"/>
                  </a:lnTo>
                  <a:cubicBezTo>
                    <a:pt x="2428" y="792"/>
                    <a:pt x="1849" y="526"/>
                    <a:pt x="1286" y="330"/>
                  </a:cubicBezTo>
                  <a:cubicBezTo>
                    <a:pt x="1004" y="229"/>
                    <a:pt x="723" y="149"/>
                    <a:pt x="463" y="75"/>
                  </a:cubicBezTo>
                  <a:lnTo>
                    <a:pt x="340" y="43"/>
                  </a:lnTo>
                  <a:lnTo>
                    <a:pt x="245" y="16"/>
                  </a:lnTo>
                  <a:lnTo>
                    <a:pt x="197" y="0"/>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3420400" y="1747125"/>
              <a:ext cx="53550" cy="74625"/>
            </a:xfrm>
            <a:custGeom>
              <a:avLst/>
              <a:gdLst/>
              <a:ahLst/>
              <a:cxnLst/>
              <a:rect l="l" t="t" r="r" b="b"/>
              <a:pathLst>
                <a:path w="2142" h="2985" extrusionOk="0">
                  <a:moveTo>
                    <a:pt x="1663" y="1"/>
                  </a:moveTo>
                  <a:cubicBezTo>
                    <a:pt x="1493" y="27"/>
                    <a:pt x="1350" y="139"/>
                    <a:pt x="1281" y="293"/>
                  </a:cubicBezTo>
                  <a:cubicBezTo>
                    <a:pt x="1206" y="468"/>
                    <a:pt x="1190" y="665"/>
                    <a:pt x="1238" y="851"/>
                  </a:cubicBezTo>
                  <a:cubicBezTo>
                    <a:pt x="1249" y="904"/>
                    <a:pt x="1265" y="957"/>
                    <a:pt x="1286" y="1005"/>
                  </a:cubicBezTo>
                  <a:cubicBezTo>
                    <a:pt x="1323" y="1095"/>
                    <a:pt x="1366" y="1180"/>
                    <a:pt x="1414" y="1260"/>
                  </a:cubicBezTo>
                  <a:cubicBezTo>
                    <a:pt x="1477" y="1366"/>
                    <a:pt x="1568" y="1499"/>
                    <a:pt x="1658" y="1642"/>
                  </a:cubicBezTo>
                  <a:cubicBezTo>
                    <a:pt x="1748" y="1775"/>
                    <a:pt x="1812" y="1919"/>
                    <a:pt x="1855" y="2073"/>
                  </a:cubicBezTo>
                  <a:cubicBezTo>
                    <a:pt x="1876" y="2195"/>
                    <a:pt x="1870" y="2322"/>
                    <a:pt x="1833" y="2444"/>
                  </a:cubicBezTo>
                  <a:cubicBezTo>
                    <a:pt x="1828" y="2460"/>
                    <a:pt x="1823" y="2482"/>
                    <a:pt x="1812" y="2503"/>
                  </a:cubicBezTo>
                  <a:cubicBezTo>
                    <a:pt x="1807" y="2514"/>
                    <a:pt x="1801" y="2529"/>
                    <a:pt x="1796" y="2540"/>
                  </a:cubicBezTo>
                  <a:cubicBezTo>
                    <a:pt x="1780" y="2561"/>
                    <a:pt x="1775" y="2577"/>
                    <a:pt x="1775" y="2577"/>
                  </a:cubicBezTo>
                  <a:lnTo>
                    <a:pt x="1754" y="2598"/>
                  </a:lnTo>
                  <a:cubicBezTo>
                    <a:pt x="1748" y="2609"/>
                    <a:pt x="1743" y="2620"/>
                    <a:pt x="1732" y="2625"/>
                  </a:cubicBezTo>
                  <a:cubicBezTo>
                    <a:pt x="1722" y="2636"/>
                    <a:pt x="1711" y="2646"/>
                    <a:pt x="1700" y="2657"/>
                  </a:cubicBezTo>
                  <a:cubicBezTo>
                    <a:pt x="1669" y="2683"/>
                    <a:pt x="1631" y="2699"/>
                    <a:pt x="1594" y="2710"/>
                  </a:cubicBezTo>
                  <a:cubicBezTo>
                    <a:pt x="1565" y="2719"/>
                    <a:pt x="1537" y="2723"/>
                    <a:pt x="1510" y="2723"/>
                  </a:cubicBezTo>
                  <a:cubicBezTo>
                    <a:pt x="1487" y="2723"/>
                    <a:pt x="1464" y="2720"/>
                    <a:pt x="1440" y="2715"/>
                  </a:cubicBezTo>
                  <a:cubicBezTo>
                    <a:pt x="1307" y="2683"/>
                    <a:pt x="1185" y="2620"/>
                    <a:pt x="1090" y="2524"/>
                  </a:cubicBezTo>
                  <a:cubicBezTo>
                    <a:pt x="1036" y="2476"/>
                    <a:pt x="983" y="2423"/>
                    <a:pt x="936" y="2370"/>
                  </a:cubicBezTo>
                  <a:cubicBezTo>
                    <a:pt x="888" y="2312"/>
                    <a:pt x="845" y="2259"/>
                    <a:pt x="803" y="2211"/>
                  </a:cubicBezTo>
                  <a:cubicBezTo>
                    <a:pt x="686" y="2062"/>
                    <a:pt x="580" y="1903"/>
                    <a:pt x="484" y="1738"/>
                  </a:cubicBezTo>
                  <a:cubicBezTo>
                    <a:pt x="388" y="1573"/>
                    <a:pt x="314" y="1440"/>
                    <a:pt x="240" y="1313"/>
                  </a:cubicBezTo>
                  <a:cubicBezTo>
                    <a:pt x="160" y="1191"/>
                    <a:pt x="86" y="1074"/>
                    <a:pt x="1" y="925"/>
                  </a:cubicBezTo>
                  <a:lnTo>
                    <a:pt x="1" y="925"/>
                  </a:lnTo>
                  <a:cubicBezTo>
                    <a:pt x="6" y="1079"/>
                    <a:pt x="27" y="1239"/>
                    <a:pt x="64" y="1387"/>
                  </a:cubicBezTo>
                  <a:cubicBezTo>
                    <a:pt x="112" y="1557"/>
                    <a:pt x="176" y="1717"/>
                    <a:pt x="266" y="1865"/>
                  </a:cubicBezTo>
                  <a:cubicBezTo>
                    <a:pt x="367" y="2046"/>
                    <a:pt x="479" y="2211"/>
                    <a:pt x="606" y="2375"/>
                  </a:cubicBezTo>
                  <a:cubicBezTo>
                    <a:pt x="649" y="2423"/>
                    <a:pt x="691" y="2482"/>
                    <a:pt x="744" y="2540"/>
                  </a:cubicBezTo>
                  <a:cubicBezTo>
                    <a:pt x="797" y="2604"/>
                    <a:pt x="856" y="2668"/>
                    <a:pt x="920" y="2721"/>
                  </a:cubicBezTo>
                  <a:cubicBezTo>
                    <a:pt x="1052" y="2848"/>
                    <a:pt x="1222" y="2933"/>
                    <a:pt x="1398" y="2976"/>
                  </a:cubicBezTo>
                  <a:cubicBezTo>
                    <a:pt x="1432" y="2982"/>
                    <a:pt x="1465" y="2985"/>
                    <a:pt x="1499" y="2985"/>
                  </a:cubicBezTo>
                  <a:cubicBezTo>
                    <a:pt x="1555" y="2985"/>
                    <a:pt x="1610" y="2976"/>
                    <a:pt x="1663" y="2960"/>
                  </a:cubicBezTo>
                  <a:cubicBezTo>
                    <a:pt x="1738" y="2938"/>
                    <a:pt x="1801" y="2907"/>
                    <a:pt x="1860" y="2864"/>
                  </a:cubicBezTo>
                  <a:cubicBezTo>
                    <a:pt x="1881" y="2848"/>
                    <a:pt x="1902" y="2827"/>
                    <a:pt x="1924" y="2806"/>
                  </a:cubicBezTo>
                  <a:cubicBezTo>
                    <a:pt x="1939" y="2795"/>
                    <a:pt x="1950" y="2779"/>
                    <a:pt x="1961" y="2763"/>
                  </a:cubicBezTo>
                  <a:lnTo>
                    <a:pt x="1993" y="2721"/>
                  </a:lnTo>
                  <a:lnTo>
                    <a:pt x="2003" y="2705"/>
                  </a:lnTo>
                  <a:lnTo>
                    <a:pt x="2024" y="2668"/>
                  </a:lnTo>
                  <a:cubicBezTo>
                    <a:pt x="2051" y="2620"/>
                    <a:pt x="2072" y="2572"/>
                    <a:pt x="2088" y="2519"/>
                  </a:cubicBezTo>
                  <a:cubicBezTo>
                    <a:pt x="2136" y="2359"/>
                    <a:pt x="2141" y="2189"/>
                    <a:pt x="2109" y="2025"/>
                  </a:cubicBezTo>
                  <a:cubicBezTo>
                    <a:pt x="2067" y="1839"/>
                    <a:pt x="1987" y="1664"/>
                    <a:pt x="1881" y="1504"/>
                  </a:cubicBezTo>
                  <a:cubicBezTo>
                    <a:pt x="1791" y="1355"/>
                    <a:pt x="1700" y="1228"/>
                    <a:pt x="1642" y="1127"/>
                  </a:cubicBezTo>
                  <a:cubicBezTo>
                    <a:pt x="1600" y="1058"/>
                    <a:pt x="1562" y="984"/>
                    <a:pt x="1530" y="909"/>
                  </a:cubicBezTo>
                  <a:cubicBezTo>
                    <a:pt x="1515" y="872"/>
                    <a:pt x="1504" y="835"/>
                    <a:pt x="1493" y="792"/>
                  </a:cubicBezTo>
                  <a:cubicBezTo>
                    <a:pt x="1456" y="654"/>
                    <a:pt x="1451" y="506"/>
                    <a:pt x="1467" y="357"/>
                  </a:cubicBezTo>
                  <a:cubicBezTo>
                    <a:pt x="1477" y="293"/>
                    <a:pt x="1493" y="229"/>
                    <a:pt x="1525" y="171"/>
                  </a:cubicBezTo>
                  <a:cubicBezTo>
                    <a:pt x="1557" y="102"/>
                    <a:pt x="1605" y="43"/>
                    <a:pt x="166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3477650" y="1741300"/>
              <a:ext cx="22450" cy="49950"/>
            </a:xfrm>
            <a:custGeom>
              <a:avLst/>
              <a:gdLst/>
              <a:ahLst/>
              <a:cxnLst/>
              <a:rect l="l" t="t" r="r" b="b"/>
              <a:pathLst>
                <a:path w="898" h="1998" extrusionOk="0">
                  <a:moveTo>
                    <a:pt x="16" y="0"/>
                  </a:moveTo>
                  <a:cubicBezTo>
                    <a:pt x="5" y="133"/>
                    <a:pt x="0" y="207"/>
                    <a:pt x="59" y="314"/>
                  </a:cubicBezTo>
                  <a:cubicBezTo>
                    <a:pt x="90" y="367"/>
                    <a:pt x="186" y="537"/>
                    <a:pt x="260" y="696"/>
                  </a:cubicBezTo>
                  <a:cubicBezTo>
                    <a:pt x="329" y="855"/>
                    <a:pt x="393" y="1004"/>
                    <a:pt x="393" y="1004"/>
                  </a:cubicBezTo>
                  <a:cubicBezTo>
                    <a:pt x="393" y="1004"/>
                    <a:pt x="452" y="1153"/>
                    <a:pt x="505" y="1323"/>
                  </a:cubicBezTo>
                  <a:cubicBezTo>
                    <a:pt x="558" y="1488"/>
                    <a:pt x="606" y="1679"/>
                    <a:pt x="622" y="1737"/>
                  </a:cubicBezTo>
                  <a:cubicBezTo>
                    <a:pt x="648" y="1854"/>
                    <a:pt x="707" y="1913"/>
                    <a:pt x="808" y="1998"/>
                  </a:cubicBezTo>
                  <a:cubicBezTo>
                    <a:pt x="871" y="1881"/>
                    <a:pt x="898" y="1801"/>
                    <a:pt x="871" y="1679"/>
                  </a:cubicBezTo>
                  <a:cubicBezTo>
                    <a:pt x="855" y="1615"/>
                    <a:pt x="808" y="1413"/>
                    <a:pt x="749" y="1243"/>
                  </a:cubicBezTo>
                  <a:cubicBezTo>
                    <a:pt x="696" y="1068"/>
                    <a:pt x="632" y="909"/>
                    <a:pt x="632" y="909"/>
                  </a:cubicBezTo>
                  <a:cubicBezTo>
                    <a:pt x="632" y="909"/>
                    <a:pt x="568" y="754"/>
                    <a:pt x="489" y="584"/>
                  </a:cubicBezTo>
                  <a:cubicBezTo>
                    <a:pt x="409" y="420"/>
                    <a:pt x="314" y="239"/>
                    <a:pt x="276" y="181"/>
                  </a:cubicBezTo>
                  <a:cubicBezTo>
                    <a:pt x="218" y="75"/>
                    <a:pt x="144" y="37"/>
                    <a:pt x="1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3780950" y="1584225"/>
              <a:ext cx="104825" cy="105825"/>
            </a:xfrm>
            <a:custGeom>
              <a:avLst/>
              <a:gdLst/>
              <a:ahLst/>
              <a:cxnLst/>
              <a:rect l="l" t="t" r="r" b="b"/>
              <a:pathLst>
                <a:path w="4193" h="4233" extrusionOk="0">
                  <a:moveTo>
                    <a:pt x="1794" y="0"/>
                  </a:moveTo>
                  <a:cubicBezTo>
                    <a:pt x="1752" y="0"/>
                    <a:pt x="1711" y="2"/>
                    <a:pt x="1669" y="4"/>
                  </a:cubicBezTo>
                  <a:cubicBezTo>
                    <a:pt x="1616" y="4"/>
                    <a:pt x="1568" y="10"/>
                    <a:pt x="1520" y="15"/>
                  </a:cubicBezTo>
                  <a:cubicBezTo>
                    <a:pt x="1472" y="20"/>
                    <a:pt x="1430" y="31"/>
                    <a:pt x="1387" y="36"/>
                  </a:cubicBezTo>
                  <a:cubicBezTo>
                    <a:pt x="1308" y="52"/>
                    <a:pt x="1228" y="79"/>
                    <a:pt x="1154" y="111"/>
                  </a:cubicBezTo>
                  <a:cubicBezTo>
                    <a:pt x="1116" y="121"/>
                    <a:pt x="1084" y="137"/>
                    <a:pt x="1047" y="158"/>
                  </a:cubicBezTo>
                  <a:lnTo>
                    <a:pt x="946" y="211"/>
                  </a:lnTo>
                  <a:cubicBezTo>
                    <a:pt x="877" y="249"/>
                    <a:pt x="814" y="302"/>
                    <a:pt x="745" y="355"/>
                  </a:cubicBezTo>
                  <a:cubicBezTo>
                    <a:pt x="830" y="339"/>
                    <a:pt x="904" y="323"/>
                    <a:pt x="978" y="312"/>
                  </a:cubicBezTo>
                  <a:lnTo>
                    <a:pt x="1090" y="302"/>
                  </a:lnTo>
                  <a:cubicBezTo>
                    <a:pt x="1122" y="296"/>
                    <a:pt x="1154" y="291"/>
                    <a:pt x="1196" y="286"/>
                  </a:cubicBezTo>
                  <a:cubicBezTo>
                    <a:pt x="1265" y="286"/>
                    <a:pt x="1339" y="270"/>
                    <a:pt x="1414" y="270"/>
                  </a:cubicBezTo>
                  <a:cubicBezTo>
                    <a:pt x="1456" y="270"/>
                    <a:pt x="1494" y="265"/>
                    <a:pt x="1536" y="259"/>
                  </a:cubicBezTo>
                  <a:cubicBezTo>
                    <a:pt x="1550" y="258"/>
                    <a:pt x="1564" y="257"/>
                    <a:pt x="1579" y="257"/>
                  </a:cubicBezTo>
                  <a:cubicBezTo>
                    <a:pt x="1607" y="257"/>
                    <a:pt x="1637" y="259"/>
                    <a:pt x="1669" y="259"/>
                  </a:cubicBezTo>
                  <a:cubicBezTo>
                    <a:pt x="1717" y="259"/>
                    <a:pt x="1796" y="259"/>
                    <a:pt x="1892" y="265"/>
                  </a:cubicBezTo>
                  <a:cubicBezTo>
                    <a:pt x="1940" y="265"/>
                    <a:pt x="1988" y="275"/>
                    <a:pt x="2046" y="281"/>
                  </a:cubicBezTo>
                  <a:lnTo>
                    <a:pt x="2099" y="286"/>
                  </a:lnTo>
                  <a:cubicBezTo>
                    <a:pt x="2120" y="286"/>
                    <a:pt x="2142" y="296"/>
                    <a:pt x="2163" y="302"/>
                  </a:cubicBezTo>
                  <a:lnTo>
                    <a:pt x="2290" y="328"/>
                  </a:lnTo>
                  <a:cubicBezTo>
                    <a:pt x="2338" y="339"/>
                    <a:pt x="2381" y="350"/>
                    <a:pt x="2423" y="366"/>
                  </a:cubicBezTo>
                  <a:lnTo>
                    <a:pt x="2492" y="381"/>
                  </a:lnTo>
                  <a:lnTo>
                    <a:pt x="2556" y="408"/>
                  </a:lnTo>
                  <a:cubicBezTo>
                    <a:pt x="2742" y="477"/>
                    <a:pt x="2917" y="567"/>
                    <a:pt x="3071" y="679"/>
                  </a:cubicBezTo>
                  <a:cubicBezTo>
                    <a:pt x="3156" y="737"/>
                    <a:pt x="3236" y="801"/>
                    <a:pt x="3310" y="870"/>
                  </a:cubicBezTo>
                  <a:cubicBezTo>
                    <a:pt x="3342" y="907"/>
                    <a:pt x="3379" y="945"/>
                    <a:pt x="3416" y="987"/>
                  </a:cubicBezTo>
                  <a:cubicBezTo>
                    <a:pt x="3448" y="1024"/>
                    <a:pt x="3480" y="1061"/>
                    <a:pt x="3512" y="1104"/>
                  </a:cubicBezTo>
                  <a:cubicBezTo>
                    <a:pt x="3640" y="1274"/>
                    <a:pt x="3741" y="1460"/>
                    <a:pt x="3810" y="1656"/>
                  </a:cubicBezTo>
                  <a:cubicBezTo>
                    <a:pt x="3879" y="1858"/>
                    <a:pt x="3916" y="2071"/>
                    <a:pt x="3926" y="2283"/>
                  </a:cubicBezTo>
                  <a:cubicBezTo>
                    <a:pt x="3937" y="2490"/>
                    <a:pt x="3916" y="2698"/>
                    <a:pt x="3868" y="2905"/>
                  </a:cubicBezTo>
                  <a:cubicBezTo>
                    <a:pt x="3847" y="3000"/>
                    <a:pt x="3820" y="3096"/>
                    <a:pt x="3788" y="3192"/>
                  </a:cubicBezTo>
                  <a:lnTo>
                    <a:pt x="3730" y="3330"/>
                  </a:lnTo>
                  <a:cubicBezTo>
                    <a:pt x="3714" y="3372"/>
                    <a:pt x="3687" y="3415"/>
                    <a:pt x="3661" y="3457"/>
                  </a:cubicBezTo>
                  <a:cubicBezTo>
                    <a:pt x="3650" y="3478"/>
                    <a:pt x="3640" y="3500"/>
                    <a:pt x="3629" y="3526"/>
                  </a:cubicBezTo>
                  <a:cubicBezTo>
                    <a:pt x="3618" y="3547"/>
                    <a:pt x="3608" y="3563"/>
                    <a:pt x="3592" y="3585"/>
                  </a:cubicBezTo>
                  <a:cubicBezTo>
                    <a:pt x="3571" y="3622"/>
                    <a:pt x="3544" y="3664"/>
                    <a:pt x="3517" y="3702"/>
                  </a:cubicBezTo>
                  <a:cubicBezTo>
                    <a:pt x="3470" y="3771"/>
                    <a:pt x="3411" y="3834"/>
                    <a:pt x="3353" y="3898"/>
                  </a:cubicBezTo>
                  <a:lnTo>
                    <a:pt x="3342" y="3909"/>
                  </a:lnTo>
                  <a:lnTo>
                    <a:pt x="3337" y="3903"/>
                  </a:lnTo>
                  <a:lnTo>
                    <a:pt x="3310" y="3887"/>
                  </a:lnTo>
                  <a:lnTo>
                    <a:pt x="3262" y="3856"/>
                  </a:lnTo>
                  <a:cubicBezTo>
                    <a:pt x="3246" y="3845"/>
                    <a:pt x="3236" y="3834"/>
                    <a:pt x="3220" y="3824"/>
                  </a:cubicBezTo>
                  <a:cubicBezTo>
                    <a:pt x="3193" y="3797"/>
                    <a:pt x="3167" y="3776"/>
                    <a:pt x="3140" y="3749"/>
                  </a:cubicBezTo>
                  <a:cubicBezTo>
                    <a:pt x="3045" y="3659"/>
                    <a:pt x="2965" y="3553"/>
                    <a:pt x="2896" y="3441"/>
                  </a:cubicBezTo>
                  <a:cubicBezTo>
                    <a:pt x="2843" y="3351"/>
                    <a:pt x="2800" y="3261"/>
                    <a:pt x="2758" y="3165"/>
                  </a:cubicBezTo>
                  <a:cubicBezTo>
                    <a:pt x="2721" y="3085"/>
                    <a:pt x="2699" y="3022"/>
                    <a:pt x="2683" y="2979"/>
                  </a:cubicBezTo>
                  <a:lnTo>
                    <a:pt x="2662" y="2910"/>
                  </a:lnTo>
                  <a:cubicBezTo>
                    <a:pt x="2662" y="2910"/>
                    <a:pt x="2630" y="2820"/>
                    <a:pt x="2582" y="2650"/>
                  </a:cubicBezTo>
                  <a:cubicBezTo>
                    <a:pt x="2540" y="2480"/>
                    <a:pt x="2482" y="2225"/>
                    <a:pt x="2391" y="1917"/>
                  </a:cubicBezTo>
                  <a:cubicBezTo>
                    <a:pt x="2343" y="1747"/>
                    <a:pt x="2280" y="1582"/>
                    <a:pt x="2205" y="1423"/>
                  </a:cubicBezTo>
                  <a:cubicBezTo>
                    <a:pt x="2120" y="1231"/>
                    <a:pt x="2009" y="1061"/>
                    <a:pt x="1865" y="907"/>
                  </a:cubicBezTo>
                  <a:cubicBezTo>
                    <a:pt x="1701" y="743"/>
                    <a:pt x="1499" y="621"/>
                    <a:pt x="1270" y="562"/>
                  </a:cubicBezTo>
                  <a:cubicBezTo>
                    <a:pt x="1154" y="530"/>
                    <a:pt x="1031" y="514"/>
                    <a:pt x="909" y="514"/>
                  </a:cubicBezTo>
                  <a:cubicBezTo>
                    <a:pt x="782" y="514"/>
                    <a:pt x="660" y="536"/>
                    <a:pt x="537" y="583"/>
                  </a:cubicBezTo>
                  <a:cubicBezTo>
                    <a:pt x="288" y="684"/>
                    <a:pt x="96" y="902"/>
                    <a:pt x="38" y="1168"/>
                  </a:cubicBezTo>
                  <a:cubicBezTo>
                    <a:pt x="11" y="1285"/>
                    <a:pt x="1" y="1412"/>
                    <a:pt x="6" y="1534"/>
                  </a:cubicBezTo>
                  <a:cubicBezTo>
                    <a:pt x="11" y="1598"/>
                    <a:pt x="17" y="1656"/>
                    <a:pt x="22" y="1720"/>
                  </a:cubicBezTo>
                  <a:lnTo>
                    <a:pt x="59" y="1895"/>
                  </a:lnTo>
                  <a:cubicBezTo>
                    <a:pt x="118" y="2124"/>
                    <a:pt x="219" y="2336"/>
                    <a:pt x="351" y="2528"/>
                  </a:cubicBezTo>
                  <a:lnTo>
                    <a:pt x="458" y="2660"/>
                  </a:lnTo>
                  <a:cubicBezTo>
                    <a:pt x="495" y="2703"/>
                    <a:pt x="532" y="2740"/>
                    <a:pt x="569" y="2783"/>
                  </a:cubicBezTo>
                  <a:cubicBezTo>
                    <a:pt x="606" y="2820"/>
                    <a:pt x="644" y="2857"/>
                    <a:pt x="686" y="2894"/>
                  </a:cubicBezTo>
                  <a:lnTo>
                    <a:pt x="750" y="2947"/>
                  </a:lnTo>
                  <a:cubicBezTo>
                    <a:pt x="755" y="2953"/>
                    <a:pt x="766" y="2963"/>
                    <a:pt x="782" y="2968"/>
                  </a:cubicBezTo>
                  <a:lnTo>
                    <a:pt x="803" y="2990"/>
                  </a:lnTo>
                  <a:cubicBezTo>
                    <a:pt x="861" y="3027"/>
                    <a:pt x="914" y="3069"/>
                    <a:pt x="968" y="3101"/>
                  </a:cubicBezTo>
                  <a:lnTo>
                    <a:pt x="1116" y="3186"/>
                  </a:lnTo>
                  <a:cubicBezTo>
                    <a:pt x="1217" y="3229"/>
                    <a:pt x="1292" y="3271"/>
                    <a:pt x="1350" y="3287"/>
                  </a:cubicBezTo>
                  <a:cubicBezTo>
                    <a:pt x="1403" y="3303"/>
                    <a:pt x="1446" y="3319"/>
                    <a:pt x="1494" y="3330"/>
                  </a:cubicBezTo>
                  <a:cubicBezTo>
                    <a:pt x="1536" y="3340"/>
                    <a:pt x="1584" y="3351"/>
                    <a:pt x="1626" y="3356"/>
                  </a:cubicBezTo>
                  <a:cubicBezTo>
                    <a:pt x="1685" y="3364"/>
                    <a:pt x="1746" y="3369"/>
                    <a:pt x="1808" y="3369"/>
                  </a:cubicBezTo>
                  <a:cubicBezTo>
                    <a:pt x="1830" y="3369"/>
                    <a:pt x="1853" y="3368"/>
                    <a:pt x="1876" y="3367"/>
                  </a:cubicBezTo>
                  <a:lnTo>
                    <a:pt x="1934" y="3362"/>
                  </a:lnTo>
                  <a:lnTo>
                    <a:pt x="1988" y="3351"/>
                  </a:lnTo>
                  <a:lnTo>
                    <a:pt x="2104" y="3324"/>
                  </a:lnTo>
                  <a:cubicBezTo>
                    <a:pt x="2142" y="3314"/>
                    <a:pt x="2179" y="3303"/>
                    <a:pt x="2216" y="3287"/>
                  </a:cubicBezTo>
                  <a:lnTo>
                    <a:pt x="2333" y="3239"/>
                  </a:lnTo>
                  <a:lnTo>
                    <a:pt x="2211" y="3229"/>
                  </a:lnTo>
                  <a:cubicBezTo>
                    <a:pt x="2168" y="3229"/>
                    <a:pt x="2131" y="3223"/>
                    <a:pt x="2094" y="3218"/>
                  </a:cubicBezTo>
                  <a:lnTo>
                    <a:pt x="1988" y="3197"/>
                  </a:lnTo>
                  <a:lnTo>
                    <a:pt x="1940" y="3192"/>
                  </a:lnTo>
                  <a:lnTo>
                    <a:pt x="1887" y="3176"/>
                  </a:lnTo>
                  <a:cubicBezTo>
                    <a:pt x="1818" y="3160"/>
                    <a:pt x="1748" y="3144"/>
                    <a:pt x="1674" y="3122"/>
                  </a:cubicBezTo>
                  <a:cubicBezTo>
                    <a:pt x="1637" y="3107"/>
                    <a:pt x="1600" y="3101"/>
                    <a:pt x="1557" y="3085"/>
                  </a:cubicBezTo>
                  <a:cubicBezTo>
                    <a:pt x="1520" y="3069"/>
                    <a:pt x="1478" y="3059"/>
                    <a:pt x="1435" y="3043"/>
                  </a:cubicBezTo>
                  <a:cubicBezTo>
                    <a:pt x="1393" y="3027"/>
                    <a:pt x="1318" y="2995"/>
                    <a:pt x="1239" y="2958"/>
                  </a:cubicBezTo>
                  <a:lnTo>
                    <a:pt x="1106" y="2878"/>
                  </a:lnTo>
                  <a:cubicBezTo>
                    <a:pt x="1053" y="2852"/>
                    <a:pt x="1010" y="2814"/>
                    <a:pt x="957" y="2777"/>
                  </a:cubicBezTo>
                  <a:lnTo>
                    <a:pt x="936" y="2767"/>
                  </a:lnTo>
                  <a:cubicBezTo>
                    <a:pt x="925" y="2756"/>
                    <a:pt x="920" y="2751"/>
                    <a:pt x="909" y="2740"/>
                  </a:cubicBezTo>
                  <a:lnTo>
                    <a:pt x="856" y="2698"/>
                  </a:lnTo>
                  <a:cubicBezTo>
                    <a:pt x="819" y="2666"/>
                    <a:pt x="787" y="2634"/>
                    <a:pt x="755" y="2597"/>
                  </a:cubicBezTo>
                  <a:lnTo>
                    <a:pt x="654" y="2490"/>
                  </a:lnTo>
                  <a:cubicBezTo>
                    <a:pt x="622" y="2453"/>
                    <a:pt x="596" y="2411"/>
                    <a:pt x="564" y="2373"/>
                  </a:cubicBezTo>
                  <a:cubicBezTo>
                    <a:pt x="447" y="2209"/>
                    <a:pt x="362" y="2023"/>
                    <a:pt x="309" y="1832"/>
                  </a:cubicBezTo>
                  <a:cubicBezTo>
                    <a:pt x="298" y="1779"/>
                    <a:pt x="288" y="1731"/>
                    <a:pt x="277" y="1678"/>
                  </a:cubicBezTo>
                  <a:lnTo>
                    <a:pt x="266" y="1524"/>
                  </a:lnTo>
                  <a:cubicBezTo>
                    <a:pt x="261" y="1428"/>
                    <a:pt x="266" y="1322"/>
                    <a:pt x="293" y="1226"/>
                  </a:cubicBezTo>
                  <a:cubicBezTo>
                    <a:pt x="304" y="1178"/>
                    <a:pt x="320" y="1136"/>
                    <a:pt x="341" y="1093"/>
                  </a:cubicBezTo>
                  <a:cubicBezTo>
                    <a:pt x="346" y="1072"/>
                    <a:pt x="362" y="1056"/>
                    <a:pt x="373" y="1035"/>
                  </a:cubicBezTo>
                  <a:cubicBezTo>
                    <a:pt x="383" y="1014"/>
                    <a:pt x="399" y="998"/>
                    <a:pt x="415" y="982"/>
                  </a:cubicBezTo>
                  <a:cubicBezTo>
                    <a:pt x="474" y="913"/>
                    <a:pt x="548" y="860"/>
                    <a:pt x="633" y="828"/>
                  </a:cubicBezTo>
                  <a:cubicBezTo>
                    <a:pt x="723" y="791"/>
                    <a:pt x="819" y="775"/>
                    <a:pt x="914" y="775"/>
                  </a:cubicBezTo>
                  <a:cubicBezTo>
                    <a:pt x="1010" y="775"/>
                    <a:pt x="1106" y="785"/>
                    <a:pt x="1201" y="812"/>
                  </a:cubicBezTo>
                  <a:cubicBezTo>
                    <a:pt x="1382" y="860"/>
                    <a:pt x="1541" y="955"/>
                    <a:pt x="1674" y="1088"/>
                  </a:cubicBezTo>
                  <a:cubicBezTo>
                    <a:pt x="1929" y="1359"/>
                    <a:pt x="2051" y="1699"/>
                    <a:pt x="2142" y="1991"/>
                  </a:cubicBezTo>
                  <a:cubicBezTo>
                    <a:pt x="2227" y="2283"/>
                    <a:pt x="2280" y="2538"/>
                    <a:pt x="2328" y="2719"/>
                  </a:cubicBezTo>
                  <a:cubicBezTo>
                    <a:pt x="2381" y="2894"/>
                    <a:pt x="2412" y="2995"/>
                    <a:pt x="2412" y="2995"/>
                  </a:cubicBezTo>
                  <a:cubicBezTo>
                    <a:pt x="2412" y="2995"/>
                    <a:pt x="2423" y="3022"/>
                    <a:pt x="2439" y="3064"/>
                  </a:cubicBezTo>
                  <a:cubicBezTo>
                    <a:pt x="2455" y="3112"/>
                    <a:pt x="2476" y="3181"/>
                    <a:pt x="2519" y="3266"/>
                  </a:cubicBezTo>
                  <a:cubicBezTo>
                    <a:pt x="2561" y="3372"/>
                    <a:pt x="2614" y="3473"/>
                    <a:pt x="2673" y="3574"/>
                  </a:cubicBezTo>
                  <a:cubicBezTo>
                    <a:pt x="2747" y="3707"/>
                    <a:pt x="2843" y="3829"/>
                    <a:pt x="2954" y="3935"/>
                  </a:cubicBezTo>
                  <a:cubicBezTo>
                    <a:pt x="2986" y="3967"/>
                    <a:pt x="3018" y="3994"/>
                    <a:pt x="3055" y="4020"/>
                  </a:cubicBezTo>
                  <a:cubicBezTo>
                    <a:pt x="3071" y="4036"/>
                    <a:pt x="3087" y="4052"/>
                    <a:pt x="3108" y="4063"/>
                  </a:cubicBezTo>
                  <a:lnTo>
                    <a:pt x="3167" y="4105"/>
                  </a:lnTo>
                  <a:lnTo>
                    <a:pt x="3193" y="4121"/>
                  </a:lnTo>
                  <a:lnTo>
                    <a:pt x="3204" y="4126"/>
                  </a:lnTo>
                  <a:lnTo>
                    <a:pt x="3215" y="4137"/>
                  </a:lnTo>
                  <a:lnTo>
                    <a:pt x="3241" y="4153"/>
                  </a:lnTo>
                  <a:lnTo>
                    <a:pt x="3358" y="4211"/>
                  </a:lnTo>
                  <a:lnTo>
                    <a:pt x="3385" y="4227"/>
                  </a:lnTo>
                  <a:lnTo>
                    <a:pt x="3390" y="4233"/>
                  </a:lnTo>
                  <a:lnTo>
                    <a:pt x="3395" y="4227"/>
                  </a:lnTo>
                  <a:lnTo>
                    <a:pt x="3411" y="4217"/>
                  </a:lnTo>
                  <a:lnTo>
                    <a:pt x="3454" y="4164"/>
                  </a:lnTo>
                  <a:lnTo>
                    <a:pt x="3539" y="4079"/>
                  </a:lnTo>
                  <a:cubicBezTo>
                    <a:pt x="3608" y="4004"/>
                    <a:pt x="3671" y="3930"/>
                    <a:pt x="3730" y="3845"/>
                  </a:cubicBezTo>
                  <a:cubicBezTo>
                    <a:pt x="3762" y="3808"/>
                    <a:pt x="3788" y="3760"/>
                    <a:pt x="3815" y="3712"/>
                  </a:cubicBezTo>
                  <a:cubicBezTo>
                    <a:pt x="3831" y="3691"/>
                    <a:pt x="3841" y="3670"/>
                    <a:pt x="3857" y="3648"/>
                  </a:cubicBezTo>
                  <a:lnTo>
                    <a:pt x="3895" y="3579"/>
                  </a:lnTo>
                  <a:cubicBezTo>
                    <a:pt x="3916" y="3532"/>
                    <a:pt x="3948" y="3484"/>
                    <a:pt x="3964" y="3431"/>
                  </a:cubicBezTo>
                  <a:cubicBezTo>
                    <a:pt x="3985" y="3383"/>
                    <a:pt x="4006" y="3330"/>
                    <a:pt x="4027" y="3282"/>
                  </a:cubicBezTo>
                  <a:cubicBezTo>
                    <a:pt x="4065" y="3176"/>
                    <a:pt x="4096" y="3069"/>
                    <a:pt x="4123" y="2958"/>
                  </a:cubicBezTo>
                  <a:cubicBezTo>
                    <a:pt x="4171" y="2735"/>
                    <a:pt x="4192" y="2501"/>
                    <a:pt x="4181" y="2267"/>
                  </a:cubicBezTo>
                  <a:cubicBezTo>
                    <a:pt x="4171" y="2034"/>
                    <a:pt x="4128" y="1800"/>
                    <a:pt x="4054" y="1571"/>
                  </a:cubicBezTo>
                  <a:cubicBezTo>
                    <a:pt x="3974" y="1348"/>
                    <a:pt x="3863" y="1136"/>
                    <a:pt x="3719" y="945"/>
                  </a:cubicBezTo>
                  <a:cubicBezTo>
                    <a:pt x="3687" y="897"/>
                    <a:pt x="3650" y="854"/>
                    <a:pt x="3608" y="806"/>
                  </a:cubicBezTo>
                  <a:cubicBezTo>
                    <a:pt x="3571" y="764"/>
                    <a:pt x="3528" y="721"/>
                    <a:pt x="3491" y="684"/>
                  </a:cubicBezTo>
                  <a:cubicBezTo>
                    <a:pt x="3406" y="605"/>
                    <a:pt x="3316" y="530"/>
                    <a:pt x="3225" y="466"/>
                  </a:cubicBezTo>
                  <a:cubicBezTo>
                    <a:pt x="3045" y="339"/>
                    <a:pt x="2853" y="238"/>
                    <a:pt x="2652" y="164"/>
                  </a:cubicBezTo>
                  <a:lnTo>
                    <a:pt x="2577" y="137"/>
                  </a:lnTo>
                  <a:lnTo>
                    <a:pt x="2503" y="111"/>
                  </a:lnTo>
                  <a:cubicBezTo>
                    <a:pt x="2455" y="100"/>
                    <a:pt x="2407" y="84"/>
                    <a:pt x="2359" y="73"/>
                  </a:cubicBezTo>
                  <a:lnTo>
                    <a:pt x="2216" y="42"/>
                  </a:lnTo>
                  <a:cubicBezTo>
                    <a:pt x="2195" y="36"/>
                    <a:pt x="2168" y="31"/>
                    <a:pt x="2147" y="31"/>
                  </a:cubicBezTo>
                  <a:lnTo>
                    <a:pt x="2088" y="20"/>
                  </a:lnTo>
                  <a:cubicBezTo>
                    <a:pt x="2025" y="15"/>
                    <a:pt x="1972" y="4"/>
                    <a:pt x="1918" y="4"/>
                  </a:cubicBezTo>
                  <a:cubicBezTo>
                    <a:pt x="1876" y="2"/>
                    <a:pt x="1835" y="0"/>
                    <a:pt x="1794"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3808850" y="1692000"/>
              <a:ext cx="79825" cy="143475"/>
            </a:xfrm>
            <a:custGeom>
              <a:avLst/>
              <a:gdLst/>
              <a:ahLst/>
              <a:cxnLst/>
              <a:rect l="l" t="t" r="r" b="b"/>
              <a:pathLst>
                <a:path w="3193" h="5739" extrusionOk="0">
                  <a:moveTo>
                    <a:pt x="1815" y="0"/>
                  </a:moveTo>
                  <a:cubicBezTo>
                    <a:pt x="1741" y="0"/>
                    <a:pt x="1670" y="11"/>
                    <a:pt x="1599" y="33"/>
                  </a:cubicBezTo>
                  <a:cubicBezTo>
                    <a:pt x="1520" y="60"/>
                    <a:pt x="1445" y="102"/>
                    <a:pt x="1381" y="155"/>
                  </a:cubicBezTo>
                  <a:cubicBezTo>
                    <a:pt x="1318" y="209"/>
                    <a:pt x="1270" y="272"/>
                    <a:pt x="1233" y="352"/>
                  </a:cubicBezTo>
                  <a:cubicBezTo>
                    <a:pt x="1344" y="267"/>
                    <a:pt x="1488" y="219"/>
                    <a:pt x="1631" y="219"/>
                  </a:cubicBezTo>
                  <a:cubicBezTo>
                    <a:pt x="1695" y="219"/>
                    <a:pt x="1764" y="225"/>
                    <a:pt x="1828" y="240"/>
                  </a:cubicBezTo>
                  <a:cubicBezTo>
                    <a:pt x="1907" y="251"/>
                    <a:pt x="1982" y="272"/>
                    <a:pt x="2056" y="304"/>
                  </a:cubicBezTo>
                  <a:cubicBezTo>
                    <a:pt x="2093" y="320"/>
                    <a:pt x="2130" y="336"/>
                    <a:pt x="2168" y="357"/>
                  </a:cubicBezTo>
                  <a:cubicBezTo>
                    <a:pt x="2231" y="394"/>
                    <a:pt x="2295" y="437"/>
                    <a:pt x="2348" y="490"/>
                  </a:cubicBezTo>
                  <a:cubicBezTo>
                    <a:pt x="2428" y="580"/>
                    <a:pt x="2502" y="676"/>
                    <a:pt x="2555" y="782"/>
                  </a:cubicBezTo>
                  <a:cubicBezTo>
                    <a:pt x="2625" y="910"/>
                    <a:pt x="2678" y="1048"/>
                    <a:pt x="2715" y="1191"/>
                  </a:cubicBezTo>
                  <a:cubicBezTo>
                    <a:pt x="2757" y="1351"/>
                    <a:pt x="2789" y="1515"/>
                    <a:pt x="2816" y="1680"/>
                  </a:cubicBezTo>
                  <a:cubicBezTo>
                    <a:pt x="2842" y="1845"/>
                    <a:pt x="2869" y="2009"/>
                    <a:pt x="2885" y="2174"/>
                  </a:cubicBezTo>
                  <a:cubicBezTo>
                    <a:pt x="2911" y="2445"/>
                    <a:pt x="2927" y="2721"/>
                    <a:pt x="2917" y="2997"/>
                  </a:cubicBezTo>
                  <a:cubicBezTo>
                    <a:pt x="2911" y="3098"/>
                    <a:pt x="2906" y="3189"/>
                    <a:pt x="2901" y="3247"/>
                  </a:cubicBezTo>
                  <a:lnTo>
                    <a:pt x="2895" y="3337"/>
                  </a:lnTo>
                  <a:cubicBezTo>
                    <a:pt x="2895" y="3337"/>
                    <a:pt x="2890" y="3364"/>
                    <a:pt x="2885" y="3412"/>
                  </a:cubicBezTo>
                  <a:cubicBezTo>
                    <a:pt x="2874" y="3460"/>
                    <a:pt x="2864" y="3534"/>
                    <a:pt x="2848" y="3619"/>
                  </a:cubicBezTo>
                  <a:cubicBezTo>
                    <a:pt x="2805" y="3847"/>
                    <a:pt x="2731" y="4070"/>
                    <a:pt x="2635" y="4283"/>
                  </a:cubicBezTo>
                  <a:cubicBezTo>
                    <a:pt x="2518" y="4549"/>
                    <a:pt x="2343" y="4788"/>
                    <a:pt x="2125" y="4973"/>
                  </a:cubicBezTo>
                  <a:cubicBezTo>
                    <a:pt x="1918" y="5154"/>
                    <a:pt x="1684" y="5292"/>
                    <a:pt x="1424" y="5377"/>
                  </a:cubicBezTo>
                  <a:cubicBezTo>
                    <a:pt x="1254" y="5441"/>
                    <a:pt x="1068" y="5473"/>
                    <a:pt x="887" y="5478"/>
                  </a:cubicBezTo>
                  <a:cubicBezTo>
                    <a:pt x="872" y="5480"/>
                    <a:pt x="856" y="5480"/>
                    <a:pt x="841" y="5480"/>
                  </a:cubicBezTo>
                  <a:cubicBezTo>
                    <a:pt x="811" y="5480"/>
                    <a:pt x="783" y="5478"/>
                    <a:pt x="755" y="5478"/>
                  </a:cubicBezTo>
                  <a:lnTo>
                    <a:pt x="707" y="5478"/>
                  </a:lnTo>
                  <a:cubicBezTo>
                    <a:pt x="686" y="5478"/>
                    <a:pt x="664" y="5473"/>
                    <a:pt x="648" y="5473"/>
                  </a:cubicBezTo>
                  <a:cubicBezTo>
                    <a:pt x="611" y="5468"/>
                    <a:pt x="574" y="5468"/>
                    <a:pt x="537" y="5462"/>
                  </a:cubicBezTo>
                  <a:cubicBezTo>
                    <a:pt x="500" y="5462"/>
                    <a:pt x="468" y="5452"/>
                    <a:pt x="431" y="5446"/>
                  </a:cubicBezTo>
                  <a:cubicBezTo>
                    <a:pt x="287" y="5425"/>
                    <a:pt x="138" y="5383"/>
                    <a:pt x="0" y="5329"/>
                  </a:cubicBezTo>
                  <a:lnTo>
                    <a:pt x="0" y="5329"/>
                  </a:lnTo>
                  <a:cubicBezTo>
                    <a:pt x="101" y="5452"/>
                    <a:pt x="229" y="5552"/>
                    <a:pt x="372" y="5627"/>
                  </a:cubicBezTo>
                  <a:cubicBezTo>
                    <a:pt x="409" y="5643"/>
                    <a:pt x="447" y="5664"/>
                    <a:pt x="484" y="5675"/>
                  </a:cubicBezTo>
                  <a:cubicBezTo>
                    <a:pt x="526" y="5691"/>
                    <a:pt x="569" y="5701"/>
                    <a:pt x="611" y="5712"/>
                  </a:cubicBezTo>
                  <a:cubicBezTo>
                    <a:pt x="632" y="5717"/>
                    <a:pt x="654" y="5722"/>
                    <a:pt x="675" y="5722"/>
                  </a:cubicBezTo>
                  <a:lnTo>
                    <a:pt x="744" y="5733"/>
                  </a:lnTo>
                  <a:cubicBezTo>
                    <a:pt x="797" y="5738"/>
                    <a:pt x="850" y="5738"/>
                    <a:pt x="898" y="5738"/>
                  </a:cubicBezTo>
                  <a:cubicBezTo>
                    <a:pt x="1111" y="5738"/>
                    <a:pt x="1318" y="5701"/>
                    <a:pt x="1520" y="5632"/>
                  </a:cubicBezTo>
                  <a:cubicBezTo>
                    <a:pt x="1806" y="5531"/>
                    <a:pt x="2072" y="5377"/>
                    <a:pt x="2306" y="5175"/>
                  </a:cubicBezTo>
                  <a:cubicBezTo>
                    <a:pt x="2338" y="5149"/>
                    <a:pt x="2370" y="5122"/>
                    <a:pt x="2396" y="5090"/>
                  </a:cubicBezTo>
                  <a:lnTo>
                    <a:pt x="2481" y="5005"/>
                  </a:lnTo>
                  <a:cubicBezTo>
                    <a:pt x="2534" y="4936"/>
                    <a:pt x="2593" y="4878"/>
                    <a:pt x="2640" y="4809"/>
                  </a:cubicBezTo>
                  <a:cubicBezTo>
                    <a:pt x="2688" y="4745"/>
                    <a:pt x="2731" y="4676"/>
                    <a:pt x="2773" y="4602"/>
                  </a:cubicBezTo>
                  <a:lnTo>
                    <a:pt x="2832" y="4501"/>
                  </a:lnTo>
                  <a:cubicBezTo>
                    <a:pt x="2848" y="4464"/>
                    <a:pt x="2864" y="4437"/>
                    <a:pt x="2879" y="4394"/>
                  </a:cubicBezTo>
                  <a:cubicBezTo>
                    <a:pt x="2986" y="4166"/>
                    <a:pt x="3065" y="3922"/>
                    <a:pt x="3113" y="3672"/>
                  </a:cubicBezTo>
                  <a:cubicBezTo>
                    <a:pt x="3129" y="3576"/>
                    <a:pt x="3140" y="3502"/>
                    <a:pt x="3150" y="3449"/>
                  </a:cubicBezTo>
                  <a:lnTo>
                    <a:pt x="3161" y="3369"/>
                  </a:lnTo>
                  <a:lnTo>
                    <a:pt x="3166" y="3268"/>
                  </a:lnTo>
                  <a:cubicBezTo>
                    <a:pt x="3177" y="3205"/>
                    <a:pt x="3182" y="3114"/>
                    <a:pt x="3188" y="3003"/>
                  </a:cubicBezTo>
                  <a:cubicBezTo>
                    <a:pt x="3193" y="2716"/>
                    <a:pt x="3182" y="2429"/>
                    <a:pt x="3150" y="2142"/>
                  </a:cubicBezTo>
                  <a:cubicBezTo>
                    <a:pt x="3134" y="1972"/>
                    <a:pt x="3108" y="1802"/>
                    <a:pt x="3081" y="1632"/>
                  </a:cubicBezTo>
                  <a:cubicBezTo>
                    <a:pt x="3055" y="1457"/>
                    <a:pt x="3018" y="1287"/>
                    <a:pt x="2975" y="1122"/>
                  </a:cubicBezTo>
                  <a:cubicBezTo>
                    <a:pt x="2933" y="958"/>
                    <a:pt x="2869" y="804"/>
                    <a:pt x="2794" y="655"/>
                  </a:cubicBezTo>
                  <a:cubicBezTo>
                    <a:pt x="2725" y="527"/>
                    <a:pt x="2640" y="410"/>
                    <a:pt x="2540" y="309"/>
                  </a:cubicBezTo>
                  <a:cubicBezTo>
                    <a:pt x="2470" y="235"/>
                    <a:pt x="2391" y="177"/>
                    <a:pt x="2300" y="129"/>
                  </a:cubicBezTo>
                  <a:cubicBezTo>
                    <a:pt x="2258" y="102"/>
                    <a:pt x="2205" y="81"/>
                    <a:pt x="2157" y="60"/>
                  </a:cubicBezTo>
                  <a:cubicBezTo>
                    <a:pt x="2061" y="23"/>
                    <a:pt x="1961" y="1"/>
                    <a:pt x="1860" y="1"/>
                  </a:cubicBezTo>
                  <a:cubicBezTo>
                    <a:pt x="1845" y="1"/>
                    <a:pt x="1830" y="0"/>
                    <a:pt x="1815"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3768600" y="1679700"/>
              <a:ext cx="84225" cy="90700"/>
            </a:xfrm>
            <a:custGeom>
              <a:avLst/>
              <a:gdLst/>
              <a:ahLst/>
              <a:cxnLst/>
              <a:rect l="l" t="t" r="r" b="b"/>
              <a:pathLst>
                <a:path w="3369" h="3628" extrusionOk="0">
                  <a:moveTo>
                    <a:pt x="2399" y="1"/>
                  </a:moveTo>
                  <a:cubicBezTo>
                    <a:pt x="2296" y="1"/>
                    <a:pt x="2193" y="13"/>
                    <a:pt x="2094" y="37"/>
                  </a:cubicBezTo>
                  <a:cubicBezTo>
                    <a:pt x="1945" y="74"/>
                    <a:pt x="1796" y="132"/>
                    <a:pt x="1663" y="207"/>
                  </a:cubicBezTo>
                  <a:cubicBezTo>
                    <a:pt x="1520" y="281"/>
                    <a:pt x="1382" y="371"/>
                    <a:pt x="1260" y="472"/>
                  </a:cubicBezTo>
                  <a:cubicBezTo>
                    <a:pt x="1159" y="552"/>
                    <a:pt x="1069" y="637"/>
                    <a:pt x="978" y="727"/>
                  </a:cubicBezTo>
                  <a:cubicBezTo>
                    <a:pt x="946" y="764"/>
                    <a:pt x="914" y="791"/>
                    <a:pt x="899" y="812"/>
                  </a:cubicBezTo>
                  <a:lnTo>
                    <a:pt x="872" y="844"/>
                  </a:lnTo>
                  <a:lnTo>
                    <a:pt x="755" y="982"/>
                  </a:lnTo>
                  <a:lnTo>
                    <a:pt x="633" y="1141"/>
                  </a:lnTo>
                  <a:cubicBezTo>
                    <a:pt x="590" y="1200"/>
                    <a:pt x="548" y="1274"/>
                    <a:pt x="500" y="1338"/>
                  </a:cubicBezTo>
                  <a:cubicBezTo>
                    <a:pt x="410" y="1492"/>
                    <a:pt x="330" y="1646"/>
                    <a:pt x="261" y="1811"/>
                  </a:cubicBezTo>
                  <a:cubicBezTo>
                    <a:pt x="245" y="1848"/>
                    <a:pt x="229" y="1890"/>
                    <a:pt x="213" y="1928"/>
                  </a:cubicBezTo>
                  <a:cubicBezTo>
                    <a:pt x="203" y="1965"/>
                    <a:pt x="192" y="2002"/>
                    <a:pt x="176" y="2039"/>
                  </a:cubicBezTo>
                  <a:cubicBezTo>
                    <a:pt x="150" y="2108"/>
                    <a:pt x="134" y="2177"/>
                    <a:pt x="118" y="2236"/>
                  </a:cubicBezTo>
                  <a:cubicBezTo>
                    <a:pt x="80" y="2374"/>
                    <a:pt x="49" y="2507"/>
                    <a:pt x="33" y="2650"/>
                  </a:cubicBezTo>
                  <a:cubicBezTo>
                    <a:pt x="1" y="2820"/>
                    <a:pt x="1" y="2995"/>
                    <a:pt x="27" y="3171"/>
                  </a:cubicBezTo>
                  <a:cubicBezTo>
                    <a:pt x="38" y="3245"/>
                    <a:pt x="54" y="3319"/>
                    <a:pt x="75" y="3394"/>
                  </a:cubicBezTo>
                  <a:cubicBezTo>
                    <a:pt x="96" y="3468"/>
                    <a:pt x="123" y="3543"/>
                    <a:pt x="155" y="3628"/>
                  </a:cubicBezTo>
                  <a:cubicBezTo>
                    <a:pt x="165" y="3537"/>
                    <a:pt x="171" y="3463"/>
                    <a:pt x="181" y="3388"/>
                  </a:cubicBezTo>
                  <a:cubicBezTo>
                    <a:pt x="192" y="3314"/>
                    <a:pt x="203" y="3245"/>
                    <a:pt x="213" y="3171"/>
                  </a:cubicBezTo>
                  <a:cubicBezTo>
                    <a:pt x="240" y="3027"/>
                    <a:pt x="256" y="2879"/>
                    <a:pt x="288" y="2693"/>
                  </a:cubicBezTo>
                  <a:cubicBezTo>
                    <a:pt x="304" y="2565"/>
                    <a:pt x="330" y="2438"/>
                    <a:pt x="367" y="2310"/>
                  </a:cubicBezTo>
                  <a:cubicBezTo>
                    <a:pt x="383" y="2257"/>
                    <a:pt x="399" y="2199"/>
                    <a:pt x="426" y="2130"/>
                  </a:cubicBezTo>
                  <a:lnTo>
                    <a:pt x="458" y="2029"/>
                  </a:lnTo>
                  <a:cubicBezTo>
                    <a:pt x="474" y="1991"/>
                    <a:pt x="490" y="1954"/>
                    <a:pt x="505" y="1917"/>
                  </a:cubicBezTo>
                  <a:cubicBezTo>
                    <a:pt x="564" y="1768"/>
                    <a:pt x="638" y="1620"/>
                    <a:pt x="723" y="1481"/>
                  </a:cubicBezTo>
                  <a:cubicBezTo>
                    <a:pt x="766" y="1418"/>
                    <a:pt x="808" y="1349"/>
                    <a:pt x="845" y="1296"/>
                  </a:cubicBezTo>
                  <a:lnTo>
                    <a:pt x="952" y="1152"/>
                  </a:lnTo>
                  <a:lnTo>
                    <a:pt x="1063" y="1019"/>
                  </a:lnTo>
                  <a:lnTo>
                    <a:pt x="1090" y="993"/>
                  </a:lnTo>
                  <a:lnTo>
                    <a:pt x="1159" y="918"/>
                  </a:lnTo>
                  <a:cubicBezTo>
                    <a:pt x="1244" y="833"/>
                    <a:pt x="1329" y="754"/>
                    <a:pt x="1419" y="679"/>
                  </a:cubicBezTo>
                  <a:cubicBezTo>
                    <a:pt x="1531" y="589"/>
                    <a:pt x="1653" y="504"/>
                    <a:pt x="1786" y="440"/>
                  </a:cubicBezTo>
                  <a:cubicBezTo>
                    <a:pt x="1897" y="377"/>
                    <a:pt x="2025" y="329"/>
                    <a:pt x="2152" y="297"/>
                  </a:cubicBezTo>
                  <a:cubicBezTo>
                    <a:pt x="2237" y="273"/>
                    <a:pt x="2325" y="261"/>
                    <a:pt x="2412" y="261"/>
                  </a:cubicBezTo>
                  <a:cubicBezTo>
                    <a:pt x="2500" y="261"/>
                    <a:pt x="2588" y="273"/>
                    <a:pt x="2673" y="297"/>
                  </a:cubicBezTo>
                  <a:cubicBezTo>
                    <a:pt x="2816" y="334"/>
                    <a:pt x="2954" y="398"/>
                    <a:pt x="3076" y="483"/>
                  </a:cubicBezTo>
                  <a:cubicBezTo>
                    <a:pt x="3199" y="562"/>
                    <a:pt x="3300" y="669"/>
                    <a:pt x="3369" y="801"/>
                  </a:cubicBezTo>
                  <a:cubicBezTo>
                    <a:pt x="3369" y="717"/>
                    <a:pt x="3353" y="632"/>
                    <a:pt x="3326" y="557"/>
                  </a:cubicBezTo>
                  <a:cubicBezTo>
                    <a:pt x="3300" y="477"/>
                    <a:pt x="3257" y="408"/>
                    <a:pt x="3209" y="345"/>
                  </a:cubicBezTo>
                  <a:cubicBezTo>
                    <a:pt x="3087" y="201"/>
                    <a:pt x="2928" y="95"/>
                    <a:pt x="2742" y="47"/>
                  </a:cubicBezTo>
                  <a:cubicBezTo>
                    <a:pt x="2662" y="21"/>
                    <a:pt x="2582" y="10"/>
                    <a:pt x="2503" y="5"/>
                  </a:cubicBezTo>
                  <a:cubicBezTo>
                    <a:pt x="2468" y="2"/>
                    <a:pt x="2434" y="1"/>
                    <a:pt x="2399"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3811775" y="1737450"/>
              <a:ext cx="9700" cy="16475"/>
            </a:xfrm>
            <a:custGeom>
              <a:avLst/>
              <a:gdLst/>
              <a:ahLst/>
              <a:cxnLst/>
              <a:rect l="l" t="t" r="r" b="b"/>
              <a:pathLst>
                <a:path w="388" h="659" extrusionOk="0">
                  <a:moveTo>
                    <a:pt x="282" y="0"/>
                  </a:moveTo>
                  <a:cubicBezTo>
                    <a:pt x="191" y="11"/>
                    <a:pt x="144" y="16"/>
                    <a:pt x="133" y="53"/>
                  </a:cubicBezTo>
                  <a:cubicBezTo>
                    <a:pt x="122" y="90"/>
                    <a:pt x="69" y="298"/>
                    <a:pt x="69" y="298"/>
                  </a:cubicBezTo>
                  <a:cubicBezTo>
                    <a:pt x="69" y="298"/>
                    <a:pt x="16" y="494"/>
                    <a:pt x="6" y="537"/>
                  </a:cubicBezTo>
                  <a:cubicBezTo>
                    <a:pt x="0" y="579"/>
                    <a:pt x="37" y="611"/>
                    <a:pt x="112" y="659"/>
                  </a:cubicBezTo>
                  <a:cubicBezTo>
                    <a:pt x="197" y="648"/>
                    <a:pt x="245" y="638"/>
                    <a:pt x="261" y="606"/>
                  </a:cubicBezTo>
                  <a:cubicBezTo>
                    <a:pt x="271" y="569"/>
                    <a:pt x="319" y="361"/>
                    <a:pt x="319" y="361"/>
                  </a:cubicBezTo>
                  <a:cubicBezTo>
                    <a:pt x="319" y="361"/>
                    <a:pt x="372" y="165"/>
                    <a:pt x="383" y="122"/>
                  </a:cubicBezTo>
                  <a:cubicBezTo>
                    <a:pt x="388" y="80"/>
                    <a:pt x="351" y="48"/>
                    <a:pt x="28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3760775" y="1608625"/>
              <a:ext cx="6525" cy="157525"/>
            </a:xfrm>
            <a:custGeom>
              <a:avLst/>
              <a:gdLst/>
              <a:ahLst/>
              <a:cxnLst/>
              <a:rect l="l" t="t" r="r" b="b"/>
              <a:pathLst>
                <a:path w="261" h="6301" extrusionOk="0">
                  <a:moveTo>
                    <a:pt x="128" y="0"/>
                  </a:moveTo>
                  <a:cubicBezTo>
                    <a:pt x="43" y="314"/>
                    <a:pt x="0" y="638"/>
                    <a:pt x="0" y="957"/>
                  </a:cubicBezTo>
                  <a:lnTo>
                    <a:pt x="0" y="1552"/>
                  </a:lnTo>
                  <a:lnTo>
                    <a:pt x="0" y="3172"/>
                  </a:lnTo>
                  <a:lnTo>
                    <a:pt x="0" y="4941"/>
                  </a:lnTo>
                  <a:lnTo>
                    <a:pt x="0" y="5344"/>
                  </a:lnTo>
                  <a:cubicBezTo>
                    <a:pt x="0" y="5668"/>
                    <a:pt x="43" y="5992"/>
                    <a:pt x="128" y="6301"/>
                  </a:cubicBezTo>
                  <a:cubicBezTo>
                    <a:pt x="218" y="5992"/>
                    <a:pt x="261" y="5668"/>
                    <a:pt x="261" y="5344"/>
                  </a:cubicBezTo>
                  <a:lnTo>
                    <a:pt x="261" y="4941"/>
                  </a:lnTo>
                  <a:lnTo>
                    <a:pt x="261" y="3172"/>
                  </a:lnTo>
                  <a:lnTo>
                    <a:pt x="261" y="1552"/>
                  </a:lnTo>
                  <a:lnTo>
                    <a:pt x="261" y="957"/>
                  </a:lnTo>
                  <a:cubicBezTo>
                    <a:pt x="261" y="638"/>
                    <a:pt x="218" y="314"/>
                    <a:pt x="128"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3794500" y="1828400"/>
              <a:ext cx="60050" cy="89150"/>
            </a:xfrm>
            <a:custGeom>
              <a:avLst/>
              <a:gdLst/>
              <a:ahLst/>
              <a:cxnLst/>
              <a:rect l="l" t="t" r="r" b="b"/>
              <a:pathLst>
                <a:path w="2402" h="3566" extrusionOk="0">
                  <a:moveTo>
                    <a:pt x="2258" y="1"/>
                  </a:moveTo>
                  <a:cubicBezTo>
                    <a:pt x="2173" y="314"/>
                    <a:pt x="2131" y="633"/>
                    <a:pt x="2131" y="957"/>
                  </a:cubicBezTo>
                  <a:lnTo>
                    <a:pt x="2131" y="1361"/>
                  </a:lnTo>
                  <a:cubicBezTo>
                    <a:pt x="2131" y="1610"/>
                    <a:pt x="2136" y="1945"/>
                    <a:pt x="2136" y="2301"/>
                  </a:cubicBezTo>
                  <a:lnTo>
                    <a:pt x="2136" y="2434"/>
                  </a:lnTo>
                  <a:lnTo>
                    <a:pt x="2136" y="2567"/>
                  </a:lnTo>
                  <a:cubicBezTo>
                    <a:pt x="2136" y="2646"/>
                    <a:pt x="2120" y="2721"/>
                    <a:pt x="2088" y="2790"/>
                  </a:cubicBezTo>
                  <a:cubicBezTo>
                    <a:pt x="2067" y="2843"/>
                    <a:pt x="2025" y="2885"/>
                    <a:pt x="1966" y="2901"/>
                  </a:cubicBezTo>
                  <a:cubicBezTo>
                    <a:pt x="1951" y="2906"/>
                    <a:pt x="1935" y="2909"/>
                    <a:pt x="1919" y="2909"/>
                  </a:cubicBezTo>
                  <a:cubicBezTo>
                    <a:pt x="1884" y="2909"/>
                    <a:pt x="1847" y="2897"/>
                    <a:pt x="1817" y="2875"/>
                  </a:cubicBezTo>
                  <a:cubicBezTo>
                    <a:pt x="1759" y="2832"/>
                    <a:pt x="1706" y="2784"/>
                    <a:pt x="1669" y="2726"/>
                  </a:cubicBezTo>
                  <a:cubicBezTo>
                    <a:pt x="1626" y="2668"/>
                    <a:pt x="1589" y="2604"/>
                    <a:pt x="1557" y="2540"/>
                  </a:cubicBezTo>
                  <a:cubicBezTo>
                    <a:pt x="1531" y="2482"/>
                    <a:pt x="1509" y="2418"/>
                    <a:pt x="1493" y="2354"/>
                  </a:cubicBezTo>
                  <a:cubicBezTo>
                    <a:pt x="1472" y="2285"/>
                    <a:pt x="1456" y="2227"/>
                    <a:pt x="1446" y="2168"/>
                  </a:cubicBezTo>
                  <a:lnTo>
                    <a:pt x="1345" y="1796"/>
                  </a:lnTo>
                  <a:lnTo>
                    <a:pt x="1307" y="1648"/>
                  </a:lnTo>
                  <a:cubicBezTo>
                    <a:pt x="1291" y="1589"/>
                    <a:pt x="1270" y="1515"/>
                    <a:pt x="1244" y="1409"/>
                  </a:cubicBezTo>
                  <a:cubicBezTo>
                    <a:pt x="1233" y="1355"/>
                    <a:pt x="1217" y="1297"/>
                    <a:pt x="1201" y="1233"/>
                  </a:cubicBezTo>
                  <a:cubicBezTo>
                    <a:pt x="1201" y="1232"/>
                    <a:pt x="1201" y="1230"/>
                    <a:pt x="1200" y="1229"/>
                  </a:cubicBezTo>
                  <a:lnTo>
                    <a:pt x="1200" y="1229"/>
                  </a:lnTo>
                  <a:cubicBezTo>
                    <a:pt x="1199" y="1213"/>
                    <a:pt x="1195" y="1198"/>
                    <a:pt x="1191" y="1185"/>
                  </a:cubicBezTo>
                  <a:lnTo>
                    <a:pt x="941" y="1249"/>
                  </a:lnTo>
                  <a:lnTo>
                    <a:pt x="941" y="1260"/>
                  </a:lnTo>
                  <a:lnTo>
                    <a:pt x="941" y="1270"/>
                  </a:lnTo>
                  <a:cubicBezTo>
                    <a:pt x="941" y="1277"/>
                    <a:pt x="943" y="1282"/>
                    <a:pt x="946" y="1288"/>
                  </a:cubicBezTo>
                  <a:lnTo>
                    <a:pt x="946" y="1288"/>
                  </a:lnTo>
                  <a:cubicBezTo>
                    <a:pt x="948" y="1294"/>
                    <a:pt x="950" y="1300"/>
                    <a:pt x="952" y="1308"/>
                  </a:cubicBezTo>
                  <a:cubicBezTo>
                    <a:pt x="962" y="1340"/>
                    <a:pt x="973" y="1377"/>
                    <a:pt x="978" y="1414"/>
                  </a:cubicBezTo>
                  <a:cubicBezTo>
                    <a:pt x="999" y="1531"/>
                    <a:pt x="1015" y="1653"/>
                    <a:pt x="1015" y="1770"/>
                  </a:cubicBezTo>
                  <a:cubicBezTo>
                    <a:pt x="1031" y="2168"/>
                    <a:pt x="941" y="2561"/>
                    <a:pt x="760" y="2917"/>
                  </a:cubicBezTo>
                  <a:cubicBezTo>
                    <a:pt x="739" y="2965"/>
                    <a:pt x="707" y="3008"/>
                    <a:pt x="686" y="3050"/>
                  </a:cubicBezTo>
                  <a:cubicBezTo>
                    <a:pt x="670" y="3071"/>
                    <a:pt x="659" y="3092"/>
                    <a:pt x="643" y="3114"/>
                  </a:cubicBezTo>
                  <a:cubicBezTo>
                    <a:pt x="627" y="3140"/>
                    <a:pt x="617" y="3151"/>
                    <a:pt x="606" y="3172"/>
                  </a:cubicBezTo>
                  <a:lnTo>
                    <a:pt x="601" y="3162"/>
                  </a:lnTo>
                  <a:lnTo>
                    <a:pt x="580" y="3140"/>
                  </a:lnTo>
                  <a:cubicBezTo>
                    <a:pt x="569" y="3130"/>
                    <a:pt x="564" y="3119"/>
                    <a:pt x="553" y="3103"/>
                  </a:cubicBezTo>
                  <a:cubicBezTo>
                    <a:pt x="532" y="3077"/>
                    <a:pt x="516" y="3055"/>
                    <a:pt x="500" y="3029"/>
                  </a:cubicBezTo>
                  <a:cubicBezTo>
                    <a:pt x="468" y="2981"/>
                    <a:pt x="442" y="2938"/>
                    <a:pt x="420" y="2896"/>
                  </a:cubicBezTo>
                  <a:cubicBezTo>
                    <a:pt x="378" y="2816"/>
                    <a:pt x="351" y="2758"/>
                    <a:pt x="335" y="2715"/>
                  </a:cubicBezTo>
                  <a:cubicBezTo>
                    <a:pt x="277" y="2567"/>
                    <a:pt x="234" y="2418"/>
                    <a:pt x="197" y="2264"/>
                  </a:cubicBezTo>
                  <a:cubicBezTo>
                    <a:pt x="160" y="2120"/>
                    <a:pt x="139" y="1972"/>
                    <a:pt x="128" y="1823"/>
                  </a:cubicBezTo>
                  <a:cubicBezTo>
                    <a:pt x="59" y="1966"/>
                    <a:pt x="22" y="2120"/>
                    <a:pt x="11" y="2280"/>
                  </a:cubicBezTo>
                  <a:cubicBezTo>
                    <a:pt x="1" y="2460"/>
                    <a:pt x="27" y="2641"/>
                    <a:pt x="96" y="2811"/>
                  </a:cubicBezTo>
                  <a:cubicBezTo>
                    <a:pt x="123" y="2880"/>
                    <a:pt x="155" y="2954"/>
                    <a:pt x="192" y="3023"/>
                  </a:cubicBezTo>
                  <a:cubicBezTo>
                    <a:pt x="218" y="3066"/>
                    <a:pt x="250" y="3119"/>
                    <a:pt x="288" y="3177"/>
                  </a:cubicBezTo>
                  <a:cubicBezTo>
                    <a:pt x="303" y="3204"/>
                    <a:pt x="325" y="3231"/>
                    <a:pt x="346" y="3262"/>
                  </a:cubicBezTo>
                  <a:cubicBezTo>
                    <a:pt x="362" y="3273"/>
                    <a:pt x="372" y="3289"/>
                    <a:pt x="383" y="3305"/>
                  </a:cubicBezTo>
                  <a:lnTo>
                    <a:pt x="431" y="3363"/>
                  </a:lnTo>
                  <a:cubicBezTo>
                    <a:pt x="495" y="3427"/>
                    <a:pt x="558" y="3496"/>
                    <a:pt x="633" y="3565"/>
                  </a:cubicBezTo>
                  <a:lnTo>
                    <a:pt x="638" y="3555"/>
                  </a:lnTo>
                  <a:lnTo>
                    <a:pt x="649" y="3544"/>
                  </a:lnTo>
                  <a:lnTo>
                    <a:pt x="675" y="3512"/>
                  </a:lnTo>
                  <a:lnTo>
                    <a:pt x="718" y="3454"/>
                  </a:lnTo>
                  <a:lnTo>
                    <a:pt x="813" y="3332"/>
                  </a:lnTo>
                  <a:cubicBezTo>
                    <a:pt x="829" y="3305"/>
                    <a:pt x="845" y="3284"/>
                    <a:pt x="861" y="3257"/>
                  </a:cubicBezTo>
                  <a:cubicBezTo>
                    <a:pt x="877" y="3231"/>
                    <a:pt x="893" y="3209"/>
                    <a:pt x="909" y="3183"/>
                  </a:cubicBezTo>
                  <a:cubicBezTo>
                    <a:pt x="936" y="3135"/>
                    <a:pt x="967" y="3087"/>
                    <a:pt x="994" y="3034"/>
                  </a:cubicBezTo>
                  <a:cubicBezTo>
                    <a:pt x="1102" y="2823"/>
                    <a:pt x="1180" y="2598"/>
                    <a:pt x="1227" y="2367"/>
                  </a:cubicBezTo>
                  <a:lnTo>
                    <a:pt x="1227" y="2367"/>
                  </a:lnTo>
                  <a:lnTo>
                    <a:pt x="1238" y="2413"/>
                  </a:lnTo>
                  <a:cubicBezTo>
                    <a:pt x="1265" y="2492"/>
                    <a:pt x="1291" y="2567"/>
                    <a:pt x="1323" y="2641"/>
                  </a:cubicBezTo>
                  <a:cubicBezTo>
                    <a:pt x="1366" y="2721"/>
                    <a:pt x="1408" y="2800"/>
                    <a:pt x="1461" y="2869"/>
                  </a:cubicBezTo>
                  <a:cubicBezTo>
                    <a:pt x="1520" y="2954"/>
                    <a:pt x="1594" y="3029"/>
                    <a:pt x="1685" y="3087"/>
                  </a:cubicBezTo>
                  <a:cubicBezTo>
                    <a:pt x="1732" y="3119"/>
                    <a:pt x="1791" y="3140"/>
                    <a:pt x="1849" y="3151"/>
                  </a:cubicBezTo>
                  <a:lnTo>
                    <a:pt x="1897" y="3162"/>
                  </a:lnTo>
                  <a:lnTo>
                    <a:pt x="1950" y="3162"/>
                  </a:lnTo>
                  <a:cubicBezTo>
                    <a:pt x="1982" y="3156"/>
                    <a:pt x="2014" y="3151"/>
                    <a:pt x="2046" y="3140"/>
                  </a:cubicBezTo>
                  <a:cubicBezTo>
                    <a:pt x="2110" y="3124"/>
                    <a:pt x="2168" y="3087"/>
                    <a:pt x="2216" y="3045"/>
                  </a:cubicBezTo>
                  <a:cubicBezTo>
                    <a:pt x="2264" y="3002"/>
                    <a:pt x="2301" y="2949"/>
                    <a:pt x="2327" y="2891"/>
                  </a:cubicBezTo>
                  <a:cubicBezTo>
                    <a:pt x="2370" y="2795"/>
                    <a:pt x="2396" y="2683"/>
                    <a:pt x="2402" y="2577"/>
                  </a:cubicBezTo>
                  <a:cubicBezTo>
                    <a:pt x="2402" y="2524"/>
                    <a:pt x="2402" y="2476"/>
                    <a:pt x="2402" y="2428"/>
                  </a:cubicBezTo>
                  <a:lnTo>
                    <a:pt x="2402" y="2296"/>
                  </a:lnTo>
                  <a:cubicBezTo>
                    <a:pt x="2402" y="1934"/>
                    <a:pt x="2402" y="1605"/>
                    <a:pt x="2396" y="1355"/>
                  </a:cubicBezTo>
                  <a:lnTo>
                    <a:pt x="2396" y="952"/>
                  </a:lnTo>
                  <a:cubicBezTo>
                    <a:pt x="2396" y="628"/>
                    <a:pt x="2349" y="309"/>
                    <a:pt x="2258"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3582950" y="1817775"/>
              <a:ext cx="81175" cy="93000"/>
            </a:xfrm>
            <a:custGeom>
              <a:avLst/>
              <a:gdLst/>
              <a:ahLst/>
              <a:cxnLst/>
              <a:rect l="l" t="t" r="r" b="b"/>
              <a:pathLst>
                <a:path w="3247" h="3720" extrusionOk="0">
                  <a:moveTo>
                    <a:pt x="2529" y="1"/>
                  </a:moveTo>
                  <a:lnTo>
                    <a:pt x="2529" y="1"/>
                  </a:lnTo>
                  <a:cubicBezTo>
                    <a:pt x="2263" y="192"/>
                    <a:pt x="2035" y="421"/>
                    <a:pt x="1844" y="686"/>
                  </a:cubicBezTo>
                  <a:cubicBezTo>
                    <a:pt x="1807" y="739"/>
                    <a:pt x="1743" y="830"/>
                    <a:pt x="1610" y="1016"/>
                  </a:cubicBezTo>
                  <a:cubicBezTo>
                    <a:pt x="1323" y="1414"/>
                    <a:pt x="866" y="2104"/>
                    <a:pt x="505" y="2710"/>
                  </a:cubicBezTo>
                  <a:cubicBezTo>
                    <a:pt x="415" y="2859"/>
                    <a:pt x="330" y="3002"/>
                    <a:pt x="256" y="3135"/>
                  </a:cubicBezTo>
                  <a:lnTo>
                    <a:pt x="149" y="3326"/>
                  </a:lnTo>
                  <a:cubicBezTo>
                    <a:pt x="117" y="3385"/>
                    <a:pt x="80" y="3443"/>
                    <a:pt x="54" y="3496"/>
                  </a:cubicBezTo>
                  <a:lnTo>
                    <a:pt x="16" y="3576"/>
                  </a:lnTo>
                  <a:lnTo>
                    <a:pt x="6" y="3592"/>
                  </a:lnTo>
                  <a:lnTo>
                    <a:pt x="1" y="3602"/>
                  </a:lnTo>
                  <a:lnTo>
                    <a:pt x="1" y="3608"/>
                  </a:lnTo>
                  <a:lnTo>
                    <a:pt x="6" y="3608"/>
                  </a:lnTo>
                  <a:lnTo>
                    <a:pt x="48" y="3624"/>
                  </a:lnTo>
                  <a:cubicBezTo>
                    <a:pt x="139" y="3656"/>
                    <a:pt x="234" y="3687"/>
                    <a:pt x="330" y="3709"/>
                  </a:cubicBezTo>
                  <a:lnTo>
                    <a:pt x="410" y="3719"/>
                  </a:lnTo>
                  <a:lnTo>
                    <a:pt x="479" y="3719"/>
                  </a:lnTo>
                  <a:cubicBezTo>
                    <a:pt x="505" y="3719"/>
                    <a:pt x="537" y="3714"/>
                    <a:pt x="564" y="3709"/>
                  </a:cubicBezTo>
                  <a:lnTo>
                    <a:pt x="622" y="3709"/>
                  </a:lnTo>
                  <a:lnTo>
                    <a:pt x="691" y="3693"/>
                  </a:lnTo>
                  <a:cubicBezTo>
                    <a:pt x="776" y="3672"/>
                    <a:pt x="861" y="3640"/>
                    <a:pt x="935" y="3602"/>
                  </a:cubicBezTo>
                  <a:cubicBezTo>
                    <a:pt x="1052" y="3539"/>
                    <a:pt x="1159" y="3464"/>
                    <a:pt x="1254" y="3379"/>
                  </a:cubicBezTo>
                  <a:cubicBezTo>
                    <a:pt x="1307" y="3326"/>
                    <a:pt x="1360" y="3273"/>
                    <a:pt x="1408" y="3209"/>
                  </a:cubicBezTo>
                  <a:cubicBezTo>
                    <a:pt x="1456" y="3146"/>
                    <a:pt x="1499" y="3082"/>
                    <a:pt x="1541" y="3013"/>
                  </a:cubicBezTo>
                  <a:cubicBezTo>
                    <a:pt x="1706" y="2726"/>
                    <a:pt x="1807" y="2386"/>
                    <a:pt x="1913" y="2078"/>
                  </a:cubicBezTo>
                  <a:cubicBezTo>
                    <a:pt x="2009" y="1796"/>
                    <a:pt x="2136" y="1525"/>
                    <a:pt x="2295" y="1270"/>
                  </a:cubicBezTo>
                  <a:cubicBezTo>
                    <a:pt x="2396" y="1111"/>
                    <a:pt x="2508" y="957"/>
                    <a:pt x="2635" y="814"/>
                  </a:cubicBezTo>
                  <a:lnTo>
                    <a:pt x="2954" y="442"/>
                  </a:lnTo>
                  <a:cubicBezTo>
                    <a:pt x="3044" y="330"/>
                    <a:pt x="3135" y="224"/>
                    <a:pt x="3246" y="91"/>
                  </a:cubicBezTo>
                  <a:lnTo>
                    <a:pt x="3246" y="91"/>
                  </a:lnTo>
                  <a:cubicBezTo>
                    <a:pt x="3097" y="144"/>
                    <a:pt x="2959" y="219"/>
                    <a:pt x="2827" y="304"/>
                  </a:cubicBezTo>
                  <a:cubicBezTo>
                    <a:pt x="2683" y="399"/>
                    <a:pt x="2550" y="511"/>
                    <a:pt x="2439" y="644"/>
                  </a:cubicBezTo>
                  <a:cubicBezTo>
                    <a:pt x="2306" y="798"/>
                    <a:pt x="2184" y="962"/>
                    <a:pt x="2072" y="1132"/>
                  </a:cubicBezTo>
                  <a:cubicBezTo>
                    <a:pt x="1993" y="1260"/>
                    <a:pt x="1924" y="1398"/>
                    <a:pt x="1854" y="1531"/>
                  </a:cubicBezTo>
                  <a:cubicBezTo>
                    <a:pt x="1785" y="1685"/>
                    <a:pt x="1722" y="1839"/>
                    <a:pt x="1669" y="1998"/>
                  </a:cubicBezTo>
                  <a:cubicBezTo>
                    <a:pt x="1557" y="2317"/>
                    <a:pt x="1461" y="2636"/>
                    <a:pt x="1313" y="2885"/>
                  </a:cubicBezTo>
                  <a:cubicBezTo>
                    <a:pt x="1201" y="3098"/>
                    <a:pt x="1031" y="3268"/>
                    <a:pt x="819" y="3379"/>
                  </a:cubicBezTo>
                  <a:cubicBezTo>
                    <a:pt x="760" y="3406"/>
                    <a:pt x="696" y="3433"/>
                    <a:pt x="627" y="3448"/>
                  </a:cubicBezTo>
                  <a:lnTo>
                    <a:pt x="574" y="3459"/>
                  </a:lnTo>
                  <a:lnTo>
                    <a:pt x="537" y="3459"/>
                  </a:lnTo>
                  <a:cubicBezTo>
                    <a:pt x="516" y="3464"/>
                    <a:pt x="495" y="3464"/>
                    <a:pt x="473" y="3464"/>
                  </a:cubicBezTo>
                  <a:lnTo>
                    <a:pt x="431" y="3464"/>
                  </a:lnTo>
                  <a:lnTo>
                    <a:pt x="378" y="3459"/>
                  </a:lnTo>
                  <a:cubicBezTo>
                    <a:pt x="410" y="3401"/>
                    <a:pt x="447" y="3337"/>
                    <a:pt x="484" y="3273"/>
                  </a:cubicBezTo>
                  <a:cubicBezTo>
                    <a:pt x="564" y="3140"/>
                    <a:pt x="643" y="2997"/>
                    <a:pt x="734" y="2848"/>
                  </a:cubicBezTo>
                  <a:cubicBezTo>
                    <a:pt x="1095" y="2248"/>
                    <a:pt x="1546" y="1568"/>
                    <a:pt x="1828" y="1170"/>
                  </a:cubicBezTo>
                  <a:lnTo>
                    <a:pt x="2062" y="846"/>
                  </a:lnTo>
                  <a:cubicBezTo>
                    <a:pt x="2253" y="580"/>
                    <a:pt x="2407" y="298"/>
                    <a:pt x="2529"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3896750" y="1856275"/>
              <a:ext cx="186625" cy="163000"/>
            </a:xfrm>
            <a:custGeom>
              <a:avLst/>
              <a:gdLst/>
              <a:ahLst/>
              <a:cxnLst/>
              <a:rect l="l" t="t" r="r" b="b"/>
              <a:pathLst>
                <a:path w="7465" h="6520" extrusionOk="0">
                  <a:moveTo>
                    <a:pt x="6359" y="1"/>
                  </a:moveTo>
                  <a:cubicBezTo>
                    <a:pt x="6254" y="1"/>
                    <a:pt x="6151" y="19"/>
                    <a:pt x="6051" y="55"/>
                  </a:cubicBezTo>
                  <a:cubicBezTo>
                    <a:pt x="5924" y="102"/>
                    <a:pt x="5802" y="177"/>
                    <a:pt x="5701" y="272"/>
                  </a:cubicBezTo>
                  <a:cubicBezTo>
                    <a:pt x="5504" y="458"/>
                    <a:pt x="5355" y="676"/>
                    <a:pt x="5207" y="883"/>
                  </a:cubicBezTo>
                  <a:cubicBezTo>
                    <a:pt x="5170" y="931"/>
                    <a:pt x="5132" y="984"/>
                    <a:pt x="5090" y="1032"/>
                  </a:cubicBezTo>
                  <a:cubicBezTo>
                    <a:pt x="5053" y="1080"/>
                    <a:pt x="5010" y="1122"/>
                    <a:pt x="4968" y="1170"/>
                  </a:cubicBezTo>
                  <a:cubicBezTo>
                    <a:pt x="4946" y="1191"/>
                    <a:pt x="4931" y="1218"/>
                    <a:pt x="4909" y="1239"/>
                  </a:cubicBezTo>
                  <a:lnTo>
                    <a:pt x="4840" y="1298"/>
                  </a:lnTo>
                  <a:cubicBezTo>
                    <a:pt x="4792" y="1340"/>
                    <a:pt x="4755" y="1388"/>
                    <a:pt x="4702" y="1425"/>
                  </a:cubicBezTo>
                  <a:cubicBezTo>
                    <a:pt x="4511" y="1579"/>
                    <a:pt x="4298" y="1707"/>
                    <a:pt x="4075" y="1813"/>
                  </a:cubicBezTo>
                  <a:cubicBezTo>
                    <a:pt x="3852" y="1914"/>
                    <a:pt x="3624" y="1999"/>
                    <a:pt x="3385" y="2062"/>
                  </a:cubicBezTo>
                  <a:cubicBezTo>
                    <a:pt x="3273" y="2089"/>
                    <a:pt x="3156" y="2121"/>
                    <a:pt x="3045" y="2142"/>
                  </a:cubicBezTo>
                  <a:lnTo>
                    <a:pt x="2875" y="2174"/>
                  </a:lnTo>
                  <a:cubicBezTo>
                    <a:pt x="2843" y="2179"/>
                    <a:pt x="2816" y="2185"/>
                    <a:pt x="2790" y="2190"/>
                  </a:cubicBezTo>
                  <a:lnTo>
                    <a:pt x="2715" y="2201"/>
                  </a:lnTo>
                  <a:cubicBezTo>
                    <a:pt x="2460" y="2243"/>
                    <a:pt x="2253" y="2264"/>
                    <a:pt x="2142" y="2275"/>
                  </a:cubicBezTo>
                  <a:cubicBezTo>
                    <a:pt x="1823" y="2302"/>
                    <a:pt x="1504" y="2365"/>
                    <a:pt x="1201" y="2466"/>
                  </a:cubicBezTo>
                  <a:cubicBezTo>
                    <a:pt x="1421" y="2518"/>
                    <a:pt x="1648" y="2544"/>
                    <a:pt x="1876" y="2544"/>
                  </a:cubicBezTo>
                  <a:cubicBezTo>
                    <a:pt x="1973" y="2544"/>
                    <a:pt x="2071" y="2540"/>
                    <a:pt x="2168" y="2530"/>
                  </a:cubicBezTo>
                  <a:cubicBezTo>
                    <a:pt x="2274" y="2519"/>
                    <a:pt x="2492" y="2498"/>
                    <a:pt x="2758" y="2456"/>
                  </a:cubicBezTo>
                  <a:lnTo>
                    <a:pt x="2832" y="2445"/>
                  </a:lnTo>
                  <a:cubicBezTo>
                    <a:pt x="2859" y="2440"/>
                    <a:pt x="2891" y="2440"/>
                    <a:pt x="2917" y="2429"/>
                  </a:cubicBezTo>
                  <a:lnTo>
                    <a:pt x="3093" y="2397"/>
                  </a:lnTo>
                  <a:cubicBezTo>
                    <a:pt x="3215" y="2376"/>
                    <a:pt x="3332" y="2344"/>
                    <a:pt x="3454" y="2312"/>
                  </a:cubicBezTo>
                  <a:cubicBezTo>
                    <a:pt x="3703" y="2243"/>
                    <a:pt x="3948" y="2153"/>
                    <a:pt x="4187" y="2047"/>
                  </a:cubicBezTo>
                  <a:cubicBezTo>
                    <a:pt x="4431" y="1930"/>
                    <a:pt x="4660" y="1786"/>
                    <a:pt x="4872" y="1622"/>
                  </a:cubicBezTo>
                  <a:cubicBezTo>
                    <a:pt x="4925" y="1579"/>
                    <a:pt x="4973" y="1531"/>
                    <a:pt x="5021" y="1489"/>
                  </a:cubicBezTo>
                  <a:lnTo>
                    <a:pt x="5095" y="1420"/>
                  </a:lnTo>
                  <a:cubicBezTo>
                    <a:pt x="5122" y="1398"/>
                    <a:pt x="5143" y="1372"/>
                    <a:pt x="5164" y="1345"/>
                  </a:cubicBezTo>
                  <a:cubicBezTo>
                    <a:pt x="5207" y="1292"/>
                    <a:pt x="5255" y="1244"/>
                    <a:pt x="5297" y="1191"/>
                  </a:cubicBezTo>
                  <a:cubicBezTo>
                    <a:pt x="5340" y="1138"/>
                    <a:pt x="5377" y="1085"/>
                    <a:pt x="5414" y="1032"/>
                  </a:cubicBezTo>
                  <a:cubicBezTo>
                    <a:pt x="5568" y="825"/>
                    <a:pt x="5706" y="618"/>
                    <a:pt x="5876" y="464"/>
                  </a:cubicBezTo>
                  <a:cubicBezTo>
                    <a:pt x="6003" y="336"/>
                    <a:pt x="6181" y="263"/>
                    <a:pt x="6364" y="263"/>
                  </a:cubicBezTo>
                  <a:cubicBezTo>
                    <a:pt x="6387" y="263"/>
                    <a:pt x="6410" y="265"/>
                    <a:pt x="6434" y="267"/>
                  </a:cubicBezTo>
                  <a:cubicBezTo>
                    <a:pt x="6620" y="299"/>
                    <a:pt x="6795" y="395"/>
                    <a:pt x="6923" y="538"/>
                  </a:cubicBezTo>
                  <a:cubicBezTo>
                    <a:pt x="6981" y="607"/>
                    <a:pt x="7034" y="681"/>
                    <a:pt x="7077" y="761"/>
                  </a:cubicBezTo>
                  <a:cubicBezTo>
                    <a:pt x="7114" y="835"/>
                    <a:pt x="7146" y="915"/>
                    <a:pt x="7162" y="995"/>
                  </a:cubicBezTo>
                  <a:cubicBezTo>
                    <a:pt x="7209" y="1260"/>
                    <a:pt x="7199" y="1531"/>
                    <a:pt x="7124" y="1792"/>
                  </a:cubicBezTo>
                  <a:cubicBezTo>
                    <a:pt x="7103" y="1887"/>
                    <a:pt x="7077" y="1962"/>
                    <a:pt x="7061" y="2015"/>
                  </a:cubicBezTo>
                  <a:lnTo>
                    <a:pt x="7034" y="2089"/>
                  </a:lnTo>
                  <a:lnTo>
                    <a:pt x="7002" y="2169"/>
                  </a:lnTo>
                  <a:cubicBezTo>
                    <a:pt x="6986" y="2217"/>
                    <a:pt x="6954" y="2291"/>
                    <a:pt x="6917" y="2387"/>
                  </a:cubicBezTo>
                  <a:cubicBezTo>
                    <a:pt x="6800" y="2642"/>
                    <a:pt x="6673" y="2896"/>
                    <a:pt x="6519" y="3136"/>
                  </a:cubicBezTo>
                  <a:cubicBezTo>
                    <a:pt x="6306" y="3486"/>
                    <a:pt x="6057" y="3810"/>
                    <a:pt x="5775" y="4113"/>
                  </a:cubicBezTo>
                  <a:cubicBezTo>
                    <a:pt x="5616" y="4283"/>
                    <a:pt x="5446" y="4448"/>
                    <a:pt x="5265" y="4602"/>
                  </a:cubicBezTo>
                  <a:cubicBezTo>
                    <a:pt x="5079" y="4766"/>
                    <a:pt x="4883" y="4915"/>
                    <a:pt x="4676" y="5058"/>
                  </a:cubicBezTo>
                  <a:cubicBezTo>
                    <a:pt x="4468" y="5202"/>
                    <a:pt x="4251" y="5335"/>
                    <a:pt x="4027" y="5457"/>
                  </a:cubicBezTo>
                  <a:cubicBezTo>
                    <a:pt x="3804" y="5579"/>
                    <a:pt x="3576" y="5685"/>
                    <a:pt x="3337" y="5781"/>
                  </a:cubicBezTo>
                  <a:cubicBezTo>
                    <a:pt x="3108" y="5871"/>
                    <a:pt x="2880" y="5951"/>
                    <a:pt x="2641" y="6020"/>
                  </a:cubicBezTo>
                  <a:cubicBezTo>
                    <a:pt x="2524" y="6052"/>
                    <a:pt x="2413" y="6084"/>
                    <a:pt x="2296" y="6105"/>
                  </a:cubicBezTo>
                  <a:cubicBezTo>
                    <a:pt x="2237" y="6116"/>
                    <a:pt x="2184" y="6132"/>
                    <a:pt x="2126" y="6142"/>
                  </a:cubicBezTo>
                  <a:lnTo>
                    <a:pt x="1961" y="6174"/>
                  </a:lnTo>
                  <a:cubicBezTo>
                    <a:pt x="1850" y="6195"/>
                    <a:pt x="1743" y="6201"/>
                    <a:pt x="1637" y="6217"/>
                  </a:cubicBezTo>
                  <a:cubicBezTo>
                    <a:pt x="1584" y="6227"/>
                    <a:pt x="1531" y="6227"/>
                    <a:pt x="1483" y="6232"/>
                  </a:cubicBezTo>
                  <a:lnTo>
                    <a:pt x="1345" y="6248"/>
                  </a:lnTo>
                  <a:lnTo>
                    <a:pt x="1186" y="6254"/>
                  </a:lnTo>
                  <a:cubicBezTo>
                    <a:pt x="1085" y="6259"/>
                    <a:pt x="1005" y="6259"/>
                    <a:pt x="952" y="6259"/>
                  </a:cubicBezTo>
                  <a:lnTo>
                    <a:pt x="686" y="6259"/>
                  </a:lnTo>
                  <a:cubicBezTo>
                    <a:pt x="607" y="6259"/>
                    <a:pt x="532" y="6270"/>
                    <a:pt x="458" y="6270"/>
                  </a:cubicBezTo>
                  <a:cubicBezTo>
                    <a:pt x="389" y="6275"/>
                    <a:pt x="314" y="6286"/>
                    <a:pt x="240" y="6291"/>
                  </a:cubicBezTo>
                  <a:cubicBezTo>
                    <a:pt x="166" y="6296"/>
                    <a:pt x="91" y="6317"/>
                    <a:pt x="1" y="6323"/>
                  </a:cubicBezTo>
                  <a:cubicBezTo>
                    <a:pt x="81" y="6355"/>
                    <a:pt x="155" y="6381"/>
                    <a:pt x="229" y="6408"/>
                  </a:cubicBezTo>
                  <a:cubicBezTo>
                    <a:pt x="298" y="6434"/>
                    <a:pt x="373" y="6450"/>
                    <a:pt x="447" y="6471"/>
                  </a:cubicBezTo>
                  <a:cubicBezTo>
                    <a:pt x="522" y="6487"/>
                    <a:pt x="601" y="6498"/>
                    <a:pt x="681" y="6509"/>
                  </a:cubicBezTo>
                  <a:cubicBezTo>
                    <a:pt x="723" y="6514"/>
                    <a:pt x="766" y="6519"/>
                    <a:pt x="814" y="6519"/>
                  </a:cubicBezTo>
                  <a:lnTo>
                    <a:pt x="957" y="6519"/>
                  </a:lnTo>
                  <a:cubicBezTo>
                    <a:pt x="1010" y="6519"/>
                    <a:pt x="1095" y="6519"/>
                    <a:pt x="1196" y="6514"/>
                  </a:cubicBezTo>
                  <a:lnTo>
                    <a:pt x="1366" y="6509"/>
                  </a:lnTo>
                  <a:lnTo>
                    <a:pt x="1510" y="6493"/>
                  </a:lnTo>
                  <a:cubicBezTo>
                    <a:pt x="1563" y="6487"/>
                    <a:pt x="1616" y="6487"/>
                    <a:pt x="1669" y="6477"/>
                  </a:cubicBezTo>
                  <a:cubicBezTo>
                    <a:pt x="1780" y="6461"/>
                    <a:pt x="1892" y="6450"/>
                    <a:pt x="2009" y="6429"/>
                  </a:cubicBezTo>
                  <a:lnTo>
                    <a:pt x="2179" y="6397"/>
                  </a:lnTo>
                  <a:cubicBezTo>
                    <a:pt x="2237" y="6387"/>
                    <a:pt x="2296" y="6376"/>
                    <a:pt x="2359" y="6360"/>
                  </a:cubicBezTo>
                  <a:cubicBezTo>
                    <a:pt x="2476" y="6339"/>
                    <a:pt x="2593" y="6302"/>
                    <a:pt x="2715" y="6270"/>
                  </a:cubicBezTo>
                  <a:cubicBezTo>
                    <a:pt x="2960" y="6201"/>
                    <a:pt x="3204" y="6121"/>
                    <a:pt x="3443" y="6025"/>
                  </a:cubicBezTo>
                  <a:cubicBezTo>
                    <a:pt x="3932" y="5823"/>
                    <a:pt x="4394" y="5574"/>
                    <a:pt x="4830" y="5276"/>
                  </a:cubicBezTo>
                  <a:cubicBezTo>
                    <a:pt x="5244" y="4989"/>
                    <a:pt x="5626" y="4660"/>
                    <a:pt x="5972" y="4288"/>
                  </a:cubicBezTo>
                  <a:cubicBezTo>
                    <a:pt x="6264" y="3980"/>
                    <a:pt x="6519" y="3640"/>
                    <a:pt x="6747" y="3274"/>
                  </a:cubicBezTo>
                  <a:cubicBezTo>
                    <a:pt x="6901" y="3024"/>
                    <a:pt x="7039" y="2758"/>
                    <a:pt x="7156" y="2487"/>
                  </a:cubicBezTo>
                  <a:cubicBezTo>
                    <a:pt x="7199" y="2392"/>
                    <a:pt x="7231" y="2317"/>
                    <a:pt x="7252" y="2264"/>
                  </a:cubicBezTo>
                  <a:lnTo>
                    <a:pt x="7278" y="2179"/>
                  </a:lnTo>
                  <a:lnTo>
                    <a:pt x="7310" y="2100"/>
                  </a:lnTo>
                  <a:cubicBezTo>
                    <a:pt x="7326" y="2047"/>
                    <a:pt x="7353" y="1967"/>
                    <a:pt x="7379" y="1861"/>
                  </a:cubicBezTo>
                  <a:cubicBezTo>
                    <a:pt x="7411" y="1728"/>
                    <a:pt x="7432" y="1600"/>
                    <a:pt x="7448" y="1468"/>
                  </a:cubicBezTo>
                  <a:cubicBezTo>
                    <a:pt x="7464" y="1292"/>
                    <a:pt x="7454" y="1112"/>
                    <a:pt x="7417" y="936"/>
                  </a:cubicBezTo>
                  <a:cubicBezTo>
                    <a:pt x="7363" y="724"/>
                    <a:pt x="7263" y="527"/>
                    <a:pt x="7114" y="363"/>
                  </a:cubicBezTo>
                  <a:cubicBezTo>
                    <a:pt x="6944" y="171"/>
                    <a:pt x="6715" y="44"/>
                    <a:pt x="6466" y="7"/>
                  </a:cubicBezTo>
                  <a:cubicBezTo>
                    <a:pt x="6430" y="3"/>
                    <a:pt x="6394" y="1"/>
                    <a:pt x="635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3246425" y="1858625"/>
              <a:ext cx="154350" cy="181350"/>
            </a:xfrm>
            <a:custGeom>
              <a:avLst/>
              <a:gdLst/>
              <a:ahLst/>
              <a:cxnLst/>
              <a:rect l="l" t="t" r="r" b="b"/>
              <a:pathLst>
                <a:path w="6174" h="7254" extrusionOk="0">
                  <a:moveTo>
                    <a:pt x="1295" y="1"/>
                  </a:moveTo>
                  <a:cubicBezTo>
                    <a:pt x="1210" y="1"/>
                    <a:pt x="1125" y="12"/>
                    <a:pt x="1042" y="30"/>
                  </a:cubicBezTo>
                  <a:cubicBezTo>
                    <a:pt x="819" y="83"/>
                    <a:pt x="612" y="200"/>
                    <a:pt x="447" y="364"/>
                  </a:cubicBezTo>
                  <a:cubicBezTo>
                    <a:pt x="373" y="439"/>
                    <a:pt x="309" y="518"/>
                    <a:pt x="261" y="609"/>
                  </a:cubicBezTo>
                  <a:cubicBezTo>
                    <a:pt x="208" y="694"/>
                    <a:pt x="171" y="779"/>
                    <a:pt x="134" y="869"/>
                  </a:cubicBezTo>
                  <a:cubicBezTo>
                    <a:pt x="43" y="1140"/>
                    <a:pt x="1" y="1427"/>
                    <a:pt x="17" y="1708"/>
                  </a:cubicBezTo>
                  <a:cubicBezTo>
                    <a:pt x="22" y="1788"/>
                    <a:pt x="27" y="1862"/>
                    <a:pt x="38" y="1942"/>
                  </a:cubicBezTo>
                  <a:cubicBezTo>
                    <a:pt x="43" y="1995"/>
                    <a:pt x="49" y="2022"/>
                    <a:pt x="49" y="2022"/>
                  </a:cubicBezTo>
                  <a:cubicBezTo>
                    <a:pt x="49" y="2022"/>
                    <a:pt x="49" y="2048"/>
                    <a:pt x="59" y="2101"/>
                  </a:cubicBezTo>
                  <a:cubicBezTo>
                    <a:pt x="65" y="2154"/>
                    <a:pt x="80" y="2229"/>
                    <a:pt x="102" y="2330"/>
                  </a:cubicBezTo>
                  <a:cubicBezTo>
                    <a:pt x="160" y="2601"/>
                    <a:pt x="250" y="2861"/>
                    <a:pt x="367" y="3111"/>
                  </a:cubicBezTo>
                  <a:cubicBezTo>
                    <a:pt x="649" y="3748"/>
                    <a:pt x="1217" y="4502"/>
                    <a:pt x="1950" y="5134"/>
                  </a:cubicBezTo>
                  <a:cubicBezTo>
                    <a:pt x="2317" y="5453"/>
                    <a:pt x="2705" y="5745"/>
                    <a:pt x="3114" y="6006"/>
                  </a:cubicBezTo>
                  <a:cubicBezTo>
                    <a:pt x="3496" y="6255"/>
                    <a:pt x="3895" y="6484"/>
                    <a:pt x="4309" y="6680"/>
                  </a:cubicBezTo>
                  <a:lnTo>
                    <a:pt x="4590" y="6813"/>
                  </a:lnTo>
                  <a:lnTo>
                    <a:pt x="4851" y="6925"/>
                  </a:lnTo>
                  <a:lnTo>
                    <a:pt x="5005" y="6988"/>
                  </a:lnTo>
                  <a:cubicBezTo>
                    <a:pt x="5095" y="7031"/>
                    <a:pt x="5175" y="7057"/>
                    <a:pt x="5228" y="7073"/>
                  </a:cubicBezTo>
                  <a:cubicBezTo>
                    <a:pt x="5525" y="7190"/>
                    <a:pt x="5849" y="7254"/>
                    <a:pt x="6173" y="7254"/>
                  </a:cubicBezTo>
                  <a:cubicBezTo>
                    <a:pt x="5897" y="7089"/>
                    <a:pt x="5610" y="6951"/>
                    <a:pt x="5313" y="6834"/>
                  </a:cubicBezTo>
                  <a:cubicBezTo>
                    <a:pt x="5260" y="6818"/>
                    <a:pt x="5185" y="6792"/>
                    <a:pt x="5095" y="6749"/>
                  </a:cubicBezTo>
                  <a:lnTo>
                    <a:pt x="4946" y="6691"/>
                  </a:lnTo>
                  <a:lnTo>
                    <a:pt x="4691" y="6579"/>
                  </a:lnTo>
                  <a:lnTo>
                    <a:pt x="4415" y="6447"/>
                  </a:lnTo>
                  <a:cubicBezTo>
                    <a:pt x="4011" y="6250"/>
                    <a:pt x="3624" y="6032"/>
                    <a:pt x="3252" y="5788"/>
                  </a:cubicBezTo>
                  <a:cubicBezTo>
                    <a:pt x="2853" y="5533"/>
                    <a:pt x="2476" y="5246"/>
                    <a:pt x="2120" y="4938"/>
                  </a:cubicBezTo>
                  <a:cubicBezTo>
                    <a:pt x="1409" y="4327"/>
                    <a:pt x="867" y="3599"/>
                    <a:pt x="601" y="3004"/>
                  </a:cubicBezTo>
                  <a:cubicBezTo>
                    <a:pt x="495" y="2771"/>
                    <a:pt x="410" y="2521"/>
                    <a:pt x="357" y="2271"/>
                  </a:cubicBezTo>
                  <a:cubicBezTo>
                    <a:pt x="335" y="2181"/>
                    <a:pt x="320" y="2112"/>
                    <a:pt x="314" y="2059"/>
                  </a:cubicBezTo>
                  <a:cubicBezTo>
                    <a:pt x="309" y="2011"/>
                    <a:pt x="304" y="1984"/>
                    <a:pt x="304" y="1984"/>
                  </a:cubicBezTo>
                  <a:cubicBezTo>
                    <a:pt x="304" y="1984"/>
                    <a:pt x="304" y="1963"/>
                    <a:pt x="293" y="1910"/>
                  </a:cubicBezTo>
                  <a:cubicBezTo>
                    <a:pt x="282" y="1862"/>
                    <a:pt x="282" y="1793"/>
                    <a:pt x="277" y="1703"/>
                  </a:cubicBezTo>
                  <a:cubicBezTo>
                    <a:pt x="261" y="1448"/>
                    <a:pt x="298" y="1198"/>
                    <a:pt x="378" y="959"/>
                  </a:cubicBezTo>
                  <a:cubicBezTo>
                    <a:pt x="405" y="885"/>
                    <a:pt x="442" y="810"/>
                    <a:pt x="484" y="747"/>
                  </a:cubicBezTo>
                  <a:cubicBezTo>
                    <a:pt x="521" y="672"/>
                    <a:pt x="575" y="603"/>
                    <a:pt x="633" y="545"/>
                  </a:cubicBezTo>
                  <a:cubicBezTo>
                    <a:pt x="760" y="417"/>
                    <a:pt x="920" y="322"/>
                    <a:pt x="1100" y="279"/>
                  </a:cubicBezTo>
                  <a:cubicBezTo>
                    <a:pt x="1156" y="265"/>
                    <a:pt x="1213" y="257"/>
                    <a:pt x="1269" y="257"/>
                  </a:cubicBezTo>
                  <a:cubicBezTo>
                    <a:pt x="1398" y="257"/>
                    <a:pt x="1528" y="294"/>
                    <a:pt x="1642" y="364"/>
                  </a:cubicBezTo>
                  <a:cubicBezTo>
                    <a:pt x="1802" y="465"/>
                    <a:pt x="1924" y="651"/>
                    <a:pt x="2014" y="858"/>
                  </a:cubicBezTo>
                  <a:cubicBezTo>
                    <a:pt x="2104" y="1060"/>
                    <a:pt x="2173" y="1294"/>
                    <a:pt x="2269" y="1522"/>
                  </a:cubicBezTo>
                  <a:cubicBezTo>
                    <a:pt x="2455" y="1974"/>
                    <a:pt x="2721" y="2388"/>
                    <a:pt x="3055" y="2739"/>
                  </a:cubicBezTo>
                  <a:cubicBezTo>
                    <a:pt x="3135" y="2829"/>
                    <a:pt x="3220" y="2903"/>
                    <a:pt x="3305" y="2983"/>
                  </a:cubicBezTo>
                  <a:cubicBezTo>
                    <a:pt x="3347" y="3020"/>
                    <a:pt x="3390" y="3057"/>
                    <a:pt x="3432" y="3089"/>
                  </a:cubicBezTo>
                  <a:lnTo>
                    <a:pt x="3501" y="3142"/>
                  </a:lnTo>
                  <a:cubicBezTo>
                    <a:pt x="3512" y="3153"/>
                    <a:pt x="3523" y="3164"/>
                    <a:pt x="3533" y="3169"/>
                  </a:cubicBezTo>
                  <a:lnTo>
                    <a:pt x="3560" y="3190"/>
                  </a:lnTo>
                  <a:cubicBezTo>
                    <a:pt x="3719" y="3312"/>
                    <a:pt x="3889" y="3419"/>
                    <a:pt x="4065" y="3514"/>
                  </a:cubicBezTo>
                  <a:cubicBezTo>
                    <a:pt x="4150" y="3557"/>
                    <a:pt x="4235" y="3599"/>
                    <a:pt x="4320" y="3631"/>
                  </a:cubicBezTo>
                  <a:cubicBezTo>
                    <a:pt x="4399" y="3663"/>
                    <a:pt x="4479" y="3684"/>
                    <a:pt x="4548" y="3700"/>
                  </a:cubicBezTo>
                  <a:cubicBezTo>
                    <a:pt x="4622" y="3716"/>
                    <a:pt x="4702" y="3727"/>
                    <a:pt x="4776" y="3732"/>
                  </a:cubicBezTo>
                  <a:cubicBezTo>
                    <a:pt x="4851" y="3743"/>
                    <a:pt x="4930" y="3743"/>
                    <a:pt x="5015" y="3743"/>
                  </a:cubicBezTo>
                  <a:lnTo>
                    <a:pt x="4808" y="3642"/>
                  </a:lnTo>
                  <a:cubicBezTo>
                    <a:pt x="4744" y="3599"/>
                    <a:pt x="4681" y="3567"/>
                    <a:pt x="4617" y="3530"/>
                  </a:cubicBezTo>
                  <a:cubicBezTo>
                    <a:pt x="4553" y="3498"/>
                    <a:pt x="4489" y="3456"/>
                    <a:pt x="4420" y="3419"/>
                  </a:cubicBezTo>
                  <a:cubicBezTo>
                    <a:pt x="4346" y="3387"/>
                    <a:pt x="4272" y="3344"/>
                    <a:pt x="4187" y="3297"/>
                  </a:cubicBezTo>
                  <a:cubicBezTo>
                    <a:pt x="4022" y="3206"/>
                    <a:pt x="3863" y="3100"/>
                    <a:pt x="3714" y="2988"/>
                  </a:cubicBezTo>
                  <a:lnTo>
                    <a:pt x="3693" y="2972"/>
                  </a:lnTo>
                  <a:cubicBezTo>
                    <a:pt x="3682" y="2962"/>
                    <a:pt x="3671" y="2957"/>
                    <a:pt x="3661" y="2946"/>
                  </a:cubicBezTo>
                  <a:lnTo>
                    <a:pt x="3602" y="2898"/>
                  </a:lnTo>
                  <a:cubicBezTo>
                    <a:pt x="3560" y="2861"/>
                    <a:pt x="3517" y="2829"/>
                    <a:pt x="3480" y="2797"/>
                  </a:cubicBezTo>
                  <a:cubicBezTo>
                    <a:pt x="3401" y="2723"/>
                    <a:pt x="3321" y="2648"/>
                    <a:pt x="3246" y="2569"/>
                  </a:cubicBezTo>
                  <a:cubicBezTo>
                    <a:pt x="3092" y="2409"/>
                    <a:pt x="2954" y="2229"/>
                    <a:pt x="2832" y="2043"/>
                  </a:cubicBezTo>
                  <a:cubicBezTo>
                    <a:pt x="2705" y="1852"/>
                    <a:pt x="2598" y="1644"/>
                    <a:pt x="2513" y="1432"/>
                  </a:cubicBezTo>
                  <a:cubicBezTo>
                    <a:pt x="2423" y="1214"/>
                    <a:pt x="2359" y="980"/>
                    <a:pt x="2253" y="752"/>
                  </a:cubicBezTo>
                  <a:cubicBezTo>
                    <a:pt x="2205" y="635"/>
                    <a:pt x="2142" y="524"/>
                    <a:pt x="2067" y="423"/>
                  </a:cubicBezTo>
                  <a:cubicBezTo>
                    <a:pt x="1988" y="316"/>
                    <a:pt x="1892" y="221"/>
                    <a:pt x="1786" y="146"/>
                  </a:cubicBezTo>
                  <a:cubicBezTo>
                    <a:pt x="1674" y="77"/>
                    <a:pt x="1547" y="30"/>
                    <a:pt x="1414" y="8"/>
                  </a:cubicBezTo>
                  <a:cubicBezTo>
                    <a:pt x="1375" y="3"/>
                    <a:pt x="1335" y="1"/>
                    <a:pt x="1295"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3233275" y="1466800"/>
              <a:ext cx="847575" cy="84750"/>
            </a:xfrm>
            <a:custGeom>
              <a:avLst/>
              <a:gdLst/>
              <a:ahLst/>
              <a:cxnLst/>
              <a:rect l="l" t="t" r="r" b="b"/>
              <a:pathLst>
                <a:path w="33903" h="3390" extrusionOk="0">
                  <a:moveTo>
                    <a:pt x="15996" y="0"/>
                  </a:moveTo>
                  <a:lnTo>
                    <a:pt x="14848" y="11"/>
                  </a:lnTo>
                  <a:cubicBezTo>
                    <a:pt x="13154" y="43"/>
                    <a:pt x="10864" y="133"/>
                    <a:pt x="8474" y="388"/>
                  </a:cubicBezTo>
                  <a:lnTo>
                    <a:pt x="8022" y="436"/>
                  </a:lnTo>
                  <a:cubicBezTo>
                    <a:pt x="7873" y="452"/>
                    <a:pt x="7725" y="473"/>
                    <a:pt x="7571" y="494"/>
                  </a:cubicBezTo>
                  <a:lnTo>
                    <a:pt x="6668" y="611"/>
                  </a:lnTo>
                  <a:cubicBezTo>
                    <a:pt x="6370" y="643"/>
                    <a:pt x="6073" y="696"/>
                    <a:pt x="5770" y="744"/>
                  </a:cubicBezTo>
                  <a:lnTo>
                    <a:pt x="4877" y="882"/>
                  </a:lnTo>
                  <a:cubicBezTo>
                    <a:pt x="4585" y="935"/>
                    <a:pt x="4293" y="994"/>
                    <a:pt x="4006" y="1047"/>
                  </a:cubicBezTo>
                  <a:cubicBezTo>
                    <a:pt x="3719" y="1100"/>
                    <a:pt x="3433" y="1158"/>
                    <a:pt x="3151" y="1217"/>
                  </a:cubicBezTo>
                  <a:lnTo>
                    <a:pt x="2328" y="1403"/>
                  </a:lnTo>
                  <a:lnTo>
                    <a:pt x="1924" y="1493"/>
                  </a:lnTo>
                  <a:cubicBezTo>
                    <a:pt x="1791" y="1525"/>
                    <a:pt x="1658" y="1551"/>
                    <a:pt x="1531" y="1588"/>
                  </a:cubicBezTo>
                  <a:lnTo>
                    <a:pt x="17" y="1987"/>
                  </a:lnTo>
                  <a:cubicBezTo>
                    <a:pt x="6" y="1987"/>
                    <a:pt x="12" y="1992"/>
                    <a:pt x="12" y="2003"/>
                  </a:cubicBezTo>
                  <a:lnTo>
                    <a:pt x="12" y="2024"/>
                  </a:lnTo>
                  <a:lnTo>
                    <a:pt x="12" y="2067"/>
                  </a:lnTo>
                  <a:cubicBezTo>
                    <a:pt x="12" y="2093"/>
                    <a:pt x="6" y="2120"/>
                    <a:pt x="6" y="2152"/>
                  </a:cubicBezTo>
                  <a:lnTo>
                    <a:pt x="6" y="2205"/>
                  </a:lnTo>
                  <a:lnTo>
                    <a:pt x="6" y="2247"/>
                  </a:lnTo>
                  <a:cubicBezTo>
                    <a:pt x="1" y="2327"/>
                    <a:pt x="6" y="2412"/>
                    <a:pt x="12" y="2497"/>
                  </a:cubicBezTo>
                  <a:cubicBezTo>
                    <a:pt x="27" y="2672"/>
                    <a:pt x="75" y="2842"/>
                    <a:pt x="155" y="3001"/>
                  </a:cubicBezTo>
                  <a:cubicBezTo>
                    <a:pt x="224" y="3145"/>
                    <a:pt x="314" y="3272"/>
                    <a:pt x="421" y="3389"/>
                  </a:cubicBezTo>
                  <a:cubicBezTo>
                    <a:pt x="383" y="3241"/>
                    <a:pt x="352" y="3092"/>
                    <a:pt x="330" y="2943"/>
                  </a:cubicBezTo>
                  <a:cubicBezTo>
                    <a:pt x="309" y="2800"/>
                    <a:pt x="282" y="2656"/>
                    <a:pt x="267" y="2470"/>
                  </a:cubicBezTo>
                  <a:cubicBezTo>
                    <a:pt x="261" y="2396"/>
                    <a:pt x="256" y="2322"/>
                    <a:pt x="261" y="2247"/>
                  </a:cubicBezTo>
                  <a:lnTo>
                    <a:pt x="261" y="2189"/>
                  </a:lnTo>
                  <a:lnTo>
                    <a:pt x="1595" y="1833"/>
                  </a:lnTo>
                  <a:cubicBezTo>
                    <a:pt x="1722" y="1801"/>
                    <a:pt x="1855" y="1774"/>
                    <a:pt x="1988" y="1743"/>
                  </a:cubicBezTo>
                  <a:lnTo>
                    <a:pt x="2386" y="1652"/>
                  </a:lnTo>
                  <a:lnTo>
                    <a:pt x="3204" y="1466"/>
                  </a:lnTo>
                  <a:cubicBezTo>
                    <a:pt x="3486" y="1408"/>
                    <a:pt x="3767" y="1355"/>
                    <a:pt x="4054" y="1302"/>
                  </a:cubicBezTo>
                  <a:cubicBezTo>
                    <a:pt x="4341" y="1243"/>
                    <a:pt x="4633" y="1190"/>
                    <a:pt x="4925" y="1137"/>
                  </a:cubicBezTo>
                  <a:lnTo>
                    <a:pt x="5812" y="994"/>
                  </a:lnTo>
                  <a:cubicBezTo>
                    <a:pt x="6110" y="951"/>
                    <a:pt x="6407" y="898"/>
                    <a:pt x="6705" y="861"/>
                  </a:cubicBezTo>
                  <a:lnTo>
                    <a:pt x="7602" y="749"/>
                  </a:lnTo>
                  <a:cubicBezTo>
                    <a:pt x="7757" y="728"/>
                    <a:pt x="7905" y="707"/>
                    <a:pt x="8054" y="691"/>
                  </a:cubicBezTo>
                  <a:lnTo>
                    <a:pt x="8500" y="643"/>
                  </a:lnTo>
                  <a:cubicBezTo>
                    <a:pt x="10880" y="388"/>
                    <a:pt x="13169" y="298"/>
                    <a:pt x="14853" y="271"/>
                  </a:cubicBezTo>
                  <a:lnTo>
                    <a:pt x="16001" y="255"/>
                  </a:lnTo>
                  <a:lnTo>
                    <a:pt x="17632" y="255"/>
                  </a:lnTo>
                  <a:lnTo>
                    <a:pt x="18386" y="266"/>
                  </a:lnTo>
                  <a:lnTo>
                    <a:pt x="19262" y="282"/>
                  </a:lnTo>
                  <a:lnTo>
                    <a:pt x="20410" y="324"/>
                  </a:lnTo>
                  <a:cubicBezTo>
                    <a:pt x="22094" y="377"/>
                    <a:pt x="24383" y="489"/>
                    <a:pt x="26774" y="648"/>
                  </a:cubicBezTo>
                  <a:cubicBezTo>
                    <a:pt x="27964" y="739"/>
                    <a:pt x="29180" y="877"/>
                    <a:pt x="30327" y="1169"/>
                  </a:cubicBezTo>
                  <a:cubicBezTo>
                    <a:pt x="30885" y="1307"/>
                    <a:pt x="31438" y="1493"/>
                    <a:pt x="31969" y="1721"/>
                  </a:cubicBezTo>
                  <a:cubicBezTo>
                    <a:pt x="32096" y="1780"/>
                    <a:pt x="32224" y="1838"/>
                    <a:pt x="32346" y="1897"/>
                  </a:cubicBezTo>
                  <a:lnTo>
                    <a:pt x="32713" y="2093"/>
                  </a:lnTo>
                  <a:cubicBezTo>
                    <a:pt x="32829" y="2157"/>
                    <a:pt x="32946" y="2231"/>
                    <a:pt x="33058" y="2300"/>
                  </a:cubicBezTo>
                  <a:cubicBezTo>
                    <a:pt x="33116" y="2337"/>
                    <a:pt x="33175" y="2364"/>
                    <a:pt x="33228" y="2407"/>
                  </a:cubicBezTo>
                  <a:lnTo>
                    <a:pt x="33361" y="2502"/>
                  </a:lnTo>
                  <a:lnTo>
                    <a:pt x="33435" y="2555"/>
                  </a:lnTo>
                  <a:lnTo>
                    <a:pt x="33472" y="2582"/>
                  </a:lnTo>
                  <a:lnTo>
                    <a:pt x="33462" y="2592"/>
                  </a:lnTo>
                  <a:lnTo>
                    <a:pt x="33387" y="2661"/>
                  </a:lnTo>
                  <a:cubicBezTo>
                    <a:pt x="33138" y="2869"/>
                    <a:pt x="32925" y="3113"/>
                    <a:pt x="32744" y="3384"/>
                  </a:cubicBezTo>
                  <a:cubicBezTo>
                    <a:pt x="33037" y="3246"/>
                    <a:pt x="33313" y="3065"/>
                    <a:pt x="33557" y="2853"/>
                  </a:cubicBezTo>
                  <a:lnTo>
                    <a:pt x="33823" y="2624"/>
                  </a:lnTo>
                  <a:cubicBezTo>
                    <a:pt x="33844" y="2608"/>
                    <a:pt x="33860" y="2592"/>
                    <a:pt x="33881" y="2571"/>
                  </a:cubicBezTo>
                  <a:cubicBezTo>
                    <a:pt x="33902" y="2555"/>
                    <a:pt x="33881" y="2555"/>
                    <a:pt x="33871" y="2550"/>
                  </a:cubicBezTo>
                  <a:lnTo>
                    <a:pt x="33839" y="2523"/>
                  </a:lnTo>
                  <a:lnTo>
                    <a:pt x="33701" y="2428"/>
                  </a:lnTo>
                  <a:lnTo>
                    <a:pt x="33509" y="2290"/>
                  </a:lnTo>
                  <a:lnTo>
                    <a:pt x="33366" y="2189"/>
                  </a:lnTo>
                  <a:cubicBezTo>
                    <a:pt x="33313" y="2152"/>
                    <a:pt x="33254" y="2120"/>
                    <a:pt x="33196" y="2082"/>
                  </a:cubicBezTo>
                  <a:cubicBezTo>
                    <a:pt x="33074" y="2008"/>
                    <a:pt x="32962" y="1934"/>
                    <a:pt x="32835" y="1865"/>
                  </a:cubicBezTo>
                  <a:lnTo>
                    <a:pt x="32463" y="1663"/>
                  </a:lnTo>
                  <a:cubicBezTo>
                    <a:pt x="32335" y="1599"/>
                    <a:pt x="32203" y="1546"/>
                    <a:pt x="32070" y="1482"/>
                  </a:cubicBezTo>
                  <a:cubicBezTo>
                    <a:pt x="31523" y="1248"/>
                    <a:pt x="30960" y="1057"/>
                    <a:pt x="30386" y="914"/>
                  </a:cubicBezTo>
                  <a:cubicBezTo>
                    <a:pt x="29217" y="616"/>
                    <a:pt x="27985" y="478"/>
                    <a:pt x="26790" y="388"/>
                  </a:cubicBezTo>
                  <a:cubicBezTo>
                    <a:pt x="24394" y="229"/>
                    <a:pt x="22104" y="122"/>
                    <a:pt x="20415" y="64"/>
                  </a:cubicBezTo>
                  <a:lnTo>
                    <a:pt x="19268" y="27"/>
                  </a:lnTo>
                  <a:lnTo>
                    <a:pt x="18386" y="11"/>
                  </a:lnTo>
                  <a:lnTo>
                    <a:pt x="17632" y="0"/>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5"/>
          <p:cNvGrpSpPr/>
          <p:nvPr/>
        </p:nvGrpSpPr>
        <p:grpSpPr>
          <a:xfrm>
            <a:off x="2771010" y="2542082"/>
            <a:ext cx="911582" cy="1315524"/>
            <a:chOff x="1358675" y="2840950"/>
            <a:chExt cx="1143910" cy="1650802"/>
          </a:xfrm>
        </p:grpSpPr>
        <p:sp>
          <p:nvSpPr>
            <p:cNvPr id="358" name="Google Shape;358;p35"/>
            <p:cNvSpPr/>
            <p:nvPr/>
          </p:nvSpPr>
          <p:spPr>
            <a:xfrm>
              <a:off x="1731152" y="2890482"/>
              <a:ext cx="295981" cy="367299"/>
            </a:xfrm>
            <a:custGeom>
              <a:avLst/>
              <a:gdLst/>
              <a:ahLst/>
              <a:cxnLst/>
              <a:rect l="l" t="t" r="r" b="b"/>
              <a:pathLst>
                <a:path w="10666" h="13236" extrusionOk="0">
                  <a:moveTo>
                    <a:pt x="6838" y="0"/>
                  </a:moveTo>
                  <a:cubicBezTo>
                    <a:pt x="6270" y="0"/>
                    <a:pt x="5711" y="98"/>
                    <a:pt x="5176" y="290"/>
                  </a:cubicBezTo>
                  <a:cubicBezTo>
                    <a:pt x="4539" y="516"/>
                    <a:pt x="3943" y="851"/>
                    <a:pt x="3423" y="1283"/>
                  </a:cubicBezTo>
                  <a:cubicBezTo>
                    <a:pt x="2896" y="1700"/>
                    <a:pt x="2444" y="2207"/>
                    <a:pt x="2082" y="2775"/>
                  </a:cubicBezTo>
                  <a:cubicBezTo>
                    <a:pt x="1732" y="3322"/>
                    <a:pt x="1445" y="3904"/>
                    <a:pt x="1226" y="4520"/>
                  </a:cubicBezTo>
                  <a:cubicBezTo>
                    <a:pt x="1116" y="4815"/>
                    <a:pt x="1027" y="5116"/>
                    <a:pt x="945" y="5403"/>
                  </a:cubicBezTo>
                  <a:cubicBezTo>
                    <a:pt x="904" y="5554"/>
                    <a:pt x="870" y="5698"/>
                    <a:pt x="836" y="5848"/>
                  </a:cubicBezTo>
                  <a:cubicBezTo>
                    <a:pt x="795" y="5992"/>
                    <a:pt x="774" y="6108"/>
                    <a:pt x="747" y="6245"/>
                  </a:cubicBezTo>
                  <a:cubicBezTo>
                    <a:pt x="719" y="6416"/>
                    <a:pt x="685" y="6567"/>
                    <a:pt x="665" y="6697"/>
                  </a:cubicBezTo>
                  <a:cubicBezTo>
                    <a:pt x="637" y="6820"/>
                    <a:pt x="624" y="6930"/>
                    <a:pt x="617" y="6998"/>
                  </a:cubicBezTo>
                  <a:cubicBezTo>
                    <a:pt x="548" y="7409"/>
                    <a:pt x="555" y="7833"/>
                    <a:pt x="624" y="8244"/>
                  </a:cubicBezTo>
                  <a:cubicBezTo>
                    <a:pt x="774" y="7861"/>
                    <a:pt x="884" y="7457"/>
                    <a:pt x="945" y="7046"/>
                  </a:cubicBezTo>
                  <a:cubicBezTo>
                    <a:pt x="952" y="6978"/>
                    <a:pt x="973" y="6875"/>
                    <a:pt x="993" y="6752"/>
                  </a:cubicBezTo>
                  <a:cubicBezTo>
                    <a:pt x="1014" y="6629"/>
                    <a:pt x="1048" y="6478"/>
                    <a:pt x="1075" y="6307"/>
                  </a:cubicBezTo>
                  <a:cubicBezTo>
                    <a:pt x="1110" y="6184"/>
                    <a:pt x="1137" y="6054"/>
                    <a:pt x="1164" y="5924"/>
                  </a:cubicBezTo>
                  <a:cubicBezTo>
                    <a:pt x="1192" y="5787"/>
                    <a:pt x="1233" y="5636"/>
                    <a:pt x="1274" y="5492"/>
                  </a:cubicBezTo>
                  <a:cubicBezTo>
                    <a:pt x="1356" y="5205"/>
                    <a:pt x="1445" y="4917"/>
                    <a:pt x="1548" y="4630"/>
                  </a:cubicBezTo>
                  <a:cubicBezTo>
                    <a:pt x="1760" y="4048"/>
                    <a:pt x="2034" y="3487"/>
                    <a:pt x="2376" y="2960"/>
                  </a:cubicBezTo>
                  <a:cubicBezTo>
                    <a:pt x="2711" y="2419"/>
                    <a:pt x="3143" y="1940"/>
                    <a:pt x="3635" y="1543"/>
                  </a:cubicBezTo>
                  <a:cubicBezTo>
                    <a:pt x="4135" y="1139"/>
                    <a:pt x="4696" y="824"/>
                    <a:pt x="5292" y="605"/>
                  </a:cubicBezTo>
                  <a:cubicBezTo>
                    <a:pt x="5799" y="428"/>
                    <a:pt x="6325" y="338"/>
                    <a:pt x="6859" y="338"/>
                  </a:cubicBezTo>
                  <a:cubicBezTo>
                    <a:pt x="6946" y="338"/>
                    <a:pt x="7033" y="340"/>
                    <a:pt x="7120" y="345"/>
                  </a:cubicBezTo>
                  <a:lnTo>
                    <a:pt x="7339" y="372"/>
                  </a:lnTo>
                  <a:lnTo>
                    <a:pt x="7455" y="386"/>
                  </a:lnTo>
                  <a:lnTo>
                    <a:pt x="7565" y="406"/>
                  </a:lnTo>
                  <a:lnTo>
                    <a:pt x="7777" y="454"/>
                  </a:lnTo>
                  <a:cubicBezTo>
                    <a:pt x="7852" y="468"/>
                    <a:pt x="7920" y="495"/>
                    <a:pt x="7989" y="516"/>
                  </a:cubicBezTo>
                  <a:cubicBezTo>
                    <a:pt x="8263" y="598"/>
                    <a:pt x="8523" y="721"/>
                    <a:pt x="8756" y="879"/>
                  </a:cubicBezTo>
                  <a:cubicBezTo>
                    <a:pt x="8981" y="1023"/>
                    <a:pt x="9166" y="1214"/>
                    <a:pt x="9310" y="1440"/>
                  </a:cubicBezTo>
                  <a:cubicBezTo>
                    <a:pt x="9440" y="1659"/>
                    <a:pt x="9543" y="1899"/>
                    <a:pt x="9604" y="2152"/>
                  </a:cubicBezTo>
                  <a:cubicBezTo>
                    <a:pt x="9673" y="2398"/>
                    <a:pt x="9721" y="2645"/>
                    <a:pt x="9762" y="2891"/>
                  </a:cubicBezTo>
                  <a:lnTo>
                    <a:pt x="9885" y="3596"/>
                  </a:lnTo>
                  <a:cubicBezTo>
                    <a:pt x="10036" y="4500"/>
                    <a:pt x="10145" y="5246"/>
                    <a:pt x="10200" y="5766"/>
                  </a:cubicBezTo>
                  <a:cubicBezTo>
                    <a:pt x="10227" y="6019"/>
                    <a:pt x="10241" y="6232"/>
                    <a:pt x="10255" y="6362"/>
                  </a:cubicBezTo>
                  <a:cubicBezTo>
                    <a:pt x="10261" y="6437"/>
                    <a:pt x="10268" y="6485"/>
                    <a:pt x="10268" y="6519"/>
                  </a:cubicBezTo>
                  <a:cubicBezTo>
                    <a:pt x="10275" y="6560"/>
                    <a:pt x="10268" y="6574"/>
                    <a:pt x="10268" y="6574"/>
                  </a:cubicBezTo>
                  <a:lnTo>
                    <a:pt x="10282" y="6786"/>
                  </a:lnTo>
                  <a:cubicBezTo>
                    <a:pt x="10282" y="6855"/>
                    <a:pt x="10296" y="6944"/>
                    <a:pt x="10303" y="7046"/>
                  </a:cubicBezTo>
                  <a:cubicBezTo>
                    <a:pt x="10309" y="7149"/>
                    <a:pt x="10309" y="7265"/>
                    <a:pt x="10309" y="7388"/>
                  </a:cubicBezTo>
                  <a:cubicBezTo>
                    <a:pt x="10337" y="8114"/>
                    <a:pt x="10296" y="8833"/>
                    <a:pt x="10193" y="9552"/>
                  </a:cubicBezTo>
                  <a:cubicBezTo>
                    <a:pt x="10173" y="9661"/>
                    <a:pt x="10152" y="9777"/>
                    <a:pt x="10131" y="9894"/>
                  </a:cubicBezTo>
                  <a:cubicBezTo>
                    <a:pt x="10118" y="10010"/>
                    <a:pt x="10084" y="10127"/>
                    <a:pt x="10056" y="10243"/>
                  </a:cubicBezTo>
                  <a:cubicBezTo>
                    <a:pt x="10008" y="10482"/>
                    <a:pt x="9933" y="10722"/>
                    <a:pt x="9858" y="10975"/>
                  </a:cubicBezTo>
                  <a:cubicBezTo>
                    <a:pt x="9823" y="11099"/>
                    <a:pt x="9769" y="11222"/>
                    <a:pt x="9721" y="11345"/>
                  </a:cubicBezTo>
                  <a:lnTo>
                    <a:pt x="9652" y="11537"/>
                  </a:lnTo>
                  <a:cubicBezTo>
                    <a:pt x="9625" y="11598"/>
                    <a:pt x="9591" y="11660"/>
                    <a:pt x="9563" y="11721"/>
                  </a:cubicBezTo>
                  <a:lnTo>
                    <a:pt x="9385" y="12105"/>
                  </a:lnTo>
                  <a:cubicBezTo>
                    <a:pt x="9324" y="12221"/>
                    <a:pt x="9255" y="12344"/>
                    <a:pt x="9173" y="12454"/>
                  </a:cubicBezTo>
                  <a:cubicBezTo>
                    <a:pt x="9098" y="12557"/>
                    <a:pt x="9009" y="12639"/>
                    <a:pt x="8899" y="12707"/>
                  </a:cubicBezTo>
                  <a:cubicBezTo>
                    <a:pt x="8783" y="12776"/>
                    <a:pt x="8660" y="12817"/>
                    <a:pt x="8530" y="12837"/>
                  </a:cubicBezTo>
                  <a:cubicBezTo>
                    <a:pt x="8386" y="12858"/>
                    <a:pt x="8242" y="12871"/>
                    <a:pt x="8098" y="12871"/>
                  </a:cubicBezTo>
                  <a:cubicBezTo>
                    <a:pt x="7941" y="12871"/>
                    <a:pt x="7784" y="12878"/>
                    <a:pt x="7633" y="12878"/>
                  </a:cubicBezTo>
                  <a:cubicBezTo>
                    <a:pt x="7531" y="12879"/>
                    <a:pt x="7428" y="12880"/>
                    <a:pt x="7326" y="12880"/>
                  </a:cubicBezTo>
                  <a:cubicBezTo>
                    <a:pt x="6796" y="12880"/>
                    <a:pt x="6261" y="12865"/>
                    <a:pt x="5716" y="12830"/>
                  </a:cubicBezTo>
                  <a:cubicBezTo>
                    <a:pt x="5073" y="12789"/>
                    <a:pt x="4416" y="12728"/>
                    <a:pt x="3772" y="12639"/>
                  </a:cubicBezTo>
                  <a:cubicBezTo>
                    <a:pt x="3136" y="12543"/>
                    <a:pt x="2506" y="12392"/>
                    <a:pt x="1965" y="12084"/>
                  </a:cubicBezTo>
                  <a:cubicBezTo>
                    <a:pt x="1445" y="11783"/>
                    <a:pt x="1021" y="11324"/>
                    <a:pt x="767" y="10770"/>
                  </a:cubicBezTo>
                  <a:cubicBezTo>
                    <a:pt x="521" y="10250"/>
                    <a:pt x="377" y="9682"/>
                    <a:pt x="350" y="9100"/>
                  </a:cubicBezTo>
                  <a:cubicBezTo>
                    <a:pt x="336" y="8826"/>
                    <a:pt x="343" y="8552"/>
                    <a:pt x="363" y="8278"/>
                  </a:cubicBezTo>
                  <a:cubicBezTo>
                    <a:pt x="377" y="8141"/>
                    <a:pt x="391" y="8011"/>
                    <a:pt x="405" y="7881"/>
                  </a:cubicBezTo>
                  <a:cubicBezTo>
                    <a:pt x="411" y="7813"/>
                    <a:pt x="425" y="7751"/>
                    <a:pt x="432" y="7690"/>
                  </a:cubicBezTo>
                  <a:lnTo>
                    <a:pt x="446" y="7594"/>
                  </a:lnTo>
                  <a:lnTo>
                    <a:pt x="452" y="7539"/>
                  </a:lnTo>
                  <a:cubicBezTo>
                    <a:pt x="466" y="7471"/>
                    <a:pt x="480" y="7395"/>
                    <a:pt x="487" y="7334"/>
                  </a:cubicBezTo>
                  <a:cubicBezTo>
                    <a:pt x="507" y="7211"/>
                    <a:pt x="535" y="7108"/>
                    <a:pt x="541" y="7039"/>
                  </a:cubicBezTo>
                  <a:cubicBezTo>
                    <a:pt x="630" y="6642"/>
                    <a:pt x="671" y="6232"/>
                    <a:pt x="658" y="5821"/>
                  </a:cubicBezTo>
                  <a:lnTo>
                    <a:pt x="658" y="5821"/>
                  </a:lnTo>
                  <a:cubicBezTo>
                    <a:pt x="452" y="6184"/>
                    <a:pt x="302" y="6574"/>
                    <a:pt x="220" y="6985"/>
                  </a:cubicBezTo>
                  <a:cubicBezTo>
                    <a:pt x="206" y="7053"/>
                    <a:pt x="179" y="7156"/>
                    <a:pt x="158" y="7286"/>
                  </a:cubicBezTo>
                  <a:cubicBezTo>
                    <a:pt x="144" y="7354"/>
                    <a:pt x="138" y="7423"/>
                    <a:pt x="124" y="7498"/>
                  </a:cubicBezTo>
                  <a:lnTo>
                    <a:pt x="117" y="7553"/>
                  </a:lnTo>
                  <a:lnTo>
                    <a:pt x="96" y="7649"/>
                  </a:lnTo>
                  <a:cubicBezTo>
                    <a:pt x="90" y="7717"/>
                    <a:pt x="76" y="7785"/>
                    <a:pt x="69" y="7847"/>
                  </a:cubicBezTo>
                  <a:cubicBezTo>
                    <a:pt x="55" y="7984"/>
                    <a:pt x="42" y="8121"/>
                    <a:pt x="28" y="8265"/>
                  </a:cubicBezTo>
                  <a:cubicBezTo>
                    <a:pt x="8" y="8552"/>
                    <a:pt x="1" y="8840"/>
                    <a:pt x="14" y="9127"/>
                  </a:cubicBezTo>
                  <a:cubicBezTo>
                    <a:pt x="49" y="9757"/>
                    <a:pt x="199" y="10366"/>
                    <a:pt x="466" y="10934"/>
                  </a:cubicBezTo>
                  <a:cubicBezTo>
                    <a:pt x="610" y="11229"/>
                    <a:pt x="795" y="11502"/>
                    <a:pt x="1014" y="11756"/>
                  </a:cubicBezTo>
                  <a:cubicBezTo>
                    <a:pt x="1123" y="11879"/>
                    <a:pt x="1246" y="11995"/>
                    <a:pt x="1377" y="12105"/>
                  </a:cubicBezTo>
                  <a:cubicBezTo>
                    <a:pt x="1513" y="12207"/>
                    <a:pt x="1657" y="12303"/>
                    <a:pt x="1801" y="12385"/>
                  </a:cubicBezTo>
                  <a:cubicBezTo>
                    <a:pt x="2396" y="12728"/>
                    <a:pt x="3067" y="12885"/>
                    <a:pt x="3724" y="12988"/>
                  </a:cubicBezTo>
                  <a:cubicBezTo>
                    <a:pt x="4382" y="13090"/>
                    <a:pt x="5046" y="13138"/>
                    <a:pt x="5703" y="13179"/>
                  </a:cubicBezTo>
                  <a:cubicBezTo>
                    <a:pt x="6250" y="13220"/>
                    <a:pt x="6797" y="13236"/>
                    <a:pt x="7332" y="13236"/>
                  </a:cubicBezTo>
                  <a:cubicBezTo>
                    <a:pt x="7433" y="13236"/>
                    <a:pt x="7533" y="13235"/>
                    <a:pt x="7633" y="13234"/>
                  </a:cubicBezTo>
                  <a:cubicBezTo>
                    <a:pt x="7790" y="13234"/>
                    <a:pt x="7948" y="13227"/>
                    <a:pt x="8105" y="13221"/>
                  </a:cubicBezTo>
                  <a:cubicBezTo>
                    <a:pt x="8270" y="13221"/>
                    <a:pt x="8427" y="13207"/>
                    <a:pt x="8591" y="13179"/>
                  </a:cubicBezTo>
                  <a:cubicBezTo>
                    <a:pt x="8762" y="13159"/>
                    <a:pt x="8927" y="13097"/>
                    <a:pt x="9077" y="13008"/>
                  </a:cubicBezTo>
                  <a:cubicBezTo>
                    <a:pt x="9221" y="12919"/>
                    <a:pt x="9344" y="12803"/>
                    <a:pt x="9447" y="12666"/>
                  </a:cubicBezTo>
                  <a:cubicBezTo>
                    <a:pt x="9536" y="12543"/>
                    <a:pt x="9618" y="12413"/>
                    <a:pt x="9687" y="12276"/>
                  </a:cubicBezTo>
                  <a:cubicBezTo>
                    <a:pt x="9748" y="12139"/>
                    <a:pt x="9810" y="12009"/>
                    <a:pt x="9871" y="11879"/>
                  </a:cubicBezTo>
                  <a:cubicBezTo>
                    <a:pt x="9899" y="11810"/>
                    <a:pt x="9933" y="11749"/>
                    <a:pt x="9960" y="11680"/>
                  </a:cubicBezTo>
                  <a:lnTo>
                    <a:pt x="10029" y="11482"/>
                  </a:lnTo>
                  <a:cubicBezTo>
                    <a:pt x="10077" y="11352"/>
                    <a:pt x="10131" y="11229"/>
                    <a:pt x="10173" y="11099"/>
                  </a:cubicBezTo>
                  <a:cubicBezTo>
                    <a:pt x="10248" y="10838"/>
                    <a:pt x="10330" y="10585"/>
                    <a:pt x="10385" y="10339"/>
                  </a:cubicBezTo>
                  <a:cubicBezTo>
                    <a:pt x="10405" y="10209"/>
                    <a:pt x="10439" y="10092"/>
                    <a:pt x="10460" y="9969"/>
                  </a:cubicBezTo>
                  <a:cubicBezTo>
                    <a:pt x="10481" y="9853"/>
                    <a:pt x="10501" y="9736"/>
                    <a:pt x="10522" y="9620"/>
                  </a:cubicBezTo>
                  <a:cubicBezTo>
                    <a:pt x="10624" y="8881"/>
                    <a:pt x="10665" y="8135"/>
                    <a:pt x="10645" y="7395"/>
                  </a:cubicBezTo>
                  <a:cubicBezTo>
                    <a:pt x="10638" y="7258"/>
                    <a:pt x="10631" y="7142"/>
                    <a:pt x="10631" y="7039"/>
                  </a:cubicBezTo>
                  <a:cubicBezTo>
                    <a:pt x="10624" y="6937"/>
                    <a:pt x="10617" y="6848"/>
                    <a:pt x="10617" y="6779"/>
                  </a:cubicBezTo>
                  <a:cubicBezTo>
                    <a:pt x="10604" y="6642"/>
                    <a:pt x="10604" y="6567"/>
                    <a:pt x="10604" y="6567"/>
                  </a:cubicBezTo>
                  <a:lnTo>
                    <a:pt x="10604" y="6512"/>
                  </a:lnTo>
                  <a:cubicBezTo>
                    <a:pt x="10604" y="6478"/>
                    <a:pt x="10597" y="6423"/>
                    <a:pt x="10590" y="6355"/>
                  </a:cubicBezTo>
                  <a:cubicBezTo>
                    <a:pt x="10570" y="6211"/>
                    <a:pt x="10556" y="6006"/>
                    <a:pt x="10528" y="5739"/>
                  </a:cubicBezTo>
                  <a:cubicBezTo>
                    <a:pt x="10474" y="5219"/>
                    <a:pt x="10364" y="4459"/>
                    <a:pt x="10214" y="3555"/>
                  </a:cubicBezTo>
                  <a:lnTo>
                    <a:pt x="10090" y="2843"/>
                  </a:lnTo>
                  <a:cubicBezTo>
                    <a:pt x="10042" y="2604"/>
                    <a:pt x="10001" y="2344"/>
                    <a:pt x="9926" y="2077"/>
                  </a:cubicBezTo>
                  <a:cubicBezTo>
                    <a:pt x="9851" y="1796"/>
                    <a:pt x="9741" y="1529"/>
                    <a:pt x="9591" y="1276"/>
                  </a:cubicBezTo>
                  <a:cubicBezTo>
                    <a:pt x="9426" y="1009"/>
                    <a:pt x="9207" y="783"/>
                    <a:pt x="8940" y="612"/>
                  </a:cubicBezTo>
                  <a:cubicBezTo>
                    <a:pt x="8680" y="434"/>
                    <a:pt x="8393" y="304"/>
                    <a:pt x="8085" y="215"/>
                  </a:cubicBezTo>
                  <a:cubicBezTo>
                    <a:pt x="8009" y="187"/>
                    <a:pt x="7934" y="160"/>
                    <a:pt x="7859" y="139"/>
                  </a:cubicBezTo>
                  <a:lnTo>
                    <a:pt x="7619" y="92"/>
                  </a:lnTo>
                  <a:lnTo>
                    <a:pt x="7503" y="64"/>
                  </a:lnTo>
                  <a:lnTo>
                    <a:pt x="7380" y="44"/>
                  </a:lnTo>
                  <a:lnTo>
                    <a:pt x="7140" y="9"/>
                  </a:lnTo>
                  <a:cubicBezTo>
                    <a:pt x="7039" y="3"/>
                    <a:pt x="6938" y="0"/>
                    <a:pt x="6838"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1906665" y="3027424"/>
              <a:ext cx="89882" cy="52447"/>
            </a:xfrm>
            <a:custGeom>
              <a:avLst/>
              <a:gdLst/>
              <a:ahLst/>
              <a:cxnLst/>
              <a:rect l="l" t="t" r="r" b="b"/>
              <a:pathLst>
                <a:path w="3239" h="1890" extrusionOk="0">
                  <a:moveTo>
                    <a:pt x="1646" y="0"/>
                  </a:moveTo>
                  <a:cubicBezTo>
                    <a:pt x="1442" y="0"/>
                    <a:pt x="1240" y="43"/>
                    <a:pt x="1048" y="133"/>
                  </a:cubicBezTo>
                  <a:cubicBezTo>
                    <a:pt x="986" y="160"/>
                    <a:pt x="931" y="188"/>
                    <a:pt x="870" y="222"/>
                  </a:cubicBezTo>
                  <a:cubicBezTo>
                    <a:pt x="829" y="249"/>
                    <a:pt x="781" y="277"/>
                    <a:pt x="740" y="311"/>
                  </a:cubicBezTo>
                  <a:lnTo>
                    <a:pt x="658" y="366"/>
                  </a:lnTo>
                  <a:lnTo>
                    <a:pt x="576" y="441"/>
                  </a:lnTo>
                  <a:cubicBezTo>
                    <a:pt x="541" y="468"/>
                    <a:pt x="507" y="496"/>
                    <a:pt x="480" y="523"/>
                  </a:cubicBezTo>
                  <a:cubicBezTo>
                    <a:pt x="445" y="557"/>
                    <a:pt x="404" y="598"/>
                    <a:pt x="377" y="633"/>
                  </a:cubicBezTo>
                  <a:cubicBezTo>
                    <a:pt x="336" y="674"/>
                    <a:pt x="302" y="722"/>
                    <a:pt x="274" y="763"/>
                  </a:cubicBezTo>
                  <a:lnTo>
                    <a:pt x="220" y="845"/>
                  </a:lnTo>
                  <a:lnTo>
                    <a:pt x="144" y="968"/>
                  </a:lnTo>
                  <a:cubicBezTo>
                    <a:pt x="110" y="1050"/>
                    <a:pt x="1" y="1146"/>
                    <a:pt x="124" y="1167"/>
                  </a:cubicBezTo>
                  <a:lnTo>
                    <a:pt x="309" y="1276"/>
                  </a:lnTo>
                  <a:lnTo>
                    <a:pt x="377" y="1310"/>
                  </a:lnTo>
                  <a:lnTo>
                    <a:pt x="404" y="1331"/>
                  </a:lnTo>
                  <a:lnTo>
                    <a:pt x="432" y="1345"/>
                  </a:lnTo>
                  <a:cubicBezTo>
                    <a:pt x="432" y="1345"/>
                    <a:pt x="548" y="1406"/>
                    <a:pt x="712" y="1481"/>
                  </a:cubicBezTo>
                  <a:cubicBezTo>
                    <a:pt x="877" y="1557"/>
                    <a:pt x="1048" y="1618"/>
                    <a:pt x="1219" y="1673"/>
                  </a:cubicBezTo>
                  <a:cubicBezTo>
                    <a:pt x="1411" y="1735"/>
                    <a:pt x="1575" y="1776"/>
                    <a:pt x="1698" y="1803"/>
                  </a:cubicBezTo>
                  <a:lnTo>
                    <a:pt x="1862" y="1837"/>
                  </a:lnTo>
                  <a:lnTo>
                    <a:pt x="1986" y="1858"/>
                  </a:lnTo>
                  <a:cubicBezTo>
                    <a:pt x="2117" y="1879"/>
                    <a:pt x="2249" y="1890"/>
                    <a:pt x="2380" y="1890"/>
                  </a:cubicBezTo>
                  <a:cubicBezTo>
                    <a:pt x="2674" y="1890"/>
                    <a:pt x="2964" y="1837"/>
                    <a:pt x="3238" y="1728"/>
                  </a:cubicBezTo>
                  <a:cubicBezTo>
                    <a:pt x="2800" y="1659"/>
                    <a:pt x="2526" y="1598"/>
                    <a:pt x="2040" y="1529"/>
                  </a:cubicBezTo>
                  <a:lnTo>
                    <a:pt x="1931" y="1509"/>
                  </a:lnTo>
                  <a:lnTo>
                    <a:pt x="1773" y="1475"/>
                  </a:lnTo>
                  <a:cubicBezTo>
                    <a:pt x="1657" y="1447"/>
                    <a:pt x="1506" y="1413"/>
                    <a:pt x="1329" y="1351"/>
                  </a:cubicBezTo>
                  <a:cubicBezTo>
                    <a:pt x="1164" y="1303"/>
                    <a:pt x="1007" y="1242"/>
                    <a:pt x="856" y="1173"/>
                  </a:cubicBezTo>
                  <a:cubicBezTo>
                    <a:pt x="706" y="1105"/>
                    <a:pt x="589" y="1043"/>
                    <a:pt x="589" y="1043"/>
                  </a:cubicBezTo>
                  <a:lnTo>
                    <a:pt x="528" y="1016"/>
                  </a:lnTo>
                  <a:lnTo>
                    <a:pt x="514" y="1009"/>
                  </a:lnTo>
                  <a:lnTo>
                    <a:pt x="548" y="961"/>
                  </a:lnTo>
                  <a:cubicBezTo>
                    <a:pt x="576" y="927"/>
                    <a:pt x="603" y="886"/>
                    <a:pt x="637" y="859"/>
                  </a:cubicBezTo>
                  <a:cubicBezTo>
                    <a:pt x="665" y="824"/>
                    <a:pt x="692" y="790"/>
                    <a:pt x="719" y="763"/>
                  </a:cubicBezTo>
                  <a:cubicBezTo>
                    <a:pt x="747" y="742"/>
                    <a:pt x="767" y="715"/>
                    <a:pt x="801" y="694"/>
                  </a:cubicBezTo>
                  <a:lnTo>
                    <a:pt x="870" y="633"/>
                  </a:lnTo>
                  <a:lnTo>
                    <a:pt x="938" y="585"/>
                  </a:lnTo>
                  <a:cubicBezTo>
                    <a:pt x="973" y="557"/>
                    <a:pt x="1007" y="537"/>
                    <a:pt x="1048" y="516"/>
                  </a:cubicBezTo>
                  <a:cubicBezTo>
                    <a:pt x="1109" y="475"/>
                    <a:pt x="1164" y="455"/>
                    <a:pt x="1198" y="441"/>
                  </a:cubicBezTo>
                  <a:cubicBezTo>
                    <a:pt x="1376" y="352"/>
                    <a:pt x="1568" y="290"/>
                    <a:pt x="1760" y="242"/>
                  </a:cubicBezTo>
                  <a:cubicBezTo>
                    <a:pt x="1926" y="199"/>
                    <a:pt x="2097" y="173"/>
                    <a:pt x="2264" y="173"/>
                  </a:cubicBezTo>
                  <a:cubicBezTo>
                    <a:pt x="2283" y="173"/>
                    <a:pt x="2302" y="173"/>
                    <a:pt x="2321" y="174"/>
                  </a:cubicBezTo>
                  <a:cubicBezTo>
                    <a:pt x="2143" y="71"/>
                    <a:pt x="1945" y="10"/>
                    <a:pt x="1732" y="3"/>
                  </a:cubicBezTo>
                  <a:cubicBezTo>
                    <a:pt x="1703" y="1"/>
                    <a:pt x="1675" y="0"/>
                    <a:pt x="164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1719580" y="3033363"/>
              <a:ext cx="102397" cy="63603"/>
            </a:xfrm>
            <a:custGeom>
              <a:avLst/>
              <a:gdLst/>
              <a:ahLst/>
              <a:cxnLst/>
              <a:rect l="l" t="t" r="r" b="b"/>
              <a:pathLst>
                <a:path w="3690" h="2292" extrusionOk="0">
                  <a:moveTo>
                    <a:pt x="2456" y="0"/>
                  </a:moveTo>
                  <a:cubicBezTo>
                    <a:pt x="2363" y="0"/>
                    <a:pt x="2269" y="9"/>
                    <a:pt x="2177" y="28"/>
                  </a:cubicBezTo>
                  <a:cubicBezTo>
                    <a:pt x="1978" y="70"/>
                    <a:pt x="1787" y="131"/>
                    <a:pt x="1602" y="213"/>
                  </a:cubicBezTo>
                  <a:lnTo>
                    <a:pt x="2191" y="268"/>
                  </a:lnTo>
                  <a:cubicBezTo>
                    <a:pt x="2389" y="289"/>
                    <a:pt x="2581" y="323"/>
                    <a:pt x="2772" y="378"/>
                  </a:cubicBezTo>
                  <a:cubicBezTo>
                    <a:pt x="2820" y="391"/>
                    <a:pt x="2868" y="412"/>
                    <a:pt x="2916" y="439"/>
                  </a:cubicBezTo>
                  <a:cubicBezTo>
                    <a:pt x="2998" y="480"/>
                    <a:pt x="3074" y="542"/>
                    <a:pt x="3135" y="610"/>
                  </a:cubicBezTo>
                  <a:cubicBezTo>
                    <a:pt x="3204" y="686"/>
                    <a:pt x="3258" y="775"/>
                    <a:pt x="3299" y="870"/>
                  </a:cubicBezTo>
                  <a:cubicBezTo>
                    <a:pt x="3341" y="973"/>
                    <a:pt x="3347" y="1089"/>
                    <a:pt x="3320" y="1199"/>
                  </a:cubicBezTo>
                  <a:cubicBezTo>
                    <a:pt x="3293" y="1281"/>
                    <a:pt x="3238" y="1356"/>
                    <a:pt x="3169" y="1411"/>
                  </a:cubicBezTo>
                  <a:cubicBezTo>
                    <a:pt x="3142" y="1432"/>
                    <a:pt x="3121" y="1445"/>
                    <a:pt x="3094" y="1466"/>
                  </a:cubicBezTo>
                  <a:lnTo>
                    <a:pt x="3067" y="1480"/>
                  </a:lnTo>
                  <a:cubicBezTo>
                    <a:pt x="3032" y="1500"/>
                    <a:pt x="2998" y="1514"/>
                    <a:pt x="2964" y="1528"/>
                  </a:cubicBezTo>
                  <a:cubicBezTo>
                    <a:pt x="2875" y="1562"/>
                    <a:pt x="2779" y="1589"/>
                    <a:pt x="2690" y="1603"/>
                  </a:cubicBezTo>
                  <a:cubicBezTo>
                    <a:pt x="2574" y="1630"/>
                    <a:pt x="2430" y="1658"/>
                    <a:pt x="2300" y="1678"/>
                  </a:cubicBezTo>
                  <a:lnTo>
                    <a:pt x="1930" y="1747"/>
                  </a:lnTo>
                  <a:lnTo>
                    <a:pt x="1184" y="1884"/>
                  </a:lnTo>
                  <a:cubicBezTo>
                    <a:pt x="774" y="1959"/>
                    <a:pt x="377" y="2089"/>
                    <a:pt x="0" y="2274"/>
                  </a:cubicBezTo>
                  <a:cubicBezTo>
                    <a:pt x="139" y="2285"/>
                    <a:pt x="278" y="2291"/>
                    <a:pt x="417" y="2291"/>
                  </a:cubicBezTo>
                  <a:cubicBezTo>
                    <a:pt x="695" y="2291"/>
                    <a:pt x="972" y="2267"/>
                    <a:pt x="1246" y="2212"/>
                  </a:cubicBezTo>
                  <a:lnTo>
                    <a:pt x="1992" y="2075"/>
                  </a:lnTo>
                  <a:lnTo>
                    <a:pt x="2362" y="2007"/>
                  </a:lnTo>
                  <a:cubicBezTo>
                    <a:pt x="2492" y="1986"/>
                    <a:pt x="2629" y="1959"/>
                    <a:pt x="2759" y="1931"/>
                  </a:cubicBezTo>
                  <a:cubicBezTo>
                    <a:pt x="2868" y="1911"/>
                    <a:pt x="2985" y="1877"/>
                    <a:pt x="3087" y="1836"/>
                  </a:cubicBezTo>
                  <a:cubicBezTo>
                    <a:pt x="3135" y="1822"/>
                    <a:pt x="3183" y="1795"/>
                    <a:pt x="3224" y="1774"/>
                  </a:cubicBezTo>
                  <a:lnTo>
                    <a:pt x="3265" y="1753"/>
                  </a:lnTo>
                  <a:cubicBezTo>
                    <a:pt x="3306" y="1726"/>
                    <a:pt x="3341" y="1699"/>
                    <a:pt x="3375" y="1671"/>
                  </a:cubicBezTo>
                  <a:cubicBezTo>
                    <a:pt x="3498" y="1575"/>
                    <a:pt x="3594" y="1445"/>
                    <a:pt x="3642" y="1295"/>
                  </a:cubicBezTo>
                  <a:cubicBezTo>
                    <a:pt x="3690" y="1117"/>
                    <a:pt x="3676" y="932"/>
                    <a:pt x="3614" y="754"/>
                  </a:cubicBezTo>
                  <a:cubicBezTo>
                    <a:pt x="3560" y="617"/>
                    <a:pt x="3484" y="494"/>
                    <a:pt x="3382" y="384"/>
                  </a:cubicBezTo>
                  <a:cubicBezTo>
                    <a:pt x="3293" y="282"/>
                    <a:pt x="3190" y="200"/>
                    <a:pt x="3067" y="145"/>
                  </a:cubicBezTo>
                  <a:cubicBezTo>
                    <a:pt x="3005" y="111"/>
                    <a:pt x="2944" y="83"/>
                    <a:pt x="2875" y="63"/>
                  </a:cubicBezTo>
                  <a:cubicBezTo>
                    <a:pt x="2739" y="21"/>
                    <a:pt x="2598" y="0"/>
                    <a:pt x="245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1505884" y="3251637"/>
              <a:ext cx="362831" cy="651542"/>
            </a:xfrm>
            <a:custGeom>
              <a:avLst/>
              <a:gdLst/>
              <a:ahLst/>
              <a:cxnLst/>
              <a:rect l="l" t="t" r="r" b="b"/>
              <a:pathLst>
                <a:path w="13075" h="23479" extrusionOk="0">
                  <a:moveTo>
                    <a:pt x="9145" y="19803"/>
                  </a:moveTo>
                  <a:lnTo>
                    <a:pt x="9221" y="19824"/>
                  </a:lnTo>
                  <a:cubicBezTo>
                    <a:pt x="9282" y="19831"/>
                    <a:pt x="9337" y="19844"/>
                    <a:pt x="9399" y="19858"/>
                  </a:cubicBezTo>
                  <a:cubicBezTo>
                    <a:pt x="9515" y="19892"/>
                    <a:pt x="9638" y="19926"/>
                    <a:pt x="9755" y="19967"/>
                  </a:cubicBezTo>
                  <a:cubicBezTo>
                    <a:pt x="9994" y="20050"/>
                    <a:pt x="10227" y="20152"/>
                    <a:pt x="10453" y="20282"/>
                  </a:cubicBezTo>
                  <a:cubicBezTo>
                    <a:pt x="10466" y="20289"/>
                    <a:pt x="10479" y="20296"/>
                    <a:pt x="10492" y="20303"/>
                  </a:cubicBezTo>
                  <a:lnTo>
                    <a:pt x="10492" y="20303"/>
                  </a:lnTo>
                  <a:cubicBezTo>
                    <a:pt x="10447" y="20301"/>
                    <a:pt x="10402" y="20299"/>
                    <a:pt x="10357" y="20296"/>
                  </a:cubicBezTo>
                  <a:cubicBezTo>
                    <a:pt x="10145" y="20282"/>
                    <a:pt x="9939" y="20241"/>
                    <a:pt x="9734" y="20180"/>
                  </a:cubicBezTo>
                  <a:cubicBezTo>
                    <a:pt x="9536" y="20111"/>
                    <a:pt x="9351" y="20002"/>
                    <a:pt x="9193" y="19858"/>
                  </a:cubicBezTo>
                  <a:cubicBezTo>
                    <a:pt x="9186" y="19851"/>
                    <a:pt x="9180" y="19837"/>
                    <a:pt x="9166" y="19831"/>
                  </a:cubicBezTo>
                  <a:lnTo>
                    <a:pt x="9145" y="19803"/>
                  </a:lnTo>
                  <a:close/>
                  <a:moveTo>
                    <a:pt x="9741" y="0"/>
                  </a:moveTo>
                  <a:lnTo>
                    <a:pt x="9741" y="0"/>
                  </a:lnTo>
                  <a:cubicBezTo>
                    <a:pt x="9645" y="55"/>
                    <a:pt x="9556" y="110"/>
                    <a:pt x="9474" y="158"/>
                  </a:cubicBezTo>
                  <a:cubicBezTo>
                    <a:pt x="9433" y="185"/>
                    <a:pt x="9399" y="212"/>
                    <a:pt x="9358" y="240"/>
                  </a:cubicBezTo>
                  <a:cubicBezTo>
                    <a:pt x="9317" y="260"/>
                    <a:pt x="9269" y="281"/>
                    <a:pt x="9234" y="308"/>
                  </a:cubicBezTo>
                  <a:cubicBezTo>
                    <a:pt x="9152" y="356"/>
                    <a:pt x="9077" y="411"/>
                    <a:pt x="8988" y="466"/>
                  </a:cubicBezTo>
                  <a:cubicBezTo>
                    <a:pt x="8906" y="520"/>
                    <a:pt x="8810" y="582"/>
                    <a:pt x="8707" y="657"/>
                  </a:cubicBezTo>
                  <a:cubicBezTo>
                    <a:pt x="8653" y="692"/>
                    <a:pt x="8564" y="739"/>
                    <a:pt x="8461" y="815"/>
                  </a:cubicBezTo>
                  <a:cubicBezTo>
                    <a:pt x="8406" y="842"/>
                    <a:pt x="8345" y="883"/>
                    <a:pt x="8283" y="917"/>
                  </a:cubicBezTo>
                  <a:lnTo>
                    <a:pt x="8078" y="1027"/>
                  </a:lnTo>
                  <a:cubicBezTo>
                    <a:pt x="7995" y="1075"/>
                    <a:pt x="7900" y="1116"/>
                    <a:pt x="7804" y="1164"/>
                  </a:cubicBezTo>
                  <a:cubicBezTo>
                    <a:pt x="7619" y="1260"/>
                    <a:pt x="7427" y="1335"/>
                    <a:pt x="7229" y="1424"/>
                  </a:cubicBezTo>
                  <a:cubicBezTo>
                    <a:pt x="6832" y="1595"/>
                    <a:pt x="6421" y="1753"/>
                    <a:pt x="5990" y="1917"/>
                  </a:cubicBezTo>
                  <a:cubicBezTo>
                    <a:pt x="5565" y="2081"/>
                    <a:pt x="5127" y="2259"/>
                    <a:pt x="4696" y="2458"/>
                  </a:cubicBezTo>
                  <a:cubicBezTo>
                    <a:pt x="4012" y="2759"/>
                    <a:pt x="3375" y="3163"/>
                    <a:pt x="2814" y="3655"/>
                  </a:cubicBezTo>
                  <a:cubicBezTo>
                    <a:pt x="2629" y="3833"/>
                    <a:pt x="2437" y="4005"/>
                    <a:pt x="2266" y="4196"/>
                  </a:cubicBezTo>
                  <a:cubicBezTo>
                    <a:pt x="2102" y="4395"/>
                    <a:pt x="1938" y="4593"/>
                    <a:pt x="1780" y="4799"/>
                  </a:cubicBezTo>
                  <a:cubicBezTo>
                    <a:pt x="1629" y="5011"/>
                    <a:pt x="1479" y="5223"/>
                    <a:pt x="1349" y="5449"/>
                  </a:cubicBezTo>
                  <a:cubicBezTo>
                    <a:pt x="1219" y="5675"/>
                    <a:pt x="1096" y="5908"/>
                    <a:pt x="979" y="6140"/>
                  </a:cubicBezTo>
                  <a:cubicBezTo>
                    <a:pt x="870" y="6380"/>
                    <a:pt x="760" y="6619"/>
                    <a:pt x="671" y="6866"/>
                  </a:cubicBezTo>
                  <a:cubicBezTo>
                    <a:pt x="582" y="7112"/>
                    <a:pt x="500" y="7366"/>
                    <a:pt x="411" y="7619"/>
                  </a:cubicBezTo>
                  <a:cubicBezTo>
                    <a:pt x="349" y="7872"/>
                    <a:pt x="274" y="8125"/>
                    <a:pt x="226" y="8385"/>
                  </a:cubicBezTo>
                  <a:cubicBezTo>
                    <a:pt x="178" y="8646"/>
                    <a:pt x="130" y="8906"/>
                    <a:pt x="89" y="9166"/>
                  </a:cubicBezTo>
                  <a:cubicBezTo>
                    <a:pt x="62" y="9426"/>
                    <a:pt x="28" y="9693"/>
                    <a:pt x="21" y="9953"/>
                  </a:cubicBezTo>
                  <a:cubicBezTo>
                    <a:pt x="14" y="10220"/>
                    <a:pt x="7" y="10480"/>
                    <a:pt x="0" y="10740"/>
                  </a:cubicBezTo>
                  <a:cubicBezTo>
                    <a:pt x="0" y="11000"/>
                    <a:pt x="14" y="11267"/>
                    <a:pt x="35" y="11527"/>
                  </a:cubicBezTo>
                  <a:cubicBezTo>
                    <a:pt x="55" y="11787"/>
                    <a:pt x="82" y="12041"/>
                    <a:pt x="110" y="12301"/>
                  </a:cubicBezTo>
                  <a:cubicBezTo>
                    <a:pt x="130" y="12554"/>
                    <a:pt x="178" y="12814"/>
                    <a:pt x="219" y="13061"/>
                  </a:cubicBezTo>
                  <a:cubicBezTo>
                    <a:pt x="267" y="13314"/>
                    <a:pt x="315" y="13567"/>
                    <a:pt x="363" y="13814"/>
                  </a:cubicBezTo>
                  <a:cubicBezTo>
                    <a:pt x="411" y="14060"/>
                    <a:pt x="473" y="14306"/>
                    <a:pt x="534" y="14546"/>
                  </a:cubicBezTo>
                  <a:cubicBezTo>
                    <a:pt x="781" y="15518"/>
                    <a:pt x="1089" y="16442"/>
                    <a:pt x="1404" y="17318"/>
                  </a:cubicBezTo>
                  <a:cubicBezTo>
                    <a:pt x="1718" y="18201"/>
                    <a:pt x="2033" y="19030"/>
                    <a:pt x="2403" y="19803"/>
                  </a:cubicBezTo>
                  <a:cubicBezTo>
                    <a:pt x="2588" y="20180"/>
                    <a:pt x="2793" y="20536"/>
                    <a:pt x="3033" y="20878"/>
                  </a:cubicBezTo>
                  <a:cubicBezTo>
                    <a:pt x="3457" y="21494"/>
                    <a:pt x="4005" y="22014"/>
                    <a:pt x="4634" y="22418"/>
                  </a:cubicBezTo>
                  <a:cubicBezTo>
                    <a:pt x="4908" y="22596"/>
                    <a:pt x="5189" y="22747"/>
                    <a:pt x="5490" y="22877"/>
                  </a:cubicBezTo>
                  <a:cubicBezTo>
                    <a:pt x="5956" y="23089"/>
                    <a:pt x="6448" y="23239"/>
                    <a:pt x="6955" y="23342"/>
                  </a:cubicBezTo>
                  <a:cubicBezTo>
                    <a:pt x="7277" y="23404"/>
                    <a:pt x="7598" y="23445"/>
                    <a:pt x="7927" y="23465"/>
                  </a:cubicBezTo>
                  <a:cubicBezTo>
                    <a:pt x="8043" y="23479"/>
                    <a:pt x="8126" y="23472"/>
                    <a:pt x="8187" y="23479"/>
                  </a:cubicBezTo>
                  <a:lnTo>
                    <a:pt x="8434" y="23479"/>
                  </a:lnTo>
                  <a:lnTo>
                    <a:pt x="8646" y="23472"/>
                  </a:lnTo>
                  <a:lnTo>
                    <a:pt x="8947" y="23452"/>
                  </a:lnTo>
                  <a:cubicBezTo>
                    <a:pt x="9056" y="23445"/>
                    <a:pt x="9186" y="23424"/>
                    <a:pt x="9330" y="23404"/>
                  </a:cubicBezTo>
                  <a:cubicBezTo>
                    <a:pt x="9481" y="23390"/>
                    <a:pt x="9638" y="23363"/>
                    <a:pt x="9809" y="23322"/>
                  </a:cubicBezTo>
                  <a:cubicBezTo>
                    <a:pt x="10227" y="23233"/>
                    <a:pt x="10631" y="23096"/>
                    <a:pt x="11021" y="22925"/>
                  </a:cubicBezTo>
                  <a:cubicBezTo>
                    <a:pt x="11131" y="22877"/>
                    <a:pt x="11247" y="22822"/>
                    <a:pt x="11363" y="22753"/>
                  </a:cubicBezTo>
                  <a:cubicBezTo>
                    <a:pt x="11418" y="22726"/>
                    <a:pt x="11480" y="22692"/>
                    <a:pt x="11541" y="22658"/>
                  </a:cubicBezTo>
                  <a:lnTo>
                    <a:pt x="11719" y="22555"/>
                  </a:lnTo>
                  <a:lnTo>
                    <a:pt x="11808" y="22500"/>
                  </a:lnTo>
                  <a:lnTo>
                    <a:pt x="11897" y="22439"/>
                  </a:lnTo>
                  <a:lnTo>
                    <a:pt x="12075" y="22308"/>
                  </a:lnTo>
                  <a:lnTo>
                    <a:pt x="12260" y="22172"/>
                  </a:lnTo>
                  <a:lnTo>
                    <a:pt x="12349" y="22096"/>
                  </a:lnTo>
                  <a:lnTo>
                    <a:pt x="12438" y="22021"/>
                  </a:lnTo>
                  <a:cubicBezTo>
                    <a:pt x="12493" y="21966"/>
                    <a:pt x="12554" y="21918"/>
                    <a:pt x="12616" y="21857"/>
                  </a:cubicBezTo>
                  <a:cubicBezTo>
                    <a:pt x="12684" y="21795"/>
                    <a:pt x="12739" y="21727"/>
                    <a:pt x="12794" y="21658"/>
                  </a:cubicBezTo>
                  <a:cubicBezTo>
                    <a:pt x="12917" y="21508"/>
                    <a:pt x="13006" y="21330"/>
                    <a:pt x="13054" y="21138"/>
                  </a:cubicBezTo>
                  <a:cubicBezTo>
                    <a:pt x="13075" y="21028"/>
                    <a:pt x="13068" y="20905"/>
                    <a:pt x="13033" y="20796"/>
                  </a:cubicBezTo>
                  <a:cubicBezTo>
                    <a:pt x="12992" y="20679"/>
                    <a:pt x="12917" y="20577"/>
                    <a:pt x="12821" y="20501"/>
                  </a:cubicBezTo>
                  <a:cubicBezTo>
                    <a:pt x="12623" y="20358"/>
                    <a:pt x="12411" y="20323"/>
                    <a:pt x="12212" y="20296"/>
                  </a:cubicBezTo>
                  <a:cubicBezTo>
                    <a:pt x="12057" y="20278"/>
                    <a:pt x="11901" y="20271"/>
                    <a:pt x="11744" y="20271"/>
                  </a:cubicBezTo>
                  <a:cubicBezTo>
                    <a:pt x="11617" y="20271"/>
                    <a:pt x="11488" y="20275"/>
                    <a:pt x="11359" y="20281"/>
                  </a:cubicBezTo>
                  <a:lnTo>
                    <a:pt x="11359" y="20281"/>
                  </a:lnTo>
                  <a:cubicBezTo>
                    <a:pt x="11354" y="20260"/>
                    <a:pt x="11348" y="20241"/>
                    <a:pt x="11343" y="20221"/>
                  </a:cubicBezTo>
                  <a:cubicBezTo>
                    <a:pt x="11336" y="20193"/>
                    <a:pt x="11322" y="20166"/>
                    <a:pt x="11308" y="20139"/>
                  </a:cubicBezTo>
                  <a:cubicBezTo>
                    <a:pt x="11302" y="20111"/>
                    <a:pt x="11288" y="20091"/>
                    <a:pt x="11274" y="20063"/>
                  </a:cubicBezTo>
                  <a:lnTo>
                    <a:pt x="11233" y="19967"/>
                  </a:lnTo>
                  <a:cubicBezTo>
                    <a:pt x="11213" y="19940"/>
                    <a:pt x="11192" y="19913"/>
                    <a:pt x="11172" y="19885"/>
                  </a:cubicBezTo>
                  <a:lnTo>
                    <a:pt x="11117" y="19796"/>
                  </a:lnTo>
                  <a:cubicBezTo>
                    <a:pt x="11096" y="19762"/>
                    <a:pt x="11069" y="19735"/>
                    <a:pt x="11048" y="19707"/>
                  </a:cubicBezTo>
                  <a:cubicBezTo>
                    <a:pt x="10829" y="19454"/>
                    <a:pt x="10576" y="19242"/>
                    <a:pt x="10295" y="19071"/>
                  </a:cubicBezTo>
                  <a:cubicBezTo>
                    <a:pt x="9960" y="18865"/>
                    <a:pt x="9611" y="18681"/>
                    <a:pt x="9262" y="18516"/>
                  </a:cubicBezTo>
                  <a:cubicBezTo>
                    <a:pt x="9077" y="18427"/>
                    <a:pt x="8892" y="18338"/>
                    <a:pt x="8707" y="18236"/>
                  </a:cubicBezTo>
                  <a:lnTo>
                    <a:pt x="8434" y="18085"/>
                  </a:lnTo>
                  <a:lnTo>
                    <a:pt x="8167" y="17914"/>
                  </a:lnTo>
                  <a:cubicBezTo>
                    <a:pt x="7797" y="17661"/>
                    <a:pt x="7455" y="17373"/>
                    <a:pt x="7147" y="17051"/>
                  </a:cubicBezTo>
                  <a:cubicBezTo>
                    <a:pt x="6825" y="16702"/>
                    <a:pt x="6537" y="16326"/>
                    <a:pt x="6291" y="15922"/>
                  </a:cubicBezTo>
                  <a:cubicBezTo>
                    <a:pt x="5216" y="14176"/>
                    <a:pt x="5100" y="12007"/>
                    <a:pt x="5969" y="10158"/>
                  </a:cubicBezTo>
                  <a:cubicBezTo>
                    <a:pt x="6175" y="9707"/>
                    <a:pt x="6435" y="9275"/>
                    <a:pt x="6743" y="8885"/>
                  </a:cubicBezTo>
                  <a:lnTo>
                    <a:pt x="6825" y="8776"/>
                  </a:lnTo>
                  <a:cubicBezTo>
                    <a:pt x="6880" y="8714"/>
                    <a:pt x="6928" y="8639"/>
                    <a:pt x="6982" y="8584"/>
                  </a:cubicBezTo>
                  <a:lnTo>
                    <a:pt x="7222" y="8324"/>
                  </a:lnTo>
                  <a:cubicBezTo>
                    <a:pt x="7311" y="8235"/>
                    <a:pt x="7393" y="8153"/>
                    <a:pt x="7462" y="8077"/>
                  </a:cubicBezTo>
                  <a:cubicBezTo>
                    <a:pt x="7530" y="8002"/>
                    <a:pt x="7598" y="7934"/>
                    <a:pt x="7660" y="7865"/>
                  </a:cubicBezTo>
                  <a:cubicBezTo>
                    <a:pt x="7783" y="7715"/>
                    <a:pt x="7906" y="7585"/>
                    <a:pt x="8050" y="7413"/>
                  </a:cubicBezTo>
                  <a:lnTo>
                    <a:pt x="8050" y="7413"/>
                  </a:lnTo>
                  <a:cubicBezTo>
                    <a:pt x="7859" y="7482"/>
                    <a:pt x="7681" y="7571"/>
                    <a:pt x="7509" y="7674"/>
                  </a:cubicBezTo>
                  <a:cubicBezTo>
                    <a:pt x="7420" y="7721"/>
                    <a:pt x="7331" y="7783"/>
                    <a:pt x="7249" y="7845"/>
                  </a:cubicBezTo>
                  <a:cubicBezTo>
                    <a:pt x="7167" y="7913"/>
                    <a:pt x="7078" y="7988"/>
                    <a:pt x="6982" y="8084"/>
                  </a:cubicBezTo>
                  <a:cubicBezTo>
                    <a:pt x="6928" y="8139"/>
                    <a:pt x="6839" y="8242"/>
                    <a:pt x="6729" y="8358"/>
                  </a:cubicBezTo>
                  <a:cubicBezTo>
                    <a:pt x="6674" y="8420"/>
                    <a:pt x="6620" y="8488"/>
                    <a:pt x="6558" y="8563"/>
                  </a:cubicBezTo>
                  <a:lnTo>
                    <a:pt x="6476" y="8673"/>
                  </a:lnTo>
                  <a:cubicBezTo>
                    <a:pt x="6161" y="9084"/>
                    <a:pt x="5887" y="9535"/>
                    <a:pt x="5668" y="10008"/>
                  </a:cubicBezTo>
                  <a:cubicBezTo>
                    <a:pt x="4758" y="11965"/>
                    <a:pt x="4881" y="14245"/>
                    <a:pt x="6010" y="16086"/>
                  </a:cubicBezTo>
                  <a:cubicBezTo>
                    <a:pt x="6510" y="16921"/>
                    <a:pt x="7181" y="17633"/>
                    <a:pt x="7982" y="18181"/>
                  </a:cubicBezTo>
                  <a:lnTo>
                    <a:pt x="8262" y="18366"/>
                  </a:lnTo>
                  <a:lnTo>
                    <a:pt x="8557" y="18530"/>
                  </a:lnTo>
                  <a:cubicBezTo>
                    <a:pt x="8742" y="18633"/>
                    <a:pt x="8933" y="18722"/>
                    <a:pt x="9118" y="18811"/>
                  </a:cubicBezTo>
                  <a:cubicBezTo>
                    <a:pt x="9460" y="18975"/>
                    <a:pt x="9796" y="19153"/>
                    <a:pt x="10117" y="19345"/>
                  </a:cubicBezTo>
                  <a:cubicBezTo>
                    <a:pt x="10371" y="19502"/>
                    <a:pt x="10597" y="19687"/>
                    <a:pt x="10788" y="19913"/>
                  </a:cubicBezTo>
                  <a:cubicBezTo>
                    <a:pt x="10809" y="19940"/>
                    <a:pt x="10829" y="19961"/>
                    <a:pt x="10850" y="19988"/>
                  </a:cubicBezTo>
                  <a:cubicBezTo>
                    <a:pt x="10864" y="20008"/>
                    <a:pt x="10877" y="20036"/>
                    <a:pt x="10898" y="20063"/>
                  </a:cubicBezTo>
                  <a:lnTo>
                    <a:pt x="10939" y="20132"/>
                  </a:lnTo>
                  <a:cubicBezTo>
                    <a:pt x="10953" y="20159"/>
                    <a:pt x="10966" y="20186"/>
                    <a:pt x="10980" y="20207"/>
                  </a:cubicBezTo>
                  <a:lnTo>
                    <a:pt x="10980" y="20214"/>
                  </a:lnTo>
                  <a:lnTo>
                    <a:pt x="10966" y="20207"/>
                  </a:lnTo>
                  <a:lnTo>
                    <a:pt x="10959" y="20207"/>
                  </a:lnTo>
                  <a:lnTo>
                    <a:pt x="10939" y="20186"/>
                  </a:lnTo>
                  <a:lnTo>
                    <a:pt x="10829" y="20118"/>
                  </a:lnTo>
                  <a:cubicBezTo>
                    <a:pt x="10754" y="20070"/>
                    <a:pt x="10686" y="20029"/>
                    <a:pt x="10617" y="19995"/>
                  </a:cubicBezTo>
                  <a:cubicBezTo>
                    <a:pt x="10378" y="19858"/>
                    <a:pt x="10124" y="19742"/>
                    <a:pt x="9864" y="19653"/>
                  </a:cubicBezTo>
                  <a:cubicBezTo>
                    <a:pt x="9734" y="19611"/>
                    <a:pt x="9604" y="19570"/>
                    <a:pt x="9481" y="19543"/>
                  </a:cubicBezTo>
                  <a:cubicBezTo>
                    <a:pt x="9412" y="19522"/>
                    <a:pt x="9351" y="19509"/>
                    <a:pt x="9282" y="19495"/>
                  </a:cubicBezTo>
                  <a:lnTo>
                    <a:pt x="9173" y="19475"/>
                  </a:lnTo>
                  <a:lnTo>
                    <a:pt x="8995" y="19447"/>
                  </a:lnTo>
                  <a:cubicBezTo>
                    <a:pt x="8872" y="19434"/>
                    <a:pt x="8748" y="19413"/>
                    <a:pt x="8632" y="19399"/>
                  </a:cubicBezTo>
                  <a:lnTo>
                    <a:pt x="8543" y="19392"/>
                  </a:lnTo>
                  <a:lnTo>
                    <a:pt x="8529" y="19392"/>
                  </a:lnTo>
                  <a:lnTo>
                    <a:pt x="8529" y="19399"/>
                  </a:lnTo>
                  <a:lnTo>
                    <a:pt x="8536" y="19420"/>
                  </a:lnTo>
                  <a:lnTo>
                    <a:pt x="8557" y="19454"/>
                  </a:lnTo>
                  <a:lnTo>
                    <a:pt x="8625" y="19605"/>
                  </a:lnTo>
                  <a:cubicBezTo>
                    <a:pt x="8673" y="19700"/>
                    <a:pt x="8721" y="19796"/>
                    <a:pt x="8783" y="19885"/>
                  </a:cubicBezTo>
                  <a:cubicBezTo>
                    <a:pt x="8817" y="19933"/>
                    <a:pt x="8851" y="19981"/>
                    <a:pt x="8885" y="20029"/>
                  </a:cubicBezTo>
                  <a:lnTo>
                    <a:pt x="8926" y="20070"/>
                  </a:lnTo>
                  <a:cubicBezTo>
                    <a:pt x="8940" y="20077"/>
                    <a:pt x="8947" y="20091"/>
                    <a:pt x="8961" y="20104"/>
                  </a:cubicBezTo>
                  <a:cubicBezTo>
                    <a:pt x="9152" y="20282"/>
                    <a:pt x="9378" y="20412"/>
                    <a:pt x="9625" y="20494"/>
                  </a:cubicBezTo>
                  <a:cubicBezTo>
                    <a:pt x="9850" y="20577"/>
                    <a:pt x="10090" y="20625"/>
                    <a:pt x="10330" y="20638"/>
                  </a:cubicBezTo>
                  <a:cubicBezTo>
                    <a:pt x="10439" y="20645"/>
                    <a:pt x="10550" y="20649"/>
                    <a:pt x="10662" y="20649"/>
                  </a:cubicBezTo>
                  <a:cubicBezTo>
                    <a:pt x="10772" y="20649"/>
                    <a:pt x="10883" y="20645"/>
                    <a:pt x="10992" y="20638"/>
                  </a:cubicBezTo>
                  <a:lnTo>
                    <a:pt x="10992" y="20638"/>
                  </a:lnTo>
                  <a:lnTo>
                    <a:pt x="11035" y="20672"/>
                  </a:lnTo>
                  <a:lnTo>
                    <a:pt x="11151" y="20768"/>
                  </a:lnTo>
                  <a:lnTo>
                    <a:pt x="11391" y="20967"/>
                  </a:lnTo>
                  <a:lnTo>
                    <a:pt x="11452" y="21015"/>
                  </a:lnTo>
                  <a:lnTo>
                    <a:pt x="11486" y="21042"/>
                  </a:lnTo>
                  <a:lnTo>
                    <a:pt x="11500" y="21056"/>
                  </a:lnTo>
                  <a:lnTo>
                    <a:pt x="11500" y="21049"/>
                  </a:lnTo>
                  <a:cubicBezTo>
                    <a:pt x="11493" y="21008"/>
                    <a:pt x="11486" y="20974"/>
                    <a:pt x="11480" y="20933"/>
                  </a:cubicBezTo>
                  <a:cubicBezTo>
                    <a:pt x="11466" y="20844"/>
                    <a:pt x="11452" y="20748"/>
                    <a:pt x="11439" y="20652"/>
                  </a:cubicBezTo>
                  <a:cubicBezTo>
                    <a:pt x="11437" y="20640"/>
                    <a:pt x="11435" y="20628"/>
                    <a:pt x="11433" y="20616"/>
                  </a:cubicBezTo>
                  <a:lnTo>
                    <a:pt x="11433" y="20616"/>
                  </a:lnTo>
                  <a:cubicBezTo>
                    <a:pt x="11543" y="20611"/>
                    <a:pt x="11650" y="20607"/>
                    <a:pt x="11755" y="20607"/>
                  </a:cubicBezTo>
                  <a:cubicBezTo>
                    <a:pt x="11898" y="20607"/>
                    <a:pt x="12036" y="20614"/>
                    <a:pt x="12171" y="20631"/>
                  </a:cubicBezTo>
                  <a:cubicBezTo>
                    <a:pt x="12328" y="20638"/>
                    <a:pt x="12479" y="20686"/>
                    <a:pt x="12616" y="20768"/>
                  </a:cubicBezTo>
                  <a:cubicBezTo>
                    <a:pt x="12712" y="20844"/>
                    <a:pt x="12753" y="20960"/>
                    <a:pt x="12719" y="21076"/>
                  </a:cubicBezTo>
                  <a:cubicBezTo>
                    <a:pt x="12684" y="21220"/>
                    <a:pt x="12623" y="21343"/>
                    <a:pt x="12534" y="21453"/>
                  </a:cubicBezTo>
                  <a:cubicBezTo>
                    <a:pt x="12486" y="21514"/>
                    <a:pt x="12438" y="21569"/>
                    <a:pt x="12383" y="21617"/>
                  </a:cubicBezTo>
                  <a:cubicBezTo>
                    <a:pt x="12335" y="21672"/>
                    <a:pt x="12274" y="21720"/>
                    <a:pt x="12212" y="21768"/>
                  </a:cubicBezTo>
                  <a:lnTo>
                    <a:pt x="12130" y="21843"/>
                  </a:lnTo>
                  <a:lnTo>
                    <a:pt x="12041" y="21911"/>
                  </a:lnTo>
                  <a:lnTo>
                    <a:pt x="11870" y="22041"/>
                  </a:lnTo>
                  <a:cubicBezTo>
                    <a:pt x="11815" y="22083"/>
                    <a:pt x="11753" y="22124"/>
                    <a:pt x="11699" y="22165"/>
                  </a:cubicBezTo>
                  <a:lnTo>
                    <a:pt x="11617" y="22219"/>
                  </a:lnTo>
                  <a:lnTo>
                    <a:pt x="11528" y="22274"/>
                  </a:lnTo>
                  <a:lnTo>
                    <a:pt x="11356" y="22370"/>
                  </a:lnTo>
                  <a:cubicBezTo>
                    <a:pt x="11302" y="22404"/>
                    <a:pt x="11247" y="22432"/>
                    <a:pt x="11185" y="22459"/>
                  </a:cubicBezTo>
                  <a:cubicBezTo>
                    <a:pt x="11076" y="22521"/>
                    <a:pt x="10966" y="22569"/>
                    <a:pt x="10864" y="22616"/>
                  </a:cubicBezTo>
                  <a:cubicBezTo>
                    <a:pt x="10494" y="22781"/>
                    <a:pt x="10111" y="22904"/>
                    <a:pt x="9714" y="22986"/>
                  </a:cubicBezTo>
                  <a:cubicBezTo>
                    <a:pt x="9549" y="23027"/>
                    <a:pt x="9399" y="23048"/>
                    <a:pt x="9262" y="23075"/>
                  </a:cubicBezTo>
                  <a:cubicBezTo>
                    <a:pt x="9125" y="23102"/>
                    <a:pt x="9009" y="23109"/>
                    <a:pt x="8892" y="23116"/>
                  </a:cubicBezTo>
                  <a:lnTo>
                    <a:pt x="8612" y="23137"/>
                  </a:lnTo>
                  <a:lnTo>
                    <a:pt x="8167" y="23137"/>
                  </a:lnTo>
                  <a:cubicBezTo>
                    <a:pt x="8112" y="23137"/>
                    <a:pt x="8030" y="23137"/>
                    <a:pt x="7920" y="23130"/>
                  </a:cubicBezTo>
                  <a:cubicBezTo>
                    <a:pt x="7605" y="23109"/>
                    <a:pt x="7297" y="23068"/>
                    <a:pt x="6989" y="23007"/>
                  </a:cubicBezTo>
                  <a:cubicBezTo>
                    <a:pt x="6510" y="22911"/>
                    <a:pt x="6045" y="22767"/>
                    <a:pt x="5600" y="22562"/>
                  </a:cubicBezTo>
                  <a:cubicBezTo>
                    <a:pt x="5319" y="22445"/>
                    <a:pt x="5052" y="22302"/>
                    <a:pt x="4799" y="22137"/>
                  </a:cubicBezTo>
                  <a:cubicBezTo>
                    <a:pt x="4518" y="21953"/>
                    <a:pt x="4251" y="21747"/>
                    <a:pt x="4005" y="21521"/>
                  </a:cubicBezTo>
                  <a:cubicBezTo>
                    <a:pt x="3738" y="21268"/>
                    <a:pt x="3498" y="20987"/>
                    <a:pt x="3286" y="20693"/>
                  </a:cubicBezTo>
                  <a:cubicBezTo>
                    <a:pt x="3060" y="20364"/>
                    <a:pt x="2862" y="20015"/>
                    <a:pt x="2690" y="19659"/>
                  </a:cubicBezTo>
                  <a:cubicBezTo>
                    <a:pt x="2328" y="18913"/>
                    <a:pt x="2020" y="18078"/>
                    <a:pt x="1705" y="17209"/>
                  </a:cubicBezTo>
                  <a:cubicBezTo>
                    <a:pt x="1383" y="16340"/>
                    <a:pt x="1089" y="15422"/>
                    <a:pt x="849" y="14471"/>
                  </a:cubicBezTo>
                  <a:cubicBezTo>
                    <a:pt x="781" y="14231"/>
                    <a:pt x="733" y="13985"/>
                    <a:pt x="678" y="13745"/>
                  </a:cubicBezTo>
                  <a:cubicBezTo>
                    <a:pt x="616" y="13506"/>
                    <a:pt x="575" y="13259"/>
                    <a:pt x="534" y="13006"/>
                  </a:cubicBezTo>
                  <a:cubicBezTo>
                    <a:pt x="493" y="12759"/>
                    <a:pt x="459" y="12513"/>
                    <a:pt x="425" y="12260"/>
                  </a:cubicBezTo>
                  <a:cubicBezTo>
                    <a:pt x="384" y="12013"/>
                    <a:pt x="363" y="11760"/>
                    <a:pt x="349" y="11507"/>
                  </a:cubicBezTo>
                  <a:cubicBezTo>
                    <a:pt x="336" y="11254"/>
                    <a:pt x="329" y="10993"/>
                    <a:pt x="315" y="10740"/>
                  </a:cubicBezTo>
                  <a:cubicBezTo>
                    <a:pt x="308" y="10487"/>
                    <a:pt x="315" y="10227"/>
                    <a:pt x="336" y="9974"/>
                  </a:cubicBezTo>
                  <a:cubicBezTo>
                    <a:pt x="356" y="9720"/>
                    <a:pt x="377" y="9467"/>
                    <a:pt x="404" y="9214"/>
                  </a:cubicBezTo>
                  <a:cubicBezTo>
                    <a:pt x="445" y="8954"/>
                    <a:pt x="479" y="8707"/>
                    <a:pt x="534" y="8454"/>
                  </a:cubicBezTo>
                  <a:cubicBezTo>
                    <a:pt x="589" y="8207"/>
                    <a:pt x="651" y="7961"/>
                    <a:pt x="719" y="7715"/>
                  </a:cubicBezTo>
                  <a:cubicBezTo>
                    <a:pt x="794" y="7468"/>
                    <a:pt x="863" y="7229"/>
                    <a:pt x="959" y="6989"/>
                  </a:cubicBezTo>
                  <a:cubicBezTo>
                    <a:pt x="1054" y="6756"/>
                    <a:pt x="1157" y="6524"/>
                    <a:pt x="1260" y="6291"/>
                  </a:cubicBezTo>
                  <a:cubicBezTo>
                    <a:pt x="1376" y="6065"/>
                    <a:pt x="1479" y="5839"/>
                    <a:pt x="1616" y="5627"/>
                  </a:cubicBezTo>
                  <a:cubicBezTo>
                    <a:pt x="1746" y="5415"/>
                    <a:pt x="1883" y="5202"/>
                    <a:pt x="2026" y="4997"/>
                  </a:cubicBezTo>
                  <a:cubicBezTo>
                    <a:pt x="2177" y="4805"/>
                    <a:pt x="2328" y="4607"/>
                    <a:pt x="2492" y="4429"/>
                  </a:cubicBezTo>
                  <a:cubicBezTo>
                    <a:pt x="2663" y="4251"/>
                    <a:pt x="2834" y="4080"/>
                    <a:pt x="3005" y="3909"/>
                  </a:cubicBezTo>
                  <a:cubicBezTo>
                    <a:pt x="3197" y="3758"/>
                    <a:pt x="3375" y="3594"/>
                    <a:pt x="3573" y="3464"/>
                  </a:cubicBezTo>
                  <a:cubicBezTo>
                    <a:pt x="3964" y="3190"/>
                    <a:pt x="4374" y="2957"/>
                    <a:pt x="4806" y="2766"/>
                  </a:cubicBezTo>
                  <a:cubicBezTo>
                    <a:pt x="5237" y="2567"/>
                    <a:pt x="5661" y="2396"/>
                    <a:pt x="6092" y="2232"/>
                  </a:cubicBezTo>
                  <a:cubicBezTo>
                    <a:pt x="6517" y="2067"/>
                    <a:pt x="6934" y="1910"/>
                    <a:pt x="7338" y="1739"/>
                  </a:cubicBezTo>
                  <a:cubicBezTo>
                    <a:pt x="7537" y="1650"/>
                    <a:pt x="7735" y="1568"/>
                    <a:pt x="7927" y="1472"/>
                  </a:cubicBezTo>
                  <a:cubicBezTo>
                    <a:pt x="8023" y="1424"/>
                    <a:pt x="8119" y="1376"/>
                    <a:pt x="8214" y="1321"/>
                  </a:cubicBezTo>
                  <a:lnTo>
                    <a:pt x="8420" y="1212"/>
                  </a:lnTo>
                  <a:cubicBezTo>
                    <a:pt x="8488" y="1178"/>
                    <a:pt x="8550" y="1136"/>
                    <a:pt x="8605" y="1102"/>
                  </a:cubicBezTo>
                  <a:cubicBezTo>
                    <a:pt x="8721" y="1027"/>
                    <a:pt x="8810" y="979"/>
                    <a:pt x="8872" y="938"/>
                  </a:cubicBezTo>
                  <a:cubicBezTo>
                    <a:pt x="8974" y="856"/>
                    <a:pt x="9070" y="787"/>
                    <a:pt x="9152" y="719"/>
                  </a:cubicBezTo>
                  <a:cubicBezTo>
                    <a:pt x="9228" y="650"/>
                    <a:pt x="9303" y="575"/>
                    <a:pt x="9371" y="493"/>
                  </a:cubicBezTo>
                  <a:cubicBezTo>
                    <a:pt x="9406" y="459"/>
                    <a:pt x="9433" y="425"/>
                    <a:pt x="9467" y="384"/>
                  </a:cubicBezTo>
                  <a:cubicBezTo>
                    <a:pt x="9495" y="349"/>
                    <a:pt x="9522" y="301"/>
                    <a:pt x="9549" y="260"/>
                  </a:cubicBezTo>
                  <a:cubicBezTo>
                    <a:pt x="9631" y="178"/>
                    <a:pt x="9679" y="89"/>
                    <a:pt x="974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2008282" y="3236237"/>
              <a:ext cx="317626" cy="632645"/>
            </a:xfrm>
            <a:custGeom>
              <a:avLst/>
              <a:gdLst/>
              <a:ahLst/>
              <a:cxnLst/>
              <a:rect l="l" t="t" r="r" b="b"/>
              <a:pathLst>
                <a:path w="11446" h="22798" extrusionOk="0">
                  <a:moveTo>
                    <a:pt x="1" y="1"/>
                  </a:moveTo>
                  <a:lnTo>
                    <a:pt x="1" y="1"/>
                  </a:lnTo>
                  <a:cubicBezTo>
                    <a:pt x="350" y="227"/>
                    <a:pt x="719" y="405"/>
                    <a:pt x="1110" y="548"/>
                  </a:cubicBezTo>
                  <a:cubicBezTo>
                    <a:pt x="1178" y="569"/>
                    <a:pt x="1274" y="603"/>
                    <a:pt x="1397" y="651"/>
                  </a:cubicBezTo>
                  <a:lnTo>
                    <a:pt x="1589" y="726"/>
                  </a:lnTo>
                  <a:lnTo>
                    <a:pt x="1774" y="795"/>
                  </a:lnTo>
                  <a:lnTo>
                    <a:pt x="2013" y="897"/>
                  </a:lnTo>
                  <a:cubicBezTo>
                    <a:pt x="2177" y="959"/>
                    <a:pt x="2342" y="1034"/>
                    <a:pt x="2506" y="1103"/>
                  </a:cubicBezTo>
                  <a:cubicBezTo>
                    <a:pt x="2841" y="1247"/>
                    <a:pt x="3177" y="1397"/>
                    <a:pt x="3519" y="1568"/>
                  </a:cubicBezTo>
                  <a:cubicBezTo>
                    <a:pt x="4984" y="2273"/>
                    <a:pt x="6367" y="3129"/>
                    <a:pt x="7660" y="4115"/>
                  </a:cubicBezTo>
                  <a:cubicBezTo>
                    <a:pt x="8324" y="4642"/>
                    <a:pt x="8947" y="5237"/>
                    <a:pt x="9433" y="5935"/>
                  </a:cubicBezTo>
                  <a:cubicBezTo>
                    <a:pt x="9673" y="6285"/>
                    <a:pt x="9871" y="6654"/>
                    <a:pt x="10029" y="7051"/>
                  </a:cubicBezTo>
                  <a:cubicBezTo>
                    <a:pt x="10186" y="7441"/>
                    <a:pt x="10303" y="7852"/>
                    <a:pt x="10392" y="8263"/>
                  </a:cubicBezTo>
                  <a:cubicBezTo>
                    <a:pt x="10570" y="9098"/>
                    <a:pt x="10638" y="9940"/>
                    <a:pt x="10720" y="10768"/>
                  </a:cubicBezTo>
                  <a:cubicBezTo>
                    <a:pt x="10795" y="11596"/>
                    <a:pt x="10871" y="12404"/>
                    <a:pt x="10946" y="13184"/>
                  </a:cubicBezTo>
                  <a:cubicBezTo>
                    <a:pt x="11014" y="13958"/>
                    <a:pt x="11076" y="14697"/>
                    <a:pt x="11090" y="15395"/>
                  </a:cubicBezTo>
                  <a:cubicBezTo>
                    <a:pt x="11110" y="16046"/>
                    <a:pt x="11076" y="16696"/>
                    <a:pt x="10994" y="17339"/>
                  </a:cubicBezTo>
                  <a:cubicBezTo>
                    <a:pt x="10932" y="17873"/>
                    <a:pt x="10802" y="18400"/>
                    <a:pt x="10617" y="18907"/>
                  </a:cubicBezTo>
                  <a:cubicBezTo>
                    <a:pt x="10597" y="18962"/>
                    <a:pt x="10583" y="19016"/>
                    <a:pt x="10556" y="19071"/>
                  </a:cubicBezTo>
                  <a:cubicBezTo>
                    <a:pt x="10535" y="19119"/>
                    <a:pt x="10515" y="19174"/>
                    <a:pt x="10487" y="19222"/>
                  </a:cubicBezTo>
                  <a:lnTo>
                    <a:pt x="10426" y="19372"/>
                  </a:lnTo>
                  <a:cubicBezTo>
                    <a:pt x="10405" y="19420"/>
                    <a:pt x="10378" y="19468"/>
                    <a:pt x="10357" y="19509"/>
                  </a:cubicBezTo>
                  <a:cubicBezTo>
                    <a:pt x="10268" y="19680"/>
                    <a:pt x="10173" y="19838"/>
                    <a:pt x="10070" y="19995"/>
                  </a:cubicBezTo>
                  <a:cubicBezTo>
                    <a:pt x="10022" y="20064"/>
                    <a:pt x="9981" y="20125"/>
                    <a:pt x="9933" y="20187"/>
                  </a:cubicBezTo>
                  <a:cubicBezTo>
                    <a:pt x="9892" y="20249"/>
                    <a:pt x="9851" y="20303"/>
                    <a:pt x="9803" y="20351"/>
                  </a:cubicBezTo>
                  <a:cubicBezTo>
                    <a:pt x="9721" y="20454"/>
                    <a:pt x="9652" y="20536"/>
                    <a:pt x="9591" y="20605"/>
                  </a:cubicBezTo>
                  <a:lnTo>
                    <a:pt x="9454" y="20748"/>
                  </a:lnTo>
                  <a:cubicBezTo>
                    <a:pt x="9420" y="20783"/>
                    <a:pt x="9399" y="20796"/>
                    <a:pt x="9399" y="20796"/>
                  </a:cubicBezTo>
                  <a:lnTo>
                    <a:pt x="9331" y="20865"/>
                  </a:lnTo>
                  <a:cubicBezTo>
                    <a:pt x="9283" y="20906"/>
                    <a:pt x="9207" y="20974"/>
                    <a:pt x="9098" y="21063"/>
                  </a:cubicBezTo>
                  <a:lnTo>
                    <a:pt x="9016" y="21132"/>
                  </a:lnTo>
                  <a:lnTo>
                    <a:pt x="8906" y="21207"/>
                  </a:lnTo>
                  <a:lnTo>
                    <a:pt x="8790" y="21289"/>
                  </a:lnTo>
                  <a:lnTo>
                    <a:pt x="8660" y="21378"/>
                  </a:lnTo>
                  <a:cubicBezTo>
                    <a:pt x="8427" y="21522"/>
                    <a:pt x="8194" y="21652"/>
                    <a:pt x="7948" y="21768"/>
                  </a:cubicBezTo>
                  <a:cubicBezTo>
                    <a:pt x="7606" y="21926"/>
                    <a:pt x="7257" y="22056"/>
                    <a:pt x="6901" y="22158"/>
                  </a:cubicBezTo>
                  <a:cubicBezTo>
                    <a:pt x="6695" y="22220"/>
                    <a:pt x="6476" y="22275"/>
                    <a:pt x="6243" y="22330"/>
                  </a:cubicBezTo>
                  <a:cubicBezTo>
                    <a:pt x="6120" y="22350"/>
                    <a:pt x="6004" y="22377"/>
                    <a:pt x="5874" y="22405"/>
                  </a:cubicBezTo>
                  <a:cubicBezTo>
                    <a:pt x="5751" y="22425"/>
                    <a:pt x="5621" y="22446"/>
                    <a:pt x="5497" y="22460"/>
                  </a:cubicBezTo>
                  <a:cubicBezTo>
                    <a:pt x="5443" y="22460"/>
                    <a:pt x="5388" y="22460"/>
                    <a:pt x="5333" y="22453"/>
                  </a:cubicBezTo>
                  <a:cubicBezTo>
                    <a:pt x="5285" y="22439"/>
                    <a:pt x="5244" y="22419"/>
                    <a:pt x="5203" y="22391"/>
                  </a:cubicBezTo>
                  <a:cubicBezTo>
                    <a:pt x="5114" y="22323"/>
                    <a:pt x="5059" y="22227"/>
                    <a:pt x="5039" y="22117"/>
                  </a:cubicBezTo>
                  <a:cubicBezTo>
                    <a:pt x="5011" y="21994"/>
                    <a:pt x="5018" y="21864"/>
                    <a:pt x="5059" y="21741"/>
                  </a:cubicBezTo>
                  <a:cubicBezTo>
                    <a:pt x="5087" y="21679"/>
                    <a:pt x="5114" y="21618"/>
                    <a:pt x="5155" y="21563"/>
                  </a:cubicBezTo>
                  <a:cubicBezTo>
                    <a:pt x="5196" y="21508"/>
                    <a:pt x="5244" y="21453"/>
                    <a:pt x="5299" y="21399"/>
                  </a:cubicBezTo>
                  <a:cubicBezTo>
                    <a:pt x="5415" y="21289"/>
                    <a:pt x="5538" y="21193"/>
                    <a:pt x="5682" y="21104"/>
                  </a:cubicBezTo>
                  <a:lnTo>
                    <a:pt x="5792" y="21043"/>
                  </a:lnTo>
                  <a:lnTo>
                    <a:pt x="5846" y="21008"/>
                  </a:lnTo>
                  <a:lnTo>
                    <a:pt x="5853" y="21004"/>
                  </a:lnTo>
                  <a:lnTo>
                    <a:pt x="5853" y="21004"/>
                  </a:lnTo>
                  <a:cubicBezTo>
                    <a:pt x="5867" y="20996"/>
                    <a:pt x="5881" y="20988"/>
                    <a:pt x="5894" y="20981"/>
                  </a:cubicBezTo>
                  <a:lnTo>
                    <a:pt x="5901" y="20981"/>
                  </a:lnTo>
                  <a:cubicBezTo>
                    <a:pt x="5908" y="20994"/>
                    <a:pt x="5916" y="21006"/>
                    <a:pt x="5916" y="21006"/>
                  </a:cubicBezTo>
                  <a:cubicBezTo>
                    <a:pt x="5917" y="21006"/>
                    <a:pt x="5882" y="20944"/>
                    <a:pt x="5737" y="20687"/>
                  </a:cubicBezTo>
                  <a:lnTo>
                    <a:pt x="5731" y="20690"/>
                  </a:lnTo>
                  <a:lnTo>
                    <a:pt x="5731" y="20690"/>
                  </a:lnTo>
                  <a:cubicBezTo>
                    <a:pt x="5721" y="20671"/>
                    <a:pt x="5717" y="20664"/>
                    <a:pt x="5716" y="20664"/>
                  </a:cubicBezTo>
                  <a:lnTo>
                    <a:pt x="5716" y="20664"/>
                  </a:lnTo>
                  <a:cubicBezTo>
                    <a:pt x="5715" y="20664"/>
                    <a:pt x="5722" y="20678"/>
                    <a:pt x="5729" y="20691"/>
                  </a:cubicBezTo>
                  <a:lnTo>
                    <a:pt x="5729" y="20691"/>
                  </a:lnTo>
                  <a:lnTo>
                    <a:pt x="5724" y="20694"/>
                  </a:lnTo>
                  <a:lnTo>
                    <a:pt x="5723" y="20694"/>
                  </a:lnTo>
                  <a:lnTo>
                    <a:pt x="5723" y="20694"/>
                  </a:lnTo>
                  <a:lnTo>
                    <a:pt x="5723" y="20694"/>
                  </a:lnTo>
                  <a:lnTo>
                    <a:pt x="5497" y="20810"/>
                  </a:lnTo>
                  <a:cubicBezTo>
                    <a:pt x="5176" y="20967"/>
                    <a:pt x="4827" y="21118"/>
                    <a:pt x="4464" y="21118"/>
                  </a:cubicBezTo>
                  <a:cubicBezTo>
                    <a:pt x="4347" y="21118"/>
                    <a:pt x="4231" y="21097"/>
                    <a:pt x="4121" y="21063"/>
                  </a:cubicBezTo>
                  <a:cubicBezTo>
                    <a:pt x="3998" y="21015"/>
                    <a:pt x="3882" y="20940"/>
                    <a:pt x="3786" y="20851"/>
                  </a:cubicBezTo>
                  <a:cubicBezTo>
                    <a:pt x="3683" y="20755"/>
                    <a:pt x="3615" y="20632"/>
                    <a:pt x="3581" y="20502"/>
                  </a:cubicBezTo>
                  <a:cubicBezTo>
                    <a:pt x="3560" y="20433"/>
                    <a:pt x="3560" y="20365"/>
                    <a:pt x="3581" y="20297"/>
                  </a:cubicBezTo>
                  <a:cubicBezTo>
                    <a:pt x="3594" y="20221"/>
                    <a:pt x="3622" y="20153"/>
                    <a:pt x="3663" y="20091"/>
                  </a:cubicBezTo>
                  <a:cubicBezTo>
                    <a:pt x="3772" y="19941"/>
                    <a:pt x="3902" y="19804"/>
                    <a:pt x="4053" y="19687"/>
                  </a:cubicBezTo>
                  <a:cubicBezTo>
                    <a:pt x="4204" y="19550"/>
                    <a:pt x="4368" y="19414"/>
                    <a:pt x="4532" y="19270"/>
                  </a:cubicBezTo>
                  <a:cubicBezTo>
                    <a:pt x="4868" y="18989"/>
                    <a:pt x="5237" y="18702"/>
                    <a:pt x="5600" y="18366"/>
                  </a:cubicBezTo>
                  <a:cubicBezTo>
                    <a:pt x="5983" y="18017"/>
                    <a:pt x="6319" y="17613"/>
                    <a:pt x="6586" y="17168"/>
                  </a:cubicBezTo>
                  <a:cubicBezTo>
                    <a:pt x="6716" y="16922"/>
                    <a:pt x="6812" y="16662"/>
                    <a:pt x="6880" y="16395"/>
                  </a:cubicBezTo>
                  <a:cubicBezTo>
                    <a:pt x="6942" y="16121"/>
                    <a:pt x="6962" y="15834"/>
                    <a:pt x="6942" y="15553"/>
                  </a:cubicBezTo>
                  <a:cubicBezTo>
                    <a:pt x="6907" y="14985"/>
                    <a:pt x="6736" y="14437"/>
                    <a:pt x="6531" y="13917"/>
                  </a:cubicBezTo>
                  <a:cubicBezTo>
                    <a:pt x="6428" y="13664"/>
                    <a:pt x="6312" y="13403"/>
                    <a:pt x="6202" y="13150"/>
                  </a:cubicBezTo>
                  <a:cubicBezTo>
                    <a:pt x="6086" y="12890"/>
                    <a:pt x="5976" y="12637"/>
                    <a:pt x="5860" y="12384"/>
                  </a:cubicBezTo>
                  <a:cubicBezTo>
                    <a:pt x="5401" y="11370"/>
                    <a:pt x="4915" y="10364"/>
                    <a:pt x="4354" y="9447"/>
                  </a:cubicBezTo>
                  <a:cubicBezTo>
                    <a:pt x="4286" y="9331"/>
                    <a:pt x="4210" y="9221"/>
                    <a:pt x="4135" y="9105"/>
                  </a:cubicBezTo>
                  <a:lnTo>
                    <a:pt x="4074" y="9009"/>
                  </a:lnTo>
                  <a:lnTo>
                    <a:pt x="4026" y="8940"/>
                  </a:lnTo>
                  <a:lnTo>
                    <a:pt x="3937" y="8804"/>
                  </a:lnTo>
                  <a:cubicBezTo>
                    <a:pt x="3820" y="8632"/>
                    <a:pt x="3711" y="8489"/>
                    <a:pt x="3656" y="8407"/>
                  </a:cubicBezTo>
                  <a:cubicBezTo>
                    <a:pt x="3574" y="8304"/>
                    <a:pt x="3499" y="8215"/>
                    <a:pt x="3430" y="8133"/>
                  </a:cubicBezTo>
                  <a:cubicBezTo>
                    <a:pt x="3348" y="8051"/>
                    <a:pt x="3259" y="7982"/>
                    <a:pt x="3149" y="7927"/>
                  </a:cubicBezTo>
                  <a:cubicBezTo>
                    <a:pt x="3063" y="7884"/>
                    <a:pt x="2966" y="7858"/>
                    <a:pt x="2868" y="7858"/>
                  </a:cubicBezTo>
                  <a:cubicBezTo>
                    <a:pt x="2857" y="7858"/>
                    <a:pt x="2846" y="7858"/>
                    <a:pt x="2835" y="7859"/>
                  </a:cubicBezTo>
                  <a:cubicBezTo>
                    <a:pt x="2773" y="7859"/>
                    <a:pt x="2718" y="7873"/>
                    <a:pt x="2663" y="7907"/>
                  </a:cubicBezTo>
                  <a:cubicBezTo>
                    <a:pt x="2616" y="7941"/>
                    <a:pt x="2581" y="7989"/>
                    <a:pt x="2568" y="8044"/>
                  </a:cubicBezTo>
                  <a:cubicBezTo>
                    <a:pt x="2602" y="8010"/>
                    <a:pt x="2643" y="7982"/>
                    <a:pt x="2691" y="7975"/>
                  </a:cubicBezTo>
                  <a:cubicBezTo>
                    <a:pt x="2732" y="7975"/>
                    <a:pt x="2773" y="7982"/>
                    <a:pt x="2814" y="7996"/>
                  </a:cubicBezTo>
                  <a:cubicBezTo>
                    <a:pt x="2889" y="8030"/>
                    <a:pt x="2958" y="8078"/>
                    <a:pt x="3013" y="8133"/>
                  </a:cubicBezTo>
                  <a:cubicBezTo>
                    <a:pt x="3081" y="8194"/>
                    <a:pt x="3136" y="8256"/>
                    <a:pt x="3184" y="8331"/>
                  </a:cubicBezTo>
                  <a:cubicBezTo>
                    <a:pt x="3245" y="8413"/>
                    <a:pt x="3307" y="8509"/>
                    <a:pt x="3382" y="8605"/>
                  </a:cubicBezTo>
                  <a:cubicBezTo>
                    <a:pt x="3444" y="8687"/>
                    <a:pt x="3540" y="8824"/>
                    <a:pt x="3656" y="8995"/>
                  </a:cubicBezTo>
                  <a:lnTo>
                    <a:pt x="3745" y="9125"/>
                  </a:lnTo>
                  <a:cubicBezTo>
                    <a:pt x="3759" y="9146"/>
                    <a:pt x="3772" y="9173"/>
                    <a:pt x="3793" y="9194"/>
                  </a:cubicBezTo>
                  <a:lnTo>
                    <a:pt x="3854" y="9290"/>
                  </a:lnTo>
                  <a:cubicBezTo>
                    <a:pt x="3923" y="9399"/>
                    <a:pt x="3991" y="9509"/>
                    <a:pt x="4060" y="9618"/>
                  </a:cubicBezTo>
                  <a:cubicBezTo>
                    <a:pt x="4614" y="10556"/>
                    <a:pt x="5114" y="11521"/>
                    <a:pt x="5545" y="12520"/>
                  </a:cubicBezTo>
                  <a:lnTo>
                    <a:pt x="5887" y="13280"/>
                  </a:lnTo>
                  <a:cubicBezTo>
                    <a:pt x="6004" y="13540"/>
                    <a:pt x="6113" y="13787"/>
                    <a:pt x="6216" y="14040"/>
                  </a:cubicBezTo>
                  <a:cubicBezTo>
                    <a:pt x="6415" y="14547"/>
                    <a:pt x="6572" y="15060"/>
                    <a:pt x="6606" y="15573"/>
                  </a:cubicBezTo>
                  <a:cubicBezTo>
                    <a:pt x="6620" y="15820"/>
                    <a:pt x="6599" y="16073"/>
                    <a:pt x="6545" y="16320"/>
                  </a:cubicBezTo>
                  <a:cubicBezTo>
                    <a:pt x="6490" y="16559"/>
                    <a:pt x="6401" y="16785"/>
                    <a:pt x="6285" y="17004"/>
                  </a:cubicBezTo>
                  <a:cubicBezTo>
                    <a:pt x="6038" y="17422"/>
                    <a:pt x="5723" y="17791"/>
                    <a:pt x="5367" y="18113"/>
                  </a:cubicBezTo>
                  <a:cubicBezTo>
                    <a:pt x="5018" y="18442"/>
                    <a:pt x="4655" y="18729"/>
                    <a:pt x="4313" y="19010"/>
                  </a:cubicBezTo>
                  <a:cubicBezTo>
                    <a:pt x="4142" y="19153"/>
                    <a:pt x="3978" y="19290"/>
                    <a:pt x="3820" y="19441"/>
                  </a:cubicBezTo>
                  <a:cubicBezTo>
                    <a:pt x="3656" y="19578"/>
                    <a:pt x="3505" y="19735"/>
                    <a:pt x="3382" y="19913"/>
                  </a:cubicBezTo>
                  <a:cubicBezTo>
                    <a:pt x="3245" y="20105"/>
                    <a:pt x="3197" y="20344"/>
                    <a:pt x="3252" y="20570"/>
                  </a:cubicBezTo>
                  <a:cubicBezTo>
                    <a:pt x="3300" y="20769"/>
                    <a:pt x="3403" y="20954"/>
                    <a:pt x="3553" y="21091"/>
                  </a:cubicBezTo>
                  <a:cubicBezTo>
                    <a:pt x="3683" y="21214"/>
                    <a:pt x="3834" y="21310"/>
                    <a:pt x="4005" y="21378"/>
                  </a:cubicBezTo>
                  <a:cubicBezTo>
                    <a:pt x="4149" y="21433"/>
                    <a:pt x="4306" y="21453"/>
                    <a:pt x="4464" y="21453"/>
                  </a:cubicBezTo>
                  <a:cubicBezTo>
                    <a:pt x="4595" y="21453"/>
                    <a:pt x="4728" y="21438"/>
                    <a:pt x="4859" y="21410"/>
                  </a:cubicBezTo>
                  <a:lnTo>
                    <a:pt x="4859" y="21410"/>
                  </a:lnTo>
                  <a:cubicBezTo>
                    <a:pt x="4814" y="21482"/>
                    <a:pt x="4775" y="21559"/>
                    <a:pt x="4744" y="21638"/>
                  </a:cubicBezTo>
                  <a:cubicBezTo>
                    <a:pt x="4710" y="21727"/>
                    <a:pt x="4696" y="21823"/>
                    <a:pt x="4690" y="21919"/>
                  </a:cubicBezTo>
                  <a:cubicBezTo>
                    <a:pt x="4683" y="22008"/>
                    <a:pt x="4690" y="22104"/>
                    <a:pt x="4710" y="22193"/>
                  </a:cubicBezTo>
                  <a:cubicBezTo>
                    <a:pt x="4751" y="22377"/>
                    <a:pt x="4854" y="22549"/>
                    <a:pt x="5004" y="22665"/>
                  </a:cubicBezTo>
                  <a:cubicBezTo>
                    <a:pt x="5080" y="22720"/>
                    <a:pt x="5169" y="22761"/>
                    <a:pt x="5258" y="22781"/>
                  </a:cubicBezTo>
                  <a:cubicBezTo>
                    <a:pt x="5323" y="22791"/>
                    <a:pt x="5384" y="22798"/>
                    <a:pt x="5448" y="22798"/>
                  </a:cubicBezTo>
                  <a:cubicBezTo>
                    <a:pt x="5471" y="22798"/>
                    <a:pt x="5494" y="22797"/>
                    <a:pt x="5518" y="22795"/>
                  </a:cubicBezTo>
                  <a:cubicBezTo>
                    <a:pt x="5655" y="22781"/>
                    <a:pt x="5792" y="22761"/>
                    <a:pt x="5935" y="22733"/>
                  </a:cubicBezTo>
                  <a:cubicBezTo>
                    <a:pt x="6065" y="22713"/>
                    <a:pt x="6189" y="22685"/>
                    <a:pt x="6312" y="22658"/>
                  </a:cubicBezTo>
                  <a:cubicBezTo>
                    <a:pt x="6558" y="22603"/>
                    <a:pt x="6784" y="22549"/>
                    <a:pt x="6996" y="22487"/>
                  </a:cubicBezTo>
                  <a:cubicBezTo>
                    <a:pt x="7366" y="22377"/>
                    <a:pt x="7736" y="22241"/>
                    <a:pt x="8085" y="22076"/>
                  </a:cubicBezTo>
                  <a:cubicBezTo>
                    <a:pt x="8345" y="21953"/>
                    <a:pt x="8598" y="21816"/>
                    <a:pt x="8838" y="21666"/>
                  </a:cubicBezTo>
                  <a:lnTo>
                    <a:pt x="8981" y="21570"/>
                  </a:lnTo>
                  <a:lnTo>
                    <a:pt x="9105" y="21481"/>
                  </a:lnTo>
                  <a:lnTo>
                    <a:pt x="9214" y="21399"/>
                  </a:lnTo>
                  <a:lnTo>
                    <a:pt x="9310" y="21323"/>
                  </a:lnTo>
                  <a:cubicBezTo>
                    <a:pt x="9426" y="21234"/>
                    <a:pt x="9509" y="21159"/>
                    <a:pt x="9556" y="21111"/>
                  </a:cubicBezTo>
                  <a:lnTo>
                    <a:pt x="9632" y="21043"/>
                  </a:lnTo>
                  <a:cubicBezTo>
                    <a:pt x="9632" y="21043"/>
                    <a:pt x="9652" y="21029"/>
                    <a:pt x="9687" y="20995"/>
                  </a:cubicBezTo>
                  <a:lnTo>
                    <a:pt x="9837" y="20837"/>
                  </a:lnTo>
                  <a:cubicBezTo>
                    <a:pt x="9906" y="20769"/>
                    <a:pt x="9981" y="20673"/>
                    <a:pt x="10070" y="20570"/>
                  </a:cubicBezTo>
                  <a:cubicBezTo>
                    <a:pt x="10118" y="20509"/>
                    <a:pt x="10166" y="20454"/>
                    <a:pt x="10207" y="20392"/>
                  </a:cubicBezTo>
                  <a:lnTo>
                    <a:pt x="10351" y="20180"/>
                  </a:lnTo>
                  <a:cubicBezTo>
                    <a:pt x="10460" y="20016"/>
                    <a:pt x="10563" y="19845"/>
                    <a:pt x="10652" y="19667"/>
                  </a:cubicBezTo>
                  <a:cubicBezTo>
                    <a:pt x="10679" y="19619"/>
                    <a:pt x="10706" y="19571"/>
                    <a:pt x="10727" y="19516"/>
                  </a:cubicBezTo>
                  <a:lnTo>
                    <a:pt x="10795" y="19359"/>
                  </a:lnTo>
                  <a:cubicBezTo>
                    <a:pt x="10823" y="19311"/>
                    <a:pt x="10843" y="19256"/>
                    <a:pt x="10871" y="19201"/>
                  </a:cubicBezTo>
                  <a:cubicBezTo>
                    <a:pt x="10898" y="19140"/>
                    <a:pt x="10912" y="19085"/>
                    <a:pt x="10932" y="19030"/>
                  </a:cubicBezTo>
                  <a:cubicBezTo>
                    <a:pt x="11131" y="18496"/>
                    <a:pt x="11261" y="17949"/>
                    <a:pt x="11329" y="17387"/>
                  </a:cubicBezTo>
                  <a:cubicBezTo>
                    <a:pt x="11412" y="16723"/>
                    <a:pt x="11446" y="16059"/>
                    <a:pt x="11425" y="15389"/>
                  </a:cubicBezTo>
                  <a:cubicBezTo>
                    <a:pt x="11412" y="14677"/>
                    <a:pt x="11357" y="13931"/>
                    <a:pt x="11281" y="13150"/>
                  </a:cubicBezTo>
                  <a:cubicBezTo>
                    <a:pt x="11206" y="12377"/>
                    <a:pt x="11131" y="11569"/>
                    <a:pt x="11056" y="10741"/>
                  </a:cubicBezTo>
                  <a:cubicBezTo>
                    <a:pt x="10973" y="9912"/>
                    <a:pt x="10905" y="9057"/>
                    <a:pt x="10720" y="8194"/>
                  </a:cubicBezTo>
                  <a:cubicBezTo>
                    <a:pt x="10631" y="7763"/>
                    <a:pt x="10501" y="7339"/>
                    <a:pt x="10344" y="6921"/>
                  </a:cubicBezTo>
                  <a:cubicBezTo>
                    <a:pt x="10173" y="6510"/>
                    <a:pt x="9960" y="6113"/>
                    <a:pt x="9707" y="5744"/>
                  </a:cubicBezTo>
                  <a:cubicBezTo>
                    <a:pt x="9201" y="5005"/>
                    <a:pt x="8550" y="4388"/>
                    <a:pt x="7873" y="3848"/>
                  </a:cubicBezTo>
                  <a:cubicBezTo>
                    <a:pt x="6558" y="2848"/>
                    <a:pt x="5148" y="1979"/>
                    <a:pt x="3663" y="1260"/>
                  </a:cubicBezTo>
                  <a:cubicBezTo>
                    <a:pt x="3321" y="1089"/>
                    <a:pt x="2978" y="939"/>
                    <a:pt x="2636" y="788"/>
                  </a:cubicBezTo>
                  <a:cubicBezTo>
                    <a:pt x="2465" y="719"/>
                    <a:pt x="2301" y="644"/>
                    <a:pt x="2136" y="583"/>
                  </a:cubicBezTo>
                  <a:lnTo>
                    <a:pt x="1890" y="480"/>
                  </a:lnTo>
                  <a:lnTo>
                    <a:pt x="1705" y="411"/>
                  </a:lnTo>
                  <a:lnTo>
                    <a:pt x="1507" y="336"/>
                  </a:lnTo>
                  <a:cubicBezTo>
                    <a:pt x="1390" y="288"/>
                    <a:pt x="1288" y="254"/>
                    <a:pt x="1226" y="233"/>
                  </a:cubicBezTo>
                  <a:cubicBezTo>
                    <a:pt x="829" y="90"/>
                    <a:pt x="418" y="8"/>
                    <a:pt x="1"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2073243" y="3868584"/>
              <a:ext cx="109640" cy="132506"/>
            </a:xfrm>
            <a:custGeom>
              <a:avLst/>
              <a:gdLst/>
              <a:ahLst/>
              <a:cxnLst/>
              <a:rect l="l" t="t" r="r" b="b"/>
              <a:pathLst>
                <a:path w="3951" h="4775" extrusionOk="0">
                  <a:moveTo>
                    <a:pt x="3245" y="0"/>
                  </a:moveTo>
                  <a:lnTo>
                    <a:pt x="3245" y="0"/>
                  </a:lnTo>
                  <a:cubicBezTo>
                    <a:pt x="3280" y="219"/>
                    <a:pt x="3300" y="404"/>
                    <a:pt x="3321" y="589"/>
                  </a:cubicBezTo>
                  <a:cubicBezTo>
                    <a:pt x="3348" y="774"/>
                    <a:pt x="3375" y="965"/>
                    <a:pt x="3416" y="1212"/>
                  </a:cubicBezTo>
                  <a:cubicBezTo>
                    <a:pt x="3437" y="1376"/>
                    <a:pt x="3458" y="1547"/>
                    <a:pt x="3464" y="1711"/>
                  </a:cubicBezTo>
                  <a:cubicBezTo>
                    <a:pt x="3478" y="1883"/>
                    <a:pt x="3478" y="2054"/>
                    <a:pt x="3464" y="2225"/>
                  </a:cubicBezTo>
                  <a:cubicBezTo>
                    <a:pt x="3464" y="2321"/>
                    <a:pt x="3451" y="2423"/>
                    <a:pt x="3444" y="2526"/>
                  </a:cubicBezTo>
                  <a:cubicBezTo>
                    <a:pt x="3444" y="2567"/>
                    <a:pt x="3437" y="2608"/>
                    <a:pt x="3430" y="2642"/>
                  </a:cubicBezTo>
                  <a:lnTo>
                    <a:pt x="3362" y="2615"/>
                  </a:lnTo>
                  <a:cubicBezTo>
                    <a:pt x="3307" y="2588"/>
                    <a:pt x="3245" y="2560"/>
                    <a:pt x="3191" y="2540"/>
                  </a:cubicBezTo>
                  <a:cubicBezTo>
                    <a:pt x="3129" y="2519"/>
                    <a:pt x="3074" y="2492"/>
                    <a:pt x="3013" y="2478"/>
                  </a:cubicBezTo>
                  <a:cubicBezTo>
                    <a:pt x="2780" y="2410"/>
                    <a:pt x="2540" y="2369"/>
                    <a:pt x="2294" y="2362"/>
                  </a:cubicBezTo>
                  <a:cubicBezTo>
                    <a:pt x="2247" y="2359"/>
                    <a:pt x="2200" y="2358"/>
                    <a:pt x="2153" y="2358"/>
                  </a:cubicBezTo>
                  <a:cubicBezTo>
                    <a:pt x="1797" y="2358"/>
                    <a:pt x="1442" y="2427"/>
                    <a:pt x="1110" y="2560"/>
                  </a:cubicBezTo>
                  <a:cubicBezTo>
                    <a:pt x="1041" y="2588"/>
                    <a:pt x="980" y="2615"/>
                    <a:pt x="918" y="2649"/>
                  </a:cubicBezTo>
                  <a:cubicBezTo>
                    <a:pt x="856" y="2677"/>
                    <a:pt x="808" y="2697"/>
                    <a:pt x="774" y="2718"/>
                  </a:cubicBezTo>
                  <a:lnTo>
                    <a:pt x="658" y="2793"/>
                  </a:lnTo>
                  <a:cubicBezTo>
                    <a:pt x="624" y="2814"/>
                    <a:pt x="589" y="2834"/>
                    <a:pt x="562" y="2855"/>
                  </a:cubicBezTo>
                  <a:cubicBezTo>
                    <a:pt x="473" y="2916"/>
                    <a:pt x="384" y="2985"/>
                    <a:pt x="309" y="3053"/>
                  </a:cubicBezTo>
                  <a:cubicBezTo>
                    <a:pt x="247" y="3108"/>
                    <a:pt x="199" y="3169"/>
                    <a:pt x="151" y="3238"/>
                  </a:cubicBezTo>
                  <a:cubicBezTo>
                    <a:pt x="90" y="3313"/>
                    <a:pt x="49" y="3409"/>
                    <a:pt x="28" y="3505"/>
                  </a:cubicBezTo>
                  <a:cubicBezTo>
                    <a:pt x="21" y="3525"/>
                    <a:pt x="14" y="3553"/>
                    <a:pt x="8" y="3580"/>
                  </a:cubicBezTo>
                  <a:cubicBezTo>
                    <a:pt x="1" y="3608"/>
                    <a:pt x="8" y="3635"/>
                    <a:pt x="1" y="3669"/>
                  </a:cubicBezTo>
                  <a:cubicBezTo>
                    <a:pt x="1" y="3724"/>
                    <a:pt x="1" y="3786"/>
                    <a:pt x="14" y="3840"/>
                  </a:cubicBezTo>
                  <a:cubicBezTo>
                    <a:pt x="35" y="3957"/>
                    <a:pt x="83" y="4066"/>
                    <a:pt x="151" y="4162"/>
                  </a:cubicBezTo>
                  <a:cubicBezTo>
                    <a:pt x="220" y="4258"/>
                    <a:pt x="302" y="4347"/>
                    <a:pt x="391" y="4415"/>
                  </a:cubicBezTo>
                  <a:cubicBezTo>
                    <a:pt x="487" y="4491"/>
                    <a:pt x="583" y="4552"/>
                    <a:pt x="685" y="4600"/>
                  </a:cubicBezTo>
                  <a:cubicBezTo>
                    <a:pt x="897" y="4710"/>
                    <a:pt x="1130" y="4764"/>
                    <a:pt x="1363" y="4771"/>
                  </a:cubicBezTo>
                  <a:cubicBezTo>
                    <a:pt x="1408" y="4773"/>
                    <a:pt x="1453" y="4775"/>
                    <a:pt x="1498" y="4775"/>
                  </a:cubicBezTo>
                  <a:cubicBezTo>
                    <a:pt x="1870" y="4775"/>
                    <a:pt x="2239" y="4699"/>
                    <a:pt x="2581" y="4552"/>
                  </a:cubicBezTo>
                  <a:cubicBezTo>
                    <a:pt x="2828" y="4449"/>
                    <a:pt x="3060" y="4313"/>
                    <a:pt x="3273" y="4155"/>
                  </a:cubicBezTo>
                  <a:cubicBezTo>
                    <a:pt x="3622" y="3888"/>
                    <a:pt x="3868" y="3512"/>
                    <a:pt x="3950" y="3080"/>
                  </a:cubicBezTo>
                  <a:lnTo>
                    <a:pt x="3950" y="3080"/>
                  </a:lnTo>
                  <a:cubicBezTo>
                    <a:pt x="3820" y="3224"/>
                    <a:pt x="3683" y="3361"/>
                    <a:pt x="3540" y="3491"/>
                  </a:cubicBezTo>
                  <a:cubicBezTo>
                    <a:pt x="3403" y="3614"/>
                    <a:pt x="3266" y="3738"/>
                    <a:pt x="3074" y="3888"/>
                  </a:cubicBezTo>
                  <a:cubicBezTo>
                    <a:pt x="2883" y="4032"/>
                    <a:pt x="2670" y="4148"/>
                    <a:pt x="2451" y="4244"/>
                  </a:cubicBezTo>
                  <a:cubicBezTo>
                    <a:pt x="2140" y="4375"/>
                    <a:pt x="1812" y="4438"/>
                    <a:pt x="1477" y="4438"/>
                  </a:cubicBezTo>
                  <a:cubicBezTo>
                    <a:pt x="1443" y="4438"/>
                    <a:pt x="1410" y="4437"/>
                    <a:pt x="1377" y="4436"/>
                  </a:cubicBezTo>
                  <a:cubicBezTo>
                    <a:pt x="1192" y="4429"/>
                    <a:pt x="1007" y="4388"/>
                    <a:pt x="836" y="4299"/>
                  </a:cubicBezTo>
                  <a:cubicBezTo>
                    <a:pt x="672" y="4230"/>
                    <a:pt x="535" y="4114"/>
                    <a:pt x="425" y="3977"/>
                  </a:cubicBezTo>
                  <a:cubicBezTo>
                    <a:pt x="384" y="3916"/>
                    <a:pt x="357" y="3854"/>
                    <a:pt x="343" y="3779"/>
                  </a:cubicBezTo>
                  <a:cubicBezTo>
                    <a:pt x="336" y="3751"/>
                    <a:pt x="336" y="3717"/>
                    <a:pt x="336" y="3683"/>
                  </a:cubicBezTo>
                  <a:lnTo>
                    <a:pt x="336" y="3642"/>
                  </a:lnTo>
                  <a:cubicBezTo>
                    <a:pt x="336" y="3621"/>
                    <a:pt x="343" y="3608"/>
                    <a:pt x="350" y="3594"/>
                  </a:cubicBezTo>
                  <a:cubicBezTo>
                    <a:pt x="384" y="3477"/>
                    <a:pt x="446" y="3382"/>
                    <a:pt x="535" y="3300"/>
                  </a:cubicBezTo>
                  <a:cubicBezTo>
                    <a:pt x="603" y="3238"/>
                    <a:pt x="672" y="3183"/>
                    <a:pt x="747" y="3128"/>
                  </a:cubicBezTo>
                  <a:cubicBezTo>
                    <a:pt x="774" y="3108"/>
                    <a:pt x="802" y="3094"/>
                    <a:pt x="836" y="3074"/>
                  </a:cubicBezTo>
                  <a:lnTo>
                    <a:pt x="939" y="3012"/>
                  </a:lnTo>
                  <a:cubicBezTo>
                    <a:pt x="973" y="2991"/>
                    <a:pt x="1014" y="2971"/>
                    <a:pt x="1062" y="2950"/>
                  </a:cubicBezTo>
                  <a:cubicBezTo>
                    <a:pt x="1116" y="2923"/>
                    <a:pt x="1171" y="2896"/>
                    <a:pt x="1233" y="2875"/>
                  </a:cubicBezTo>
                  <a:cubicBezTo>
                    <a:pt x="1538" y="2757"/>
                    <a:pt x="1859" y="2695"/>
                    <a:pt x="2188" y="2695"/>
                  </a:cubicBezTo>
                  <a:cubicBezTo>
                    <a:pt x="2221" y="2695"/>
                    <a:pt x="2254" y="2696"/>
                    <a:pt x="2287" y="2697"/>
                  </a:cubicBezTo>
                  <a:cubicBezTo>
                    <a:pt x="2499" y="2704"/>
                    <a:pt x="2711" y="2738"/>
                    <a:pt x="2917" y="2807"/>
                  </a:cubicBezTo>
                  <a:cubicBezTo>
                    <a:pt x="2972" y="2820"/>
                    <a:pt x="3019" y="2834"/>
                    <a:pt x="3067" y="2855"/>
                  </a:cubicBezTo>
                  <a:cubicBezTo>
                    <a:pt x="3122" y="2875"/>
                    <a:pt x="3170" y="2896"/>
                    <a:pt x="3218" y="2916"/>
                  </a:cubicBezTo>
                  <a:lnTo>
                    <a:pt x="3307" y="2957"/>
                  </a:lnTo>
                  <a:lnTo>
                    <a:pt x="3458" y="3046"/>
                  </a:lnTo>
                  <a:lnTo>
                    <a:pt x="3601" y="3128"/>
                  </a:lnTo>
                  <a:lnTo>
                    <a:pt x="3677" y="3169"/>
                  </a:lnTo>
                  <a:cubicBezTo>
                    <a:pt x="3677" y="3169"/>
                    <a:pt x="3680" y="3172"/>
                    <a:pt x="3682" y="3172"/>
                  </a:cubicBezTo>
                  <a:cubicBezTo>
                    <a:pt x="3683" y="3172"/>
                    <a:pt x="3683" y="3172"/>
                    <a:pt x="3683" y="3169"/>
                  </a:cubicBezTo>
                  <a:lnTo>
                    <a:pt x="3683" y="3163"/>
                  </a:lnTo>
                  <a:lnTo>
                    <a:pt x="3683" y="3142"/>
                  </a:lnTo>
                  <a:lnTo>
                    <a:pt x="3690" y="3101"/>
                  </a:lnTo>
                  <a:cubicBezTo>
                    <a:pt x="3711" y="2991"/>
                    <a:pt x="3731" y="2882"/>
                    <a:pt x="3745" y="2772"/>
                  </a:cubicBezTo>
                  <a:cubicBezTo>
                    <a:pt x="3752" y="2704"/>
                    <a:pt x="3766" y="2636"/>
                    <a:pt x="3772" y="2567"/>
                  </a:cubicBezTo>
                  <a:cubicBezTo>
                    <a:pt x="3779" y="2458"/>
                    <a:pt x="3793" y="2348"/>
                    <a:pt x="3793" y="2245"/>
                  </a:cubicBezTo>
                  <a:cubicBezTo>
                    <a:pt x="3807" y="2067"/>
                    <a:pt x="3807" y="1883"/>
                    <a:pt x="3793" y="1698"/>
                  </a:cubicBezTo>
                  <a:cubicBezTo>
                    <a:pt x="3786" y="1520"/>
                    <a:pt x="3766" y="1342"/>
                    <a:pt x="3738" y="1164"/>
                  </a:cubicBezTo>
                  <a:cubicBezTo>
                    <a:pt x="3704" y="938"/>
                    <a:pt x="3642" y="726"/>
                    <a:pt x="3553" y="520"/>
                  </a:cubicBezTo>
                  <a:cubicBezTo>
                    <a:pt x="3471" y="336"/>
                    <a:pt x="3369" y="164"/>
                    <a:pt x="3245"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2026708" y="3706168"/>
              <a:ext cx="146104" cy="289904"/>
            </a:xfrm>
            <a:custGeom>
              <a:avLst/>
              <a:gdLst/>
              <a:ahLst/>
              <a:cxnLst/>
              <a:rect l="l" t="t" r="r" b="b"/>
              <a:pathLst>
                <a:path w="5265" h="10447" extrusionOk="0">
                  <a:moveTo>
                    <a:pt x="3307" y="1"/>
                  </a:moveTo>
                  <a:cubicBezTo>
                    <a:pt x="3204" y="1"/>
                    <a:pt x="3102" y="1"/>
                    <a:pt x="2992" y="7"/>
                  </a:cubicBezTo>
                  <a:cubicBezTo>
                    <a:pt x="2889" y="14"/>
                    <a:pt x="2787" y="21"/>
                    <a:pt x="2684" y="35"/>
                  </a:cubicBezTo>
                  <a:cubicBezTo>
                    <a:pt x="2266" y="83"/>
                    <a:pt x="1849" y="158"/>
                    <a:pt x="1445" y="268"/>
                  </a:cubicBezTo>
                  <a:cubicBezTo>
                    <a:pt x="1240" y="322"/>
                    <a:pt x="1048" y="370"/>
                    <a:pt x="849" y="432"/>
                  </a:cubicBezTo>
                  <a:cubicBezTo>
                    <a:pt x="637" y="480"/>
                    <a:pt x="439" y="582"/>
                    <a:pt x="274" y="719"/>
                  </a:cubicBezTo>
                  <a:cubicBezTo>
                    <a:pt x="185" y="801"/>
                    <a:pt x="117" y="897"/>
                    <a:pt x="76" y="1000"/>
                  </a:cubicBezTo>
                  <a:cubicBezTo>
                    <a:pt x="35" y="1096"/>
                    <a:pt x="14" y="1198"/>
                    <a:pt x="8" y="1308"/>
                  </a:cubicBezTo>
                  <a:cubicBezTo>
                    <a:pt x="1" y="1472"/>
                    <a:pt x="14" y="1643"/>
                    <a:pt x="42" y="1808"/>
                  </a:cubicBezTo>
                  <a:cubicBezTo>
                    <a:pt x="131" y="2383"/>
                    <a:pt x="185" y="2752"/>
                    <a:pt x="185" y="2752"/>
                  </a:cubicBezTo>
                  <a:lnTo>
                    <a:pt x="1151" y="9255"/>
                  </a:lnTo>
                  <a:cubicBezTo>
                    <a:pt x="1212" y="9666"/>
                    <a:pt x="1329" y="10070"/>
                    <a:pt x="1493" y="10446"/>
                  </a:cubicBezTo>
                  <a:cubicBezTo>
                    <a:pt x="1548" y="10036"/>
                    <a:pt x="1541" y="9618"/>
                    <a:pt x="1479" y="9207"/>
                  </a:cubicBezTo>
                  <a:cubicBezTo>
                    <a:pt x="1322" y="8126"/>
                    <a:pt x="514" y="2704"/>
                    <a:pt x="514" y="2704"/>
                  </a:cubicBezTo>
                  <a:lnTo>
                    <a:pt x="377" y="1760"/>
                  </a:lnTo>
                  <a:cubicBezTo>
                    <a:pt x="336" y="1486"/>
                    <a:pt x="288" y="1151"/>
                    <a:pt x="500" y="966"/>
                  </a:cubicBezTo>
                  <a:cubicBezTo>
                    <a:pt x="630" y="863"/>
                    <a:pt x="781" y="788"/>
                    <a:pt x="945" y="754"/>
                  </a:cubicBezTo>
                  <a:cubicBezTo>
                    <a:pt x="1130" y="699"/>
                    <a:pt x="1329" y="644"/>
                    <a:pt x="1527" y="596"/>
                  </a:cubicBezTo>
                  <a:cubicBezTo>
                    <a:pt x="1917" y="493"/>
                    <a:pt x="2321" y="418"/>
                    <a:pt x="2725" y="370"/>
                  </a:cubicBezTo>
                  <a:cubicBezTo>
                    <a:pt x="2821" y="357"/>
                    <a:pt x="2917" y="357"/>
                    <a:pt x="3019" y="343"/>
                  </a:cubicBezTo>
                  <a:cubicBezTo>
                    <a:pt x="3051" y="341"/>
                    <a:pt x="3083" y="340"/>
                    <a:pt x="3115" y="340"/>
                  </a:cubicBezTo>
                  <a:cubicBezTo>
                    <a:pt x="3178" y="340"/>
                    <a:pt x="3241" y="343"/>
                    <a:pt x="3300" y="343"/>
                  </a:cubicBezTo>
                  <a:cubicBezTo>
                    <a:pt x="3326" y="341"/>
                    <a:pt x="3351" y="340"/>
                    <a:pt x="3377" y="340"/>
                  </a:cubicBezTo>
                  <a:cubicBezTo>
                    <a:pt x="3447" y="340"/>
                    <a:pt x="3516" y="346"/>
                    <a:pt x="3581" y="357"/>
                  </a:cubicBezTo>
                  <a:lnTo>
                    <a:pt x="3711" y="370"/>
                  </a:lnTo>
                  <a:cubicBezTo>
                    <a:pt x="3731" y="370"/>
                    <a:pt x="3759" y="370"/>
                    <a:pt x="3779" y="377"/>
                  </a:cubicBezTo>
                  <a:lnTo>
                    <a:pt x="3834" y="391"/>
                  </a:lnTo>
                  <a:cubicBezTo>
                    <a:pt x="4067" y="432"/>
                    <a:pt x="4293" y="500"/>
                    <a:pt x="4505" y="603"/>
                  </a:cubicBezTo>
                  <a:cubicBezTo>
                    <a:pt x="4560" y="637"/>
                    <a:pt x="4614" y="658"/>
                    <a:pt x="4655" y="685"/>
                  </a:cubicBezTo>
                  <a:cubicBezTo>
                    <a:pt x="4703" y="712"/>
                    <a:pt x="4744" y="733"/>
                    <a:pt x="4792" y="760"/>
                  </a:cubicBezTo>
                  <a:cubicBezTo>
                    <a:pt x="4813" y="774"/>
                    <a:pt x="4840" y="788"/>
                    <a:pt x="4854" y="795"/>
                  </a:cubicBezTo>
                  <a:cubicBezTo>
                    <a:pt x="4868" y="801"/>
                    <a:pt x="4881" y="815"/>
                    <a:pt x="4902" y="829"/>
                  </a:cubicBezTo>
                  <a:cubicBezTo>
                    <a:pt x="4929" y="849"/>
                    <a:pt x="4957" y="877"/>
                    <a:pt x="4984" y="911"/>
                  </a:cubicBezTo>
                  <a:cubicBezTo>
                    <a:pt x="5039" y="966"/>
                    <a:pt x="5087" y="1034"/>
                    <a:pt x="5114" y="1109"/>
                  </a:cubicBezTo>
                  <a:cubicBezTo>
                    <a:pt x="5135" y="1151"/>
                    <a:pt x="5141" y="1192"/>
                    <a:pt x="5135" y="1226"/>
                  </a:cubicBezTo>
                  <a:cubicBezTo>
                    <a:pt x="5121" y="1274"/>
                    <a:pt x="5093" y="1322"/>
                    <a:pt x="5052" y="1349"/>
                  </a:cubicBezTo>
                  <a:cubicBezTo>
                    <a:pt x="5114" y="1335"/>
                    <a:pt x="5169" y="1308"/>
                    <a:pt x="5203" y="1260"/>
                  </a:cubicBezTo>
                  <a:cubicBezTo>
                    <a:pt x="5237" y="1212"/>
                    <a:pt x="5258" y="1157"/>
                    <a:pt x="5258" y="1096"/>
                  </a:cubicBezTo>
                  <a:cubicBezTo>
                    <a:pt x="5265" y="986"/>
                    <a:pt x="5244" y="870"/>
                    <a:pt x="5189" y="774"/>
                  </a:cubicBezTo>
                  <a:cubicBezTo>
                    <a:pt x="5162" y="719"/>
                    <a:pt x="5135" y="671"/>
                    <a:pt x="5100" y="630"/>
                  </a:cubicBezTo>
                  <a:cubicBezTo>
                    <a:pt x="5080" y="603"/>
                    <a:pt x="5052" y="582"/>
                    <a:pt x="5032" y="562"/>
                  </a:cubicBezTo>
                  <a:cubicBezTo>
                    <a:pt x="5011" y="541"/>
                    <a:pt x="4991" y="521"/>
                    <a:pt x="4963" y="507"/>
                  </a:cubicBezTo>
                  <a:cubicBezTo>
                    <a:pt x="4922" y="473"/>
                    <a:pt x="4874" y="439"/>
                    <a:pt x="4820" y="398"/>
                  </a:cubicBezTo>
                  <a:cubicBezTo>
                    <a:pt x="4772" y="363"/>
                    <a:pt x="4710" y="343"/>
                    <a:pt x="4649" y="309"/>
                  </a:cubicBezTo>
                  <a:cubicBezTo>
                    <a:pt x="4409" y="185"/>
                    <a:pt x="4156" y="103"/>
                    <a:pt x="3889" y="55"/>
                  </a:cubicBezTo>
                  <a:lnTo>
                    <a:pt x="3820" y="48"/>
                  </a:lnTo>
                  <a:cubicBezTo>
                    <a:pt x="3800" y="48"/>
                    <a:pt x="3779" y="42"/>
                    <a:pt x="3752" y="35"/>
                  </a:cubicBezTo>
                  <a:lnTo>
                    <a:pt x="3608" y="21"/>
                  </a:lnTo>
                  <a:cubicBezTo>
                    <a:pt x="3505" y="7"/>
                    <a:pt x="3403" y="7"/>
                    <a:pt x="3307"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1692969" y="3901828"/>
              <a:ext cx="353924" cy="79226"/>
            </a:xfrm>
            <a:custGeom>
              <a:avLst/>
              <a:gdLst/>
              <a:ahLst/>
              <a:cxnLst/>
              <a:rect l="l" t="t" r="r" b="b"/>
              <a:pathLst>
                <a:path w="12754" h="2855" extrusionOk="0">
                  <a:moveTo>
                    <a:pt x="569" y="0"/>
                  </a:moveTo>
                  <a:cubicBezTo>
                    <a:pt x="459" y="7"/>
                    <a:pt x="357" y="48"/>
                    <a:pt x="268" y="116"/>
                  </a:cubicBezTo>
                  <a:cubicBezTo>
                    <a:pt x="186" y="178"/>
                    <a:pt x="117" y="267"/>
                    <a:pt x="76" y="370"/>
                  </a:cubicBezTo>
                  <a:cubicBezTo>
                    <a:pt x="28" y="479"/>
                    <a:pt x="1" y="589"/>
                    <a:pt x="1" y="705"/>
                  </a:cubicBezTo>
                  <a:cubicBezTo>
                    <a:pt x="1" y="958"/>
                    <a:pt x="90" y="1198"/>
                    <a:pt x="254" y="1390"/>
                  </a:cubicBezTo>
                  <a:cubicBezTo>
                    <a:pt x="281" y="1417"/>
                    <a:pt x="309" y="1444"/>
                    <a:pt x="343" y="1472"/>
                  </a:cubicBezTo>
                  <a:cubicBezTo>
                    <a:pt x="370" y="1506"/>
                    <a:pt x="405" y="1533"/>
                    <a:pt x="439" y="1561"/>
                  </a:cubicBezTo>
                  <a:cubicBezTo>
                    <a:pt x="521" y="1616"/>
                    <a:pt x="603" y="1670"/>
                    <a:pt x="699" y="1711"/>
                  </a:cubicBezTo>
                  <a:cubicBezTo>
                    <a:pt x="925" y="1821"/>
                    <a:pt x="1178" y="1889"/>
                    <a:pt x="1431" y="1924"/>
                  </a:cubicBezTo>
                  <a:cubicBezTo>
                    <a:pt x="1692" y="1965"/>
                    <a:pt x="1958" y="1985"/>
                    <a:pt x="2232" y="2013"/>
                  </a:cubicBezTo>
                  <a:lnTo>
                    <a:pt x="3834" y="2156"/>
                  </a:lnTo>
                  <a:lnTo>
                    <a:pt x="5634" y="2314"/>
                  </a:lnTo>
                  <a:lnTo>
                    <a:pt x="11514" y="2834"/>
                  </a:lnTo>
                  <a:cubicBezTo>
                    <a:pt x="11654" y="2848"/>
                    <a:pt x="11794" y="2855"/>
                    <a:pt x="11935" y="2855"/>
                  </a:cubicBezTo>
                  <a:cubicBezTo>
                    <a:pt x="12208" y="2855"/>
                    <a:pt x="12482" y="2829"/>
                    <a:pt x="12753" y="2779"/>
                  </a:cubicBezTo>
                  <a:cubicBezTo>
                    <a:pt x="12363" y="2629"/>
                    <a:pt x="11952" y="2540"/>
                    <a:pt x="11535" y="2499"/>
                  </a:cubicBezTo>
                  <a:lnTo>
                    <a:pt x="5655" y="1978"/>
                  </a:lnTo>
                  <a:lnTo>
                    <a:pt x="3855" y="1821"/>
                  </a:lnTo>
                  <a:lnTo>
                    <a:pt x="2253" y="1677"/>
                  </a:lnTo>
                  <a:cubicBezTo>
                    <a:pt x="1979" y="1650"/>
                    <a:pt x="1712" y="1629"/>
                    <a:pt x="1472" y="1595"/>
                  </a:cubicBezTo>
                  <a:cubicBezTo>
                    <a:pt x="1253" y="1568"/>
                    <a:pt x="1034" y="1506"/>
                    <a:pt x="836" y="1417"/>
                  </a:cubicBezTo>
                  <a:cubicBezTo>
                    <a:pt x="713" y="1355"/>
                    <a:pt x="596" y="1273"/>
                    <a:pt x="500" y="1171"/>
                  </a:cubicBezTo>
                  <a:cubicBezTo>
                    <a:pt x="453" y="1116"/>
                    <a:pt x="411" y="1047"/>
                    <a:pt x="384" y="979"/>
                  </a:cubicBezTo>
                  <a:cubicBezTo>
                    <a:pt x="343" y="890"/>
                    <a:pt x="323" y="794"/>
                    <a:pt x="309" y="698"/>
                  </a:cubicBezTo>
                  <a:cubicBezTo>
                    <a:pt x="295" y="616"/>
                    <a:pt x="295" y="527"/>
                    <a:pt x="309" y="445"/>
                  </a:cubicBezTo>
                  <a:cubicBezTo>
                    <a:pt x="323" y="260"/>
                    <a:pt x="418" y="96"/>
                    <a:pt x="569"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1709313" y="3693931"/>
              <a:ext cx="299395" cy="55944"/>
            </a:xfrm>
            <a:custGeom>
              <a:avLst/>
              <a:gdLst/>
              <a:ahLst/>
              <a:cxnLst/>
              <a:rect l="l" t="t" r="r" b="b"/>
              <a:pathLst>
                <a:path w="10789" h="2016" extrusionOk="0">
                  <a:moveTo>
                    <a:pt x="2549" y="1"/>
                  </a:moveTo>
                  <a:cubicBezTo>
                    <a:pt x="2369" y="1"/>
                    <a:pt x="2190" y="9"/>
                    <a:pt x="2013" y="24"/>
                  </a:cubicBezTo>
                  <a:cubicBezTo>
                    <a:pt x="1780" y="45"/>
                    <a:pt x="1554" y="99"/>
                    <a:pt x="1335" y="168"/>
                  </a:cubicBezTo>
                  <a:cubicBezTo>
                    <a:pt x="1150" y="229"/>
                    <a:pt x="972" y="318"/>
                    <a:pt x="815" y="428"/>
                  </a:cubicBezTo>
                  <a:cubicBezTo>
                    <a:pt x="651" y="531"/>
                    <a:pt x="507" y="647"/>
                    <a:pt x="384" y="791"/>
                  </a:cubicBezTo>
                  <a:cubicBezTo>
                    <a:pt x="220" y="962"/>
                    <a:pt x="103" y="1174"/>
                    <a:pt x="48" y="1400"/>
                  </a:cubicBezTo>
                  <a:cubicBezTo>
                    <a:pt x="0" y="1605"/>
                    <a:pt x="7" y="1817"/>
                    <a:pt x="69" y="2016"/>
                  </a:cubicBezTo>
                  <a:cubicBezTo>
                    <a:pt x="110" y="1831"/>
                    <a:pt x="178" y="1653"/>
                    <a:pt x="281" y="1489"/>
                  </a:cubicBezTo>
                  <a:cubicBezTo>
                    <a:pt x="377" y="1318"/>
                    <a:pt x="500" y="1160"/>
                    <a:pt x="637" y="1017"/>
                  </a:cubicBezTo>
                  <a:cubicBezTo>
                    <a:pt x="740" y="900"/>
                    <a:pt x="863" y="791"/>
                    <a:pt x="1000" y="709"/>
                  </a:cubicBezTo>
                  <a:cubicBezTo>
                    <a:pt x="1144" y="613"/>
                    <a:pt x="1294" y="544"/>
                    <a:pt x="1452" y="489"/>
                  </a:cubicBezTo>
                  <a:cubicBezTo>
                    <a:pt x="1650" y="421"/>
                    <a:pt x="1849" y="380"/>
                    <a:pt x="2054" y="359"/>
                  </a:cubicBezTo>
                  <a:cubicBezTo>
                    <a:pt x="2228" y="344"/>
                    <a:pt x="2402" y="336"/>
                    <a:pt x="2577" y="336"/>
                  </a:cubicBezTo>
                  <a:cubicBezTo>
                    <a:pt x="2856" y="336"/>
                    <a:pt x="3135" y="356"/>
                    <a:pt x="3409" y="394"/>
                  </a:cubicBezTo>
                  <a:cubicBezTo>
                    <a:pt x="4306" y="503"/>
                    <a:pt x="5038" y="626"/>
                    <a:pt x="5038" y="626"/>
                  </a:cubicBezTo>
                  <a:lnTo>
                    <a:pt x="5442" y="695"/>
                  </a:lnTo>
                  <a:cubicBezTo>
                    <a:pt x="5696" y="743"/>
                    <a:pt x="6045" y="804"/>
                    <a:pt x="6435" y="880"/>
                  </a:cubicBezTo>
                  <a:cubicBezTo>
                    <a:pt x="6832" y="955"/>
                    <a:pt x="7256" y="1051"/>
                    <a:pt x="7674" y="1140"/>
                  </a:cubicBezTo>
                  <a:cubicBezTo>
                    <a:pt x="8091" y="1236"/>
                    <a:pt x="8495" y="1338"/>
                    <a:pt x="8831" y="1420"/>
                  </a:cubicBezTo>
                  <a:cubicBezTo>
                    <a:pt x="9207" y="1523"/>
                    <a:pt x="9440" y="1585"/>
                    <a:pt x="9563" y="1619"/>
                  </a:cubicBezTo>
                  <a:cubicBezTo>
                    <a:pt x="9967" y="1728"/>
                    <a:pt x="10378" y="1790"/>
                    <a:pt x="10788" y="1804"/>
                  </a:cubicBezTo>
                  <a:cubicBezTo>
                    <a:pt x="10439" y="1578"/>
                    <a:pt x="10056" y="1407"/>
                    <a:pt x="9652" y="1297"/>
                  </a:cubicBezTo>
                  <a:cubicBezTo>
                    <a:pt x="9529" y="1263"/>
                    <a:pt x="9296" y="1195"/>
                    <a:pt x="8913" y="1099"/>
                  </a:cubicBezTo>
                  <a:cubicBezTo>
                    <a:pt x="8577" y="1010"/>
                    <a:pt x="8174" y="914"/>
                    <a:pt x="7749" y="811"/>
                  </a:cubicBezTo>
                  <a:cubicBezTo>
                    <a:pt x="7332" y="715"/>
                    <a:pt x="6894" y="626"/>
                    <a:pt x="6503" y="551"/>
                  </a:cubicBezTo>
                  <a:cubicBezTo>
                    <a:pt x="6106" y="476"/>
                    <a:pt x="5757" y="407"/>
                    <a:pt x="5504" y="366"/>
                  </a:cubicBezTo>
                  <a:lnTo>
                    <a:pt x="5093" y="298"/>
                  </a:lnTo>
                  <a:cubicBezTo>
                    <a:pt x="5093" y="298"/>
                    <a:pt x="4354" y="175"/>
                    <a:pt x="3450" y="65"/>
                  </a:cubicBezTo>
                  <a:cubicBezTo>
                    <a:pt x="3151" y="22"/>
                    <a:pt x="2849" y="1"/>
                    <a:pt x="2549"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985861" y="3494748"/>
              <a:ext cx="152569" cy="239371"/>
            </a:xfrm>
            <a:custGeom>
              <a:avLst/>
              <a:gdLst/>
              <a:ahLst/>
              <a:cxnLst/>
              <a:rect l="l" t="t" r="r" b="b"/>
              <a:pathLst>
                <a:path w="5498" h="8626" extrusionOk="0">
                  <a:moveTo>
                    <a:pt x="4122" y="1"/>
                  </a:moveTo>
                  <a:cubicBezTo>
                    <a:pt x="4067" y="104"/>
                    <a:pt x="4019" y="193"/>
                    <a:pt x="3978" y="282"/>
                  </a:cubicBezTo>
                  <a:cubicBezTo>
                    <a:pt x="3937" y="371"/>
                    <a:pt x="3903" y="460"/>
                    <a:pt x="3875" y="555"/>
                  </a:cubicBezTo>
                  <a:cubicBezTo>
                    <a:pt x="3841" y="651"/>
                    <a:pt x="3814" y="754"/>
                    <a:pt x="3800" y="850"/>
                  </a:cubicBezTo>
                  <a:cubicBezTo>
                    <a:pt x="3773" y="966"/>
                    <a:pt x="3759" y="1089"/>
                    <a:pt x="3752" y="1206"/>
                  </a:cubicBezTo>
                  <a:cubicBezTo>
                    <a:pt x="3745" y="1384"/>
                    <a:pt x="3738" y="1562"/>
                    <a:pt x="3745" y="1746"/>
                  </a:cubicBezTo>
                  <a:cubicBezTo>
                    <a:pt x="3766" y="2677"/>
                    <a:pt x="3999" y="3595"/>
                    <a:pt x="4423" y="4430"/>
                  </a:cubicBezTo>
                  <a:cubicBezTo>
                    <a:pt x="4478" y="4539"/>
                    <a:pt x="4526" y="4649"/>
                    <a:pt x="4594" y="4745"/>
                  </a:cubicBezTo>
                  <a:cubicBezTo>
                    <a:pt x="4656" y="4840"/>
                    <a:pt x="4704" y="4943"/>
                    <a:pt x="4765" y="5025"/>
                  </a:cubicBezTo>
                  <a:cubicBezTo>
                    <a:pt x="4820" y="5114"/>
                    <a:pt x="4875" y="5196"/>
                    <a:pt x="4936" y="5272"/>
                  </a:cubicBezTo>
                  <a:cubicBezTo>
                    <a:pt x="4977" y="5340"/>
                    <a:pt x="5025" y="5402"/>
                    <a:pt x="5066" y="5477"/>
                  </a:cubicBezTo>
                  <a:cubicBezTo>
                    <a:pt x="5121" y="5552"/>
                    <a:pt x="5155" y="5648"/>
                    <a:pt x="5162" y="5744"/>
                  </a:cubicBezTo>
                  <a:cubicBezTo>
                    <a:pt x="5169" y="5771"/>
                    <a:pt x="5169" y="5792"/>
                    <a:pt x="5162" y="5819"/>
                  </a:cubicBezTo>
                  <a:cubicBezTo>
                    <a:pt x="5162" y="5833"/>
                    <a:pt x="5162" y="5840"/>
                    <a:pt x="5162" y="5840"/>
                  </a:cubicBezTo>
                  <a:cubicBezTo>
                    <a:pt x="5155" y="5867"/>
                    <a:pt x="5148" y="5888"/>
                    <a:pt x="5135" y="5915"/>
                  </a:cubicBezTo>
                  <a:cubicBezTo>
                    <a:pt x="5101" y="5990"/>
                    <a:pt x="5046" y="6052"/>
                    <a:pt x="4984" y="6100"/>
                  </a:cubicBezTo>
                  <a:cubicBezTo>
                    <a:pt x="4875" y="6189"/>
                    <a:pt x="4745" y="6264"/>
                    <a:pt x="4615" y="6319"/>
                  </a:cubicBezTo>
                  <a:lnTo>
                    <a:pt x="4088" y="6565"/>
                  </a:lnTo>
                  <a:lnTo>
                    <a:pt x="1740" y="7640"/>
                  </a:lnTo>
                  <a:lnTo>
                    <a:pt x="1048" y="7962"/>
                  </a:lnTo>
                  <a:cubicBezTo>
                    <a:pt x="672" y="8133"/>
                    <a:pt x="316" y="8359"/>
                    <a:pt x="1" y="8626"/>
                  </a:cubicBezTo>
                  <a:cubicBezTo>
                    <a:pt x="412" y="8564"/>
                    <a:pt x="816" y="8441"/>
                    <a:pt x="1192" y="8263"/>
                  </a:cubicBezTo>
                  <a:lnTo>
                    <a:pt x="1883" y="7948"/>
                  </a:lnTo>
                  <a:lnTo>
                    <a:pt x="4224" y="6867"/>
                  </a:lnTo>
                  <a:lnTo>
                    <a:pt x="4758" y="6620"/>
                  </a:lnTo>
                  <a:cubicBezTo>
                    <a:pt x="4916" y="6552"/>
                    <a:pt x="5066" y="6463"/>
                    <a:pt x="5203" y="6360"/>
                  </a:cubicBezTo>
                  <a:cubicBezTo>
                    <a:pt x="5258" y="6312"/>
                    <a:pt x="5306" y="6257"/>
                    <a:pt x="5354" y="6203"/>
                  </a:cubicBezTo>
                  <a:cubicBezTo>
                    <a:pt x="5381" y="6155"/>
                    <a:pt x="5415" y="6107"/>
                    <a:pt x="5436" y="6052"/>
                  </a:cubicBezTo>
                  <a:cubicBezTo>
                    <a:pt x="5450" y="6018"/>
                    <a:pt x="5463" y="5984"/>
                    <a:pt x="5477" y="5949"/>
                  </a:cubicBezTo>
                  <a:cubicBezTo>
                    <a:pt x="5477" y="5936"/>
                    <a:pt x="5484" y="5922"/>
                    <a:pt x="5484" y="5908"/>
                  </a:cubicBezTo>
                  <a:cubicBezTo>
                    <a:pt x="5484" y="5908"/>
                    <a:pt x="5484" y="5895"/>
                    <a:pt x="5491" y="5860"/>
                  </a:cubicBezTo>
                  <a:cubicBezTo>
                    <a:pt x="5498" y="5819"/>
                    <a:pt x="5498" y="5771"/>
                    <a:pt x="5498" y="5730"/>
                  </a:cubicBezTo>
                  <a:cubicBezTo>
                    <a:pt x="5484" y="5580"/>
                    <a:pt x="5436" y="5436"/>
                    <a:pt x="5354" y="5306"/>
                  </a:cubicBezTo>
                  <a:cubicBezTo>
                    <a:pt x="5313" y="5231"/>
                    <a:pt x="5258" y="5155"/>
                    <a:pt x="5203" y="5080"/>
                  </a:cubicBezTo>
                  <a:cubicBezTo>
                    <a:pt x="5148" y="5005"/>
                    <a:pt x="5101" y="4923"/>
                    <a:pt x="5046" y="4840"/>
                  </a:cubicBezTo>
                  <a:cubicBezTo>
                    <a:pt x="4984" y="4758"/>
                    <a:pt x="4936" y="4669"/>
                    <a:pt x="4875" y="4573"/>
                  </a:cubicBezTo>
                  <a:cubicBezTo>
                    <a:pt x="4820" y="4478"/>
                    <a:pt x="4772" y="4382"/>
                    <a:pt x="4717" y="4279"/>
                  </a:cubicBezTo>
                  <a:cubicBezTo>
                    <a:pt x="4320" y="3492"/>
                    <a:pt x="4101" y="2623"/>
                    <a:pt x="4074" y="1733"/>
                  </a:cubicBezTo>
                  <a:cubicBezTo>
                    <a:pt x="4074" y="1452"/>
                    <a:pt x="4074" y="1315"/>
                    <a:pt x="4088" y="1226"/>
                  </a:cubicBezTo>
                  <a:cubicBezTo>
                    <a:pt x="4094" y="1103"/>
                    <a:pt x="4094" y="993"/>
                    <a:pt x="4101" y="884"/>
                  </a:cubicBezTo>
                  <a:cubicBezTo>
                    <a:pt x="4115" y="781"/>
                    <a:pt x="4101" y="685"/>
                    <a:pt x="4115" y="590"/>
                  </a:cubicBezTo>
                  <a:cubicBezTo>
                    <a:pt x="4122" y="501"/>
                    <a:pt x="4115" y="405"/>
                    <a:pt x="4115" y="309"/>
                  </a:cubicBezTo>
                  <a:cubicBezTo>
                    <a:pt x="4115" y="213"/>
                    <a:pt x="4122" y="117"/>
                    <a:pt x="4122"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129851" y="3693432"/>
              <a:ext cx="14263" cy="37851"/>
            </a:xfrm>
            <a:custGeom>
              <a:avLst/>
              <a:gdLst/>
              <a:ahLst/>
              <a:cxnLst/>
              <a:rect l="l" t="t" r="r" b="b"/>
              <a:pathLst>
                <a:path w="514" h="1364" extrusionOk="0">
                  <a:moveTo>
                    <a:pt x="206" y="1"/>
                  </a:moveTo>
                  <a:cubicBezTo>
                    <a:pt x="90" y="42"/>
                    <a:pt x="28" y="83"/>
                    <a:pt x="14" y="172"/>
                  </a:cubicBezTo>
                  <a:cubicBezTo>
                    <a:pt x="1" y="275"/>
                    <a:pt x="1" y="377"/>
                    <a:pt x="1" y="480"/>
                  </a:cubicBezTo>
                  <a:cubicBezTo>
                    <a:pt x="7" y="562"/>
                    <a:pt x="14" y="644"/>
                    <a:pt x="28" y="727"/>
                  </a:cubicBezTo>
                  <a:cubicBezTo>
                    <a:pt x="42" y="802"/>
                    <a:pt x="55" y="884"/>
                    <a:pt x="76" y="966"/>
                  </a:cubicBezTo>
                  <a:cubicBezTo>
                    <a:pt x="103" y="1062"/>
                    <a:pt x="137" y="1165"/>
                    <a:pt x="179" y="1260"/>
                  </a:cubicBezTo>
                  <a:cubicBezTo>
                    <a:pt x="213" y="1336"/>
                    <a:pt x="288" y="1356"/>
                    <a:pt x="411" y="1363"/>
                  </a:cubicBezTo>
                  <a:cubicBezTo>
                    <a:pt x="480" y="1254"/>
                    <a:pt x="514" y="1192"/>
                    <a:pt x="487" y="1130"/>
                  </a:cubicBezTo>
                  <a:cubicBezTo>
                    <a:pt x="452" y="1048"/>
                    <a:pt x="425" y="959"/>
                    <a:pt x="398" y="877"/>
                  </a:cubicBezTo>
                  <a:cubicBezTo>
                    <a:pt x="370" y="774"/>
                    <a:pt x="357" y="672"/>
                    <a:pt x="357" y="672"/>
                  </a:cubicBezTo>
                  <a:cubicBezTo>
                    <a:pt x="343" y="610"/>
                    <a:pt x="336" y="535"/>
                    <a:pt x="336" y="466"/>
                  </a:cubicBezTo>
                  <a:cubicBezTo>
                    <a:pt x="336" y="377"/>
                    <a:pt x="336" y="295"/>
                    <a:pt x="343" y="206"/>
                  </a:cubicBezTo>
                  <a:cubicBezTo>
                    <a:pt x="350" y="131"/>
                    <a:pt x="302" y="83"/>
                    <a:pt x="206"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1564185" y="3851102"/>
              <a:ext cx="738178" cy="177433"/>
            </a:xfrm>
            <a:custGeom>
              <a:avLst/>
              <a:gdLst/>
              <a:ahLst/>
              <a:cxnLst/>
              <a:rect l="l" t="t" r="r" b="b"/>
              <a:pathLst>
                <a:path w="26601" h="6394" extrusionOk="0">
                  <a:moveTo>
                    <a:pt x="24664" y="0"/>
                  </a:moveTo>
                  <a:lnTo>
                    <a:pt x="24664" y="0"/>
                  </a:lnTo>
                  <a:cubicBezTo>
                    <a:pt x="24719" y="411"/>
                    <a:pt x="24828" y="815"/>
                    <a:pt x="24992" y="1198"/>
                  </a:cubicBezTo>
                  <a:cubicBezTo>
                    <a:pt x="25136" y="1520"/>
                    <a:pt x="25417" y="2177"/>
                    <a:pt x="25752" y="2978"/>
                  </a:cubicBezTo>
                  <a:lnTo>
                    <a:pt x="26060" y="3697"/>
                  </a:lnTo>
                  <a:cubicBezTo>
                    <a:pt x="26115" y="3820"/>
                    <a:pt x="26170" y="3950"/>
                    <a:pt x="26211" y="4060"/>
                  </a:cubicBezTo>
                  <a:cubicBezTo>
                    <a:pt x="26245" y="4149"/>
                    <a:pt x="26252" y="4251"/>
                    <a:pt x="26224" y="4340"/>
                  </a:cubicBezTo>
                  <a:cubicBezTo>
                    <a:pt x="26183" y="4429"/>
                    <a:pt x="26101" y="4491"/>
                    <a:pt x="26012" y="4511"/>
                  </a:cubicBezTo>
                  <a:cubicBezTo>
                    <a:pt x="25882" y="4559"/>
                    <a:pt x="25752" y="4593"/>
                    <a:pt x="25622" y="4621"/>
                  </a:cubicBezTo>
                  <a:lnTo>
                    <a:pt x="24794" y="4819"/>
                  </a:lnTo>
                  <a:lnTo>
                    <a:pt x="24376" y="4922"/>
                  </a:lnTo>
                  <a:cubicBezTo>
                    <a:pt x="24233" y="4956"/>
                    <a:pt x="24089" y="4984"/>
                    <a:pt x="23945" y="5011"/>
                  </a:cubicBezTo>
                  <a:lnTo>
                    <a:pt x="23089" y="5182"/>
                  </a:lnTo>
                  <a:cubicBezTo>
                    <a:pt x="22809" y="5244"/>
                    <a:pt x="22514" y="5285"/>
                    <a:pt x="22234" y="5333"/>
                  </a:cubicBezTo>
                  <a:lnTo>
                    <a:pt x="21378" y="5477"/>
                  </a:lnTo>
                  <a:cubicBezTo>
                    <a:pt x="19352" y="5771"/>
                    <a:pt x="17312" y="5949"/>
                    <a:pt x="15265" y="6017"/>
                  </a:cubicBezTo>
                  <a:cubicBezTo>
                    <a:pt x="14862" y="6031"/>
                    <a:pt x="14492" y="6031"/>
                    <a:pt x="14163" y="6045"/>
                  </a:cubicBezTo>
                  <a:cubicBezTo>
                    <a:pt x="13835" y="6052"/>
                    <a:pt x="13554" y="6058"/>
                    <a:pt x="13315" y="6058"/>
                  </a:cubicBezTo>
                  <a:lnTo>
                    <a:pt x="11863" y="6058"/>
                  </a:lnTo>
                  <a:lnTo>
                    <a:pt x="11015" y="6045"/>
                  </a:lnTo>
                  <a:lnTo>
                    <a:pt x="10494" y="6031"/>
                  </a:lnTo>
                  <a:lnTo>
                    <a:pt x="9913" y="6017"/>
                  </a:lnTo>
                  <a:cubicBezTo>
                    <a:pt x="8283" y="5969"/>
                    <a:pt x="6079" y="5853"/>
                    <a:pt x="3766" y="5696"/>
                  </a:cubicBezTo>
                  <a:lnTo>
                    <a:pt x="2027" y="5579"/>
                  </a:lnTo>
                  <a:lnTo>
                    <a:pt x="1151" y="5511"/>
                  </a:lnTo>
                  <a:cubicBezTo>
                    <a:pt x="1075" y="5511"/>
                    <a:pt x="1007" y="5504"/>
                    <a:pt x="945" y="5497"/>
                  </a:cubicBezTo>
                  <a:cubicBezTo>
                    <a:pt x="877" y="5490"/>
                    <a:pt x="815" y="5477"/>
                    <a:pt x="747" y="5456"/>
                  </a:cubicBezTo>
                  <a:cubicBezTo>
                    <a:pt x="637" y="5435"/>
                    <a:pt x="528" y="5388"/>
                    <a:pt x="439" y="5312"/>
                  </a:cubicBezTo>
                  <a:cubicBezTo>
                    <a:pt x="411" y="5278"/>
                    <a:pt x="384" y="5244"/>
                    <a:pt x="370" y="5203"/>
                  </a:cubicBezTo>
                  <a:cubicBezTo>
                    <a:pt x="357" y="5162"/>
                    <a:pt x="357" y="5114"/>
                    <a:pt x="364" y="5073"/>
                  </a:cubicBezTo>
                  <a:cubicBezTo>
                    <a:pt x="398" y="4963"/>
                    <a:pt x="459" y="4860"/>
                    <a:pt x="535" y="4778"/>
                  </a:cubicBezTo>
                  <a:lnTo>
                    <a:pt x="1089" y="4155"/>
                  </a:lnTo>
                  <a:lnTo>
                    <a:pt x="2136" y="2978"/>
                  </a:lnTo>
                  <a:lnTo>
                    <a:pt x="2636" y="2417"/>
                  </a:lnTo>
                  <a:cubicBezTo>
                    <a:pt x="2910" y="2102"/>
                    <a:pt x="3143" y="1760"/>
                    <a:pt x="3328" y="1383"/>
                  </a:cubicBezTo>
                  <a:lnTo>
                    <a:pt x="3328" y="1383"/>
                  </a:lnTo>
                  <a:cubicBezTo>
                    <a:pt x="2978" y="1609"/>
                    <a:pt x="2664" y="1883"/>
                    <a:pt x="2390" y="2191"/>
                  </a:cubicBezTo>
                  <a:lnTo>
                    <a:pt x="1883" y="2759"/>
                  </a:lnTo>
                  <a:lnTo>
                    <a:pt x="843" y="3930"/>
                  </a:lnTo>
                  <a:lnTo>
                    <a:pt x="281" y="4566"/>
                  </a:lnTo>
                  <a:cubicBezTo>
                    <a:pt x="165" y="4689"/>
                    <a:pt x="83" y="4840"/>
                    <a:pt x="42" y="5004"/>
                  </a:cubicBezTo>
                  <a:cubicBezTo>
                    <a:pt x="1" y="5203"/>
                    <a:pt x="62" y="5415"/>
                    <a:pt x="213" y="5552"/>
                  </a:cubicBezTo>
                  <a:cubicBezTo>
                    <a:pt x="343" y="5668"/>
                    <a:pt x="500" y="5750"/>
                    <a:pt x="672" y="5785"/>
                  </a:cubicBezTo>
                  <a:cubicBezTo>
                    <a:pt x="747" y="5805"/>
                    <a:pt x="829" y="5819"/>
                    <a:pt x="904" y="5826"/>
                  </a:cubicBezTo>
                  <a:cubicBezTo>
                    <a:pt x="980" y="5839"/>
                    <a:pt x="1062" y="5846"/>
                    <a:pt x="1130" y="5846"/>
                  </a:cubicBezTo>
                  <a:lnTo>
                    <a:pt x="2006" y="5915"/>
                  </a:lnTo>
                  <a:lnTo>
                    <a:pt x="3752" y="6031"/>
                  </a:lnTo>
                  <a:cubicBezTo>
                    <a:pt x="6059" y="6188"/>
                    <a:pt x="8270" y="6305"/>
                    <a:pt x="9906" y="6353"/>
                  </a:cubicBezTo>
                  <a:lnTo>
                    <a:pt x="10488" y="6366"/>
                  </a:lnTo>
                  <a:lnTo>
                    <a:pt x="11015" y="6373"/>
                  </a:lnTo>
                  <a:lnTo>
                    <a:pt x="11863" y="6394"/>
                  </a:lnTo>
                  <a:lnTo>
                    <a:pt x="13328" y="6394"/>
                  </a:lnTo>
                  <a:cubicBezTo>
                    <a:pt x="13561" y="6394"/>
                    <a:pt x="13842" y="6387"/>
                    <a:pt x="14177" y="6380"/>
                  </a:cubicBezTo>
                  <a:cubicBezTo>
                    <a:pt x="14506" y="6373"/>
                    <a:pt x="14875" y="6366"/>
                    <a:pt x="15286" y="6353"/>
                  </a:cubicBezTo>
                  <a:cubicBezTo>
                    <a:pt x="17346" y="6284"/>
                    <a:pt x="19400" y="6106"/>
                    <a:pt x="21433" y="5805"/>
                  </a:cubicBezTo>
                  <a:lnTo>
                    <a:pt x="22302" y="5661"/>
                  </a:lnTo>
                  <a:cubicBezTo>
                    <a:pt x="22590" y="5613"/>
                    <a:pt x="22877" y="5572"/>
                    <a:pt x="23165" y="5511"/>
                  </a:cubicBezTo>
                  <a:lnTo>
                    <a:pt x="24027" y="5333"/>
                  </a:lnTo>
                  <a:cubicBezTo>
                    <a:pt x="24171" y="5305"/>
                    <a:pt x="24315" y="5278"/>
                    <a:pt x="24458" y="5251"/>
                  </a:cubicBezTo>
                  <a:lnTo>
                    <a:pt x="24876" y="5148"/>
                  </a:lnTo>
                  <a:lnTo>
                    <a:pt x="25711" y="4943"/>
                  </a:lnTo>
                  <a:cubicBezTo>
                    <a:pt x="25855" y="4915"/>
                    <a:pt x="25999" y="4874"/>
                    <a:pt x="26142" y="4826"/>
                  </a:cubicBezTo>
                  <a:cubicBezTo>
                    <a:pt x="26224" y="4799"/>
                    <a:pt x="26300" y="4758"/>
                    <a:pt x="26368" y="4703"/>
                  </a:cubicBezTo>
                  <a:cubicBezTo>
                    <a:pt x="26444" y="4648"/>
                    <a:pt x="26505" y="4566"/>
                    <a:pt x="26546" y="4477"/>
                  </a:cubicBezTo>
                  <a:cubicBezTo>
                    <a:pt x="26580" y="4388"/>
                    <a:pt x="26601" y="4292"/>
                    <a:pt x="26594" y="4196"/>
                  </a:cubicBezTo>
                  <a:cubicBezTo>
                    <a:pt x="26580" y="4114"/>
                    <a:pt x="26567" y="4032"/>
                    <a:pt x="26539" y="3957"/>
                  </a:cubicBezTo>
                  <a:cubicBezTo>
                    <a:pt x="26491" y="3806"/>
                    <a:pt x="26437" y="3690"/>
                    <a:pt x="26382" y="3567"/>
                  </a:cubicBezTo>
                  <a:cubicBezTo>
                    <a:pt x="26279" y="3320"/>
                    <a:pt x="26177" y="3081"/>
                    <a:pt x="26074" y="2848"/>
                  </a:cubicBezTo>
                  <a:cubicBezTo>
                    <a:pt x="25732" y="2047"/>
                    <a:pt x="25451" y="1390"/>
                    <a:pt x="25314" y="1061"/>
                  </a:cubicBezTo>
                  <a:cubicBezTo>
                    <a:pt x="25150" y="678"/>
                    <a:pt x="24931" y="322"/>
                    <a:pt x="24664"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1694689" y="3490391"/>
              <a:ext cx="153319" cy="106477"/>
            </a:xfrm>
            <a:custGeom>
              <a:avLst/>
              <a:gdLst/>
              <a:ahLst/>
              <a:cxnLst/>
              <a:rect l="l" t="t" r="r" b="b"/>
              <a:pathLst>
                <a:path w="5525" h="3837" extrusionOk="0">
                  <a:moveTo>
                    <a:pt x="0" y="1"/>
                  </a:moveTo>
                  <a:cubicBezTo>
                    <a:pt x="28" y="48"/>
                    <a:pt x="48" y="96"/>
                    <a:pt x="76" y="137"/>
                  </a:cubicBezTo>
                  <a:lnTo>
                    <a:pt x="103" y="206"/>
                  </a:lnTo>
                  <a:lnTo>
                    <a:pt x="130" y="274"/>
                  </a:lnTo>
                  <a:cubicBezTo>
                    <a:pt x="151" y="315"/>
                    <a:pt x="165" y="363"/>
                    <a:pt x="185" y="404"/>
                  </a:cubicBezTo>
                  <a:cubicBezTo>
                    <a:pt x="199" y="445"/>
                    <a:pt x="213" y="487"/>
                    <a:pt x="226" y="534"/>
                  </a:cubicBezTo>
                  <a:cubicBezTo>
                    <a:pt x="261" y="617"/>
                    <a:pt x="281" y="712"/>
                    <a:pt x="315" y="808"/>
                  </a:cubicBezTo>
                  <a:lnTo>
                    <a:pt x="418" y="1130"/>
                  </a:lnTo>
                  <a:cubicBezTo>
                    <a:pt x="445" y="1212"/>
                    <a:pt x="480" y="1342"/>
                    <a:pt x="562" y="1623"/>
                  </a:cubicBezTo>
                  <a:cubicBezTo>
                    <a:pt x="603" y="1787"/>
                    <a:pt x="664" y="1999"/>
                    <a:pt x="747" y="2239"/>
                  </a:cubicBezTo>
                  <a:cubicBezTo>
                    <a:pt x="822" y="2485"/>
                    <a:pt x="931" y="2725"/>
                    <a:pt x="1075" y="2944"/>
                  </a:cubicBezTo>
                  <a:cubicBezTo>
                    <a:pt x="1109" y="2999"/>
                    <a:pt x="1144" y="3047"/>
                    <a:pt x="1185" y="3101"/>
                  </a:cubicBezTo>
                  <a:lnTo>
                    <a:pt x="1239" y="3170"/>
                  </a:lnTo>
                  <a:cubicBezTo>
                    <a:pt x="1260" y="3190"/>
                    <a:pt x="1280" y="3211"/>
                    <a:pt x="1301" y="3231"/>
                  </a:cubicBezTo>
                  <a:lnTo>
                    <a:pt x="1417" y="3348"/>
                  </a:lnTo>
                  <a:lnTo>
                    <a:pt x="1527" y="3437"/>
                  </a:lnTo>
                  <a:cubicBezTo>
                    <a:pt x="1582" y="3478"/>
                    <a:pt x="1636" y="3512"/>
                    <a:pt x="1698" y="3546"/>
                  </a:cubicBezTo>
                  <a:lnTo>
                    <a:pt x="1766" y="3587"/>
                  </a:lnTo>
                  <a:cubicBezTo>
                    <a:pt x="1835" y="3622"/>
                    <a:pt x="1910" y="3656"/>
                    <a:pt x="1979" y="3683"/>
                  </a:cubicBezTo>
                  <a:cubicBezTo>
                    <a:pt x="2163" y="3758"/>
                    <a:pt x="2348" y="3800"/>
                    <a:pt x="2540" y="3820"/>
                  </a:cubicBezTo>
                  <a:cubicBezTo>
                    <a:pt x="2636" y="3831"/>
                    <a:pt x="2732" y="3837"/>
                    <a:pt x="2827" y="3837"/>
                  </a:cubicBezTo>
                  <a:cubicBezTo>
                    <a:pt x="2971" y="3837"/>
                    <a:pt x="3115" y="3824"/>
                    <a:pt x="3259" y="3800"/>
                  </a:cubicBezTo>
                  <a:cubicBezTo>
                    <a:pt x="3478" y="3765"/>
                    <a:pt x="3690" y="3704"/>
                    <a:pt x="3895" y="3628"/>
                  </a:cubicBezTo>
                  <a:cubicBezTo>
                    <a:pt x="4142" y="3526"/>
                    <a:pt x="4381" y="3409"/>
                    <a:pt x="4600" y="3272"/>
                  </a:cubicBezTo>
                  <a:cubicBezTo>
                    <a:pt x="5052" y="2992"/>
                    <a:pt x="5244" y="2766"/>
                    <a:pt x="5524" y="2424"/>
                  </a:cubicBezTo>
                  <a:lnTo>
                    <a:pt x="5524" y="2424"/>
                  </a:lnTo>
                  <a:cubicBezTo>
                    <a:pt x="5148" y="2581"/>
                    <a:pt x="4778" y="2766"/>
                    <a:pt x="4429" y="2985"/>
                  </a:cubicBezTo>
                  <a:cubicBezTo>
                    <a:pt x="4224" y="3115"/>
                    <a:pt x="4005" y="3225"/>
                    <a:pt x="3772" y="3314"/>
                  </a:cubicBezTo>
                  <a:cubicBezTo>
                    <a:pt x="3594" y="3382"/>
                    <a:pt x="3402" y="3437"/>
                    <a:pt x="3204" y="3471"/>
                  </a:cubicBezTo>
                  <a:cubicBezTo>
                    <a:pt x="3084" y="3491"/>
                    <a:pt x="2962" y="3502"/>
                    <a:pt x="2841" y="3502"/>
                  </a:cubicBezTo>
                  <a:cubicBezTo>
                    <a:pt x="2754" y="3502"/>
                    <a:pt x="2667" y="3496"/>
                    <a:pt x="2581" y="3485"/>
                  </a:cubicBezTo>
                  <a:cubicBezTo>
                    <a:pt x="2417" y="3471"/>
                    <a:pt x="2252" y="3430"/>
                    <a:pt x="2102" y="3375"/>
                  </a:cubicBezTo>
                  <a:cubicBezTo>
                    <a:pt x="2040" y="3348"/>
                    <a:pt x="1979" y="3320"/>
                    <a:pt x="1924" y="3286"/>
                  </a:cubicBezTo>
                  <a:lnTo>
                    <a:pt x="1869" y="3259"/>
                  </a:lnTo>
                  <a:cubicBezTo>
                    <a:pt x="1821" y="3231"/>
                    <a:pt x="1773" y="3197"/>
                    <a:pt x="1725" y="3163"/>
                  </a:cubicBezTo>
                  <a:lnTo>
                    <a:pt x="1643" y="3088"/>
                  </a:lnTo>
                  <a:lnTo>
                    <a:pt x="1547" y="2992"/>
                  </a:lnTo>
                  <a:cubicBezTo>
                    <a:pt x="1534" y="2978"/>
                    <a:pt x="1513" y="2964"/>
                    <a:pt x="1499" y="2944"/>
                  </a:cubicBezTo>
                  <a:lnTo>
                    <a:pt x="1452" y="2882"/>
                  </a:lnTo>
                  <a:cubicBezTo>
                    <a:pt x="1417" y="2841"/>
                    <a:pt x="1383" y="2800"/>
                    <a:pt x="1356" y="2752"/>
                  </a:cubicBezTo>
                  <a:cubicBezTo>
                    <a:pt x="1233" y="2554"/>
                    <a:pt x="1137" y="2342"/>
                    <a:pt x="1068" y="2122"/>
                  </a:cubicBezTo>
                  <a:cubicBezTo>
                    <a:pt x="986" y="1897"/>
                    <a:pt x="931" y="1684"/>
                    <a:pt x="883" y="1520"/>
                  </a:cubicBezTo>
                  <a:cubicBezTo>
                    <a:pt x="808" y="1239"/>
                    <a:pt x="767" y="1103"/>
                    <a:pt x="740" y="1014"/>
                  </a:cubicBezTo>
                  <a:cubicBezTo>
                    <a:pt x="699" y="904"/>
                    <a:pt x="658" y="788"/>
                    <a:pt x="603" y="678"/>
                  </a:cubicBezTo>
                  <a:cubicBezTo>
                    <a:pt x="562" y="582"/>
                    <a:pt x="507" y="493"/>
                    <a:pt x="445" y="411"/>
                  </a:cubicBezTo>
                  <a:cubicBezTo>
                    <a:pt x="418" y="370"/>
                    <a:pt x="384" y="329"/>
                    <a:pt x="363" y="288"/>
                  </a:cubicBezTo>
                  <a:cubicBezTo>
                    <a:pt x="336" y="254"/>
                    <a:pt x="288" y="220"/>
                    <a:pt x="254" y="185"/>
                  </a:cubicBezTo>
                  <a:lnTo>
                    <a:pt x="199" y="131"/>
                  </a:lnTo>
                  <a:cubicBezTo>
                    <a:pt x="178" y="110"/>
                    <a:pt x="158" y="96"/>
                    <a:pt x="137" y="83"/>
                  </a:cubicBezTo>
                  <a:cubicBezTo>
                    <a:pt x="89" y="62"/>
                    <a:pt x="48" y="35"/>
                    <a:pt x="0"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2002982" y="3562511"/>
              <a:ext cx="69153" cy="15151"/>
            </a:xfrm>
            <a:custGeom>
              <a:avLst/>
              <a:gdLst/>
              <a:ahLst/>
              <a:cxnLst/>
              <a:rect l="l" t="t" r="r" b="b"/>
              <a:pathLst>
                <a:path w="2492" h="546" extrusionOk="0">
                  <a:moveTo>
                    <a:pt x="308" y="0"/>
                  </a:moveTo>
                  <a:cubicBezTo>
                    <a:pt x="188" y="0"/>
                    <a:pt x="115" y="48"/>
                    <a:pt x="0" y="133"/>
                  </a:cubicBezTo>
                  <a:cubicBezTo>
                    <a:pt x="103" y="249"/>
                    <a:pt x="178" y="318"/>
                    <a:pt x="322" y="338"/>
                  </a:cubicBezTo>
                  <a:lnTo>
                    <a:pt x="1225" y="441"/>
                  </a:lnTo>
                  <a:lnTo>
                    <a:pt x="2136" y="543"/>
                  </a:lnTo>
                  <a:cubicBezTo>
                    <a:pt x="2152" y="545"/>
                    <a:pt x="2167" y="546"/>
                    <a:pt x="2182" y="546"/>
                  </a:cubicBezTo>
                  <a:cubicBezTo>
                    <a:pt x="2299" y="546"/>
                    <a:pt x="2376" y="498"/>
                    <a:pt x="2492" y="413"/>
                  </a:cubicBezTo>
                  <a:cubicBezTo>
                    <a:pt x="2389" y="297"/>
                    <a:pt x="2314" y="229"/>
                    <a:pt x="2177" y="208"/>
                  </a:cubicBezTo>
                  <a:cubicBezTo>
                    <a:pt x="2040" y="194"/>
                    <a:pt x="1266" y="105"/>
                    <a:pt x="1266" y="105"/>
                  </a:cubicBezTo>
                  <a:cubicBezTo>
                    <a:pt x="1266" y="105"/>
                    <a:pt x="507" y="23"/>
                    <a:pt x="356" y="3"/>
                  </a:cubicBezTo>
                  <a:cubicBezTo>
                    <a:pt x="339" y="1"/>
                    <a:pt x="323" y="0"/>
                    <a:pt x="308"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1715390" y="3592397"/>
              <a:ext cx="24142" cy="113054"/>
            </a:xfrm>
            <a:custGeom>
              <a:avLst/>
              <a:gdLst/>
              <a:ahLst/>
              <a:cxnLst/>
              <a:rect l="l" t="t" r="r" b="b"/>
              <a:pathLst>
                <a:path w="870" h="4074" extrusionOk="0">
                  <a:moveTo>
                    <a:pt x="110" y="0"/>
                  </a:moveTo>
                  <a:cubicBezTo>
                    <a:pt x="14" y="411"/>
                    <a:pt x="1" y="835"/>
                    <a:pt x="55" y="1253"/>
                  </a:cubicBezTo>
                  <a:cubicBezTo>
                    <a:pt x="69" y="1335"/>
                    <a:pt x="83" y="1479"/>
                    <a:pt x="131" y="1773"/>
                  </a:cubicBezTo>
                  <a:cubicBezTo>
                    <a:pt x="137" y="1835"/>
                    <a:pt x="172" y="1985"/>
                    <a:pt x="172" y="1985"/>
                  </a:cubicBezTo>
                  <a:cubicBezTo>
                    <a:pt x="172" y="1985"/>
                    <a:pt x="192" y="2109"/>
                    <a:pt x="206" y="2177"/>
                  </a:cubicBezTo>
                  <a:cubicBezTo>
                    <a:pt x="281" y="2567"/>
                    <a:pt x="336" y="2807"/>
                    <a:pt x="370" y="2930"/>
                  </a:cubicBezTo>
                  <a:cubicBezTo>
                    <a:pt x="466" y="3341"/>
                    <a:pt x="630" y="3724"/>
                    <a:pt x="870" y="4073"/>
                  </a:cubicBezTo>
                  <a:cubicBezTo>
                    <a:pt x="849" y="3662"/>
                    <a:pt x="795" y="3252"/>
                    <a:pt x="699" y="2855"/>
                  </a:cubicBezTo>
                  <a:cubicBezTo>
                    <a:pt x="664" y="2732"/>
                    <a:pt x="610" y="2499"/>
                    <a:pt x="534" y="2115"/>
                  </a:cubicBezTo>
                  <a:lnTo>
                    <a:pt x="500" y="1924"/>
                  </a:lnTo>
                  <a:lnTo>
                    <a:pt x="466" y="1718"/>
                  </a:lnTo>
                  <a:cubicBezTo>
                    <a:pt x="418" y="1431"/>
                    <a:pt x="398" y="1287"/>
                    <a:pt x="391" y="1205"/>
                  </a:cubicBezTo>
                  <a:cubicBezTo>
                    <a:pt x="336" y="794"/>
                    <a:pt x="240" y="391"/>
                    <a:pt x="11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1914462" y="3977222"/>
              <a:ext cx="451548" cy="180930"/>
            </a:xfrm>
            <a:custGeom>
              <a:avLst/>
              <a:gdLst/>
              <a:ahLst/>
              <a:cxnLst/>
              <a:rect l="l" t="t" r="r" b="b"/>
              <a:pathLst>
                <a:path w="16272" h="6520" extrusionOk="0">
                  <a:moveTo>
                    <a:pt x="12417" y="1"/>
                  </a:moveTo>
                  <a:lnTo>
                    <a:pt x="12417" y="1"/>
                  </a:lnTo>
                  <a:cubicBezTo>
                    <a:pt x="12705" y="295"/>
                    <a:pt x="13020" y="562"/>
                    <a:pt x="13355" y="795"/>
                  </a:cubicBezTo>
                  <a:cubicBezTo>
                    <a:pt x="13471" y="877"/>
                    <a:pt x="13697" y="1034"/>
                    <a:pt x="13957" y="1240"/>
                  </a:cubicBezTo>
                  <a:lnTo>
                    <a:pt x="14122" y="1370"/>
                  </a:lnTo>
                  <a:lnTo>
                    <a:pt x="14300" y="1513"/>
                  </a:lnTo>
                  <a:cubicBezTo>
                    <a:pt x="14423" y="1616"/>
                    <a:pt x="14539" y="1712"/>
                    <a:pt x="14662" y="1821"/>
                  </a:cubicBezTo>
                  <a:cubicBezTo>
                    <a:pt x="14779" y="1924"/>
                    <a:pt x="14902" y="2034"/>
                    <a:pt x="15018" y="2150"/>
                  </a:cubicBezTo>
                  <a:cubicBezTo>
                    <a:pt x="15135" y="2259"/>
                    <a:pt x="15258" y="2376"/>
                    <a:pt x="15361" y="2492"/>
                  </a:cubicBezTo>
                  <a:cubicBezTo>
                    <a:pt x="15580" y="2732"/>
                    <a:pt x="15771" y="2999"/>
                    <a:pt x="15860" y="3286"/>
                  </a:cubicBezTo>
                  <a:cubicBezTo>
                    <a:pt x="15908" y="3430"/>
                    <a:pt x="15922" y="3581"/>
                    <a:pt x="15908" y="3731"/>
                  </a:cubicBezTo>
                  <a:cubicBezTo>
                    <a:pt x="15895" y="3882"/>
                    <a:pt x="15847" y="4026"/>
                    <a:pt x="15778" y="4162"/>
                  </a:cubicBezTo>
                  <a:cubicBezTo>
                    <a:pt x="15628" y="4436"/>
                    <a:pt x="15429" y="4683"/>
                    <a:pt x="15183" y="4881"/>
                  </a:cubicBezTo>
                  <a:lnTo>
                    <a:pt x="15005" y="5032"/>
                  </a:lnTo>
                  <a:cubicBezTo>
                    <a:pt x="14943" y="5080"/>
                    <a:pt x="14881" y="5121"/>
                    <a:pt x="14820" y="5169"/>
                  </a:cubicBezTo>
                  <a:lnTo>
                    <a:pt x="14731" y="5237"/>
                  </a:lnTo>
                  <a:lnTo>
                    <a:pt x="14628" y="5299"/>
                  </a:lnTo>
                  <a:lnTo>
                    <a:pt x="14443" y="5415"/>
                  </a:lnTo>
                  <a:cubicBezTo>
                    <a:pt x="13971" y="5682"/>
                    <a:pt x="13471" y="5881"/>
                    <a:pt x="12951" y="6004"/>
                  </a:cubicBezTo>
                  <a:cubicBezTo>
                    <a:pt x="12588" y="6086"/>
                    <a:pt x="12219" y="6141"/>
                    <a:pt x="11842" y="6168"/>
                  </a:cubicBezTo>
                  <a:cubicBezTo>
                    <a:pt x="11712" y="6175"/>
                    <a:pt x="11603" y="6182"/>
                    <a:pt x="11534" y="6182"/>
                  </a:cubicBezTo>
                  <a:lnTo>
                    <a:pt x="11315" y="6182"/>
                  </a:lnTo>
                  <a:cubicBezTo>
                    <a:pt x="11247" y="6182"/>
                    <a:pt x="11137" y="6182"/>
                    <a:pt x="11007" y="6175"/>
                  </a:cubicBezTo>
                  <a:cubicBezTo>
                    <a:pt x="10870" y="6168"/>
                    <a:pt x="10706" y="6154"/>
                    <a:pt x="10521" y="6141"/>
                  </a:cubicBezTo>
                  <a:lnTo>
                    <a:pt x="10220" y="6106"/>
                  </a:lnTo>
                  <a:lnTo>
                    <a:pt x="9885" y="6052"/>
                  </a:lnTo>
                  <a:cubicBezTo>
                    <a:pt x="8700" y="5874"/>
                    <a:pt x="7523" y="5627"/>
                    <a:pt x="6366" y="5312"/>
                  </a:cubicBezTo>
                  <a:cubicBezTo>
                    <a:pt x="6044" y="5230"/>
                    <a:pt x="5716" y="5128"/>
                    <a:pt x="5394" y="5025"/>
                  </a:cubicBezTo>
                  <a:cubicBezTo>
                    <a:pt x="5230" y="4970"/>
                    <a:pt x="5066" y="4915"/>
                    <a:pt x="4908" y="4861"/>
                  </a:cubicBezTo>
                  <a:lnTo>
                    <a:pt x="4422" y="4703"/>
                  </a:lnTo>
                  <a:cubicBezTo>
                    <a:pt x="3799" y="4498"/>
                    <a:pt x="3169" y="4340"/>
                    <a:pt x="2526" y="4217"/>
                  </a:cubicBezTo>
                  <a:cubicBezTo>
                    <a:pt x="2375" y="4190"/>
                    <a:pt x="2232" y="4169"/>
                    <a:pt x="2088" y="4142"/>
                  </a:cubicBezTo>
                  <a:lnTo>
                    <a:pt x="1698" y="4080"/>
                  </a:lnTo>
                  <a:lnTo>
                    <a:pt x="1486" y="4046"/>
                  </a:lnTo>
                  <a:cubicBezTo>
                    <a:pt x="1362" y="4026"/>
                    <a:pt x="1260" y="4012"/>
                    <a:pt x="1191" y="3998"/>
                  </a:cubicBezTo>
                  <a:cubicBezTo>
                    <a:pt x="945" y="3957"/>
                    <a:pt x="753" y="3930"/>
                    <a:pt x="568" y="3902"/>
                  </a:cubicBezTo>
                  <a:cubicBezTo>
                    <a:pt x="384" y="3875"/>
                    <a:pt x="212" y="3854"/>
                    <a:pt x="0" y="3806"/>
                  </a:cubicBezTo>
                  <a:lnTo>
                    <a:pt x="0" y="3806"/>
                  </a:lnTo>
                  <a:cubicBezTo>
                    <a:pt x="151" y="3943"/>
                    <a:pt x="322" y="4053"/>
                    <a:pt x="507" y="4142"/>
                  </a:cubicBezTo>
                  <a:cubicBezTo>
                    <a:pt x="705" y="4231"/>
                    <a:pt x="924" y="4299"/>
                    <a:pt x="1143" y="4334"/>
                  </a:cubicBezTo>
                  <a:cubicBezTo>
                    <a:pt x="1212" y="4347"/>
                    <a:pt x="1314" y="4361"/>
                    <a:pt x="1445" y="4381"/>
                  </a:cubicBezTo>
                  <a:lnTo>
                    <a:pt x="1650" y="4416"/>
                  </a:lnTo>
                  <a:lnTo>
                    <a:pt x="2047" y="4477"/>
                  </a:lnTo>
                  <a:cubicBezTo>
                    <a:pt x="2184" y="4498"/>
                    <a:pt x="2328" y="4525"/>
                    <a:pt x="2471" y="4553"/>
                  </a:cubicBezTo>
                  <a:cubicBezTo>
                    <a:pt x="3101" y="4669"/>
                    <a:pt x="3717" y="4826"/>
                    <a:pt x="4326" y="5025"/>
                  </a:cubicBezTo>
                  <a:lnTo>
                    <a:pt x="4805" y="5182"/>
                  </a:lnTo>
                  <a:cubicBezTo>
                    <a:pt x="4970" y="5244"/>
                    <a:pt x="5134" y="5299"/>
                    <a:pt x="5298" y="5347"/>
                  </a:cubicBezTo>
                  <a:cubicBezTo>
                    <a:pt x="5627" y="5449"/>
                    <a:pt x="5955" y="5552"/>
                    <a:pt x="6284" y="5641"/>
                  </a:cubicBezTo>
                  <a:cubicBezTo>
                    <a:pt x="7455" y="5956"/>
                    <a:pt x="8646" y="6209"/>
                    <a:pt x="9843" y="6387"/>
                  </a:cubicBezTo>
                  <a:lnTo>
                    <a:pt x="10186" y="6435"/>
                  </a:lnTo>
                  <a:lnTo>
                    <a:pt x="10494" y="6476"/>
                  </a:lnTo>
                  <a:cubicBezTo>
                    <a:pt x="10692" y="6490"/>
                    <a:pt x="10857" y="6510"/>
                    <a:pt x="11000" y="6510"/>
                  </a:cubicBezTo>
                  <a:cubicBezTo>
                    <a:pt x="11110" y="6510"/>
                    <a:pt x="11202" y="6519"/>
                    <a:pt x="11273" y="6519"/>
                  </a:cubicBezTo>
                  <a:cubicBezTo>
                    <a:pt x="11291" y="6519"/>
                    <a:pt x="11307" y="6519"/>
                    <a:pt x="11322" y="6517"/>
                  </a:cubicBezTo>
                  <a:lnTo>
                    <a:pt x="11555" y="6517"/>
                  </a:lnTo>
                  <a:cubicBezTo>
                    <a:pt x="11630" y="6517"/>
                    <a:pt x="11740" y="6510"/>
                    <a:pt x="11876" y="6503"/>
                  </a:cubicBezTo>
                  <a:cubicBezTo>
                    <a:pt x="12267" y="6476"/>
                    <a:pt x="12657" y="6421"/>
                    <a:pt x="13040" y="6332"/>
                  </a:cubicBezTo>
                  <a:cubicBezTo>
                    <a:pt x="13595" y="6202"/>
                    <a:pt x="14129" y="5990"/>
                    <a:pt x="14621" y="5716"/>
                  </a:cubicBezTo>
                  <a:lnTo>
                    <a:pt x="14827" y="5586"/>
                  </a:lnTo>
                  <a:lnTo>
                    <a:pt x="14929" y="5518"/>
                  </a:lnTo>
                  <a:lnTo>
                    <a:pt x="15025" y="5449"/>
                  </a:lnTo>
                  <a:cubicBezTo>
                    <a:pt x="15094" y="5401"/>
                    <a:pt x="15162" y="5353"/>
                    <a:pt x="15231" y="5299"/>
                  </a:cubicBezTo>
                  <a:lnTo>
                    <a:pt x="15422" y="5134"/>
                  </a:lnTo>
                  <a:cubicBezTo>
                    <a:pt x="15696" y="4909"/>
                    <a:pt x="15922" y="4628"/>
                    <a:pt x="16093" y="4313"/>
                  </a:cubicBezTo>
                  <a:cubicBezTo>
                    <a:pt x="16175" y="4142"/>
                    <a:pt x="16230" y="3957"/>
                    <a:pt x="16257" y="3772"/>
                  </a:cubicBezTo>
                  <a:cubicBezTo>
                    <a:pt x="16271" y="3574"/>
                    <a:pt x="16251" y="3382"/>
                    <a:pt x="16196" y="3197"/>
                  </a:cubicBezTo>
                  <a:cubicBezTo>
                    <a:pt x="16073" y="2848"/>
                    <a:pt x="15881" y="2533"/>
                    <a:pt x="15621" y="2273"/>
                  </a:cubicBezTo>
                  <a:cubicBezTo>
                    <a:pt x="15504" y="2143"/>
                    <a:pt x="15381" y="2020"/>
                    <a:pt x="15258" y="1904"/>
                  </a:cubicBezTo>
                  <a:cubicBezTo>
                    <a:pt x="15135" y="1787"/>
                    <a:pt x="15012" y="1678"/>
                    <a:pt x="14888" y="1568"/>
                  </a:cubicBezTo>
                  <a:cubicBezTo>
                    <a:pt x="14765" y="1459"/>
                    <a:pt x="14649" y="1356"/>
                    <a:pt x="14526" y="1253"/>
                  </a:cubicBezTo>
                  <a:lnTo>
                    <a:pt x="14341" y="1103"/>
                  </a:lnTo>
                  <a:lnTo>
                    <a:pt x="14170" y="973"/>
                  </a:lnTo>
                  <a:cubicBezTo>
                    <a:pt x="13896" y="760"/>
                    <a:pt x="13670" y="603"/>
                    <a:pt x="13554" y="521"/>
                  </a:cubicBezTo>
                  <a:cubicBezTo>
                    <a:pt x="13211" y="281"/>
                    <a:pt x="12821" y="103"/>
                    <a:pt x="12417"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2090919" y="4020455"/>
              <a:ext cx="83611" cy="36658"/>
            </a:xfrm>
            <a:custGeom>
              <a:avLst/>
              <a:gdLst/>
              <a:ahLst/>
              <a:cxnLst/>
              <a:rect l="l" t="t" r="r" b="b"/>
              <a:pathLst>
                <a:path w="3013" h="1321" extrusionOk="0">
                  <a:moveTo>
                    <a:pt x="358" y="1"/>
                  </a:moveTo>
                  <a:cubicBezTo>
                    <a:pt x="233" y="1"/>
                    <a:pt x="106" y="37"/>
                    <a:pt x="0" y="106"/>
                  </a:cubicBezTo>
                  <a:cubicBezTo>
                    <a:pt x="103" y="222"/>
                    <a:pt x="247" y="304"/>
                    <a:pt x="404" y="339"/>
                  </a:cubicBezTo>
                  <a:cubicBezTo>
                    <a:pt x="493" y="359"/>
                    <a:pt x="781" y="428"/>
                    <a:pt x="1034" y="510"/>
                  </a:cubicBezTo>
                  <a:cubicBezTo>
                    <a:pt x="1164" y="544"/>
                    <a:pt x="1287" y="592"/>
                    <a:pt x="1376" y="619"/>
                  </a:cubicBezTo>
                  <a:lnTo>
                    <a:pt x="1520" y="674"/>
                  </a:lnTo>
                  <a:lnTo>
                    <a:pt x="1664" y="736"/>
                  </a:lnTo>
                  <a:cubicBezTo>
                    <a:pt x="1746" y="777"/>
                    <a:pt x="1862" y="825"/>
                    <a:pt x="1985" y="886"/>
                  </a:cubicBezTo>
                  <a:cubicBezTo>
                    <a:pt x="2225" y="1009"/>
                    <a:pt x="2478" y="1160"/>
                    <a:pt x="2560" y="1208"/>
                  </a:cubicBezTo>
                  <a:cubicBezTo>
                    <a:pt x="2680" y="1280"/>
                    <a:pt x="2815" y="1320"/>
                    <a:pt x="2952" y="1320"/>
                  </a:cubicBezTo>
                  <a:cubicBezTo>
                    <a:pt x="2972" y="1320"/>
                    <a:pt x="2992" y="1319"/>
                    <a:pt x="3012" y="1318"/>
                  </a:cubicBezTo>
                  <a:cubicBezTo>
                    <a:pt x="2971" y="1160"/>
                    <a:pt x="2875" y="1016"/>
                    <a:pt x="2738" y="927"/>
                  </a:cubicBezTo>
                  <a:cubicBezTo>
                    <a:pt x="2540" y="804"/>
                    <a:pt x="2341" y="688"/>
                    <a:pt x="2136" y="585"/>
                  </a:cubicBezTo>
                  <a:cubicBezTo>
                    <a:pt x="2013" y="523"/>
                    <a:pt x="1890" y="469"/>
                    <a:pt x="1794" y="428"/>
                  </a:cubicBezTo>
                  <a:lnTo>
                    <a:pt x="1643" y="366"/>
                  </a:lnTo>
                  <a:lnTo>
                    <a:pt x="1493" y="304"/>
                  </a:lnTo>
                  <a:cubicBezTo>
                    <a:pt x="1397" y="270"/>
                    <a:pt x="1274" y="222"/>
                    <a:pt x="1137" y="181"/>
                  </a:cubicBezTo>
                  <a:cubicBezTo>
                    <a:pt x="918" y="113"/>
                    <a:pt x="692" y="58"/>
                    <a:pt x="466" y="10"/>
                  </a:cubicBezTo>
                  <a:cubicBezTo>
                    <a:pt x="430" y="4"/>
                    <a:pt x="394" y="1"/>
                    <a:pt x="358"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1480438" y="4000781"/>
              <a:ext cx="886529" cy="278693"/>
            </a:xfrm>
            <a:custGeom>
              <a:avLst/>
              <a:gdLst/>
              <a:ahLst/>
              <a:cxnLst/>
              <a:rect l="l" t="t" r="r" b="b"/>
              <a:pathLst>
                <a:path w="31947" h="10043" extrusionOk="0">
                  <a:moveTo>
                    <a:pt x="1869" y="0"/>
                  </a:moveTo>
                  <a:cubicBezTo>
                    <a:pt x="1663" y="0"/>
                    <a:pt x="1458" y="35"/>
                    <a:pt x="1273" y="110"/>
                  </a:cubicBezTo>
                  <a:cubicBezTo>
                    <a:pt x="1225" y="124"/>
                    <a:pt x="1177" y="144"/>
                    <a:pt x="1130" y="171"/>
                  </a:cubicBezTo>
                  <a:cubicBezTo>
                    <a:pt x="1082" y="192"/>
                    <a:pt x="1034" y="226"/>
                    <a:pt x="986" y="254"/>
                  </a:cubicBezTo>
                  <a:lnTo>
                    <a:pt x="917" y="302"/>
                  </a:lnTo>
                  <a:lnTo>
                    <a:pt x="842" y="363"/>
                  </a:lnTo>
                  <a:cubicBezTo>
                    <a:pt x="794" y="404"/>
                    <a:pt x="746" y="452"/>
                    <a:pt x="705" y="500"/>
                  </a:cubicBezTo>
                  <a:lnTo>
                    <a:pt x="609" y="603"/>
                  </a:lnTo>
                  <a:cubicBezTo>
                    <a:pt x="596" y="623"/>
                    <a:pt x="575" y="644"/>
                    <a:pt x="555" y="671"/>
                  </a:cubicBezTo>
                  <a:lnTo>
                    <a:pt x="500" y="753"/>
                  </a:lnTo>
                  <a:cubicBezTo>
                    <a:pt x="452" y="815"/>
                    <a:pt x="411" y="877"/>
                    <a:pt x="377" y="938"/>
                  </a:cubicBezTo>
                  <a:lnTo>
                    <a:pt x="336" y="1013"/>
                  </a:lnTo>
                  <a:lnTo>
                    <a:pt x="294" y="1089"/>
                  </a:lnTo>
                  <a:cubicBezTo>
                    <a:pt x="281" y="1116"/>
                    <a:pt x="274" y="1144"/>
                    <a:pt x="260" y="1164"/>
                  </a:cubicBezTo>
                  <a:cubicBezTo>
                    <a:pt x="240" y="1219"/>
                    <a:pt x="212" y="1274"/>
                    <a:pt x="192" y="1321"/>
                  </a:cubicBezTo>
                  <a:lnTo>
                    <a:pt x="137" y="1486"/>
                  </a:lnTo>
                  <a:lnTo>
                    <a:pt x="110" y="1568"/>
                  </a:lnTo>
                  <a:lnTo>
                    <a:pt x="89" y="1657"/>
                  </a:lnTo>
                  <a:cubicBezTo>
                    <a:pt x="75" y="1712"/>
                    <a:pt x="62" y="1766"/>
                    <a:pt x="48" y="1828"/>
                  </a:cubicBezTo>
                  <a:cubicBezTo>
                    <a:pt x="34" y="1883"/>
                    <a:pt x="34" y="1944"/>
                    <a:pt x="27" y="1999"/>
                  </a:cubicBezTo>
                  <a:cubicBezTo>
                    <a:pt x="27" y="2027"/>
                    <a:pt x="14" y="2054"/>
                    <a:pt x="14" y="2081"/>
                  </a:cubicBezTo>
                  <a:lnTo>
                    <a:pt x="14" y="2170"/>
                  </a:lnTo>
                  <a:cubicBezTo>
                    <a:pt x="0" y="2410"/>
                    <a:pt x="14" y="2649"/>
                    <a:pt x="62" y="2882"/>
                  </a:cubicBezTo>
                  <a:lnTo>
                    <a:pt x="110" y="3060"/>
                  </a:lnTo>
                  <a:cubicBezTo>
                    <a:pt x="123" y="3122"/>
                    <a:pt x="144" y="3177"/>
                    <a:pt x="164" y="3231"/>
                  </a:cubicBezTo>
                  <a:lnTo>
                    <a:pt x="192" y="3320"/>
                  </a:lnTo>
                  <a:lnTo>
                    <a:pt x="233" y="3402"/>
                  </a:lnTo>
                  <a:cubicBezTo>
                    <a:pt x="253" y="3457"/>
                    <a:pt x="281" y="3519"/>
                    <a:pt x="308" y="3574"/>
                  </a:cubicBezTo>
                  <a:cubicBezTo>
                    <a:pt x="418" y="3799"/>
                    <a:pt x="548" y="4005"/>
                    <a:pt x="691" y="4203"/>
                  </a:cubicBezTo>
                  <a:cubicBezTo>
                    <a:pt x="842" y="4402"/>
                    <a:pt x="1013" y="4587"/>
                    <a:pt x="1191" y="4765"/>
                  </a:cubicBezTo>
                  <a:cubicBezTo>
                    <a:pt x="1369" y="4936"/>
                    <a:pt x="1561" y="5100"/>
                    <a:pt x="1759" y="5251"/>
                  </a:cubicBezTo>
                  <a:cubicBezTo>
                    <a:pt x="1965" y="5401"/>
                    <a:pt x="2177" y="5545"/>
                    <a:pt x="2389" y="5682"/>
                  </a:cubicBezTo>
                  <a:cubicBezTo>
                    <a:pt x="3286" y="6209"/>
                    <a:pt x="4244" y="6633"/>
                    <a:pt x="5237" y="6948"/>
                  </a:cubicBezTo>
                  <a:cubicBezTo>
                    <a:pt x="6257" y="7263"/>
                    <a:pt x="7304" y="7482"/>
                    <a:pt x="8358" y="7619"/>
                  </a:cubicBezTo>
                  <a:cubicBezTo>
                    <a:pt x="9419" y="7749"/>
                    <a:pt x="10480" y="7831"/>
                    <a:pt x="11541" y="7859"/>
                  </a:cubicBezTo>
                  <a:cubicBezTo>
                    <a:pt x="12311" y="7881"/>
                    <a:pt x="13074" y="7887"/>
                    <a:pt x="13823" y="7887"/>
                  </a:cubicBezTo>
                  <a:cubicBezTo>
                    <a:pt x="14714" y="7887"/>
                    <a:pt x="15586" y="7879"/>
                    <a:pt x="16433" y="7879"/>
                  </a:cubicBezTo>
                  <a:cubicBezTo>
                    <a:pt x="16830" y="7879"/>
                    <a:pt x="17221" y="7880"/>
                    <a:pt x="17606" y="7886"/>
                  </a:cubicBezTo>
                  <a:cubicBezTo>
                    <a:pt x="18557" y="7900"/>
                    <a:pt x="19461" y="7934"/>
                    <a:pt x="20316" y="8002"/>
                  </a:cubicBezTo>
                  <a:cubicBezTo>
                    <a:pt x="21165" y="8064"/>
                    <a:pt x="21966" y="8160"/>
                    <a:pt x="22685" y="8283"/>
                  </a:cubicBezTo>
                  <a:lnTo>
                    <a:pt x="23219" y="8386"/>
                  </a:lnTo>
                  <a:cubicBezTo>
                    <a:pt x="23390" y="8413"/>
                    <a:pt x="23561" y="8454"/>
                    <a:pt x="23718" y="8488"/>
                  </a:cubicBezTo>
                  <a:lnTo>
                    <a:pt x="23958" y="8543"/>
                  </a:lnTo>
                  <a:lnTo>
                    <a:pt x="24191" y="8605"/>
                  </a:lnTo>
                  <a:cubicBezTo>
                    <a:pt x="24348" y="8639"/>
                    <a:pt x="24492" y="8680"/>
                    <a:pt x="24636" y="8721"/>
                  </a:cubicBezTo>
                  <a:cubicBezTo>
                    <a:pt x="25204" y="8879"/>
                    <a:pt x="25697" y="9036"/>
                    <a:pt x="26107" y="9159"/>
                  </a:cubicBezTo>
                  <a:cubicBezTo>
                    <a:pt x="26511" y="9282"/>
                    <a:pt x="26833" y="9378"/>
                    <a:pt x="27045" y="9440"/>
                  </a:cubicBezTo>
                  <a:lnTo>
                    <a:pt x="27381" y="9536"/>
                  </a:lnTo>
                  <a:lnTo>
                    <a:pt x="27716" y="9625"/>
                  </a:lnTo>
                  <a:cubicBezTo>
                    <a:pt x="27935" y="9679"/>
                    <a:pt x="28264" y="9762"/>
                    <a:pt x="28681" y="9844"/>
                  </a:cubicBezTo>
                  <a:cubicBezTo>
                    <a:pt x="29195" y="9946"/>
                    <a:pt x="29715" y="10015"/>
                    <a:pt x="30235" y="10042"/>
                  </a:cubicBezTo>
                  <a:cubicBezTo>
                    <a:pt x="30254" y="10043"/>
                    <a:pt x="30273" y="10043"/>
                    <a:pt x="30292" y="10043"/>
                  </a:cubicBezTo>
                  <a:cubicBezTo>
                    <a:pt x="30614" y="10043"/>
                    <a:pt x="30930" y="9987"/>
                    <a:pt x="31234" y="9871"/>
                  </a:cubicBezTo>
                  <a:cubicBezTo>
                    <a:pt x="31419" y="9803"/>
                    <a:pt x="31583" y="9693"/>
                    <a:pt x="31727" y="9556"/>
                  </a:cubicBezTo>
                  <a:cubicBezTo>
                    <a:pt x="31803" y="9474"/>
                    <a:pt x="31864" y="9371"/>
                    <a:pt x="31898" y="9269"/>
                  </a:cubicBezTo>
                  <a:cubicBezTo>
                    <a:pt x="31912" y="9241"/>
                    <a:pt x="31919" y="9207"/>
                    <a:pt x="31926" y="9180"/>
                  </a:cubicBezTo>
                  <a:lnTo>
                    <a:pt x="31939" y="9098"/>
                  </a:lnTo>
                  <a:cubicBezTo>
                    <a:pt x="31946" y="9036"/>
                    <a:pt x="31946" y="8981"/>
                    <a:pt x="31939" y="8926"/>
                  </a:cubicBezTo>
                  <a:cubicBezTo>
                    <a:pt x="31926" y="8810"/>
                    <a:pt x="31885" y="8701"/>
                    <a:pt x="31823" y="8598"/>
                  </a:cubicBezTo>
                  <a:cubicBezTo>
                    <a:pt x="31761" y="8509"/>
                    <a:pt x="31700" y="8420"/>
                    <a:pt x="31618" y="8345"/>
                  </a:cubicBezTo>
                  <a:cubicBezTo>
                    <a:pt x="31474" y="8194"/>
                    <a:pt x="31330" y="8071"/>
                    <a:pt x="31180" y="7934"/>
                  </a:cubicBezTo>
                  <a:cubicBezTo>
                    <a:pt x="30885" y="7660"/>
                    <a:pt x="30577" y="7379"/>
                    <a:pt x="30242" y="7099"/>
                  </a:cubicBezTo>
                  <a:cubicBezTo>
                    <a:pt x="29906" y="6804"/>
                    <a:pt x="29550" y="6531"/>
                    <a:pt x="29174" y="6277"/>
                  </a:cubicBezTo>
                  <a:cubicBezTo>
                    <a:pt x="28784" y="6010"/>
                    <a:pt x="28359" y="5785"/>
                    <a:pt x="27921" y="5607"/>
                  </a:cubicBezTo>
                  <a:cubicBezTo>
                    <a:pt x="27860" y="5586"/>
                    <a:pt x="27805" y="5559"/>
                    <a:pt x="27750" y="5538"/>
                  </a:cubicBezTo>
                  <a:lnTo>
                    <a:pt x="27572" y="5483"/>
                  </a:lnTo>
                  <a:cubicBezTo>
                    <a:pt x="27456" y="5442"/>
                    <a:pt x="27333" y="5415"/>
                    <a:pt x="27209" y="5381"/>
                  </a:cubicBezTo>
                  <a:cubicBezTo>
                    <a:pt x="26970" y="5319"/>
                    <a:pt x="26737" y="5271"/>
                    <a:pt x="26491" y="5216"/>
                  </a:cubicBezTo>
                  <a:cubicBezTo>
                    <a:pt x="26012" y="5114"/>
                    <a:pt x="25519" y="5011"/>
                    <a:pt x="25019" y="4908"/>
                  </a:cubicBezTo>
                  <a:lnTo>
                    <a:pt x="21980" y="4285"/>
                  </a:lnTo>
                  <a:cubicBezTo>
                    <a:pt x="20953" y="4073"/>
                    <a:pt x="19913" y="3847"/>
                    <a:pt x="18886" y="3587"/>
                  </a:cubicBezTo>
                  <a:cubicBezTo>
                    <a:pt x="18372" y="3457"/>
                    <a:pt x="17859" y="3320"/>
                    <a:pt x="17352" y="3177"/>
                  </a:cubicBezTo>
                  <a:cubicBezTo>
                    <a:pt x="17099" y="3108"/>
                    <a:pt x="16839" y="3040"/>
                    <a:pt x="16586" y="2971"/>
                  </a:cubicBezTo>
                  <a:cubicBezTo>
                    <a:pt x="16326" y="2910"/>
                    <a:pt x="16072" y="2855"/>
                    <a:pt x="15805" y="2800"/>
                  </a:cubicBezTo>
                  <a:cubicBezTo>
                    <a:pt x="14792" y="2615"/>
                    <a:pt x="13766" y="2478"/>
                    <a:pt x="12739" y="2403"/>
                  </a:cubicBezTo>
                  <a:cubicBezTo>
                    <a:pt x="12239" y="2362"/>
                    <a:pt x="11739" y="2328"/>
                    <a:pt x="11260" y="2293"/>
                  </a:cubicBezTo>
                  <a:lnTo>
                    <a:pt x="9891" y="2198"/>
                  </a:lnTo>
                  <a:lnTo>
                    <a:pt x="9138" y="2143"/>
                  </a:lnTo>
                  <a:cubicBezTo>
                    <a:pt x="8979" y="2127"/>
                    <a:pt x="8816" y="2120"/>
                    <a:pt x="8652" y="2120"/>
                  </a:cubicBezTo>
                  <a:cubicBezTo>
                    <a:pt x="8598" y="2120"/>
                    <a:pt x="8543" y="2121"/>
                    <a:pt x="8488" y="2122"/>
                  </a:cubicBezTo>
                  <a:cubicBezTo>
                    <a:pt x="8296" y="2129"/>
                    <a:pt x="8118" y="2150"/>
                    <a:pt x="7899" y="2184"/>
                  </a:cubicBezTo>
                  <a:cubicBezTo>
                    <a:pt x="8084" y="2252"/>
                    <a:pt x="8276" y="2314"/>
                    <a:pt x="8468" y="2369"/>
                  </a:cubicBezTo>
                  <a:cubicBezTo>
                    <a:pt x="8680" y="2417"/>
                    <a:pt x="8892" y="2451"/>
                    <a:pt x="9111" y="2471"/>
                  </a:cubicBezTo>
                  <a:cubicBezTo>
                    <a:pt x="9248" y="2485"/>
                    <a:pt x="9529" y="2513"/>
                    <a:pt x="9864" y="2533"/>
                  </a:cubicBezTo>
                  <a:lnTo>
                    <a:pt x="11233" y="2629"/>
                  </a:lnTo>
                  <a:cubicBezTo>
                    <a:pt x="11719" y="2663"/>
                    <a:pt x="12212" y="2697"/>
                    <a:pt x="12705" y="2738"/>
                  </a:cubicBezTo>
                  <a:cubicBezTo>
                    <a:pt x="13725" y="2814"/>
                    <a:pt x="14738" y="2944"/>
                    <a:pt x="15744" y="3129"/>
                  </a:cubicBezTo>
                  <a:cubicBezTo>
                    <a:pt x="15997" y="3177"/>
                    <a:pt x="16250" y="3238"/>
                    <a:pt x="16504" y="3300"/>
                  </a:cubicBezTo>
                  <a:cubicBezTo>
                    <a:pt x="16757" y="3354"/>
                    <a:pt x="17003" y="3430"/>
                    <a:pt x="17263" y="3498"/>
                  </a:cubicBezTo>
                  <a:cubicBezTo>
                    <a:pt x="17777" y="3642"/>
                    <a:pt x="18290" y="3779"/>
                    <a:pt x="18804" y="3909"/>
                  </a:cubicBezTo>
                  <a:cubicBezTo>
                    <a:pt x="19837" y="4169"/>
                    <a:pt x="20878" y="4395"/>
                    <a:pt x="21904" y="4614"/>
                  </a:cubicBezTo>
                  <a:lnTo>
                    <a:pt x="24951" y="5237"/>
                  </a:lnTo>
                  <a:cubicBezTo>
                    <a:pt x="25450" y="5340"/>
                    <a:pt x="25936" y="5442"/>
                    <a:pt x="26415" y="5545"/>
                  </a:cubicBezTo>
                  <a:cubicBezTo>
                    <a:pt x="26655" y="5600"/>
                    <a:pt x="26901" y="5648"/>
                    <a:pt x="27127" y="5702"/>
                  </a:cubicBezTo>
                  <a:cubicBezTo>
                    <a:pt x="27244" y="5730"/>
                    <a:pt x="27360" y="5757"/>
                    <a:pt x="27470" y="5798"/>
                  </a:cubicBezTo>
                  <a:lnTo>
                    <a:pt x="27634" y="5853"/>
                  </a:lnTo>
                  <a:cubicBezTo>
                    <a:pt x="27689" y="5867"/>
                    <a:pt x="27737" y="5894"/>
                    <a:pt x="27791" y="5915"/>
                  </a:cubicBezTo>
                  <a:cubicBezTo>
                    <a:pt x="28647" y="6257"/>
                    <a:pt x="29379" y="6798"/>
                    <a:pt x="30023" y="7352"/>
                  </a:cubicBezTo>
                  <a:cubicBezTo>
                    <a:pt x="30351" y="7626"/>
                    <a:pt x="30659" y="7906"/>
                    <a:pt x="30954" y="8173"/>
                  </a:cubicBezTo>
                  <a:cubicBezTo>
                    <a:pt x="31097" y="8310"/>
                    <a:pt x="31255" y="8447"/>
                    <a:pt x="31378" y="8570"/>
                  </a:cubicBezTo>
                  <a:cubicBezTo>
                    <a:pt x="31495" y="8673"/>
                    <a:pt x="31577" y="8810"/>
                    <a:pt x="31611" y="8967"/>
                  </a:cubicBezTo>
                  <a:cubicBezTo>
                    <a:pt x="31625" y="9098"/>
                    <a:pt x="31583" y="9228"/>
                    <a:pt x="31488" y="9323"/>
                  </a:cubicBezTo>
                  <a:cubicBezTo>
                    <a:pt x="31378" y="9426"/>
                    <a:pt x="31255" y="9508"/>
                    <a:pt x="31111" y="9563"/>
                  </a:cubicBezTo>
                  <a:cubicBezTo>
                    <a:pt x="30854" y="9659"/>
                    <a:pt x="30580" y="9707"/>
                    <a:pt x="30304" y="9707"/>
                  </a:cubicBezTo>
                  <a:cubicBezTo>
                    <a:pt x="30285" y="9707"/>
                    <a:pt x="30267" y="9707"/>
                    <a:pt x="30249" y="9707"/>
                  </a:cubicBezTo>
                  <a:cubicBezTo>
                    <a:pt x="29742" y="9686"/>
                    <a:pt x="29242" y="9618"/>
                    <a:pt x="28750" y="9515"/>
                  </a:cubicBezTo>
                  <a:cubicBezTo>
                    <a:pt x="28339" y="9440"/>
                    <a:pt x="28024" y="9358"/>
                    <a:pt x="27805" y="9303"/>
                  </a:cubicBezTo>
                  <a:lnTo>
                    <a:pt x="27476" y="9214"/>
                  </a:lnTo>
                  <a:lnTo>
                    <a:pt x="27141" y="9125"/>
                  </a:lnTo>
                  <a:cubicBezTo>
                    <a:pt x="26929" y="9063"/>
                    <a:pt x="26614" y="8967"/>
                    <a:pt x="26203" y="8844"/>
                  </a:cubicBezTo>
                  <a:cubicBezTo>
                    <a:pt x="25793" y="8714"/>
                    <a:pt x="25300" y="8564"/>
                    <a:pt x="24725" y="8406"/>
                  </a:cubicBezTo>
                  <a:cubicBezTo>
                    <a:pt x="24581" y="8365"/>
                    <a:pt x="24430" y="8317"/>
                    <a:pt x="24273" y="8283"/>
                  </a:cubicBezTo>
                  <a:lnTo>
                    <a:pt x="24040" y="8228"/>
                  </a:lnTo>
                  <a:lnTo>
                    <a:pt x="23794" y="8173"/>
                  </a:lnTo>
                  <a:cubicBezTo>
                    <a:pt x="23629" y="8132"/>
                    <a:pt x="23458" y="8091"/>
                    <a:pt x="23280" y="8064"/>
                  </a:cubicBezTo>
                  <a:lnTo>
                    <a:pt x="22740" y="7961"/>
                  </a:lnTo>
                  <a:cubicBezTo>
                    <a:pt x="22007" y="7838"/>
                    <a:pt x="21199" y="7735"/>
                    <a:pt x="20337" y="7674"/>
                  </a:cubicBezTo>
                  <a:cubicBezTo>
                    <a:pt x="19474" y="7605"/>
                    <a:pt x="18557" y="7571"/>
                    <a:pt x="17606" y="7557"/>
                  </a:cubicBezTo>
                  <a:cubicBezTo>
                    <a:pt x="17220" y="7552"/>
                    <a:pt x="16827" y="7550"/>
                    <a:pt x="16429" y="7550"/>
                  </a:cubicBezTo>
                  <a:cubicBezTo>
                    <a:pt x="15580" y="7550"/>
                    <a:pt x="14706" y="7559"/>
                    <a:pt x="13817" y="7559"/>
                  </a:cubicBezTo>
                  <a:cubicBezTo>
                    <a:pt x="13069" y="7559"/>
                    <a:pt x="12311" y="7552"/>
                    <a:pt x="11548" y="7530"/>
                  </a:cubicBezTo>
                  <a:cubicBezTo>
                    <a:pt x="10494" y="7503"/>
                    <a:pt x="9446" y="7427"/>
                    <a:pt x="8399" y="7290"/>
                  </a:cubicBezTo>
                  <a:cubicBezTo>
                    <a:pt x="7359" y="7160"/>
                    <a:pt x="6332" y="6941"/>
                    <a:pt x="5332" y="6633"/>
                  </a:cubicBezTo>
                  <a:cubicBezTo>
                    <a:pt x="4367" y="6325"/>
                    <a:pt x="3436" y="5915"/>
                    <a:pt x="2567" y="5401"/>
                  </a:cubicBezTo>
                  <a:cubicBezTo>
                    <a:pt x="2355" y="5271"/>
                    <a:pt x="2156" y="5134"/>
                    <a:pt x="1965" y="4990"/>
                  </a:cubicBezTo>
                  <a:cubicBezTo>
                    <a:pt x="1773" y="4847"/>
                    <a:pt x="1595" y="4689"/>
                    <a:pt x="1424" y="4525"/>
                  </a:cubicBezTo>
                  <a:cubicBezTo>
                    <a:pt x="1260" y="4361"/>
                    <a:pt x="1102" y="4190"/>
                    <a:pt x="958" y="4005"/>
                  </a:cubicBezTo>
                  <a:cubicBezTo>
                    <a:pt x="828" y="3827"/>
                    <a:pt x="705" y="3635"/>
                    <a:pt x="609" y="3430"/>
                  </a:cubicBezTo>
                  <a:cubicBezTo>
                    <a:pt x="582" y="3382"/>
                    <a:pt x="561" y="3334"/>
                    <a:pt x="541" y="3279"/>
                  </a:cubicBezTo>
                  <a:lnTo>
                    <a:pt x="507" y="3204"/>
                  </a:lnTo>
                  <a:lnTo>
                    <a:pt x="479" y="3129"/>
                  </a:lnTo>
                  <a:cubicBezTo>
                    <a:pt x="466" y="3074"/>
                    <a:pt x="445" y="3026"/>
                    <a:pt x="431" y="2971"/>
                  </a:cubicBezTo>
                  <a:cubicBezTo>
                    <a:pt x="418" y="2923"/>
                    <a:pt x="404" y="2868"/>
                    <a:pt x="390" y="2821"/>
                  </a:cubicBezTo>
                  <a:cubicBezTo>
                    <a:pt x="349" y="2615"/>
                    <a:pt x="336" y="2403"/>
                    <a:pt x="349" y="2198"/>
                  </a:cubicBezTo>
                  <a:lnTo>
                    <a:pt x="349" y="2116"/>
                  </a:lnTo>
                  <a:cubicBezTo>
                    <a:pt x="349" y="2095"/>
                    <a:pt x="356" y="2068"/>
                    <a:pt x="356" y="2040"/>
                  </a:cubicBezTo>
                  <a:cubicBezTo>
                    <a:pt x="370" y="1992"/>
                    <a:pt x="377" y="1938"/>
                    <a:pt x="383" y="1890"/>
                  </a:cubicBezTo>
                  <a:cubicBezTo>
                    <a:pt x="390" y="1835"/>
                    <a:pt x="404" y="1787"/>
                    <a:pt x="418" y="1739"/>
                  </a:cubicBezTo>
                  <a:lnTo>
                    <a:pt x="431" y="1664"/>
                  </a:lnTo>
                  <a:lnTo>
                    <a:pt x="459" y="1595"/>
                  </a:lnTo>
                  <a:cubicBezTo>
                    <a:pt x="472" y="1547"/>
                    <a:pt x="493" y="1499"/>
                    <a:pt x="507" y="1452"/>
                  </a:cubicBezTo>
                  <a:cubicBezTo>
                    <a:pt x="520" y="1404"/>
                    <a:pt x="548" y="1363"/>
                    <a:pt x="568" y="1315"/>
                  </a:cubicBezTo>
                  <a:cubicBezTo>
                    <a:pt x="575" y="1294"/>
                    <a:pt x="582" y="1267"/>
                    <a:pt x="596" y="1246"/>
                  </a:cubicBezTo>
                  <a:lnTo>
                    <a:pt x="630" y="1185"/>
                  </a:lnTo>
                  <a:lnTo>
                    <a:pt x="671" y="1116"/>
                  </a:lnTo>
                  <a:cubicBezTo>
                    <a:pt x="698" y="1061"/>
                    <a:pt x="733" y="1007"/>
                    <a:pt x="774" y="952"/>
                  </a:cubicBezTo>
                  <a:lnTo>
                    <a:pt x="822" y="883"/>
                  </a:lnTo>
                  <a:cubicBezTo>
                    <a:pt x="842" y="863"/>
                    <a:pt x="856" y="842"/>
                    <a:pt x="869" y="822"/>
                  </a:cubicBezTo>
                  <a:lnTo>
                    <a:pt x="952" y="733"/>
                  </a:lnTo>
                  <a:cubicBezTo>
                    <a:pt x="986" y="685"/>
                    <a:pt x="1027" y="644"/>
                    <a:pt x="1068" y="610"/>
                  </a:cubicBezTo>
                  <a:lnTo>
                    <a:pt x="1123" y="555"/>
                  </a:lnTo>
                  <a:cubicBezTo>
                    <a:pt x="1143" y="541"/>
                    <a:pt x="1157" y="521"/>
                    <a:pt x="1177" y="507"/>
                  </a:cubicBezTo>
                  <a:cubicBezTo>
                    <a:pt x="1212" y="473"/>
                    <a:pt x="1253" y="445"/>
                    <a:pt x="1287" y="411"/>
                  </a:cubicBezTo>
                  <a:cubicBezTo>
                    <a:pt x="1321" y="377"/>
                    <a:pt x="1355" y="356"/>
                    <a:pt x="1390" y="322"/>
                  </a:cubicBezTo>
                  <a:cubicBezTo>
                    <a:pt x="1540" y="199"/>
                    <a:pt x="1698" y="96"/>
                    <a:pt x="1869"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1382040" y="4111694"/>
              <a:ext cx="1120545" cy="269342"/>
            </a:xfrm>
            <a:custGeom>
              <a:avLst/>
              <a:gdLst/>
              <a:ahLst/>
              <a:cxnLst/>
              <a:rect l="l" t="t" r="r" b="b"/>
              <a:pathLst>
                <a:path w="40380" h="9706" extrusionOk="0">
                  <a:moveTo>
                    <a:pt x="34513" y="1"/>
                  </a:moveTo>
                  <a:lnTo>
                    <a:pt x="34513" y="1"/>
                  </a:lnTo>
                  <a:cubicBezTo>
                    <a:pt x="34630" y="186"/>
                    <a:pt x="34726" y="343"/>
                    <a:pt x="34842" y="501"/>
                  </a:cubicBezTo>
                  <a:cubicBezTo>
                    <a:pt x="34972" y="672"/>
                    <a:pt x="35109" y="836"/>
                    <a:pt x="35260" y="993"/>
                  </a:cubicBezTo>
                  <a:cubicBezTo>
                    <a:pt x="35349" y="1096"/>
                    <a:pt x="35540" y="1295"/>
                    <a:pt x="35766" y="1548"/>
                  </a:cubicBezTo>
                  <a:lnTo>
                    <a:pt x="35944" y="1746"/>
                  </a:lnTo>
                  <a:cubicBezTo>
                    <a:pt x="36019" y="1822"/>
                    <a:pt x="36088" y="1904"/>
                    <a:pt x="36156" y="1986"/>
                  </a:cubicBezTo>
                  <a:cubicBezTo>
                    <a:pt x="36300" y="2150"/>
                    <a:pt x="36444" y="2321"/>
                    <a:pt x="36588" y="2486"/>
                  </a:cubicBezTo>
                  <a:cubicBezTo>
                    <a:pt x="36868" y="2828"/>
                    <a:pt x="37142" y="3184"/>
                    <a:pt x="37423" y="3547"/>
                  </a:cubicBezTo>
                  <a:cubicBezTo>
                    <a:pt x="37977" y="4265"/>
                    <a:pt x="38504" y="5039"/>
                    <a:pt x="39011" y="5847"/>
                  </a:cubicBezTo>
                  <a:cubicBezTo>
                    <a:pt x="39271" y="6251"/>
                    <a:pt x="39510" y="6661"/>
                    <a:pt x="39743" y="7079"/>
                  </a:cubicBezTo>
                  <a:lnTo>
                    <a:pt x="39901" y="7373"/>
                  </a:lnTo>
                  <a:lnTo>
                    <a:pt x="39894" y="7373"/>
                  </a:lnTo>
                  <a:cubicBezTo>
                    <a:pt x="39784" y="7414"/>
                    <a:pt x="39675" y="7455"/>
                    <a:pt x="39558" y="7490"/>
                  </a:cubicBezTo>
                  <a:cubicBezTo>
                    <a:pt x="39442" y="7524"/>
                    <a:pt x="39332" y="7565"/>
                    <a:pt x="39216" y="7599"/>
                  </a:cubicBezTo>
                  <a:cubicBezTo>
                    <a:pt x="38292" y="7852"/>
                    <a:pt x="37347" y="8010"/>
                    <a:pt x="36389" y="8078"/>
                  </a:cubicBezTo>
                  <a:cubicBezTo>
                    <a:pt x="35438" y="8153"/>
                    <a:pt x="34493" y="8188"/>
                    <a:pt x="33562" y="8229"/>
                  </a:cubicBezTo>
                  <a:lnTo>
                    <a:pt x="30865" y="8352"/>
                  </a:lnTo>
                  <a:lnTo>
                    <a:pt x="26183" y="8557"/>
                  </a:lnTo>
                  <a:lnTo>
                    <a:pt x="21727" y="8756"/>
                  </a:lnTo>
                  <a:lnTo>
                    <a:pt x="17271" y="8954"/>
                  </a:lnTo>
                  <a:lnTo>
                    <a:pt x="12589" y="9160"/>
                  </a:lnTo>
                  <a:lnTo>
                    <a:pt x="9885" y="9283"/>
                  </a:lnTo>
                  <a:cubicBezTo>
                    <a:pt x="8961" y="9324"/>
                    <a:pt x="8009" y="9358"/>
                    <a:pt x="7051" y="9365"/>
                  </a:cubicBezTo>
                  <a:cubicBezTo>
                    <a:pt x="6915" y="9367"/>
                    <a:pt x="6780" y="9368"/>
                    <a:pt x="6644" y="9368"/>
                  </a:cubicBezTo>
                  <a:cubicBezTo>
                    <a:pt x="5820" y="9368"/>
                    <a:pt x="4992" y="9332"/>
                    <a:pt x="4169" y="9256"/>
                  </a:cubicBezTo>
                  <a:cubicBezTo>
                    <a:pt x="3218" y="9167"/>
                    <a:pt x="2273" y="8995"/>
                    <a:pt x="1356" y="8742"/>
                  </a:cubicBezTo>
                  <a:lnTo>
                    <a:pt x="1013" y="8639"/>
                  </a:lnTo>
                  <a:lnTo>
                    <a:pt x="842" y="8585"/>
                  </a:lnTo>
                  <a:lnTo>
                    <a:pt x="678" y="8530"/>
                  </a:lnTo>
                  <a:lnTo>
                    <a:pt x="418" y="8434"/>
                  </a:lnTo>
                  <a:lnTo>
                    <a:pt x="452" y="8325"/>
                  </a:lnTo>
                  <a:cubicBezTo>
                    <a:pt x="582" y="7880"/>
                    <a:pt x="733" y="7442"/>
                    <a:pt x="883" y="7010"/>
                  </a:cubicBezTo>
                  <a:cubicBezTo>
                    <a:pt x="1185" y="6189"/>
                    <a:pt x="1527" y="5374"/>
                    <a:pt x="1910" y="4580"/>
                  </a:cubicBezTo>
                  <a:cubicBezTo>
                    <a:pt x="2006" y="4396"/>
                    <a:pt x="2095" y="4204"/>
                    <a:pt x="2191" y="4019"/>
                  </a:cubicBezTo>
                  <a:lnTo>
                    <a:pt x="2335" y="3752"/>
                  </a:lnTo>
                  <a:lnTo>
                    <a:pt x="2485" y="3485"/>
                  </a:lnTo>
                  <a:cubicBezTo>
                    <a:pt x="2581" y="3307"/>
                    <a:pt x="2677" y="3136"/>
                    <a:pt x="2779" y="2965"/>
                  </a:cubicBezTo>
                  <a:cubicBezTo>
                    <a:pt x="2827" y="2876"/>
                    <a:pt x="2875" y="2794"/>
                    <a:pt x="2923" y="2712"/>
                  </a:cubicBezTo>
                  <a:lnTo>
                    <a:pt x="3040" y="2527"/>
                  </a:lnTo>
                  <a:cubicBezTo>
                    <a:pt x="3074" y="2465"/>
                    <a:pt x="3108" y="2404"/>
                    <a:pt x="3149" y="2349"/>
                  </a:cubicBezTo>
                  <a:lnTo>
                    <a:pt x="3307" y="2096"/>
                  </a:lnTo>
                  <a:cubicBezTo>
                    <a:pt x="3532" y="1746"/>
                    <a:pt x="3717" y="1370"/>
                    <a:pt x="3854" y="980"/>
                  </a:cubicBezTo>
                  <a:lnTo>
                    <a:pt x="3854" y="980"/>
                  </a:lnTo>
                  <a:cubicBezTo>
                    <a:pt x="3532" y="1247"/>
                    <a:pt x="3252" y="1562"/>
                    <a:pt x="3026" y="1911"/>
                  </a:cubicBezTo>
                  <a:lnTo>
                    <a:pt x="2862" y="2171"/>
                  </a:lnTo>
                  <a:cubicBezTo>
                    <a:pt x="2827" y="2226"/>
                    <a:pt x="2793" y="2287"/>
                    <a:pt x="2752" y="2349"/>
                  </a:cubicBezTo>
                  <a:cubicBezTo>
                    <a:pt x="2711" y="2417"/>
                    <a:pt x="2677" y="2472"/>
                    <a:pt x="2636" y="2540"/>
                  </a:cubicBezTo>
                  <a:cubicBezTo>
                    <a:pt x="2588" y="2623"/>
                    <a:pt x="2533" y="2712"/>
                    <a:pt x="2485" y="2794"/>
                  </a:cubicBezTo>
                  <a:cubicBezTo>
                    <a:pt x="2389" y="2965"/>
                    <a:pt x="2287" y="3136"/>
                    <a:pt x="2191" y="3321"/>
                  </a:cubicBezTo>
                  <a:lnTo>
                    <a:pt x="2040" y="3588"/>
                  </a:lnTo>
                  <a:lnTo>
                    <a:pt x="1896" y="3868"/>
                  </a:lnTo>
                  <a:cubicBezTo>
                    <a:pt x="1794" y="4053"/>
                    <a:pt x="1705" y="4245"/>
                    <a:pt x="1609" y="4437"/>
                  </a:cubicBezTo>
                  <a:cubicBezTo>
                    <a:pt x="1219" y="5237"/>
                    <a:pt x="870" y="6059"/>
                    <a:pt x="562" y="6901"/>
                  </a:cubicBezTo>
                  <a:cubicBezTo>
                    <a:pt x="411" y="7332"/>
                    <a:pt x="260" y="7777"/>
                    <a:pt x="124" y="8229"/>
                  </a:cubicBezTo>
                  <a:lnTo>
                    <a:pt x="55" y="8462"/>
                  </a:lnTo>
                  <a:lnTo>
                    <a:pt x="0" y="8633"/>
                  </a:lnTo>
                  <a:cubicBezTo>
                    <a:pt x="0" y="8639"/>
                    <a:pt x="0" y="8646"/>
                    <a:pt x="7" y="8646"/>
                  </a:cubicBezTo>
                  <a:lnTo>
                    <a:pt x="28" y="8653"/>
                  </a:lnTo>
                  <a:lnTo>
                    <a:pt x="76" y="8667"/>
                  </a:lnTo>
                  <a:lnTo>
                    <a:pt x="158" y="8701"/>
                  </a:lnTo>
                  <a:lnTo>
                    <a:pt x="568" y="8845"/>
                  </a:lnTo>
                  <a:lnTo>
                    <a:pt x="740" y="8906"/>
                  </a:lnTo>
                  <a:lnTo>
                    <a:pt x="911" y="8954"/>
                  </a:lnTo>
                  <a:lnTo>
                    <a:pt x="1253" y="9064"/>
                  </a:lnTo>
                  <a:cubicBezTo>
                    <a:pt x="2191" y="9324"/>
                    <a:pt x="3156" y="9502"/>
                    <a:pt x="4128" y="9591"/>
                  </a:cubicBezTo>
                  <a:cubicBezTo>
                    <a:pt x="4935" y="9665"/>
                    <a:pt x="5742" y="9706"/>
                    <a:pt x="6549" y="9706"/>
                  </a:cubicBezTo>
                  <a:cubicBezTo>
                    <a:pt x="6714" y="9706"/>
                    <a:pt x="6879" y="9704"/>
                    <a:pt x="7044" y="9700"/>
                  </a:cubicBezTo>
                  <a:cubicBezTo>
                    <a:pt x="8009" y="9694"/>
                    <a:pt x="8961" y="9653"/>
                    <a:pt x="9892" y="9618"/>
                  </a:cubicBezTo>
                  <a:lnTo>
                    <a:pt x="12589" y="9495"/>
                  </a:lnTo>
                  <a:lnTo>
                    <a:pt x="17271" y="9290"/>
                  </a:lnTo>
                  <a:lnTo>
                    <a:pt x="21727" y="9091"/>
                  </a:lnTo>
                  <a:lnTo>
                    <a:pt x="26183" y="8893"/>
                  </a:lnTo>
                  <a:lnTo>
                    <a:pt x="30865" y="8687"/>
                  </a:lnTo>
                  <a:lnTo>
                    <a:pt x="33569" y="8564"/>
                  </a:lnTo>
                  <a:cubicBezTo>
                    <a:pt x="34493" y="8523"/>
                    <a:pt x="35444" y="8496"/>
                    <a:pt x="36410" y="8414"/>
                  </a:cubicBezTo>
                  <a:cubicBezTo>
                    <a:pt x="37388" y="8345"/>
                    <a:pt x="38354" y="8181"/>
                    <a:pt x="39298" y="7921"/>
                  </a:cubicBezTo>
                  <a:cubicBezTo>
                    <a:pt x="39421" y="7887"/>
                    <a:pt x="39538" y="7852"/>
                    <a:pt x="39654" y="7811"/>
                  </a:cubicBezTo>
                  <a:cubicBezTo>
                    <a:pt x="39770" y="7770"/>
                    <a:pt x="39887" y="7729"/>
                    <a:pt x="40003" y="7688"/>
                  </a:cubicBezTo>
                  <a:lnTo>
                    <a:pt x="40339" y="7558"/>
                  </a:lnTo>
                  <a:lnTo>
                    <a:pt x="40359" y="7551"/>
                  </a:lnTo>
                  <a:cubicBezTo>
                    <a:pt x="40359" y="7551"/>
                    <a:pt x="40380" y="7551"/>
                    <a:pt x="40373" y="7544"/>
                  </a:cubicBezTo>
                  <a:lnTo>
                    <a:pt x="40352" y="7503"/>
                  </a:lnTo>
                  <a:lnTo>
                    <a:pt x="40304" y="7421"/>
                  </a:lnTo>
                  <a:lnTo>
                    <a:pt x="40222" y="7264"/>
                  </a:lnTo>
                  <a:lnTo>
                    <a:pt x="40031" y="6915"/>
                  </a:lnTo>
                  <a:cubicBezTo>
                    <a:pt x="39791" y="6497"/>
                    <a:pt x="39545" y="6079"/>
                    <a:pt x="39291" y="5669"/>
                  </a:cubicBezTo>
                  <a:cubicBezTo>
                    <a:pt x="38778" y="4854"/>
                    <a:pt x="38244" y="4074"/>
                    <a:pt x="37683" y="3341"/>
                  </a:cubicBezTo>
                  <a:cubicBezTo>
                    <a:pt x="37402" y="2972"/>
                    <a:pt x="37121" y="2616"/>
                    <a:pt x="36834" y="2274"/>
                  </a:cubicBezTo>
                  <a:cubicBezTo>
                    <a:pt x="36697" y="2102"/>
                    <a:pt x="36553" y="1938"/>
                    <a:pt x="36410" y="1767"/>
                  </a:cubicBezTo>
                  <a:cubicBezTo>
                    <a:pt x="36334" y="1685"/>
                    <a:pt x="36266" y="1603"/>
                    <a:pt x="36197" y="1521"/>
                  </a:cubicBezTo>
                  <a:lnTo>
                    <a:pt x="36013" y="1322"/>
                  </a:lnTo>
                  <a:cubicBezTo>
                    <a:pt x="35787" y="1062"/>
                    <a:pt x="35595" y="863"/>
                    <a:pt x="35499" y="761"/>
                  </a:cubicBezTo>
                  <a:cubicBezTo>
                    <a:pt x="35349" y="603"/>
                    <a:pt x="35191" y="460"/>
                    <a:pt x="35020" y="323"/>
                  </a:cubicBezTo>
                  <a:cubicBezTo>
                    <a:pt x="34856" y="206"/>
                    <a:pt x="34691" y="97"/>
                    <a:pt x="34513"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1358675" y="4325779"/>
              <a:ext cx="1133477" cy="165973"/>
            </a:xfrm>
            <a:custGeom>
              <a:avLst/>
              <a:gdLst/>
              <a:ahLst/>
              <a:cxnLst/>
              <a:rect l="l" t="t" r="r" b="b"/>
              <a:pathLst>
                <a:path w="40846" h="5981" extrusionOk="0">
                  <a:moveTo>
                    <a:pt x="40537" y="0"/>
                  </a:moveTo>
                  <a:cubicBezTo>
                    <a:pt x="40489" y="404"/>
                    <a:pt x="40476" y="815"/>
                    <a:pt x="40496" y="1226"/>
                  </a:cubicBezTo>
                  <a:cubicBezTo>
                    <a:pt x="40496" y="1294"/>
                    <a:pt x="40496" y="1397"/>
                    <a:pt x="40503" y="1520"/>
                  </a:cubicBezTo>
                  <a:cubicBezTo>
                    <a:pt x="40503" y="1588"/>
                    <a:pt x="40496" y="1657"/>
                    <a:pt x="40496" y="1725"/>
                  </a:cubicBezTo>
                  <a:lnTo>
                    <a:pt x="40496" y="1732"/>
                  </a:lnTo>
                  <a:lnTo>
                    <a:pt x="40496" y="1787"/>
                  </a:lnTo>
                  <a:cubicBezTo>
                    <a:pt x="40496" y="1821"/>
                    <a:pt x="40489" y="1855"/>
                    <a:pt x="40489" y="1896"/>
                  </a:cubicBezTo>
                  <a:lnTo>
                    <a:pt x="40476" y="2006"/>
                  </a:lnTo>
                  <a:lnTo>
                    <a:pt x="40462" y="2116"/>
                  </a:lnTo>
                  <a:lnTo>
                    <a:pt x="40448" y="2232"/>
                  </a:lnTo>
                  <a:lnTo>
                    <a:pt x="40421" y="2341"/>
                  </a:lnTo>
                  <a:lnTo>
                    <a:pt x="40393" y="2451"/>
                  </a:lnTo>
                  <a:lnTo>
                    <a:pt x="40366" y="2560"/>
                  </a:lnTo>
                  <a:cubicBezTo>
                    <a:pt x="40277" y="2855"/>
                    <a:pt x="40126" y="3129"/>
                    <a:pt x="39921" y="3355"/>
                  </a:cubicBezTo>
                  <a:cubicBezTo>
                    <a:pt x="39812" y="3471"/>
                    <a:pt x="39688" y="3567"/>
                    <a:pt x="39558" y="3656"/>
                  </a:cubicBezTo>
                  <a:cubicBezTo>
                    <a:pt x="39421" y="3738"/>
                    <a:pt x="39271" y="3806"/>
                    <a:pt x="39113" y="3861"/>
                  </a:cubicBezTo>
                  <a:cubicBezTo>
                    <a:pt x="38785" y="3964"/>
                    <a:pt x="38443" y="4032"/>
                    <a:pt x="38093" y="4066"/>
                  </a:cubicBezTo>
                  <a:lnTo>
                    <a:pt x="35862" y="4292"/>
                  </a:lnTo>
                  <a:lnTo>
                    <a:pt x="33569" y="4525"/>
                  </a:lnTo>
                  <a:lnTo>
                    <a:pt x="31262" y="4744"/>
                  </a:lnTo>
                  <a:cubicBezTo>
                    <a:pt x="28209" y="5032"/>
                    <a:pt x="25286" y="5257"/>
                    <a:pt x="23130" y="5388"/>
                  </a:cubicBezTo>
                  <a:cubicBezTo>
                    <a:pt x="22589" y="5422"/>
                    <a:pt x="22103" y="5442"/>
                    <a:pt x="21665" y="5463"/>
                  </a:cubicBezTo>
                  <a:lnTo>
                    <a:pt x="20549" y="5518"/>
                  </a:lnTo>
                  <a:lnTo>
                    <a:pt x="19584" y="5552"/>
                  </a:lnTo>
                  <a:lnTo>
                    <a:pt x="18619" y="5593"/>
                  </a:lnTo>
                  <a:cubicBezTo>
                    <a:pt x="18311" y="5600"/>
                    <a:pt x="17935" y="5607"/>
                    <a:pt x="17497" y="5613"/>
                  </a:cubicBezTo>
                  <a:cubicBezTo>
                    <a:pt x="17065" y="5627"/>
                    <a:pt x="16572" y="5634"/>
                    <a:pt x="16032" y="5641"/>
                  </a:cubicBezTo>
                  <a:cubicBezTo>
                    <a:pt x="15718" y="5644"/>
                    <a:pt x="15388" y="5645"/>
                    <a:pt x="15043" y="5645"/>
                  </a:cubicBezTo>
                  <a:cubicBezTo>
                    <a:pt x="13020" y="5645"/>
                    <a:pt x="10502" y="5587"/>
                    <a:pt x="7893" y="5394"/>
                  </a:cubicBezTo>
                  <a:lnTo>
                    <a:pt x="7605" y="5381"/>
                  </a:lnTo>
                  <a:lnTo>
                    <a:pt x="7318" y="5353"/>
                  </a:lnTo>
                  <a:lnTo>
                    <a:pt x="6743" y="5305"/>
                  </a:lnTo>
                  <a:lnTo>
                    <a:pt x="5593" y="5196"/>
                  </a:lnTo>
                  <a:cubicBezTo>
                    <a:pt x="4819" y="5114"/>
                    <a:pt x="4053" y="5018"/>
                    <a:pt x="3300" y="4936"/>
                  </a:cubicBezTo>
                  <a:cubicBezTo>
                    <a:pt x="2930" y="4888"/>
                    <a:pt x="2574" y="4813"/>
                    <a:pt x="2218" y="4710"/>
                  </a:cubicBezTo>
                  <a:cubicBezTo>
                    <a:pt x="1876" y="4614"/>
                    <a:pt x="1547" y="4470"/>
                    <a:pt x="1246" y="4279"/>
                  </a:cubicBezTo>
                  <a:cubicBezTo>
                    <a:pt x="966" y="4107"/>
                    <a:pt x="740" y="3861"/>
                    <a:pt x="589" y="3567"/>
                  </a:cubicBezTo>
                  <a:lnTo>
                    <a:pt x="548" y="3457"/>
                  </a:lnTo>
                  <a:cubicBezTo>
                    <a:pt x="527" y="3416"/>
                    <a:pt x="521" y="3382"/>
                    <a:pt x="514" y="3341"/>
                  </a:cubicBezTo>
                  <a:lnTo>
                    <a:pt x="486" y="3231"/>
                  </a:lnTo>
                  <a:cubicBezTo>
                    <a:pt x="486" y="3211"/>
                    <a:pt x="480" y="3190"/>
                    <a:pt x="473" y="3170"/>
                  </a:cubicBezTo>
                  <a:lnTo>
                    <a:pt x="466" y="3115"/>
                  </a:lnTo>
                  <a:cubicBezTo>
                    <a:pt x="459" y="3033"/>
                    <a:pt x="459" y="2951"/>
                    <a:pt x="459" y="2875"/>
                  </a:cubicBezTo>
                  <a:lnTo>
                    <a:pt x="459" y="2752"/>
                  </a:lnTo>
                  <a:cubicBezTo>
                    <a:pt x="459" y="2732"/>
                    <a:pt x="459" y="2711"/>
                    <a:pt x="459" y="2691"/>
                  </a:cubicBezTo>
                  <a:lnTo>
                    <a:pt x="459" y="2670"/>
                  </a:lnTo>
                  <a:cubicBezTo>
                    <a:pt x="480" y="2341"/>
                    <a:pt x="521" y="2061"/>
                    <a:pt x="527" y="1917"/>
                  </a:cubicBezTo>
                  <a:cubicBezTo>
                    <a:pt x="548" y="1684"/>
                    <a:pt x="521" y="1452"/>
                    <a:pt x="438" y="1233"/>
                  </a:cubicBezTo>
                  <a:cubicBezTo>
                    <a:pt x="363" y="1027"/>
                    <a:pt x="199" y="870"/>
                    <a:pt x="0" y="788"/>
                  </a:cubicBezTo>
                  <a:lnTo>
                    <a:pt x="0" y="788"/>
                  </a:lnTo>
                  <a:cubicBezTo>
                    <a:pt x="117" y="931"/>
                    <a:pt x="192" y="1109"/>
                    <a:pt x="206" y="1294"/>
                  </a:cubicBezTo>
                  <a:cubicBezTo>
                    <a:pt x="219" y="1493"/>
                    <a:pt x="213" y="1698"/>
                    <a:pt x="192" y="1896"/>
                  </a:cubicBezTo>
                  <a:cubicBezTo>
                    <a:pt x="185" y="2027"/>
                    <a:pt x="151" y="2300"/>
                    <a:pt x="124" y="2649"/>
                  </a:cubicBezTo>
                  <a:lnTo>
                    <a:pt x="124" y="2670"/>
                  </a:lnTo>
                  <a:lnTo>
                    <a:pt x="124" y="2738"/>
                  </a:lnTo>
                  <a:lnTo>
                    <a:pt x="124" y="2868"/>
                  </a:lnTo>
                  <a:cubicBezTo>
                    <a:pt x="124" y="2964"/>
                    <a:pt x="124" y="3060"/>
                    <a:pt x="137" y="3149"/>
                  </a:cubicBezTo>
                  <a:lnTo>
                    <a:pt x="144" y="3218"/>
                  </a:lnTo>
                  <a:cubicBezTo>
                    <a:pt x="144" y="3245"/>
                    <a:pt x="151" y="3266"/>
                    <a:pt x="158" y="3293"/>
                  </a:cubicBezTo>
                  <a:lnTo>
                    <a:pt x="185" y="3430"/>
                  </a:lnTo>
                  <a:cubicBezTo>
                    <a:pt x="199" y="3478"/>
                    <a:pt x="213" y="3526"/>
                    <a:pt x="233" y="3574"/>
                  </a:cubicBezTo>
                  <a:lnTo>
                    <a:pt x="281" y="3710"/>
                  </a:lnTo>
                  <a:cubicBezTo>
                    <a:pt x="459" y="4060"/>
                    <a:pt x="733" y="4354"/>
                    <a:pt x="1068" y="4566"/>
                  </a:cubicBezTo>
                  <a:cubicBezTo>
                    <a:pt x="1397" y="4771"/>
                    <a:pt x="1753" y="4929"/>
                    <a:pt x="2122" y="5032"/>
                  </a:cubicBezTo>
                  <a:cubicBezTo>
                    <a:pt x="2492" y="5141"/>
                    <a:pt x="2875" y="5216"/>
                    <a:pt x="3259" y="5264"/>
                  </a:cubicBezTo>
                  <a:cubicBezTo>
                    <a:pt x="4018" y="5353"/>
                    <a:pt x="4785" y="5449"/>
                    <a:pt x="5559" y="5531"/>
                  </a:cubicBezTo>
                  <a:lnTo>
                    <a:pt x="6715" y="5641"/>
                  </a:lnTo>
                  <a:lnTo>
                    <a:pt x="7297" y="5689"/>
                  </a:lnTo>
                  <a:lnTo>
                    <a:pt x="7585" y="5716"/>
                  </a:lnTo>
                  <a:lnTo>
                    <a:pt x="7872" y="5737"/>
                  </a:lnTo>
                  <a:cubicBezTo>
                    <a:pt x="10490" y="5924"/>
                    <a:pt x="13013" y="5981"/>
                    <a:pt x="15041" y="5981"/>
                  </a:cubicBezTo>
                  <a:cubicBezTo>
                    <a:pt x="15388" y="5981"/>
                    <a:pt x="15722" y="5979"/>
                    <a:pt x="16038" y="5976"/>
                  </a:cubicBezTo>
                  <a:cubicBezTo>
                    <a:pt x="16579" y="5976"/>
                    <a:pt x="17072" y="5956"/>
                    <a:pt x="17503" y="5949"/>
                  </a:cubicBezTo>
                  <a:cubicBezTo>
                    <a:pt x="17941" y="5942"/>
                    <a:pt x="18318" y="5935"/>
                    <a:pt x="18626" y="5921"/>
                  </a:cubicBezTo>
                  <a:lnTo>
                    <a:pt x="19598" y="5887"/>
                  </a:lnTo>
                  <a:lnTo>
                    <a:pt x="20563" y="5853"/>
                  </a:lnTo>
                  <a:lnTo>
                    <a:pt x="21686" y="5798"/>
                  </a:lnTo>
                  <a:cubicBezTo>
                    <a:pt x="22124" y="5771"/>
                    <a:pt x="22617" y="5757"/>
                    <a:pt x="23151" y="5716"/>
                  </a:cubicBezTo>
                  <a:cubicBezTo>
                    <a:pt x="25314" y="5593"/>
                    <a:pt x="28237" y="5367"/>
                    <a:pt x="31289" y="5079"/>
                  </a:cubicBezTo>
                  <a:lnTo>
                    <a:pt x="33603" y="4860"/>
                  </a:lnTo>
                  <a:lnTo>
                    <a:pt x="35903" y="4628"/>
                  </a:lnTo>
                  <a:lnTo>
                    <a:pt x="38135" y="4395"/>
                  </a:lnTo>
                  <a:cubicBezTo>
                    <a:pt x="38511" y="4368"/>
                    <a:pt x="38874" y="4292"/>
                    <a:pt x="39230" y="4176"/>
                  </a:cubicBezTo>
                  <a:cubicBezTo>
                    <a:pt x="39408" y="4121"/>
                    <a:pt x="39579" y="4039"/>
                    <a:pt x="39743" y="3936"/>
                  </a:cubicBezTo>
                  <a:cubicBezTo>
                    <a:pt x="39901" y="3841"/>
                    <a:pt x="40044" y="3724"/>
                    <a:pt x="40168" y="3587"/>
                  </a:cubicBezTo>
                  <a:cubicBezTo>
                    <a:pt x="40414" y="3320"/>
                    <a:pt x="40585" y="3005"/>
                    <a:pt x="40688" y="2656"/>
                  </a:cubicBezTo>
                  <a:lnTo>
                    <a:pt x="40729" y="2533"/>
                  </a:lnTo>
                  <a:cubicBezTo>
                    <a:pt x="40736" y="2492"/>
                    <a:pt x="40743" y="2451"/>
                    <a:pt x="40756" y="2410"/>
                  </a:cubicBezTo>
                  <a:cubicBezTo>
                    <a:pt x="40763" y="2376"/>
                    <a:pt x="40770" y="2328"/>
                    <a:pt x="40784" y="2287"/>
                  </a:cubicBezTo>
                  <a:lnTo>
                    <a:pt x="40797" y="2170"/>
                  </a:lnTo>
                  <a:lnTo>
                    <a:pt x="40818" y="2047"/>
                  </a:lnTo>
                  <a:cubicBezTo>
                    <a:pt x="40818" y="2006"/>
                    <a:pt x="40825" y="1965"/>
                    <a:pt x="40825" y="1924"/>
                  </a:cubicBezTo>
                  <a:lnTo>
                    <a:pt x="40838" y="1808"/>
                  </a:lnTo>
                  <a:lnTo>
                    <a:pt x="40838" y="1753"/>
                  </a:lnTo>
                  <a:lnTo>
                    <a:pt x="40838" y="1746"/>
                  </a:lnTo>
                  <a:cubicBezTo>
                    <a:pt x="40838" y="1664"/>
                    <a:pt x="40838" y="1595"/>
                    <a:pt x="40845" y="1527"/>
                  </a:cubicBezTo>
                  <a:cubicBezTo>
                    <a:pt x="40845" y="1397"/>
                    <a:pt x="40845" y="1287"/>
                    <a:pt x="40838" y="1212"/>
                  </a:cubicBezTo>
                  <a:cubicBezTo>
                    <a:pt x="40818" y="794"/>
                    <a:pt x="40715" y="377"/>
                    <a:pt x="40537"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1704179" y="2840950"/>
              <a:ext cx="342518" cy="286491"/>
            </a:xfrm>
            <a:custGeom>
              <a:avLst/>
              <a:gdLst/>
              <a:ahLst/>
              <a:cxnLst/>
              <a:rect l="l" t="t" r="r" b="b"/>
              <a:pathLst>
                <a:path w="12343" h="10324" extrusionOk="0">
                  <a:moveTo>
                    <a:pt x="5833" y="1"/>
                  </a:moveTo>
                  <a:lnTo>
                    <a:pt x="5443" y="22"/>
                  </a:lnTo>
                  <a:cubicBezTo>
                    <a:pt x="4970" y="69"/>
                    <a:pt x="4512" y="165"/>
                    <a:pt x="4060" y="302"/>
                  </a:cubicBezTo>
                  <a:cubicBezTo>
                    <a:pt x="3410" y="508"/>
                    <a:pt x="2793" y="816"/>
                    <a:pt x="2239" y="1206"/>
                  </a:cubicBezTo>
                  <a:cubicBezTo>
                    <a:pt x="1924" y="1438"/>
                    <a:pt x="1623" y="1699"/>
                    <a:pt x="1356" y="1986"/>
                  </a:cubicBezTo>
                  <a:cubicBezTo>
                    <a:pt x="1075" y="2287"/>
                    <a:pt x="822" y="2623"/>
                    <a:pt x="624" y="2985"/>
                  </a:cubicBezTo>
                  <a:cubicBezTo>
                    <a:pt x="514" y="3170"/>
                    <a:pt x="425" y="3369"/>
                    <a:pt x="350" y="3567"/>
                  </a:cubicBezTo>
                  <a:cubicBezTo>
                    <a:pt x="274" y="3766"/>
                    <a:pt x="213" y="3971"/>
                    <a:pt x="165" y="4177"/>
                  </a:cubicBezTo>
                  <a:cubicBezTo>
                    <a:pt x="76" y="4587"/>
                    <a:pt x="28" y="5012"/>
                    <a:pt x="14" y="5429"/>
                  </a:cubicBezTo>
                  <a:cubicBezTo>
                    <a:pt x="1" y="5840"/>
                    <a:pt x="14" y="6244"/>
                    <a:pt x="28" y="6634"/>
                  </a:cubicBezTo>
                  <a:cubicBezTo>
                    <a:pt x="35" y="6826"/>
                    <a:pt x="42" y="7024"/>
                    <a:pt x="55" y="7209"/>
                  </a:cubicBezTo>
                  <a:cubicBezTo>
                    <a:pt x="55" y="7305"/>
                    <a:pt x="62" y="7401"/>
                    <a:pt x="76" y="7496"/>
                  </a:cubicBezTo>
                  <a:cubicBezTo>
                    <a:pt x="76" y="7544"/>
                    <a:pt x="83" y="7585"/>
                    <a:pt x="83" y="7633"/>
                  </a:cubicBezTo>
                  <a:cubicBezTo>
                    <a:pt x="90" y="7681"/>
                    <a:pt x="96" y="7715"/>
                    <a:pt x="96" y="7757"/>
                  </a:cubicBezTo>
                  <a:cubicBezTo>
                    <a:pt x="124" y="8017"/>
                    <a:pt x="172" y="8270"/>
                    <a:pt x="240" y="8523"/>
                  </a:cubicBezTo>
                  <a:cubicBezTo>
                    <a:pt x="295" y="8742"/>
                    <a:pt x="391" y="8954"/>
                    <a:pt x="521" y="9139"/>
                  </a:cubicBezTo>
                  <a:cubicBezTo>
                    <a:pt x="637" y="9310"/>
                    <a:pt x="781" y="9454"/>
                    <a:pt x="945" y="9570"/>
                  </a:cubicBezTo>
                  <a:cubicBezTo>
                    <a:pt x="863" y="9393"/>
                    <a:pt x="788" y="9215"/>
                    <a:pt x="733" y="9030"/>
                  </a:cubicBezTo>
                  <a:cubicBezTo>
                    <a:pt x="678" y="8859"/>
                    <a:pt x="624" y="8674"/>
                    <a:pt x="562" y="8434"/>
                  </a:cubicBezTo>
                  <a:cubicBezTo>
                    <a:pt x="500" y="8201"/>
                    <a:pt x="459" y="7962"/>
                    <a:pt x="432" y="7715"/>
                  </a:cubicBezTo>
                  <a:cubicBezTo>
                    <a:pt x="432" y="7681"/>
                    <a:pt x="425" y="7640"/>
                    <a:pt x="418" y="7599"/>
                  </a:cubicBezTo>
                  <a:cubicBezTo>
                    <a:pt x="418" y="7565"/>
                    <a:pt x="411" y="7517"/>
                    <a:pt x="411" y="7469"/>
                  </a:cubicBezTo>
                  <a:cubicBezTo>
                    <a:pt x="405" y="7380"/>
                    <a:pt x="398" y="7284"/>
                    <a:pt x="391" y="7195"/>
                  </a:cubicBezTo>
                  <a:cubicBezTo>
                    <a:pt x="377" y="7004"/>
                    <a:pt x="370" y="6819"/>
                    <a:pt x="363" y="6620"/>
                  </a:cubicBezTo>
                  <a:cubicBezTo>
                    <a:pt x="350" y="6237"/>
                    <a:pt x="343" y="5840"/>
                    <a:pt x="357" y="5443"/>
                  </a:cubicBezTo>
                  <a:cubicBezTo>
                    <a:pt x="363" y="5039"/>
                    <a:pt x="411" y="4642"/>
                    <a:pt x="493" y="4252"/>
                  </a:cubicBezTo>
                  <a:cubicBezTo>
                    <a:pt x="535" y="4060"/>
                    <a:pt x="596" y="3868"/>
                    <a:pt x="665" y="3684"/>
                  </a:cubicBezTo>
                  <a:cubicBezTo>
                    <a:pt x="733" y="3499"/>
                    <a:pt x="815" y="3321"/>
                    <a:pt x="918" y="3150"/>
                  </a:cubicBezTo>
                  <a:cubicBezTo>
                    <a:pt x="1103" y="2814"/>
                    <a:pt x="1335" y="2499"/>
                    <a:pt x="1602" y="2219"/>
                  </a:cubicBezTo>
                  <a:cubicBezTo>
                    <a:pt x="1856" y="1945"/>
                    <a:pt x="2129" y="1699"/>
                    <a:pt x="2431" y="1480"/>
                  </a:cubicBezTo>
                  <a:cubicBezTo>
                    <a:pt x="2958" y="1110"/>
                    <a:pt x="3540" y="822"/>
                    <a:pt x="4156" y="624"/>
                  </a:cubicBezTo>
                  <a:cubicBezTo>
                    <a:pt x="4587" y="494"/>
                    <a:pt x="5025" y="405"/>
                    <a:pt x="5470" y="364"/>
                  </a:cubicBezTo>
                  <a:lnTo>
                    <a:pt x="5840" y="336"/>
                  </a:lnTo>
                  <a:lnTo>
                    <a:pt x="6257" y="336"/>
                  </a:lnTo>
                  <a:lnTo>
                    <a:pt x="6469" y="350"/>
                  </a:lnTo>
                  <a:cubicBezTo>
                    <a:pt x="6627" y="357"/>
                    <a:pt x="6825" y="391"/>
                    <a:pt x="7044" y="419"/>
                  </a:cubicBezTo>
                  <a:lnTo>
                    <a:pt x="7393" y="494"/>
                  </a:lnTo>
                  <a:cubicBezTo>
                    <a:pt x="7517" y="521"/>
                    <a:pt x="7647" y="562"/>
                    <a:pt x="7784" y="597"/>
                  </a:cubicBezTo>
                  <a:cubicBezTo>
                    <a:pt x="7914" y="638"/>
                    <a:pt x="8051" y="699"/>
                    <a:pt x="8194" y="747"/>
                  </a:cubicBezTo>
                  <a:cubicBezTo>
                    <a:pt x="8331" y="795"/>
                    <a:pt x="8475" y="870"/>
                    <a:pt x="8619" y="939"/>
                  </a:cubicBezTo>
                  <a:cubicBezTo>
                    <a:pt x="8927" y="1096"/>
                    <a:pt x="9214" y="1281"/>
                    <a:pt x="9488" y="1480"/>
                  </a:cubicBezTo>
                  <a:cubicBezTo>
                    <a:pt x="9639" y="1582"/>
                    <a:pt x="9769" y="1712"/>
                    <a:pt x="9919" y="1822"/>
                  </a:cubicBezTo>
                  <a:cubicBezTo>
                    <a:pt x="9988" y="1883"/>
                    <a:pt x="10049" y="1952"/>
                    <a:pt x="10118" y="2020"/>
                  </a:cubicBezTo>
                  <a:lnTo>
                    <a:pt x="10220" y="2116"/>
                  </a:lnTo>
                  <a:cubicBezTo>
                    <a:pt x="10255" y="2150"/>
                    <a:pt x="10289" y="2185"/>
                    <a:pt x="10323" y="2226"/>
                  </a:cubicBezTo>
                  <a:lnTo>
                    <a:pt x="10515" y="2438"/>
                  </a:lnTo>
                  <a:lnTo>
                    <a:pt x="10700" y="2664"/>
                  </a:lnTo>
                  <a:cubicBezTo>
                    <a:pt x="10761" y="2739"/>
                    <a:pt x="10816" y="2821"/>
                    <a:pt x="10871" y="2903"/>
                  </a:cubicBezTo>
                  <a:cubicBezTo>
                    <a:pt x="10919" y="2985"/>
                    <a:pt x="10987" y="3061"/>
                    <a:pt x="11035" y="3150"/>
                  </a:cubicBezTo>
                  <a:cubicBezTo>
                    <a:pt x="11247" y="3485"/>
                    <a:pt x="11425" y="3848"/>
                    <a:pt x="11569" y="4218"/>
                  </a:cubicBezTo>
                  <a:cubicBezTo>
                    <a:pt x="11713" y="4594"/>
                    <a:pt x="11815" y="4977"/>
                    <a:pt x="11884" y="5368"/>
                  </a:cubicBezTo>
                  <a:cubicBezTo>
                    <a:pt x="12007" y="6148"/>
                    <a:pt x="11966" y="6928"/>
                    <a:pt x="11904" y="7640"/>
                  </a:cubicBezTo>
                  <a:cubicBezTo>
                    <a:pt x="11884" y="7818"/>
                    <a:pt x="11863" y="7989"/>
                    <a:pt x="11843" y="8160"/>
                  </a:cubicBezTo>
                  <a:cubicBezTo>
                    <a:pt x="11829" y="8249"/>
                    <a:pt x="11815" y="8325"/>
                    <a:pt x="11802" y="8407"/>
                  </a:cubicBezTo>
                  <a:lnTo>
                    <a:pt x="11781" y="8530"/>
                  </a:lnTo>
                  <a:cubicBezTo>
                    <a:pt x="11774" y="8557"/>
                    <a:pt x="11767" y="8592"/>
                    <a:pt x="11767" y="8619"/>
                  </a:cubicBezTo>
                  <a:cubicBezTo>
                    <a:pt x="11754" y="8694"/>
                    <a:pt x="11733" y="8763"/>
                    <a:pt x="11726" y="8824"/>
                  </a:cubicBezTo>
                  <a:cubicBezTo>
                    <a:pt x="11699" y="8948"/>
                    <a:pt x="11672" y="9050"/>
                    <a:pt x="11658" y="9119"/>
                  </a:cubicBezTo>
                  <a:cubicBezTo>
                    <a:pt x="11562" y="9516"/>
                    <a:pt x="11487" y="9913"/>
                    <a:pt x="11432" y="10323"/>
                  </a:cubicBezTo>
                  <a:cubicBezTo>
                    <a:pt x="11699" y="9988"/>
                    <a:pt x="11884" y="9605"/>
                    <a:pt x="11986" y="9194"/>
                  </a:cubicBezTo>
                  <a:cubicBezTo>
                    <a:pt x="12000" y="9126"/>
                    <a:pt x="12028" y="9023"/>
                    <a:pt x="12055" y="8893"/>
                  </a:cubicBezTo>
                  <a:cubicBezTo>
                    <a:pt x="12069" y="8831"/>
                    <a:pt x="12082" y="8756"/>
                    <a:pt x="12096" y="8681"/>
                  </a:cubicBezTo>
                  <a:cubicBezTo>
                    <a:pt x="12103" y="8653"/>
                    <a:pt x="12110" y="8619"/>
                    <a:pt x="12117" y="8585"/>
                  </a:cubicBezTo>
                  <a:lnTo>
                    <a:pt x="12137" y="8462"/>
                  </a:lnTo>
                  <a:cubicBezTo>
                    <a:pt x="12151" y="8373"/>
                    <a:pt x="12164" y="8290"/>
                    <a:pt x="12178" y="8201"/>
                  </a:cubicBezTo>
                  <a:cubicBezTo>
                    <a:pt x="12199" y="8030"/>
                    <a:pt x="12219" y="7852"/>
                    <a:pt x="12240" y="7668"/>
                  </a:cubicBezTo>
                  <a:cubicBezTo>
                    <a:pt x="12308" y="6942"/>
                    <a:pt x="12342" y="6134"/>
                    <a:pt x="12212" y="5313"/>
                  </a:cubicBezTo>
                  <a:cubicBezTo>
                    <a:pt x="12144" y="4895"/>
                    <a:pt x="12034" y="4491"/>
                    <a:pt x="11884" y="4094"/>
                  </a:cubicBezTo>
                  <a:cubicBezTo>
                    <a:pt x="11733" y="3697"/>
                    <a:pt x="11542" y="3321"/>
                    <a:pt x="11316" y="2965"/>
                  </a:cubicBezTo>
                  <a:cubicBezTo>
                    <a:pt x="11268" y="2876"/>
                    <a:pt x="11199" y="2794"/>
                    <a:pt x="11145" y="2705"/>
                  </a:cubicBezTo>
                  <a:cubicBezTo>
                    <a:pt x="11090" y="2623"/>
                    <a:pt x="11028" y="2534"/>
                    <a:pt x="10967" y="2458"/>
                  </a:cubicBezTo>
                  <a:lnTo>
                    <a:pt x="10775" y="2219"/>
                  </a:lnTo>
                  <a:lnTo>
                    <a:pt x="10570" y="1993"/>
                  </a:lnTo>
                  <a:cubicBezTo>
                    <a:pt x="10535" y="1952"/>
                    <a:pt x="10501" y="1918"/>
                    <a:pt x="10467" y="1883"/>
                  </a:cubicBezTo>
                  <a:lnTo>
                    <a:pt x="10357" y="1774"/>
                  </a:lnTo>
                  <a:cubicBezTo>
                    <a:pt x="10282" y="1705"/>
                    <a:pt x="10214" y="1637"/>
                    <a:pt x="10138" y="1575"/>
                  </a:cubicBezTo>
                  <a:cubicBezTo>
                    <a:pt x="9988" y="1445"/>
                    <a:pt x="9851" y="1315"/>
                    <a:pt x="9693" y="1206"/>
                  </a:cubicBezTo>
                  <a:cubicBezTo>
                    <a:pt x="9406" y="994"/>
                    <a:pt x="9098" y="802"/>
                    <a:pt x="8769" y="638"/>
                  </a:cubicBezTo>
                  <a:cubicBezTo>
                    <a:pt x="8619" y="562"/>
                    <a:pt x="8468" y="494"/>
                    <a:pt x="8317" y="432"/>
                  </a:cubicBezTo>
                  <a:cubicBezTo>
                    <a:pt x="8174" y="371"/>
                    <a:pt x="8023" y="316"/>
                    <a:pt x="7886" y="275"/>
                  </a:cubicBezTo>
                  <a:cubicBezTo>
                    <a:pt x="7742" y="234"/>
                    <a:pt x="7606" y="193"/>
                    <a:pt x="7476" y="165"/>
                  </a:cubicBezTo>
                  <a:lnTo>
                    <a:pt x="7106" y="83"/>
                  </a:lnTo>
                  <a:cubicBezTo>
                    <a:pt x="6873" y="49"/>
                    <a:pt x="6668" y="22"/>
                    <a:pt x="6497" y="15"/>
                  </a:cubicBezTo>
                  <a:lnTo>
                    <a:pt x="6271" y="1"/>
                  </a:ln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1863348" y="3035277"/>
              <a:ext cx="9352" cy="113997"/>
            </a:xfrm>
            <a:custGeom>
              <a:avLst/>
              <a:gdLst/>
              <a:ahLst/>
              <a:cxnLst/>
              <a:rect l="l" t="t" r="r" b="b"/>
              <a:pathLst>
                <a:path w="337" h="4108" extrusionOk="0">
                  <a:moveTo>
                    <a:pt x="172" y="1"/>
                  </a:moveTo>
                  <a:cubicBezTo>
                    <a:pt x="56" y="398"/>
                    <a:pt x="1" y="815"/>
                    <a:pt x="1" y="1233"/>
                  </a:cubicBezTo>
                  <a:lnTo>
                    <a:pt x="1" y="1753"/>
                  </a:lnTo>
                  <a:lnTo>
                    <a:pt x="1" y="1945"/>
                  </a:lnTo>
                  <a:lnTo>
                    <a:pt x="1" y="2116"/>
                  </a:lnTo>
                  <a:lnTo>
                    <a:pt x="1" y="2876"/>
                  </a:lnTo>
                  <a:cubicBezTo>
                    <a:pt x="1" y="3293"/>
                    <a:pt x="56" y="3704"/>
                    <a:pt x="172" y="4108"/>
                  </a:cubicBezTo>
                  <a:cubicBezTo>
                    <a:pt x="282" y="3704"/>
                    <a:pt x="336" y="3293"/>
                    <a:pt x="336" y="2876"/>
                  </a:cubicBezTo>
                  <a:lnTo>
                    <a:pt x="336" y="2116"/>
                  </a:lnTo>
                  <a:lnTo>
                    <a:pt x="336" y="1945"/>
                  </a:lnTo>
                  <a:lnTo>
                    <a:pt x="336" y="1753"/>
                  </a:lnTo>
                  <a:lnTo>
                    <a:pt x="336" y="1233"/>
                  </a:lnTo>
                  <a:cubicBezTo>
                    <a:pt x="336" y="815"/>
                    <a:pt x="282" y="398"/>
                    <a:pt x="172"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1841898" y="3157512"/>
              <a:ext cx="96709" cy="13042"/>
            </a:xfrm>
            <a:custGeom>
              <a:avLst/>
              <a:gdLst/>
              <a:ahLst/>
              <a:cxnLst/>
              <a:rect l="l" t="t" r="r" b="b"/>
              <a:pathLst>
                <a:path w="3485" h="470" extrusionOk="0">
                  <a:moveTo>
                    <a:pt x="2019" y="1"/>
                  </a:moveTo>
                  <a:cubicBezTo>
                    <a:pt x="1851" y="1"/>
                    <a:pt x="1732" y="4"/>
                    <a:pt x="1732" y="4"/>
                  </a:cubicBezTo>
                  <a:cubicBezTo>
                    <a:pt x="1732" y="4"/>
                    <a:pt x="1458" y="18"/>
                    <a:pt x="1164" y="45"/>
                  </a:cubicBezTo>
                  <a:cubicBezTo>
                    <a:pt x="870" y="72"/>
                    <a:pt x="548" y="113"/>
                    <a:pt x="438" y="134"/>
                  </a:cubicBezTo>
                  <a:cubicBezTo>
                    <a:pt x="267" y="161"/>
                    <a:pt x="117" y="250"/>
                    <a:pt x="0" y="380"/>
                  </a:cubicBezTo>
                  <a:cubicBezTo>
                    <a:pt x="124" y="439"/>
                    <a:pt x="256" y="469"/>
                    <a:pt x="387" y="469"/>
                  </a:cubicBezTo>
                  <a:cubicBezTo>
                    <a:pt x="422" y="469"/>
                    <a:pt x="458" y="467"/>
                    <a:pt x="493" y="462"/>
                  </a:cubicBezTo>
                  <a:cubicBezTo>
                    <a:pt x="596" y="442"/>
                    <a:pt x="911" y="394"/>
                    <a:pt x="1191" y="373"/>
                  </a:cubicBezTo>
                  <a:cubicBezTo>
                    <a:pt x="1479" y="353"/>
                    <a:pt x="1746" y="339"/>
                    <a:pt x="1746" y="339"/>
                  </a:cubicBezTo>
                  <a:cubicBezTo>
                    <a:pt x="1746" y="339"/>
                    <a:pt x="1861" y="333"/>
                    <a:pt x="2024" y="333"/>
                  </a:cubicBezTo>
                  <a:cubicBezTo>
                    <a:pt x="2105" y="333"/>
                    <a:pt x="2198" y="335"/>
                    <a:pt x="2293" y="339"/>
                  </a:cubicBezTo>
                  <a:cubicBezTo>
                    <a:pt x="2581" y="346"/>
                    <a:pt x="2889" y="367"/>
                    <a:pt x="2999" y="373"/>
                  </a:cubicBezTo>
                  <a:cubicBezTo>
                    <a:pt x="3019" y="375"/>
                    <a:pt x="3040" y="376"/>
                    <a:pt x="3061" y="376"/>
                  </a:cubicBezTo>
                  <a:cubicBezTo>
                    <a:pt x="3206" y="376"/>
                    <a:pt x="3353" y="336"/>
                    <a:pt x="3485" y="264"/>
                  </a:cubicBezTo>
                  <a:cubicBezTo>
                    <a:pt x="3361" y="141"/>
                    <a:pt x="3197" y="59"/>
                    <a:pt x="3026" y="45"/>
                  </a:cubicBezTo>
                  <a:cubicBezTo>
                    <a:pt x="2923" y="31"/>
                    <a:pt x="2602" y="4"/>
                    <a:pt x="2300" y="4"/>
                  </a:cubicBezTo>
                  <a:cubicBezTo>
                    <a:pt x="2200" y="2"/>
                    <a:pt x="2103" y="1"/>
                    <a:pt x="20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44"/>
          <p:cNvSpPr/>
          <p:nvPr/>
        </p:nvSpPr>
        <p:spPr>
          <a:xfrm>
            <a:off x="1984175" y="2538825"/>
            <a:ext cx="2200" cy="2225"/>
          </a:xfrm>
          <a:custGeom>
            <a:avLst/>
            <a:gdLst/>
            <a:ahLst/>
            <a:cxnLst/>
            <a:rect l="l" t="t" r="r" b="b"/>
            <a:pathLst>
              <a:path w="88" h="89" extrusionOk="0">
                <a:moveTo>
                  <a:pt x="88" y="0"/>
                </a:moveTo>
                <a:lnTo>
                  <a:pt x="0" y="66"/>
                </a:lnTo>
                <a:lnTo>
                  <a:pt x="22" y="88"/>
                </a:lnTo>
                <a:lnTo>
                  <a:pt x="88"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1996250" y="2499300"/>
            <a:ext cx="1675" cy="4950"/>
          </a:xfrm>
          <a:custGeom>
            <a:avLst/>
            <a:gdLst/>
            <a:ahLst/>
            <a:cxnLst/>
            <a:rect l="l" t="t" r="r" b="b"/>
            <a:pathLst>
              <a:path w="67" h="198" extrusionOk="0">
                <a:moveTo>
                  <a:pt x="66" y="0"/>
                </a:moveTo>
                <a:lnTo>
                  <a:pt x="0" y="198"/>
                </a:lnTo>
                <a:lnTo>
                  <a:pt x="66" y="88"/>
                </a:lnTo>
                <a:lnTo>
                  <a:pt x="66"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p:cNvSpPr/>
          <p:nvPr/>
        </p:nvSpPr>
        <p:spPr>
          <a:xfrm>
            <a:off x="1972625" y="2499300"/>
            <a:ext cx="1675" cy="3850"/>
          </a:xfrm>
          <a:custGeom>
            <a:avLst/>
            <a:gdLst/>
            <a:ahLst/>
            <a:cxnLst/>
            <a:rect l="l" t="t" r="r" b="b"/>
            <a:pathLst>
              <a:path w="67" h="154" extrusionOk="0">
                <a:moveTo>
                  <a:pt x="1" y="0"/>
                </a:moveTo>
                <a:lnTo>
                  <a:pt x="1" y="88"/>
                </a:lnTo>
                <a:lnTo>
                  <a:pt x="67" y="154"/>
                </a:lnTo>
                <a:lnTo>
                  <a:pt x="67" y="154"/>
                </a:lnTo>
                <a:lnTo>
                  <a:pt x="1"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p:cNvSpPr/>
          <p:nvPr/>
        </p:nvSpPr>
        <p:spPr>
          <a:xfrm>
            <a:off x="1978125" y="2478975"/>
            <a:ext cx="3325" cy="2225"/>
          </a:xfrm>
          <a:custGeom>
            <a:avLst/>
            <a:gdLst/>
            <a:ahLst/>
            <a:cxnLst/>
            <a:rect l="l" t="t" r="r" b="b"/>
            <a:pathLst>
              <a:path w="133" h="89" extrusionOk="0">
                <a:moveTo>
                  <a:pt x="1" y="1"/>
                </a:moveTo>
                <a:lnTo>
                  <a:pt x="44" y="88"/>
                </a:lnTo>
                <a:lnTo>
                  <a:pt x="132" y="66"/>
                </a:lnTo>
                <a:lnTo>
                  <a:pt x="1"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p:cNvSpPr/>
          <p:nvPr/>
        </p:nvSpPr>
        <p:spPr>
          <a:xfrm>
            <a:off x="1978125" y="2471300"/>
            <a:ext cx="1125" cy="3300"/>
          </a:xfrm>
          <a:custGeom>
            <a:avLst/>
            <a:gdLst/>
            <a:ahLst/>
            <a:cxnLst/>
            <a:rect l="l" t="t" r="r" b="b"/>
            <a:pathLst>
              <a:path w="45" h="132" extrusionOk="0">
                <a:moveTo>
                  <a:pt x="1" y="0"/>
                </a:moveTo>
                <a:lnTo>
                  <a:pt x="1" y="110"/>
                </a:lnTo>
                <a:lnTo>
                  <a:pt x="44" y="132"/>
                </a:lnTo>
                <a:lnTo>
                  <a:pt x="1"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p:cNvSpPr/>
          <p:nvPr/>
        </p:nvSpPr>
        <p:spPr>
          <a:xfrm>
            <a:off x="1963300" y="2460850"/>
            <a:ext cx="1125" cy="5525"/>
          </a:xfrm>
          <a:custGeom>
            <a:avLst/>
            <a:gdLst/>
            <a:ahLst/>
            <a:cxnLst/>
            <a:rect l="l" t="t" r="r" b="b"/>
            <a:pathLst>
              <a:path w="45" h="221" extrusionOk="0">
                <a:moveTo>
                  <a:pt x="1" y="1"/>
                </a:moveTo>
                <a:lnTo>
                  <a:pt x="1" y="133"/>
                </a:lnTo>
                <a:lnTo>
                  <a:pt x="45" y="220"/>
                </a:lnTo>
                <a:lnTo>
                  <a:pt x="1"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p:cNvSpPr/>
          <p:nvPr/>
        </p:nvSpPr>
        <p:spPr>
          <a:xfrm>
            <a:off x="1994600" y="2461400"/>
            <a:ext cx="2775" cy="3325"/>
          </a:xfrm>
          <a:custGeom>
            <a:avLst/>
            <a:gdLst/>
            <a:ahLst/>
            <a:cxnLst/>
            <a:rect l="l" t="t" r="r" b="b"/>
            <a:pathLst>
              <a:path w="111" h="133" extrusionOk="0">
                <a:moveTo>
                  <a:pt x="0" y="1"/>
                </a:moveTo>
                <a:lnTo>
                  <a:pt x="110" y="133"/>
                </a:lnTo>
                <a:lnTo>
                  <a:pt x="110" y="111"/>
                </a:lnTo>
                <a:lnTo>
                  <a:pt x="0"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p:nvPr/>
        </p:nvSpPr>
        <p:spPr>
          <a:xfrm>
            <a:off x="1956725" y="2459200"/>
            <a:ext cx="1100" cy="2225"/>
          </a:xfrm>
          <a:custGeom>
            <a:avLst/>
            <a:gdLst/>
            <a:ahLst/>
            <a:cxnLst/>
            <a:rect l="l" t="t" r="r" b="b"/>
            <a:pathLst>
              <a:path w="44" h="89" extrusionOk="0">
                <a:moveTo>
                  <a:pt x="0" y="1"/>
                </a:moveTo>
                <a:lnTo>
                  <a:pt x="0" y="67"/>
                </a:lnTo>
                <a:lnTo>
                  <a:pt x="44" y="89"/>
                </a:lnTo>
                <a:lnTo>
                  <a:pt x="44" y="89"/>
                </a:lnTo>
                <a:lnTo>
                  <a:pt x="0"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p:cNvSpPr/>
          <p:nvPr/>
        </p:nvSpPr>
        <p:spPr>
          <a:xfrm>
            <a:off x="1974825" y="2432175"/>
            <a:ext cx="7175" cy="4775"/>
          </a:xfrm>
          <a:custGeom>
            <a:avLst/>
            <a:gdLst/>
            <a:ahLst/>
            <a:cxnLst/>
            <a:rect l="l" t="t" r="r" b="b"/>
            <a:pathLst>
              <a:path w="287" h="191" extrusionOk="0">
                <a:moveTo>
                  <a:pt x="57" y="0"/>
                </a:moveTo>
                <a:cubicBezTo>
                  <a:pt x="38" y="0"/>
                  <a:pt x="20" y="2"/>
                  <a:pt x="1" y="6"/>
                </a:cubicBezTo>
                <a:cubicBezTo>
                  <a:pt x="31" y="82"/>
                  <a:pt x="72" y="190"/>
                  <a:pt x="154" y="190"/>
                </a:cubicBezTo>
                <a:cubicBezTo>
                  <a:pt x="189" y="190"/>
                  <a:pt x="233" y="169"/>
                  <a:pt x="286" y="116"/>
                </a:cubicBezTo>
                <a:cubicBezTo>
                  <a:pt x="232" y="43"/>
                  <a:pt x="147" y="0"/>
                  <a:pt x="57"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p:cNvSpPr/>
          <p:nvPr/>
        </p:nvSpPr>
        <p:spPr>
          <a:xfrm>
            <a:off x="-747950" y="1704800"/>
            <a:ext cx="3325" cy="3325"/>
          </a:xfrm>
          <a:custGeom>
            <a:avLst/>
            <a:gdLst/>
            <a:ahLst/>
            <a:cxnLst/>
            <a:rect l="l" t="t" r="r" b="b"/>
            <a:pathLst>
              <a:path w="133" h="133" extrusionOk="0">
                <a:moveTo>
                  <a:pt x="133" y="0"/>
                </a:moveTo>
                <a:lnTo>
                  <a:pt x="1" y="88"/>
                </a:lnTo>
                <a:lnTo>
                  <a:pt x="45" y="132"/>
                </a:lnTo>
                <a:lnTo>
                  <a:pt x="133"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p:cNvSpPr/>
          <p:nvPr/>
        </p:nvSpPr>
        <p:spPr>
          <a:xfrm>
            <a:off x="-732575" y="1655925"/>
            <a:ext cx="2225" cy="6075"/>
          </a:xfrm>
          <a:custGeom>
            <a:avLst/>
            <a:gdLst/>
            <a:ahLst/>
            <a:cxnLst/>
            <a:rect l="l" t="t" r="r" b="b"/>
            <a:pathLst>
              <a:path w="89" h="243" extrusionOk="0">
                <a:moveTo>
                  <a:pt x="89" y="1"/>
                </a:moveTo>
                <a:lnTo>
                  <a:pt x="1" y="242"/>
                </a:lnTo>
                <a:lnTo>
                  <a:pt x="89" y="111"/>
                </a:lnTo>
                <a:lnTo>
                  <a:pt x="89"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762225" y="1655925"/>
            <a:ext cx="2225" cy="4975"/>
          </a:xfrm>
          <a:custGeom>
            <a:avLst/>
            <a:gdLst/>
            <a:ahLst/>
            <a:cxnLst/>
            <a:rect l="l" t="t" r="r" b="b"/>
            <a:pathLst>
              <a:path w="89" h="199" extrusionOk="0">
                <a:moveTo>
                  <a:pt x="1" y="1"/>
                </a:moveTo>
                <a:lnTo>
                  <a:pt x="1" y="111"/>
                </a:lnTo>
                <a:lnTo>
                  <a:pt x="89" y="198"/>
                </a:lnTo>
                <a:lnTo>
                  <a:pt x="1"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755075" y="1630125"/>
            <a:ext cx="4425" cy="2775"/>
          </a:xfrm>
          <a:custGeom>
            <a:avLst/>
            <a:gdLst/>
            <a:ahLst/>
            <a:cxnLst/>
            <a:rect l="l" t="t" r="r" b="b"/>
            <a:pathLst>
              <a:path w="177" h="111" extrusionOk="0">
                <a:moveTo>
                  <a:pt x="0" y="1"/>
                </a:moveTo>
                <a:lnTo>
                  <a:pt x="44" y="110"/>
                </a:lnTo>
                <a:lnTo>
                  <a:pt x="176" y="89"/>
                </a:lnTo>
                <a:lnTo>
                  <a:pt x="0"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755075" y="1620800"/>
            <a:ext cx="1125" cy="3875"/>
          </a:xfrm>
          <a:custGeom>
            <a:avLst/>
            <a:gdLst/>
            <a:ahLst/>
            <a:cxnLst/>
            <a:rect l="l" t="t" r="r" b="b"/>
            <a:pathLst>
              <a:path w="45" h="155" extrusionOk="0">
                <a:moveTo>
                  <a:pt x="0" y="0"/>
                </a:moveTo>
                <a:lnTo>
                  <a:pt x="0" y="110"/>
                </a:lnTo>
                <a:lnTo>
                  <a:pt x="44" y="154"/>
                </a:lnTo>
                <a:lnTo>
                  <a:pt x="0"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773750" y="1607625"/>
            <a:ext cx="1125" cy="7150"/>
          </a:xfrm>
          <a:custGeom>
            <a:avLst/>
            <a:gdLst/>
            <a:ahLst/>
            <a:cxnLst/>
            <a:rect l="l" t="t" r="r" b="b"/>
            <a:pathLst>
              <a:path w="45" h="286" extrusionOk="0">
                <a:moveTo>
                  <a:pt x="1" y="0"/>
                </a:moveTo>
                <a:lnTo>
                  <a:pt x="1" y="154"/>
                </a:lnTo>
                <a:lnTo>
                  <a:pt x="45" y="286"/>
                </a:lnTo>
                <a:lnTo>
                  <a:pt x="45" y="286"/>
                </a:lnTo>
                <a:lnTo>
                  <a:pt x="1"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p:cNvSpPr/>
          <p:nvPr/>
        </p:nvSpPr>
        <p:spPr>
          <a:xfrm>
            <a:off x="-734225" y="1608175"/>
            <a:ext cx="2775" cy="4400"/>
          </a:xfrm>
          <a:custGeom>
            <a:avLst/>
            <a:gdLst/>
            <a:ahLst/>
            <a:cxnLst/>
            <a:rect l="l" t="t" r="r" b="b"/>
            <a:pathLst>
              <a:path w="111" h="176" extrusionOk="0">
                <a:moveTo>
                  <a:pt x="1" y="0"/>
                </a:moveTo>
                <a:lnTo>
                  <a:pt x="111" y="176"/>
                </a:lnTo>
                <a:lnTo>
                  <a:pt x="111" y="132"/>
                </a:lnTo>
                <a:lnTo>
                  <a:pt x="1"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p:cNvSpPr/>
          <p:nvPr/>
        </p:nvSpPr>
        <p:spPr>
          <a:xfrm>
            <a:off x="-781425" y="1605425"/>
            <a:ext cx="575" cy="2775"/>
          </a:xfrm>
          <a:custGeom>
            <a:avLst/>
            <a:gdLst/>
            <a:ahLst/>
            <a:cxnLst/>
            <a:rect l="l" t="t" r="r" b="b"/>
            <a:pathLst>
              <a:path w="23" h="111" extrusionOk="0">
                <a:moveTo>
                  <a:pt x="0" y="0"/>
                </a:moveTo>
                <a:lnTo>
                  <a:pt x="0" y="88"/>
                </a:lnTo>
                <a:lnTo>
                  <a:pt x="22" y="110"/>
                </a:lnTo>
                <a:lnTo>
                  <a:pt x="0"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a:off x="-758925" y="1571375"/>
            <a:ext cx="8275" cy="6475"/>
          </a:xfrm>
          <a:custGeom>
            <a:avLst/>
            <a:gdLst/>
            <a:ahLst/>
            <a:cxnLst/>
            <a:rect l="l" t="t" r="r" b="b"/>
            <a:pathLst>
              <a:path w="331" h="259" extrusionOk="0">
                <a:moveTo>
                  <a:pt x="1" y="1"/>
                </a:moveTo>
                <a:cubicBezTo>
                  <a:pt x="32" y="124"/>
                  <a:pt x="73" y="259"/>
                  <a:pt x="172" y="259"/>
                </a:cubicBezTo>
                <a:cubicBezTo>
                  <a:pt x="213" y="259"/>
                  <a:pt x="265" y="235"/>
                  <a:pt x="330" y="177"/>
                </a:cubicBezTo>
                <a:cubicBezTo>
                  <a:pt x="242" y="67"/>
                  <a:pt x="132" y="1"/>
                  <a:pt x="1"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710050" y="1150825"/>
            <a:ext cx="5500" cy="4975"/>
          </a:xfrm>
          <a:custGeom>
            <a:avLst/>
            <a:gdLst/>
            <a:ahLst/>
            <a:cxnLst/>
            <a:rect l="l" t="t" r="r" b="b"/>
            <a:pathLst>
              <a:path w="220" h="199" extrusionOk="0">
                <a:moveTo>
                  <a:pt x="220" y="1"/>
                </a:moveTo>
                <a:lnTo>
                  <a:pt x="0" y="199"/>
                </a:lnTo>
                <a:lnTo>
                  <a:pt x="132" y="199"/>
                </a:lnTo>
                <a:lnTo>
                  <a:pt x="220"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706775" y="1115150"/>
            <a:ext cx="1125" cy="3875"/>
          </a:xfrm>
          <a:custGeom>
            <a:avLst/>
            <a:gdLst/>
            <a:ahLst/>
            <a:cxnLst/>
            <a:rect l="l" t="t" r="r" b="b"/>
            <a:pathLst>
              <a:path w="45" h="155" extrusionOk="0">
                <a:moveTo>
                  <a:pt x="1" y="0"/>
                </a:moveTo>
                <a:lnTo>
                  <a:pt x="1" y="66"/>
                </a:lnTo>
                <a:lnTo>
                  <a:pt x="45" y="154"/>
                </a:lnTo>
                <a:lnTo>
                  <a:pt x="1"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p:nvPr/>
        </p:nvSpPr>
        <p:spPr>
          <a:xfrm>
            <a:off x="-718300" y="1039925"/>
            <a:ext cx="5525" cy="2775"/>
          </a:xfrm>
          <a:custGeom>
            <a:avLst/>
            <a:gdLst/>
            <a:ahLst/>
            <a:cxnLst/>
            <a:rect l="l" t="t" r="r" b="b"/>
            <a:pathLst>
              <a:path w="221" h="111" extrusionOk="0">
                <a:moveTo>
                  <a:pt x="220" y="1"/>
                </a:moveTo>
                <a:lnTo>
                  <a:pt x="1" y="89"/>
                </a:lnTo>
                <a:cubicBezTo>
                  <a:pt x="67" y="89"/>
                  <a:pt x="111" y="111"/>
                  <a:pt x="143" y="111"/>
                </a:cubicBezTo>
                <a:cubicBezTo>
                  <a:pt x="176" y="111"/>
                  <a:pt x="198" y="89"/>
                  <a:pt x="220"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44"/>
          <p:cNvGrpSpPr/>
          <p:nvPr/>
        </p:nvGrpSpPr>
        <p:grpSpPr>
          <a:xfrm>
            <a:off x="339660" y="3678721"/>
            <a:ext cx="705008" cy="1242801"/>
            <a:chOff x="6609800" y="2283338"/>
            <a:chExt cx="301350" cy="531225"/>
          </a:xfrm>
        </p:grpSpPr>
        <p:sp>
          <p:nvSpPr>
            <p:cNvPr id="1062" name="Google Shape;1062;p44"/>
            <p:cNvSpPr/>
            <p:nvPr/>
          </p:nvSpPr>
          <p:spPr>
            <a:xfrm>
              <a:off x="6764975" y="2322388"/>
              <a:ext cx="36125" cy="37900"/>
            </a:xfrm>
            <a:custGeom>
              <a:avLst/>
              <a:gdLst/>
              <a:ahLst/>
              <a:cxnLst/>
              <a:rect l="l" t="t" r="r" b="b"/>
              <a:pathLst>
                <a:path w="1445" h="1516" extrusionOk="0">
                  <a:moveTo>
                    <a:pt x="50" y="0"/>
                  </a:moveTo>
                  <a:cubicBezTo>
                    <a:pt x="41" y="34"/>
                    <a:pt x="30" y="66"/>
                    <a:pt x="20" y="98"/>
                  </a:cubicBezTo>
                  <a:cubicBezTo>
                    <a:pt x="14" y="129"/>
                    <a:pt x="7" y="161"/>
                    <a:pt x="5" y="193"/>
                  </a:cubicBezTo>
                  <a:cubicBezTo>
                    <a:pt x="0" y="227"/>
                    <a:pt x="0" y="263"/>
                    <a:pt x="0" y="297"/>
                  </a:cubicBezTo>
                  <a:cubicBezTo>
                    <a:pt x="2" y="336"/>
                    <a:pt x="7" y="377"/>
                    <a:pt x="14" y="415"/>
                  </a:cubicBezTo>
                  <a:cubicBezTo>
                    <a:pt x="16" y="431"/>
                    <a:pt x="18" y="449"/>
                    <a:pt x="25" y="476"/>
                  </a:cubicBezTo>
                  <a:cubicBezTo>
                    <a:pt x="30" y="506"/>
                    <a:pt x="39" y="542"/>
                    <a:pt x="52" y="590"/>
                  </a:cubicBezTo>
                  <a:cubicBezTo>
                    <a:pt x="64" y="621"/>
                    <a:pt x="73" y="658"/>
                    <a:pt x="88" y="696"/>
                  </a:cubicBezTo>
                  <a:cubicBezTo>
                    <a:pt x="98" y="717"/>
                    <a:pt x="104" y="737"/>
                    <a:pt x="113" y="757"/>
                  </a:cubicBezTo>
                  <a:cubicBezTo>
                    <a:pt x="122" y="778"/>
                    <a:pt x="132" y="798"/>
                    <a:pt x="143" y="821"/>
                  </a:cubicBezTo>
                  <a:cubicBezTo>
                    <a:pt x="184" y="907"/>
                    <a:pt x="234" y="991"/>
                    <a:pt x="290" y="1068"/>
                  </a:cubicBezTo>
                  <a:cubicBezTo>
                    <a:pt x="338" y="1134"/>
                    <a:pt x="390" y="1195"/>
                    <a:pt x="447" y="1252"/>
                  </a:cubicBezTo>
                  <a:cubicBezTo>
                    <a:pt x="469" y="1272"/>
                    <a:pt x="487" y="1290"/>
                    <a:pt x="501" y="1301"/>
                  </a:cubicBezTo>
                  <a:lnTo>
                    <a:pt x="521" y="1320"/>
                  </a:lnTo>
                  <a:lnTo>
                    <a:pt x="537" y="1335"/>
                  </a:lnTo>
                  <a:cubicBezTo>
                    <a:pt x="549" y="1345"/>
                    <a:pt x="567" y="1358"/>
                    <a:pt x="587" y="1374"/>
                  </a:cubicBezTo>
                  <a:cubicBezTo>
                    <a:pt x="644" y="1419"/>
                    <a:pt x="707" y="1456"/>
                    <a:pt x="773" y="1483"/>
                  </a:cubicBezTo>
                  <a:cubicBezTo>
                    <a:pt x="818" y="1501"/>
                    <a:pt x="864" y="1512"/>
                    <a:pt x="911" y="1515"/>
                  </a:cubicBezTo>
                  <a:cubicBezTo>
                    <a:pt x="919" y="1515"/>
                    <a:pt x="927" y="1515"/>
                    <a:pt x="935" y="1515"/>
                  </a:cubicBezTo>
                  <a:cubicBezTo>
                    <a:pt x="977" y="1515"/>
                    <a:pt x="1019" y="1510"/>
                    <a:pt x="1059" y="1496"/>
                  </a:cubicBezTo>
                  <a:cubicBezTo>
                    <a:pt x="1143" y="1467"/>
                    <a:pt x="1220" y="1417"/>
                    <a:pt x="1276" y="1349"/>
                  </a:cubicBezTo>
                  <a:cubicBezTo>
                    <a:pt x="1315" y="1304"/>
                    <a:pt x="1349" y="1256"/>
                    <a:pt x="1374" y="1202"/>
                  </a:cubicBezTo>
                  <a:cubicBezTo>
                    <a:pt x="1387" y="1172"/>
                    <a:pt x="1399" y="1141"/>
                    <a:pt x="1410" y="1109"/>
                  </a:cubicBezTo>
                  <a:cubicBezTo>
                    <a:pt x="1433" y="1038"/>
                    <a:pt x="1444" y="964"/>
                    <a:pt x="1442" y="889"/>
                  </a:cubicBezTo>
                  <a:cubicBezTo>
                    <a:pt x="1440" y="821"/>
                    <a:pt x="1431" y="755"/>
                    <a:pt x="1417" y="689"/>
                  </a:cubicBezTo>
                  <a:cubicBezTo>
                    <a:pt x="1394" y="760"/>
                    <a:pt x="1378" y="816"/>
                    <a:pt x="1360" y="878"/>
                  </a:cubicBezTo>
                  <a:cubicBezTo>
                    <a:pt x="1344" y="936"/>
                    <a:pt x="1328" y="1000"/>
                    <a:pt x="1304" y="1075"/>
                  </a:cubicBezTo>
                  <a:cubicBezTo>
                    <a:pt x="1281" y="1150"/>
                    <a:pt x="1245" y="1215"/>
                    <a:pt x="1195" y="1274"/>
                  </a:cubicBezTo>
                  <a:cubicBezTo>
                    <a:pt x="1149" y="1326"/>
                    <a:pt x="1090" y="1367"/>
                    <a:pt x="1025" y="1390"/>
                  </a:cubicBezTo>
                  <a:cubicBezTo>
                    <a:pt x="994" y="1399"/>
                    <a:pt x="963" y="1403"/>
                    <a:pt x="932" y="1403"/>
                  </a:cubicBezTo>
                  <a:cubicBezTo>
                    <a:pt x="892" y="1403"/>
                    <a:pt x="851" y="1395"/>
                    <a:pt x="814" y="1379"/>
                  </a:cubicBezTo>
                  <a:cubicBezTo>
                    <a:pt x="755" y="1356"/>
                    <a:pt x="703" y="1324"/>
                    <a:pt x="653" y="1286"/>
                  </a:cubicBezTo>
                  <a:cubicBezTo>
                    <a:pt x="635" y="1272"/>
                    <a:pt x="619" y="1258"/>
                    <a:pt x="608" y="1249"/>
                  </a:cubicBezTo>
                  <a:lnTo>
                    <a:pt x="592" y="1236"/>
                  </a:lnTo>
                  <a:lnTo>
                    <a:pt x="574" y="1220"/>
                  </a:lnTo>
                  <a:cubicBezTo>
                    <a:pt x="562" y="1209"/>
                    <a:pt x="544" y="1190"/>
                    <a:pt x="524" y="1172"/>
                  </a:cubicBezTo>
                  <a:cubicBezTo>
                    <a:pt x="472" y="1120"/>
                    <a:pt x="424" y="1063"/>
                    <a:pt x="379" y="1002"/>
                  </a:cubicBezTo>
                  <a:cubicBezTo>
                    <a:pt x="326" y="930"/>
                    <a:pt x="281" y="853"/>
                    <a:pt x="243" y="771"/>
                  </a:cubicBezTo>
                  <a:cubicBezTo>
                    <a:pt x="231" y="751"/>
                    <a:pt x="224" y="732"/>
                    <a:pt x="215" y="712"/>
                  </a:cubicBezTo>
                  <a:cubicBezTo>
                    <a:pt x="206" y="694"/>
                    <a:pt x="200" y="674"/>
                    <a:pt x="193" y="655"/>
                  </a:cubicBezTo>
                  <a:cubicBezTo>
                    <a:pt x="177" y="619"/>
                    <a:pt x="168" y="585"/>
                    <a:pt x="159" y="558"/>
                  </a:cubicBezTo>
                  <a:cubicBezTo>
                    <a:pt x="145" y="513"/>
                    <a:pt x="138" y="479"/>
                    <a:pt x="132" y="454"/>
                  </a:cubicBezTo>
                  <a:cubicBezTo>
                    <a:pt x="122" y="426"/>
                    <a:pt x="122" y="408"/>
                    <a:pt x="120" y="397"/>
                  </a:cubicBezTo>
                  <a:cubicBezTo>
                    <a:pt x="111" y="356"/>
                    <a:pt x="107" y="320"/>
                    <a:pt x="100" y="286"/>
                  </a:cubicBezTo>
                  <a:cubicBezTo>
                    <a:pt x="93" y="254"/>
                    <a:pt x="88" y="222"/>
                    <a:pt x="82" y="193"/>
                  </a:cubicBezTo>
                  <a:cubicBezTo>
                    <a:pt x="75" y="161"/>
                    <a:pt x="73" y="132"/>
                    <a:pt x="66" y="100"/>
                  </a:cubicBezTo>
                  <a:cubicBezTo>
                    <a:pt x="59" y="68"/>
                    <a:pt x="57" y="34"/>
                    <a:pt x="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p:cNvSpPr/>
            <p:nvPr/>
          </p:nvSpPr>
          <p:spPr>
            <a:xfrm>
              <a:off x="6762875" y="2301013"/>
              <a:ext cx="8400" cy="33800"/>
            </a:xfrm>
            <a:custGeom>
              <a:avLst/>
              <a:gdLst/>
              <a:ahLst/>
              <a:cxnLst/>
              <a:rect l="l" t="t" r="r" b="b"/>
              <a:pathLst>
                <a:path w="336" h="1352" extrusionOk="0">
                  <a:moveTo>
                    <a:pt x="336" y="1"/>
                  </a:moveTo>
                  <a:lnTo>
                    <a:pt x="336" y="1"/>
                  </a:lnTo>
                  <a:cubicBezTo>
                    <a:pt x="311" y="26"/>
                    <a:pt x="286" y="50"/>
                    <a:pt x="263" y="75"/>
                  </a:cubicBezTo>
                  <a:cubicBezTo>
                    <a:pt x="243" y="98"/>
                    <a:pt x="222" y="125"/>
                    <a:pt x="204" y="150"/>
                  </a:cubicBezTo>
                  <a:cubicBezTo>
                    <a:pt x="184" y="180"/>
                    <a:pt x="168" y="209"/>
                    <a:pt x="152" y="239"/>
                  </a:cubicBezTo>
                  <a:cubicBezTo>
                    <a:pt x="143" y="254"/>
                    <a:pt x="136" y="273"/>
                    <a:pt x="127" y="291"/>
                  </a:cubicBezTo>
                  <a:cubicBezTo>
                    <a:pt x="120" y="309"/>
                    <a:pt x="114" y="327"/>
                    <a:pt x="104" y="347"/>
                  </a:cubicBezTo>
                  <a:cubicBezTo>
                    <a:pt x="100" y="361"/>
                    <a:pt x="93" y="379"/>
                    <a:pt x="86" y="406"/>
                  </a:cubicBezTo>
                  <a:cubicBezTo>
                    <a:pt x="77" y="434"/>
                    <a:pt x="66" y="468"/>
                    <a:pt x="55" y="517"/>
                  </a:cubicBezTo>
                  <a:cubicBezTo>
                    <a:pt x="46" y="542"/>
                    <a:pt x="34" y="606"/>
                    <a:pt x="34" y="606"/>
                  </a:cubicBezTo>
                  <a:cubicBezTo>
                    <a:pt x="34" y="606"/>
                    <a:pt x="32" y="619"/>
                    <a:pt x="30" y="635"/>
                  </a:cubicBezTo>
                  <a:cubicBezTo>
                    <a:pt x="25" y="653"/>
                    <a:pt x="23" y="674"/>
                    <a:pt x="21" y="687"/>
                  </a:cubicBezTo>
                  <a:cubicBezTo>
                    <a:pt x="7" y="774"/>
                    <a:pt x="0" y="860"/>
                    <a:pt x="0" y="946"/>
                  </a:cubicBezTo>
                  <a:cubicBezTo>
                    <a:pt x="0" y="969"/>
                    <a:pt x="0" y="989"/>
                    <a:pt x="2" y="1009"/>
                  </a:cubicBezTo>
                  <a:cubicBezTo>
                    <a:pt x="2" y="1028"/>
                    <a:pt x="5" y="1048"/>
                    <a:pt x="7" y="1066"/>
                  </a:cubicBezTo>
                  <a:cubicBezTo>
                    <a:pt x="12" y="1100"/>
                    <a:pt x="16" y="1134"/>
                    <a:pt x="25" y="1166"/>
                  </a:cubicBezTo>
                  <a:cubicBezTo>
                    <a:pt x="34" y="1198"/>
                    <a:pt x="46" y="1227"/>
                    <a:pt x="57" y="1259"/>
                  </a:cubicBezTo>
                  <a:cubicBezTo>
                    <a:pt x="66" y="1288"/>
                    <a:pt x="84" y="1320"/>
                    <a:pt x="98" y="1352"/>
                  </a:cubicBezTo>
                  <a:cubicBezTo>
                    <a:pt x="102" y="1275"/>
                    <a:pt x="104" y="1213"/>
                    <a:pt x="107" y="1157"/>
                  </a:cubicBezTo>
                  <a:cubicBezTo>
                    <a:pt x="109" y="1127"/>
                    <a:pt x="107" y="1096"/>
                    <a:pt x="109" y="1059"/>
                  </a:cubicBezTo>
                  <a:lnTo>
                    <a:pt x="109" y="1007"/>
                  </a:lnTo>
                  <a:lnTo>
                    <a:pt x="109" y="948"/>
                  </a:lnTo>
                  <a:cubicBezTo>
                    <a:pt x="109" y="867"/>
                    <a:pt x="116" y="785"/>
                    <a:pt x="129" y="706"/>
                  </a:cubicBezTo>
                  <a:cubicBezTo>
                    <a:pt x="132" y="692"/>
                    <a:pt x="134" y="672"/>
                    <a:pt x="136" y="656"/>
                  </a:cubicBezTo>
                  <a:cubicBezTo>
                    <a:pt x="138" y="640"/>
                    <a:pt x="143" y="629"/>
                    <a:pt x="143" y="629"/>
                  </a:cubicBezTo>
                  <a:cubicBezTo>
                    <a:pt x="143" y="629"/>
                    <a:pt x="154" y="570"/>
                    <a:pt x="161" y="545"/>
                  </a:cubicBezTo>
                  <a:cubicBezTo>
                    <a:pt x="172" y="499"/>
                    <a:pt x="182" y="465"/>
                    <a:pt x="188" y="440"/>
                  </a:cubicBezTo>
                  <a:cubicBezTo>
                    <a:pt x="195" y="413"/>
                    <a:pt x="202" y="397"/>
                    <a:pt x="206" y="384"/>
                  </a:cubicBezTo>
                  <a:lnTo>
                    <a:pt x="227" y="327"/>
                  </a:lnTo>
                  <a:cubicBezTo>
                    <a:pt x="234" y="309"/>
                    <a:pt x="238" y="293"/>
                    <a:pt x="245" y="275"/>
                  </a:cubicBezTo>
                  <a:cubicBezTo>
                    <a:pt x="254" y="243"/>
                    <a:pt x="265" y="214"/>
                    <a:pt x="274" y="184"/>
                  </a:cubicBezTo>
                  <a:cubicBezTo>
                    <a:pt x="293" y="134"/>
                    <a:pt x="313" y="75"/>
                    <a:pt x="336"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6749325" y="2283338"/>
              <a:ext cx="118250" cy="85225"/>
            </a:xfrm>
            <a:custGeom>
              <a:avLst/>
              <a:gdLst/>
              <a:ahLst/>
              <a:cxnLst/>
              <a:rect l="l" t="t" r="r" b="b"/>
              <a:pathLst>
                <a:path w="4730" h="3409" extrusionOk="0">
                  <a:moveTo>
                    <a:pt x="1000" y="0"/>
                  </a:moveTo>
                  <a:lnTo>
                    <a:pt x="977" y="3"/>
                  </a:lnTo>
                  <a:lnTo>
                    <a:pt x="934" y="5"/>
                  </a:lnTo>
                  <a:cubicBezTo>
                    <a:pt x="918" y="7"/>
                    <a:pt x="905" y="12"/>
                    <a:pt x="891" y="14"/>
                  </a:cubicBezTo>
                  <a:cubicBezTo>
                    <a:pt x="875" y="18"/>
                    <a:pt x="862" y="21"/>
                    <a:pt x="848" y="25"/>
                  </a:cubicBezTo>
                  <a:cubicBezTo>
                    <a:pt x="737" y="64"/>
                    <a:pt x="637" y="130"/>
                    <a:pt x="558" y="216"/>
                  </a:cubicBezTo>
                  <a:cubicBezTo>
                    <a:pt x="402" y="381"/>
                    <a:pt x="300" y="590"/>
                    <a:pt x="229" y="798"/>
                  </a:cubicBezTo>
                  <a:cubicBezTo>
                    <a:pt x="157" y="1007"/>
                    <a:pt x="102" y="1220"/>
                    <a:pt x="64" y="1435"/>
                  </a:cubicBezTo>
                  <a:cubicBezTo>
                    <a:pt x="28" y="1646"/>
                    <a:pt x="7" y="1859"/>
                    <a:pt x="5" y="2072"/>
                  </a:cubicBezTo>
                  <a:cubicBezTo>
                    <a:pt x="0" y="2181"/>
                    <a:pt x="19" y="2290"/>
                    <a:pt x="59" y="2392"/>
                  </a:cubicBezTo>
                  <a:cubicBezTo>
                    <a:pt x="71" y="2417"/>
                    <a:pt x="84" y="2440"/>
                    <a:pt x="98" y="2464"/>
                  </a:cubicBezTo>
                  <a:cubicBezTo>
                    <a:pt x="111" y="2487"/>
                    <a:pt x="127" y="2510"/>
                    <a:pt x="143" y="2530"/>
                  </a:cubicBezTo>
                  <a:lnTo>
                    <a:pt x="168" y="2562"/>
                  </a:lnTo>
                  <a:lnTo>
                    <a:pt x="198" y="2589"/>
                  </a:lnTo>
                  <a:cubicBezTo>
                    <a:pt x="204" y="2598"/>
                    <a:pt x="216" y="2610"/>
                    <a:pt x="225" y="2619"/>
                  </a:cubicBezTo>
                  <a:lnTo>
                    <a:pt x="245" y="2634"/>
                  </a:lnTo>
                  <a:cubicBezTo>
                    <a:pt x="311" y="2691"/>
                    <a:pt x="386" y="2741"/>
                    <a:pt x="463" y="2780"/>
                  </a:cubicBezTo>
                  <a:cubicBezTo>
                    <a:pt x="622" y="2859"/>
                    <a:pt x="724" y="2870"/>
                    <a:pt x="869" y="2882"/>
                  </a:cubicBezTo>
                  <a:cubicBezTo>
                    <a:pt x="753" y="2809"/>
                    <a:pt x="635" y="2741"/>
                    <a:pt x="515" y="2682"/>
                  </a:cubicBezTo>
                  <a:cubicBezTo>
                    <a:pt x="445" y="2646"/>
                    <a:pt x="379" y="2603"/>
                    <a:pt x="318" y="2551"/>
                  </a:cubicBezTo>
                  <a:lnTo>
                    <a:pt x="300" y="2535"/>
                  </a:lnTo>
                  <a:cubicBezTo>
                    <a:pt x="293" y="2528"/>
                    <a:pt x="284" y="2521"/>
                    <a:pt x="277" y="2512"/>
                  </a:cubicBezTo>
                  <a:lnTo>
                    <a:pt x="254" y="2489"/>
                  </a:lnTo>
                  <a:lnTo>
                    <a:pt x="234" y="2462"/>
                  </a:lnTo>
                  <a:cubicBezTo>
                    <a:pt x="218" y="2444"/>
                    <a:pt x="207" y="2426"/>
                    <a:pt x="195" y="2408"/>
                  </a:cubicBezTo>
                  <a:cubicBezTo>
                    <a:pt x="184" y="2390"/>
                    <a:pt x="175" y="2369"/>
                    <a:pt x="164" y="2349"/>
                  </a:cubicBezTo>
                  <a:cubicBezTo>
                    <a:pt x="130" y="2260"/>
                    <a:pt x="114" y="2168"/>
                    <a:pt x="118" y="2075"/>
                  </a:cubicBezTo>
                  <a:cubicBezTo>
                    <a:pt x="121" y="1866"/>
                    <a:pt x="139" y="1660"/>
                    <a:pt x="175" y="1456"/>
                  </a:cubicBezTo>
                  <a:cubicBezTo>
                    <a:pt x="211" y="1245"/>
                    <a:pt x="266" y="1039"/>
                    <a:pt x="336" y="837"/>
                  </a:cubicBezTo>
                  <a:cubicBezTo>
                    <a:pt x="370" y="737"/>
                    <a:pt x="411" y="640"/>
                    <a:pt x="461" y="544"/>
                  </a:cubicBezTo>
                  <a:cubicBezTo>
                    <a:pt x="508" y="454"/>
                    <a:pt x="569" y="370"/>
                    <a:pt x="640" y="295"/>
                  </a:cubicBezTo>
                  <a:cubicBezTo>
                    <a:pt x="705" y="220"/>
                    <a:pt x="789" y="166"/>
                    <a:pt x="882" y="134"/>
                  </a:cubicBezTo>
                  <a:cubicBezTo>
                    <a:pt x="894" y="130"/>
                    <a:pt x="905" y="127"/>
                    <a:pt x="916" y="125"/>
                  </a:cubicBezTo>
                  <a:cubicBezTo>
                    <a:pt x="928" y="123"/>
                    <a:pt x="939" y="118"/>
                    <a:pt x="950" y="118"/>
                  </a:cubicBezTo>
                  <a:lnTo>
                    <a:pt x="984" y="114"/>
                  </a:lnTo>
                  <a:lnTo>
                    <a:pt x="1018" y="114"/>
                  </a:lnTo>
                  <a:cubicBezTo>
                    <a:pt x="1066" y="116"/>
                    <a:pt x="1111" y="125"/>
                    <a:pt x="1154" y="143"/>
                  </a:cubicBezTo>
                  <a:cubicBezTo>
                    <a:pt x="1238" y="179"/>
                    <a:pt x="1313" y="238"/>
                    <a:pt x="1370" y="313"/>
                  </a:cubicBezTo>
                  <a:cubicBezTo>
                    <a:pt x="1426" y="386"/>
                    <a:pt x="1472" y="470"/>
                    <a:pt x="1499" y="558"/>
                  </a:cubicBezTo>
                  <a:cubicBezTo>
                    <a:pt x="1556" y="735"/>
                    <a:pt x="1569" y="921"/>
                    <a:pt x="1592" y="1095"/>
                  </a:cubicBezTo>
                  <a:cubicBezTo>
                    <a:pt x="1612" y="1263"/>
                    <a:pt x="1646" y="1428"/>
                    <a:pt x="1698" y="1587"/>
                  </a:cubicBezTo>
                  <a:cubicBezTo>
                    <a:pt x="1771" y="1827"/>
                    <a:pt x="1889" y="2050"/>
                    <a:pt x="2045" y="2245"/>
                  </a:cubicBezTo>
                  <a:cubicBezTo>
                    <a:pt x="2088" y="2299"/>
                    <a:pt x="2136" y="2351"/>
                    <a:pt x="2188" y="2399"/>
                  </a:cubicBezTo>
                  <a:cubicBezTo>
                    <a:pt x="2204" y="2415"/>
                    <a:pt x="2222" y="2433"/>
                    <a:pt x="2242" y="2446"/>
                  </a:cubicBezTo>
                  <a:lnTo>
                    <a:pt x="2270" y="2471"/>
                  </a:lnTo>
                  <a:cubicBezTo>
                    <a:pt x="2279" y="2478"/>
                    <a:pt x="2290" y="2489"/>
                    <a:pt x="2306" y="2498"/>
                  </a:cubicBezTo>
                  <a:lnTo>
                    <a:pt x="2360" y="2537"/>
                  </a:lnTo>
                  <a:cubicBezTo>
                    <a:pt x="2489" y="2628"/>
                    <a:pt x="2632" y="2696"/>
                    <a:pt x="2784" y="2739"/>
                  </a:cubicBezTo>
                  <a:cubicBezTo>
                    <a:pt x="2902" y="2773"/>
                    <a:pt x="3020" y="2798"/>
                    <a:pt x="3140" y="2814"/>
                  </a:cubicBezTo>
                  <a:cubicBezTo>
                    <a:pt x="3274" y="2834"/>
                    <a:pt x="3423" y="2848"/>
                    <a:pt x="3587" y="2859"/>
                  </a:cubicBezTo>
                  <a:cubicBezTo>
                    <a:pt x="3750" y="2870"/>
                    <a:pt x="3929" y="2884"/>
                    <a:pt x="4119" y="2913"/>
                  </a:cubicBezTo>
                  <a:cubicBezTo>
                    <a:pt x="4212" y="2929"/>
                    <a:pt x="4310" y="2952"/>
                    <a:pt x="4382" y="3004"/>
                  </a:cubicBezTo>
                  <a:cubicBezTo>
                    <a:pt x="4401" y="3018"/>
                    <a:pt x="4416" y="3033"/>
                    <a:pt x="4430" y="3049"/>
                  </a:cubicBezTo>
                  <a:cubicBezTo>
                    <a:pt x="4435" y="3054"/>
                    <a:pt x="4437" y="3058"/>
                    <a:pt x="4441" y="3063"/>
                  </a:cubicBezTo>
                  <a:lnTo>
                    <a:pt x="4448" y="3077"/>
                  </a:lnTo>
                  <a:cubicBezTo>
                    <a:pt x="4453" y="3086"/>
                    <a:pt x="4455" y="3095"/>
                    <a:pt x="4459" y="3104"/>
                  </a:cubicBezTo>
                  <a:cubicBezTo>
                    <a:pt x="4471" y="3147"/>
                    <a:pt x="4466" y="3190"/>
                    <a:pt x="4448" y="3231"/>
                  </a:cubicBezTo>
                  <a:cubicBezTo>
                    <a:pt x="4439" y="3253"/>
                    <a:pt x="4423" y="3272"/>
                    <a:pt x="4401" y="3283"/>
                  </a:cubicBezTo>
                  <a:cubicBezTo>
                    <a:pt x="4396" y="3285"/>
                    <a:pt x="4391" y="3287"/>
                    <a:pt x="4385" y="3287"/>
                  </a:cubicBezTo>
                  <a:lnTo>
                    <a:pt x="4376" y="3290"/>
                  </a:lnTo>
                  <a:lnTo>
                    <a:pt x="4374" y="3290"/>
                  </a:lnTo>
                  <a:cubicBezTo>
                    <a:pt x="4374" y="3284"/>
                    <a:pt x="4375" y="3279"/>
                    <a:pt x="4375" y="3279"/>
                  </a:cubicBezTo>
                  <a:lnTo>
                    <a:pt x="4375" y="3279"/>
                  </a:lnTo>
                  <a:cubicBezTo>
                    <a:pt x="4375" y="3279"/>
                    <a:pt x="4374" y="3282"/>
                    <a:pt x="4373" y="3290"/>
                  </a:cubicBezTo>
                  <a:lnTo>
                    <a:pt x="4373" y="3290"/>
                  </a:lnTo>
                  <a:cubicBezTo>
                    <a:pt x="4373" y="3292"/>
                    <a:pt x="4373" y="3294"/>
                    <a:pt x="4373" y="3296"/>
                  </a:cubicBezTo>
                  <a:lnTo>
                    <a:pt x="4373" y="3296"/>
                  </a:lnTo>
                  <a:cubicBezTo>
                    <a:pt x="4371" y="3312"/>
                    <a:pt x="4368" y="3343"/>
                    <a:pt x="4362" y="3398"/>
                  </a:cubicBezTo>
                  <a:lnTo>
                    <a:pt x="4364" y="3398"/>
                  </a:lnTo>
                  <a:lnTo>
                    <a:pt x="4376" y="3401"/>
                  </a:lnTo>
                  <a:cubicBezTo>
                    <a:pt x="4376" y="3401"/>
                    <a:pt x="4377" y="3401"/>
                    <a:pt x="4378" y="3401"/>
                  </a:cubicBezTo>
                  <a:lnTo>
                    <a:pt x="4378" y="3401"/>
                  </a:lnTo>
                  <a:cubicBezTo>
                    <a:pt x="4378" y="3406"/>
                    <a:pt x="4377" y="3408"/>
                    <a:pt x="4378" y="3408"/>
                  </a:cubicBezTo>
                  <a:cubicBezTo>
                    <a:pt x="4378" y="3408"/>
                    <a:pt x="4378" y="3405"/>
                    <a:pt x="4379" y="3401"/>
                  </a:cubicBezTo>
                  <a:lnTo>
                    <a:pt x="4379" y="3401"/>
                  </a:lnTo>
                  <a:cubicBezTo>
                    <a:pt x="4393" y="3404"/>
                    <a:pt x="4408" y="3405"/>
                    <a:pt x="4424" y="3405"/>
                  </a:cubicBezTo>
                  <a:cubicBezTo>
                    <a:pt x="4434" y="3405"/>
                    <a:pt x="4445" y="3405"/>
                    <a:pt x="4455" y="3403"/>
                  </a:cubicBezTo>
                  <a:cubicBezTo>
                    <a:pt x="4507" y="3396"/>
                    <a:pt x="4559" y="3376"/>
                    <a:pt x="4600" y="3342"/>
                  </a:cubicBezTo>
                  <a:cubicBezTo>
                    <a:pt x="4645" y="3306"/>
                    <a:pt x="4679" y="3260"/>
                    <a:pt x="4702" y="3208"/>
                  </a:cubicBezTo>
                  <a:cubicBezTo>
                    <a:pt x="4722" y="3154"/>
                    <a:pt x="4729" y="3095"/>
                    <a:pt x="4725" y="3038"/>
                  </a:cubicBezTo>
                  <a:cubicBezTo>
                    <a:pt x="4720" y="2979"/>
                    <a:pt x="4707" y="2922"/>
                    <a:pt x="4684" y="2870"/>
                  </a:cubicBezTo>
                  <a:cubicBezTo>
                    <a:pt x="4673" y="2843"/>
                    <a:pt x="4659" y="2818"/>
                    <a:pt x="4645" y="2793"/>
                  </a:cubicBezTo>
                  <a:lnTo>
                    <a:pt x="4623" y="2755"/>
                  </a:lnTo>
                  <a:cubicBezTo>
                    <a:pt x="4614" y="2743"/>
                    <a:pt x="4605" y="2732"/>
                    <a:pt x="4595" y="2721"/>
                  </a:cubicBezTo>
                  <a:cubicBezTo>
                    <a:pt x="4561" y="2671"/>
                    <a:pt x="4521" y="2628"/>
                    <a:pt x="4475" y="2589"/>
                  </a:cubicBezTo>
                  <a:cubicBezTo>
                    <a:pt x="4430" y="2548"/>
                    <a:pt x="4380" y="2512"/>
                    <a:pt x="4330" y="2483"/>
                  </a:cubicBezTo>
                  <a:cubicBezTo>
                    <a:pt x="4276" y="2449"/>
                    <a:pt x="4221" y="2421"/>
                    <a:pt x="4167" y="2396"/>
                  </a:cubicBezTo>
                  <a:cubicBezTo>
                    <a:pt x="4051" y="2349"/>
                    <a:pt x="3934" y="2310"/>
                    <a:pt x="3813" y="2283"/>
                  </a:cubicBezTo>
                  <a:cubicBezTo>
                    <a:pt x="3571" y="2226"/>
                    <a:pt x="3321" y="2195"/>
                    <a:pt x="3095" y="2115"/>
                  </a:cubicBezTo>
                  <a:cubicBezTo>
                    <a:pt x="2984" y="2077"/>
                    <a:pt x="2877" y="2025"/>
                    <a:pt x="2777" y="1959"/>
                  </a:cubicBezTo>
                  <a:cubicBezTo>
                    <a:pt x="2682" y="1893"/>
                    <a:pt x="2594" y="1816"/>
                    <a:pt x="2514" y="1732"/>
                  </a:cubicBezTo>
                  <a:cubicBezTo>
                    <a:pt x="2437" y="1651"/>
                    <a:pt x="2367" y="1562"/>
                    <a:pt x="2301" y="1472"/>
                  </a:cubicBezTo>
                  <a:lnTo>
                    <a:pt x="2256" y="1406"/>
                  </a:lnTo>
                  <a:cubicBezTo>
                    <a:pt x="2249" y="1397"/>
                    <a:pt x="2242" y="1388"/>
                    <a:pt x="2238" y="1379"/>
                  </a:cubicBezTo>
                  <a:lnTo>
                    <a:pt x="2224" y="1360"/>
                  </a:lnTo>
                  <a:cubicBezTo>
                    <a:pt x="2190" y="1311"/>
                    <a:pt x="2165" y="1268"/>
                    <a:pt x="2149" y="1243"/>
                  </a:cubicBezTo>
                  <a:cubicBezTo>
                    <a:pt x="2079" y="1125"/>
                    <a:pt x="1993" y="1016"/>
                    <a:pt x="1898" y="916"/>
                  </a:cubicBezTo>
                  <a:lnTo>
                    <a:pt x="1898" y="916"/>
                  </a:lnTo>
                  <a:cubicBezTo>
                    <a:pt x="1930" y="1052"/>
                    <a:pt x="1982" y="1181"/>
                    <a:pt x="2054" y="1299"/>
                  </a:cubicBezTo>
                  <a:cubicBezTo>
                    <a:pt x="2070" y="1324"/>
                    <a:pt x="2097" y="1367"/>
                    <a:pt x="2131" y="1419"/>
                  </a:cubicBezTo>
                  <a:cubicBezTo>
                    <a:pt x="2136" y="1426"/>
                    <a:pt x="2140" y="1433"/>
                    <a:pt x="2145" y="1440"/>
                  </a:cubicBezTo>
                  <a:lnTo>
                    <a:pt x="2163" y="1467"/>
                  </a:lnTo>
                  <a:lnTo>
                    <a:pt x="2211" y="1537"/>
                  </a:lnTo>
                  <a:cubicBezTo>
                    <a:pt x="2279" y="1633"/>
                    <a:pt x="2353" y="1723"/>
                    <a:pt x="2433" y="1807"/>
                  </a:cubicBezTo>
                  <a:cubicBezTo>
                    <a:pt x="2519" y="1898"/>
                    <a:pt x="2612" y="1979"/>
                    <a:pt x="2716" y="2050"/>
                  </a:cubicBezTo>
                  <a:cubicBezTo>
                    <a:pt x="2820" y="2120"/>
                    <a:pt x="2936" y="2177"/>
                    <a:pt x="3056" y="2220"/>
                  </a:cubicBezTo>
                  <a:cubicBezTo>
                    <a:pt x="3299" y="2304"/>
                    <a:pt x="3553" y="2335"/>
                    <a:pt x="3786" y="2390"/>
                  </a:cubicBezTo>
                  <a:cubicBezTo>
                    <a:pt x="3900" y="2415"/>
                    <a:pt x="4013" y="2451"/>
                    <a:pt x="4122" y="2496"/>
                  </a:cubicBezTo>
                  <a:cubicBezTo>
                    <a:pt x="4172" y="2519"/>
                    <a:pt x="4221" y="2546"/>
                    <a:pt x="4269" y="2576"/>
                  </a:cubicBezTo>
                  <a:cubicBezTo>
                    <a:pt x="4317" y="2603"/>
                    <a:pt x="4360" y="2634"/>
                    <a:pt x="4401" y="2671"/>
                  </a:cubicBezTo>
                  <a:cubicBezTo>
                    <a:pt x="4478" y="2737"/>
                    <a:pt x="4539" y="2818"/>
                    <a:pt x="4580" y="2911"/>
                  </a:cubicBezTo>
                  <a:cubicBezTo>
                    <a:pt x="4618" y="2999"/>
                    <a:pt x="4625" y="3092"/>
                    <a:pt x="4598" y="3163"/>
                  </a:cubicBezTo>
                  <a:cubicBezTo>
                    <a:pt x="4590" y="3182"/>
                    <a:pt x="4580" y="3199"/>
                    <a:pt x="4568" y="3215"/>
                  </a:cubicBezTo>
                  <a:lnTo>
                    <a:pt x="4568" y="3215"/>
                  </a:lnTo>
                  <a:cubicBezTo>
                    <a:pt x="4578" y="3167"/>
                    <a:pt x="4576" y="3118"/>
                    <a:pt x="4564" y="3072"/>
                  </a:cubicBezTo>
                  <a:cubicBezTo>
                    <a:pt x="4559" y="3054"/>
                    <a:pt x="4552" y="3038"/>
                    <a:pt x="4543" y="3022"/>
                  </a:cubicBezTo>
                  <a:lnTo>
                    <a:pt x="4530" y="2999"/>
                  </a:lnTo>
                  <a:cubicBezTo>
                    <a:pt x="4525" y="2993"/>
                    <a:pt x="4521" y="2986"/>
                    <a:pt x="4516" y="2979"/>
                  </a:cubicBezTo>
                  <a:cubicBezTo>
                    <a:pt x="4496" y="2954"/>
                    <a:pt x="4473" y="2931"/>
                    <a:pt x="4446" y="2913"/>
                  </a:cubicBezTo>
                  <a:cubicBezTo>
                    <a:pt x="4398" y="2879"/>
                    <a:pt x="4346" y="2854"/>
                    <a:pt x="4289" y="2836"/>
                  </a:cubicBezTo>
                  <a:cubicBezTo>
                    <a:pt x="4240" y="2823"/>
                    <a:pt x="4187" y="2809"/>
                    <a:pt x="4135" y="2802"/>
                  </a:cubicBezTo>
                  <a:cubicBezTo>
                    <a:pt x="3938" y="2771"/>
                    <a:pt x="3757" y="2759"/>
                    <a:pt x="3594" y="2746"/>
                  </a:cubicBezTo>
                  <a:cubicBezTo>
                    <a:pt x="3430" y="2732"/>
                    <a:pt x="3283" y="2721"/>
                    <a:pt x="3154" y="2703"/>
                  </a:cubicBezTo>
                  <a:cubicBezTo>
                    <a:pt x="3038" y="2687"/>
                    <a:pt x="2925" y="2662"/>
                    <a:pt x="2816" y="2630"/>
                  </a:cubicBezTo>
                  <a:cubicBezTo>
                    <a:pt x="2675" y="2589"/>
                    <a:pt x="2542" y="2526"/>
                    <a:pt x="2421" y="2444"/>
                  </a:cubicBezTo>
                  <a:lnTo>
                    <a:pt x="2372" y="2408"/>
                  </a:lnTo>
                  <a:cubicBezTo>
                    <a:pt x="2358" y="2399"/>
                    <a:pt x="2347" y="2387"/>
                    <a:pt x="2338" y="2381"/>
                  </a:cubicBezTo>
                  <a:lnTo>
                    <a:pt x="2310" y="2358"/>
                  </a:lnTo>
                  <a:cubicBezTo>
                    <a:pt x="2292" y="2344"/>
                    <a:pt x="2276" y="2328"/>
                    <a:pt x="2261" y="2313"/>
                  </a:cubicBezTo>
                  <a:cubicBezTo>
                    <a:pt x="2213" y="2267"/>
                    <a:pt x="2170" y="2222"/>
                    <a:pt x="2129" y="2170"/>
                  </a:cubicBezTo>
                  <a:cubicBezTo>
                    <a:pt x="1982" y="1986"/>
                    <a:pt x="1871" y="1775"/>
                    <a:pt x="1800" y="1549"/>
                  </a:cubicBezTo>
                  <a:cubicBezTo>
                    <a:pt x="1753" y="1394"/>
                    <a:pt x="1719" y="1238"/>
                    <a:pt x="1701" y="1077"/>
                  </a:cubicBezTo>
                  <a:cubicBezTo>
                    <a:pt x="1678" y="905"/>
                    <a:pt x="1667" y="714"/>
                    <a:pt x="1603" y="519"/>
                  </a:cubicBezTo>
                  <a:cubicBezTo>
                    <a:pt x="1571" y="417"/>
                    <a:pt x="1522" y="322"/>
                    <a:pt x="1456" y="238"/>
                  </a:cubicBezTo>
                  <a:cubicBezTo>
                    <a:pt x="1388" y="150"/>
                    <a:pt x="1297" y="80"/>
                    <a:pt x="1193" y="37"/>
                  </a:cubicBezTo>
                  <a:cubicBezTo>
                    <a:pt x="1138" y="14"/>
                    <a:pt x="1079" y="3"/>
                    <a:pt x="1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6754375" y="2355938"/>
              <a:ext cx="32825" cy="43825"/>
            </a:xfrm>
            <a:custGeom>
              <a:avLst/>
              <a:gdLst/>
              <a:ahLst/>
              <a:cxnLst/>
              <a:rect l="l" t="t" r="r" b="b"/>
              <a:pathLst>
                <a:path w="1313" h="1753" extrusionOk="0">
                  <a:moveTo>
                    <a:pt x="440" y="0"/>
                  </a:moveTo>
                  <a:lnTo>
                    <a:pt x="440" y="0"/>
                  </a:lnTo>
                  <a:cubicBezTo>
                    <a:pt x="376" y="25"/>
                    <a:pt x="318" y="55"/>
                    <a:pt x="261" y="91"/>
                  </a:cubicBezTo>
                  <a:cubicBezTo>
                    <a:pt x="166" y="152"/>
                    <a:pt x="91" y="241"/>
                    <a:pt x="45" y="345"/>
                  </a:cubicBezTo>
                  <a:cubicBezTo>
                    <a:pt x="34" y="370"/>
                    <a:pt x="25" y="392"/>
                    <a:pt x="21" y="417"/>
                  </a:cubicBezTo>
                  <a:lnTo>
                    <a:pt x="18" y="426"/>
                  </a:lnTo>
                  <a:lnTo>
                    <a:pt x="16" y="436"/>
                  </a:lnTo>
                  <a:lnTo>
                    <a:pt x="11" y="456"/>
                  </a:lnTo>
                  <a:cubicBezTo>
                    <a:pt x="9" y="470"/>
                    <a:pt x="7" y="483"/>
                    <a:pt x="5" y="497"/>
                  </a:cubicBezTo>
                  <a:cubicBezTo>
                    <a:pt x="2" y="526"/>
                    <a:pt x="0" y="556"/>
                    <a:pt x="2" y="585"/>
                  </a:cubicBezTo>
                  <a:cubicBezTo>
                    <a:pt x="9" y="651"/>
                    <a:pt x="30" y="714"/>
                    <a:pt x="66" y="769"/>
                  </a:cubicBezTo>
                  <a:cubicBezTo>
                    <a:pt x="104" y="825"/>
                    <a:pt x="154" y="871"/>
                    <a:pt x="215" y="903"/>
                  </a:cubicBezTo>
                  <a:cubicBezTo>
                    <a:pt x="333" y="966"/>
                    <a:pt x="460" y="986"/>
                    <a:pt x="574" y="1018"/>
                  </a:cubicBezTo>
                  <a:cubicBezTo>
                    <a:pt x="628" y="1032"/>
                    <a:pt x="680" y="1050"/>
                    <a:pt x="732" y="1075"/>
                  </a:cubicBezTo>
                  <a:cubicBezTo>
                    <a:pt x="778" y="1095"/>
                    <a:pt x="819" y="1125"/>
                    <a:pt x="857" y="1159"/>
                  </a:cubicBezTo>
                  <a:cubicBezTo>
                    <a:pt x="891" y="1193"/>
                    <a:pt x="918" y="1229"/>
                    <a:pt x="943" y="1270"/>
                  </a:cubicBezTo>
                  <a:cubicBezTo>
                    <a:pt x="995" y="1358"/>
                    <a:pt x="1023" y="1460"/>
                    <a:pt x="1018" y="1564"/>
                  </a:cubicBezTo>
                  <a:lnTo>
                    <a:pt x="1018" y="1569"/>
                  </a:lnTo>
                  <a:lnTo>
                    <a:pt x="1018" y="1578"/>
                  </a:lnTo>
                  <a:cubicBezTo>
                    <a:pt x="1018" y="1580"/>
                    <a:pt x="1016" y="1592"/>
                    <a:pt x="1013" y="1596"/>
                  </a:cubicBezTo>
                  <a:cubicBezTo>
                    <a:pt x="1011" y="1608"/>
                    <a:pt x="1009" y="1619"/>
                    <a:pt x="1007" y="1628"/>
                  </a:cubicBezTo>
                  <a:cubicBezTo>
                    <a:pt x="1004" y="1648"/>
                    <a:pt x="1000" y="1666"/>
                    <a:pt x="998" y="1680"/>
                  </a:cubicBezTo>
                  <a:lnTo>
                    <a:pt x="989" y="1721"/>
                  </a:lnTo>
                  <a:cubicBezTo>
                    <a:pt x="989" y="1721"/>
                    <a:pt x="989" y="1723"/>
                    <a:pt x="982" y="1750"/>
                  </a:cubicBezTo>
                  <a:lnTo>
                    <a:pt x="982" y="1753"/>
                  </a:lnTo>
                  <a:lnTo>
                    <a:pt x="986" y="1753"/>
                  </a:lnTo>
                  <a:lnTo>
                    <a:pt x="995" y="1750"/>
                  </a:lnTo>
                  <a:lnTo>
                    <a:pt x="1020" y="1744"/>
                  </a:lnTo>
                  <a:lnTo>
                    <a:pt x="1059" y="1732"/>
                  </a:lnTo>
                  <a:lnTo>
                    <a:pt x="1104" y="1719"/>
                  </a:lnTo>
                  <a:cubicBezTo>
                    <a:pt x="1106" y="1719"/>
                    <a:pt x="1111" y="1719"/>
                    <a:pt x="1115" y="1714"/>
                  </a:cubicBezTo>
                  <a:lnTo>
                    <a:pt x="1134" y="1705"/>
                  </a:lnTo>
                  <a:cubicBezTo>
                    <a:pt x="1156" y="1694"/>
                    <a:pt x="1177" y="1680"/>
                    <a:pt x="1195" y="1664"/>
                  </a:cubicBezTo>
                  <a:lnTo>
                    <a:pt x="1208" y="1651"/>
                  </a:lnTo>
                  <a:cubicBezTo>
                    <a:pt x="1213" y="1646"/>
                    <a:pt x="1217" y="1642"/>
                    <a:pt x="1220" y="1639"/>
                  </a:cubicBezTo>
                  <a:cubicBezTo>
                    <a:pt x="1229" y="1628"/>
                    <a:pt x="1236" y="1619"/>
                    <a:pt x="1242" y="1610"/>
                  </a:cubicBezTo>
                  <a:cubicBezTo>
                    <a:pt x="1258" y="1587"/>
                    <a:pt x="1270" y="1562"/>
                    <a:pt x="1281" y="1535"/>
                  </a:cubicBezTo>
                  <a:cubicBezTo>
                    <a:pt x="1304" y="1472"/>
                    <a:pt x="1313" y="1401"/>
                    <a:pt x="1306" y="1333"/>
                  </a:cubicBezTo>
                  <a:cubicBezTo>
                    <a:pt x="1301" y="1292"/>
                    <a:pt x="1290" y="1254"/>
                    <a:pt x="1276" y="1218"/>
                  </a:cubicBezTo>
                  <a:cubicBezTo>
                    <a:pt x="1261" y="1177"/>
                    <a:pt x="1238" y="1141"/>
                    <a:pt x="1213" y="1107"/>
                  </a:cubicBezTo>
                  <a:cubicBezTo>
                    <a:pt x="1161" y="1039"/>
                    <a:pt x="1097" y="980"/>
                    <a:pt x="1027" y="930"/>
                  </a:cubicBezTo>
                  <a:cubicBezTo>
                    <a:pt x="959" y="878"/>
                    <a:pt x="889" y="832"/>
                    <a:pt x="821" y="787"/>
                  </a:cubicBezTo>
                  <a:cubicBezTo>
                    <a:pt x="757" y="746"/>
                    <a:pt x="698" y="696"/>
                    <a:pt x="644" y="642"/>
                  </a:cubicBezTo>
                  <a:cubicBezTo>
                    <a:pt x="599" y="594"/>
                    <a:pt x="562" y="540"/>
                    <a:pt x="537" y="479"/>
                  </a:cubicBezTo>
                  <a:cubicBezTo>
                    <a:pt x="522" y="438"/>
                    <a:pt x="512" y="392"/>
                    <a:pt x="515" y="347"/>
                  </a:cubicBezTo>
                  <a:cubicBezTo>
                    <a:pt x="517" y="320"/>
                    <a:pt x="524" y="295"/>
                    <a:pt x="533" y="272"/>
                  </a:cubicBezTo>
                  <a:cubicBezTo>
                    <a:pt x="556" y="213"/>
                    <a:pt x="590" y="159"/>
                    <a:pt x="633" y="116"/>
                  </a:cubicBezTo>
                  <a:cubicBezTo>
                    <a:pt x="673" y="68"/>
                    <a:pt x="726" y="34"/>
                    <a:pt x="785" y="12"/>
                  </a:cubicBezTo>
                  <a:cubicBezTo>
                    <a:pt x="769" y="10"/>
                    <a:pt x="753" y="8"/>
                    <a:pt x="738" y="8"/>
                  </a:cubicBezTo>
                  <a:cubicBezTo>
                    <a:pt x="718" y="8"/>
                    <a:pt x="699" y="10"/>
                    <a:pt x="680" y="14"/>
                  </a:cubicBezTo>
                  <a:cubicBezTo>
                    <a:pt x="646" y="21"/>
                    <a:pt x="612" y="34"/>
                    <a:pt x="583" y="50"/>
                  </a:cubicBezTo>
                  <a:cubicBezTo>
                    <a:pt x="512" y="91"/>
                    <a:pt x="458" y="157"/>
                    <a:pt x="429" y="234"/>
                  </a:cubicBezTo>
                  <a:cubicBezTo>
                    <a:pt x="417" y="268"/>
                    <a:pt x="408" y="302"/>
                    <a:pt x="406" y="338"/>
                  </a:cubicBezTo>
                  <a:cubicBezTo>
                    <a:pt x="401" y="399"/>
                    <a:pt x="410" y="460"/>
                    <a:pt x="433" y="519"/>
                  </a:cubicBezTo>
                  <a:cubicBezTo>
                    <a:pt x="463" y="592"/>
                    <a:pt x="508" y="660"/>
                    <a:pt x="565" y="717"/>
                  </a:cubicBezTo>
                  <a:cubicBezTo>
                    <a:pt x="624" y="778"/>
                    <a:pt x="687" y="832"/>
                    <a:pt x="757" y="878"/>
                  </a:cubicBezTo>
                  <a:cubicBezTo>
                    <a:pt x="828" y="925"/>
                    <a:pt x="898" y="971"/>
                    <a:pt x="961" y="1018"/>
                  </a:cubicBezTo>
                  <a:cubicBezTo>
                    <a:pt x="1023" y="1061"/>
                    <a:pt x="1077" y="1113"/>
                    <a:pt x="1125" y="1172"/>
                  </a:cubicBezTo>
                  <a:cubicBezTo>
                    <a:pt x="1143" y="1199"/>
                    <a:pt x="1161" y="1227"/>
                    <a:pt x="1174" y="1258"/>
                  </a:cubicBezTo>
                  <a:cubicBezTo>
                    <a:pt x="1183" y="1286"/>
                    <a:pt x="1193" y="1315"/>
                    <a:pt x="1195" y="1345"/>
                  </a:cubicBezTo>
                  <a:cubicBezTo>
                    <a:pt x="1202" y="1397"/>
                    <a:pt x="1195" y="1449"/>
                    <a:pt x="1177" y="1496"/>
                  </a:cubicBezTo>
                  <a:cubicBezTo>
                    <a:pt x="1170" y="1515"/>
                    <a:pt x="1161" y="1530"/>
                    <a:pt x="1152" y="1549"/>
                  </a:cubicBezTo>
                  <a:cubicBezTo>
                    <a:pt x="1147" y="1553"/>
                    <a:pt x="1143" y="1560"/>
                    <a:pt x="1136" y="1567"/>
                  </a:cubicBezTo>
                  <a:cubicBezTo>
                    <a:pt x="1136" y="1569"/>
                    <a:pt x="1134" y="1571"/>
                    <a:pt x="1129" y="1574"/>
                  </a:cubicBezTo>
                  <a:lnTo>
                    <a:pt x="1127" y="1576"/>
                  </a:lnTo>
                  <a:lnTo>
                    <a:pt x="1127" y="1574"/>
                  </a:lnTo>
                  <a:cubicBezTo>
                    <a:pt x="1131" y="1499"/>
                    <a:pt x="1122" y="1424"/>
                    <a:pt x="1100" y="1354"/>
                  </a:cubicBezTo>
                  <a:cubicBezTo>
                    <a:pt x="1084" y="1304"/>
                    <a:pt x="1063" y="1258"/>
                    <a:pt x="1038" y="1215"/>
                  </a:cubicBezTo>
                  <a:cubicBezTo>
                    <a:pt x="1009" y="1165"/>
                    <a:pt x="973" y="1120"/>
                    <a:pt x="932" y="1082"/>
                  </a:cubicBezTo>
                  <a:cubicBezTo>
                    <a:pt x="887" y="1039"/>
                    <a:pt x="837" y="1002"/>
                    <a:pt x="780" y="975"/>
                  </a:cubicBezTo>
                  <a:cubicBezTo>
                    <a:pt x="721" y="948"/>
                    <a:pt x="662" y="927"/>
                    <a:pt x="601" y="914"/>
                  </a:cubicBezTo>
                  <a:cubicBezTo>
                    <a:pt x="483" y="880"/>
                    <a:pt x="363" y="859"/>
                    <a:pt x="268" y="807"/>
                  </a:cubicBezTo>
                  <a:cubicBezTo>
                    <a:pt x="225" y="785"/>
                    <a:pt x="186" y="751"/>
                    <a:pt x="157" y="710"/>
                  </a:cubicBezTo>
                  <a:cubicBezTo>
                    <a:pt x="132" y="671"/>
                    <a:pt x="118" y="626"/>
                    <a:pt x="113" y="578"/>
                  </a:cubicBezTo>
                  <a:cubicBezTo>
                    <a:pt x="111" y="556"/>
                    <a:pt x="111" y="535"/>
                    <a:pt x="113" y="513"/>
                  </a:cubicBezTo>
                  <a:cubicBezTo>
                    <a:pt x="113" y="501"/>
                    <a:pt x="118" y="490"/>
                    <a:pt x="118" y="479"/>
                  </a:cubicBezTo>
                  <a:lnTo>
                    <a:pt x="123" y="463"/>
                  </a:lnTo>
                  <a:cubicBezTo>
                    <a:pt x="123" y="458"/>
                    <a:pt x="125" y="454"/>
                    <a:pt x="125" y="449"/>
                  </a:cubicBezTo>
                  <a:cubicBezTo>
                    <a:pt x="132" y="429"/>
                    <a:pt x="138" y="411"/>
                    <a:pt x="145" y="390"/>
                  </a:cubicBezTo>
                  <a:cubicBezTo>
                    <a:pt x="157" y="363"/>
                    <a:pt x="172" y="336"/>
                    <a:pt x="188" y="313"/>
                  </a:cubicBezTo>
                  <a:cubicBezTo>
                    <a:pt x="227" y="256"/>
                    <a:pt x="268" y="204"/>
                    <a:pt x="313" y="152"/>
                  </a:cubicBezTo>
                  <a:lnTo>
                    <a:pt x="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6800100" y="2348163"/>
              <a:ext cx="5300" cy="11650"/>
            </a:xfrm>
            <a:custGeom>
              <a:avLst/>
              <a:gdLst/>
              <a:ahLst/>
              <a:cxnLst/>
              <a:rect l="l" t="t" r="r" b="b"/>
              <a:pathLst>
                <a:path w="212" h="466" extrusionOk="0">
                  <a:moveTo>
                    <a:pt x="41" y="1"/>
                  </a:moveTo>
                  <a:cubicBezTo>
                    <a:pt x="14" y="30"/>
                    <a:pt x="1" y="51"/>
                    <a:pt x="5" y="78"/>
                  </a:cubicBezTo>
                  <a:cubicBezTo>
                    <a:pt x="12" y="105"/>
                    <a:pt x="53" y="248"/>
                    <a:pt x="53" y="248"/>
                  </a:cubicBezTo>
                  <a:cubicBezTo>
                    <a:pt x="53" y="248"/>
                    <a:pt x="89" y="388"/>
                    <a:pt x="98" y="418"/>
                  </a:cubicBezTo>
                  <a:cubicBezTo>
                    <a:pt x="105" y="445"/>
                    <a:pt x="128" y="454"/>
                    <a:pt x="168" y="465"/>
                  </a:cubicBezTo>
                  <a:cubicBezTo>
                    <a:pt x="196" y="436"/>
                    <a:pt x="211" y="416"/>
                    <a:pt x="205" y="388"/>
                  </a:cubicBezTo>
                  <a:cubicBezTo>
                    <a:pt x="198" y="363"/>
                    <a:pt x="159" y="218"/>
                    <a:pt x="159" y="218"/>
                  </a:cubicBezTo>
                  <a:cubicBezTo>
                    <a:pt x="159" y="218"/>
                    <a:pt x="121" y="78"/>
                    <a:pt x="112" y="48"/>
                  </a:cubicBezTo>
                  <a:cubicBezTo>
                    <a:pt x="105" y="21"/>
                    <a:pt x="84" y="12"/>
                    <a:pt x="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6781350" y="2359088"/>
              <a:ext cx="7150" cy="12450"/>
            </a:xfrm>
            <a:custGeom>
              <a:avLst/>
              <a:gdLst/>
              <a:ahLst/>
              <a:cxnLst/>
              <a:rect l="l" t="t" r="r" b="b"/>
              <a:pathLst>
                <a:path w="286" h="498" extrusionOk="0">
                  <a:moveTo>
                    <a:pt x="38" y="1"/>
                  </a:moveTo>
                  <a:cubicBezTo>
                    <a:pt x="31" y="1"/>
                    <a:pt x="24" y="1"/>
                    <a:pt x="16" y="1"/>
                  </a:cubicBezTo>
                  <a:cubicBezTo>
                    <a:pt x="5" y="44"/>
                    <a:pt x="0" y="67"/>
                    <a:pt x="16" y="92"/>
                  </a:cubicBezTo>
                  <a:cubicBezTo>
                    <a:pt x="25" y="105"/>
                    <a:pt x="52" y="144"/>
                    <a:pt x="73" y="183"/>
                  </a:cubicBezTo>
                  <a:cubicBezTo>
                    <a:pt x="93" y="221"/>
                    <a:pt x="111" y="257"/>
                    <a:pt x="111" y="257"/>
                  </a:cubicBezTo>
                  <a:cubicBezTo>
                    <a:pt x="111" y="257"/>
                    <a:pt x="127" y="294"/>
                    <a:pt x="143" y="334"/>
                  </a:cubicBezTo>
                  <a:cubicBezTo>
                    <a:pt x="157" y="375"/>
                    <a:pt x="168" y="423"/>
                    <a:pt x="172" y="436"/>
                  </a:cubicBezTo>
                  <a:cubicBezTo>
                    <a:pt x="179" y="466"/>
                    <a:pt x="202" y="477"/>
                    <a:pt x="241" y="498"/>
                  </a:cubicBezTo>
                  <a:cubicBezTo>
                    <a:pt x="270" y="468"/>
                    <a:pt x="286" y="446"/>
                    <a:pt x="281" y="414"/>
                  </a:cubicBezTo>
                  <a:cubicBezTo>
                    <a:pt x="272" y="373"/>
                    <a:pt x="261" y="334"/>
                    <a:pt x="247" y="298"/>
                  </a:cubicBezTo>
                  <a:cubicBezTo>
                    <a:pt x="231" y="253"/>
                    <a:pt x="213" y="212"/>
                    <a:pt x="213" y="212"/>
                  </a:cubicBezTo>
                  <a:cubicBezTo>
                    <a:pt x="213" y="212"/>
                    <a:pt x="195" y="171"/>
                    <a:pt x="170" y="130"/>
                  </a:cubicBezTo>
                  <a:cubicBezTo>
                    <a:pt x="150" y="94"/>
                    <a:pt x="129" y="60"/>
                    <a:pt x="104" y="28"/>
                  </a:cubicBezTo>
                  <a:cubicBezTo>
                    <a:pt x="90" y="6"/>
                    <a:pt x="69" y="1"/>
                    <a:pt x="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p:cNvSpPr/>
            <p:nvPr/>
          </p:nvSpPr>
          <p:spPr>
            <a:xfrm>
              <a:off x="6792175" y="2365463"/>
              <a:ext cx="47675" cy="165975"/>
            </a:xfrm>
            <a:custGeom>
              <a:avLst/>
              <a:gdLst/>
              <a:ahLst/>
              <a:cxnLst/>
              <a:rect l="l" t="t" r="r" b="b"/>
              <a:pathLst>
                <a:path w="1907" h="6639" extrusionOk="0">
                  <a:moveTo>
                    <a:pt x="458" y="0"/>
                  </a:moveTo>
                  <a:lnTo>
                    <a:pt x="458" y="0"/>
                  </a:lnTo>
                  <a:cubicBezTo>
                    <a:pt x="544" y="107"/>
                    <a:pt x="642" y="202"/>
                    <a:pt x="748" y="288"/>
                  </a:cubicBezTo>
                  <a:cubicBezTo>
                    <a:pt x="766" y="302"/>
                    <a:pt x="794" y="324"/>
                    <a:pt x="825" y="351"/>
                  </a:cubicBezTo>
                  <a:cubicBezTo>
                    <a:pt x="841" y="365"/>
                    <a:pt x="859" y="379"/>
                    <a:pt x="878" y="397"/>
                  </a:cubicBezTo>
                  <a:lnTo>
                    <a:pt x="925" y="438"/>
                  </a:lnTo>
                  <a:lnTo>
                    <a:pt x="980" y="488"/>
                  </a:lnTo>
                  <a:cubicBezTo>
                    <a:pt x="1016" y="522"/>
                    <a:pt x="1052" y="558"/>
                    <a:pt x="1088" y="594"/>
                  </a:cubicBezTo>
                  <a:cubicBezTo>
                    <a:pt x="1165" y="671"/>
                    <a:pt x="1236" y="753"/>
                    <a:pt x="1304" y="837"/>
                  </a:cubicBezTo>
                  <a:cubicBezTo>
                    <a:pt x="1374" y="927"/>
                    <a:pt x="1437" y="1020"/>
                    <a:pt x="1494" y="1120"/>
                  </a:cubicBezTo>
                  <a:cubicBezTo>
                    <a:pt x="1510" y="1145"/>
                    <a:pt x="1524" y="1172"/>
                    <a:pt x="1535" y="1197"/>
                  </a:cubicBezTo>
                  <a:cubicBezTo>
                    <a:pt x="1549" y="1222"/>
                    <a:pt x="1562" y="1249"/>
                    <a:pt x="1573" y="1276"/>
                  </a:cubicBezTo>
                  <a:cubicBezTo>
                    <a:pt x="1585" y="1304"/>
                    <a:pt x="1598" y="1329"/>
                    <a:pt x="1610" y="1356"/>
                  </a:cubicBezTo>
                  <a:lnTo>
                    <a:pt x="1639" y="1437"/>
                  </a:lnTo>
                  <a:cubicBezTo>
                    <a:pt x="1680" y="1548"/>
                    <a:pt x="1712" y="1662"/>
                    <a:pt x="1734" y="1777"/>
                  </a:cubicBezTo>
                  <a:cubicBezTo>
                    <a:pt x="1775" y="2000"/>
                    <a:pt x="1793" y="2224"/>
                    <a:pt x="1791" y="2451"/>
                  </a:cubicBezTo>
                  <a:cubicBezTo>
                    <a:pt x="1789" y="2643"/>
                    <a:pt x="1775" y="2834"/>
                    <a:pt x="1753" y="3026"/>
                  </a:cubicBezTo>
                  <a:cubicBezTo>
                    <a:pt x="1734" y="3192"/>
                    <a:pt x="1716" y="3328"/>
                    <a:pt x="1700" y="3423"/>
                  </a:cubicBezTo>
                  <a:cubicBezTo>
                    <a:pt x="1685" y="3516"/>
                    <a:pt x="1675" y="3568"/>
                    <a:pt x="1675" y="3568"/>
                  </a:cubicBezTo>
                  <a:cubicBezTo>
                    <a:pt x="1675" y="3568"/>
                    <a:pt x="1666" y="3623"/>
                    <a:pt x="1646" y="3716"/>
                  </a:cubicBezTo>
                  <a:cubicBezTo>
                    <a:pt x="1628" y="3809"/>
                    <a:pt x="1596" y="3942"/>
                    <a:pt x="1549" y="4101"/>
                  </a:cubicBezTo>
                  <a:cubicBezTo>
                    <a:pt x="1492" y="4285"/>
                    <a:pt x="1422" y="4464"/>
                    <a:pt x="1340" y="4636"/>
                  </a:cubicBezTo>
                  <a:cubicBezTo>
                    <a:pt x="1242" y="4840"/>
                    <a:pt x="1131" y="5040"/>
                    <a:pt x="1009" y="5230"/>
                  </a:cubicBezTo>
                  <a:cubicBezTo>
                    <a:pt x="880" y="5427"/>
                    <a:pt x="739" y="5627"/>
                    <a:pt x="594" y="5813"/>
                  </a:cubicBezTo>
                  <a:cubicBezTo>
                    <a:pt x="522" y="5906"/>
                    <a:pt x="449" y="5996"/>
                    <a:pt x="377" y="6085"/>
                  </a:cubicBezTo>
                  <a:lnTo>
                    <a:pt x="270" y="6214"/>
                  </a:lnTo>
                  <a:lnTo>
                    <a:pt x="170" y="6334"/>
                  </a:lnTo>
                  <a:lnTo>
                    <a:pt x="120" y="6395"/>
                  </a:lnTo>
                  <a:lnTo>
                    <a:pt x="109" y="6409"/>
                  </a:lnTo>
                  <a:cubicBezTo>
                    <a:pt x="109" y="6409"/>
                    <a:pt x="109" y="6410"/>
                    <a:pt x="108" y="6410"/>
                  </a:cubicBezTo>
                  <a:cubicBezTo>
                    <a:pt x="107" y="6410"/>
                    <a:pt x="106" y="6407"/>
                    <a:pt x="104" y="6393"/>
                  </a:cubicBezTo>
                  <a:cubicBezTo>
                    <a:pt x="104" y="6363"/>
                    <a:pt x="104" y="6332"/>
                    <a:pt x="107" y="6302"/>
                  </a:cubicBezTo>
                  <a:cubicBezTo>
                    <a:pt x="111" y="6241"/>
                    <a:pt x="127" y="6178"/>
                    <a:pt x="154" y="6121"/>
                  </a:cubicBezTo>
                  <a:lnTo>
                    <a:pt x="154" y="6121"/>
                  </a:lnTo>
                  <a:cubicBezTo>
                    <a:pt x="98" y="6162"/>
                    <a:pt x="55" y="6218"/>
                    <a:pt x="27" y="6282"/>
                  </a:cubicBezTo>
                  <a:cubicBezTo>
                    <a:pt x="14" y="6318"/>
                    <a:pt x="7" y="6352"/>
                    <a:pt x="2" y="6391"/>
                  </a:cubicBezTo>
                  <a:cubicBezTo>
                    <a:pt x="0" y="6420"/>
                    <a:pt x="2" y="6450"/>
                    <a:pt x="7" y="6481"/>
                  </a:cubicBezTo>
                  <a:cubicBezTo>
                    <a:pt x="9" y="6497"/>
                    <a:pt x="12" y="6515"/>
                    <a:pt x="16" y="6533"/>
                  </a:cubicBezTo>
                  <a:cubicBezTo>
                    <a:pt x="21" y="6549"/>
                    <a:pt x="25" y="6567"/>
                    <a:pt x="30" y="6583"/>
                  </a:cubicBezTo>
                  <a:cubicBezTo>
                    <a:pt x="34" y="6595"/>
                    <a:pt x="36" y="6604"/>
                    <a:pt x="41" y="6617"/>
                  </a:cubicBezTo>
                  <a:cubicBezTo>
                    <a:pt x="41" y="6624"/>
                    <a:pt x="43" y="6631"/>
                    <a:pt x="46" y="6635"/>
                  </a:cubicBezTo>
                  <a:cubicBezTo>
                    <a:pt x="46" y="6638"/>
                    <a:pt x="47" y="6638"/>
                    <a:pt x="47" y="6638"/>
                  </a:cubicBezTo>
                  <a:cubicBezTo>
                    <a:pt x="48" y="6638"/>
                    <a:pt x="48" y="6635"/>
                    <a:pt x="48" y="6635"/>
                  </a:cubicBezTo>
                  <a:lnTo>
                    <a:pt x="52" y="6633"/>
                  </a:lnTo>
                  <a:lnTo>
                    <a:pt x="59" y="6626"/>
                  </a:lnTo>
                  <a:lnTo>
                    <a:pt x="91" y="6597"/>
                  </a:lnTo>
                  <a:lnTo>
                    <a:pt x="109" y="6581"/>
                  </a:lnTo>
                  <a:lnTo>
                    <a:pt x="118" y="6572"/>
                  </a:lnTo>
                  <a:lnTo>
                    <a:pt x="127" y="6558"/>
                  </a:lnTo>
                  <a:lnTo>
                    <a:pt x="256" y="6404"/>
                  </a:lnTo>
                  <a:lnTo>
                    <a:pt x="358" y="6284"/>
                  </a:lnTo>
                  <a:lnTo>
                    <a:pt x="465" y="6153"/>
                  </a:lnTo>
                  <a:cubicBezTo>
                    <a:pt x="535" y="6064"/>
                    <a:pt x="610" y="5974"/>
                    <a:pt x="683" y="5878"/>
                  </a:cubicBezTo>
                  <a:cubicBezTo>
                    <a:pt x="828" y="5690"/>
                    <a:pt x="973" y="5491"/>
                    <a:pt x="1102" y="5289"/>
                  </a:cubicBezTo>
                  <a:cubicBezTo>
                    <a:pt x="1229" y="5094"/>
                    <a:pt x="1342" y="4890"/>
                    <a:pt x="1442" y="4681"/>
                  </a:cubicBezTo>
                  <a:cubicBezTo>
                    <a:pt x="1528" y="4505"/>
                    <a:pt x="1598" y="4321"/>
                    <a:pt x="1657" y="4133"/>
                  </a:cubicBezTo>
                  <a:cubicBezTo>
                    <a:pt x="1705" y="3970"/>
                    <a:pt x="1737" y="3834"/>
                    <a:pt x="1757" y="3738"/>
                  </a:cubicBezTo>
                  <a:cubicBezTo>
                    <a:pt x="1777" y="3643"/>
                    <a:pt x="1784" y="3589"/>
                    <a:pt x="1784" y="3589"/>
                  </a:cubicBezTo>
                  <a:cubicBezTo>
                    <a:pt x="1784" y="3589"/>
                    <a:pt x="1796" y="3534"/>
                    <a:pt x="1811" y="3439"/>
                  </a:cubicBezTo>
                  <a:cubicBezTo>
                    <a:pt x="1825" y="3344"/>
                    <a:pt x="1845" y="3206"/>
                    <a:pt x="1866" y="3036"/>
                  </a:cubicBezTo>
                  <a:cubicBezTo>
                    <a:pt x="1889" y="2843"/>
                    <a:pt x="1900" y="2646"/>
                    <a:pt x="1902" y="2451"/>
                  </a:cubicBezTo>
                  <a:cubicBezTo>
                    <a:pt x="1907" y="2217"/>
                    <a:pt x="1886" y="1984"/>
                    <a:pt x="1843" y="1755"/>
                  </a:cubicBezTo>
                  <a:cubicBezTo>
                    <a:pt x="1821" y="1635"/>
                    <a:pt x="1787" y="1514"/>
                    <a:pt x="1746" y="1399"/>
                  </a:cubicBezTo>
                  <a:lnTo>
                    <a:pt x="1712" y="1313"/>
                  </a:lnTo>
                  <a:cubicBezTo>
                    <a:pt x="1700" y="1285"/>
                    <a:pt x="1687" y="1256"/>
                    <a:pt x="1675" y="1229"/>
                  </a:cubicBezTo>
                  <a:cubicBezTo>
                    <a:pt x="1662" y="1199"/>
                    <a:pt x="1648" y="1172"/>
                    <a:pt x="1635" y="1145"/>
                  </a:cubicBezTo>
                  <a:cubicBezTo>
                    <a:pt x="1621" y="1118"/>
                    <a:pt x="1607" y="1091"/>
                    <a:pt x="1592" y="1063"/>
                  </a:cubicBezTo>
                  <a:cubicBezTo>
                    <a:pt x="1533" y="961"/>
                    <a:pt x="1467" y="862"/>
                    <a:pt x="1392" y="771"/>
                  </a:cubicBezTo>
                  <a:cubicBezTo>
                    <a:pt x="1322" y="682"/>
                    <a:pt x="1249" y="599"/>
                    <a:pt x="1170" y="517"/>
                  </a:cubicBezTo>
                  <a:cubicBezTo>
                    <a:pt x="1131" y="481"/>
                    <a:pt x="1095" y="442"/>
                    <a:pt x="1057" y="408"/>
                  </a:cubicBezTo>
                  <a:lnTo>
                    <a:pt x="1000" y="358"/>
                  </a:lnTo>
                  <a:lnTo>
                    <a:pt x="950" y="313"/>
                  </a:lnTo>
                  <a:cubicBezTo>
                    <a:pt x="930" y="297"/>
                    <a:pt x="914" y="281"/>
                    <a:pt x="896" y="268"/>
                  </a:cubicBezTo>
                  <a:cubicBezTo>
                    <a:pt x="864" y="240"/>
                    <a:pt x="837" y="218"/>
                    <a:pt x="819" y="204"/>
                  </a:cubicBezTo>
                  <a:cubicBezTo>
                    <a:pt x="710" y="116"/>
                    <a:pt x="587" y="48"/>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6773850" y="2500288"/>
              <a:ext cx="13250" cy="16275"/>
            </a:xfrm>
            <a:custGeom>
              <a:avLst/>
              <a:gdLst/>
              <a:ahLst/>
              <a:cxnLst/>
              <a:rect l="l" t="t" r="r" b="b"/>
              <a:pathLst>
                <a:path w="530" h="651" extrusionOk="0">
                  <a:moveTo>
                    <a:pt x="529" y="0"/>
                  </a:moveTo>
                  <a:cubicBezTo>
                    <a:pt x="472" y="2"/>
                    <a:pt x="418" y="27"/>
                    <a:pt x="377" y="70"/>
                  </a:cubicBezTo>
                  <a:cubicBezTo>
                    <a:pt x="321" y="127"/>
                    <a:pt x="266" y="191"/>
                    <a:pt x="219" y="256"/>
                  </a:cubicBezTo>
                  <a:cubicBezTo>
                    <a:pt x="160" y="336"/>
                    <a:pt x="112" y="413"/>
                    <a:pt x="112" y="413"/>
                  </a:cubicBezTo>
                  <a:cubicBezTo>
                    <a:pt x="112" y="413"/>
                    <a:pt x="101" y="433"/>
                    <a:pt x="83" y="463"/>
                  </a:cubicBezTo>
                  <a:lnTo>
                    <a:pt x="76" y="474"/>
                  </a:lnTo>
                  <a:lnTo>
                    <a:pt x="74" y="481"/>
                  </a:lnTo>
                  <a:cubicBezTo>
                    <a:pt x="71" y="485"/>
                    <a:pt x="69" y="490"/>
                    <a:pt x="67" y="492"/>
                  </a:cubicBezTo>
                  <a:cubicBezTo>
                    <a:pt x="58" y="508"/>
                    <a:pt x="49" y="526"/>
                    <a:pt x="40" y="544"/>
                  </a:cubicBezTo>
                  <a:cubicBezTo>
                    <a:pt x="30" y="560"/>
                    <a:pt x="24" y="581"/>
                    <a:pt x="15" y="601"/>
                  </a:cubicBezTo>
                  <a:cubicBezTo>
                    <a:pt x="10" y="610"/>
                    <a:pt x="8" y="619"/>
                    <a:pt x="3" y="628"/>
                  </a:cubicBezTo>
                  <a:lnTo>
                    <a:pt x="1" y="633"/>
                  </a:lnTo>
                  <a:lnTo>
                    <a:pt x="1" y="635"/>
                  </a:lnTo>
                  <a:lnTo>
                    <a:pt x="12" y="635"/>
                  </a:lnTo>
                  <a:lnTo>
                    <a:pt x="28" y="637"/>
                  </a:lnTo>
                  <a:lnTo>
                    <a:pt x="94" y="646"/>
                  </a:lnTo>
                  <a:cubicBezTo>
                    <a:pt x="119" y="649"/>
                    <a:pt x="142" y="651"/>
                    <a:pt x="166" y="651"/>
                  </a:cubicBezTo>
                  <a:lnTo>
                    <a:pt x="189" y="651"/>
                  </a:lnTo>
                  <a:lnTo>
                    <a:pt x="210" y="646"/>
                  </a:lnTo>
                  <a:cubicBezTo>
                    <a:pt x="223" y="644"/>
                    <a:pt x="237" y="642"/>
                    <a:pt x="248" y="639"/>
                  </a:cubicBezTo>
                  <a:cubicBezTo>
                    <a:pt x="282" y="630"/>
                    <a:pt x="316" y="617"/>
                    <a:pt x="350" y="601"/>
                  </a:cubicBezTo>
                  <a:cubicBezTo>
                    <a:pt x="404" y="571"/>
                    <a:pt x="441" y="515"/>
                    <a:pt x="443" y="451"/>
                  </a:cubicBezTo>
                  <a:lnTo>
                    <a:pt x="443" y="451"/>
                  </a:lnTo>
                  <a:cubicBezTo>
                    <a:pt x="393" y="463"/>
                    <a:pt x="343" y="481"/>
                    <a:pt x="298" y="503"/>
                  </a:cubicBezTo>
                  <a:cubicBezTo>
                    <a:pt x="273" y="515"/>
                    <a:pt x="248" y="524"/>
                    <a:pt x="221" y="531"/>
                  </a:cubicBezTo>
                  <a:cubicBezTo>
                    <a:pt x="212" y="533"/>
                    <a:pt x="203" y="535"/>
                    <a:pt x="194" y="537"/>
                  </a:cubicBezTo>
                  <a:lnTo>
                    <a:pt x="166" y="537"/>
                  </a:lnTo>
                  <a:lnTo>
                    <a:pt x="169" y="535"/>
                  </a:lnTo>
                  <a:lnTo>
                    <a:pt x="180" y="517"/>
                  </a:lnTo>
                  <a:cubicBezTo>
                    <a:pt x="196" y="488"/>
                    <a:pt x="210" y="469"/>
                    <a:pt x="210" y="469"/>
                  </a:cubicBezTo>
                  <a:cubicBezTo>
                    <a:pt x="210" y="469"/>
                    <a:pt x="253" y="395"/>
                    <a:pt x="309" y="320"/>
                  </a:cubicBezTo>
                  <a:cubicBezTo>
                    <a:pt x="357" y="259"/>
                    <a:pt x="407" y="200"/>
                    <a:pt x="459" y="145"/>
                  </a:cubicBezTo>
                  <a:cubicBezTo>
                    <a:pt x="495" y="104"/>
                    <a:pt x="520" y="55"/>
                    <a:pt x="529"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6779525" y="2508113"/>
              <a:ext cx="10850" cy="27100"/>
            </a:xfrm>
            <a:custGeom>
              <a:avLst/>
              <a:gdLst/>
              <a:ahLst/>
              <a:cxnLst/>
              <a:rect l="l" t="t" r="r" b="b"/>
              <a:pathLst>
                <a:path w="434" h="1084" extrusionOk="0">
                  <a:moveTo>
                    <a:pt x="196" y="0"/>
                  </a:moveTo>
                  <a:lnTo>
                    <a:pt x="196" y="0"/>
                  </a:lnTo>
                  <a:cubicBezTo>
                    <a:pt x="125" y="120"/>
                    <a:pt x="78" y="254"/>
                    <a:pt x="57" y="392"/>
                  </a:cubicBezTo>
                  <a:cubicBezTo>
                    <a:pt x="51" y="419"/>
                    <a:pt x="44" y="467"/>
                    <a:pt x="32" y="564"/>
                  </a:cubicBezTo>
                  <a:cubicBezTo>
                    <a:pt x="26" y="610"/>
                    <a:pt x="17" y="716"/>
                    <a:pt x="17" y="716"/>
                  </a:cubicBezTo>
                  <a:cubicBezTo>
                    <a:pt x="17" y="716"/>
                    <a:pt x="17" y="739"/>
                    <a:pt x="14" y="766"/>
                  </a:cubicBezTo>
                  <a:cubicBezTo>
                    <a:pt x="14" y="775"/>
                    <a:pt x="14" y="782"/>
                    <a:pt x="12" y="789"/>
                  </a:cubicBezTo>
                  <a:lnTo>
                    <a:pt x="10" y="816"/>
                  </a:lnTo>
                  <a:cubicBezTo>
                    <a:pt x="7" y="848"/>
                    <a:pt x="7" y="877"/>
                    <a:pt x="5" y="902"/>
                  </a:cubicBezTo>
                  <a:cubicBezTo>
                    <a:pt x="3" y="995"/>
                    <a:pt x="3" y="1077"/>
                    <a:pt x="1" y="1084"/>
                  </a:cubicBezTo>
                  <a:lnTo>
                    <a:pt x="66" y="1043"/>
                  </a:lnTo>
                  <a:cubicBezTo>
                    <a:pt x="85" y="1031"/>
                    <a:pt x="98" y="1022"/>
                    <a:pt x="112" y="1011"/>
                  </a:cubicBezTo>
                  <a:cubicBezTo>
                    <a:pt x="134" y="995"/>
                    <a:pt x="155" y="973"/>
                    <a:pt x="171" y="950"/>
                  </a:cubicBezTo>
                  <a:cubicBezTo>
                    <a:pt x="191" y="920"/>
                    <a:pt x="209" y="889"/>
                    <a:pt x="223" y="857"/>
                  </a:cubicBezTo>
                  <a:lnTo>
                    <a:pt x="245" y="807"/>
                  </a:lnTo>
                  <a:cubicBezTo>
                    <a:pt x="248" y="800"/>
                    <a:pt x="252" y="793"/>
                    <a:pt x="255" y="787"/>
                  </a:cubicBezTo>
                  <a:cubicBezTo>
                    <a:pt x="257" y="780"/>
                    <a:pt x="261" y="773"/>
                    <a:pt x="264" y="769"/>
                  </a:cubicBezTo>
                  <a:cubicBezTo>
                    <a:pt x="270" y="755"/>
                    <a:pt x="277" y="744"/>
                    <a:pt x="286" y="735"/>
                  </a:cubicBezTo>
                  <a:cubicBezTo>
                    <a:pt x="302" y="712"/>
                    <a:pt x="323" y="691"/>
                    <a:pt x="345" y="678"/>
                  </a:cubicBezTo>
                  <a:cubicBezTo>
                    <a:pt x="361" y="666"/>
                    <a:pt x="380" y="660"/>
                    <a:pt x="400" y="660"/>
                  </a:cubicBezTo>
                  <a:cubicBezTo>
                    <a:pt x="411" y="660"/>
                    <a:pt x="423" y="662"/>
                    <a:pt x="434" y="666"/>
                  </a:cubicBezTo>
                  <a:cubicBezTo>
                    <a:pt x="420" y="653"/>
                    <a:pt x="404" y="642"/>
                    <a:pt x="386" y="637"/>
                  </a:cubicBezTo>
                  <a:cubicBezTo>
                    <a:pt x="373" y="634"/>
                    <a:pt x="358" y="632"/>
                    <a:pt x="344" y="632"/>
                  </a:cubicBezTo>
                  <a:cubicBezTo>
                    <a:pt x="339" y="632"/>
                    <a:pt x="334" y="632"/>
                    <a:pt x="329" y="632"/>
                  </a:cubicBezTo>
                  <a:cubicBezTo>
                    <a:pt x="293" y="639"/>
                    <a:pt x="259" y="653"/>
                    <a:pt x="230" y="676"/>
                  </a:cubicBezTo>
                  <a:cubicBezTo>
                    <a:pt x="214" y="687"/>
                    <a:pt x="200" y="698"/>
                    <a:pt x="189" y="712"/>
                  </a:cubicBezTo>
                  <a:cubicBezTo>
                    <a:pt x="182" y="721"/>
                    <a:pt x="175" y="728"/>
                    <a:pt x="168" y="737"/>
                  </a:cubicBezTo>
                  <a:cubicBezTo>
                    <a:pt x="164" y="744"/>
                    <a:pt x="159" y="753"/>
                    <a:pt x="155" y="759"/>
                  </a:cubicBezTo>
                  <a:cubicBezTo>
                    <a:pt x="143" y="775"/>
                    <a:pt x="134" y="791"/>
                    <a:pt x="125" y="809"/>
                  </a:cubicBezTo>
                  <a:lnTo>
                    <a:pt x="123" y="814"/>
                  </a:lnTo>
                  <a:lnTo>
                    <a:pt x="123" y="814"/>
                  </a:lnTo>
                  <a:cubicBezTo>
                    <a:pt x="123" y="801"/>
                    <a:pt x="125" y="788"/>
                    <a:pt x="125" y="778"/>
                  </a:cubicBezTo>
                  <a:cubicBezTo>
                    <a:pt x="128" y="748"/>
                    <a:pt x="128" y="728"/>
                    <a:pt x="128" y="728"/>
                  </a:cubicBezTo>
                  <a:cubicBezTo>
                    <a:pt x="128" y="728"/>
                    <a:pt x="137" y="623"/>
                    <a:pt x="143" y="580"/>
                  </a:cubicBezTo>
                  <a:cubicBezTo>
                    <a:pt x="155" y="485"/>
                    <a:pt x="162" y="438"/>
                    <a:pt x="166" y="410"/>
                  </a:cubicBezTo>
                  <a:cubicBezTo>
                    <a:pt x="189" y="274"/>
                    <a:pt x="198" y="138"/>
                    <a:pt x="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6784525" y="2411813"/>
              <a:ext cx="37700" cy="89750"/>
            </a:xfrm>
            <a:custGeom>
              <a:avLst/>
              <a:gdLst/>
              <a:ahLst/>
              <a:cxnLst/>
              <a:rect l="l" t="t" r="r" b="b"/>
              <a:pathLst>
                <a:path w="1508" h="3590" extrusionOk="0">
                  <a:moveTo>
                    <a:pt x="1011" y="0"/>
                  </a:moveTo>
                  <a:lnTo>
                    <a:pt x="1011" y="0"/>
                  </a:lnTo>
                  <a:cubicBezTo>
                    <a:pt x="1043" y="132"/>
                    <a:pt x="1091" y="261"/>
                    <a:pt x="1152" y="384"/>
                  </a:cubicBezTo>
                  <a:cubicBezTo>
                    <a:pt x="1170" y="422"/>
                    <a:pt x="1206" y="492"/>
                    <a:pt x="1254" y="610"/>
                  </a:cubicBezTo>
                  <a:cubicBezTo>
                    <a:pt x="1306" y="737"/>
                    <a:pt x="1344" y="869"/>
                    <a:pt x="1369" y="1005"/>
                  </a:cubicBezTo>
                  <a:cubicBezTo>
                    <a:pt x="1394" y="1148"/>
                    <a:pt x="1397" y="1293"/>
                    <a:pt x="1374" y="1435"/>
                  </a:cubicBezTo>
                  <a:cubicBezTo>
                    <a:pt x="1358" y="1549"/>
                    <a:pt x="1320" y="1655"/>
                    <a:pt x="1265" y="1755"/>
                  </a:cubicBezTo>
                  <a:cubicBezTo>
                    <a:pt x="1245" y="1794"/>
                    <a:pt x="1227" y="1823"/>
                    <a:pt x="1213" y="1843"/>
                  </a:cubicBezTo>
                  <a:cubicBezTo>
                    <a:pt x="1199" y="1864"/>
                    <a:pt x="1193" y="1875"/>
                    <a:pt x="1193" y="1875"/>
                  </a:cubicBezTo>
                  <a:cubicBezTo>
                    <a:pt x="1193" y="1875"/>
                    <a:pt x="1156" y="1930"/>
                    <a:pt x="1093" y="2016"/>
                  </a:cubicBezTo>
                  <a:cubicBezTo>
                    <a:pt x="1029" y="2100"/>
                    <a:pt x="943" y="2218"/>
                    <a:pt x="848" y="2347"/>
                  </a:cubicBezTo>
                  <a:lnTo>
                    <a:pt x="299" y="3088"/>
                  </a:lnTo>
                  <a:lnTo>
                    <a:pt x="197" y="3229"/>
                  </a:lnTo>
                  <a:cubicBezTo>
                    <a:pt x="116" y="3337"/>
                    <a:pt x="48" y="3460"/>
                    <a:pt x="0" y="3589"/>
                  </a:cubicBezTo>
                  <a:cubicBezTo>
                    <a:pt x="109" y="3503"/>
                    <a:pt x="204" y="3403"/>
                    <a:pt x="286" y="3292"/>
                  </a:cubicBezTo>
                  <a:lnTo>
                    <a:pt x="390" y="3154"/>
                  </a:lnTo>
                  <a:lnTo>
                    <a:pt x="936" y="2413"/>
                  </a:lnTo>
                  <a:lnTo>
                    <a:pt x="1181" y="2079"/>
                  </a:lnTo>
                  <a:cubicBezTo>
                    <a:pt x="1245" y="1995"/>
                    <a:pt x="1283" y="1939"/>
                    <a:pt x="1283" y="1939"/>
                  </a:cubicBezTo>
                  <a:lnTo>
                    <a:pt x="1306" y="1905"/>
                  </a:lnTo>
                  <a:cubicBezTo>
                    <a:pt x="1320" y="1882"/>
                    <a:pt x="1340" y="1850"/>
                    <a:pt x="1363" y="1809"/>
                  </a:cubicBezTo>
                  <a:cubicBezTo>
                    <a:pt x="1424" y="1698"/>
                    <a:pt x="1465" y="1578"/>
                    <a:pt x="1485" y="1454"/>
                  </a:cubicBezTo>
                  <a:cubicBezTo>
                    <a:pt x="1508" y="1297"/>
                    <a:pt x="1505" y="1141"/>
                    <a:pt x="1478" y="987"/>
                  </a:cubicBezTo>
                  <a:cubicBezTo>
                    <a:pt x="1451" y="844"/>
                    <a:pt x="1412" y="703"/>
                    <a:pt x="1356" y="569"/>
                  </a:cubicBezTo>
                  <a:cubicBezTo>
                    <a:pt x="1306" y="447"/>
                    <a:pt x="1270" y="375"/>
                    <a:pt x="1252" y="336"/>
                  </a:cubicBezTo>
                  <a:cubicBezTo>
                    <a:pt x="1190" y="211"/>
                    <a:pt x="1109" y="98"/>
                    <a:pt x="10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6749200" y="2471663"/>
              <a:ext cx="70700" cy="97325"/>
            </a:xfrm>
            <a:custGeom>
              <a:avLst/>
              <a:gdLst/>
              <a:ahLst/>
              <a:cxnLst/>
              <a:rect l="l" t="t" r="r" b="b"/>
              <a:pathLst>
                <a:path w="2828" h="3893" extrusionOk="0">
                  <a:moveTo>
                    <a:pt x="2055" y="0"/>
                  </a:moveTo>
                  <a:lnTo>
                    <a:pt x="1867" y="53"/>
                  </a:lnTo>
                  <a:cubicBezTo>
                    <a:pt x="1808" y="71"/>
                    <a:pt x="1744" y="91"/>
                    <a:pt x="1667" y="121"/>
                  </a:cubicBezTo>
                  <a:lnTo>
                    <a:pt x="1574" y="152"/>
                  </a:lnTo>
                  <a:lnTo>
                    <a:pt x="1508" y="175"/>
                  </a:lnTo>
                  <a:lnTo>
                    <a:pt x="1363" y="223"/>
                  </a:lnTo>
                  <a:cubicBezTo>
                    <a:pt x="1311" y="241"/>
                    <a:pt x="1257" y="259"/>
                    <a:pt x="1202" y="279"/>
                  </a:cubicBezTo>
                  <a:cubicBezTo>
                    <a:pt x="1087" y="320"/>
                    <a:pt x="973" y="370"/>
                    <a:pt x="865" y="427"/>
                  </a:cubicBezTo>
                  <a:cubicBezTo>
                    <a:pt x="749" y="488"/>
                    <a:pt x="640" y="565"/>
                    <a:pt x="543" y="653"/>
                  </a:cubicBezTo>
                  <a:cubicBezTo>
                    <a:pt x="289" y="880"/>
                    <a:pt x="112" y="1181"/>
                    <a:pt x="35" y="1512"/>
                  </a:cubicBezTo>
                  <a:cubicBezTo>
                    <a:pt x="19" y="1578"/>
                    <a:pt x="10" y="1644"/>
                    <a:pt x="5" y="1712"/>
                  </a:cubicBezTo>
                  <a:cubicBezTo>
                    <a:pt x="1" y="1780"/>
                    <a:pt x="8" y="1850"/>
                    <a:pt x="28" y="1916"/>
                  </a:cubicBezTo>
                  <a:cubicBezTo>
                    <a:pt x="48" y="1979"/>
                    <a:pt x="80" y="2038"/>
                    <a:pt x="126" y="2090"/>
                  </a:cubicBezTo>
                  <a:cubicBezTo>
                    <a:pt x="203" y="2179"/>
                    <a:pt x="296" y="2254"/>
                    <a:pt x="398" y="2313"/>
                  </a:cubicBezTo>
                  <a:cubicBezTo>
                    <a:pt x="484" y="2369"/>
                    <a:pt x="574" y="2417"/>
                    <a:pt x="667" y="2458"/>
                  </a:cubicBezTo>
                  <a:cubicBezTo>
                    <a:pt x="803" y="2521"/>
                    <a:pt x="946" y="2571"/>
                    <a:pt x="1091" y="2605"/>
                  </a:cubicBezTo>
                  <a:lnTo>
                    <a:pt x="1211" y="2630"/>
                  </a:lnTo>
                  <a:lnTo>
                    <a:pt x="1252" y="2639"/>
                  </a:lnTo>
                  <a:cubicBezTo>
                    <a:pt x="1252" y="2639"/>
                    <a:pt x="1300" y="2650"/>
                    <a:pt x="1388" y="2671"/>
                  </a:cubicBezTo>
                  <a:cubicBezTo>
                    <a:pt x="1431" y="2680"/>
                    <a:pt x="1486" y="2694"/>
                    <a:pt x="1549" y="2714"/>
                  </a:cubicBezTo>
                  <a:cubicBezTo>
                    <a:pt x="1619" y="2734"/>
                    <a:pt x="1687" y="2764"/>
                    <a:pt x="1751" y="2798"/>
                  </a:cubicBezTo>
                  <a:cubicBezTo>
                    <a:pt x="1830" y="2841"/>
                    <a:pt x="1896" y="2902"/>
                    <a:pt x="1941" y="2977"/>
                  </a:cubicBezTo>
                  <a:cubicBezTo>
                    <a:pt x="1953" y="2997"/>
                    <a:pt x="1964" y="3018"/>
                    <a:pt x="1973" y="3040"/>
                  </a:cubicBezTo>
                  <a:cubicBezTo>
                    <a:pt x="1982" y="3065"/>
                    <a:pt x="1989" y="3090"/>
                    <a:pt x="1993" y="3115"/>
                  </a:cubicBezTo>
                  <a:cubicBezTo>
                    <a:pt x="2005" y="3172"/>
                    <a:pt x="2009" y="3229"/>
                    <a:pt x="2007" y="3285"/>
                  </a:cubicBezTo>
                  <a:cubicBezTo>
                    <a:pt x="2007" y="3346"/>
                    <a:pt x="2007" y="3412"/>
                    <a:pt x="2000" y="3476"/>
                  </a:cubicBezTo>
                  <a:cubicBezTo>
                    <a:pt x="1998" y="3539"/>
                    <a:pt x="1984" y="3603"/>
                    <a:pt x="1962" y="3661"/>
                  </a:cubicBezTo>
                  <a:cubicBezTo>
                    <a:pt x="1953" y="3691"/>
                    <a:pt x="1937" y="3718"/>
                    <a:pt x="1919" y="3743"/>
                  </a:cubicBezTo>
                  <a:cubicBezTo>
                    <a:pt x="1910" y="3752"/>
                    <a:pt x="1903" y="3759"/>
                    <a:pt x="1895" y="3767"/>
                  </a:cubicBezTo>
                  <a:lnTo>
                    <a:pt x="1895" y="3767"/>
                  </a:lnTo>
                  <a:cubicBezTo>
                    <a:pt x="1886" y="3773"/>
                    <a:pt x="1878" y="3780"/>
                    <a:pt x="1869" y="3786"/>
                  </a:cubicBezTo>
                  <a:lnTo>
                    <a:pt x="1857" y="3793"/>
                  </a:lnTo>
                  <a:cubicBezTo>
                    <a:pt x="1862" y="3800"/>
                    <a:pt x="1863" y="3802"/>
                    <a:pt x="1863" y="3802"/>
                  </a:cubicBezTo>
                  <a:cubicBezTo>
                    <a:pt x="1862" y="3802"/>
                    <a:pt x="1851" y="3786"/>
                    <a:pt x="1851" y="3786"/>
                  </a:cubicBezTo>
                  <a:lnTo>
                    <a:pt x="1851" y="3786"/>
                  </a:lnTo>
                  <a:cubicBezTo>
                    <a:pt x="1851" y="3786"/>
                    <a:pt x="1864" y="3805"/>
                    <a:pt x="1919" y="3886"/>
                  </a:cubicBezTo>
                  <a:lnTo>
                    <a:pt x="1921" y="3884"/>
                  </a:lnTo>
                  <a:lnTo>
                    <a:pt x="1922" y="3883"/>
                  </a:lnTo>
                  <a:lnTo>
                    <a:pt x="1922" y="3883"/>
                  </a:lnTo>
                  <a:cubicBezTo>
                    <a:pt x="1927" y="3890"/>
                    <a:pt x="1929" y="3893"/>
                    <a:pt x="1929" y="3893"/>
                  </a:cubicBezTo>
                  <a:cubicBezTo>
                    <a:pt x="1929" y="3893"/>
                    <a:pt x="1926" y="3888"/>
                    <a:pt x="1922" y="3883"/>
                  </a:cubicBezTo>
                  <a:lnTo>
                    <a:pt x="1922" y="3883"/>
                  </a:lnTo>
                  <a:lnTo>
                    <a:pt x="1923" y="3883"/>
                  </a:lnTo>
                  <a:lnTo>
                    <a:pt x="1923" y="3883"/>
                  </a:lnTo>
                  <a:cubicBezTo>
                    <a:pt x="1923" y="3883"/>
                    <a:pt x="1923" y="3883"/>
                    <a:pt x="1923" y="3884"/>
                  </a:cubicBezTo>
                  <a:lnTo>
                    <a:pt x="1925" y="3884"/>
                  </a:lnTo>
                  <a:lnTo>
                    <a:pt x="1937" y="3875"/>
                  </a:lnTo>
                  <a:cubicBezTo>
                    <a:pt x="1938" y="3874"/>
                    <a:pt x="1939" y="3873"/>
                    <a:pt x="1940" y="3872"/>
                  </a:cubicBezTo>
                  <a:lnTo>
                    <a:pt x="1940" y="3872"/>
                  </a:lnTo>
                  <a:cubicBezTo>
                    <a:pt x="1944" y="3869"/>
                    <a:pt x="1949" y="3866"/>
                    <a:pt x="1953" y="3862"/>
                  </a:cubicBezTo>
                  <a:lnTo>
                    <a:pt x="1953" y="3862"/>
                  </a:lnTo>
                  <a:cubicBezTo>
                    <a:pt x="2009" y="3821"/>
                    <a:pt x="2065" y="3779"/>
                    <a:pt x="2125" y="3734"/>
                  </a:cubicBezTo>
                  <a:cubicBezTo>
                    <a:pt x="2272" y="3616"/>
                    <a:pt x="2451" y="3469"/>
                    <a:pt x="2599" y="3272"/>
                  </a:cubicBezTo>
                  <a:cubicBezTo>
                    <a:pt x="2674" y="3170"/>
                    <a:pt x="2735" y="3056"/>
                    <a:pt x="2776" y="2936"/>
                  </a:cubicBezTo>
                  <a:cubicBezTo>
                    <a:pt x="2814" y="2811"/>
                    <a:pt x="2828" y="2682"/>
                    <a:pt x="2816" y="2553"/>
                  </a:cubicBezTo>
                  <a:cubicBezTo>
                    <a:pt x="2816" y="2537"/>
                    <a:pt x="2814" y="2521"/>
                    <a:pt x="2812" y="2505"/>
                  </a:cubicBezTo>
                  <a:cubicBezTo>
                    <a:pt x="2810" y="2489"/>
                    <a:pt x="2807" y="2474"/>
                    <a:pt x="2803" y="2460"/>
                  </a:cubicBezTo>
                  <a:cubicBezTo>
                    <a:pt x="2803" y="2451"/>
                    <a:pt x="2801" y="2444"/>
                    <a:pt x="2798" y="2437"/>
                  </a:cubicBezTo>
                  <a:lnTo>
                    <a:pt x="2789" y="2394"/>
                  </a:lnTo>
                  <a:cubicBezTo>
                    <a:pt x="2785" y="2381"/>
                    <a:pt x="2780" y="2367"/>
                    <a:pt x="2776" y="2353"/>
                  </a:cubicBezTo>
                  <a:cubicBezTo>
                    <a:pt x="2771" y="2340"/>
                    <a:pt x="2767" y="2329"/>
                    <a:pt x="2762" y="2315"/>
                  </a:cubicBezTo>
                  <a:cubicBezTo>
                    <a:pt x="2755" y="2295"/>
                    <a:pt x="2746" y="2272"/>
                    <a:pt x="2735" y="2251"/>
                  </a:cubicBezTo>
                  <a:lnTo>
                    <a:pt x="2723" y="2227"/>
                  </a:lnTo>
                  <a:lnTo>
                    <a:pt x="2712" y="2206"/>
                  </a:lnTo>
                  <a:cubicBezTo>
                    <a:pt x="2701" y="2188"/>
                    <a:pt x="2689" y="2170"/>
                    <a:pt x="2676" y="2152"/>
                  </a:cubicBezTo>
                  <a:cubicBezTo>
                    <a:pt x="2662" y="2136"/>
                    <a:pt x="2651" y="2120"/>
                    <a:pt x="2637" y="2104"/>
                  </a:cubicBezTo>
                  <a:cubicBezTo>
                    <a:pt x="2626" y="2090"/>
                    <a:pt x="2610" y="2079"/>
                    <a:pt x="2597" y="2068"/>
                  </a:cubicBezTo>
                  <a:lnTo>
                    <a:pt x="2578" y="2050"/>
                  </a:lnTo>
                  <a:cubicBezTo>
                    <a:pt x="2569" y="2045"/>
                    <a:pt x="2563" y="2041"/>
                    <a:pt x="2556" y="2036"/>
                  </a:cubicBezTo>
                  <a:cubicBezTo>
                    <a:pt x="2540" y="2027"/>
                    <a:pt x="2526" y="2020"/>
                    <a:pt x="2513" y="2011"/>
                  </a:cubicBezTo>
                  <a:cubicBezTo>
                    <a:pt x="2497" y="2004"/>
                    <a:pt x="2481" y="2000"/>
                    <a:pt x="2465" y="1993"/>
                  </a:cubicBezTo>
                  <a:lnTo>
                    <a:pt x="2440" y="1984"/>
                  </a:lnTo>
                  <a:cubicBezTo>
                    <a:pt x="2433" y="1982"/>
                    <a:pt x="2424" y="1982"/>
                    <a:pt x="2415" y="1979"/>
                  </a:cubicBezTo>
                  <a:lnTo>
                    <a:pt x="2363" y="1970"/>
                  </a:lnTo>
                  <a:lnTo>
                    <a:pt x="2406" y="2002"/>
                  </a:lnTo>
                  <a:cubicBezTo>
                    <a:pt x="2411" y="2007"/>
                    <a:pt x="2417" y="2011"/>
                    <a:pt x="2424" y="2016"/>
                  </a:cubicBezTo>
                  <a:lnTo>
                    <a:pt x="2440" y="2034"/>
                  </a:lnTo>
                  <a:lnTo>
                    <a:pt x="2474" y="2066"/>
                  </a:lnTo>
                  <a:cubicBezTo>
                    <a:pt x="2483" y="2077"/>
                    <a:pt x="2492" y="2088"/>
                    <a:pt x="2501" y="2100"/>
                  </a:cubicBezTo>
                  <a:cubicBezTo>
                    <a:pt x="2508" y="2104"/>
                    <a:pt x="2513" y="2109"/>
                    <a:pt x="2517" y="2115"/>
                  </a:cubicBezTo>
                  <a:lnTo>
                    <a:pt x="2531" y="2134"/>
                  </a:lnTo>
                  <a:cubicBezTo>
                    <a:pt x="2540" y="2145"/>
                    <a:pt x="2549" y="2156"/>
                    <a:pt x="2558" y="2170"/>
                  </a:cubicBezTo>
                  <a:cubicBezTo>
                    <a:pt x="2567" y="2183"/>
                    <a:pt x="2576" y="2199"/>
                    <a:pt x="2587" y="2213"/>
                  </a:cubicBezTo>
                  <a:cubicBezTo>
                    <a:pt x="2597" y="2227"/>
                    <a:pt x="2606" y="2245"/>
                    <a:pt x="2615" y="2261"/>
                  </a:cubicBezTo>
                  <a:lnTo>
                    <a:pt x="2626" y="2276"/>
                  </a:lnTo>
                  <a:lnTo>
                    <a:pt x="2635" y="2299"/>
                  </a:lnTo>
                  <a:cubicBezTo>
                    <a:pt x="2642" y="2315"/>
                    <a:pt x="2653" y="2333"/>
                    <a:pt x="2658" y="2353"/>
                  </a:cubicBezTo>
                  <a:cubicBezTo>
                    <a:pt x="2662" y="2365"/>
                    <a:pt x="2667" y="2376"/>
                    <a:pt x="2669" y="2387"/>
                  </a:cubicBezTo>
                  <a:cubicBezTo>
                    <a:pt x="2674" y="2399"/>
                    <a:pt x="2678" y="2410"/>
                    <a:pt x="2680" y="2424"/>
                  </a:cubicBezTo>
                  <a:lnTo>
                    <a:pt x="2689" y="2460"/>
                  </a:lnTo>
                  <a:cubicBezTo>
                    <a:pt x="2692" y="2467"/>
                    <a:pt x="2694" y="2474"/>
                    <a:pt x="2694" y="2480"/>
                  </a:cubicBezTo>
                  <a:lnTo>
                    <a:pt x="2701" y="2521"/>
                  </a:lnTo>
                  <a:cubicBezTo>
                    <a:pt x="2703" y="2535"/>
                    <a:pt x="2705" y="2548"/>
                    <a:pt x="2705" y="2564"/>
                  </a:cubicBezTo>
                  <a:cubicBezTo>
                    <a:pt x="2717" y="2678"/>
                    <a:pt x="2703" y="2793"/>
                    <a:pt x="2669" y="2902"/>
                  </a:cubicBezTo>
                  <a:cubicBezTo>
                    <a:pt x="2631" y="3011"/>
                    <a:pt x="2576" y="3113"/>
                    <a:pt x="2508" y="3206"/>
                  </a:cubicBezTo>
                  <a:cubicBezTo>
                    <a:pt x="2383" y="3374"/>
                    <a:pt x="2228" y="3508"/>
                    <a:pt x="2092" y="3617"/>
                  </a:cubicBezTo>
                  <a:lnTo>
                    <a:pt x="2092" y="3617"/>
                  </a:lnTo>
                  <a:cubicBezTo>
                    <a:pt x="2102" y="3573"/>
                    <a:pt x="2109" y="3529"/>
                    <a:pt x="2111" y="3485"/>
                  </a:cubicBezTo>
                  <a:cubicBezTo>
                    <a:pt x="2118" y="3414"/>
                    <a:pt x="2118" y="3349"/>
                    <a:pt x="2118" y="3285"/>
                  </a:cubicBezTo>
                  <a:cubicBezTo>
                    <a:pt x="2118" y="3219"/>
                    <a:pt x="2114" y="3156"/>
                    <a:pt x="2102" y="3092"/>
                  </a:cubicBezTo>
                  <a:cubicBezTo>
                    <a:pt x="2096" y="3063"/>
                    <a:pt x="2089" y="3031"/>
                    <a:pt x="2077" y="3002"/>
                  </a:cubicBezTo>
                  <a:cubicBezTo>
                    <a:pt x="2064" y="2975"/>
                    <a:pt x="2052" y="2945"/>
                    <a:pt x="2037" y="2920"/>
                  </a:cubicBezTo>
                  <a:cubicBezTo>
                    <a:pt x="1982" y="2827"/>
                    <a:pt x="1903" y="2750"/>
                    <a:pt x="1808" y="2700"/>
                  </a:cubicBezTo>
                  <a:cubicBezTo>
                    <a:pt x="1735" y="2659"/>
                    <a:pt x="1660" y="2628"/>
                    <a:pt x="1583" y="2605"/>
                  </a:cubicBezTo>
                  <a:cubicBezTo>
                    <a:pt x="1517" y="2585"/>
                    <a:pt x="1461" y="2571"/>
                    <a:pt x="1415" y="2560"/>
                  </a:cubicBezTo>
                  <a:cubicBezTo>
                    <a:pt x="1325" y="2539"/>
                    <a:pt x="1277" y="2530"/>
                    <a:pt x="1277" y="2530"/>
                  </a:cubicBezTo>
                  <a:lnTo>
                    <a:pt x="1236" y="2521"/>
                  </a:lnTo>
                  <a:lnTo>
                    <a:pt x="1118" y="2494"/>
                  </a:lnTo>
                  <a:cubicBezTo>
                    <a:pt x="978" y="2462"/>
                    <a:pt x="844" y="2415"/>
                    <a:pt x="713" y="2356"/>
                  </a:cubicBezTo>
                  <a:cubicBezTo>
                    <a:pt x="624" y="2315"/>
                    <a:pt x="540" y="2270"/>
                    <a:pt x="459" y="2217"/>
                  </a:cubicBezTo>
                  <a:cubicBezTo>
                    <a:pt x="366" y="2163"/>
                    <a:pt x="282" y="2095"/>
                    <a:pt x="212" y="2016"/>
                  </a:cubicBezTo>
                  <a:cubicBezTo>
                    <a:pt x="178" y="1977"/>
                    <a:pt x="150" y="1930"/>
                    <a:pt x="135" y="1880"/>
                  </a:cubicBezTo>
                  <a:cubicBezTo>
                    <a:pt x="119" y="1825"/>
                    <a:pt x="112" y="1771"/>
                    <a:pt x="116" y="1714"/>
                  </a:cubicBezTo>
                  <a:cubicBezTo>
                    <a:pt x="121" y="1655"/>
                    <a:pt x="130" y="1596"/>
                    <a:pt x="146" y="1537"/>
                  </a:cubicBezTo>
                  <a:cubicBezTo>
                    <a:pt x="160" y="1476"/>
                    <a:pt x="178" y="1417"/>
                    <a:pt x="198" y="1358"/>
                  </a:cubicBezTo>
                  <a:cubicBezTo>
                    <a:pt x="286" y="1120"/>
                    <a:pt x="432" y="905"/>
                    <a:pt x="620" y="735"/>
                  </a:cubicBezTo>
                  <a:cubicBezTo>
                    <a:pt x="710" y="651"/>
                    <a:pt x="810" y="581"/>
                    <a:pt x="919" y="522"/>
                  </a:cubicBezTo>
                  <a:cubicBezTo>
                    <a:pt x="1023" y="467"/>
                    <a:pt x="1130" y="422"/>
                    <a:pt x="1241" y="383"/>
                  </a:cubicBezTo>
                  <a:cubicBezTo>
                    <a:pt x="1295" y="363"/>
                    <a:pt x="1347" y="345"/>
                    <a:pt x="1400" y="329"/>
                  </a:cubicBezTo>
                  <a:lnTo>
                    <a:pt x="1545" y="279"/>
                  </a:lnTo>
                  <a:lnTo>
                    <a:pt x="1610" y="257"/>
                  </a:lnTo>
                  <a:cubicBezTo>
                    <a:pt x="1651" y="243"/>
                    <a:pt x="1685" y="232"/>
                    <a:pt x="1708" y="223"/>
                  </a:cubicBezTo>
                  <a:cubicBezTo>
                    <a:pt x="1839" y="177"/>
                    <a:pt x="1957" y="100"/>
                    <a:pt x="20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6813650" y="2362013"/>
              <a:ext cx="46950" cy="141575"/>
            </a:xfrm>
            <a:custGeom>
              <a:avLst/>
              <a:gdLst/>
              <a:ahLst/>
              <a:cxnLst/>
              <a:rect l="l" t="t" r="r" b="b"/>
              <a:pathLst>
                <a:path w="1878" h="5663" extrusionOk="0">
                  <a:moveTo>
                    <a:pt x="95" y="0"/>
                  </a:moveTo>
                  <a:cubicBezTo>
                    <a:pt x="65" y="0"/>
                    <a:pt x="34" y="1"/>
                    <a:pt x="0" y="2"/>
                  </a:cubicBezTo>
                  <a:cubicBezTo>
                    <a:pt x="123" y="63"/>
                    <a:pt x="250" y="113"/>
                    <a:pt x="379" y="154"/>
                  </a:cubicBezTo>
                  <a:cubicBezTo>
                    <a:pt x="456" y="181"/>
                    <a:pt x="529" y="211"/>
                    <a:pt x="601" y="249"/>
                  </a:cubicBezTo>
                  <a:lnTo>
                    <a:pt x="612" y="254"/>
                  </a:lnTo>
                  <a:lnTo>
                    <a:pt x="626" y="263"/>
                  </a:lnTo>
                  <a:lnTo>
                    <a:pt x="658" y="281"/>
                  </a:lnTo>
                  <a:cubicBezTo>
                    <a:pt x="676" y="292"/>
                    <a:pt x="694" y="308"/>
                    <a:pt x="714" y="319"/>
                  </a:cubicBezTo>
                  <a:cubicBezTo>
                    <a:pt x="751" y="349"/>
                    <a:pt x="787" y="381"/>
                    <a:pt x="819" y="415"/>
                  </a:cubicBezTo>
                  <a:lnTo>
                    <a:pt x="844" y="442"/>
                  </a:lnTo>
                  <a:cubicBezTo>
                    <a:pt x="850" y="451"/>
                    <a:pt x="857" y="460"/>
                    <a:pt x="864" y="469"/>
                  </a:cubicBezTo>
                  <a:cubicBezTo>
                    <a:pt x="878" y="489"/>
                    <a:pt x="891" y="510"/>
                    <a:pt x="903" y="533"/>
                  </a:cubicBezTo>
                  <a:lnTo>
                    <a:pt x="923" y="564"/>
                  </a:lnTo>
                  <a:cubicBezTo>
                    <a:pt x="928" y="573"/>
                    <a:pt x="932" y="587"/>
                    <a:pt x="937" y="598"/>
                  </a:cubicBezTo>
                  <a:cubicBezTo>
                    <a:pt x="948" y="621"/>
                    <a:pt x="957" y="644"/>
                    <a:pt x="966" y="666"/>
                  </a:cubicBezTo>
                  <a:cubicBezTo>
                    <a:pt x="998" y="766"/>
                    <a:pt x="1016" y="870"/>
                    <a:pt x="1023" y="975"/>
                  </a:cubicBezTo>
                  <a:cubicBezTo>
                    <a:pt x="1030" y="1081"/>
                    <a:pt x="1032" y="1190"/>
                    <a:pt x="1034" y="1299"/>
                  </a:cubicBezTo>
                  <a:cubicBezTo>
                    <a:pt x="1036" y="1408"/>
                    <a:pt x="1045" y="1516"/>
                    <a:pt x="1061" y="1625"/>
                  </a:cubicBezTo>
                  <a:cubicBezTo>
                    <a:pt x="1077" y="1732"/>
                    <a:pt x="1109" y="1834"/>
                    <a:pt x="1157" y="1931"/>
                  </a:cubicBezTo>
                  <a:cubicBezTo>
                    <a:pt x="1202" y="2017"/>
                    <a:pt x="1259" y="2099"/>
                    <a:pt x="1324" y="2172"/>
                  </a:cubicBezTo>
                  <a:cubicBezTo>
                    <a:pt x="1383" y="2240"/>
                    <a:pt x="1440" y="2299"/>
                    <a:pt x="1487" y="2355"/>
                  </a:cubicBezTo>
                  <a:cubicBezTo>
                    <a:pt x="1531" y="2405"/>
                    <a:pt x="1567" y="2459"/>
                    <a:pt x="1599" y="2518"/>
                  </a:cubicBezTo>
                  <a:cubicBezTo>
                    <a:pt x="1624" y="2561"/>
                    <a:pt x="1644" y="2607"/>
                    <a:pt x="1658" y="2654"/>
                  </a:cubicBezTo>
                  <a:cubicBezTo>
                    <a:pt x="1671" y="2693"/>
                    <a:pt x="1680" y="2725"/>
                    <a:pt x="1685" y="2747"/>
                  </a:cubicBezTo>
                  <a:lnTo>
                    <a:pt x="1694" y="2781"/>
                  </a:lnTo>
                  <a:cubicBezTo>
                    <a:pt x="1694" y="2781"/>
                    <a:pt x="1705" y="2827"/>
                    <a:pt x="1716" y="2911"/>
                  </a:cubicBezTo>
                  <a:cubicBezTo>
                    <a:pt x="1728" y="2997"/>
                    <a:pt x="1741" y="3119"/>
                    <a:pt x="1750" y="3271"/>
                  </a:cubicBezTo>
                  <a:cubicBezTo>
                    <a:pt x="1762" y="3423"/>
                    <a:pt x="1766" y="3600"/>
                    <a:pt x="1760" y="3795"/>
                  </a:cubicBezTo>
                  <a:cubicBezTo>
                    <a:pt x="1757" y="3890"/>
                    <a:pt x="1753" y="3992"/>
                    <a:pt x="1744" y="4096"/>
                  </a:cubicBezTo>
                  <a:cubicBezTo>
                    <a:pt x="1735" y="4200"/>
                    <a:pt x="1721" y="4305"/>
                    <a:pt x="1703" y="4407"/>
                  </a:cubicBezTo>
                  <a:cubicBezTo>
                    <a:pt x="1667" y="4615"/>
                    <a:pt x="1594" y="4822"/>
                    <a:pt x="1465" y="4980"/>
                  </a:cubicBezTo>
                  <a:cubicBezTo>
                    <a:pt x="1401" y="5060"/>
                    <a:pt x="1329" y="5130"/>
                    <a:pt x="1247" y="5189"/>
                  </a:cubicBezTo>
                  <a:cubicBezTo>
                    <a:pt x="1209" y="5221"/>
                    <a:pt x="1166" y="5246"/>
                    <a:pt x="1125" y="5273"/>
                  </a:cubicBezTo>
                  <a:cubicBezTo>
                    <a:pt x="1086" y="5298"/>
                    <a:pt x="1043" y="5320"/>
                    <a:pt x="1000" y="5341"/>
                  </a:cubicBezTo>
                  <a:cubicBezTo>
                    <a:pt x="957" y="5361"/>
                    <a:pt x="916" y="5379"/>
                    <a:pt x="875" y="5397"/>
                  </a:cubicBezTo>
                  <a:lnTo>
                    <a:pt x="814" y="5422"/>
                  </a:lnTo>
                  <a:lnTo>
                    <a:pt x="785" y="5434"/>
                  </a:lnTo>
                  <a:lnTo>
                    <a:pt x="760" y="5443"/>
                  </a:lnTo>
                  <a:lnTo>
                    <a:pt x="696" y="5465"/>
                  </a:lnTo>
                  <a:lnTo>
                    <a:pt x="601" y="5497"/>
                  </a:lnTo>
                  <a:cubicBezTo>
                    <a:pt x="472" y="5538"/>
                    <a:pt x="345" y="5592"/>
                    <a:pt x="225" y="5663"/>
                  </a:cubicBezTo>
                  <a:cubicBezTo>
                    <a:pt x="233" y="5663"/>
                    <a:pt x="240" y="5663"/>
                    <a:pt x="248" y="5663"/>
                  </a:cubicBezTo>
                  <a:cubicBezTo>
                    <a:pt x="381" y="5663"/>
                    <a:pt x="511" y="5645"/>
                    <a:pt x="635" y="5606"/>
                  </a:cubicBezTo>
                  <a:lnTo>
                    <a:pt x="733" y="5572"/>
                  </a:lnTo>
                  <a:lnTo>
                    <a:pt x="798" y="5549"/>
                  </a:lnTo>
                  <a:lnTo>
                    <a:pt x="823" y="5540"/>
                  </a:lnTo>
                  <a:lnTo>
                    <a:pt x="855" y="5527"/>
                  </a:lnTo>
                  <a:lnTo>
                    <a:pt x="918" y="5502"/>
                  </a:lnTo>
                  <a:cubicBezTo>
                    <a:pt x="962" y="5481"/>
                    <a:pt x="1007" y="5463"/>
                    <a:pt x="1050" y="5440"/>
                  </a:cubicBezTo>
                  <a:cubicBezTo>
                    <a:pt x="1093" y="5418"/>
                    <a:pt x="1138" y="5393"/>
                    <a:pt x="1184" y="5368"/>
                  </a:cubicBezTo>
                  <a:cubicBezTo>
                    <a:pt x="1229" y="5343"/>
                    <a:pt x="1272" y="5311"/>
                    <a:pt x="1315" y="5280"/>
                  </a:cubicBezTo>
                  <a:cubicBezTo>
                    <a:pt x="1404" y="5214"/>
                    <a:pt x="1483" y="5137"/>
                    <a:pt x="1551" y="5051"/>
                  </a:cubicBezTo>
                  <a:cubicBezTo>
                    <a:pt x="1571" y="5028"/>
                    <a:pt x="1585" y="5003"/>
                    <a:pt x="1601" y="4980"/>
                  </a:cubicBezTo>
                  <a:cubicBezTo>
                    <a:pt x="1619" y="4958"/>
                    <a:pt x="1633" y="4933"/>
                    <a:pt x="1648" y="4908"/>
                  </a:cubicBezTo>
                  <a:cubicBezTo>
                    <a:pt x="1676" y="4858"/>
                    <a:pt x="1701" y="4806"/>
                    <a:pt x="1721" y="4754"/>
                  </a:cubicBezTo>
                  <a:cubicBezTo>
                    <a:pt x="1762" y="4647"/>
                    <a:pt x="1794" y="4538"/>
                    <a:pt x="1812" y="4427"/>
                  </a:cubicBezTo>
                  <a:cubicBezTo>
                    <a:pt x="1832" y="4318"/>
                    <a:pt x="1846" y="4210"/>
                    <a:pt x="1852" y="4105"/>
                  </a:cubicBezTo>
                  <a:cubicBezTo>
                    <a:pt x="1862" y="3999"/>
                    <a:pt x="1868" y="3897"/>
                    <a:pt x="1871" y="3797"/>
                  </a:cubicBezTo>
                  <a:cubicBezTo>
                    <a:pt x="1877" y="3600"/>
                    <a:pt x="1871" y="3418"/>
                    <a:pt x="1862" y="3264"/>
                  </a:cubicBezTo>
                  <a:cubicBezTo>
                    <a:pt x="1852" y="3110"/>
                    <a:pt x="1839" y="2983"/>
                    <a:pt x="1825" y="2895"/>
                  </a:cubicBezTo>
                  <a:cubicBezTo>
                    <a:pt x="1812" y="2806"/>
                    <a:pt x="1800" y="2756"/>
                    <a:pt x="1800" y="2756"/>
                  </a:cubicBezTo>
                  <a:lnTo>
                    <a:pt x="1791" y="2720"/>
                  </a:lnTo>
                  <a:cubicBezTo>
                    <a:pt x="1787" y="2697"/>
                    <a:pt x="1778" y="2663"/>
                    <a:pt x="1764" y="2620"/>
                  </a:cubicBezTo>
                  <a:cubicBezTo>
                    <a:pt x="1746" y="2566"/>
                    <a:pt x="1723" y="2514"/>
                    <a:pt x="1698" y="2466"/>
                  </a:cubicBezTo>
                  <a:cubicBezTo>
                    <a:pt x="1662" y="2401"/>
                    <a:pt x="1621" y="2342"/>
                    <a:pt x="1574" y="2285"/>
                  </a:cubicBezTo>
                  <a:cubicBezTo>
                    <a:pt x="1524" y="2226"/>
                    <a:pt x="1465" y="2165"/>
                    <a:pt x="1408" y="2099"/>
                  </a:cubicBezTo>
                  <a:cubicBezTo>
                    <a:pt x="1349" y="2033"/>
                    <a:pt x="1297" y="1961"/>
                    <a:pt x="1256" y="1881"/>
                  </a:cubicBezTo>
                  <a:cubicBezTo>
                    <a:pt x="1213" y="1795"/>
                    <a:pt x="1184" y="1702"/>
                    <a:pt x="1170" y="1607"/>
                  </a:cubicBezTo>
                  <a:cubicBezTo>
                    <a:pt x="1154" y="1505"/>
                    <a:pt x="1147" y="1401"/>
                    <a:pt x="1145" y="1297"/>
                  </a:cubicBezTo>
                  <a:cubicBezTo>
                    <a:pt x="1143" y="1188"/>
                    <a:pt x="1141" y="1079"/>
                    <a:pt x="1134" y="966"/>
                  </a:cubicBezTo>
                  <a:cubicBezTo>
                    <a:pt x="1127" y="852"/>
                    <a:pt x="1107" y="741"/>
                    <a:pt x="1073" y="632"/>
                  </a:cubicBezTo>
                  <a:cubicBezTo>
                    <a:pt x="1036" y="523"/>
                    <a:pt x="977" y="424"/>
                    <a:pt x="903" y="340"/>
                  </a:cubicBezTo>
                  <a:cubicBezTo>
                    <a:pt x="864" y="299"/>
                    <a:pt x="823" y="263"/>
                    <a:pt x="780" y="231"/>
                  </a:cubicBezTo>
                  <a:cubicBezTo>
                    <a:pt x="758" y="215"/>
                    <a:pt x="737" y="199"/>
                    <a:pt x="714" y="186"/>
                  </a:cubicBezTo>
                  <a:lnTo>
                    <a:pt x="683" y="168"/>
                  </a:lnTo>
                  <a:lnTo>
                    <a:pt x="665" y="156"/>
                  </a:lnTo>
                  <a:lnTo>
                    <a:pt x="653" y="152"/>
                  </a:lnTo>
                  <a:cubicBezTo>
                    <a:pt x="576" y="111"/>
                    <a:pt x="497" y="77"/>
                    <a:pt x="413" y="50"/>
                  </a:cubicBezTo>
                  <a:cubicBezTo>
                    <a:pt x="285" y="9"/>
                    <a:pt x="197" y="0"/>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6725975" y="2385188"/>
              <a:ext cx="72500" cy="86400"/>
            </a:xfrm>
            <a:custGeom>
              <a:avLst/>
              <a:gdLst/>
              <a:ahLst/>
              <a:cxnLst/>
              <a:rect l="l" t="t" r="r" b="b"/>
              <a:pathLst>
                <a:path w="2900" h="3456" extrusionOk="0">
                  <a:moveTo>
                    <a:pt x="2618" y="868"/>
                  </a:moveTo>
                  <a:lnTo>
                    <a:pt x="2618" y="868"/>
                  </a:lnTo>
                  <a:cubicBezTo>
                    <a:pt x="2618" y="868"/>
                    <a:pt x="2621" y="877"/>
                    <a:pt x="2625" y="891"/>
                  </a:cubicBezTo>
                  <a:lnTo>
                    <a:pt x="2626" y="891"/>
                  </a:lnTo>
                  <a:cubicBezTo>
                    <a:pt x="2620" y="875"/>
                    <a:pt x="2618" y="868"/>
                    <a:pt x="2618" y="868"/>
                  </a:cubicBezTo>
                  <a:close/>
                  <a:moveTo>
                    <a:pt x="2662" y="997"/>
                  </a:moveTo>
                  <a:lnTo>
                    <a:pt x="2662" y="998"/>
                  </a:lnTo>
                  <a:lnTo>
                    <a:pt x="2662" y="998"/>
                  </a:lnTo>
                  <a:cubicBezTo>
                    <a:pt x="2662" y="999"/>
                    <a:pt x="2662" y="999"/>
                    <a:pt x="2662" y="999"/>
                  </a:cubicBezTo>
                  <a:cubicBezTo>
                    <a:pt x="2662" y="999"/>
                    <a:pt x="2662" y="999"/>
                    <a:pt x="2662" y="997"/>
                  </a:cubicBezTo>
                  <a:close/>
                  <a:moveTo>
                    <a:pt x="2200" y="1625"/>
                  </a:moveTo>
                  <a:lnTo>
                    <a:pt x="2200" y="1625"/>
                  </a:lnTo>
                  <a:cubicBezTo>
                    <a:pt x="2199" y="1625"/>
                    <a:pt x="2207" y="1643"/>
                    <a:pt x="2207" y="1643"/>
                  </a:cubicBezTo>
                  <a:cubicBezTo>
                    <a:pt x="2208" y="1643"/>
                    <a:pt x="2207" y="1641"/>
                    <a:pt x="2204" y="1634"/>
                  </a:cubicBezTo>
                  <a:lnTo>
                    <a:pt x="2204" y="1634"/>
                  </a:lnTo>
                  <a:cubicBezTo>
                    <a:pt x="2201" y="1628"/>
                    <a:pt x="2200" y="1625"/>
                    <a:pt x="2200" y="1625"/>
                  </a:cubicBezTo>
                  <a:close/>
                  <a:moveTo>
                    <a:pt x="1332" y="0"/>
                  </a:moveTo>
                  <a:cubicBezTo>
                    <a:pt x="1280" y="0"/>
                    <a:pt x="1228" y="13"/>
                    <a:pt x="1184" y="41"/>
                  </a:cubicBezTo>
                  <a:cubicBezTo>
                    <a:pt x="1118" y="77"/>
                    <a:pt x="1059" y="125"/>
                    <a:pt x="1009" y="179"/>
                  </a:cubicBezTo>
                  <a:cubicBezTo>
                    <a:pt x="977" y="213"/>
                    <a:pt x="914" y="279"/>
                    <a:pt x="837" y="360"/>
                  </a:cubicBezTo>
                  <a:lnTo>
                    <a:pt x="801" y="399"/>
                  </a:lnTo>
                  <a:lnTo>
                    <a:pt x="760" y="444"/>
                  </a:lnTo>
                  <a:cubicBezTo>
                    <a:pt x="730" y="474"/>
                    <a:pt x="705" y="506"/>
                    <a:pt x="678" y="537"/>
                  </a:cubicBezTo>
                  <a:cubicBezTo>
                    <a:pt x="624" y="601"/>
                    <a:pt x="569" y="666"/>
                    <a:pt x="517" y="734"/>
                  </a:cubicBezTo>
                  <a:cubicBezTo>
                    <a:pt x="463" y="805"/>
                    <a:pt x="413" y="877"/>
                    <a:pt x="368" y="952"/>
                  </a:cubicBezTo>
                  <a:cubicBezTo>
                    <a:pt x="320" y="1031"/>
                    <a:pt x="277" y="1111"/>
                    <a:pt x="238" y="1192"/>
                  </a:cubicBezTo>
                  <a:cubicBezTo>
                    <a:pt x="166" y="1362"/>
                    <a:pt x="114" y="1542"/>
                    <a:pt x="87" y="1723"/>
                  </a:cubicBezTo>
                  <a:cubicBezTo>
                    <a:pt x="55" y="1904"/>
                    <a:pt x="39" y="2086"/>
                    <a:pt x="25" y="2265"/>
                  </a:cubicBezTo>
                  <a:cubicBezTo>
                    <a:pt x="12" y="2444"/>
                    <a:pt x="5" y="2623"/>
                    <a:pt x="3" y="2797"/>
                  </a:cubicBezTo>
                  <a:cubicBezTo>
                    <a:pt x="0" y="2884"/>
                    <a:pt x="0" y="2970"/>
                    <a:pt x="3" y="3054"/>
                  </a:cubicBezTo>
                  <a:cubicBezTo>
                    <a:pt x="3" y="3097"/>
                    <a:pt x="3" y="3137"/>
                    <a:pt x="5" y="3178"/>
                  </a:cubicBezTo>
                  <a:lnTo>
                    <a:pt x="5" y="3242"/>
                  </a:lnTo>
                  <a:cubicBezTo>
                    <a:pt x="5" y="3262"/>
                    <a:pt x="5" y="3280"/>
                    <a:pt x="7" y="3305"/>
                  </a:cubicBezTo>
                  <a:cubicBezTo>
                    <a:pt x="9" y="3332"/>
                    <a:pt x="16" y="3360"/>
                    <a:pt x="30" y="3385"/>
                  </a:cubicBezTo>
                  <a:cubicBezTo>
                    <a:pt x="46" y="3414"/>
                    <a:pt x="73" y="3437"/>
                    <a:pt x="107" y="3448"/>
                  </a:cubicBezTo>
                  <a:cubicBezTo>
                    <a:pt x="126" y="3453"/>
                    <a:pt x="146" y="3456"/>
                    <a:pt x="166" y="3456"/>
                  </a:cubicBezTo>
                  <a:cubicBezTo>
                    <a:pt x="173" y="3456"/>
                    <a:pt x="179" y="3455"/>
                    <a:pt x="186" y="3455"/>
                  </a:cubicBezTo>
                  <a:cubicBezTo>
                    <a:pt x="209" y="3453"/>
                    <a:pt x="232" y="3448"/>
                    <a:pt x="254" y="3441"/>
                  </a:cubicBezTo>
                  <a:cubicBezTo>
                    <a:pt x="329" y="3421"/>
                    <a:pt x="404" y="3391"/>
                    <a:pt x="474" y="3353"/>
                  </a:cubicBezTo>
                  <a:cubicBezTo>
                    <a:pt x="540" y="3319"/>
                    <a:pt x="601" y="3280"/>
                    <a:pt x="660" y="3235"/>
                  </a:cubicBezTo>
                  <a:cubicBezTo>
                    <a:pt x="714" y="3194"/>
                    <a:pt x="767" y="3151"/>
                    <a:pt x="816" y="3106"/>
                  </a:cubicBezTo>
                  <a:cubicBezTo>
                    <a:pt x="912" y="3020"/>
                    <a:pt x="991" y="2933"/>
                    <a:pt x="1061" y="2859"/>
                  </a:cubicBezTo>
                  <a:lnTo>
                    <a:pt x="1238" y="2668"/>
                  </a:lnTo>
                  <a:cubicBezTo>
                    <a:pt x="1336" y="2564"/>
                    <a:pt x="1395" y="2507"/>
                    <a:pt x="1395" y="2507"/>
                  </a:cubicBezTo>
                  <a:cubicBezTo>
                    <a:pt x="1395" y="2507"/>
                    <a:pt x="1415" y="2485"/>
                    <a:pt x="1463" y="2439"/>
                  </a:cubicBezTo>
                  <a:cubicBezTo>
                    <a:pt x="1510" y="2394"/>
                    <a:pt x="1583" y="2321"/>
                    <a:pt x="1694" y="2226"/>
                  </a:cubicBezTo>
                  <a:cubicBezTo>
                    <a:pt x="1837" y="2099"/>
                    <a:pt x="1993" y="1986"/>
                    <a:pt x="2156" y="1886"/>
                  </a:cubicBezTo>
                  <a:cubicBezTo>
                    <a:pt x="2181" y="1873"/>
                    <a:pt x="2208" y="1857"/>
                    <a:pt x="2236" y="1841"/>
                  </a:cubicBezTo>
                  <a:lnTo>
                    <a:pt x="2319" y="1798"/>
                  </a:lnTo>
                  <a:cubicBezTo>
                    <a:pt x="2349" y="1782"/>
                    <a:pt x="2381" y="1768"/>
                    <a:pt x="2412" y="1755"/>
                  </a:cubicBezTo>
                  <a:cubicBezTo>
                    <a:pt x="2428" y="1746"/>
                    <a:pt x="2444" y="1739"/>
                    <a:pt x="2460" y="1732"/>
                  </a:cubicBezTo>
                  <a:lnTo>
                    <a:pt x="2517" y="1712"/>
                  </a:lnTo>
                  <a:cubicBezTo>
                    <a:pt x="2535" y="1702"/>
                    <a:pt x="2551" y="1696"/>
                    <a:pt x="2571" y="1691"/>
                  </a:cubicBezTo>
                  <a:lnTo>
                    <a:pt x="2598" y="1682"/>
                  </a:lnTo>
                  <a:lnTo>
                    <a:pt x="2619" y="1673"/>
                  </a:lnTo>
                  <a:lnTo>
                    <a:pt x="2705" y="1634"/>
                  </a:lnTo>
                  <a:lnTo>
                    <a:pt x="2748" y="1616"/>
                  </a:lnTo>
                  <a:lnTo>
                    <a:pt x="2771" y="1607"/>
                  </a:lnTo>
                  <a:cubicBezTo>
                    <a:pt x="2771" y="1607"/>
                    <a:pt x="2775" y="1607"/>
                    <a:pt x="2775" y="1605"/>
                  </a:cubicBezTo>
                  <a:lnTo>
                    <a:pt x="2768" y="1603"/>
                  </a:lnTo>
                  <a:lnTo>
                    <a:pt x="2757" y="1596"/>
                  </a:lnTo>
                  <a:lnTo>
                    <a:pt x="2666" y="1557"/>
                  </a:lnTo>
                  <a:lnTo>
                    <a:pt x="2644" y="1548"/>
                  </a:lnTo>
                  <a:lnTo>
                    <a:pt x="2619" y="1539"/>
                  </a:lnTo>
                  <a:lnTo>
                    <a:pt x="2594" y="1530"/>
                  </a:lnTo>
                  <a:lnTo>
                    <a:pt x="2567" y="1521"/>
                  </a:lnTo>
                  <a:cubicBezTo>
                    <a:pt x="2555" y="1519"/>
                    <a:pt x="2546" y="1517"/>
                    <a:pt x="2537" y="1514"/>
                  </a:cubicBezTo>
                  <a:lnTo>
                    <a:pt x="2508" y="1508"/>
                  </a:lnTo>
                  <a:cubicBezTo>
                    <a:pt x="2496" y="1505"/>
                    <a:pt x="2485" y="1503"/>
                    <a:pt x="2478" y="1503"/>
                  </a:cubicBezTo>
                  <a:lnTo>
                    <a:pt x="2462" y="1501"/>
                  </a:lnTo>
                  <a:cubicBezTo>
                    <a:pt x="2460" y="1500"/>
                    <a:pt x="2458" y="1500"/>
                    <a:pt x="2456" y="1500"/>
                  </a:cubicBezTo>
                  <a:lnTo>
                    <a:pt x="2456" y="1500"/>
                  </a:lnTo>
                  <a:lnTo>
                    <a:pt x="2691" y="1374"/>
                  </a:lnTo>
                  <a:lnTo>
                    <a:pt x="2893" y="1265"/>
                  </a:lnTo>
                  <a:lnTo>
                    <a:pt x="2900" y="1263"/>
                  </a:lnTo>
                  <a:lnTo>
                    <a:pt x="2879" y="1263"/>
                  </a:lnTo>
                  <a:lnTo>
                    <a:pt x="2850" y="1260"/>
                  </a:lnTo>
                  <a:lnTo>
                    <a:pt x="2791" y="1256"/>
                  </a:lnTo>
                  <a:lnTo>
                    <a:pt x="2655" y="1242"/>
                  </a:lnTo>
                  <a:lnTo>
                    <a:pt x="2431" y="1222"/>
                  </a:lnTo>
                  <a:lnTo>
                    <a:pt x="2256" y="1206"/>
                  </a:lnTo>
                  <a:lnTo>
                    <a:pt x="2258" y="1206"/>
                  </a:lnTo>
                  <a:lnTo>
                    <a:pt x="2304" y="1174"/>
                  </a:lnTo>
                  <a:cubicBezTo>
                    <a:pt x="2335" y="1154"/>
                    <a:pt x="2367" y="1136"/>
                    <a:pt x="2399" y="1118"/>
                  </a:cubicBezTo>
                  <a:cubicBezTo>
                    <a:pt x="2465" y="1081"/>
                    <a:pt x="2533" y="1050"/>
                    <a:pt x="2605" y="1020"/>
                  </a:cubicBezTo>
                  <a:cubicBezTo>
                    <a:pt x="2619" y="1016"/>
                    <a:pt x="2632" y="1011"/>
                    <a:pt x="2646" y="1007"/>
                  </a:cubicBezTo>
                  <a:lnTo>
                    <a:pt x="2657" y="1002"/>
                  </a:lnTo>
                  <a:lnTo>
                    <a:pt x="2662" y="1002"/>
                  </a:lnTo>
                  <a:cubicBezTo>
                    <a:pt x="2667" y="1018"/>
                    <a:pt x="2670" y="1025"/>
                    <a:pt x="2670" y="1025"/>
                  </a:cubicBezTo>
                  <a:cubicBezTo>
                    <a:pt x="2670" y="1025"/>
                    <a:pt x="2666" y="1014"/>
                    <a:pt x="2661" y="998"/>
                  </a:cubicBezTo>
                  <a:lnTo>
                    <a:pt x="2661" y="998"/>
                  </a:lnTo>
                  <a:lnTo>
                    <a:pt x="2662" y="998"/>
                  </a:lnTo>
                  <a:lnTo>
                    <a:pt x="2662" y="998"/>
                  </a:lnTo>
                  <a:cubicBezTo>
                    <a:pt x="2658" y="987"/>
                    <a:pt x="2637" y="925"/>
                    <a:pt x="2625" y="891"/>
                  </a:cubicBezTo>
                  <a:lnTo>
                    <a:pt x="2621" y="891"/>
                  </a:lnTo>
                  <a:lnTo>
                    <a:pt x="2610" y="895"/>
                  </a:lnTo>
                  <a:lnTo>
                    <a:pt x="2569" y="910"/>
                  </a:lnTo>
                  <a:lnTo>
                    <a:pt x="2569" y="910"/>
                  </a:lnTo>
                  <a:cubicBezTo>
                    <a:pt x="2566" y="910"/>
                    <a:pt x="2563" y="911"/>
                    <a:pt x="2560" y="911"/>
                  </a:cubicBezTo>
                  <a:cubicBezTo>
                    <a:pt x="2546" y="914"/>
                    <a:pt x="2530" y="916"/>
                    <a:pt x="2517" y="918"/>
                  </a:cubicBezTo>
                  <a:cubicBezTo>
                    <a:pt x="2474" y="921"/>
                    <a:pt x="2429" y="924"/>
                    <a:pt x="2385" y="924"/>
                  </a:cubicBezTo>
                  <a:cubicBezTo>
                    <a:pt x="2369" y="924"/>
                    <a:pt x="2353" y="923"/>
                    <a:pt x="2338" y="923"/>
                  </a:cubicBezTo>
                  <a:cubicBezTo>
                    <a:pt x="2274" y="919"/>
                    <a:pt x="2211" y="918"/>
                    <a:pt x="2147" y="918"/>
                  </a:cubicBezTo>
                  <a:cubicBezTo>
                    <a:pt x="2084" y="918"/>
                    <a:pt x="2021" y="919"/>
                    <a:pt x="1959" y="923"/>
                  </a:cubicBezTo>
                  <a:cubicBezTo>
                    <a:pt x="1893" y="929"/>
                    <a:pt x="1830" y="943"/>
                    <a:pt x="1769" y="963"/>
                  </a:cubicBezTo>
                  <a:cubicBezTo>
                    <a:pt x="1710" y="986"/>
                    <a:pt x="1653" y="1011"/>
                    <a:pt x="1599" y="1041"/>
                  </a:cubicBezTo>
                  <a:cubicBezTo>
                    <a:pt x="1494" y="1097"/>
                    <a:pt x="1397" y="1163"/>
                    <a:pt x="1304" y="1235"/>
                  </a:cubicBezTo>
                  <a:lnTo>
                    <a:pt x="1259" y="1272"/>
                  </a:lnTo>
                  <a:lnTo>
                    <a:pt x="1238" y="1290"/>
                  </a:lnTo>
                  <a:lnTo>
                    <a:pt x="1200" y="1324"/>
                  </a:lnTo>
                  <a:lnTo>
                    <a:pt x="1143" y="1374"/>
                  </a:lnTo>
                  <a:cubicBezTo>
                    <a:pt x="1041" y="1467"/>
                    <a:pt x="955" y="1576"/>
                    <a:pt x="891" y="1698"/>
                  </a:cubicBezTo>
                  <a:cubicBezTo>
                    <a:pt x="1007" y="1628"/>
                    <a:pt x="1118" y="1546"/>
                    <a:pt x="1218" y="1453"/>
                  </a:cubicBezTo>
                  <a:lnTo>
                    <a:pt x="1272" y="1403"/>
                  </a:lnTo>
                  <a:lnTo>
                    <a:pt x="1311" y="1374"/>
                  </a:lnTo>
                  <a:lnTo>
                    <a:pt x="1331" y="1356"/>
                  </a:lnTo>
                  <a:lnTo>
                    <a:pt x="1374" y="1322"/>
                  </a:lnTo>
                  <a:cubicBezTo>
                    <a:pt x="1460" y="1251"/>
                    <a:pt x="1553" y="1190"/>
                    <a:pt x="1651" y="1138"/>
                  </a:cubicBezTo>
                  <a:cubicBezTo>
                    <a:pt x="1701" y="1109"/>
                    <a:pt x="1750" y="1086"/>
                    <a:pt x="1805" y="1065"/>
                  </a:cubicBezTo>
                  <a:cubicBezTo>
                    <a:pt x="1857" y="1047"/>
                    <a:pt x="1914" y="1036"/>
                    <a:pt x="1970" y="1031"/>
                  </a:cubicBezTo>
                  <a:cubicBezTo>
                    <a:pt x="2030" y="1027"/>
                    <a:pt x="2091" y="1025"/>
                    <a:pt x="2152" y="1025"/>
                  </a:cubicBezTo>
                  <a:cubicBezTo>
                    <a:pt x="2208" y="1025"/>
                    <a:pt x="2264" y="1027"/>
                    <a:pt x="2320" y="1030"/>
                  </a:cubicBezTo>
                  <a:lnTo>
                    <a:pt x="2320" y="1030"/>
                  </a:lnTo>
                  <a:cubicBezTo>
                    <a:pt x="2294" y="1046"/>
                    <a:pt x="2268" y="1061"/>
                    <a:pt x="2242" y="1077"/>
                  </a:cubicBezTo>
                  <a:cubicBezTo>
                    <a:pt x="2227" y="1088"/>
                    <a:pt x="2211" y="1099"/>
                    <a:pt x="2195" y="1111"/>
                  </a:cubicBezTo>
                  <a:lnTo>
                    <a:pt x="2174" y="1124"/>
                  </a:lnTo>
                  <a:lnTo>
                    <a:pt x="2152" y="1143"/>
                  </a:lnTo>
                  <a:lnTo>
                    <a:pt x="2109" y="1177"/>
                  </a:lnTo>
                  <a:cubicBezTo>
                    <a:pt x="2081" y="1197"/>
                    <a:pt x="2054" y="1220"/>
                    <a:pt x="2029" y="1242"/>
                  </a:cubicBezTo>
                  <a:lnTo>
                    <a:pt x="1989" y="1276"/>
                  </a:lnTo>
                  <a:lnTo>
                    <a:pt x="1977" y="1283"/>
                  </a:lnTo>
                  <a:cubicBezTo>
                    <a:pt x="1975" y="1285"/>
                    <a:pt x="1977" y="1285"/>
                    <a:pt x="1979" y="1285"/>
                  </a:cubicBezTo>
                  <a:lnTo>
                    <a:pt x="1986" y="1285"/>
                  </a:lnTo>
                  <a:lnTo>
                    <a:pt x="2011" y="1288"/>
                  </a:lnTo>
                  <a:lnTo>
                    <a:pt x="2109" y="1301"/>
                  </a:lnTo>
                  <a:lnTo>
                    <a:pt x="2213" y="1310"/>
                  </a:lnTo>
                  <a:lnTo>
                    <a:pt x="2419" y="1328"/>
                  </a:lnTo>
                  <a:lnTo>
                    <a:pt x="2505" y="1335"/>
                  </a:lnTo>
                  <a:lnTo>
                    <a:pt x="2521" y="1338"/>
                  </a:lnTo>
                  <a:lnTo>
                    <a:pt x="2322" y="1444"/>
                  </a:lnTo>
                  <a:lnTo>
                    <a:pt x="2211" y="1505"/>
                  </a:lnTo>
                  <a:lnTo>
                    <a:pt x="2168" y="1528"/>
                  </a:lnTo>
                  <a:lnTo>
                    <a:pt x="2168" y="1528"/>
                  </a:lnTo>
                  <a:cubicBezTo>
                    <a:pt x="2166" y="1523"/>
                    <a:pt x="2164" y="1519"/>
                    <a:pt x="2164" y="1519"/>
                  </a:cubicBezTo>
                  <a:lnTo>
                    <a:pt x="2164" y="1519"/>
                  </a:lnTo>
                  <a:cubicBezTo>
                    <a:pt x="2164" y="1519"/>
                    <a:pt x="2165" y="1522"/>
                    <a:pt x="2167" y="1528"/>
                  </a:cubicBezTo>
                  <a:lnTo>
                    <a:pt x="2167" y="1528"/>
                  </a:lnTo>
                  <a:lnTo>
                    <a:pt x="2163" y="1530"/>
                  </a:lnTo>
                  <a:lnTo>
                    <a:pt x="2161" y="1532"/>
                  </a:lnTo>
                  <a:cubicBezTo>
                    <a:pt x="2186" y="1592"/>
                    <a:pt x="2199" y="1622"/>
                    <a:pt x="2204" y="1634"/>
                  </a:cubicBezTo>
                  <a:lnTo>
                    <a:pt x="2206" y="1634"/>
                  </a:lnTo>
                  <a:lnTo>
                    <a:pt x="2211" y="1632"/>
                  </a:lnTo>
                  <a:lnTo>
                    <a:pt x="2222" y="1630"/>
                  </a:lnTo>
                  <a:cubicBezTo>
                    <a:pt x="2229" y="1625"/>
                    <a:pt x="2236" y="1625"/>
                    <a:pt x="2242" y="1623"/>
                  </a:cubicBezTo>
                  <a:cubicBezTo>
                    <a:pt x="2279" y="1614"/>
                    <a:pt x="2317" y="1607"/>
                    <a:pt x="2356" y="1607"/>
                  </a:cubicBezTo>
                  <a:lnTo>
                    <a:pt x="2331" y="1607"/>
                  </a:lnTo>
                  <a:cubicBezTo>
                    <a:pt x="2347" y="1606"/>
                    <a:pt x="2363" y="1606"/>
                    <a:pt x="2380" y="1606"/>
                  </a:cubicBezTo>
                  <a:cubicBezTo>
                    <a:pt x="2403" y="1606"/>
                    <a:pt x="2426" y="1607"/>
                    <a:pt x="2449" y="1610"/>
                  </a:cubicBezTo>
                  <a:lnTo>
                    <a:pt x="2465" y="1612"/>
                  </a:lnTo>
                  <a:lnTo>
                    <a:pt x="2417" y="1630"/>
                  </a:lnTo>
                  <a:cubicBezTo>
                    <a:pt x="2401" y="1637"/>
                    <a:pt x="2383" y="1644"/>
                    <a:pt x="2367" y="1653"/>
                  </a:cubicBezTo>
                  <a:cubicBezTo>
                    <a:pt x="2335" y="1668"/>
                    <a:pt x="2301" y="1680"/>
                    <a:pt x="2272" y="1698"/>
                  </a:cubicBezTo>
                  <a:lnTo>
                    <a:pt x="2181" y="1743"/>
                  </a:lnTo>
                  <a:lnTo>
                    <a:pt x="2100" y="1791"/>
                  </a:lnTo>
                  <a:cubicBezTo>
                    <a:pt x="1930" y="1895"/>
                    <a:pt x="1771" y="2011"/>
                    <a:pt x="1621" y="2142"/>
                  </a:cubicBezTo>
                  <a:cubicBezTo>
                    <a:pt x="1508" y="2240"/>
                    <a:pt x="1433" y="2312"/>
                    <a:pt x="1385" y="2360"/>
                  </a:cubicBezTo>
                  <a:cubicBezTo>
                    <a:pt x="1336" y="2408"/>
                    <a:pt x="1315" y="2428"/>
                    <a:pt x="1315" y="2428"/>
                  </a:cubicBezTo>
                  <a:cubicBezTo>
                    <a:pt x="1315" y="2428"/>
                    <a:pt x="1256" y="2485"/>
                    <a:pt x="1157" y="2591"/>
                  </a:cubicBezTo>
                  <a:lnTo>
                    <a:pt x="980" y="2784"/>
                  </a:lnTo>
                  <a:cubicBezTo>
                    <a:pt x="912" y="2859"/>
                    <a:pt x="832" y="2940"/>
                    <a:pt x="742" y="3024"/>
                  </a:cubicBezTo>
                  <a:cubicBezTo>
                    <a:pt x="694" y="3067"/>
                    <a:pt x="644" y="3108"/>
                    <a:pt x="594" y="3147"/>
                  </a:cubicBezTo>
                  <a:cubicBezTo>
                    <a:pt x="540" y="3187"/>
                    <a:pt x="483" y="3224"/>
                    <a:pt x="422" y="3255"/>
                  </a:cubicBezTo>
                  <a:cubicBezTo>
                    <a:pt x="359" y="3289"/>
                    <a:pt x="293" y="3314"/>
                    <a:pt x="225" y="3335"/>
                  </a:cubicBezTo>
                  <a:cubicBezTo>
                    <a:pt x="209" y="3339"/>
                    <a:pt x="193" y="3341"/>
                    <a:pt x="177" y="3344"/>
                  </a:cubicBezTo>
                  <a:cubicBezTo>
                    <a:pt x="172" y="3345"/>
                    <a:pt x="166" y="3345"/>
                    <a:pt x="161" y="3345"/>
                  </a:cubicBezTo>
                  <a:cubicBezTo>
                    <a:pt x="154" y="3345"/>
                    <a:pt x="148" y="3344"/>
                    <a:pt x="141" y="3341"/>
                  </a:cubicBezTo>
                  <a:cubicBezTo>
                    <a:pt x="134" y="3339"/>
                    <a:pt x="130" y="3337"/>
                    <a:pt x="127" y="3330"/>
                  </a:cubicBezTo>
                  <a:cubicBezTo>
                    <a:pt x="121" y="3319"/>
                    <a:pt x="118" y="3307"/>
                    <a:pt x="118" y="3294"/>
                  </a:cubicBezTo>
                  <a:cubicBezTo>
                    <a:pt x="116" y="3278"/>
                    <a:pt x="116" y="3258"/>
                    <a:pt x="116" y="3237"/>
                  </a:cubicBezTo>
                  <a:cubicBezTo>
                    <a:pt x="116" y="3219"/>
                    <a:pt x="116" y="3196"/>
                    <a:pt x="114" y="3176"/>
                  </a:cubicBezTo>
                  <a:cubicBezTo>
                    <a:pt x="114" y="3135"/>
                    <a:pt x="114" y="3094"/>
                    <a:pt x="114" y="3054"/>
                  </a:cubicBezTo>
                  <a:lnTo>
                    <a:pt x="114" y="2797"/>
                  </a:lnTo>
                  <a:cubicBezTo>
                    <a:pt x="116" y="2627"/>
                    <a:pt x="123" y="2451"/>
                    <a:pt x="136" y="2274"/>
                  </a:cubicBezTo>
                  <a:cubicBezTo>
                    <a:pt x="150" y="2095"/>
                    <a:pt x="166" y="1916"/>
                    <a:pt x="195" y="1741"/>
                  </a:cubicBezTo>
                  <a:cubicBezTo>
                    <a:pt x="223" y="1569"/>
                    <a:pt x="270" y="1399"/>
                    <a:pt x="340" y="1238"/>
                  </a:cubicBezTo>
                  <a:cubicBezTo>
                    <a:pt x="377" y="1161"/>
                    <a:pt x="418" y="1084"/>
                    <a:pt x="461" y="1011"/>
                  </a:cubicBezTo>
                  <a:cubicBezTo>
                    <a:pt x="506" y="939"/>
                    <a:pt x="554" y="871"/>
                    <a:pt x="606" y="803"/>
                  </a:cubicBezTo>
                  <a:cubicBezTo>
                    <a:pt x="656" y="734"/>
                    <a:pt x="708" y="671"/>
                    <a:pt x="762" y="610"/>
                  </a:cubicBezTo>
                  <a:cubicBezTo>
                    <a:pt x="789" y="578"/>
                    <a:pt x="814" y="549"/>
                    <a:pt x="841" y="519"/>
                  </a:cubicBezTo>
                  <a:lnTo>
                    <a:pt x="882" y="474"/>
                  </a:lnTo>
                  <a:lnTo>
                    <a:pt x="916" y="438"/>
                  </a:lnTo>
                  <a:cubicBezTo>
                    <a:pt x="993" y="356"/>
                    <a:pt x="1057" y="290"/>
                    <a:pt x="1089" y="256"/>
                  </a:cubicBezTo>
                  <a:cubicBezTo>
                    <a:pt x="1147" y="195"/>
                    <a:pt x="1188" y="147"/>
                    <a:pt x="1231" y="107"/>
                  </a:cubicBezTo>
                  <a:cubicBezTo>
                    <a:pt x="1272" y="59"/>
                    <a:pt x="1324" y="25"/>
                    <a:pt x="1383" y="5"/>
                  </a:cubicBezTo>
                  <a:cubicBezTo>
                    <a:pt x="1366" y="2"/>
                    <a:pt x="1349" y="0"/>
                    <a:pt x="1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p:nvPr/>
          </p:nvSpPr>
          <p:spPr>
            <a:xfrm>
              <a:off x="6752100" y="2456013"/>
              <a:ext cx="7100" cy="34200"/>
            </a:xfrm>
            <a:custGeom>
              <a:avLst/>
              <a:gdLst/>
              <a:ahLst/>
              <a:cxnLst/>
              <a:rect l="l" t="t" r="r" b="b"/>
              <a:pathLst>
                <a:path w="284" h="1368" extrusionOk="0">
                  <a:moveTo>
                    <a:pt x="272" y="1"/>
                  </a:moveTo>
                  <a:cubicBezTo>
                    <a:pt x="211" y="123"/>
                    <a:pt x="166" y="255"/>
                    <a:pt x="141" y="391"/>
                  </a:cubicBezTo>
                  <a:cubicBezTo>
                    <a:pt x="136" y="420"/>
                    <a:pt x="127" y="465"/>
                    <a:pt x="109" y="561"/>
                  </a:cubicBezTo>
                  <a:cubicBezTo>
                    <a:pt x="105" y="583"/>
                    <a:pt x="96" y="638"/>
                    <a:pt x="96" y="638"/>
                  </a:cubicBezTo>
                  <a:cubicBezTo>
                    <a:pt x="96" y="638"/>
                    <a:pt x="87" y="683"/>
                    <a:pt x="80" y="708"/>
                  </a:cubicBezTo>
                  <a:cubicBezTo>
                    <a:pt x="57" y="837"/>
                    <a:pt x="41" y="914"/>
                    <a:pt x="34" y="957"/>
                  </a:cubicBezTo>
                  <a:cubicBezTo>
                    <a:pt x="7" y="1091"/>
                    <a:pt x="0" y="1232"/>
                    <a:pt x="12" y="1368"/>
                  </a:cubicBezTo>
                  <a:cubicBezTo>
                    <a:pt x="73" y="1245"/>
                    <a:pt x="116" y="1114"/>
                    <a:pt x="143" y="978"/>
                  </a:cubicBezTo>
                  <a:cubicBezTo>
                    <a:pt x="150" y="937"/>
                    <a:pt x="166" y="858"/>
                    <a:pt x="191" y="731"/>
                  </a:cubicBezTo>
                  <a:cubicBezTo>
                    <a:pt x="195" y="706"/>
                    <a:pt x="202" y="658"/>
                    <a:pt x="202" y="658"/>
                  </a:cubicBezTo>
                  <a:cubicBezTo>
                    <a:pt x="202" y="658"/>
                    <a:pt x="214" y="606"/>
                    <a:pt x="218" y="581"/>
                  </a:cubicBezTo>
                  <a:cubicBezTo>
                    <a:pt x="236" y="486"/>
                    <a:pt x="245" y="440"/>
                    <a:pt x="250" y="411"/>
                  </a:cubicBezTo>
                  <a:cubicBezTo>
                    <a:pt x="277" y="277"/>
                    <a:pt x="284" y="139"/>
                    <a:pt x="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4"/>
            <p:cNvSpPr/>
            <p:nvPr/>
          </p:nvSpPr>
          <p:spPr>
            <a:xfrm>
              <a:off x="6783375" y="2508338"/>
              <a:ext cx="54225" cy="248925"/>
            </a:xfrm>
            <a:custGeom>
              <a:avLst/>
              <a:gdLst/>
              <a:ahLst/>
              <a:cxnLst/>
              <a:rect l="l" t="t" r="r" b="b"/>
              <a:pathLst>
                <a:path w="2169" h="9957" extrusionOk="0">
                  <a:moveTo>
                    <a:pt x="1876" y="0"/>
                  </a:moveTo>
                  <a:lnTo>
                    <a:pt x="1876" y="0"/>
                  </a:lnTo>
                  <a:cubicBezTo>
                    <a:pt x="1887" y="73"/>
                    <a:pt x="1898" y="132"/>
                    <a:pt x="1910" y="195"/>
                  </a:cubicBezTo>
                  <a:lnTo>
                    <a:pt x="1932" y="290"/>
                  </a:lnTo>
                  <a:cubicBezTo>
                    <a:pt x="1939" y="324"/>
                    <a:pt x="1950" y="358"/>
                    <a:pt x="1959" y="399"/>
                  </a:cubicBezTo>
                  <a:cubicBezTo>
                    <a:pt x="1966" y="422"/>
                    <a:pt x="1975" y="453"/>
                    <a:pt x="1984" y="494"/>
                  </a:cubicBezTo>
                  <a:cubicBezTo>
                    <a:pt x="1989" y="515"/>
                    <a:pt x="1993" y="537"/>
                    <a:pt x="1998" y="562"/>
                  </a:cubicBezTo>
                  <a:lnTo>
                    <a:pt x="2005" y="599"/>
                  </a:lnTo>
                  <a:lnTo>
                    <a:pt x="2014" y="646"/>
                  </a:lnTo>
                  <a:cubicBezTo>
                    <a:pt x="2018" y="678"/>
                    <a:pt x="2025" y="712"/>
                    <a:pt x="2027" y="744"/>
                  </a:cubicBezTo>
                  <a:cubicBezTo>
                    <a:pt x="2032" y="778"/>
                    <a:pt x="2034" y="812"/>
                    <a:pt x="2039" y="846"/>
                  </a:cubicBezTo>
                  <a:cubicBezTo>
                    <a:pt x="2043" y="880"/>
                    <a:pt x="2043" y="916"/>
                    <a:pt x="2046" y="950"/>
                  </a:cubicBezTo>
                  <a:cubicBezTo>
                    <a:pt x="2057" y="1254"/>
                    <a:pt x="2016" y="1557"/>
                    <a:pt x="1921" y="1845"/>
                  </a:cubicBezTo>
                  <a:cubicBezTo>
                    <a:pt x="1821" y="2147"/>
                    <a:pt x="1653" y="2435"/>
                    <a:pt x="1479" y="2707"/>
                  </a:cubicBezTo>
                  <a:cubicBezTo>
                    <a:pt x="1390" y="2845"/>
                    <a:pt x="1302" y="2979"/>
                    <a:pt x="1218" y="3115"/>
                  </a:cubicBezTo>
                  <a:cubicBezTo>
                    <a:pt x="1175" y="3181"/>
                    <a:pt x="1137" y="3249"/>
                    <a:pt x="1098" y="3314"/>
                  </a:cubicBezTo>
                  <a:lnTo>
                    <a:pt x="1039" y="3414"/>
                  </a:lnTo>
                  <a:lnTo>
                    <a:pt x="985" y="3512"/>
                  </a:lnTo>
                  <a:lnTo>
                    <a:pt x="933" y="3609"/>
                  </a:lnTo>
                  <a:cubicBezTo>
                    <a:pt x="914" y="3641"/>
                    <a:pt x="899" y="3673"/>
                    <a:pt x="883" y="3704"/>
                  </a:cubicBezTo>
                  <a:lnTo>
                    <a:pt x="790" y="3890"/>
                  </a:lnTo>
                  <a:cubicBezTo>
                    <a:pt x="763" y="3951"/>
                    <a:pt x="735" y="4010"/>
                    <a:pt x="708" y="4067"/>
                  </a:cubicBezTo>
                  <a:lnTo>
                    <a:pt x="670" y="4151"/>
                  </a:lnTo>
                  <a:cubicBezTo>
                    <a:pt x="658" y="4180"/>
                    <a:pt x="647" y="4208"/>
                    <a:pt x="636" y="4235"/>
                  </a:cubicBezTo>
                  <a:cubicBezTo>
                    <a:pt x="615" y="4287"/>
                    <a:pt x="592" y="4339"/>
                    <a:pt x="572" y="4387"/>
                  </a:cubicBezTo>
                  <a:cubicBezTo>
                    <a:pt x="552" y="4434"/>
                    <a:pt x="536" y="4482"/>
                    <a:pt x="520" y="4525"/>
                  </a:cubicBezTo>
                  <a:lnTo>
                    <a:pt x="475" y="4647"/>
                  </a:lnTo>
                  <a:cubicBezTo>
                    <a:pt x="459" y="4686"/>
                    <a:pt x="450" y="4720"/>
                    <a:pt x="438" y="4752"/>
                  </a:cubicBezTo>
                  <a:cubicBezTo>
                    <a:pt x="416" y="4815"/>
                    <a:pt x="400" y="4865"/>
                    <a:pt x="388" y="4897"/>
                  </a:cubicBezTo>
                  <a:cubicBezTo>
                    <a:pt x="377" y="4928"/>
                    <a:pt x="373" y="4949"/>
                    <a:pt x="373" y="4949"/>
                  </a:cubicBezTo>
                  <a:lnTo>
                    <a:pt x="314" y="5146"/>
                  </a:lnTo>
                  <a:cubicBezTo>
                    <a:pt x="277" y="5275"/>
                    <a:pt x="228" y="5459"/>
                    <a:pt x="178" y="5686"/>
                  </a:cubicBezTo>
                  <a:cubicBezTo>
                    <a:pt x="121" y="5946"/>
                    <a:pt x="80" y="6209"/>
                    <a:pt x="51" y="6477"/>
                  </a:cubicBezTo>
                  <a:cubicBezTo>
                    <a:pt x="17" y="6790"/>
                    <a:pt x="1" y="7105"/>
                    <a:pt x="1" y="7420"/>
                  </a:cubicBezTo>
                  <a:cubicBezTo>
                    <a:pt x="5" y="7749"/>
                    <a:pt x="28" y="8084"/>
                    <a:pt x="57" y="8408"/>
                  </a:cubicBezTo>
                  <a:cubicBezTo>
                    <a:pt x="73" y="8569"/>
                    <a:pt x="89" y="8730"/>
                    <a:pt x="105" y="8884"/>
                  </a:cubicBezTo>
                  <a:cubicBezTo>
                    <a:pt x="121" y="9038"/>
                    <a:pt x="135" y="9183"/>
                    <a:pt x="148" y="9324"/>
                  </a:cubicBezTo>
                  <a:cubicBezTo>
                    <a:pt x="160" y="9437"/>
                    <a:pt x="169" y="9528"/>
                    <a:pt x="175" y="9573"/>
                  </a:cubicBezTo>
                  <a:cubicBezTo>
                    <a:pt x="180" y="9646"/>
                    <a:pt x="194" y="9718"/>
                    <a:pt x="212" y="9786"/>
                  </a:cubicBezTo>
                  <a:cubicBezTo>
                    <a:pt x="221" y="9820"/>
                    <a:pt x="234" y="9852"/>
                    <a:pt x="252" y="9882"/>
                  </a:cubicBezTo>
                  <a:cubicBezTo>
                    <a:pt x="271" y="9911"/>
                    <a:pt x="296" y="9938"/>
                    <a:pt x="327" y="9957"/>
                  </a:cubicBezTo>
                  <a:cubicBezTo>
                    <a:pt x="309" y="9927"/>
                    <a:pt x="298" y="9898"/>
                    <a:pt x="296" y="9866"/>
                  </a:cubicBezTo>
                  <a:cubicBezTo>
                    <a:pt x="291" y="9836"/>
                    <a:pt x="291" y="9805"/>
                    <a:pt x="291" y="9775"/>
                  </a:cubicBezTo>
                  <a:cubicBezTo>
                    <a:pt x="293" y="9705"/>
                    <a:pt x="291" y="9635"/>
                    <a:pt x="284" y="9562"/>
                  </a:cubicBezTo>
                  <a:lnTo>
                    <a:pt x="259" y="9315"/>
                  </a:lnTo>
                  <a:cubicBezTo>
                    <a:pt x="246" y="9172"/>
                    <a:pt x="232" y="9025"/>
                    <a:pt x="216" y="8873"/>
                  </a:cubicBezTo>
                  <a:cubicBezTo>
                    <a:pt x="200" y="8721"/>
                    <a:pt x="184" y="8560"/>
                    <a:pt x="169" y="8399"/>
                  </a:cubicBezTo>
                  <a:cubicBezTo>
                    <a:pt x="141" y="8075"/>
                    <a:pt x="116" y="7744"/>
                    <a:pt x="112" y="7420"/>
                  </a:cubicBezTo>
                  <a:cubicBezTo>
                    <a:pt x="110" y="7109"/>
                    <a:pt x="125" y="6796"/>
                    <a:pt x="160" y="6488"/>
                  </a:cubicBezTo>
                  <a:cubicBezTo>
                    <a:pt x="189" y="6225"/>
                    <a:pt x="230" y="5967"/>
                    <a:pt x="286" y="5708"/>
                  </a:cubicBezTo>
                  <a:cubicBezTo>
                    <a:pt x="334" y="5486"/>
                    <a:pt x="382" y="5305"/>
                    <a:pt x="418" y="5178"/>
                  </a:cubicBezTo>
                  <a:lnTo>
                    <a:pt x="477" y="4983"/>
                  </a:lnTo>
                  <a:cubicBezTo>
                    <a:pt x="477" y="4983"/>
                    <a:pt x="481" y="4965"/>
                    <a:pt x="493" y="4931"/>
                  </a:cubicBezTo>
                  <a:lnTo>
                    <a:pt x="543" y="4788"/>
                  </a:lnTo>
                  <a:cubicBezTo>
                    <a:pt x="552" y="4758"/>
                    <a:pt x="563" y="4722"/>
                    <a:pt x="577" y="4686"/>
                  </a:cubicBezTo>
                  <a:cubicBezTo>
                    <a:pt x="592" y="4650"/>
                    <a:pt x="606" y="4609"/>
                    <a:pt x="622" y="4566"/>
                  </a:cubicBezTo>
                  <a:cubicBezTo>
                    <a:pt x="640" y="4523"/>
                    <a:pt x="656" y="4477"/>
                    <a:pt x="674" y="4427"/>
                  </a:cubicBezTo>
                  <a:cubicBezTo>
                    <a:pt x="695" y="4380"/>
                    <a:pt x="715" y="4330"/>
                    <a:pt x="738" y="4278"/>
                  </a:cubicBezTo>
                  <a:cubicBezTo>
                    <a:pt x="749" y="4251"/>
                    <a:pt x="760" y="4223"/>
                    <a:pt x="772" y="4196"/>
                  </a:cubicBezTo>
                  <a:cubicBezTo>
                    <a:pt x="783" y="4169"/>
                    <a:pt x="797" y="4142"/>
                    <a:pt x="810" y="4115"/>
                  </a:cubicBezTo>
                  <a:cubicBezTo>
                    <a:pt x="835" y="4058"/>
                    <a:pt x="862" y="3999"/>
                    <a:pt x="889" y="3940"/>
                  </a:cubicBezTo>
                  <a:lnTo>
                    <a:pt x="980" y="3756"/>
                  </a:lnTo>
                  <a:cubicBezTo>
                    <a:pt x="996" y="3725"/>
                    <a:pt x="1012" y="3693"/>
                    <a:pt x="1030" y="3663"/>
                  </a:cubicBezTo>
                  <a:cubicBezTo>
                    <a:pt x="1048" y="3632"/>
                    <a:pt x="1064" y="3600"/>
                    <a:pt x="1082" y="3568"/>
                  </a:cubicBezTo>
                  <a:lnTo>
                    <a:pt x="1137" y="3471"/>
                  </a:lnTo>
                  <a:cubicBezTo>
                    <a:pt x="1155" y="3437"/>
                    <a:pt x="1173" y="3405"/>
                    <a:pt x="1193" y="3373"/>
                  </a:cubicBezTo>
                  <a:cubicBezTo>
                    <a:pt x="1232" y="3308"/>
                    <a:pt x="1270" y="3240"/>
                    <a:pt x="1311" y="3174"/>
                  </a:cubicBezTo>
                  <a:cubicBezTo>
                    <a:pt x="1395" y="3042"/>
                    <a:pt x="1483" y="2906"/>
                    <a:pt x="1572" y="2768"/>
                  </a:cubicBezTo>
                  <a:cubicBezTo>
                    <a:pt x="1746" y="2494"/>
                    <a:pt x="1921" y="2199"/>
                    <a:pt x="2025" y="1882"/>
                  </a:cubicBezTo>
                  <a:cubicBezTo>
                    <a:pt x="2125" y="1580"/>
                    <a:pt x="2168" y="1265"/>
                    <a:pt x="2154" y="948"/>
                  </a:cubicBezTo>
                  <a:cubicBezTo>
                    <a:pt x="2152" y="911"/>
                    <a:pt x="2150" y="875"/>
                    <a:pt x="2148" y="839"/>
                  </a:cubicBezTo>
                  <a:cubicBezTo>
                    <a:pt x="2145" y="803"/>
                    <a:pt x="2141" y="766"/>
                    <a:pt x="2136" y="732"/>
                  </a:cubicBezTo>
                  <a:cubicBezTo>
                    <a:pt x="2134" y="698"/>
                    <a:pt x="2127" y="662"/>
                    <a:pt x="2123" y="630"/>
                  </a:cubicBezTo>
                  <a:cubicBezTo>
                    <a:pt x="2118" y="612"/>
                    <a:pt x="2116" y="596"/>
                    <a:pt x="2114" y="578"/>
                  </a:cubicBezTo>
                  <a:cubicBezTo>
                    <a:pt x="2111" y="562"/>
                    <a:pt x="2109" y="553"/>
                    <a:pt x="2107" y="542"/>
                  </a:cubicBezTo>
                  <a:cubicBezTo>
                    <a:pt x="2100" y="515"/>
                    <a:pt x="2095" y="492"/>
                    <a:pt x="2091" y="472"/>
                  </a:cubicBezTo>
                  <a:cubicBezTo>
                    <a:pt x="2082" y="429"/>
                    <a:pt x="2071" y="395"/>
                    <a:pt x="2066" y="372"/>
                  </a:cubicBezTo>
                  <a:cubicBezTo>
                    <a:pt x="2055" y="333"/>
                    <a:pt x="2043" y="297"/>
                    <a:pt x="2027" y="261"/>
                  </a:cubicBezTo>
                  <a:cubicBezTo>
                    <a:pt x="2016" y="229"/>
                    <a:pt x="2003" y="197"/>
                    <a:pt x="1984" y="168"/>
                  </a:cubicBezTo>
                  <a:cubicBezTo>
                    <a:pt x="1953" y="109"/>
                    <a:pt x="1916" y="52"/>
                    <a:pt x="1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4"/>
            <p:cNvSpPr/>
            <p:nvPr/>
          </p:nvSpPr>
          <p:spPr>
            <a:xfrm>
              <a:off x="6704675" y="2524038"/>
              <a:ext cx="48650" cy="237250"/>
            </a:xfrm>
            <a:custGeom>
              <a:avLst/>
              <a:gdLst/>
              <a:ahLst/>
              <a:cxnLst/>
              <a:rect l="l" t="t" r="r" b="b"/>
              <a:pathLst>
                <a:path w="1946" h="9490" extrusionOk="0">
                  <a:moveTo>
                    <a:pt x="1510" y="0"/>
                  </a:moveTo>
                  <a:cubicBezTo>
                    <a:pt x="1487" y="61"/>
                    <a:pt x="1467" y="125"/>
                    <a:pt x="1451" y="188"/>
                  </a:cubicBezTo>
                  <a:cubicBezTo>
                    <a:pt x="1442" y="220"/>
                    <a:pt x="1435" y="252"/>
                    <a:pt x="1430" y="286"/>
                  </a:cubicBezTo>
                  <a:cubicBezTo>
                    <a:pt x="1424" y="322"/>
                    <a:pt x="1421" y="358"/>
                    <a:pt x="1419" y="401"/>
                  </a:cubicBezTo>
                  <a:cubicBezTo>
                    <a:pt x="1419" y="426"/>
                    <a:pt x="1415" y="458"/>
                    <a:pt x="1412" y="503"/>
                  </a:cubicBezTo>
                  <a:cubicBezTo>
                    <a:pt x="1412" y="524"/>
                    <a:pt x="1408" y="549"/>
                    <a:pt x="1408" y="574"/>
                  </a:cubicBezTo>
                  <a:cubicBezTo>
                    <a:pt x="1406" y="630"/>
                    <a:pt x="1403" y="691"/>
                    <a:pt x="1403" y="755"/>
                  </a:cubicBezTo>
                  <a:cubicBezTo>
                    <a:pt x="1403" y="787"/>
                    <a:pt x="1401" y="821"/>
                    <a:pt x="1399" y="852"/>
                  </a:cubicBezTo>
                  <a:cubicBezTo>
                    <a:pt x="1399" y="886"/>
                    <a:pt x="1399" y="920"/>
                    <a:pt x="1399" y="954"/>
                  </a:cubicBezTo>
                  <a:cubicBezTo>
                    <a:pt x="1396" y="1505"/>
                    <a:pt x="1455" y="2151"/>
                    <a:pt x="1537" y="2763"/>
                  </a:cubicBezTo>
                  <a:cubicBezTo>
                    <a:pt x="1616" y="3376"/>
                    <a:pt x="1714" y="3958"/>
                    <a:pt x="1775" y="4387"/>
                  </a:cubicBezTo>
                  <a:cubicBezTo>
                    <a:pt x="1802" y="4557"/>
                    <a:pt x="1820" y="4727"/>
                    <a:pt x="1832" y="4897"/>
                  </a:cubicBezTo>
                  <a:cubicBezTo>
                    <a:pt x="1834" y="4958"/>
                    <a:pt x="1834" y="5005"/>
                    <a:pt x="1832" y="5037"/>
                  </a:cubicBezTo>
                  <a:cubicBezTo>
                    <a:pt x="1829" y="5069"/>
                    <a:pt x="1829" y="5085"/>
                    <a:pt x="1829" y="5085"/>
                  </a:cubicBezTo>
                  <a:cubicBezTo>
                    <a:pt x="1829" y="5085"/>
                    <a:pt x="1829" y="5103"/>
                    <a:pt x="1825" y="5135"/>
                  </a:cubicBezTo>
                  <a:cubicBezTo>
                    <a:pt x="1818" y="5180"/>
                    <a:pt x="1811" y="5225"/>
                    <a:pt x="1802" y="5271"/>
                  </a:cubicBezTo>
                  <a:cubicBezTo>
                    <a:pt x="1786" y="5343"/>
                    <a:pt x="1768" y="5413"/>
                    <a:pt x="1743" y="5482"/>
                  </a:cubicBezTo>
                  <a:cubicBezTo>
                    <a:pt x="1718" y="5563"/>
                    <a:pt x="1684" y="5656"/>
                    <a:pt x="1646" y="5758"/>
                  </a:cubicBezTo>
                  <a:cubicBezTo>
                    <a:pt x="1569" y="5960"/>
                    <a:pt x="1474" y="6196"/>
                    <a:pt x="1358" y="6447"/>
                  </a:cubicBezTo>
                  <a:cubicBezTo>
                    <a:pt x="1242" y="6699"/>
                    <a:pt x="1109" y="6969"/>
                    <a:pt x="959" y="7236"/>
                  </a:cubicBezTo>
                  <a:cubicBezTo>
                    <a:pt x="809" y="7504"/>
                    <a:pt x="646" y="7773"/>
                    <a:pt x="496" y="8043"/>
                  </a:cubicBezTo>
                  <a:cubicBezTo>
                    <a:pt x="422" y="8179"/>
                    <a:pt x="349" y="8313"/>
                    <a:pt x="286" y="8447"/>
                  </a:cubicBezTo>
                  <a:cubicBezTo>
                    <a:pt x="270" y="8478"/>
                    <a:pt x="254" y="8512"/>
                    <a:pt x="238" y="8546"/>
                  </a:cubicBezTo>
                  <a:cubicBezTo>
                    <a:pt x="222" y="8580"/>
                    <a:pt x="209" y="8612"/>
                    <a:pt x="195" y="8646"/>
                  </a:cubicBezTo>
                  <a:lnTo>
                    <a:pt x="154" y="8746"/>
                  </a:lnTo>
                  <a:cubicBezTo>
                    <a:pt x="143" y="8775"/>
                    <a:pt x="131" y="8805"/>
                    <a:pt x="120" y="8837"/>
                  </a:cubicBezTo>
                  <a:cubicBezTo>
                    <a:pt x="97" y="8889"/>
                    <a:pt x="84" y="8939"/>
                    <a:pt x="70" y="8979"/>
                  </a:cubicBezTo>
                  <a:cubicBezTo>
                    <a:pt x="57" y="9020"/>
                    <a:pt x="45" y="9054"/>
                    <a:pt x="41" y="9077"/>
                  </a:cubicBezTo>
                  <a:cubicBezTo>
                    <a:pt x="29" y="9120"/>
                    <a:pt x="20" y="9156"/>
                    <a:pt x="14" y="9190"/>
                  </a:cubicBezTo>
                  <a:cubicBezTo>
                    <a:pt x="9" y="9224"/>
                    <a:pt x="5" y="9258"/>
                    <a:pt x="2" y="9292"/>
                  </a:cubicBezTo>
                  <a:cubicBezTo>
                    <a:pt x="0" y="9324"/>
                    <a:pt x="0" y="9356"/>
                    <a:pt x="2" y="9387"/>
                  </a:cubicBezTo>
                  <a:cubicBezTo>
                    <a:pt x="2" y="9421"/>
                    <a:pt x="7" y="9453"/>
                    <a:pt x="9" y="9489"/>
                  </a:cubicBezTo>
                  <a:cubicBezTo>
                    <a:pt x="25" y="9455"/>
                    <a:pt x="39" y="9426"/>
                    <a:pt x="50" y="9397"/>
                  </a:cubicBezTo>
                  <a:cubicBezTo>
                    <a:pt x="59" y="9367"/>
                    <a:pt x="70" y="9338"/>
                    <a:pt x="84" y="9308"/>
                  </a:cubicBezTo>
                  <a:cubicBezTo>
                    <a:pt x="95" y="9279"/>
                    <a:pt x="104" y="9249"/>
                    <a:pt x="116" y="9215"/>
                  </a:cubicBezTo>
                  <a:cubicBezTo>
                    <a:pt x="125" y="9183"/>
                    <a:pt x="138" y="9147"/>
                    <a:pt x="150" y="9106"/>
                  </a:cubicBezTo>
                  <a:cubicBezTo>
                    <a:pt x="154" y="9086"/>
                    <a:pt x="163" y="9052"/>
                    <a:pt x="177" y="9013"/>
                  </a:cubicBezTo>
                  <a:cubicBezTo>
                    <a:pt x="190" y="8973"/>
                    <a:pt x="206" y="8925"/>
                    <a:pt x="224" y="8873"/>
                  </a:cubicBezTo>
                  <a:cubicBezTo>
                    <a:pt x="236" y="8846"/>
                    <a:pt x="247" y="8814"/>
                    <a:pt x="258" y="8784"/>
                  </a:cubicBezTo>
                  <a:lnTo>
                    <a:pt x="299" y="8689"/>
                  </a:lnTo>
                  <a:cubicBezTo>
                    <a:pt x="313" y="8655"/>
                    <a:pt x="326" y="8623"/>
                    <a:pt x="342" y="8592"/>
                  </a:cubicBezTo>
                  <a:cubicBezTo>
                    <a:pt x="356" y="8560"/>
                    <a:pt x="372" y="8526"/>
                    <a:pt x="388" y="8492"/>
                  </a:cubicBezTo>
                  <a:cubicBezTo>
                    <a:pt x="451" y="8363"/>
                    <a:pt x="521" y="8229"/>
                    <a:pt x="594" y="8095"/>
                  </a:cubicBezTo>
                  <a:cubicBezTo>
                    <a:pt x="744" y="7830"/>
                    <a:pt x="907" y="7560"/>
                    <a:pt x="1059" y="7291"/>
                  </a:cubicBezTo>
                  <a:cubicBezTo>
                    <a:pt x="1208" y="7018"/>
                    <a:pt x="1344" y="6749"/>
                    <a:pt x="1460" y="6493"/>
                  </a:cubicBezTo>
                  <a:cubicBezTo>
                    <a:pt x="1578" y="6239"/>
                    <a:pt x="1673" y="6001"/>
                    <a:pt x="1750" y="5797"/>
                  </a:cubicBezTo>
                  <a:cubicBezTo>
                    <a:pt x="1789" y="5695"/>
                    <a:pt x="1825" y="5602"/>
                    <a:pt x="1852" y="5516"/>
                  </a:cubicBezTo>
                  <a:cubicBezTo>
                    <a:pt x="1875" y="5443"/>
                    <a:pt x="1895" y="5368"/>
                    <a:pt x="1913" y="5293"/>
                  </a:cubicBezTo>
                  <a:cubicBezTo>
                    <a:pt x="1922" y="5243"/>
                    <a:pt x="1931" y="5196"/>
                    <a:pt x="1936" y="5146"/>
                  </a:cubicBezTo>
                  <a:cubicBezTo>
                    <a:pt x="1938" y="5112"/>
                    <a:pt x="1941" y="5094"/>
                    <a:pt x="1941" y="5094"/>
                  </a:cubicBezTo>
                  <a:cubicBezTo>
                    <a:pt x="1941" y="5094"/>
                    <a:pt x="1943" y="5076"/>
                    <a:pt x="1943" y="5039"/>
                  </a:cubicBezTo>
                  <a:cubicBezTo>
                    <a:pt x="1945" y="5005"/>
                    <a:pt x="1945" y="4956"/>
                    <a:pt x="1943" y="4892"/>
                  </a:cubicBezTo>
                  <a:cubicBezTo>
                    <a:pt x="1934" y="4718"/>
                    <a:pt x="1913" y="4543"/>
                    <a:pt x="1884" y="4371"/>
                  </a:cubicBezTo>
                  <a:cubicBezTo>
                    <a:pt x="1823" y="3938"/>
                    <a:pt x="1730" y="3357"/>
                    <a:pt x="1648" y="2748"/>
                  </a:cubicBezTo>
                  <a:cubicBezTo>
                    <a:pt x="1566" y="2138"/>
                    <a:pt x="1508" y="1496"/>
                    <a:pt x="1512" y="952"/>
                  </a:cubicBezTo>
                  <a:lnTo>
                    <a:pt x="1512" y="852"/>
                  </a:lnTo>
                  <a:cubicBezTo>
                    <a:pt x="1512" y="818"/>
                    <a:pt x="1512" y="787"/>
                    <a:pt x="1514" y="755"/>
                  </a:cubicBezTo>
                  <a:cubicBezTo>
                    <a:pt x="1517" y="694"/>
                    <a:pt x="1517" y="635"/>
                    <a:pt x="1519" y="576"/>
                  </a:cubicBezTo>
                  <a:cubicBezTo>
                    <a:pt x="1519" y="551"/>
                    <a:pt x="1521" y="528"/>
                    <a:pt x="1523" y="508"/>
                  </a:cubicBezTo>
                  <a:cubicBezTo>
                    <a:pt x="1526" y="465"/>
                    <a:pt x="1528" y="431"/>
                    <a:pt x="1528" y="408"/>
                  </a:cubicBezTo>
                  <a:cubicBezTo>
                    <a:pt x="1530" y="365"/>
                    <a:pt x="1532" y="329"/>
                    <a:pt x="1532" y="295"/>
                  </a:cubicBezTo>
                  <a:cubicBezTo>
                    <a:pt x="1532" y="261"/>
                    <a:pt x="1532" y="227"/>
                    <a:pt x="1532" y="195"/>
                  </a:cubicBezTo>
                  <a:cubicBezTo>
                    <a:pt x="1528" y="129"/>
                    <a:pt x="1521" y="64"/>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6716575" y="2557638"/>
              <a:ext cx="67675" cy="204850"/>
            </a:xfrm>
            <a:custGeom>
              <a:avLst/>
              <a:gdLst/>
              <a:ahLst/>
              <a:cxnLst/>
              <a:rect l="l" t="t" r="r" b="b"/>
              <a:pathLst>
                <a:path w="2707" h="8194" extrusionOk="0">
                  <a:moveTo>
                    <a:pt x="2489" y="0"/>
                  </a:moveTo>
                  <a:lnTo>
                    <a:pt x="2489" y="0"/>
                  </a:lnTo>
                  <a:cubicBezTo>
                    <a:pt x="2496" y="75"/>
                    <a:pt x="2501" y="134"/>
                    <a:pt x="2512" y="195"/>
                  </a:cubicBezTo>
                  <a:cubicBezTo>
                    <a:pt x="2514" y="227"/>
                    <a:pt x="2519" y="259"/>
                    <a:pt x="2525" y="293"/>
                  </a:cubicBezTo>
                  <a:cubicBezTo>
                    <a:pt x="2528" y="311"/>
                    <a:pt x="2532" y="327"/>
                    <a:pt x="2535" y="345"/>
                  </a:cubicBezTo>
                  <a:cubicBezTo>
                    <a:pt x="2539" y="365"/>
                    <a:pt x="2544" y="383"/>
                    <a:pt x="2546" y="402"/>
                  </a:cubicBezTo>
                  <a:cubicBezTo>
                    <a:pt x="2548" y="422"/>
                    <a:pt x="2555" y="458"/>
                    <a:pt x="2562" y="499"/>
                  </a:cubicBezTo>
                  <a:cubicBezTo>
                    <a:pt x="2564" y="519"/>
                    <a:pt x="2569" y="542"/>
                    <a:pt x="2573" y="567"/>
                  </a:cubicBezTo>
                  <a:cubicBezTo>
                    <a:pt x="2575" y="592"/>
                    <a:pt x="2578" y="617"/>
                    <a:pt x="2580" y="644"/>
                  </a:cubicBezTo>
                  <a:cubicBezTo>
                    <a:pt x="2582" y="674"/>
                    <a:pt x="2584" y="701"/>
                    <a:pt x="2587" y="730"/>
                  </a:cubicBezTo>
                  <a:cubicBezTo>
                    <a:pt x="2589" y="757"/>
                    <a:pt x="2589" y="791"/>
                    <a:pt x="2591" y="823"/>
                  </a:cubicBezTo>
                  <a:cubicBezTo>
                    <a:pt x="2593" y="853"/>
                    <a:pt x="2593" y="884"/>
                    <a:pt x="2593" y="916"/>
                  </a:cubicBezTo>
                  <a:cubicBezTo>
                    <a:pt x="2596" y="948"/>
                    <a:pt x="2593" y="980"/>
                    <a:pt x="2593" y="1011"/>
                  </a:cubicBezTo>
                  <a:lnTo>
                    <a:pt x="2593" y="1109"/>
                  </a:lnTo>
                  <a:cubicBezTo>
                    <a:pt x="2593" y="1141"/>
                    <a:pt x="2589" y="1175"/>
                    <a:pt x="2587" y="1206"/>
                  </a:cubicBezTo>
                  <a:lnTo>
                    <a:pt x="2582" y="1306"/>
                  </a:lnTo>
                  <a:cubicBezTo>
                    <a:pt x="2578" y="1340"/>
                    <a:pt x="2575" y="1374"/>
                    <a:pt x="2573" y="1408"/>
                  </a:cubicBezTo>
                  <a:cubicBezTo>
                    <a:pt x="2548" y="1676"/>
                    <a:pt x="2505" y="1952"/>
                    <a:pt x="2467" y="2224"/>
                  </a:cubicBezTo>
                  <a:cubicBezTo>
                    <a:pt x="2428" y="2494"/>
                    <a:pt x="2394" y="2761"/>
                    <a:pt x="2383" y="3011"/>
                  </a:cubicBezTo>
                  <a:cubicBezTo>
                    <a:pt x="2374" y="3136"/>
                    <a:pt x="2374" y="3256"/>
                    <a:pt x="2371" y="3367"/>
                  </a:cubicBezTo>
                  <a:cubicBezTo>
                    <a:pt x="2369" y="3478"/>
                    <a:pt x="2365" y="3582"/>
                    <a:pt x="2358" y="3677"/>
                  </a:cubicBezTo>
                  <a:cubicBezTo>
                    <a:pt x="2349" y="3770"/>
                    <a:pt x="2335" y="3856"/>
                    <a:pt x="2324" y="3931"/>
                  </a:cubicBezTo>
                  <a:cubicBezTo>
                    <a:pt x="2306" y="4004"/>
                    <a:pt x="2294" y="4069"/>
                    <a:pt x="2278" y="4122"/>
                  </a:cubicBezTo>
                  <a:cubicBezTo>
                    <a:pt x="2269" y="4147"/>
                    <a:pt x="2265" y="4169"/>
                    <a:pt x="2258" y="4190"/>
                  </a:cubicBezTo>
                  <a:cubicBezTo>
                    <a:pt x="2253" y="4210"/>
                    <a:pt x="2247" y="4226"/>
                    <a:pt x="2242" y="4240"/>
                  </a:cubicBezTo>
                  <a:lnTo>
                    <a:pt x="2228" y="4283"/>
                  </a:lnTo>
                  <a:lnTo>
                    <a:pt x="2215" y="4323"/>
                  </a:lnTo>
                  <a:lnTo>
                    <a:pt x="2170" y="4441"/>
                  </a:lnTo>
                  <a:cubicBezTo>
                    <a:pt x="2129" y="4543"/>
                    <a:pt x="2068" y="4686"/>
                    <a:pt x="1981" y="4858"/>
                  </a:cubicBezTo>
                  <a:cubicBezTo>
                    <a:pt x="1895" y="5028"/>
                    <a:pt x="1789" y="5230"/>
                    <a:pt x="1675" y="5450"/>
                  </a:cubicBezTo>
                  <a:cubicBezTo>
                    <a:pt x="1619" y="5561"/>
                    <a:pt x="1560" y="5677"/>
                    <a:pt x="1505" y="5797"/>
                  </a:cubicBezTo>
                  <a:cubicBezTo>
                    <a:pt x="1449" y="5919"/>
                    <a:pt x="1397" y="6044"/>
                    <a:pt x="1347" y="6173"/>
                  </a:cubicBezTo>
                  <a:cubicBezTo>
                    <a:pt x="1249" y="6429"/>
                    <a:pt x="1156" y="6695"/>
                    <a:pt x="1050" y="6942"/>
                  </a:cubicBezTo>
                  <a:cubicBezTo>
                    <a:pt x="952" y="7177"/>
                    <a:pt x="823" y="7400"/>
                    <a:pt x="671" y="7604"/>
                  </a:cubicBezTo>
                  <a:cubicBezTo>
                    <a:pt x="633" y="7649"/>
                    <a:pt x="596" y="7694"/>
                    <a:pt x="558" y="7735"/>
                  </a:cubicBezTo>
                  <a:cubicBezTo>
                    <a:pt x="540" y="7756"/>
                    <a:pt x="519" y="7776"/>
                    <a:pt x="501" y="7794"/>
                  </a:cubicBezTo>
                  <a:cubicBezTo>
                    <a:pt x="492" y="7803"/>
                    <a:pt x="483" y="7814"/>
                    <a:pt x="474" y="7824"/>
                  </a:cubicBezTo>
                  <a:lnTo>
                    <a:pt x="451" y="7844"/>
                  </a:lnTo>
                  <a:cubicBezTo>
                    <a:pt x="433" y="7860"/>
                    <a:pt x="415" y="7876"/>
                    <a:pt x="399" y="7889"/>
                  </a:cubicBezTo>
                  <a:cubicBezTo>
                    <a:pt x="367" y="7917"/>
                    <a:pt x="342" y="7937"/>
                    <a:pt x="324" y="7951"/>
                  </a:cubicBezTo>
                  <a:cubicBezTo>
                    <a:pt x="259" y="8000"/>
                    <a:pt x="206" y="8037"/>
                    <a:pt x="159" y="8075"/>
                  </a:cubicBezTo>
                  <a:cubicBezTo>
                    <a:pt x="134" y="8096"/>
                    <a:pt x="109" y="8111"/>
                    <a:pt x="84" y="8132"/>
                  </a:cubicBezTo>
                  <a:cubicBezTo>
                    <a:pt x="59" y="8152"/>
                    <a:pt x="30" y="8170"/>
                    <a:pt x="0" y="8193"/>
                  </a:cubicBezTo>
                  <a:cubicBezTo>
                    <a:pt x="36" y="8189"/>
                    <a:pt x="70" y="8184"/>
                    <a:pt x="102" y="8175"/>
                  </a:cubicBezTo>
                  <a:cubicBezTo>
                    <a:pt x="134" y="8168"/>
                    <a:pt x="163" y="8159"/>
                    <a:pt x="195" y="8148"/>
                  </a:cubicBezTo>
                  <a:cubicBezTo>
                    <a:pt x="265" y="8121"/>
                    <a:pt x="329" y="8084"/>
                    <a:pt x="388" y="8039"/>
                  </a:cubicBezTo>
                  <a:cubicBezTo>
                    <a:pt x="408" y="8025"/>
                    <a:pt x="435" y="8003"/>
                    <a:pt x="469" y="7973"/>
                  </a:cubicBezTo>
                  <a:cubicBezTo>
                    <a:pt x="487" y="7960"/>
                    <a:pt x="503" y="7944"/>
                    <a:pt x="524" y="7926"/>
                  </a:cubicBezTo>
                  <a:cubicBezTo>
                    <a:pt x="531" y="7919"/>
                    <a:pt x="540" y="7912"/>
                    <a:pt x="549" y="7903"/>
                  </a:cubicBezTo>
                  <a:cubicBezTo>
                    <a:pt x="555" y="7896"/>
                    <a:pt x="569" y="7885"/>
                    <a:pt x="578" y="7873"/>
                  </a:cubicBezTo>
                  <a:cubicBezTo>
                    <a:pt x="599" y="7853"/>
                    <a:pt x="619" y="7833"/>
                    <a:pt x="639" y="7810"/>
                  </a:cubicBezTo>
                  <a:cubicBezTo>
                    <a:pt x="680" y="7767"/>
                    <a:pt x="719" y="7719"/>
                    <a:pt x="757" y="7672"/>
                  </a:cubicBezTo>
                  <a:cubicBezTo>
                    <a:pt x="916" y="7461"/>
                    <a:pt x="1050" y="7230"/>
                    <a:pt x="1149" y="6985"/>
                  </a:cubicBezTo>
                  <a:cubicBezTo>
                    <a:pt x="1261" y="6733"/>
                    <a:pt x="1351" y="6468"/>
                    <a:pt x="1451" y="6214"/>
                  </a:cubicBezTo>
                  <a:cubicBezTo>
                    <a:pt x="1639" y="5704"/>
                    <a:pt x="1909" y="5257"/>
                    <a:pt x="2079" y="4908"/>
                  </a:cubicBezTo>
                  <a:cubicBezTo>
                    <a:pt x="2167" y="4734"/>
                    <a:pt x="2231" y="4586"/>
                    <a:pt x="2272" y="4482"/>
                  </a:cubicBezTo>
                  <a:cubicBezTo>
                    <a:pt x="2292" y="4430"/>
                    <a:pt x="2308" y="4389"/>
                    <a:pt x="2317" y="4362"/>
                  </a:cubicBezTo>
                  <a:lnTo>
                    <a:pt x="2333" y="4319"/>
                  </a:lnTo>
                  <a:cubicBezTo>
                    <a:pt x="2333" y="4319"/>
                    <a:pt x="2337" y="4303"/>
                    <a:pt x="2346" y="4274"/>
                  </a:cubicBezTo>
                  <a:cubicBezTo>
                    <a:pt x="2351" y="4260"/>
                    <a:pt x="2355" y="4242"/>
                    <a:pt x="2365" y="4221"/>
                  </a:cubicBezTo>
                  <a:cubicBezTo>
                    <a:pt x="2371" y="4201"/>
                    <a:pt x="2376" y="4176"/>
                    <a:pt x="2383" y="4149"/>
                  </a:cubicBezTo>
                  <a:cubicBezTo>
                    <a:pt x="2401" y="4097"/>
                    <a:pt x="2414" y="4029"/>
                    <a:pt x="2430" y="3952"/>
                  </a:cubicBezTo>
                  <a:cubicBezTo>
                    <a:pt x="2444" y="3872"/>
                    <a:pt x="2460" y="3784"/>
                    <a:pt x="2467" y="3686"/>
                  </a:cubicBezTo>
                  <a:cubicBezTo>
                    <a:pt x="2476" y="3589"/>
                    <a:pt x="2480" y="3482"/>
                    <a:pt x="2480" y="3369"/>
                  </a:cubicBezTo>
                  <a:cubicBezTo>
                    <a:pt x="2482" y="3258"/>
                    <a:pt x="2482" y="3140"/>
                    <a:pt x="2491" y="3018"/>
                  </a:cubicBezTo>
                  <a:cubicBezTo>
                    <a:pt x="2505" y="2773"/>
                    <a:pt x="2539" y="2510"/>
                    <a:pt x="2578" y="2240"/>
                  </a:cubicBezTo>
                  <a:cubicBezTo>
                    <a:pt x="2616" y="1968"/>
                    <a:pt x="2657" y="1691"/>
                    <a:pt x="2682" y="1417"/>
                  </a:cubicBezTo>
                  <a:cubicBezTo>
                    <a:pt x="2686" y="1383"/>
                    <a:pt x="2689" y="1349"/>
                    <a:pt x="2693" y="1315"/>
                  </a:cubicBezTo>
                  <a:cubicBezTo>
                    <a:pt x="2693" y="1281"/>
                    <a:pt x="2695" y="1247"/>
                    <a:pt x="2698" y="1213"/>
                  </a:cubicBezTo>
                  <a:cubicBezTo>
                    <a:pt x="2700" y="1179"/>
                    <a:pt x="2702" y="1147"/>
                    <a:pt x="2705" y="1113"/>
                  </a:cubicBezTo>
                  <a:cubicBezTo>
                    <a:pt x="2705" y="1079"/>
                    <a:pt x="2705" y="1045"/>
                    <a:pt x="2707" y="1014"/>
                  </a:cubicBezTo>
                  <a:cubicBezTo>
                    <a:pt x="2707" y="980"/>
                    <a:pt x="2707" y="948"/>
                    <a:pt x="2707" y="914"/>
                  </a:cubicBezTo>
                  <a:cubicBezTo>
                    <a:pt x="2705" y="882"/>
                    <a:pt x="2705" y="850"/>
                    <a:pt x="2702" y="819"/>
                  </a:cubicBezTo>
                  <a:cubicBezTo>
                    <a:pt x="2702" y="787"/>
                    <a:pt x="2702" y="753"/>
                    <a:pt x="2698" y="723"/>
                  </a:cubicBezTo>
                  <a:cubicBezTo>
                    <a:pt x="2693" y="692"/>
                    <a:pt x="2693" y="665"/>
                    <a:pt x="2691" y="635"/>
                  </a:cubicBezTo>
                  <a:cubicBezTo>
                    <a:pt x="2686" y="608"/>
                    <a:pt x="2684" y="578"/>
                    <a:pt x="2682" y="556"/>
                  </a:cubicBezTo>
                  <a:cubicBezTo>
                    <a:pt x="2680" y="531"/>
                    <a:pt x="2675" y="506"/>
                    <a:pt x="2671" y="483"/>
                  </a:cubicBezTo>
                  <a:cubicBezTo>
                    <a:pt x="2664" y="440"/>
                    <a:pt x="2659" y="406"/>
                    <a:pt x="2655" y="383"/>
                  </a:cubicBezTo>
                  <a:cubicBezTo>
                    <a:pt x="2650" y="363"/>
                    <a:pt x="2646" y="343"/>
                    <a:pt x="2641" y="322"/>
                  </a:cubicBezTo>
                  <a:cubicBezTo>
                    <a:pt x="2634" y="304"/>
                    <a:pt x="2630" y="286"/>
                    <a:pt x="2625" y="268"/>
                  </a:cubicBezTo>
                  <a:cubicBezTo>
                    <a:pt x="2614" y="234"/>
                    <a:pt x="2603" y="204"/>
                    <a:pt x="2589" y="173"/>
                  </a:cubicBezTo>
                  <a:cubicBezTo>
                    <a:pt x="2559" y="114"/>
                    <a:pt x="2525" y="57"/>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6757700" y="2712138"/>
              <a:ext cx="11650" cy="58550"/>
            </a:xfrm>
            <a:custGeom>
              <a:avLst/>
              <a:gdLst/>
              <a:ahLst/>
              <a:cxnLst/>
              <a:rect l="l" t="t" r="r" b="b"/>
              <a:pathLst>
                <a:path w="466" h="2342" extrusionOk="0">
                  <a:moveTo>
                    <a:pt x="60" y="0"/>
                  </a:moveTo>
                  <a:cubicBezTo>
                    <a:pt x="19" y="134"/>
                    <a:pt x="1" y="272"/>
                    <a:pt x="5" y="410"/>
                  </a:cubicBezTo>
                  <a:cubicBezTo>
                    <a:pt x="5" y="438"/>
                    <a:pt x="5" y="485"/>
                    <a:pt x="10" y="583"/>
                  </a:cubicBezTo>
                  <a:cubicBezTo>
                    <a:pt x="14" y="678"/>
                    <a:pt x="24" y="834"/>
                    <a:pt x="37" y="966"/>
                  </a:cubicBezTo>
                  <a:cubicBezTo>
                    <a:pt x="42" y="1034"/>
                    <a:pt x="48" y="1093"/>
                    <a:pt x="53" y="1136"/>
                  </a:cubicBezTo>
                  <a:lnTo>
                    <a:pt x="62" y="1208"/>
                  </a:lnTo>
                  <a:cubicBezTo>
                    <a:pt x="62" y="1208"/>
                    <a:pt x="73" y="1299"/>
                    <a:pt x="89" y="1417"/>
                  </a:cubicBezTo>
                  <a:cubicBezTo>
                    <a:pt x="107" y="1532"/>
                    <a:pt x="130" y="1675"/>
                    <a:pt x="151" y="1775"/>
                  </a:cubicBezTo>
                  <a:cubicBezTo>
                    <a:pt x="175" y="1904"/>
                    <a:pt x="191" y="1981"/>
                    <a:pt x="200" y="2024"/>
                  </a:cubicBezTo>
                  <a:cubicBezTo>
                    <a:pt x="216" y="2099"/>
                    <a:pt x="246" y="2172"/>
                    <a:pt x="291" y="2233"/>
                  </a:cubicBezTo>
                  <a:cubicBezTo>
                    <a:pt x="332" y="2292"/>
                    <a:pt x="395" y="2330"/>
                    <a:pt x="466" y="2342"/>
                  </a:cubicBezTo>
                  <a:cubicBezTo>
                    <a:pt x="416" y="2306"/>
                    <a:pt x="379" y="2253"/>
                    <a:pt x="361" y="2194"/>
                  </a:cubicBezTo>
                  <a:cubicBezTo>
                    <a:pt x="341" y="2131"/>
                    <a:pt x="323" y="2065"/>
                    <a:pt x="309" y="1999"/>
                  </a:cubicBezTo>
                  <a:cubicBezTo>
                    <a:pt x="300" y="1959"/>
                    <a:pt x="284" y="1882"/>
                    <a:pt x="259" y="1755"/>
                  </a:cubicBezTo>
                  <a:cubicBezTo>
                    <a:pt x="241" y="1655"/>
                    <a:pt x="216" y="1517"/>
                    <a:pt x="200" y="1401"/>
                  </a:cubicBezTo>
                  <a:cubicBezTo>
                    <a:pt x="185" y="1285"/>
                    <a:pt x="171" y="1195"/>
                    <a:pt x="171" y="1195"/>
                  </a:cubicBezTo>
                  <a:cubicBezTo>
                    <a:pt x="171" y="1195"/>
                    <a:pt x="169" y="1168"/>
                    <a:pt x="164" y="1124"/>
                  </a:cubicBezTo>
                  <a:cubicBezTo>
                    <a:pt x="160" y="1081"/>
                    <a:pt x="153" y="1020"/>
                    <a:pt x="148" y="954"/>
                  </a:cubicBezTo>
                  <a:cubicBezTo>
                    <a:pt x="135" y="823"/>
                    <a:pt x="126" y="669"/>
                    <a:pt x="121" y="576"/>
                  </a:cubicBezTo>
                  <a:cubicBezTo>
                    <a:pt x="116" y="481"/>
                    <a:pt x="116" y="433"/>
                    <a:pt x="114" y="406"/>
                  </a:cubicBezTo>
                  <a:cubicBezTo>
                    <a:pt x="112" y="268"/>
                    <a:pt x="94" y="132"/>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6609800" y="2627338"/>
              <a:ext cx="126675" cy="156500"/>
            </a:xfrm>
            <a:custGeom>
              <a:avLst/>
              <a:gdLst/>
              <a:ahLst/>
              <a:cxnLst/>
              <a:rect l="l" t="t" r="r" b="b"/>
              <a:pathLst>
                <a:path w="5067" h="6260" extrusionOk="0">
                  <a:moveTo>
                    <a:pt x="4382" y="1"/>
                  </a:moveTo>
                  <a:lnTo>
                    <a:pt x="4260" y="5"/>
                  </a:lnTo>
                  <a:cubicBezTo>
                    <a:pt x="4219" y="7"/>
                    <a:pt x="4174" y="7"/>
                    <a:pt x="4133" y="10"/>
                  </a:cubicBezTo>
                  <a:lnTo>
                    <a:pt x="4004" y="19"/>
                  </a:lnTo>
                  <a:cubicBezTo>
                    <a:pt x="3233" y="75"/>
                    <a:pt x="2478" y="259"/>
                    <a:pt x="1766" y="558"/>
                  </a:cubicBezTo>
                  <a:cubicBezTo>
                    <a:pt x="1403" y="710"/>
                    <a:pt x="1054" y="885"/>
                    <a:pt x="769" y="1107"/>
                  </a:cubicBezTo>
                  <a:cubicBezTo>
                    <a:pt x="630" y="1211"/>
                    <a:pt x="503" y="1331"/>
                    <a:pt x="395" y="1465"/>
                  </a:cubicBezTo>
                  <a:cubicBezTo>
                    <a:pt x="297" y="1585"/>
                    <a:pt x="215" y="1717"/>
                    <a:pt x="154" y="1860"/>
                  </a:cubicBezTo>
                  <a:cubicBezTo>
                    <a:pt x="64" y="2068"/>
                    <a:pt x="11" y="2293"/>
                    <a:pt x="2" y="2519"/>
                  </a:cubicBezTo>
                  <a:cubicBezTo>
                    <a:pt x="0" y="2601"/>
                    <a:pt x="2" y="2664"/>
                    <a:pt x="2" y="2707"/>
                  </a:cubicBezTo>
                  <a:cubicBezTo>
                    <a:pt x="5" y="2750"/>
                    <a:pt x="7" y="2773"/>
                    <a:pt x="7" y="2773"/>
                  </a:cubicBezTo>
                  <a:lnTo>
                    <a:pt x="7" y="2789"/>
                  </a:lnTo>
                  <a:lnTo>
                    <a:pt x="11" y="2839"/>
                  </a:lnTo>
                  <a:cubicBezTo>
                    <a:pt x="14" y="2859"/>
                    <a:pt x="16" y="2886"/>
                    <a:pt x="21" y="2916"/>
                  </a:cubicBezTo>
                  <a:cubicBezTo>
                    <a:pt x="27" y="2948"/>
                    <a:pt x="32" y="2984"/>
                    <a:pt x="39" y="3023"/>
                  </a:cubicBezTo>
                  <a:cubicBezTo>
                    <a:pt x="79" y="3245"/>
                    <a:pt x="150" y="3460"/>
                    <a:pt x="247" y="3662"/>
                  </a:cubicBezTo>
                  <a:cubicBezTo>
                    <a:pt x="311" y="3800"/>
                    <a:pt x="386" y="3934"/>
                    <a:pt x="474" y="4059"/>
                  </a:cubicBezTo>
                  <a:cubicBezTo>
                    <a:pt x="569" y="4201"/>
                    <a:pt x="680" y="4335"/>
                    <a:pt x="803" y="4455"/>
                  </a:cubicBezTo>
                  <a:cubicBezTo>
                    <a:pt x="864" y="4521"/>
                    <a:pt x="932" y="4582"/>
                    <a:pt x="1000" y="4643"/>
                  </a:cubicBezTo>
                  <a:cubicBezTo>
                    <a:pt x="1068" y="4707"/>
                    <a:pt x="1143" y="4766"/>
                    <a:pt x="1220" y="4822"/>
                  </a:cubicBezTo>
                  <a:cubicBezTo>
                    <a:pt x="1299" y="4879"/>
                    <a:pt x="1376" y="4936"/>
                    <a:pt x="1458" y="4990"/>
                  </a:cubicBezTo>
                  <a:lnTo>
                    <a:pt x="1580" y="5067"/>
                  </a:lnTo>
                  <a:cubicBezTo>
                    <a:pt x="1623" y="5095"/>
                    <a:pt x="1666" y="5119"/>
                    <a:pt x="1707" y="5144"/>
                  </a:cubicBezTo>
                  <a:cubicBezTo>
                    <a:pt x="2049" y="5342"/>
                    <a:pt x="2417" y="5509"/>
                    <a:pt x="2777" y="5659"/>
                  </a:cubicBezTo>
                  <a:cubicBezTo>
                    <a:pt x="2959" y="5734"/>
                    <a:pt x="3135" y="5804"/>
                    <a:pt x="3310" y="5874"/>
                  </a:cubicBezTo>
                  <a:lnTo>
                    <a:pt x="3804" y="6069"/>
                  </a:lnTo>
                  <a:lnTo>
                    <a:pt x="4038" y="6160"/>
                  </a:lnTo>
                  <a:cubicBezTo>
                    <a:pt x="4165" y="6212"/>
                    <a:pt x="4298" y="6244"/>
                    <a:pt x="4437" y="6260"/>
                  </a:cubicBezTo>
                  <a:cubicBezTo>
                    <a:pt x="4325" y="6176"/>
                    <a:pt x="4205" y="6108"/>
                    <a:pt x="4078" y="6058"/>
                  </a:cubicBezTo>
                  <a:lnTo>
                    <a:pt x="3845" y="5965"/>
                  </a:lnTo>
                  <a:lnTo>
                    <a:pt x="3351" y="5770"/>
                  </a:lnTo>
                  <a:cubicBezTo>
                    <a:pt x="3178" y="5702"/>
                    <a:pt x="2999" y="5630"/>
                    <a:pt x="2820" y="5557"/>
                  </a:cubicBezTo>
                  <a:cubicBezTo>
                    <a:pt x="2462" y="5407"/>
                    <a:pt x="2099" y="5244"/>
                    <a:pt x="1764" y="5047"/>
                  </a:cubicBezTo>
                  <a:cubicBezTo>
                    <a:pt x="1723" y="5022"/>
                    <a:pt x="1680" y="4999"/>
                    <a:pt x="1639" y="4972"/>
                  </a:cubicBezTo>
                  <a:lnTo>
                    <a:pt x="1519" y="4895"/>
                  </a:lnTo>
                  <a:cubicBezTo>
                    <a:pt x="1440" y="4841"/>
                    <a:pt x="1360" y="4788"/>
                    <a:pt x="1288" y="4732"/>
                  </a:cubicBezTo>
                  <a:cubicBezTo>
                    <a:pt x="1213" y="4675"/>
                    <a:pt x="1143" y="4616"/>
                    <a:pt x="1072" y="4560"/>
                  </a:cubicBezTo>
                  <a:cubicBezTo>
                    <a:pt x="1004" y="4503"/>
                    <a:pt x="939" y="4439"/>
                    <a:pt x="880" y="4376"/>
                  </a:cubicBezTo>
                  <a:cubicBezTo>
                    <a:pt x="762" y="4260"/>
                    <a:pt x="655" y="4133"/>
                    <a:pt x="562" y="3995"/>
                  </a:cubicBezTo>
                  <a:cubicBezTo>
                    <a:pt x="481" y="3875"/>
                    <a:pt x="408" y="3748"/>
                    <a:pt x="345" y="3614"/>
                  </a:cubicBezTo>
                  <a:cubicBezTo>
                    <a:pt x="254" y="3419"/>
                    <a:pt x="188" y="3213"/>
                    <a:pt x="147" y="3002"/>
                  </a:cubicBezTo>
                  <a:cubicBezTo>
                    <a:pt x="141" y="2964"/>
                    <a:pt x="136" y="2930"/>
                    <a:pt x="132" y="2900"/>
                  </a:cubicBezTo>
                  <a:cubicBezTo>
                    <a:pt x="127" y="2871"/>
                    <a:pt x="125" y="2846"/>
                    <a:pt x="123" y="2825"/>
                  </a:cubicBezTo>
                  <a:cubicBezTo>
                    <a:pt x="120" y="2805"/>
                    <a:pt x="118" y="2789"/>
                    <a:pt x="118" y="2780"/>
                  </a:cubicBezTo>
                  <a:lnTo>
                    <a:pt x="118" y="2764"/>
                  </a:lnTo>
                  <a:cubicBezTo>
                    <a:pt x="118" y="2764"/>
                    <a:pt x="116" y="2741"/>
                    <a:pt x="113" y="2701"/>
                  </a:cubicBezTo>
                  <a:cubicBezTo>
                    <a:pt x="111" y="2660"/>
                    <a:pt x="109" y="2599"/>
                    <a:pt x="113" y="2524"/>
                  </a:cubicBezTo>
                  <a:cubicBezTo>
                    <a:pt x="123" y="2308"/>
                    <a:pt x="170" y="2100"/>
                    <a:pt x="254" y="1903"/>
                  </a:cubicBezTo>
                  <a:cubicBezTo>
                    <a:pt x="313" y="1771"/>
                    <a:pt x="390" y="1646"/>
                    <a:pt x="481" y="1533"/>
                  </a:cubicBezTo>
                  <a:cubicBezTo>
                    <a:pt x="585" y="1408"/>
                    <a:pt x="705" y="1293"/>
                    <a:pt x="837" y="1193"/>
                  </a:cubicBezTo>
                  <a:cubicBezTo>
                    <a:pt x="1111" y="982"/>
                    <a:pt x="1451" y="810"/>
                    <a:pt x="1809" y="660"/>
                  </a:cubicBezTo>
                  <a:lnTo>
                    <a:pt x="1943" y="604"/>
                  </a:lnTo>
                  <a:lnTo>
                    <a:pt x="2081" y="552"/>
                  </a:lnTo>
                  <a:lnTo>
                    <a:pt x="2149" y="524"/>
                  </a:lnTo>
                  <a:lnTo>
                    <a:pt x="2219" y="502"/>
                  </a:lnTo>
                  <a:lnTo>
                    <a:pt x="2358" y="454"/>
                  </a:lnTo>
                  <a:cubicBezTo>
                    <a:pt x="2546" y="395"/>
                    <a:pt x="2734" y="341"/>
                    <a:pt x="2922" y="298"/>
                  </a:cubicBezTo>
                  <a:cubicBezTo>
                    <a:pt x="3110" y="255"/>
                    <a:pt x="3296" y="218"/>
                    <a:pt x="3480" y="189"/>
                  </a:cubicBezTo>
                  <a:cubicBezTo>
                    <a:pt x="3661" y="159"/>
                    <a:pt x="3843" y="141"/>
                    <a:pt x="4013" y="130"/>
                  </a:cubicBezTo>
                  <a:lnTo>
                    <a:pt x="4140" y="121"/>
                  </a:lnTo>
                  <a:cubicBezTo>
                    <a:pt x="4183" y="119"/>
                    <a:pt x="4223" y="119"/>
                    <a:pt x="4264" y="116"/>
                  </a:cubicBezTo>
                  <a:lnTo>
                    <a:pt x="4387" y="112"/>
                  </a:lnTo>
                  <a:lnTo>
                    <a:pt x="4659" y="112"/>
                  </a:lnTo>
                  <a:cubicBezTo>
                    <a:pt x="4676" y="112"/>
                    <a:pt x="4694" y="113"/>
                    <a:pt x="4712" y="113"/>
                  </a:cubicBezTo>
                  <a:cubicBezTo>
                    <a:pt x="4765" y="113"/>
                    <a:pt x="4819" y="110"/>
                    <a:pt x="4872" y="105"/>
                  </a:cubicBezTo>
                  <a:cubicBezTo>
                    <a:pt x="4935" y="100"/>
                    <a:pt x="4994" y="89"/>
                    <a:pt x="5067" y="75"/>
                  </a:cubicBezTo>
                  <a:cubicBezTo>
                    <a:pt x="4996" y="55"/>
                    <a:pt x="4938" y="37"/>
                    <a:pt x="4874" y="23"/>
                  </a:cubicBezTo>
                  <a:cubicBezTo>
                    <a:pt x="4804" y="10"/>
                    <a:pt x="4731" y="3"/>
                    <a:pt x="4661" y="3"/>
                  </a:cubicBezTo>
                  <a:cubicBezTo>
                    <a:pt x="4636" y="3"/>
                    <a:pt x="4602" y="1"/>
                    <a:pt x="4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6787225" y="2641613"/>
              <a:ext cx="123925" cy="142400"/>
            </a:xfrm>
            <a:custGeom>
              <a:avLst/>
              <a:gdLst/>
              <a:ahLst/>
              <a:cxnLst/>
              <a:rect l="l" t="t" r="r" b="b"/>
              <a:pathLst>
                <a:path w="4957" h="5696" extrusionOk="0">
                  <a:moveTo>
                    <a:pt x="484" y="1"/>
                  </a:moveTo>
                  <a:cubicBezTo>
                    <a:pt x="602" y="73"/>
                    <a:pt x="729" y="128"/>
                    <a:pt x="862" y="164"/>
                  </a:cubicBezTo>
                  <a:lnTo>
                    <a:pt x="1103" y="232"/>
                  </a:lnTo>
                  <a:lnTo>
                    <a:pt x="1597" y="373"/>
                  </a:lnTo>
                  <a:cubicBezTo>
                    <a:pt x="1769" y="423"/>
                    <a:pt x="1946" y="477"/>
                    <a:pt x="2121" y="540"/>
                  </a:cubicBezTo>
                  <a:cubicBezTo>
                    <a:pt x="2297" y="602"/>
                    <a:pt x="2472" y="676"/>
                    <a:pt x="2637" y="763"/>
                  </a:cubicBezTo>
                  <a:cubicBezTo>
                    <a:pt x="2805" y="849"/>
                    <a:pt x="2964" y="949"/>
                    <a:pt x="3116" y="1057"/>
                  </a:cubicBezTo>
                  <a:cubicBezTo>
                    <a:pt x="3265" y="1166"/>
                    <a:pt x="3408" y="1284"/>
                    <a:pt x="3542" y="1411"/>
                  </a:cubicBezTo>
                  <a:cubicBezTo>
                    <a:pt x="3669" y="1531"/>
                    <a:pt x="3789" y="1658"/>
                    <a:pt x="3902" y="1790"/>
                  </a:cubicBezTo>
                  <a:cubicBezTo>
                    <a:pt x="4013" y="1919"/>
                    <a:pt x="4111" y="2048"/>
                    <a:pt x="4202" y="2173"/>
                  </a:cubicBezTo>
                  <a:cubicBezTo>
                    <a:pt x="4290" y="2297"/>
                    <a:pt x="4367" y="2418"/>
                    <a:pt x="4435" y="2533"/>
                  </a:cubicBezTo>
                  <a:cubicBezTo>
                    <a:pt x="4544" y="2712"/>
                    <a:pt x="4637" y="2900"/>
                    <a:pt x="4712" y="3095"/>
                  </a:cubicBezTo>
                  <a:cubicBezTo>
                    <a:pt x="4741" y="3166"/>
                    <a:pt x="4755" y="3222"/>
                    <a:pt x="4768" y="3259"/>
                  </a:cubicBezTo>
                  <a:cubicBezTo>
                    <a:pt x="4782" y="3297"/>
                    <a:pt x="4784" y="3317"/>
                    <a:pt x="4784" y="3317"/>
                  </a:cubicBezTo>
                  <a:lnTo>
                    <a:pt x="4800" y="3376"/>
                  </a:lnTo>
                  <a:cubicBezTo>
                    <a:pt x="4805" y="3395"/>
                    <a:pt x="4809" y="3419"/>
                    <a:pt x="4816" y="3447"/>
                  </a:cubicBezTo>
                  <a:cubicBezTo>
                    <a:pt x="4821" y="3476"/>
                    <a:pt x="4827" y="3508"/>
                    <a:pt x="4832" y="3544"/>
                  </a:cubicBezTo>
                  <a:cubicBezTo>
                    <a:pt x="4839" y="3585"/>
                    <a:pt x="4843" y="3626"/>
                    <a:pt x="4845" y="3667"/>
                  </a:cubicBezTo>
                  <a:cubicBezTo>
                    <a:pt x="4848" y="3689"/>
                    <a:pt x="4848" y="3712"/>
                    <a:pt x="4850" y="3737"/>
                  </a:cubicBezTo>
                  <a:cubicBezTo>
                    <a:pt x="4850" y="3760"/>
                    <a:pt x="4850" y="3784"/>
                    <a:pt x="4850" y="3812"/>
                  </a:cubicBezTo>
                  <a:cubicBezTo>
                    <a:pt x="4848" y="3927"/>
                    <a:pt x="4827" y="4041"/>
                    <a:pt x="4791" y="4152"/>
                  </a:cubicBezTo>
                  <a:cubicBezTo>
                    <a:pt x="4787" y="4165"/>
                    <a:pt x="4780" y="4181"/>
                    <a:pt x="4773" y="4195"/>
                  </a:cubicBezTo>
                  <a:cubicBezTo>
                    <a:pt x="4766" y="4211"/>
                    <a:pt x="4759" y="4224"/>
                    <a:pt x="4755" y="4240"/>
                  </a:cubicBezTo>
                  <a:cubicBezTo>
                    <a:pt x="4741" y="4272"/>
                    <a:pt x="4725" y="4301"/>
                    <a:pt x="4707" y="4329"/>
                  </a:cubicBezTo>
                  <a:cubicBezTo>
                    <a:pt x="4673" y="4392"/>
                    <a:pt x="4630" y="4449"/>
                    <a:pt x="4582" y="4501"/>
                  </a:cubicBezTo>
                  <a:cubicBezTo>
                    <a:pt x="4474" y="4616"/>
                    <a:pt x="4349" y="4714"/>
                    <a:pt x="4211" y="4789"/>
                  </a:cubicBezTo>
                  <a:cubicBezTo>
                    <a:pt x="4057" y="4873"/>
                    <a:pt x="3898" y="4943"/>
                    <a:pt x="3735" y="5004"/>
                  </a:cubicBezTo>
                  <a:cubicBezTo>
                    <a:pt x="3649" y="5034"/>
                    <a:pt x="3565" y="5068"/>
                    <a:pt x="3476" y="5097"/>
                  </a:cubicBezTo>
                  <a:lnTo>
                    <a:pt x="3342" y="5142"/>
                  </a:lnTo>
                  <a:lnTo>
                    <a:pt x="3209" y="5185"/>
                  </a:lnTo>
                  <a:cubicBezTo>
                    <a:pt x="2848" y="5299"/>
                    <a:pt x="2481" y="5387"/>
                    <a:pt x="2107" y="5453"/>
                  </a:cubicBezTo>
                  <a:cubicBezTo>
                    <a:pt x="1756" y="5514"/>
                    <a:pt x="1402" y="5555"/>
                    <a:pt x="1044" y="5573"/>
                  </a:cubicBezTo>
                  <a:cubicBezTo>
                    <a:pt x="962" y="5580"/>
                    <a:pt x="881" y="5580"/>
                    <a:pt x="801" y="5582"/>
                  </a:cubicBezTo>
                  <a:cubicBezTo>
                    <a:pt x="760" y="5584"/>
                    <a:pt x="722" y="5584"/>
                    <a:pt x="683" y="5584"/>
                  </a:cubicBezTo>
                  <a:lnTo>
                    <a:pt x="414" y="5584"/>
                  </a:lnTo>
                  <a:cubicBezTo>
                    <a:pt x="394" y="5584"/>
                    <a:pt x="374" y="5583"/>
                    <a:pt x="355" y="5583"/>
                  </a:cubicBezTo>
                  <a:cubicBezTo>
                    <a:pt x="236" y="5583"/>
                    <a:pt x="118" y="5595"/>
                    <a:pt x="1" y="5621"/>
                  </a:cubicBezTo>
                  <a:cubicBezTo>
                    <a:pt x="132" y="5666"/>
                    <a:pt x="271" y="5691"/>
                    <a:pt x="409" y="5693"/>
                  </a:cubicBezTo>
                  <a:cubicBezTo>
                    <a:pt x="432" y="5693"/>
                    <a:pt x="466" y="5696"/>
                    <a:pt x="509" y="5696"/>
                  </a:cubicBezTo>
                  <a:lnTo>
                    <a:pt x="681" y="5696"/>
                  </a:lnTo>
                  <a:cubicBezTo>
                    <a:pt x="722" y="5696"/>
                    <a:pt x="760" y="5696"/>
                    <a:pt x="801" y="5693"/>
                  </a:cubicBezTo>
                  <a:cubicBezTo>
                    <a:pt x="881" y="5689"/>
                    <a:pt x="964" y="5689"/>
                    <a:pt x="1048" y="5682"/>
                  </a:cubicBezTo>
                  <a:cubicBezTo>
                    <a:pt x="1409" y="5664"/>
                    <a:pt x="1769" y="5623"/>
                    <a:pt x="2125" y="5559"/>
                  </a:cubicBezTo>
                  <a:cubicBezTo>
                    <a:pt x="2501" y="5494"/>
                    <a:pt x="2875" y="5405"/>
                    <a:pt x="3240" y="5290"/>
                  </a:cubicBezTo>
                  <a:lnTo>
                    <a:pt x="3376" y="5247"/>
                  </a:lnTo>
                  <a:lnTo>
                    <a:pt x="3510" y="5201"/>
                  </a:lnTo>
                  <a:cubicBezTo>
                    <a:pt x="3599" y="5172"/>
                    <a:pt x="3685" y="5138"/>
                    <a:pt x="3771" y="5106"/>
                  </a:cubicBezTo>
                  <a:cubicBezTo>
                    <a:pt x="3941" y="5045"/>
                    <a:pt x="4104" y="4970"/>
                    <a:pt x="4263" y="4884"/>
                  </a:cubicBezTo>
                  <a:cubicBezTo>
                    <a:pt x="4412" y="4802"/>
                    <a:pt x="4546" y="4698"/>
                    <a:pt x="4662" y="4573"/>
                  </a:cubicBezTo>
                  <a:cubicBezTo>
                    <a:pt x="4716" y="4517"/>
                    <a:pt x="4762" y="4453"/>
                    <a:pt x="4800" y="4383"/>
                  </a:cubicBezTo>
                  <a:cubicBezTo>
                    <a:pt x="4821" y="4351"/>
                    <a:pt x="4836" y="4319"/>
                    <a:pt x="4852" y="4285"/>
                  </a:cubicBezTo>
                  <a:lnTo>
                    <a:pt x="4873" y="4236"/>
                  </a:lnTo>
                  <a:cubicBezTo>
                    <a:pt x="4882" y="4220"/>
                    <a:pt x="4886" y="4202"/>
                    <a:pt x="4893" y="4186"/>
                  </a:cubicBezTo>
                  <a:cubicBezTo>
                    <a:pt x="4934" y="4066"/>
                    <a:pt x="4954" y="3941"/>
                    <a:pt x="4957" y="3814"/>
                  </a:cubicBezTo>
                  <a:lnTo>
                    <a:pt x="4957" y="3732"/>
                  </a:lnTo>
                  <a:cubicBezTo>
                    <a:pt x="4957" y="3707"/>
                    <a:pt x="4954" y="3682"/>
                    <a:pt x="4954" y="3658"/>
                  </a:cubicBezTo>
                  <a:cubicBezTo>
                    <a:pt x="4950" y="3614"/>
                    <a:pt x="4945" y="3571"/>
                    <a:pt x="4938" y="3528"/>
                  </a:cubicBezTo>
                  <a:cubicBezTo>
                    <a:pt x="4934" y="3494"/>
                    <a:pt x="4929" y="3460"/>
                    <a:pt x="4920" y="3424"/>
                  </a:cubicBezTo>
                  <a:cubicBezTo>
                    <a:pt x="4916" y="3395"/>
                    <a:pt x="4911" y="3370"/>
                    <a:pt x="4904" y="3349"/>
                  </a:cubicBezTo>
                  <a:cubicBezTo>
                    <a:pt x="4895" y="3308"/>
                    <a:pt x="4889" y="3288"/>
                    <a:pt x="4889" y="3288"/>
                  </a:cubicBezTo>
                  <a:cubicBezTo>
                    <a:pt x="4889" y="3288"/>
                    <a:pt x="4884" y="3268"/>
                    <a:pt x="4873" y="3227"/>
                  </a:cubicBezTo>
                  <a:cubicBezTo>
                    <a:pt x="4859" y="3186"/>
                    <a:pt x="4843" y="3129"/>
                    <a:pt x="4816" y="3057"/>
                  </a:cubicBezTo>
                  <a:cubicBezTo>
                    <a:pt x="4739" y="2855"/>
                    <a:pt x="4641" y="2660"/>
                    <a:pt x="4528" y="2476"/>
                  </a:cubicBezTo>
                  <a:cubicBezTo>
                    <a:pt x="4460" y="2361"/>
                    <a:pt x="4378" y="2238"/>
                    <a:pt x="4290" y="2109"/>
                  </a:cubicBezTo>
                  <a:cubicBezTo>
                    <a:pt x="4202" y="1980"/>
                    <a:pt x="4100" y="1851"/>
                    <a:pt x="3986" y="1719"/>
                  </a:cubicBezTo>
                  <a:cubicBezTo>
                    <a:pt x="3871" y="1583"/>
                    <a:pt x="3748" y="1452"/>
                    <a:pt x="3617" y="1329"/>
                  </a:cubicBezTo>
                  <a:cubicBezTo>
                    <a:pt x="3478" y="1200"/>
                    <a:pt x="3333" y="1080"/>
                    <a:pt x="3182" y="969"/>
                  </a:cubicBezTo>
                  <a:cubicBezTo>
                    <a:pt x="3025" y="856"/>
                    <a:pt x="2860" y="754"/>
                    <a:pt x="2690" y="665"/>
                  </a:cubicBezTo>
                  <a:cubicBezTo>
                    <a:pt x="2517" y="577"/>
                    <a:pt x="2340" y="500"/>
                    <a:pt x="2159" y="436"/>
                  </a:cubicBezTo>
                  <a:cubicBezTo>
                    <a:pt x="1980" y="370"/>
                    <a:pt x="1801" y="316"/>
                    <a:pt x="1629" y="266"/>
                  </a:cubicBezTo>
                  <a:lnTo>
                    <a:pt x="1132" y="126"/>
                  </a:lnTo>
                  <a:lnTo>
                    <a:pt x="892" y="58"/>
                  </a:lnTo>
                  <a:cubicBezTo>
                    <a:pt x="760" y="21"/>
                    <a:pt x="622" y="1"/>
                    <a:pt x="4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6791475" y="2668988"/>
              <a:ext cx="103125" cy="70300"/>
            </a:xfrm>
            <a:custGeom>
              <a:avLst/>
              <a:gdLst/>
              <a:ahLst/>
              <a:cxnLst/>
              <a:rect l="l" t="t" r="r" b="b"/>
              <a:pathLst>
                <a:path w="4125" h="2812" extrusionOk="0">
                  <a:moveTo>
                    <a:pt x="1871" y="1"/>
                  </a:moveTo>
                  <a:lnTo>
                    <a:pt x="1871" y="1"/>
                  </a:lnTo>
                  <a:cubicBezTo>
                    <a:pt x="1835" y="64"/>
                    <a:pt x="1803" y="114"/>
                    <a:pt x="1776" y="173"/>
                  </a:cubicBezTo>
                  <a:cubicBezTo>
                    <a:pt x="1742" y="237"/>
                    <a:pt x="1715" y="300"/>
                    <a:pt x="1690" y="368"/>
                  </a:cubicBezTo>
                  <a:cubicBezTo>
                    <a:pt x="1672" y="409"/>
                    <a:pt x="1640" y="495"/>
                    <a:pt x="1597" y="597"/>
                  </a:cubicBezTo>
                  <a:cubicBezTo>
                    <a:pt x="1579" y="640"/>
                    <a:pt x="1558" y="685"/>
                    <a:pt x="1538" y="731"/>
                  </a:cubicBezTo>
                  <a:cubicBezTo>
                    <a:pt x="1518" y="776"/>
                    <a:pt x="1493" y="824"/>
                    <a:pt x="1470" y="874"/>
                  </a:cubicBezTo>
                  <a:cubicBezTo>
                    <a:pt x="1447" y="921"/>
                    <a:pt x="1422" y="967"/>
                    <a:pt x="1397" y="1014"/>
                  </a:cubicBezTo>
                  <a:cubicBezTo>
                    <a:pt x="1372" y="1062"/>
                    <a:pt x="1348" y="1112"/>
                    <a:pt x="1320" y="1159"/>
                  </a:cubicBezTo>
                  <a:cubicBezTo>
                    <a:pt x="1209" y="1352"/>
                    <a:pt x="1089" y="1540"/>
                    <a:pt x="958" y="1719"/>
                  </a:cubicBezTo>
                  <a:cubicBezTo>
                    <a:pt x="833" y="1892"/>
                    <a:pt x="697" y="2057"/>
                    <a:pt x="552" y="2213"/>
                  </a:cubicBezTo>
                  <a:cubicBezTo>
                    <a:pt x="536" y="2232"/>
                    <a:pt x="520" y="2252"/>
                    <a:pt x="502" y="2268"/>
                  </a:cubicBezTo>
                  <a:lnTo>
                    <a:pt x="452" y="2322"/>
                  </a:lnTo>
                  <a:cubicBezTo>
                    <a:pt x="418" y="2354"/>
                    <a:pt x="386" y="2388"/>
                    <a:pt x="355" y="2422"/>
                  </a:cubicBezTo>
                  <a:cubicBezTo>
                    <a:pt x="287" y="2483"/>
                    <a:pt x="228" y="2544"/>
                    <a:pt x="169" y="2594"/>
                  </a:cubicBezTo>
                  <a:lnTo>
                    <a:pt x="108" y="2649"/>
                  </a:lnTo>
                  <a:lnTo>
                    <a:pt x="64" y="2685"/>
                  </a:lnTo>
                  <a:lnTo>
                    <a:pt x="33" y="2719"/>
                  </a:lnTo>
                  <a:lnTo>
                    <a:pt x="1" y="2753"/>
                  </a:lnTo>
                  <a:lnTo>
                    <a:pt x="46" y="2769"/>
                  </a:lnTo>
                  <a:cubicBezTo>
                    <a:pt x="76" y="2778"/>
                    <a:pt x="101" y="2787"/>
                    <a:pt x="132" y="2794"/>
                  </a:cubicBezTo>
                  <a:cubicBezTo>
                    <a:pt x="146" y="2798"/>
                    <a:pt x="160" y="2803"/>
                    <a:pt x="176" y="2805"/>
                  </a:cubicBezTo>
                  <a:cubicBezTo>
                    <a:pt x="182" y="2805"/>
                    <a:pt x="191" y="2807"/>
                    <a:pt x="198" y="2807"/>
                  </a:cubicBezTo>
                  <a:lnTo>
                    <a:pt x="214" y="2810"/>
                  </a:lnTo>
                  <a:cubicBezTo>
                    <a:pt x="230" y="2810"/>
                    <a:pt x="246" y="2812"/>
                    <a:pt x="259" y="2812"/>
                  </a:cubicBezTo>
                  <a:cubicBezTo>
                    <a:pt x="287" y="2812"/>
                    <a:pt x="314" y="2812"/>
                    <a:pt x="341" y="2810"/>
                  </a:cubicBezTo>
                  <a:cubicBezTo>
                    <a:pt x="389" y="2805"/>
                    <a:pt x="425" y="2798"/>
                    <a:pt x="450" y="2794"/>
                  </a:cubicBezTo>
                  <a:lnTo>
                    <a:pt x="486" y="2787"/>
                  </a:lnTo>
                  <a:cubicBezTo>
                    <a:pt x="486" y="2787"/>
                    <a:pt x="538" y="2776"/>
                    <a:pt x="627" y="2753"/>
                  </a:cubicBezTo>
                  <a:lnTo>
                    <a:pt x="994" y="2665"/>
                  </a:lnTo>
                  <a:lnTo>
                    <a:pt x="1524" y="2533"/>
                  </a:lnTo>
                  <a:cubicBezTo>
                    <a:pt x="1719" y="2485"/>
                    <a:pt x="1932" y="2433"/>
                    <a:pt x="2150" y="2377"/>
                  </a:cubicBezTo>
                  <a:cubicBezTo>
                    <a:pt x="2368" y="2320"/>
                    <a:pt x="2588" y="2259"/>
                    <a:pt x="2801" y="2188"/>
                  </a:cubicBezTo>
                  <a:cubicBezTo>
                    <a:pt x="3005" y="2123"/>
                    <a:pt x="3206" y="2048"/>
                    <a:pt x="3401" y="1962"/>
                  </a:cubicBezTo>
                  <a:cubicBezTo>
                    <a:pt x="3449" y="1941"/>
                    <a:pt x="3492" y="1921"/>
                    <a:pt x="3535" y="1901"/>
                  </a:cubicBezTo>
                  <a:cubicBezTo>
                    <a:pt x="3558" y="1889"/>
                    <a:pt x="3578" y="1880"/>
                    <a:pt x="3599" y="1869"/>
                  </a:cubicBezTo>
                  <a:lnTo>
                    <a:pt x="3655" y="1842"/>
                  </a:lnTo>
                  <a:lnTo>
                    <a:pt x="3717" y="1810"/>
                  </a:lnTo>
                  <a:cubicBezTo>
                    <a:pt x="3755" y="1789"/>
                    <a:pt x="3787" y="1771"/>
                    <a:pt x="3807" y="1760"/>
                  </a:cubicBezTo>
                  <a:cubicBezTo>
                    <a:pt x="3927" y="1692"/>
                    <a:pt x="4036" y="1601"/>
                    <a:pt x="4125" y="1495"/>
                  </a:cubicBezTo>
                  <a:lnTo>
                    <a:pt x="4125" y="1495"/>
                  </a:lnTo>
                  <a:cubicBezTo>
                    <a:pt x="3995" y="1540"/>
                    <a:pt x="3873" y="1597"/>
                    <a:pt x="3753" y="1665"/>
                  </a:cubicBezTo>
                  <a:cubicBezTo>
                    <a:pt x="3732" y="1674"/>
                    <a:pt x="3703" y="1692"/>
                    <a:pt x="3667" y="1712"/>
                  </a:cubicBezTo>
                  <a:lnTo>
                    <a:pt x="3605" y="1744"/>
                  </a:lnTo>
                  <a:lnTo>
                    <a:pt x="3551" y="1771"/>
                  </a:lnTo>
                  <a:cubicBezTo>
                    <a:pt x="3531" y="1783"/>
                    <a:pt x="3510" y="1792"/>
                    <a:pt x="3490" y="1801"/>
                  </a:cubicBezTo>
                  <a:cubicBezTo>
                    <a:pt x="3447" y="1821"/>
                    <a:pt x="3404" y="1842"/>
                    <a:pt x="3358" y="1862"/>
                  </a:cubicBezTo>
                  <a:cubicBezTo>
                    <a:pt x="3166" y="1946"/>
                    <a:pt x="2968" y="2021"/>
                    <a:pt x="2769" y="2086"/>
                  </a:cubicBezTo>
                  <a:cubicBezTo>
                    <a:pt x="2558" y="2154"/>
                    <a:pt x="2338" y="2216"/>
                    <a:pt x="2123" y="2272"/>
                  </a:cubicBezTo>
                  <a:cubicBezTo>
                    <a:pt x="1908" y="2329"/>
                    <a:pt x="1694" y="2379"/>
                    <a:pt x="1497" y="2429"/>
                  </a:cubicBezTo>
                  <a:lnTo>
                    <a:pt x="967" y="2558"/>
                  </a:lnTo>
                  <a:lnTo>
                    <a:pt x="602" y="2649"/>
                  </a:lnTo>
                  <a:cubicBezTo>
                    <a:pt x="513" y="2671"/>
                    <a:pt x="466" y="2680"/>
                    <a:pt x="466" y="2680"/>
                  </a:cubicBezTo>
                  <a:lnTo>
                    <a:pt x="429" y="2687"/>
                  </a:lnTo>
                  <a:cubicBezTo>
                    <a:pt x="398" y="2694"/>
                    <a:pt x="366" y="2699"/>
                    <a:pt x="332" y="2701"/>
                  </a:cubicBezTo>
                  <a:cubicBezTo>
                    <a:pt x="309" y="2703"/>
                    <a:pt x="287" y="2703"/>
                    <a:pt x="264" y="2703"/>
                  </a:cubicBezTo>
                  <a:cubicBezTo>
                    <a:pt x="250" y="2703"/>
                    <a:pt x="239" y="2703"/>
                    <a:pt x="225" y="2701"/>
                  </a:cubicBezTo>
                  <a:lnTo>
                    <a:pt x="219" y="2701"/>
                  </a:lnTo>
                  <a:lnTo>
                    <a:pt x="221" y="2699"/>
                  </a:lnTo>
                  <a:lnTo>
                    <a:pt x="244" y="2680"/>
                  </a:lnTo>
                  <a:cubicBezTo>
                    <a:pt x="305" y="2628"/>
                    <a:pt x="364" y="2567"/>
                    <a:pt x="432" y="2504"/>
                  </a:cubicBezTo>
                  <a:cubicBezTo>
                    <a:pt x="466" y="2470"/>
                    <a:pt x="497" y="2436"/>
                    <a:pt x="531" y="2402"/>
                  </a:cubicBezTo>
                  <a:lnTo>
                    <a:pt x="584" y="2347"/>
                  </a:lnTo>
                  <a:cubicBezTo>
                    <a:pt x="599" y="2329"/>
                    <a:pt x="618" y="2311"/>
                    <a:pt x="636" y="2290"/>
                  </a:cubicBezTo>
                  <a:cubicBezTo>
                    <a:pt x="935" y="1964"/>
                    <a:pt x="1198" y="1601"/>
                    <a:pt x="1416" y="1214"/>
                  </a:cubicBezTo>
                  <a:cubicBezTo>
                    <a:pt x="1445" y="1166"/>
                    <a:pt x="1470" y="1116"/>
                    <a:pt x="1497" y="1069"/>
                  </a:cubicBezTo>
                  <a:cubicBezTo>
                    <a:pt x="1522" y="1019"/>
                    <a:pt x="1547" y="971"/>
                    <a:pt x="1572" y="921"/>
                  </a:cubicBezTo>
                  <a:cubicBezTo>
                    <a:pt x="1595" y="874"/>
                    <a:pt x="1617" y="826"/>
                    <a:pt x="1640" y="778"/>
                  </a:cubicBezTo>
                  <a:lnTo>
                    <a:pt x="1699" y="642"/>
                  </a:lnTo>
                  <a:cubicBezTo>
                    <a:pt x="1744" y="538"/>
                    <a:pt x="1776" y="452"/>
                    <a:pt x="1794" y="409"/>
                  </a:cubicBezTo>
                  <a:cubicBezTo>
                    <a:pt x="1819" y="341"/>
                    <a:pt x="1837" y="271"/>
                    <a:pt x="1853" y="200"/>
                  </a:cubicBezTo>
                  <a:cubicBezTo>
                    <a:pt x="1862" y="137"/>
                    <a:pt x="1867" y="76"/>
                    <a:pt x="1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6789850" y="2661413"/>
              <a:ext cx="14650" cy="27400"/>
            </a:xfrm>
            <a:custGeom>
              <a:avLst/>
              <a:gdLst/>
              <a:ahLst/>
              <a:cxnLst/>
              <a:rect l="l" t="t" r="r" b="b"/>
              <a:pathLst>
                <a:path w="586" h="1096" extrusionOk="0">
                  <a:moveTo>
                    <a:pt x="585" y="0"/>
                  </a:moveTo>
                  <a:cubicBezTo>
                    <a:pt x="494" y="102"/>
                    <a:pt x="417" y="218"/>
                    <a:pt x="354" y="340"/>
                  </a:cubicBezTo>
                  <a:lnTo>
                    <a:pt x="275" y="492"/>
                  </a:lnTo>
                  <a:lnTo>
                    <a:pt x="275" y="494"/>
                  </a:lnTo>
                  <a:lnTo>
                    <a:pt x="275" y="497"/>
                  </a:lnTo>
                  <a:cubicBezTo>
                    <a:pt x="222" y="594"/>
                    <a:pt x="179" y="676"/>
                    <a:pt x="157" y="714"/>
                  </a:cubicBezTo>
                  <a:cubicBezTo>
                    <a:pt x="89" y="834"/>
                    <a:pt x="37" y="961"/>
                    <a:pt x="0" y="1095"/>
                  </a:cubicBezTo>
                  <a:cubicBezTo>
                    <a:pt x="100" y="1000"/>
                    <a:pt x="186" y="889"/>
                    <a:pt x="252" y="769"/>
                  </a:cubicBezTo>
                  <a:cubicBezTo>
                    <a:pt x="275" y="728"/>
                    <a:pt x="320" y="646"/>
                    <a:pt x="374" y="549"/>
                  </a:cubicBezTo>
                  <a:lnTo>
                    <a:pt x="374" y="546"/>
                  </a:lnTo>
                  <a:lnTo>
                    <a:pt x="374" y="544"/>
                  </a:lnTo>
                  <a:lnTo>
                    <a:pt x="374" y="542"/>
                  </a:lnTo>
                  <a:cubicBezTo>
                    <a:pt x="420" y="456"/>
                    <a:pt x="440" y="415"/>
                    <a:pt x="454" y="388"/>
                  </a:cubicBezTo>
                  <a:cubicBezTo>
                    <a:pt x="517" y="265"/>
                    <a:pt x="562" y="134"/>
                    <a:pt x="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6718100" y="2648363"/>
              <a:ext cx="17125" cy="35050"/>
            </a:xfrm>
            <a:custGeom>
              <a:avLst/>
              <a:gdLst/>
              <a:ahLst/>
              <a:cxnLst/>
              <a:rect l="l" t="t" r="r" b="b"/>
              <a:pathLst>
                <a:path w="685" h="1402" extrusionOk="0">
                  <a:moveTo>
                    <a:pt x="0" y="1"/>
                  </a:moveTo>
                  <a:cubicBezTo>
                    <a:pt x="41" y="130"/>
                    <a:pt x="98" y="257"/>
                    <a:pt x="166" y="375"/>
                  </a:cubicBezTo>
                  <a:cubicBezTo>
                    <a:pt x="179" y="400"/>
                    <a:pt x="202" y="440"/>
                    <a:pt x="247" y="524"/>
                  </a:cubicBezTo>
                  <a:cubicBezTo>
                    <a:pt x="259" y="547"/>
                    <a:pt x="279" y="583"/>
                    <a:pt x="295" y="615"/>
                  </a:cubicBezTo>
                  <a:lnTo>
                    <a:pt x="324" y="674"/>
                  </a:lnTo>
                  <a:cubicBezTo>
                    <a:pt x="324" y="674"/>
                    <a:pt x="368" y="762"/>
                    <a:pt x="390" y="812"/>
                  </a:cubicBezTo>
                  <a:cubicBezTo>
                    <a:pt x="445" y="928"/>
                    <a:pt x="474" y="1003"/>
                    <a:pt x="490" y="1041"/>
                  </a:cubicBezTo>
                  <a:cubicBezTo>
                    <a:pt x="544" y="1166"/>
                    <a:pt x="608" y="1288"/>
                    <a:pt x="685" y="1402"/>
                  </a:cubicBezTo>
                  <a:cubicBezTo>
                    <a:pt x="678" y="1261"/>
                    <a:pt x="646" y="1125"/>
                    <a:pt x="592" y="998"/>
                  </a:cubicBezTo>
                  <a:cubicBezTo>
                    <a:pt x="576" y="960"/>
                    <a:pt x="547" y="885"/>
                    <a:pt x="490" y="765"/>
                  </a:cubicBezTo>
                  <a:cubicBezTo>
                    <a:pt x="467" y="715"/>
                    <a:pt x="422" y="624"/>
                    <a:pt x="422" y="624"/>
                  </a:cubicBezTo>
                  <a:lnTo>
                    <a:pt x="395" y="565"/>
                  </a:lnTo>
                  <a:lnTo>
                    <a:pt x="347" y="472"/>
                  </a:lnTo>
                  <a:cubicBezTo>
                    <a:pt x="300" y="386"/>
                    <a:pt x="277" y="345"/>
                    <a:pt x="261" y="320"/>
                  </a:cubicBezTo>
                  <a:cubicBezTo>
                    <a:pt x="193" y="200"/>
                    <a:pt x="105" y="9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6641450" y="2678488"/>
              <a:ext cx="79275" cy="40625"/>
            </a:xfrm>
            <a:custGeom>
              <a:avLst/>
              <a:gdLst/>
              <a:ahLst/>
              <a:cxnLst/>
              <a:rect l="l" t="t" r="r" b="b"/>
              <a:pathLst>
                <a:path w="3171" h="1625" extrusionOk="0">
                  <a:moveTo>
                    <a:pt x="10" y="115"/>
                  </a:moveTo>
                  <a:cubicBezTo>
                    <a:pt x="10" y="116"/>
                    <a:pt x="10" y="117"/>
                    <a:pt x="10" y="117"/>
                  </a:cubicBezTo>
                  <a:cubicBezTo>
                    <a:pt x="10" y="117"/>
                    <a:pt x="10" y="116"/>
                    <a:pt x="11" y="115"/>
                  </a:cubicBezTo>
                  <a:lnTo>
                    <a:pt x="11" y="115"/>
                  </a:lnTo>
                  <a:lnTo>
                    <a:pt x="10" y="115"/>
                  </a:lnTo>
                  <a:close/>
                  <a:moveTo>
                    <a:pt x="84" y="0"/>
                  </a:moveTo>
                  <a:lnTo>
                    <a:pt x="84" y="0"/>
                  </a:lnTo>
                  <a:cubicBezTo>
                    <a:pt x="84" y="0"/>
                    <a:pt x="20" y="102"/>
                    <a:pt x="11" y="115"/>
                  </a:cubicBezTo>
                  <a:lnTo>
                    <a:pt x="11" y="115"/>
                  </a:lnTo>
                  <a:lnTo>
                    <a:pt x="14" y="117"/>
                  </a:lnTo>
                  <a:lnTo>
                    <a:pt x="14" y="117"/>
                  </a:lnTo>
                  <a:cubicBezTo>
                    <a:pt x="6" y="130"/>
                    <a:pt x="1" y="139"/>
                    <a:pt x="1" y="139"/>
                  </a:cubicBezTo>
                  <a:cubicBezTo>
                    <a:pt x="1" y="139"/>
                    <a:pt x="6" y="134"/>
                    <a:pt x="15" y="120"/>
                  </a:cubicBezTo>
                  <a:lnTo>
                    <a:pt x="17" y="120"/>
                  </a:lnTo>
                  <a:lnTo>
                    <a:pt x="24" y="124"/>
                  </a:lnTo>
                  <a:lnTo>
                    <a:pt x="44" y="135"/>
                  </a:lnTo>
                  <a:lnTo>
                    <a:pt x="60" y="147"/>
                  </a:lnTo>
                  <a:lnTo>
                    <a:pt x="112" y="179"/>
                  </a:lnTo>
                  <a:cubicBezTo>
                    <a:pt x="282" y="285"/>
                    <a:pt x="459" y="380"/>
                    <a:pt x="641" y="466"/>
                  </a:cubicBezTo>
                  <a:cubicBezTo>
                    <a:pt x="713" y="500"/>
                    <a:pt x="777" y="530"/>
                    <a:pt x="836" y="555"/>
                  </a:cubicBezTo>
                  <a:cubicBezTo>
                    <a:pt x="892" y="580"/>
                    <a:pt x="942" y="600"/>
                    <a:pt x="985" y="618"/>
                  </a:cubicBezTo>
                  <a:lnTo>
                    <a:pt x="1094" y="661"/>
                  </a:lnTo>
                  <a:lnTo>
                    <a:pt x="1167" y="689"/>
                  </a:lnTo>
                  <a:lnTo>
                    <a:pt x="1219" y="709"/>
                  </a:lnTo>
                  <a:cubicBezTo>
                    <a:pt x="1219" y="709"/>
                    <a:pt x="1275" y="732"/>
                    <a:pt x="1382" y="768"/>
                  </a:cubicBezTo>
                  <a:lnTo>
                    <a:pt x="1468" y="797"/>
                  </a:lnTo>
                  <a:lnTo>
                    <a:pt x="1572" y="831"/>
                  </a:lnTo>
                  <a:cubicBezTo>
                    <a:pt x="1647" y="856"/>
                    <a:pt x="1731" y="881"/>
                    <a:pt x="1822" y="909"/>
                  </a:cubicBezTo>
                  <a:cubicBezTo>
                    <a:pt x="2008" y="963"/>
                    <a:pt x="2228" y="1024"/>
                    <a:pt x="2466" y="1085"/>
                  </a:cubicBezTo>
                  <a:lnTo>
                    <a:pt x="2837" y="1176"/>
                  </a:lnTo>
                  <a:lnTo>
                    <a:pt x="2914" y="1194"/>
                  </a:lnTo>
                  <a:lnTo>
                    <a:pt x="2910" y="1199"/>
                  </a:lnTo>
                  <a:lnTo>
                    <a:pt x="2889" y="1212"/>
                  </a:lnTo>
                  <a:lnTo>
                    <a:pt x="2846" y="1237"/>
                  </a:lnTo>
                  <a:cubicBezTo>
                    <a:pt x="2731" y="1305"/>
                    <a:pt x="2611" y="1360"/>
                    <a:pt x="2484" y="1400"/>
                  </a:cubicBezTo>
                  <a:cubicBezTo>
                    <a:pt x="2357" y="1441"/>
                    <a:pt x="2225" y="1471"/>
                    <a:pt x="2091" y="1489"/>
                  </a:cubicBezTo>
                  <a:cubicBezTo>
                    <a:pt x="1975" y="1503"/>
                    <a:pt x="1859" y="1512"/>
                    <a:pt x="1742" y="1512"/>
                  </a:cubicBezTo>
                  <a:cubicBezTo>
                    <a:pt x="1728" y="1512"/>
                    <a:pt x="1715" y="1512"/>
                    <a:pt x="1702" y="1512"/>
                  </a:cubicBezTo>
                  <a:cubicBezTo>
                    <a:pt x="1638" y="1512"/>
                    <a:pt x="1575" y="1512"/>
                    <a:pt x="1513" y="1507"/>
                  </a:cubicBezTo>
                  <a:cubicBezTo>
                    <a:pt x="1482" y="1505"/>
                    <a:pt x="1452" y="1505"/>
                    <a:pt x="1420" y="1502"/>
                  </a:cubicBezTo>
                  <a:lnTo>
                    <a:pt x="1375" y="1498"/>
                  </a:lnTo>
                  <a:lnTo>
                    <a:pt x="1337" y="1496"/>
                  </a:lnTo>
                  <a:cubicBezTo>
                    <a:pt x="1226" y="1487"/>
                    <a:pt x="1135" y="1475"/>
                    <a:pt x="1089" y="1471"/>
                  </a:cubicBezTo>
                  <a:cubicBezTo>
                    <a:pt x="1021" y="1462"/>
                    <a:pt x="953" y="1457"/>
                    <a:pt x="884" y="1457"/>
                  </a:cubicBezTo>
                  <a:cubicBezTo>
                    <a:pt x="816" y="1457"/>
                    <a:pt x="747" y="1462"/>
                    <a:pt x="679" y="1471"/>
                  </a:cubicBezTo>
                  <a:cubicBezTo>
                    <a:pt x="804" y="1525"/>
                    <a:pt x="938" y="1564"/>
                    <a:pt x="1076" y="1580"/>
                  </a:cubicBezTo>
                  <a:cubicBezTo>
                    <a:pt x="1121" y="1586"/>
                    <a:pt x="1214" y="1598"/>
                    <a:pt x="1325" y="1607"/>
                  </a:cubicBezTo>
                  <a:lnTo>
                    <a:pt x="1366" y="1611"/>
                  </a:lnTo>
                  <a:lnTo>
                    <a:pt x="1411" y="1614"/>
                  </a:lnTo>
                  <a:cubicBezTo>
                    <a:pt x="1443" y="1616"/>
                    <a:pt x="1475" y="1618"/>
                    <a:pt x="1507" y="1620"/>
                  </a:cubicBezTo>
                  <a:cubicBezTo>
                    <a:pt x="1570" y="1623"/>
                    <a:pt x="1636" y="1625"/>
                    <a:pt x="1702" y="1625"/>
                  </a:cubicBezTo>
                  <a:cubicBezTo>
                    <a:pt x="1838" y="1625"/>
                    <a:pt x="1971" y="1618"/>
                    <a:pt x="2107" y="1600"/>
                  </a:cubicBezTo>
                  <a:cubicBezTo>
                    <a:pt x="2246" y="1582"/>
                    <a:pt x="2384" y="1550"/>
                    <a:pt x="2518" y="1507"/>
                  </a:cubicBezTo>
                  <a:cubicBezTo>
                    <a:pt x="2651" y="1464"/>
                    <a:pt x="2781" y="1407"/>
                    <a:pt x="2903" y="1335"/>
                  </a:cubicBezTo>
                  <a:lnTo>
                    <a:pt x="2948" y="1305"/>
                  </a:lnTo>
                  <a:lnTo>
                    <a:pt x="3007" y="1267"/>
                  </a:lnTo>
                  <a:cubicBezTo>
                    <a:pt x="3059" y="1228"/>
                    <a:pt x="3112" y="1187"/>
                    <a:pt x="3166" y="1147"/>
                  </a:cubicBezTo>
                  <a:cubicBezTo>
                    <a:pt x="3171" y="1144"/>
                    <a:pt x="3164" y="1144"/>
                    <a:pt x="3159" y="1142"/>
                  </a:cubicBezTo>
                  <a:lnTo>
                    <a:pt x="3148" y="1140"/>
                  </a:lnTo>
                  <a:lnTo>
                    <a:pt x="3125" y="1133"/>
                  </a:lnTo>
                  <a:lnTo>
                    <a:pt x="3078" y="1122"/>
                  </a:lnTo>
                  <a:cubicBezTo>
                    <a:pt x="3048" y="1113"/>
                    <a:pt x="3014" y="1106"/>
                    <a:pt x="2982" y="1097"/>
                  </a:cubicBezTo>
                  <a:lnTo>
                    <a:pt x="2929" y="1084"/>
                  </a:lnTo>
                  <a:lnTo>
                    <a:pt x="2929" y="1084"/>
                  </a:lnTo>
                  <a:cubicBezTo>
                    <a:pt x="2991" y="1080"/>
                    <a:pt x="3052" y="1071"/>
                    <a:pt x="3114" y="1060"/>
                  </a:cubicBezTo>
                  <a:cubicBezTo>
                    <a:pt x="3053" y="1038"/>
                    <a:pt x="2989" y="1020"/>
                    <a:pt x="2926" y="1004"/>
                  </a:cubicBezTo>
                  <a:cubicBezTo>
                    <a:pt x="2858" y="983"/>
                    <a:pt x="2787" y="970"/>
                    <a:pt x="2717" y="963"/>
                  </a:cubicBezTo>
                  <a:lnTo>
                    <a:pt x="2554" y="936"/>
                  </a:lnTo>
                  <a:lnTo>
                    <a:pt x="2515" y="931"/>
                  </a:lnTo>
                  <a:lnTo>
                    <a:pt x="2456" y="920"/>
                  </a:lnTo>
                  <a:lnTo>
                    <a:pt x="2336" y="897"/>
                  </a:lnTo>
                  <a:cubicBezTo>
                    <a:pt x="2255" y="879"/>
                    <a:pt x="2169" y="863"/>
                    <a:pt x="2085" y="843"/>
                  </a:cubicBezTo>
                  <a:cubicBezTo>
                    <a:pt x="1999" y="822"/>
                    <a:pt x="1912" y="800"/>
                    <a:pt x="1824" y="775"/>
                  </a:cubicBezTo>
                  <a:cubicBezTo>
                    <a:pt x="1738" y="750"/>
                    <a:pt x="1649" y="725"/>
                    <a:pt x="1563" y="698"/>
                  </a:cubicBezTo>
                  <a:cubicBezTo>
                    <a:pt x="1232" y="591"/>
                    <a:pt x="908" y="462"/>
                    <a:pt x="598" y="308"/>
                  </a:cubicBezTo>
                  <a:cubicBezTo>
                    <a:pt x="527" y="274"/>
                    <a:pt x="462" y="240"/>
                    <a:pt x="398" y="206"/>
                  </a:cubicBezTo>
                  <a:cubicBezTo>
                    <a:pt x="337" y="174"/>
                    <a:pt x="278" y="142"/>
                    <a:pt x="226" y="111"/>
                  </a:cubicBezTo>
                  <a:lnTo>
                    <a:pt x="81" y="27"/>
                  </a:lnTo>
                  <a:lnTo>
                    <a:pt x="74" y="24"/>
                  </a:lnTo>
                  <a:lnTo>
                    <a:pt x="74" y="24"/>
                  </a:lnTo>
                  <a:cubicBezTo>
                    <a:pt x="75" y="23"/>
                    <a:pt x="75" y="23"/>
                    <a:pt x="75" y="23"/>
                  </a:cubicBezTo>
                  <a:lnTo>
                    <a:pt x="75" y="23"/>
                  </a:lnTo>
                  <a:cubicBezTo>
                    <a:pt x="75" y="23"/>
                    <a:pt x="74" y="23"/>
                    <a:pt x="74" y="23"/>
                  </a:cubicBezTo>
                  <a:lnTo>
                    <a:pt x="74" y="23"/>
                  </a:lnTo>
                  <a:lnTo>
                    <a:pt x="72" y="22"/>
                  </a:lnTo>
                  <a:cubicBezTo>
                    <a:pt x="81" y="7"/>
                    <a:pt x="85" y="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6722525" y="2767813"/>
              <a:ext cx="69275" cy="15700"/>
            </a:xfrm>
            <a:custGeom>
              <a:avLst/>
              <a:gdLst/>
              <a:ahLst/>
              <a:cxnLst/>
              <a:rect l="l" t="t" r="r" b="b"/>
              <a:pathLst>
                <a:path w="2771" h="628" extrusionOk="0">
                  <a:moveTo>
                    <a:pt x="1216" y="1"/>
                  </a:moveTo>
                  <a:cubicBezTo>
                    <a:pt x="1158" y="1"/>
                    <a:pt x="1099" y="5"/>
                    <a:pt x="1041" y="13"/>
                  </a:cubicBezTo>
                  <a:cubicBezTo>
                    <a:pt x="941" y="29"/>
                    <a:pt x="843" y="49"/>
                    <a:pt x="746" y="76"/>
                  </a:cubicBezTo>
                  <a:cubicBezTo>
                    <a:pt x="651" y="101"/>
                    <a:pt x="562" y="131"/>
                    <a:pt x="499" y="156"/>
                  </a:cubicBezTo>
                  <a:cubicBezTo>
                    <a:pt x="406" y="190"/>
                    <a:pt x="363" y="212"/>
                    <a:pt x="336" y="224"/>
                  </a:cubicBezTo>
                  <a:cubicBezTo>
                    <a:pt x="209" y="280"/>
                    <a:pt x="93" y="362"/>
                    <a:pt x="0" y="468"/>
                  </a:cubicBezTo>
                  <a:cubicBezTo>
                    <a:pt x="129" y="428"/>
                    <a:pt x="256" y="380"/>
                    <a:pt x="381" y="323"/>
                  </a:cubicBezTo>
                  <a:cubicBezTo>
                    <a:pt x="408" y="312"/>
                    <a:pt x="449" y="294"/>
                    <a:pt x="537" y="260"/>
                  </a:cubicBezTo>
                  <a:cubicBezTo>
                    <a:pt x="599" y="237"/>
                    <a:pt x="682" y="210"/>
                    <a:pt x="773" y="185"/>
                  </a:cubicBezTo>
                  <a:cubicBezTo>
                    <a:pt x="866" y="158"/>
                    <a:pt x="961" y="140"/>
                    <a:pt x="1057" y="124"/>
                  </a:cubicBezTo>
                  <a:cubicBezTo>
                    <a:pt x="1109" y="116"/>
                    <a:pt x="1162" y="112"/>
                    <a:pt x="1215" y="112"/>
                  </a:cubicBezTo>
                  <a:cubicBezTo>
                    <a:pt x="1240" y="112"/>
                    <a:pt x="1265" y="113"/>
                    <a:pt x="1290" y="115"/>
                  </a:cubicBezTo>
                  <a:cubicBezTo>
                    <a:pt x="1313" y="117"/>
                    <a:pt x="1335" y="119"/>
                    <a:pt x="1358" y="124"/>
                  </a:cubicBezTo>
                  <a:cubicBezTo>
                    <a:pt x="1374" y="126"/>
                    <a:pt x="1383" y="128"/>
                    <a:pt x="1383" y="128"/>
                  </a:cubicBezTo>
                  <a:cubicBezTo>
                    <a:pt x="1410" y="135"/>
                    <a:pt x="1437" y="142"/>
                    <a:pt x="1462" y="151"/>
                  </a:cubicBezTo>
                  <a:cubicBezTo>
                    <a:pt x="1510" y="167"/>
                    <a:pt x="1580" y="196"/>
                    <a:pt x="1657" y="228"/>
                  </a:cubicBezTo>
                  <a:lnTo>
                    <a:pt x="2140" y="428"/>
                  </a:lnTo>
                  <a:lnTo>
                    <a:pt x="2374" y="523"/>
                  </a:lnTo>
                  <a:cubicBezTo>
                    <a:pt x="2501" y="577"/>
                    <a:pt x="2634" y="611"/>
                    <a:pt x="2770" y="627"/>
                  </a:cubicBezTo>
                  <a:cubicBezTo>
                    <a:pt x="2662" y="543"/>
                    <a:pt x="2541" y="473"/>
                    <a:pt x="2414" y="421"/>
                  </a:cubicBezTo>
                  <a:lnTo>
                    <a:pt x="2181" y="326"/>
                  </a:lnTo>
                  <a:lnTo>
                    <a:pt x="1698" y="126"/>
                  </a:lnTo>
                  <a:cubicBezTo>
                    <a:pt x="1621" y="94"/>
                    <a:pt x="1551" y="65"/>
                    <a:pt x="1496" y="47"/>
                  </a:cubicBezTo>
                  <a:cubicBezTo>
                    <a:pt x="1467" y="35"/>
                    <a:pt x="1437" y="29"/>
                    <a:pt x="1408" y="20"/>
                  </a:cubicBezTo>
                  <a:cubicBezTo>
                    <a:pt x="1408" y="20"/>
                    <a:pt x="1397" y="17"/>
                    <a:pt x="1378" y="15"/>
                  </a:cubicBezTo>
                  <a:cubicBezTo>
                    <a:pt x="1353" y="11"/>
                    <a:pt x="1326" y="6"/>
                    <a:pt x="1299" y="4"/>
                  </a:cubicBezTo>
                  <a:cubicBezTo>
                    <a:pt x="1271" y="2"/>
                    <a:pt x="1244" y="1"/>
                    <a:pt x="1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6621850" y="2740588"/>
              <a:ext cx="277750" cy="73975"/>
            </a:xfrm>
            <a:custGeom>
              <a:avLst/>
              <a:gdLst/>
              <a:ahLst/>
              <a:cxnLst/>
              <a:rect l="l" t="t" r="r" b="b"/>
              <a:pathLst>
                <a:path w="11110" h="2959" extrusionOk="0">
                  <a:moveTo>
                    <a:pt x="1" y="0"/>
                  </a:moveTo>
                  <a:lnTo>
                    <a:pt x="1" y="0"/>
                  </a:lnTo>
                  <a:cubicBezTo>
                    <a:pt x="15" y="64"/>
                    <a:pt x="30" y="129"/>
                    <a:pt x="51" y="193"/>
                  </a:cubicBezTo>
                  <a:cubicBezTo>
                    <a:pt x="71" y="261"/>
                    <a:pt x="101" y="329"/>
                    <a:pt x="139" y="390"/>
                  </a:cubicBezTo>
                  <a:cubicBezTo>
                    <a:pt x="162" y="431"/>
                    <a:pt x="207" y="512"/>
                    <a:pt x="266" y="608"/>
                  </a:cubicBezTo>
                  <a:lnTo>
                    <a:pt x="418" y="832"/>
                  </a:lnTo>
                  <a:lnTo>
                    <a:pt x="439" y="861"/>
                  </a:lnTo>
                  <a:lnTo>
                    <a:pt x="461" y="891"/>
                  </a:lnTo>
                  <a:lnTo>
                    <a:pt x="504" y="948"/>
                  </a:lnTo>
                  <a:lnTo>
                    <a:pt x="595" y="1063"/>
                  </a:lnTo>
                  <a:cubicBezTo>
                    <a:pt x="611" y="1081"/>
                    <a:pt x="624" y="1102"/>
                    <a:pt x="640" y="1122"/>
                  </a:cubicBezTo>
                  <a:lnTo>
                    <a:pt x="690" y="1179"/>
                  </a:lnTo>
                  <a:lnTo>
                    <a:pt x="790" y="1292"/>
                  </a:lnTo>
                  <a:cubicBezTo>
                    <a:pt x="856" y="1369"/>
                    <a:pt x="933" y="1437"/>
                    <a:pt x="1003" y="1512"/>
                  </a:cubicBezTo>
                  <a:cubicBezTo>
                    <a:pt x="1302" y="1802"/>
                    <a:pt x="1635" y="2056"/>
                    <a:pt x="1996" y="2267"/>
                  </a:cubicBezTo>
                  <a:cubicBezTo>
                    <a:pt x="2338" y="2469"/>
                    <a:pt x="2703" y="2630"/>
                    <a:pt x="3084" y="2748"/>
                  </a:cubicBezTo>
                  <a:lnTo>
                    <a:pt x="3347" y="2822"/>
                  </a:lnTo>
                  <a:lnTo>
                    <a:pt x="3603" y="2875"/>
                  </a:lnTo>
                  <a:lnTo>
                    <a:pt x="3664" y="2888"/>
                  </a:lnTo>
                  <a:lnTo>
                    <a:pt x="3726" y="2897"/>
                  </a:lnTo>
                  <a:lnTo>
                    <a:pt x="3846" y="2913"/>
                  </a:lnTo>
                  <a:lnTo>
                    <a:pt x="3961" y="2929"/>
                  </a:lnTo>
                  <a:cubicBezTo>
                    <a:pt x="3998" y="2936"/>
                    <a:pt x="4036" y="2936"/>
                    <a:pt x="4072" y="2940"/>
                  </a:cubicBezTo>
                  <a:lnTo>
                    <a:pt x="4179" y="2947"/>
                  </a:lnTo>
                  <a:cubicBezTo>
                    <a:pt x="4213" y="2949"/>
                    <a:pt x="4247" y="2954"/>
                    <a:pt x="4281" y="2954"/>
                  </a:cubicBezTo>
                  <a:lnTo>
                    <a:pt x="4467" y="2958"/>
                  </a:lnTo>
                  <a:cubicBezTo>
                    <a:pt x="4526" y="2958"/>
                    <a:pt x="4580" y="2958"/>
                    <a:pt x="4632" y="2956"/>
                  </a:cubicBezTo>
                  <a:cubicBezTo>
                    <a:pt x="4682" y="2956"/>
                    <a:pt x="4728" y="2956"/>
                    <a:pt x="4771" y="2954"/>
                  </a:cubicBezTo>
                  <a:lnTo>
                    <a:pt x="4963" y="2943"/>
                  </a:lnTo>
                  <a:cubicBezTo>
                    <a:pt x="4984" y="2943"/>
                    <a:pt x="5002" y="2940"/>
                    <a:pt x="5013" y="2938"/>
                  </a:cubicBezTo>
                  <a:lnTo>
                    <a:pt x="5029" y="2938"/>
                  </a:lnTo>
                  <a:lnTo>
                    <a:pt x="5097" y="2931"/>
                  </a:lnTo>
                  <a:lnTo>
                    <a:pt x="5179" y="2922"/>
                  </a:lnTo>
                  <a:cubicBezTo>
                    <a:pt x="5210" y="2920"/>
                    <a:pt x="5249" y="2918"/>
                    <a:pt x="5290" y="2911"/>
                  </a:cubicBezTo>
                  <a:cubicBezTo>
                    <a:pt x="5455" y="2890"/>
                    <a:pt x="5691" y="2856"/>
                    <a:pt x="5977" y="2797"/>
                  </a:cubicBezTo>
                  <a:cubicBezTo>
                    <a:pt x="6260" y="2739"/>
                    <a:pt x="6591" y="2657"/>
                    <a:pt x="6947" y="2553"/>
                  </a:cubicBezTo>
                  <a:cubicBezTo>
                    <a:pt x="7305" y="2448"/>
                    <a:pt x="7684" y="2326"/>
                    <a:pt x="8076" y="2199"/>
                  </a:cubicBezTo>
                  <a:cubicBezTo>
                    <a:pt x="8466" y="2070"/>
                    <a:pt x="8863" y="1931"/>
                    <a:pt x="9241" y="1777"/>
                  </a:cubicBezTo>
                  <a:cubicBezTo>
                    <a:pt x="9617" y="1621"/>
                    <a:pt x="9978" y="1444"/>
                    <a:pt x="10288" y="1249"/>
                  </a:cubicBezTo>
                  <a:cubicBezTo>
                    <a:pt x="10366" y="1199"/>
                    <a:pt x="10443" y="1154"/>
                    <a:pt x="10513" y="1102"/>
                  </a:cubicBezTo>
                  <a:lnTo>
                    <a:pt x="10619" y="1029"/>
                  </a:lnTo>
                  <a:cubicBezTo>
                    <a:pt x="10635" y="1016"/>
                    <a:pt x="10653" y="1002"/>
                    <a:pt x="10669" y="991"/>
                  </a:cubicBezTo>
                  <a:lnTo>
                    <a:pt x="10708" y="961"/>
                  </a:lnTo>
                  <a:lnTo>
                    <a:pt x="10765" y="918"/>
                  </a:lnTo>
                  <a:lnTo>
                    <a:pt x="10810" y="882"/>
                  </a:lnTo>
                  <a:lnTo>
                    <a:pt x="10842" y="855"/>
                  </a:lnTo>
                  <a:cubicBezTo>
                    <a:pt x="10876" y="825"/>
                    <a:pt x="10903" y="800"/>
                    <a:pt x="10928" y="775"/>
                  </a:cubicBezTo>
                  <a:cubicBezTo>
                    <a:pt x="10950" y="753"/>
                    <a:pt x="10973" y="728"/>
                    <a:pt x="10996" y="701"/>
                  </a:cubicBezTo>
                  <a:cubicBezTo>
                    <a:pt x="11037" y="646"/>
                    <a:pt x="11073" y="592"/>
                    <a:pt x="11109" y="533"/>
                  </a:cubicBezTo>
                  <a:lnTo>
                    <a:pt x="11109" y="533"/>
                  </a:lnTo>
                  <a:cubicBezTo>
                    <a:pt x="11046" y="571"/>
                    <a:pt x="10993" y="601"/>
                    <a:pt x="10941" y="637"/>
                  </a:cubicBezTo>
                  <a:cubicBezTo>
                    <a:pt x="10916" y="657"/>
                    <a:pt x="10889" y="673"/>
                    <a:pt x="10862" y="694"/>
                  </a:cubicBezTo>
                  <a:cubicBezTo>
                    <a:pt x="10833" y="714"/>
                    <a:pt x="10805" y="739"/>
                    <a:pt x="10774" y="766"/>
                  </a:cubicBezTo>
                  <a:lnTo>
                    <a:pt x="10740" y="793"/>
                  </a:lnTo>
                  <a:lnTo>
                    <a:pt x="10694" y="830"/>
                  </a:lnTo>
                  <a:lnTo>
                    <a:pt x="10640" y="871"/>
                  </a:lnTo>
                  <a:lnTo>
                    <a:pt x="10604" y="900"/>
                  </a:lnTo>
                  <a:cubicBezTo>
                    <a:pt x="10588" y="911"/>
                    <a:pt x="10572" y="925"/>
                    <a:pt x="10554" y="936"/>
                  </a:cubicBezTo>
                  <a:lnTo>
                    <a:pt x="10452" y="1009"/>
                  </a:lnTo>
                  <a:cubicBezTo>
                    <a:pt x="10381" y="1059"/>
                    <a:pt x="10307" y="1104"/>
                    <a:pt x="10232" y="1154"/>
                  </a:cubicBezTo>
                  <a:cubicBezTo>
                    <a:pt x="9928" y="1344"/>
                    <a:pt x="9572" y="1517"/>
                    <a:pt x="9198" y="1671"/>
                  </a:cubicBezTo>
                  <a:cubicBezTo>
                    <a:pt x="8826" y="1827"/>
                    <a:pt x="8430" y="1963"/>
                    <a:pt x="8042" y="2090"/>
                  </a:cubicBezTo>
                  <a:cubicBezTo>
                    <a:pt x="7652" y="2219"/>
                    <a:pt x="7271" y="2342"/>
                    <a:pt x="6917" y="2444"/>
                  </a:cubicBezTo>
                  <a:cubicBezTo>
                    <a:pt x="6564" y="2548"/>
                    <a:pt x="6235" y="2630"/>
                    <a:pt x="5954" y="2689"/>
                  </a:cubicBezTo>
                  <a:cubicBezTo>
                    <a:pt x="5673" y="2745"/>
                    <a:pt x="5439" y="2779"/>
                    <a:pt x="5276" y="2802"/>
                  </a:cubicBezTo>
                  <a:cubicBezTo>
                    <a:pt x="5235" y="2807"/>
                    <a:pt x="5199" y="2811"/>
                    <a:pt x="5170" y="2813"/>
                  </a:cubicBezTo>
                  <a:lnTo>
                    <a:pt x="5088" y="2820"/>
                  </a:lnTo>
                  <a:lnTo>
                    <a:pt x="5022" y="2827"/>
                  </a:lnTo>
                  <a:lnTo>
                    <a:pt x="5006" y="2827"/>
                  </a:lnTo>
                  <a:cubicBezTo>
                    <a:pt x="4995" y="2827"/>
                    <a:pt x="4977" y="2829"/>
                    <a:pt x="4957" y="2831"/>
                  </a:cubicBezTo>
                  <a:lnTo>
                    <a:pt x="4766" y="2841"/>
                  </a:lnTo>
                  <a:cubicBezTo>
                    <a:pt x="4725" y="2845"/>
                    <a:pt x="4680" y="2843"/>
                    <a:pt x="4630" y="2845"/>
                  </a:cubicBezTo>
                  <a:cubicBezTo>
                    <a:pt x="4583" y="2847"/>
                    <a:pt x="4528" y="2847"/>
                    <a:pt x="4471" y="2847"/>
                  </a:cubicBezTo>
                  <a:lnTo>
                    <a:pt x="4288" y="2841"/>
                  </a:lnTo>
                  <a:cubicBezTo>
                    <a:pt x="4254" y="2841"/>
                    <a:pt x="4222" y="2838"/>
                    <a:pt x="4188" y="2836"/>
                  </a:cubicBezTo>
                  <a:lnTo>
                    <a:pt x="4084" y="2827"/>
                  </a:lnTo>
                  <a:cubicBezTo>
                    <a:pt x="4048" y="2825"/>
                    <a:pt x="4011" y="2822"/>
                    <a:pt x="3975" y="2818"/>
                  </a:cubicBezTo>
                  <a:lnTo>
                    <a:pt x="3862" y="2802"/>
                  </a:lnTo>
                  <a:lnTo>
                    <a:pt x="3744" y="2786"/>
                  </a:lnTo>
                  <a:lnTo>
                    <a:pt x="3685" y="2777"/>
                  </a:lnTo>
                  <a:lnTo>
                    <a:pt x="3624" y="2763"/>
                  </a:lnTo>
                  <a:lnTo>
                    <a:pt x="3374" y="2714"/>
                  </a:lnTo>
                  <a:lnTo>
                    <a:pt x="3116" y="2641"/>
                  </a:lnTo>
                  <a:cubicBezTo>
                    <a:pt x="2744" y="2525"/>
                    <a:pt x="2388" y="2367"/>
                    <a:pt x="2053" y="2170"/>
                  </a:cubicBezTo>
                  <a:cubicBezTo>
                    <a:pt x="1701" y="1963"/>
                    <a:pt x="1375" y="1716"/>
                    <a:pt x="1082" y="1430"/>
                  </a:cubicBezTo>
                  <a:cubicBezTo>
                    <a:pt x="1012" y="1360"/>
                    <a:pt x="937" y="1292"/>
                    <a:pt x="874" y="1215"/>
                  </a:cubicBezTo>
                  <a:lnTo>
                    <a:pt x="776" y="1106"/>
                  </a:lnTo>
                  <a:lnTo>
                    <a:pt x="726" y="1052"/>
                  </a:lnTo>
                  <a:cubicBezTo>
                    <a:pt x="713" y="1031"/>
                    <a:pt x="697" y="1013"/>
                    <a:pt x="683" y="995"/>
                  </a:cubicBezTo>
                  <a:lnTo>
                    <a:pt x="595" y="882"/>
                  </a:lnTo>
                  <a:lnTo>
                    <a:pt x="552" y="825"/>
                  </a:lnTo>
                  <a:lnTo>
                    <a:pt x="529" y="796"/>
                  </a:lnTo>
                  <a:lnTo>
                    <a:pt x="509" y="769"/>
                  </a:lnTo>
                  <a:lnTo>
                    <a:pt x="361" y="549"/>
                  </a:lnTo>
                  <a:cubicBezTo>
                    <a:pt x="305" y="453"/>
                    <a:pt x="259" y="374"/>
                    <a:pt x="237" y="336"/>
                  </a:cubicBezTo>
                  <a:cubicBezTo>
                    <a:pt x="191" y="265"/>
                    <a:pt x="160" y="206"/>
                    <a:pt x="123" y="154"/>
                  </a:cubicBezTo>
                  <a:cubicBezTo>
                    <a:pt x="85" y="104"/>
                    <a:pt x="49" y="5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6647375" y="2766863"/>
              <a:ext cx="64450" cy="17850"/>
            </a:xfrm>
            <a:custGeom>
              <a:avLst/>
              <a:gdLst/>
              <a:ahLst/>
              <a:cxnLst/>
              <a:rect l="l" t="t" r="r" b="b"/>
              <a:pathLst>
                <a:path w="2578" h="714" extrusionOk="0">
                  <a:moveTo>
                    <a:pt x="0" y="1"/>
                  </a:moveTo>
                  <a:cubicBezTo>
                    <a:pt x="21" y="30"/>
                    <a:pt x="39" y="58"/>
                    <a:pt x="57" y="85"/>
                  </a:cubicBezTo>
                  <a:cubicBezTo>
                    <a:pt x="77" y="112"/>
                    <a:pt x="98" y="135"/>
                    <a:pt x="120" y="160"/>
                  </a:cubicBezTo>
                  <a:cubicBezTo>
                    <a:pt x="143" y="185"/>
                    <a:pt x="168" y="207"/>
                    <a:pt x="195" y="228"/>
                  </a:cubicBezTo>
                  <a:cubicBezTo>
                    <a:pt x="211" y="239"/>
                    <a:pt x="225" y="253"/>
                    <a:pt x="240" y="262"/>
                  </a:cubicBezTo>
                  <a:cubicBezTo>
                    <a:pt x="259" y="273"/>
                    <a:pt x="274" y="284"/>
                    <a:pt x="295" y="296"/>
                  </a:cubicBezTo>
                  <a:cubicBezTo>
                    <a:pt x="345" y="325"/>
                    <a:pt x="397" y="352"/>
                    <a:pt x="451" y="377"/>
                  </a:cubicBezTo>
                  <a:cubicBezTo>
                    <a:pt x="481" y="391"/>
                    <a:pt x="515" y="407"/>
                    <a:pt x="553" y="423"/>
                  </a:cubicBezTo>
                  <a:cubicBezTo>
                    <a:pt x="590" y="438"/>
                    <a:pt x="633" y="457"/>
                    <a:pt x="676" y="470"/>
                  </a:cubicBezTo>
                  <a:cubicBezTo>
                    <a:pt x="719" y="484"/>
                    <a:pt x="764" y="500"/>
                    <a:pt x="812" y="513"/>
                  </a:cubicBezTo>
                  <a:cubicBezTo>
                    <a:pt x="857" y="527"/>
                    <a:pt x="902" y="538"/>
                    <a:pt x="948" y="549"/>
                  </a:cubicBezTo>
                  <a:cubicBezTo>
                    <a:pt x="1036" y="572"/>
                    <a:pt x="1118" y="590"/>
                    <a:pt x="1174" y="602"/>
                  </a:cubicBezTo>
                  <a:cubicBezTo>
                    <a:pt x="1204" y="606"/>
                    <a:pt x="1229" y="611"/>
                    <a:pt x="1245" y="615"/>
                  </a:cubicBezTo>
                  <a:lnTo>
                    <a:pt x="1272" y="620"/>
                  </a:lnTo>
                  <a:cubicBezTo>
                    <a:pt x="1272" y="620"/>
                    <a:pt x="1394" y="642"/>
                    <a:pt x="1551" y="665"/>
                  </a:cubicBezTo>
                  <a:cubicBezTo>
                    <a:pt x="1630" y="676"/>
                    <a:pt x="1716" y="690"/>
                    <a:pt x="1802" y="699"/>
                  </a:cubicBezTo>
                  <a:cubicBezTo>
                    <a:pt x="1870" y="709"/>
                    <a:pt x="1938" y="713"/>
                    <a:pt x="2006" y="713"/>
                  </a:cubicBezTo>
                  <a:cubicBezTo>
                    <a:pt x="2020" y="713"/>
                    <a:pt x="2034" y="713"/>
                    <a:pt x="2047" y="713"/>
                  </a:cubicBezTo>
                  <a:cubicBezTo>
                    <a:pt x="2138" y="710"/>
                    <a:pt x="2226" y="692"/>
                    <a:pt x="2312" y="661"/>
                  </a:cubicBezTo>
                  <a:cubicBezTo>
                    <a:pt x="2385" y="633"/>
                    <a:pt x="2451" y="586"/>
                    <a:pt x="2501" y="525"/>
                  </a:cubicBezTo>
                  <a:cubicBezTo>
                    <a:pt x="2544" y="470"/>
                    <a:pt x="2571" y="404"/>
                    <a:pt x="2578" y="334"/>
                  </a:cubicBezTo>
                  <a:lnTo>
                    <a:pt x="2578" y="334"/>
                  </a:lnTo>
                  <a:cubicBezTo>
                    <a:pt x="2541" y="386"/>
                    <a:pt x="2496" y="432"/>
                    <a:pt x="2444" y="466"/>
                  </a:cubicBezTo>
                  <a:cubicBezTo>
                    <a:pt x="2389" y="504"/>
                    <a:pt x="2333" y="534"/>
                    <a:pt x="2272" y="556"/>
                  </a:cubicBezTo>
                  <a:cubicBezTo>
                    <a:pt x="2199" y="586"/>
                    <a:pt x="2122" y="599"/>
                    <a:pt x="2043" y="602"/>
                  </a:cubicBezTo>
                  <a:cubicBezTo>
                    <a:pt x="1968" y="602"/>
                    <a:pt x="1891" y="599"/>
                    <a:pt x="1816" y="588"/>
                  </a:cubicBezTo>
                  <a:cubicBezTo>
                    <a:pt x="1734" y="579"/>
                    <a:pt x="1646" y="565"/>
                    <a:pt x="1569" y="554"/>
                  </a:cubicBezTo>
                  <a:cubicBezTo>
                    <a:pt x="1412" y="531"/>
                    <a:pt x="1292" y="511"/>
                    <a:pt x="1292" y="511"/>
                  </a:cubicBezTo>
                  <a:lnTo>
                    <a:pt x="1265" y="506"/>
                  </a:lnTo>
                  <a:cubicBezTo>
                    <a:pt x="1249" y="502"/>
                    <a:pt x="1227" y="497"/>
                    <a:pt x="1197" y="493"/>
                  </a:cubicBezTo>
                  <a:cubicBezTo>
                    <a:pt x="1140" y="481"/>
                    <a:pt x="1061" y="463"/>
                    <a:pt x="975" y="443"/>
                  </a:cubicBezTo>
                  <a:cubicBezTo>
                    <a:pt x="932" y="432"/>
                    <a:pt x="886" y="420"/>
                    <a:pt x="843" y="407"/>
                  </a:cubicBezTo>
                  <a:cubicBezTo>
                    <a:pt x="800" y="393"/>
                    <a:pt x="755" y="377"/>
                    <a:pt x="714" y="364"/>
                  </a:cubicBezTo>
                  <a:cubicBezTo>
                    <a:pt x="671" y="350"/>
                    <a:pt x="633" y="334"/>
                    <a:pt x="596" y="321"/>
                  </a:cubicBezTo>
                  <a:cubicBezTo>
                    <a:pt x="560" y="307"/>
                    <a:pt x="526" y="289"/>
                    <a:pt x="499" y="277"/>
                  </a:cubicBezTo>
                  <a:cubicBezTo>
                    <a:pt x="415" y="237"/>
                    <a:pt x="374" y="214"/>
                    <a:pt x="351" y="200"/>
                  </a:cubicBezTo>
                  <a:cubicBezTo>
                    <a:pt x="333" y="189"/>
                    <a:pt x="315" y="180"/>
                    <a:pt x="299" y="171"/>
                  </a:cubicBezTo>
                  <a:cubicBezTo>
                    <a:pt x="283" y="164"/>
                    <a:pt x="270" y="153"/>
                    <a:pt x="254" y="144"/>
                  </a:cubicBezTo>
                  <a:cubicBezTo>
                    <a:pt x="227" y="126"/>
                    <a:pt x="197" y="112"/>
                    <a:pt x="170" y="96"/>
                  </a:cubicBezTo>
                  <a:cubicBezTo>
                    <a:pt x="141" y="78"/>
                    <a:pt x="116" y="67"/>
                    <a:pt x="89" y="51"/>
                  </a:cubicBezTo>
                  <a:cubicBezTo>
                    <a:pt x="61" y="33"/>
                    <a:pt x="32" y="1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6678025" y="2772988"/>
              <a:ext cx="63850" cy="21450"/>
            </a:xfrm>
            <a:custGeom>
              <a:avLst/>
              <a:gdLst/>
              <a:ahLst/>
              <a:cxnLst/>
              <a:rect l="l" t="t" r="r" b="b"/>
              <a:pathLst>
                <a:path w="2554" h="858" extrusionOk="0">
                  <a:moveTo>
                    <a:pt x="2553" y="1"/>
                  </a:moveTo>
                  <a:lnTo>
                    <a:pt x="2553" y="1"/>
                  </a:lnTo>
                  <a:cubicBezTo>
                    <a:pt x="2433" y="66"/>
                    <a:pt x="2322" y="146"/>
                    <a:pt x="2218" y="234"/>
                  </a:cubicBezTo>
                  <a:cubicBezTo>
                    <a:pt x="2186" y="259"/>
                    <a:pt x="2125" y="311"/>
                    <a:pt x="2020" y="384"/>
                  </a:cubicBezTo>
                  <a:cubicBezTo>
                    <a:pt x="1898" y="472"/>
                    <a:pt x="1764" y="547"/>
                    <a:pt x="1621" y="606"/>
                  </a:cubicBezTo>
                  <a:lnTo>
                    <a:pt x="1526" y="642"/>
                  </a:lnTo>
                  <a:lnTo>
                    <a:pt x="1445" y="665"/>
                  </a:lnTo>
                  <a:cubicBezTo>
                    <a:pt x="1422" y="674"/>
                    <a:pt x="1404" y="676"/>
                    <a:pt x="1390" y="681"/>
                  </a:cubicBezTo>
                  <a:lnTo>
                    <a:pt x="1372" y="685"/>
                  </a:lnTo>
                  <a:cubicBezTo>
                    <a:pt x="1372" y="685"/>
                    <a:pt x="1338" y="694"/>
                    <a:pt x="1284" y="703"/>
                  </a:cubicBezTo>
                  <a:lnTo>
                    <a:pt x="1238" y="713"/>
                  </a:lnTo>
                  <a:lnTo>
                    <a:pt x="1186" y="719"/>
                  </a:lnTo>
                  <a:cubicBezTo>
                    <a:pt x="1150" y="726"/>
                    <a:pt x="1111" y="731"/>
                    <a:pt x="1068" y="733"/>
                  </a:cubicBezTo>
                  <a:cubicBezTo>
                    <a:pt x="970" y="741"/>
                    <a:pt x="873" y="745"/>
                    <a:pt x="776" y="745"/>
                  </a:cubicBezTo>
                  <a:cubicBezTo>
                    <a:pt x="711" y="745"/>
                    <a:pt x="646" y="743"/>
                    <a:pt x="581" y="740"/>
                  </a:cubicBezTo>
                  <a:cubicBezTo>
                    <a:pt x="486" y="735"/>
                    <a:pt x="440" y="731"/>
                    <a:pt x="411" y="731"/>
                  </a:cubicBezTo>
                  <a:cubicBezTo>
                    <a:pt x="363" y="726"/>
                    <a:pt x="314" y="724"/>
                    <a:pt x="266" y="724"/>
                  </a:cubicBezTo>
                  <a:cubicBezTo>
                    <a:pt x="177" y="724"/>
                    <a:pt x="88" y="731"/>
                    <a:pt x="1" y="744"/>
                  </a:cubicBezTo>
                  <a:cubicBezTo>
                    <a:pt x="127" y="796"/>
                    <a:pt x="264" y="828"/>
                    <a:pt x="402" y="839"/>
                  </a:cubicBezTo>
                  <a:cubicBezTo>
                    <a:pt x="431" y="842"/>
                    <a:pt x="479" y="846"/>
                    <a:pt x="576" y="851"/>
                  </a:cubicBezTo>
                  <a:cubicBezTo>
                    <a:pt x="646" y="856"/>
                    <a:pt x="716" y="858"/>
                    <a:pt x="786" y="858"/>
                  </a:cubicBezTo>
                  <a:cubicBezTo>
                    <a:pt x="884" y="858"/>
                    <a:pt x="982" y="853"/>
                    <a:pt x="1080" y="844"/>
                  </a:cubicBezTo>
                  <a:cubicBezTo>
                    <a:pt x="1123" y="839"/>
                    <a:pt x="1163" y="835"/>
                    <a:pt x="1202" y="830"/>
                  </a:cubicBezTo>
                  <a:lnTo>
                    <a:pt x="1256" y="821"/>
                  </a:lnTo>
                  <a:lnTo>
                    <a:pt x="1304" y="812"/>
                  </a:lnTo>
                  <a:cubicBezTo>
                    <a:pt x="1361" y="803"/>
                    <a:pt x="1397" y="792"/>
                    <a:pt x="1397" y="792"/>
                  </a:cubicBezTo>
                  <a:lnTo>
                    <a:pt x="1417" y="787"/>
                  </a:lnTo>
                  <a:cubicBezTo>
                    <a:pt x="1431" y="783"/>
                    <a:pt x="1451" y="781"/>
                    <a:pt x="1474" y="771"/>
                  </a:cubicBezTo>
                  <a:lnTo>
                    <a:pt x="1560" y="747"/>
                  </a:lnTo>
                  <a:lnTo>
                    <a:pt x="1664" y="708"/>
                  </a:lnTo>
                  <a:cubicBezTo>
                    <a:pt x="1812" y="647"/>
                    <a:pt x="1955" y="570"/>
                    <a:pt x="2086" y="475"/>
                  </a:cubicBezTo>
                  <a:cubicBezTo>
                    <a:pt x="2193" y="400"/>
                    <a:pt x="2256" y="345"/>
                    <a:pt x="2288" y="318"/>
                  </a:cubicBezTo>
                  <a:cubicBezTo>
                    <a:pt x="2394" y="230"/>
                    <a:pt x="2485" y="12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6721600" y="2766713"/>
              <a:ext cx="22750" cy="34125"/>
            </a:xfrm>
            <a:custGeom>
              <a:avLst/>
              <a:gdLst/>
              <a:ahLst/>
              <a:cxnLst/>
              <a:rect l="l" t="t" r="r" b="b"/>
              <a:pathLst>
                <a:path w="910" h="1365" extrusionOk="0">
                  <a:moveTo>
                    <a:pt x="903" y="0"/>
                  </a:moveTo>
                  <a:lnTo>
                    <a:pt x="903" y="0"/>
                  </a:lnTo>
                  <a:cubicBezTo>
                    <a:pt x="837" y="120"/>
                    <a:pt x="783" y="247"/>
                    <a:pt x="744" y="379"/>
                  </a:cubicBezTo>
                  <a:cubicBezTo>
                    <a:pt x="731" y="417"/>
                    <a:pt x="708" y="492"/>
                    <a:pt x="658" y="610"/>
                  </a:cubicBezTo>
                  <a:cubicBezTo>
                    <a:pt x="642" y="646"/>
                    <a:pt x="620" y="696"/>
                    <a:pt x="599" y="737"/>
                  </a:cubicBezTo>
                  <a:lnTo>
                    <a:pt x="574" y="787"/>
                  </a:lnTo>
                  <a:lnTo>
                    <a:pt x="563" y="807"/>
                  </a:lnTo>
                  <a:cubicBezTo>
                    <a:pt x="563" y="807"/>
                    <a:pt x="540" y="843"/>
                    <a:pt x="513" y="886"/>
                  </a:cubicBezTo>
                  <a:cubicBezTo>
                    <a:pt x="486" y="925"/>
                    <a:pt x="456" y="966"/>
                    <a:pt x="427" y="1002"/>
                  </a:cubicBezTo>
                  <a:cubicBezTo>
                    <a:pt x="391" y="1045"/>
                    <a:pt x="352" y="1084"/>
                    <a:pt x="314" y="1120"/>
                  </a:cubicBezTo>
                  <a:cubicBezTo>
                    <a:pt x="252" y="1174"/>
                    <a:pt x="205" y="1215"/>
                    <a:pt x="157" y="1254"/>
                  </a:cubicBezTo>
                  <a:cubicBezTo>
                    <a:pt x="107" y="1295"/>
                    <a:pt x="55" y="1331"/>
                    <a:pt x="1" y="1365"/>
                  </a:cubicBezTo>
                  <a:cubicBezTo>
                    <a:pt x="67" y="1363"/>
                    <a:pt x="135" y="1349"/>
                    <a:pt x="196" y="1324"/>
                  </a:cubicBezTo>
                  <a:cubicBezTo>
                    <a:pt x="266" y="1295"/>
                    <a:pt x="330" y="1254"/>
                    <a:pt x="386" y="1204"/>
                  </a:cubicBezTo>
                  <a:cubicBezTo>
                    <a:pt x="432" y="1163"/>
                    <a:pt x="472" y="1120"/>
                    <a:pt x="511" y="1072"/>
                  </a:cubicBezTo>
                  <a:cubicBezTo>
                    <a:pt x="545" y="1034"/>
                    <a:pt x="577" y="991"/>
                    <a:pt x="606" y="948"/>
                  </a:cubicBezTo>
                  <a:cubicBezTo>
                    <a:pt x="636" y="902"/>
                    <a:pt x="658" y="862"/>
                    <a:pt x="658" y="862"/>
                  </a:cubicBezTo>
                  <a:cubicBezTo>
                    <a:pt x="658" y="862"/>
                    <a:pt x="663" y="855"/>
                    <a:pt x="672" y="841"/>
                  </a:cubicBezTo>
                  <a:lnTo>
                    <a:pt x="699" y="787"/>
                  </a:lnTo>
                  <a:cubicBezTo>
                    <a:pt x="722" y="744"/>
                    <a:pt x="747" y="692"/>
                    <a:pt x="763" y="653"/>
                  </a:cubicBezTo>
                  <a:cubicBezTo>
                    <a:pt x="812" y="531"/>
                    <a:pt x="835" y="451"/>
                    <a:pt x="849" y="410"/>
                  </a:cubicBezTo>
                  <a:cubicBezTo>
                    <a:pt x="889" y="279"/>
                    <a:pt x="910" y="138"/>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6748025" y="2774638"/>
              <a:ext cx="7850" cy="32725"/>
            </a:xfrm>
            <a:custGeom>
              <a:avLst/>
              <a:gdLst/>
              <a:ahLst/>
              <a:cxnLst/>
              <a:rect l="l" t="t" r="r" b="b"/>
              <a:pathLst>
                <a:path w="314" h="1309" extrusionOk="0">
                  <a:moveTo>
                    <a:pt x="188" y="0"/>
                  </a:moveTo>
                  <a:lnTo>
                    <a:pt x="188" y="0"/>
                  </a:lnTo>
                  <a:cubicBezTo>
                    <a:pt x="193" y="75"/>
                    <a:pt x="193" y="134"/>
                    <a:pt x="195" y="195"/>
                  </a:cubicBezTo>
                  <a:cubicBezTo>
                    <a:pt x="195" y="266"/>
                    <a:pt x="197" y="327"/>
                    <a:pt x="200" y="404"/>
                  </a:cubicBezTo>
                  <a:cubicBezTo>
                    <a:pt x="202" y="486"/>
                    <a:pt x="200" y="567"/>
                    <a:pt x="188" y="647"/>
                  </a:cubicBezTo>
                  <a:cubicBezTo>
                    <a:pt x="186" y="667"/>
                    <a:pt x="179" y="703"/>
                    <a:pt x="179" y="703"/>
                  </a:cubicBezTo>
                  <a:cubicBezTo>
                    <a:pt x="179" y="703"/>
                    <a:pt x="179" y="715"/>
                    <a:pt x="175" y="728"/>
                  </a:cubicBezTo>
                  <a:cubicBezTo>
                    <a:pt x="173" y="739"/>
                    <a:pt x="170" y="755"/>
                    <a:pt x="168" y="764"/>
                  </a:cubicBezTo>
                  <a:cubicBezTo>
                    <a:pt x="163" y="787"/>
                    <a:pt x="159" y="808"/>
                    <a:pt x="154" y="823"/>
                  </a:cubicBezTo>
                  <a:cubicBezTo>
                    <a:pt x="150" y="842"/>
                    <a:pt x="145" y="857"/>
                    <a:pt x="143" y="869"/>
                  </a:cubicBezTo>
                  <a:cubicBezTo>
                    <a:pt x="136" y="894"/>
                    <a:pt x="129" y="912"/>
                    <a:pt x="125" y="925"/>
                  </a:cubicBezTo>
                  <a:lnTo>
                    <a:pt x="61" y="1125"/>
                  </a:lnTo>
                  <a:cubicBezTo>
                    <a:pt x="41" y="1182"/>
                    <a:pt x="25" y="1238"/>
                    <a:pt x="0" y="1308"/>
                  </a:cubicBezTo>
                  <a:cubicBezTo>
                    <a:pt x="50" y="1263"/>
                    <a:pt x="95" y="1213"/>
                    <a:pt x="134" y="1159"/>
                  </a:cubicBezTo>
                  <a:cubicBezTo>
                    <a:pt x="152" y="1129"/>
                    <a:pt x="170" y="1100"/>
                    <a:pt x="186" y="1070"/>
                  </a:cubicBezTo>
                  <a:cubicBezTo>
                    <a:pt x="193" y="1055"/>
                    <a:pt x="202" y="1036"/>
                    <a:pt x="209" y="1018"/>
                  </a:cubicBezTo>
                  <a:cubicBezTo>
                    <a:pt x="216" y="1000"/>
                    <a:pt x="222" y="980"/>
                    <a:pt x="231" y="959"/>
                  </a:cubicBezTo>
                  <a:cubicBezTo>
                    <a:pt x="236" y="946"/>
                    <a:pt x="241" y="928"/>
                    <a:pt x="250" y="900"/>
                  </a:cubicBezTo>
                  <a:cubicBezTo>
                    <a:pt x="252" y="885"/>
                    <a:pt x="259" y="871"/>
                    <a:pt x="263" y="851"/>
                  </a:cubicBezTo>
                  <a:cubicBezTo>
                    <a:pt x="268" y="832"/>
                    <a:pt x="272" y="812"/>
                    <a:pt x="277" y="787"/>
                  </a:cubicBezTo>
                  <a:cubicBezTo>
                    <a:pt x="281" y="773"/>
                    <a:pt x="284" y="760"/>
                    <a:pt x="286" y="746"/>
                  </a:cubicBezTo>
                  <a:cubicBezTo>
                    <a:pt x="288" y="733"/>
                    <a:pt x="288" y="721"/>
                    <a:pt x="288" y="721"/>
                  </a:cubicBezTo>
                  <a:cubicBezTo>
                    <a:pt x="293" y="701"/>
                    <a:pt x="297" y="681"/>
                    <a:pt x="299" y="662"/>
                  </a:cubicBezTo>
                  <a:cubicBezTo>
                    <a:pt x="311" y="576"/>
                    <a:pt x="313" y="488"/>
                    <a:pt x="311" y="402"/>
                  </a:cubicBezTo>
                  <a:cubicBezTo>
                    <a:pt x="311" y="379"/>
                    <a:pt x="309" y="359"/>
                    <a:pt x="306" y="338"/>
                  </a:cubicBezTo>
                  <a:cubicBezTo>
                    <a:pt x="306" y="318"/>
                    <a:pt x="302" y="300"/>
                    <a:pt x="299" y="282"/>
                  </a:cubicBezTo>
                  <a:cubicBezTo>
                    <a:pt x="293" y="248"/>
                    <a:pt x="286" y="216"/>
                    <a:pt x="275" y="182"/>
                  </a:cubicBezTo>
                  <a:cubicBezTo>
                    <a:pt x="252" y="118"/>
                    <a:pt x="225" y="59"/>
                    <a:pt x="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6769100" y="2791863"/>
              <a:ext cx="12275" cy="13925"/>
            </a:xfrm>
            <a:custGeom>
              <a:avLst/>
              <a:gdLst/>
              <a:ahLst/>
              <a:cxnLst/>
              <a:rect l="l" t="t" r="r" b="b"/>
              <a:pathLst>
                <a:path w="491" h="557" extrusionOk="0">
                  <a:moveTo>
                    <a:pt x="63" y="1"/>
                  </a:moveTo>
                  <a:cubicBezTo>
                    <a:pt x="44" y="1"/>
                    <a:pt x="24" y="5"/>
                    <a:pt x="1" y="12"/>
                  </a:cubicBezTo>
                  <a:cubicBezTo>
                    <a:pt x="14" y="60"/>
                    <a:pt x="23" y="87"/>
                    <a:pt x="55" y="109"/>
                  </a:cubicBezTo>
                  <a:cubicBezTo>
                    <a:pt x="93" y="134"/>
                    <a:pt x="130" y="164"/>
                    <a:pt x="164" y="196"/>
                  </a:cubicBezTo>
                  <a:cubicBezTo>
                    <a:pt x="186" y="216"/>
                    <a:pt x="205" y="236"/>
                    <a:pt x="218" y="250"/>
                  </a:cubicBezTo>
                  <a:lnTo>
                    <a:pt x="241" y="275"/>
                  </a:lnTo>
                  <a:lnTo>
                    <a:pt x="261" y="302"/>
                  </a:lnTo>
                  <a:cubicBezTo>
                    <a:pt x="273" y="318"/>
                    <a:pt x="291" y="341"/>
                    <a:pt x="304" y="366"/>
                  </a:cubicBezTo>
                  <a:cubicBezTo>
                    <a:pt x="332" y="404"/>
                    <a:pt x="354" y="445"/>
                    <a:pt x="372" y="488"/>
                  </a:cubicBezTo>
                  <a:cubicBezTo>
                    <a:pt x="388" y="522"/>
                    <a:pt x="413" y="536"/>
                    <a:pt x="458" y="556"/>
                  </a:cubicBezTo>
                  <a:cubicBezTo>
                    <a:pt x="481" y="513"/>
                    <a:pt x="490" y="481"/>
                    <a:pt x="474" y="443"/>
                  </a:cubicBezTo>
                  <a:cubicBezTo>
                    <a:pt x="454" y="395"/>
                    <a:pt x="427" y="347"/>
                    <a:pt x="400" y="302"/>
                  </a:cubicBezTo>
                  <a:cubicBezTo>
                    <a:pt x="381" y="275"/>
                    <a:pt x="363" y="252"/>
                    <a:pt x="350" y="234"/>
                  </a:cubicBezTo>
                  <a:lnTo>
                    <a:pt x="325" y="205"/>
                  </a:lnTo>
                  <a:lnTo>
                    <a:pt x="300" y="177"/>
                  </a:lnTo>
                  <a:cubicBezTo>
                    <a:pt x="286" y="159"/>
                    <a:pt x="264" y="137"/>
                    <a:pt x="241" y="116"/>
                  </a:cubicBezTo>
                  <a:cubicBezTo>
                    <a:pt x="202" y="80"/>
                    <a:pt x="159" y="46"/>
                    <a:pt x="116" y="16"/>
                  </a:cubicBezTo>
                  <a:cubicBezTo>
                    <a:pt x="98" y="5"/>
                    <a:pt x="81" y="1"/>
                    <a:pt x="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4"/>
          <p:cNvGrpSpPr/>
          <p:nvPr/>
        </p:nvGrpSpPr>
        <p:grpSpPr>
          <a:xfrm>
            <a:off x="7776216" y="192248"/>
            <a:ext cx="1094630" cy="1106759"/>
            <a:chOff x="1766988" y="1637475"/>
            <a:chExt cx="1313135" cy="1327527"/>
          </a:xfrm>
        </p:grpSpPr>
        <p:sp>
          <p:nvSpPr>
            <p:cNvPr id="1094" name="Google Shape;1094;p44"/>
            <p:cNvSpPr/>
            <p:nvPr/>
          </p:nvSpPr>
          <p:spPr>
            <a:xfrm>
              <a:off x="2265530" y="1743584"/>
              <a:ext cx="153748" cy="119397"/>
            </a:xfrm>
            <a:custGeom>
              <a:avLst/>
              <a:gdLst/>
              <a:ahLst/>
              <a:cxnLst/>
              <a:rect l="l" t="t" r="r" b="b"/>
              <a:pathLst>
                <a:path w="2753" h="2138" extrusionOk="0">
                  <a:moveTo>
                    <a:pt x="2666" y="0"/>
                  </a:moveTo>
                  <a:cubicBezTo>
                    <a:pt x="2648" y="136"/>
                    <a:pt x="2641" y="272"/>
                    <a:pt x="2641" y="408"/>
                  </a:cubicBezTo>
                  <a:cubicBezTo>
                    <a:pt x="2641" y="431"/>
                    <a:pt x="2641" y="465"/>
                    <a:pt x="2639" y="506"/>
                  </a:cubicBezTo>
                  <a:cubicBezTo>
                    <a:pt x="2639" y="526"/>
                    <a:pt x="2637" y="551"/>
                    <a:pt x="2637" y="574"/>
                  </a:cubicBezTo>
                  <a:cubicBezTo>
                    <a:pt x="2635" y="599"/>
                    <a:pt x="2632" y="626"/>
                    <a:pt x="2630" y="653"/>
                  </a:cubicBezTo>
                  <a:cubicBezTo>
                    <a:pt x="2628" y="667"/>
                    <a:pt x="2628" y="683"/>
                    <a:pt x="2626" y="698"/>
                  </a:cubicBezTo>
                  <a:cubicBezTo>
                    <a:pt x="2623" y="712"/>
                    <a:pt x="2621" y="730"/>
                    <a:pt x="2619" y="746"/>
                  </a:cubicBezTo>
                  <a:cubicBezTo>
                    <a:pt x="2614" y="780"/>
                    <a:pt x="2610" y="812"/>
                    <a:pt x="2603" y="846"/>
                  </a:cubicBezTo>
                  <a:cubicBezTo>
                    <a:pt x="2596" y="880"/>
                    <a:pt x="2589" y="914"/>
                    <a:pt x="2580" y="948"/>
                  </a:cubicBezTo>
                  <a:cubicBezTo>
                    <a:pt x="2571" y="982"/>
                    <a:pt x="2564" y="1016"/>
                    <a:pt x="2553" y="1050"/>
                  </a:cubicBezTo>
                  <a:cubicBezTo>
                    <a:pt x="2512" y="1186"/>
                    <a:pt x="2453" y="1317"/>
                    <a:pt x="2376" y="1440"/>
                  </a:cubicBezTo>
                  <a:cubicBezTo>
                    <a:pt x="2306" y="1555"/>
                    <a:pt x="2215" y="1657"/>
                    <a:pt x="2111" y="1744"/>
                  </a:cubicBezTo>
                  <a:cubicBezTo>
                    <a:pt x="2023" y="1816"/>
                    <a:pt x="1925" y="1877"/>
                    <a:pt x="1821" y="1925"/>
                  </a:cubicBezTo>
                  <a:cubicBezTo>
                    <a:pt x="1748" y="1957"/>
                    <a:pt x="1671" y="1982"/>
                    <a:pt x="1594" y="2000"/>
                  </a:cubicBezTo>
                  <a:cubicBezTo>
                    <a:pt x="1567" y="2006"/>
                    <a:pt x="1546" y="2009"/>
                    <a:pt x="1531" y="2011"/>
                  </a:cubicBezTo>
                  <a:lnTo>
                    <a:pt x="1508" y="2016"/>
                  </a:lnTo>
                  <a:lnTo>
                    <a:pt x="1485" y="2020"/>
                  </a:lnTo>
                  <a:cubicBezTo>
                    <a:pt x="1469" y="2022"/>
                    <a:pt x="1449" y="2022"/>
                    <a:pt x="1420" y="2025"/>
                  </a:cubicBezTo>
                  <a:cubicBezTo>
                    <a:pt x="1396" y="2026"/>
                    <a:pt x="1373" y="2027"/>
                    <a:pt x="1349" y="2027"/>
                  </a:cubicBezTo>
                  <a:cubicBezTo>
                    <a:pt x="1295" y="2027"/>
                    <a:pt x="1240" y="2023"/>
                    <a:pt x="1186" y="2013"/>
                  </a:cubicBezTo>
                  <a:cubicBezTo>
                    <a:pt x="1075" y="1993"/>
                    <a:pt x="971" y="1950"/>
                    <a:pt x="875" y="1891"/>
                  </a:cubicBezTo>
                  <a:cubicBezTo>
                    <a:pt x="762" y="1816"/>
                    <a:pt x="665" y="1723"/>
                    <a:pt x="585" y="1612"/>
                  </a:cubicBezTo>
                  <a:cubicBezTo>
                    <a:pt x="501" y="1496"/>
                    <a:pt x="431" y="1369"/>
                    <a:pt x="377" y="1238"/>
                  </a:cubicBezTo>
                  <a:cubicBezTo>
                    <a:pt x="322" y="1111"/>
                    <a:pt x="277" y="982"/>
                    <a:pt x="236" y="850"/>
                  </a:cubicBezTo>
                  <a:cubicBezTo>
                    <a:pt x="227" y="819"/>
                    <a:pt x="218" y="789"/>
                    <a:pt x="211" y="760"/>
                  </a:cubicBezTo>
                  <a:lnTo>
                    <a:pt x="189" y="676"/>
                  </a:lnTo>
                  <a:cubicBezTo>
                    <a:pt x="182" y="651"/>
                    <a:pt x="175" y="628"/>
                    <a:pt x="170" y="608"/>
                  </a:cubicBezTo>
                  <a:cubicBezTo>
                    <a:pt x="161" y="567"/>
                    <a:pt x="152" y="535"/>
                    <a:pt x="148" y="513"/>
                  </a:cubicBezTo>
                  <a:cubicBezTo>
                    <a:pt x="116" y="379"/>
                    <a:pt x="73" y="247"/>
                    <a:pt x="19" y="123"/>
                  </a:cubicBezTo>
                  <a:lnTo>
                    <a:pt x="19" y="123"/>
                  </a:lnTo>
                  <a:cubicBezTo>
                    <a:pt x="0" y="261"/>
                    <a:pt x="7" y="401"/>
                    <a:pt x="39" y="537"/>
                  </a:cubicBezTo>
                  <a:cubicBezTo>
                    <a:pt x="43" y="560"/>
                    <a:pt x="53" y="594"/>
                    <a:pt x="62" y="635"/>
                  </a:cubicBezTo>
                  <a:cubicBezTo>
                    <a:pt x="68" y="655"/>
                    <a:pt x="73" y="678"/>
                    <a:pt x="80" y="703"/>
                  </a:cubicBezTo>
                  <a:cubicBezTo>
                    <a:pt x="87" y="728"/>
                    <a:pt x="96" y="760"/>
                    <a:pt x="102" y="789"/>
                  </a:cubicBezTo>
                  <a:cubicBezTo>
                    <a:pt x="111" y="816"/>
                    <a:pt x="121" y="850"/>
                    <a:pt x="132" y="882"/>
                  </a:cubicBezTo>
                  <a:cubicBezTo>
                    <a:pt x="209" y="1131"/>
                    <a:pt x="315" y="1431"/>
                    <a:pt x="497" y="1680"/>
                  </a:cubicBezTo>
                  <a:cubicBezTo>
                    <a:pt x="583" y="1800"/>
                    <a:pt x="692" y="1902"/>
                    <a:pt x="816" y="1984"/>
                  </a:cubicBezTo>
                  <a:cubicBezTo>
                    <a:pt x="923" y="2052"/>
                    <a:pt x="1043" y="2099"/>
                    <a:pt x="1168" y="2122"/>
                  </a:cubicBezTo>
                  <a:cubicBezTo>
                    <a:pt x="1232" y="2132"/>
                    <a:pt x="1298" y="2137"/>
                    <a:pt x="1364" y="2137"/>
                  </a:cubicBezTo>
                  <a:cubicBezTo>
                    <a:pt x="1385" y="2137"/>
                    <a:pt x="1407" y="2137"/>
                    <a:pt x="1429" y="2136"/>
                  </a:cubicBezTo>
                  <a:cubicBezTo>
                    <a:pt x="1460" y="2133"/>
                    <a:pt x="1485" y="2131"/>
                    <a:pt x="1501" y="2129"/>
                  </a:cubicBezTo>
                  <a:lnTo>
                    <a:pt x="1526" y="2124"/>
                  </a:lnTo>
                  <a:lnTo>
                    <a:pt x="1551" y="2120"/>
                  </a:lnTo>
                  <a:cubicBezTo>
                    <a:pt x="1567" y="2118"/>
                    <a:pt x="1592" y="2115"/>
                    <a:pt x="1621" y="2106"/>
                  </a:cubicBezTo>
                  <a:cubicBezTo>
                    <a:pt x="1705" y="2088"/>
                    <a:pt x="1787" y="2061"/>
                    <a:pt x="1866" y="2025"/>
                  </a:cubicBezTo>
                  <a:cubicBezTo>
                    <a:pt x="1979" y="1975"/>
                    <a:pt x="2086" y="1909"/>
                    <a:pt x="2183" y="1830"/>
                  </a:cubicBezTo>
                  <a:cubicBezTo>
                    <a:pt x="2297" y="1737"/>
                    <a:pt x="2394" y="1623"/>
                    <a:pt x="2471" y="1499"/>
                  </a:cubicBezTo>
                  <a:cubicBezTo>
                    <a:pt x="2553" y="1367"/>
                    <a:pt x="2616" y="1229"/>
                    <a:pt x="2662" y="1082"/>
                  </a:cubicBezTo>
                  <a:cubicBezTo>
                    <a:pt x="2673" y="1045"/>
                    <a:pt x="2682" y="1009"/>
                    <a:pt x="2689" y="973"/>
                  </a:cubicBezTo>
                  <a:cubicBezTo>
                    <a:pt x="2696" y="939"/>
                    <a:pt x="2705" y="902"/>
                    <a:pt x="2712" y="866"/>
                  </a:cubicBezTo>
                  <a:cubicBezTo>
                    <a:pt x="2718" y="832"/>
                    <a:pt x="2723" y="796"/>
                    <a:pt x="2730" y="762"/>
                  </a:cubicBezTo>
                  <a:cubicBezTo>
                    <a:pt x="2732" y="746"/>
                    <a:pt x="2734" y="728"/>
                    <a:pt x="2737" y="712"/>
                  </a:cubicBezTo>
                  <a:cubicBezTo>
                    <a:pt x="2737" y="694"/>
                    <a:pt x="2739" y="678"/>
                    <a:pt x="2741" y="662"/>
                  </a:cubicBezTo>
                  <a:cubicBezTo>
                    <a:pt x="2743" y="635"/>
                    <a:pt x="2746" y="605"/>
                    <a:pt x="2748" y="581"/>
                  </a:cubicBezTo>
                  <a:cubicBezTo>
                    <a:pt x="2748" y="556"/>
                    <a:pt x="2750" y="533"/>
                    <a:pt x="2750" y="510"/>
                  </a:cubicBezTo>
                  <a:lnTo>
                    <a:pt x="2750" y="408"/>
                  </a:lnTo>
                  <a:cubicBezTo>
                    <a:pt x="2752" y="268"/>
                    <a:pt x="2723" y="129"/>
                    <a:pt x="2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2080064" y="1637475"/>
              <a:ext cx="433544" cy="308711"/>
            </a:xfrm>
            <a:custGeom>
              <a:avLst/>
              <a:gdLst/>
              <a:ahLst/>
              <a:cxnLst/>
              <a:rect l="l" t="t" r="r" b="b"/>
              <a:pathLst>
                <a:path w="7763" h="5528" extrusionOk="0">
                  <a:moveTo>
                    <a:pt x="4050" y="0"/>
                  </a:moveTo>
                  <a:cubicBezTo>
                    <a:pt x="4028" y="0"/>
                    <a:pt x="4006" y="0"/>
                    <a:pt x="3983" y="1"/>
                  </a:cubicBezTo>
                  <a:cubicBezTo>
                    <a:pt x="3807" y="1"/>
                    <a:pt x="3632" y="23"/>
                    <a:pt x="3460" y="64"/>
                  </a:cubicBezTo>
                  <a:cubicBezTo>
                    <a:pt x="3276" y="107"/>
                    <a:pt x="3106" y="195"/>
                    <a:pt x="2963" y="318"/>
                  </a:cubicBezTo>
                  <a:cubicBezTo>
                    <a:pt x="2818" y="449"/>
                    <a:pt x="2705" y="610"/>
                    <a:pt x="2632" y="789"/>
                  </a:cubicBezTo>
                  <a:cubicBezTo>
                    <a:pt x="2560" y="971"/>
                    <a:pt x="2510" y="1161"/>
                    <a:pt x="2483" y="1354"/>
                  </a:cubicBezTo>
                  <a:cubicBezTo>
                    <a:pt x="2455" y="1547"/>
                    <a:pt x="2440" y="1742"/>
                    <a:pt x="2435" y="1936"/>
                  </a:cubicBezTo>
                  <a:cubicBezTo>
                    <a:pt x="2424" y="2326"/>
                    <a:pt x="2410" y="2721"/>
                    <a:pt x="2399" y="3113"/>
                  </a:cubicBezTo>
                  <a:cubicBezTo>
                    <a:pt x="2392" y="3310"/>
                    <a:pt x="2387" y="3507"/>
                    <a:pt x="2381" y="3702"/>
                  </a:cubicBezTo>
                  <a:cubicBezTo>
                    <a:pt x="2381" y="3752"/>
                    <a:pt x="2378" y="3800"/>
                    <a:pt x="2376" y="3850"/>
                  </a:cubicBezTo>
                  <a:cubicBezTo>
                    <a:pt x="2374" y="3897"/>
                    <a:pt x="2374" y="3947"/>
                    <a:pt x="2372" y="3993"/>
                  </a:cubicBezTo>
                  <a:cubicBezTo>
                    <a:pt x="2369" y="4033"/>
                    <a:pt x="2360" y="4076"/>
                    <a:pt x="2344" y="4115"/>
                  </a:cubicBezTo>
                  <a:cubicBezTo>
                    <a:pt x="2328" y="4149"/>
                    <a:pt x="2301" y="4179"/>
                    <a:pt x="2270" y="4201"/>
                  </a:cubicBezTo>
                  <a:cubicBezTo>
                    <a:pt x="2204" y="4244"/>
                    <a:pt x="2113" y="4262"/>
                    <a:pt x="2020" y="4271"/>
                  </a:cubicBezTo>
                  <a:cubicBezTo>
                    <a:pt x="1975" y="4274"/>
                    <a:pt x="1927" y="4278"/>
                    <a:pt x="1880" y="4281"/>
                  </a:cubicBezTo>
                  <a:lnTo>
                    <a:pt x="1735" y="4292"/>
                  </a:lnTo>
                  <a:cubicBezTo>
                    <a:pt x="1546" y="4308"/>
                    <a:pt x="1356" y="4335"/>
                    <a:pt x="1170" y="4378"/>
                  </a:cubicBezTo>
                  <a:cubicBezTo>
                    <a:pt x="986" y="4419"/>
                    <a:pt x="810" y="4485"/>
                    <a:pt x="644" y="4573"/>
                  </a:cubicBezTo>
                  <a:cubicBezTo>
                    <a:pt x="562" y="4618"/>
                    <a:pt x="485" y="4668"/>
                    <a:pt x="415" y="4727"/>
                  </a:cubicBezTo>
                  <a:cubicBezTo>
                    <a:pt x="379" y="4757"/>
                    <a:pt x="345" y="4786"/>
                    <a:pt x="313" y="4818"/>
                  </a:cubicBezTo>
                  <a:lnTo>
                    <a:pt x="266" y="4868"/>
                  </a:lnTo>
                  <a:cubicBezTo>
                    <a:pt x="256" y="4874"/>
                    <a:pt x="250" y="4884"/>
                    <a:pt x="243" y="4893"/>
                  </a:cubicBezTo>
                  <a:lnTo>
                    <a:pt x="236" y="4899"/>
                  </a:lnTo>
                  <a:cubicBezTo>
                    <a:pt x="177" y="4965"/>
                    <a:pt x="127" y="5038"/>
                    <a:pt x="84" y="5115"/>
                  </a:cubicBezTo>
                  <a:cubicBezTo>
                    <a:pt x="48" y="5178"/>
                    <a:pt x="23" y="5251"/>
                    <a:pt x="9" y="5326"/>
                  </a:cubicBezTo>
                  <a:cubicBezTo>
                    <a:pt x="0" y="5391"/>
                    <a:pt x="0" y="5459"/>
                    <a:pt x="9" y="5527"/>
                  </a:cubicBezTo>
                  <a:cubicBezTo>
                    <a:pt x="32" y="5466"/>
                    <a:pt x="59" y="5407"/>
                    <a:pt x="86" y="5351"/>
                  </a:cubicBezTo>
                  <a:cubicBezTo>
                    <a:pt x="114" y="5294"/>
                    <a:pt x="143" y="5237"/>
                    <a:pt x="182" y="5167"/>
                  </a:cubicBezTo>
                  <a:cubicBezTo>
                    <a:pt x="220" y="5099"/>
                    <a:pt x="268" y="5033"/>
                    <a:pt x="320" y="4974"/>
                  </a:cubicBezTo>
                  <a:lnTo>
                    <a:pt x="327" y="4965"/>
                  </a:lnTo>
                  <a:cubicBezTo>
                    <a:pt x="334" y="4958"/>
                    <a:pt x="340" y="4949"/>
                    <a:pt x="347" y="4942"/>
                  </a:cubicBezTo>
                  <a:lnTo>
                    <a:pt x="390" y="4897"/>
                  </a:lnTo>
                  <a:cubicBezTo>
                    <a:pt x="420" y="4870"/>
                    <a:pt x="451" y="4840"/>
                    <a:pt x="485" y="4813"/>
                  </a:cubicBezTo>
                  <a:cubicBezTo>
                    <a:pt x="551" y="4759"/>
                    <a:pt x="621" y="4711"/>
                    <a:pt x="699" y="4670"/>
                  </a:cubicBezTo>
                  <a:cubicBezTo>
                    <a:pt x="855" y="4587"/>
                    <a:pt x="1023" y="4525"/>
                    <a:pt x="1195" y="4485"/>
                  </a:cubicBezTo>
                  <a:cubicBezTo>
                    <a:pt x="1376" y="4446"/>
                    <a:pt x="1560" y="4419"/>
                    <a:pt x="1746" y="4403"/>
                  </a:cubicBezTo>
                  <a:lnTo>
                    <a:pt x="1886" y="4392"/>
                  </a:lnTo>
                  <a:cubicBezTo>
                    <a:pt x="1934" y="4389"/>
                    <a:pt x="1982" y="4387"/>
                    <a:pt x="2031" y="4383"/>
                  </a:cubicBezTo>
                  <a:cubicBezTo>
                    <a:pt x="2129" y="4371"/>
                    <a:pt x="2236" y="4355"/>
                    <a:pt x="2333" y="4294"/>
                  </a:cubicBezTo>
                  <a:cubicBezTo>
                    <a:pt x="2381" y="4260"/>
                    <a:pt x="2421" y="4215"/>
                    <a:pt x="2446" y="4163"/>
                  </a:cubicBezTo>
                  <a:cubicBezTo>
                    <a:pt x="2467" y="4110"/>
                    <a:pt x="2480" y="4056"/>
                    <a:pt x="2483" y="4002"/>
                  </a:cubicBezTo>
                  <a:cubicBezTo>
                    <a:pt x="2487" y="3950"/>
                    <a:pt x="2487" y="3902"/>
                    <a:pt x="2487" y="3852"/>
                  </a:cubicBezTo>
                  <a:cubicBezTo>
                    <a:pt x="2489" y="3802"/>
                    <a:pt x="2492" y="3755"/>
                    <a:pt x="2492" y="3705"/>
                  </a:cubicBezTo>
                  <a:cubicBezTo>
                    <a:pt x="2498" y="3510"/>
                    <a:pt x="2505" y="3313"/>
                    <a:pt x="2510" y="3118"/>
                  </a:cubicBezTo>
                  <a:cubicBezTo>
                    <a:pt x="2523" y="2723"/>
                    <a:pt x="2535" y="2331"/>
                    <a:pt x="2546" y="1941"/>
                  </a:cubicBezTo>
                  <a:cubicBezTo>
                    <a:pt x="2551" y="1751"/>
                    <a:pt x="2566" y="1558"/>
                    <a:pt x="2594" y="1370"/>
                  </a:cubicBezTo>
                  <a:cubicBezTo>
                    <a:pt x="2619" y="1186"/>
                    <a:pt x="2666" y="1005"/>
                    <a:pt x="2734" y="832"/>
                  </a:cubicBezTo>
                  <a:cubicBezTo>
                    <a:pt x="2802" y="669"/>
                    <a:pt x="2907" y="522"/>
                    <a:pt x="3036" y="402"/>
                  </a:cubicBezTo>
                  <a:cubicBezTo>
                    <a:pt x="3167" y="291"/>
                    <a:pt x="3321" y="211"/>
                    <a:pt x="3487" y="171"/>
                  </a:cubicBezTo>
                  <a:cubicBezTo>
                    <a:pt x="3652" y="132"/>
                    <a:pt x="3818" y="112"/>
                    <a:pt x="3988" y="112"/>
                  </a:cubicBezTo>
                  <a:cubicBezTo>
                    <a:pt x="4010" y="111"/>
                    <a:pt x="4031" y="111"/>
                    <a:pt x="4053" y="111"/>
                  </a:cubicBezTo>
                  <a:cubicBezTo>
                    <a:pt x="4196" y="111"/>
                    <a:pt x="4337" y="117"/>
                    <a:pt x="4473" y="125"/>
                  </a:cubicBezTo>
                  <a:cubicBezTo>
                    <a:pt x="4786" y="148"/>
                    <a:pt x="5078" y="198"/>
                    <a:pt x="5332" y="288"/>
                  </a:cubicBezTo>
                  <a:cubicBezTo>
                    <a:pt x="5452" y="329"/>
                    <a:pt x="5568" y="381"/>
                    <a:pt x="5679" y="445"/>
                  </a:cubicBezTo>
                  <a:cubicBezTo>
                    <a:pt x="5779" y="502"/>
                    <a:pt x="5872" y="567"/>
                    <a:pt x="5958" y="642"/>
                  </a:cubicBezTo>
                  <a:cubicBezTo>
                    <a:pt x="6096" y="767"/>
                    <a:pt x="6216" y="907"/>
                    <a:pt x="6318" y="1061"/>
                  </a:cubicBezTo>
                  <a:cubicBezTo>
                    <a:pt x="6359" y="1125"/>
                    <a:pt x="6393" y="1186"/>
                    <a:pt x="6423" y="1238"/>
                  </a:cubicBezTo>
                  <a:cubicBezTo>
                    <a:pt x="6452" y="1288"/>
                    <a:pt x="6475" y="1336"/>
                    <a:pt x="6493" y="1372"/>
                  </a:cubicBezTo>
                  <a:lnTo>
                    <a:pt x="6545" y="1485"/>
                  </a:lnTo>
                  <a:lnTo>
                    <a:pt x="6593" y="1601"/>
                  </a:lnTo>
                  <a:cubicBezTo>
                    <a:pt x="6608" y="1640"/>
                    <a:pt x="6627" y="1687"/>
                    <a:pt x="6647" y="1744"/>
                  </a:cubicBezTo>
                  <a:cubicBezTo>
                    <a:pt x="6665" y="1800"/>
                    <a:pt x="6690" y="1866"/>
                    <a:pt x="6710" y="1939"/>
                  </a:cubicBezTo>
                  <a:cubicBezTo>
                    <a:pt x="6758" y="2088"/>
                    <a:pt x="6806" y="2272"/>
                    <a:pt x="6856" y="2485"/>
                  </a:cubicBezTo>
                  <a:cubicBezTo>
                    <a:pt x="6905" y="2700"/>
                    <a:pt x="6958" y="2945"/>
                    <a:pt x="7026" y="3213"/>
                  </a:cubicBezTo>
                  <a:cubicBezTo>
                    <a:pt x="7060" y="3347"/>
                    <a:pt x="7098" y="3485"/>
                    <a:pt x="7146" y="3630"/>
                  </a:cubicBezTo>
                  <a:cubicBezTo>
                    <a:pt x="7193" y="3777"/>
                    <a:pt x="7252" y="3922"/>
                    <a:pt x="7318" y="4065"/>
                  </a:cubicBezTo>
                  <a:cubicBezTo>
                    <a:pt x="7334" y="4101"/>
                    <a:pt x="7354" y="4138"/>
                    <a:pt x="7372" y="4174"/>
                  </a:cubicBezTo>
                  <a:cubicBezTo>
                    <a:pt x="7391" y="4210"/>
                    <a:pt x="7413" y="4247"/>
                    <a:pt x="7434" y="4283"/>
                  </a:cubicBezTo>
                  <a:cubicBezTo>
                    <a:pt x="7445" y="4301"/>
                    <a:pt x="7454" y="4319"/>
                    <a:pt x="7465" y="4337"/>
                  </a:cubicBezTo>
                  <a:lnTo>
                    <a:pt x="7499" y="4389"/>
                  </a:lnTo>
                  <a:cubicBezTo>
                    <a:pt x="7522" y="4426"/>
                    <a:pt x="7547" y="4462"/>
                    <a:pt x="7570" y="4496"/>
                  </a:cubicBezTo>
                  <a:cubicBezTo>
                    <a:pt x="7615" y="4562"/>
                    <a:pt x="7656" y="4632"/>
                    <a:pt x="7654" y="4695"/>
                  </a:cubicBezTo>
                  <a:cubicBezTo>
                    <a:pt x="7651" y="4729"/>
                    <a:pt x="7640" y="4759"/>
                    <a:pt x="7622" y="4786"/>
                  </a:cubicBezTo>
                  <a:cubicBezTo>
                    <a:pt x="7601" y="4813"/>
                    <a:pt x="7572" y="4838"/>
                    <a:pt x="7542" y="4854"/>
                  </a:cubicBezTo>
                  <a:cubicBezTo>
                    <a:pt x="7474" y="4888"/>
                    <a:pt x="7402" y="4904"/>
                    <a:pt x="7328" y="4904"/>
                  </a:cubicBezTo>
                  <a:cubicBezTo>
                    <a:pt x="7323" y="4904"/>
                    <a:pt x="7318" y="4904"/>
                    <a:pt x="7313" y="4904"/>
                  </a:cubicBezTo>
                  <a:cubicBezTo>
                    <a:pt x="7227" y="4899"/>
                    <a:pt x="7143" y="4884"/>
                    <a:pt x="7064" y="4854"/>
                  </a:cubicBezTo>
                  <a:cubicBezTo>
                    <a:pt x="6983" y="4822"/>
                    <a:pt x="6905" y="4782"/>
                    <a:pt x="6835" y="4729"/>
                  </a:cubicBezTo>
                  <a:cubicBezTo>
                    <a:pt x="6765" y="4677"/>
                    <a:pt x="6699" y="4616"/>
                    <a:pt x="6640" y="4548"/>
                  </a:cubicBezTo>
                  <a:cubicBezTo>
                    <a:pt x="6522" y="4407"/>
                    <a:pt x="6427" y="4249"/>
                    <a:pt x="6364" y="4076"/>
                  </a:cubicBezTo>
                  <a:cubicBezTo>
                    <a:pt x="6296" y="3900"/>
                    <a:pt x="6255" y="3716"/>
                    <a:pt x="6241" y="3528"/>
                  </a:cubicBezTo>
                  <a:cubicBezTo>
                    <a:pt x="6212" y="3145"/>
                    <a:pt x="6257" y="2755"/>
                    <a:pt x="6275" y="2360"/>
                  </a:cubicBezTo>
                  <a:cubicBezTo>
                    <a:pt x="6287" y="2161"/>
                    <a:pt x="6284" y="1961"/>
                    <a:pt x="6271" y="1764"/>
                  </a:cubicBezTo>
                  <a:cubicBezTo>
                    <a:pt x="6266" y="1712"/>
                    <a:pt x="6259" y="1662"/>
                    <a:pt x="6246" y="1612"/>
                  </a:cubicBezTo>
                  <a:cubicBezTo>
                    <a:pt x="6234" y="1556"/>
                    <a:pt x="6212" y="1504"/>
                    <a:pt x="6178" y="1458"/>
                  </a:cubicBezTo>
                  <a:cubicBezTo>
                    <a:pt x="6160" y="1436"/>
                    <a:pt x="6139" y="1413"/>
                    <a:pt x="6114" y="1395"/>
                  </a:cubicBezTo>
                  <a:cubicBezTo>
                    <a:pt x="6092" y="1379"/>
                    <a:pt x="6064" y="1365"/>
                    <a:pt x="6037" y="1354"/>
                  </a:cubicBezTo>
                  <a:cubicBezTo>
                    <a:pt x="5987" y="1338"/>
                    <a:pt x="5935" y="1324"/>
                    <a:pt x="5883" y="1320"/>
                  </a:cubicBezTo>
                  <a:cubicBezTo>
                    <a:pt x="5731" y="1298"/>
                    <a:pt x="5578" y="1288"/>
                    <a:pt x="5423" y="1288"/>
                  </a:cubicBezTo>
                  <a:cubicBezTo>
                    <a:pt x="5381" y="1288"/>
                    <a:pt x="5340" y="1289"/>
                    <a:pt x="5298" y="1290"/>
                  </a:cubicBezTo>
                  <a:cubicBezTo>
                    <a:pt x="5108" y="1299"/>
                    <a:pt x="4917" y="1327"/>
                    <a:pt x="4731" y="1372"/>
                  </a:cubicBezTo>
                  <a:cubicBezTo>
                    <a:pt x="4371" y="1456"/>
                    <a:pt x="4035" y="1619"/>
                    <a:pt x="3748" y="1848"/>
                  </a:cubicBezTo>
                  <a:cubicBezTo>
                    <a:pt x="3550" y="2009"/>
                    <a:pt x="3378" y="2204"/>
                    <a:pt x="3244" y="2422"/>
                  </a:cubicBezTo>
                  <a:cubicBezTo>
                    <a:pt x="3224" y="2458"/>
                    <a:pt x="3201" y="2492"/>
                    <a:pt x="3183" y="2528"/>
                  </a:cubicBezTo>
                  <a:lnTo>
                    <a:pt x="3154" y="2580"/>
                  </a:lnTo>
                  <a:lnTo>
                    <a:pt x="3147" y="2594"/>
                  </a:lnTo>
                  <a:lnTo>
                    <a:pt x="3145" y="2601"/>
                  </a:lnTo>
                  <a:lnTo>
                    <a:pt x="3142" y="2605"/>
                  </a:lnTo>
                  <a:lnTo>
                    <a:pt x="3142" y="2608"/>
                  </a:lnTo>
                  <a:lnTo>
                    <a:pt x="3113" y="2673"/>
                  </a:lnTo>
                  <a:cubicBezTo>
                    <a:pt x="3095" y="2712"/>
                    <a:pt x="3083" y="2746"/>
                    <a:pt x="3074" y="2768"/>
                  </a:cubicBezTo>
                  <a:cubicBezTo>
                    <a:pt x="3065" y="2789"/>
                    <a:pt x="3061" y="2807"/>
                    <a:pt x="3054" y="2827"/>
                  </a:cubicBezTo>
                  <a:cubicBezTo>
                    <a:pt x="3047" y="2846"/>
                    <a:pt x="3043" y="2864"/>
                    <a:pt x="3040" y="2882"/>
                  </a:cubicBezTo>
                  <a:cubicBezTo>
                    <a:pt x="3031" y="2914"/>
                    <a:pt x="3024" y="2948"/>
                    <a:pt x="3022" y="2982"/>
                  </a:cubicBezTo>
                  <a:cubicBezTo>
                    <a:pt x="3018" y="3013"/>
                    <a:pt x="3015" y="3045"/>
                    <a:pt x="3015" y="3079"/>
                  </a:cubicBezTo>
                  <a:cubicBezTo>
                    <a:pt x="3013" y="3111"/>
                    <a:pt x="3013" y="3145"/>
                    <a:pt x="3015" y="3181"/>
                  </a:cubicBezTo>
                  <a:cubicBezTo>
                    <a:pt x="3045" y="3115"/>
                    <a:pt x="3070" y="3059"/>
                    <a:pt x="3095" y="3002"/>
                  </a:cubicBezTo>
                  <a:cubicBezTo>
                    <a:pt x="3106" y="2972"/>
                    <a:pt x="3120" y="2943"/>
                    <a:pt x="3133" y="2911"/>
                  </a:cubicBezTo>
                  <a:cubicBezTo>
                    <a:pt x="3138" y="2895"/>
                    <a:pt x="3145" y="2877"/>
                    <a:pt x="3151" y="2861"/>
                  </a:cubicBezTo>
                  <a:cubicBezTo>
                    <a:pt x="3158" y="2843"/>
                    <a:pt x="3165" y="2825"/>
                    <a:pt x="3174" y="2807"/>
                  </a:cubicBezTo>
                  <a:cubicBezTo>
                    <a:pt x="3181" y="2787"/>
                    <a:pt x="3192" y="2755"/>
                    <a:pt x="3210" y="2716"/>
                  </a:cubicBezTo>
                  <a:cubicBezTo>
                    <a:pt x="3219" y="2698"/>
                    <a:pt x="3228" y="2678"/>
                    <a:pt x="3240" y="2655"/>
                  </a:cubicBezTo>
                  <a:lnTo>
                    <a:pt x="3240" y="2653"/>
                  </a:lnTo>
                  <a:cubicBezTo>
                    <a:pt x="3240" y="2651"/>
                    <a:pt x="3240" y="2651"/>
                    <a:pt x="3242" y="2648"/>
                  </a:cubicBezTo>
                  <a:lnTo>
                    <a:pt x="3244" y="2642"/>
                  </a:lnTo>
                  <a:lnTo>
                    <a:pt x="3251" y="2630"/>
                  </a:lnTo>
                  <a:lnTo>
                    <a:pt x="3278" y="2578"/>
                  </a:lnTo>
                  <a:cubicBezTo>
                    <a:pt x="3294" y="2544"/>
                    <a:pt x="3315" y="2512"/>
                    <a:pt x="3335" y="2478"/>
                  </a:cubicBezTo>
                  <a:cubicBezTo>
                    <a:pt x="3376" y="2413"/>
                    <a:pt x="3421" y="2347"/>
                    <a:pt x="3469" y="2286"/>
                  </a:cubicBezTo>
                  <a:cubicBezTo>
                    <a:pt x="3571" y="2154"/>
                    <a:pt x="3686" y="2039"/>
                    <a:pt x="3813" y="1934"/>
                  </a:cubicBezTo>
                  <a:cubicBezTo>
                    <a:pt x="4090" y="1714"/>
                    <a:pt x="4410" y="1558"/>
                    <a:pt x="4752" y="1479"/>
                  </a:cubicBezTo>
                  <a:cubicBezTo>
                    <a:pt x="4931" y="1436"/>
                    <a:pt x="5115" y="1408"/>
                    <a:pt x="5298" y="1401"/>
                  </a:cubicBezTo>
                  <a:cubicBezTo>
                    <a:pt x="5339" y="1400"/>
                    <a:pt x="5380" y="1399"/>
                    <a:pt x="5420" y="1399"/>
                  </a:cubicBezTo>
                  <a:cubicBezTo>
                    <a:pt x="5569" y="1399"/>
                    <a:pt x="5717" y="1409"/>
                    <a:pt x="5863" y="1429"/>
                  </a:cubicBezTo>
                  <a:cubicBezTo>
                    <a:pt x="5908" y="1433"/>
                    <a:pt x="5951" y="1442"/>
                    <a:pt x="5992" y="1458"/>
                  </a:cubicBezTo>
                  <a:cubicBezTo>
                    <a:pt x="6028" y="1470"/>
                    <a:pt x="6060" y="1494"/>
                    <a:pt x="6085" y="1524"/>
                  </a:cubicBezTo>
                  <a:cubicBezTo>
                    <a:pt x="6130" y="1587"/>
                    <a:pt x="6146" y="1678"/>
                    <a:pt x="6153" y="1773"/>
                  </a:cubicBezTo>
                  <a:cubicBezTo>
                    <a:pt x="6169" y="1966"/>
                    <a:pt x="6171" y="2161"/>
                    <a:pt x="6160" y="2354"/>
                  </a:cubicBezTo>
                  <a:cubicBezTo>
                    <a:pt x="6141" y="2744"/>
                    <a:pt x="6094" y="3140"/>
                    <a:pt x="6126" y="3537"/>
                  </a:cubicBezTo>
                  <a:cubicBezTo>
                    <a:pt x="6139" y="3734"/>
                    <a:pt x="6182" y="3931"/>
                    <a:pt x="6255" y="4115"/>
                  </a:cubicBezTo>
                  <a:cubicBezTo>
                    <a:pt x="6325" y="4301"/>
                    <a:pt x="6425" y="4471"/>
                    <a:pt x="6552" y="4621"/>
                  </a:cubicBezTo>
                  <a:cubicBezTo>
                    <a:pt x="6615" y="4695"/>
                    <a:pt x="6688" y="4761"/>
                    <a:pt x="6765" y="4820"/>
                  </a:cubicBezTo>
                  <a:cubicBezTo>
                    <a:pt x="6844" y="4877"/>
                    <a:pt x="6930" y="4924"/>
                    <a:pt x="7021" y="4956"/>
                  </a:cubicBezTo>
                  <a:cubicBezTo>
                    <a:pt x="7112" y="4990"/>
                    <a:pt x="7207" y="5008"/>
                    <a:pt x="7302" y="5013"/>
                  </a:cubicBezTo>
                  <a:cubicBezTo>
                    <a:pt x="7311" y="5013"/>
                    <a:pt x="7320" y="5013"/>
                    <a:pt x="7329" y="5013"/>
                  </a:cubicBezTo>
                  <a:cubicBezTo>
                    <a:pt x="7420" y="5013"/>
                    <a:pt x="7507" y="4993"/>
                    <a:pt x="7588" y="4952"/>
                  </a:cubicBezTo>
                  <a:cubicBezTo>
                    <a:pt x="7635" y="4927"/>
                    <a:pt x="7678" y="4893"/>
                    <a:pt x="7710" y="4852"/>
                  </a:cubicBezTo>
                  <a:cubicBezTo>
                    <a:pt x="7742" y="4806"/>
                    <a:pt x="7760" y="4754"/>
                    <a:pt x="7762" y="4700"/>
                  </a:cubicBezTo>
                  <a:cubicBezTo>
                    <a:pt x="7762" y="4648"/>
                    <a:pt x="7751" y="4598"/>
                    <a:pt x="7728" y="4553"/>
                  </a:cubicBezTo>
                  <a:cubicBezTo>
                    <a:pt x="7710" y="4509"/>
                    <a:pt x="7685" y="4471"/>
                    <a:pt x="7660" y="4435"/>
                  </a:cubicBezTo>
                  <a:cubicBezTo>
                    <a:pt x="7635" y="4398"/>
                    <a:pt x="7613" y="4364"/>
                    <a:pt x="7590" y="4330"/>
                  </a:cubicBezTo>
                  <a:lnTo>
                    <a:pt x="7558" y="4281"/>
                  </a:lnTo>
                  <a:lnTo>
                    <a:pt x="7527" y="4228"/>
                  </a:lnTo>
                  <a:cubicBezTo>
                    <a:pt x="7508" y="4192"/>
                    <a:pt x="7488" y="4158"/>
                    <a:pt x="7470" y="4124"/>
                  </a:cubicBezTo>
                  <a:cubicBezTo>
                    <a:pt x="7454" y="4088"/>
                    <a:pt x="7434" y="4054"/>
                    <a:pt x="7418" y="4018"/>
                  </a:cubicBezTo>
                  <a:cubicBezTo>
                    <a:pt x="7352" y="3882"/>
                    <a:pt x="7298" y="3739"/>
                    <a:pt x="7250" y="3596"/>
                  </a:cubicBezTo>
                  <a:cubicBezTo>
                    <a:pt x="7205" y="3455"/>
                    <a:pt x="7166" y="3319"/>
                    <a:pt x="7132" y="3186"/>
                  </a:cubicBezTo>
                  <a:cubicBezTo>
                    <a:pt x="7064" y="2923"/>
                    <a:pt x="7014" y="2678"/>
                    <a:pt x="6962" y="2462"/>
                  </a:cubicBezTo>
                  <a:cubicBezTo>
                    <a:pt x="6910" y="2247"/>
                    <a:pt x="6862" y="2059"/>
                    <a:pt x="6815" y="1907"/>
                  </a:cubicBezTo>
                  <a:cubicBezTo>
                    <a:pt x="6792" y="1832"/>
                    <a:pt x="6769" y="1766"/>
                    <a:pt x="6749" y="1708"/>
                  </a:cubicBezTo>
                  <a:cubicBezTo>
                    <a:pt x="6731" y="1649"/>
                    <a:pt x="6710" y="1601"/>
                    <a:pt x="6695" y="1560"/>
                  </a:cubicBezTo>
                  <a:lnTo>
                    <a:pt x="6645" y="1442"/>
                  </a:lnTo>
                  <a:lnTo>
                    <a:pt x="6590" y="1322"/>
                  </a:lnTo>
                  <a:cubicBezTo>
                    <a:pt x="6572" y="1286"/>
                    <a:pt x="6547" y="1238"/>
                    <a:pt x="6518" y="1184"/>
                  </a:cubicBezTo>
                  <a:cubicBezTo>
                    <a:pt x="6491" y="1129"/>
                    <a:pt x="6454" y="1068"/>
                    <a:pt x="6409" y="1000"/>
                  </a:cubicBezTo>
                  <a:cubicBezTo>
                    <a:pt x="6302" y="837"/>
                    <a:pt x="6175" y="687"/>
                    <a:pt x="6028" y="558"/>
                  </a:cubicBezTo>
                  <a:cubicBezTo>
                    <a:pt x="5937" y="479"/>
                    <a:pt x="5838" y="409"/>
                    <a:pt x="5733" y="350"/>
                  </a:cubicBezTo>
                  <a:cubicBezTo>
                    <a:pt x="5616" y="282"/>
                    <a:pt x="5493" y="227"/>
                    <a:pt x="5366" y="182"/>
                  </a:cubicBezTo>
                  <a:cubicBezTo>
                    <a:pt x="5101" y="89"/>
                    <a:pt x="4799" y="37"/>
                    <a:pt x="4480" y="14"/>
                  </a:cubicBezTo>
                  <a:cubicBezTo>
                    <a:pt x="4340" y="6"/>
                    <a:pt x="4197" y="0"/>
                    <a:pt x="4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1975966" y="1965240"/>
              <a:ext cx="128170" cy="135368"/>
            </a:xfrm>
            <a:custGeom>
              <a:avLst/>
              <a:gdLst/>
              <a:ahLst/>
              <a:cxnLst/>
              <a:rect l="l" t="t" r="r" b="b"/>
              <a:pathLst>
                <a:path w="2295" h="2424" extrusionOk="0">
                  <a:moveTo>
                    <a:pt x="955" y="1"/>
                  </a:moveTo>
                  <a:cubicBezTo>
                    <a:pt x="937" y="1"/>
                    <a:pt x="918" y="1"/>
                    <a:pt x="899" y="3"/>
                  </a:cubicBezTo>
                  <a:cubicBezTo>
                    <a:pt x="824" y="7"/>
                    <a:pt x="751" y="28"/>
                    <a:pt x="685" y="64"/>
                  </a:cubicBezTo>
                  <a:cubicBezTo>
                    <a:pt x="624" y="96"/>
                    <a:pt x="568" y="141"/>
                    <a:pt x="522" y="191"/>
                  </a:cubicBezTo>
                  <a:cubicBezTo>
                    <a:pt x="479" y="236"/>
                    <a:pt x="441" y="284"/>
                    <a:pt x="407" y="334"/>
                  </a:cubicBezTo>
                  <a:cubicBezTo>
                    <a:pt x="375" y="379"/>
                    <a:pt x="343" y="422"/>
                    <a:pt x="318" y="465"/>
                  </a:cubicBezTo>
                  <a:cubicBezTo>
                    <a:pt x="264" y="547"/>
                    <a:pt x="225" y="617"/>
                    <a:pt x="198" y="667"/>
                  </a:cubicBezTo>
                  <a:lnTo>
                    <a:pt x="160" y="744"/>
                  </a:lnTo>
                  <a:cubicBezTo>
                    <a:pt x="160" y="744"/>
                    <a:pt x="155" y="751"/>
                    <a:pt x="148" y="765"/>
                  </a:cubicBezTo>
                  <a:cubicBezTo>
                    <a:pt x="144" y="780"/>
                    <a:pt x="135" y="799"/>
                    <a:pt x="121" y="826"/>
                  </a:cubicBezTo>
                  <a:cubicBezTo>
                    <a:pt x="110" y="851"/>
                    <a:pt x="98" y="882"/>
                    <a:pt x="85" y="921"/>
                  </a:cubicBezTo>
                  <a:cubicBezTo>
                    <a:pt x="78" y="939"/>
                    <a:pt x="71" y="960"/>
                    <a:pt x="64" y="982"/>
                  </a:cubicBezTo>
                  <a:cubicBezTo>
                    <a:pt x="58" y="1003"/>
                    <a:pt x="51" y="1025"/>
                    <a:pt x="44" y="1050"/>
                  </a:cubicBezTo>
                  <a:cubicBezTo>
                    <a:pt x="14" y="1161"/>
                    <a:pt x="1" y="1279"/>
                    <a:pt x="8" y="1395"/>
                  </a:cubicBezTo>
                  <a:cubicBezTo>
                    <a:pt x="12" y="1463"/>
                    <a:pt x="26" y="1531"/>
                    <a:pt x="46" y="1597"/>
                  </a:cubicBezTo>
                  <a:cubicBezTo>
                    <a:pt x="53" y="1612"/>
                    <a:pt x="60" y="1631"/>
                    <a:pt x="64" y="1646"/>
                  </a:cubicBezTo>
                  <a:cubicBezTo>
                    <a:pt x="71" y="1662"/>
                    <a:pt x="80" y="1678"/>
                    <a:pt x="87" y="1694"/>
                  </a:cubicBezTo>
                  <a:cubicBezTo>
                    <a:pt x="103" y="1728"/>
                    <a:pt x="121" y="1760"/>
                    <a:pt x="141" y="1789"/>
                  </a:cubicBezTo>
                  <a:cubicBezTo>
                    <a:pt x="225" y="1907"/>
                    <a:pt x="334" y="2007"/>
                    <a:pt x="459" y="2082"/>
                  </a:cubicBezTo>
                  <a:cubicBezTo>
                    <a:pt x="515" y="2118"/>
                    <a:pt x="577" y="2150"/>
                    <a:pt x="638" y="2179"/>
                  </a:cubicBezTo>
                  <a:cubicBezTo>
                    <a:pt x="667" y="2195"/>
                    <a:pt x="697" y="2209"/>
                    <a:pt x="726" y="2222"/>
                  </a:cubicBezTo>
                  <a:lnTo>
                    <a:pt x="810" y="2259"/>
                  </a:lnTo>
                  <a:cubicBezTo>
                    <a:pt x="914" y="2302"/>
                    <a:pt x="1001" y="2336"/>
                    <a:pt x="1046" y="2349"/>
                  </a:cubicBezTo>
                  <a:cubicBezTo>
                    <a:pt x="1175" y="2399"/>
                    <a:pt x="1313" y="2424"/>
                    <a:pt x="1452" y="2424"/>
                  </a:cubicBezTo>
                  <a:cubicBezTo>
                    <a:pt x="1336" y="2354"/>
                    <a:pt x="1211" y="2293"/>
                    <a:pt x="1084" y="2247"/>
                  </a:cubicBezTo>
                  <a:cubicBezTo>
                    <a:pt x="1041" y="2231"/>
                    <a:pt x="955" y="2197"/>
                    <a:pt x="853" y="2154"/>
                  </a:cubicBezTo>
                  <a:lnTo>
                    <a:pt x="772" y="2120"/>
                  </a:lnTo>
                  <a:cubicBezTo>
                    <a:pt x="744" y="2107"/>
                    <a:pt x="715" y="2093"/>
                    <a:pt x="688" y="2079"/>
                  </a:cubicBezTo>
                  <a:cubicBezTo>
                    <a:pt x="629" y="2052"/>
                    <a:pt x="572" y="2020"/>
                    <a:pt x="518" y="1986"/>
                  </a:cubicBezTo>
                  <a:cubicBezTo>
                    <a:pt x="407" y="1921"/>
                    <a:pt x="309" y="1832"/>
                    <a:pt x="234" y="1728"/>
                  </a:cubicBezTo>
                  <a:cubicBezTo>
                    <a:pt x="166" y="1626"/>
                    <a:pt x="128" y="1508"/>
                    <a:pt x="119" y="1388"/>
                  </a:cubicBezTo>
                  <a:cubicBezTo>
                    <a:pt x="114" y="1284"/>
                    <a:pt x="123" y="1177"/>
                    <a:pt x="153" y="1077"/>
                  </a:cubicBezTo>
                  <a:cubicBezTo>
                    <a:pt x="157" y="1055"/>
                    <a:pt x="164" y="1034"/>
                    <a:pt x="171" y="1014"/>
                  </a:cubicBezTo>
                  <a:cubicBezTo>
                    <a:pt x="178" y="994"/>
                    <a:pt x="182" y="975"/>
                    <a:pt x="189" y="957"/>
                  </a:cubicBezTo>
                  <a:cubicBezTo>
                    <a:pt x="203" y="923"/>
                    <a:pt x="214" y="892"/>
                    <a:pt x="225" y="867"/>
                  </a:cubicBezTo>
                  <a:lnTo>
                    <a:pt x="250" y="810"/>
                  </a:lnTo>
                  <a:cubicBezTo>
                    <a:pt x="252" y="805"/>
                    <a:pt x="255" y="799"/>
                    <a:pt x="259" y="792"/>
                  </a:cubicBezTo>
                  <a:lnTo>
                    <a:pt x="296" y="717"/>
                  </a:lnTo>
                  <a:cubicBezTo>
                    <a:pt x="323" y="669"/>
                    <a:pt x="359" y="601"/>
                    <a:pt x="409" y="524"/>
                  </a:cubicBezTo>
                  <a:cubicBezTo>
                    <a:pt x="466" y="434"/>
                    <a:pt x="531" y="347"/>
                    <a:pt x="602" y="266"/>
                  </a:cubicBezTo>
                  <a:cubicBezTo>
                    <a:pt x="640" y="223"/>
                    <a:pt x="685" y="187"/>
                    <a:pt x="735" y="159"/>
                  </a:cubicBezTo>
                  <a:cubicBezTo>
                    <a:pt x="790" y="132"/>
                    <a:pt x="846" y="116"/>
                    <a:pt x="905" y="112"/>
                  </a:cubicBezTo>
                  <a:cubicBezTo>
                    <a:pt x="921" y="111"/>
                    <a:pt x="936" y="110"/>
                    <a:pt x="952" y="110"/>
                  </a:cubicBezTo>
                  <a:cubicBezTo>
                    <a:pt x="1063" y="110"/>
                    <a:pt x="1180" y="137"/>
                    <a:pt x="1291" y="168"/>
                  </a:cubicBezTo>
                  <a:cubicBezTo>
                    <a:pt x="1411" y="205"/>
                    <a:pt x="1531" y="248"/>
                    <a:pt x="1644" y="300"/>
                  </a:cubicBezTo>
                  <a:cubicBezTo>
                    <a:pt x="1672" y="313"/>
                    <a:pt x="1699" y="325"/>
                    <a:pt x="1724" y="338"/>
                  </a:cubicBezTo>
                  <a:lnTo>
                    <a:pt x="1760" y="357"/>
                  </a:lnTo>
                  <a:lnTo>
                    <a:pt x="1778" y="366"/>
                  </a:lnTo>
                  <a:lnTo>
                    <a:pt x="1794" y="375"/>
                  </a:lnTo>
                  <a:cubicBezTo>
                    <a:pt x="1814" y="386"/>
                    <a:pt x="1835" y="397"/>
                    <a:pt x="1853" y="406"/>
                  </a:cubicBezTo>
                  <a:cubicBezTo>
                    <a:pt x="1889" y="427"/>
                    <a:pt x="1919" y="445"/>
                    <a:pt x="1939" y="456"/>
                  </a:cubicBezTo>
                  <a:cubicBezTo>
                    <a:pt x="2009" y="502"/>
                    <a:pt x="2066" y="533"/>
                    <a:pt x="2120" y="565"/>
                  </a:cubicBezTo>
                  <a:cubicBezTo>
                    <a:pt x="2175" y="595"/>
                    <a:pt x="2232" y="622"/>
                    <a:pt x="2295" y="656"/>
                  </a:cubicBezTo>
                  <a:cubicBezTo>
                    <a:pt x="2259" y="599"/>
                    <a:pt x="2216" y="549"/>
                    <a:pt x="2168" y="502"/>
                  </a:cubicBezTo>
                  <a:cubicBezTo>
                    <a:pt x="2118" y="450"/>
                    <a:pt x="2059" y="404"/>
                    <a:pt x="1998" y="366"/>
                  </a:cubicBezTo>
                  <a:cubicBezTo>
                    <a:pt x="1978" y="354"/>
                    <a:pt x="1948" y="336"/>
                    <a:pt x="1910" y="313"/>
                  </a:cubicBezTo>
                  <a:cubicBezTo>
                    <a:pt x="1891" y="302"/>
                    <a:pt x="1869" y="291"/>
                    <a:pt x="1846" y="279"/>
                  </a:cubicBezTo>
                  <a:lnTo>
                    <a:pt x="1830" y="270"/>
                  </a:lnTo>
                  <a:lnTo>
                    <a:pt x="1812" y="261"/>
                  </a:lnTo>
                  <a:lnTo>
                    <a:pt x="1774" y="241"/>
                  </a:lnTo>
                  <a:cubicBezTo>
                    <a:pt x="1749" y="227"/>
                    <a:pt x="1719" y="216"/>
                    <a:pt x="1692" y="202"/>
                  </a:cubicBezTo>
                  <a:cubicBezTo>
                    <a:pt x="1572" y="148"/>
                    <a:pt x="1449" y="100"/>
                    <a:pt x="1322" y="64"/>
                  </a:cubicBezTo>
                  <a:cubicBezTo>
                    <a:pt x="1208" y="32"/>
                    <a:pt x="1084"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2090674" y="2005003"/>
              <a:ext cx="61711" cy="80584"/>
            </a:xfrm>
            <a:custGeom>
              <a:avLst/>
              <a:gdLst/>
              <a:ahLst/>
              <a:cxnLst/>
              <a:rect l="l" t="t" r="r" b="b"/>
              <a:pathLst>
                <a:path w="1105" h="1443" extrusionOk="0">
                  <a:moveTo>
                    <a:pt x="1" y="0"/>
                  </a:moveTo>
                  <a:lnTo>
                    <a:pt x="1" y="0"/>
                  </a:lnTo>
                  <a:cubicBezTo>
                    <a:pt x="112" y="78"/>
                    <a:pt x="230" y="148"/>
                    <a:pt x="354" y="204"/>
                  </a:cubicBezTo>
                  <a:cubicBezTo>
                    <a:pt x="379" y="216"/>
                    <a:pt x="422" y="234"/>
                    <a:pt x="504" y="282"/>
                  </a:cubicBezTo>
                  <a:cubicBezTo>
                    <a:pt x="577" y="322"/>
                    <a:pt x="645" y="370"/>
                    <a:pt x="708" y="424"/>
                  </a:cubicBezTo>
                  <a:lnTo>
                    <a:pt x="753" y="465"/>
                  </a:lnTo>
                  <a:lnTo>
                    <a:pt x="787" y="501"/>
                  </a:lnTo>
                  <a:cubicBezTo>
                    <a:pt x="796" y="511"/>
                    <a:pt x="803" y="517"/>
                    <a:pt x="810" y="526"/>
                  </a:cubicBezTo>
                  <a:lnTo>
                    <a:pt x="819" y="535"/>
                  </a:lnTo>
                  <a:lnTo>
                    <a:pt x="826" y="545"/>
                  </a:lnTo>
                  <a:cubicBezTo>
                    <a:pt x="830" y="551"/>
                    <a:pt x="837" y="558"/>
                    <a:pt x="842" y="567"/>
                  </a:cubicBezTo>
                  <a:lnTo>
                    <a:pt x="867" y="599"/>
                  </a:lnTo>
                  <a:cubicBezTo>
                    <a:pt x="876" y="613"/>
                    <a:pt x="885" y="628"/>
                    <a:pt x="894" y="644"/>
                  </a:cubicBezTo>
                  <a:cubicBezTo>
                    <a:pt x="930" y="710"/>
                    <a:pt x="957" y="783"/>
                    <a:pt x="973" y="857"/>
                  </a:cubicBezTo>
                  <a:cubicBezTo>
                    <a:pt x="989" y="934"/>
                    <a:pt x="994" y="1012"/>
                    <a:pt x="982" y="1091"/>
                  </a:cubicBezTo>
                  <a:cubicBezTo>
                    <a:pt x="973" y="1154"/>
                    <a:pt x="957" y="1218"/>
                    <a:pt x="935" y="1279"/>
                  </a:cubicBezTo>
                  <a:cubicBezTo>
                    <a:pt x="912" y="1338"/>
                    <a:pt x="880" y="1392"/>
                    <a:pt x="839" y="1442"/>
                  </a:cubicBezTo>
                  <a:cubicBezTo>
                    <a:pt x="971" y="1383"/>
                    <a:pt x="1062" y="1288"/>
                    <a:pt x="1091" y="1107"/>
                  </a:cubicBezTo>
                  <a:cubicBezTo>
                    <a:pt x="1105" y="1016"/>
                    <a:pt x="1102" y="925"/>
                    <a:pt x="1082" y="837"/>
                  </a:cubicBezTo>
                  <a:cubicBezTo>
                    <a:pt x="1064" y="749"/>
                    <a:pt x="1034" y="667"/>
                    <a:pt x="989" y="590"/>
                  </a:cubicBezTo>
                  <a:cubicBezTo>
                    <a:pt x="980" y="572"/>
                    <a:pt x="969" y="554"/>
                    <a:pt x="960" y="538"/>
                  </a:cubicBezTo>
                  <a:lnTo>
                    <a:pt x="930" y="499"/>
                  </a:lnTo>
                  <a:cubicBezTo>
                    <a:pt x="926" y="490"/>
                    <a:pt x="919" y="481"/>
                    <a:pt x="910" y="474"/>
                  </a:cubicBezTo>
                  <a:lnTo>
                    <a:pt x="903" y="465"/>
                  </a:lnTo>
                  <a:lnTo>
                    <a:pt x="894" y="454"/>
                  </a:lnTo>
                  <a:cubicBezTo>
                    <a:pt x="887" y="447"/>
                    <a:pt x="880" y="438"/>
                    <a:pt x="869" y="427"/>
                  </a:cubicBezTo>
                  <a:lnTo>
                    <a:pt x="830" y="386"/>
                  </a:lnTo>
                  <a:cubicBezTo>
                    <a:pt x="815" y="372"/>
                    <a:pt x="799" y="359"/>
                    <a:pt x="781" y="341"/>
                  </a:cubicBezTo>
                  <a:cubicBezTo>
                    <a:pt x="713" y="282"/>
                    <a:pt x="638" y="229"/>
                    <a:pt x="561" y="184"/>
                  </a:cubicBezTo>
                  <a:cubicBezTo>
                    <a:pt x="472" y="136"/>
                    <a:pt x="429" y="116"/>
                    <a:pt x="402" y="102"/>
                  </a:cubicBezTo>
                  <a:cubicBezTo>
                    <a:pt x="246" y="32"/>
                    <a:pt x="146" y="16"/>
                    <a:pt x="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1969264" y="2102679"/>
              <a:ext cx="181225" cy="579448"/>
            </a:xfrm>
            <a:custGeom>
              <a:avLst/>
              <a:gdLst/>
              <a:ahLst/>
              <a:cxnLst/>
              <a:rect l="l" t="t" r="r" b="b"/>
              <a:pathLst>
                <a:path w="3245" h="10376" extrusionOk="0">
                  <a:moveTo>
                    <a:pt x="730" y="1"/>
                  </a:moveTo>
                  <a:cubicBezTo>
                    <a:pt x="696" y="1"/>
                    <a:pt x="662" y="5"/>
                    <a:pt x="629" y="13"/>
                  </a:cubicBezTo>
                  <a:cubicBezTo>
                    <a:pt x="554" y="31"/>
                    <a:pt x="484" y="67"/>
                    <a:pt x="425" y="117"/>
                  </a:cubicBezTo>
                  <a:lnTo>
                    <a:pt x="391" y="149"/>
                  </a:lnTo>
                  <a:cubicBezTo>
                    <a:pt x="377" y="160"/>
                    <a:pt x="361" y="176"/>
                    <a:pt x="345" y="192"/>
                  </a:cubicBezTo>
                  <a:cubicBezTo>
                    <a:pt x="332" y="208"/>
                    <a:pt x="314" y="228"/>
                    <a:pt x="298" y="249"/>
                  </a:cubicBezTo>
                  <a:lnTo>
                    <a:pt x="280" y="271"/>
                  </a:lnTo>
                  <a:cubicBezTo>
                    <a:pt x="270" y="285"/>
                    <a:pt x="259" y="301"/>
                    <a:pt x="248" y="317"/>
                  </a:cubicBezTo>
                  <a:lnTo>
                    <a:pt x="221" y="364"/>
                  </a:lnTo>
                  <a:cubicBezTo>
                    <a:pt x="212" y="382"/>
                    <a:pt x="202" y="398"/>
                    <a:pt x="193" y="414"/>
                  </a:cubicBezTo>
                  <a:cubicBezTo>
                    <a:pt x="162" y="484"/>
                    <a:pt x="134" y="557"/>
                    <a:pt x="116" y="632"/>
                  </a:cubicBezTo>
                  <a:cubicBezTo>
                    <a:pt x="80" y="781"/>
                    <a:pt x="62" y="936"/>
                    <a:pt x="60" y="1092"/>
                  </a:cubicBezTo>
                  <a:cubicBezTo>
                    <a:pt x="55" y="1248"/>
                    <a:pt x="55" y="1407"/>
                    <a:pt x="53" y="1568"/>
                  </a:cubicBezTo>
                  <a:cubicBezTo>
                    <a:pt x="51" y="1729"/>
                    <a:pt x="48" y="1892"/>
                    <a:pt x="46" y="2060"/>
                  </a:cubicBezTo>
                  <a:cubicBezTo>
                    <a:pt x="42" y="2393"/>
                    <a:pt x="37" y="2735"/>
                    <a:pt x="32" y="3082"/>
                  </a:cubicBezTo>
                  <a:cubicBezTo>
                    <a:pt x="26" y="3776"/>
                    <a:pt x="1" y="4495"/>
                    <a:pt x="85" y="5195"/>
                  </a:cubicBezTo>
                  <a:cubicBezTo>
                    <a:pt x="94" y="5284"/>
                    <a:pt x="107" y="5370"/>
                    <a:pt x="121" y="5456"/>
                  </a:cubicBezTo>
                  <a:cubicBezTo>
                    <a:pt x="134" y="5542"/>
                    <a:pt x="150" y="5628"/>
                    <a:pt x="171" y="5714"/>
                  </a:cubicBezTo>
                  <a:cubicBezTo>
                    <a:pt x="205" y="5882"/>
                    <a:pt x="250" y="6050"/>
                    <a:pt x="307" y="6213"/>
                  </a:cubicBezTo>
                  <a:lnTo>
                    <a:pt x="350" y="6333"/>
                  </a:lnTo>
                  <a:lnTo>
                    <a:pt x="370" y="6392"/>
                  </a:lnTo>
                  <a:lnTo>
                    <a:pt x="393" y="6451"/>
                  </a:lnTo>
                  <a:cubicBezTo>
                    <a:pt x="427" y="6528"/>
                    <a:pt x="456" y="6605"/>
                    <a:pt x="490" y="6682"/>
                  </a:cubicBezTo>
                  <a:cubicBezTo>
                    <a:pt x="522" y="6757"/>
                    <a:pt x="561" y="6830"/>
                    <a:pt x="595" y="6904"/>
                  </a:cubicBezTo>
                  <a:cubicBezTo>
                    <a:pt x="613" y="6941"/>
                    <a:pt x="631" y="6977"/>
                    <a:pt x="651" y="7011"/>
                  </a:cubicBezTo>
                  <a:lnTo>
                    <a:pt x="708" y="7118"/>
                  </a:lnTo>
                  <a:cubicBezTo>
                    <a:pt x="858" y="7396"/>
                    <a:pt x="1016" y="7657"/>
                    <a:pt x="1170" y="7897"/>
                  </a:cubicBezTo>
                  <a:cubicBezTo>
                    <a:pt x="1322" y="8140"/>
                    <a:pt x="1467" y="8364"/>
                    <a:pt x="1599" y="8573"/>
                  </a:cubicBezTo>
                  <a:lnTo>
                    <a:pt x="1692" y="8727"/>
                  </a:lnTo>
                  <a:lnTo>
                    <a:pt x="1780" y="8872"/>
                  </a:lnTo>
                  <a:cubicBezTo>
                    <a:pt x="1810" y="8920"/>
                    <a:pt x="1837" y="8967"/>
                    <a:pt x="1864" y="9013"/>
                  </a:cubicBezTo>
                  <a:cubicBezTo>
                    <a:pt x="1889" y="9058"/>
                    <a:pt x="1914" y="9103"/>
                    <a:pt x="1937" y="9146"/>
                  </a:cubicBezTo>
                  <a:cubicBezTo>
                    <a:pt x="1962" y="9187"/>
                    <a:pt x="1987" y="9230"/>
                    <a:pt x="2007" y="9271"/>
                  </a:cubicBezTo>
                  <a:lnTo>
                    <a:pt x="2066" y="9389"/>
                  </a:lnTo>
                  <a:lnTo>
                    <a:pt x="2123" y="9496"/>
                  </a:lnTo>
                  <a:cubicBezTo>
                    <a:pt x="2141" y="9532"/>
                    <a:pt x="2154" y="9566"/>
                    <a:pt x="2170" y="9598"/>
                  </a:cubicBezTo>
                  <a:lnTo>
                    <a:pt x="2247" y="9768"/>
                  </a:lnTo>
                  <a:cubicBezTo>
                    <a:pt x="2268" y="9817"/>
                    <a:pt x="2284" y="9861"/>
                    <a:pt x="2297" y="9895"/>
                  </a:cubicBezTo>
                  <a:cubicBezTo>
                    <a:pt x="2327" y="9963"/>
                    <a:pt x="2340" y="9999"/>
                    <a:pt x="2340" y="9999"/>
                  </a:cubicBezTo>
                  <a:lnTo>
                    <a:pt x="2349" y="10026"/>
                  </a:lnTo>
                  <a:cubicBezTo>
                    <a:pt x="2356" y="10044"/>
                    <a:pt x="2365" y="10071"/>
                    <a:pt x="2379" y="10105"/>
                  </a:cubicBezTo>
                  <a:cubicBezTo>
                    <a:pt x="2390" y="10142"/>
                    <a:pt x="2404" y="10185"/>
                    <a:pt x="2420" y="10237"/>
                  </a:cubicBezTo>
                  <a:cubicBezTo>
                    <a:pt x="2431" y="10273"/>
                    <a:pt x="2442" y="10309"/>
                    <a:pt x="2456" y="10352"/>
                  </a:cubicBezTo>
                  <a:cubicBezTo>
                    <a:pt x="2458" y="10359"/>
                    <a:pt x="2460" y="10366"/>
                    <a:pt x="2463" y="10373"/>
                  </a:cubicBezTo>
                  <a:cubicBezTo>
                    <a:pt x="2463" y="10375"/>
                    <a:pt x="2464" y="10376"/>
                    <a:pt x="2465" y="10376"/>
                  </a:cubicBezTo>
                  <a:cubicBezTo>
                    <a:pt x="2466" y="10376"/>
                    <a:pt x="2467" y="10375"/>
                    <a:pt x="2467" y="10375"/>
                  </a:cubicBezTo>
                  <a:lnTo>
                    <a:pt x="2485" y="10375"/>
                  </a:lnTo>
                  <a:lnTo>
                    <a:pt x="2535" y="10371"/>
                  </a:lnTo>
                  <a:cubicBezTo>
                    <a:pt x="2542" y="10371"/>
                    <a:pt x="2551" y="10368"/>
                    <a:pt x="2558" y="10366"/>
                  </a:cubicBezTo>
                  <a:lnTo>
                    <a:pt x="2574" y="10364"/>
                  </a:lnTo>
                  <a:cubicBezTo>
                    <a:pt x="2583" y="10362"/>
                    <a:pt x="2592" y="10362"/>
                    <a:pt x="2601" y="10359"/>
                  </a:cubicBezTo>
                  <a:cubicBezTo>
                    <a:pt x="2642" y="10350"/>
                    <a:pt x="2680" y="10337"/>
                    <a:pt x="2717" y="10318"/>
                  </a:cubicBezTo>
                  <a:cubicBezTo>
                    <a:pt x="2757" y="10300"/>
                    <a:pt x="2796" y="10278"/>
                    <a:pt x="2832" y="10250"/>
                  </a:cubicBezTo>
                  <a:cubicBezTo>
                    <a:pt x="2911" y="10189"/>
                    <a:pt x="2977" y="10117"/>
                    <a:pt x="3032" y="10033"/>
                  </a:cubicBezTo>
                  <a:cubicBezTo>
                    <a:pt x="3152" y="9833"/>
                    <a:pt x="3222" y="9607"/>
                    <a:pt x="3238" y="9375"/>
                  </a:cubicBezTo>
                  <a:cubicBezTo>
                    <a:pt x="3240" y="9344"/>
                    <a:pt x="3242" y="9312"/>
                    <a:pt x="3242" y="9278"/>
                  </a:cubicBezTo>
                  <a:cubicBezTo>
                    <a:pt x="3242" y="9246"/>
                    <a:pt x="3242" y="9214"/>
                    <a:pt x="3242" y="9183"/>
                  </a:cubicBezTo>
                  <a:cubicBezTo>
                    <a:pt x="3245" y="9117"/>
                    <a:pt x="3238" y="9049"/>
                    <a:pt x="3236" y="8981"/>
                  </a:cubicBezTo>
                  <a:cubicBezTo>
                    <a:pt x="3236" y="8947"/>
                    <a:pt x="3229" y="8913"/>
                    <a:pt x="3224" y="8879"/>
                  </a:cubicBezTo>
                  <a:cubicBezTo>
                    <a:pt x="3222" y="8845"/>
                    <a:pt x="3218" y="8811"/>
                    <a:pt x="3213" y="8775"/>
                  </a:cubicBezTo>
                  <a:cubicBezTo>
                    <a:pt x="3202" y="8707"/>
                    <a:pt x="3193" y="8636"/>
                    <a:pt x="3177" y="8564"/>
                  </a:cubicBezTo>
                  <a:cubicBezTo>
                    <a:pt x="3147" y="8419"/>
                    <a:pt x="3111" y="8274"/>
                    <a:pt x="3066" y="8133"/>
                  </a:cubicBezTo>
                  <a:cubicBezTo>
                    <a:pt x="3018" y="7988"/>
                    <a:pt x="2964" y="7841"/>
                    <a:pt x="2902" y="7693"/>
                  </a:cubicBezTo>
                  <a:cubicBezTo>
                    <a:pt x="2655" y="7104"/>
                    <a:pt x="2297" y="6519"/>
                    <a:pt x="1962" y="5909"/>
                  </a:cubicBezTo>
                  <a:cubicBezTo>
                    <a:pt x="1880" y="5755"/>
                    <a:pt x="1798" y="5601"/>
                    <a:pt x="1719" y="5444"/>
                  </a:cubicBezTo>
                  <a:cubicBezTo>
                    <a:pt x="1642" y="5288"/>
                    <a:pt x="1569" y="5127"/>
                    <a:pt x="1501" y="4966"/>
                  </a:cubicBezTo>
                  <a:cubicBezTo>
                    <a:pt x="1436" y="4805"/>
                    <a:pt x="1377" y="4640"/>
                    <a:pt x="1327" y="4474"/>
                  </a:cubicBezTo>
                  <a:cubicBezTo>
                    <a:pt x="1277" y="4309"/>
                    <a:pt x="1238" y="4141"/>
                    <a:pt x="1211" y="3971"/>
                  </a:cubicBezTo>
                  <a:cubicBezTo>
                    <a:pt x="1200" y="3885"/>
                    <a:pt x="1186" y="3801"/>
                    <a:pt x="1180" y="3715"/>
                  </a:cubicBezTo>
                  <a:cubicBezTo>
                    <a:pt x="1173" y="3631"/>
                    <a:pt x="1166" y="3545"/>
                    <a:pt x="1161" y="3461"/>
                  </a:cubicBezTo>
                  <a:cubicBezTo>
                    <a:pt x="1155" y="3295"/>
                    <a:pt x="1157" y="3128"/>
                    <a:pt x="1170" y="2962"/>
                  </a:cubicBezTo>
                  <a:cubicBezTo>
                    <a:pt x="1184" y="2801"/>
                    <a:pt x="1204" y="2640"/>
                    <a:pt x="1236" y="2482"/>
                  </a:cubicBezTo>
                  <a:cubicBezTo>
                    <a:pt x="1254" y="2405"/>
                    <a:pt x="1268" y="2325"/>
                    <a:pt x="1288" y="2250"/>
                  </a:cubicBezTo>
                  <a:cubicBezTo>
                    <a:pt x="1297" y="2212"/>
                    <a:pt x="1309" y="2176"/>
                    <a:pt x="1318" y="2137"/>
                  </a:cubicBezTo>
                  <a:cubicBezTo>
                    <a:pt x="1327" y="2105"/>
                    <a:pt x="1336" y="2076"/>
                    <a:pt x="1345" y="2046"/>
                  </a:cubicBezTo>
                  <a:cubicBezTo>
                    <a:pt x="1354" y="2015"/>
                    <a:pt x="1361" y="1994"/>
                    <a:pt x="1368" y="1969"/>
                  </a:cubicBezTo>
                  <a:cubicBezTo>
                    <a:pt x="1377" y="1947"/>
                    <a:pt x="1384" y="1924"/>
                    <a:pt x="1390" y="1906"/>
                  </a:cubicBezTo>
                  <a:lnTo>
                    <a:pt x="1424" y="1811"/>
                  </a:lnTo>
                  <a:cubicBezTo>
                    <a:pt x="1449" y="1745"/>
                    <a:pt x="1472" y="1677"/>
                    <a:pt x="1490" y="1609"/>
                  </a:cubicBezTo>
                  <a:cubicBezTo>
                    <a:pt x="1508" y="1550"/>
                    <a:pt x="1522" y="1491"/>
                    <a:pt x="1535" y="1418"/>
                  </a:cubicBezTo>
                  <a:lnTo>
                    <a:pt x="1535" y="1418"/>
                  </a:lnTo>
                  <a:cubicBezTo>
                    <a:pt x="1492" y="1468"/>
                    <a:pt x="1452" y="1523"/>
                    <a:pt x="1415" y="1577"/>
                  </a:cubicBezTo>
                  <a:cubicBezTo>
                    <a:pt x="1379" y="1638"/>
                    <a:pt x="1347" y="1704"/>
                    <a:pt x="1320" y="1772"/>
                  </a:cubicBezTo>
                  <a:lnTo>
                    <a:pt x="1286" y="1867"/>
                  </a:lnTo>
                  <a:cubicBezTo>
                    <a:pt x="1279" y="1888"/>
                    <a:pt x="1270" y="1910"/>
                    <a:pt x="1263" y="1935"/>
                  </a:cubicBezTo>
                  <a:cubicBezTo>
                    <a:pt x="1254" y="1958"/>
                    <a:pt x="1248" y="1985"/>
                    <a:pt x="1238" y="2012"/>
                  </a:cubicBezTo>
                  <a:cubicBezTo>
                    <a:pt x="1229" y="2044"/>
                    <a:pt x="1220" y="2076"/>
                    <a:pt x="1211" y="2108"/>
                  </a:cubicBezTo>
                  <a:cubicBezTo>
                    <a:pt x="1200" y="2146"/>
                    <a:pt x="1191" y="2185"/>
                    <a:pt x="1180" y="2223"/>
                  </a:cubicBezTo>
                  <a:cubicBezTo>
                    <a:pt x="1159" y="2300"/>
                    <a:pt x="1143" y="2380"/>
                    <a:pt x="1127" y="2459"/>
                  </a:cubicBezTo>
                  <a:cubicBezTo>
                    <a:pt x="1096" y="2622"/>
                    <a:pt x="1073" y="2785"/>
                    <a:pt x="1059" y="2953"/>
                  </a:cubicBezTo>
                  <a:cubicBezTo>
                    <a:pt x="1046" y="3123"/>
                    <a:pt x="1041" y="3293"/>
                    <a:pt x="1048" y="3463"/>
                  </a:cubicBezTo>
                  <a:cubicBezTo>
                    <a:pt x="1053" y="3552"/>
                    <a:pt x="1057" y="3638"/>
                    <a:pt x="1068" y="3724"/>
                  </a:cubicBezTo>
                  <a:cubicBezTo>
                    <a:pt x="1078" y="3810"/>
                    <a:pt x="1089" y="3898"/>
                    <a:pt x="1100" y="3985"/>
                  </a:cubicBezTo>
                  <a:cubicBezTo>
                    <a:pt x="1130" y="4159"/>
                    <a:pt x="1170" y="4331"/>
                    <a:pt x="1220" y="4501"/>
                  </a:cubicBezTo>
                  <a:cubicBezTo>
                    <a:pt x="1270" y="4671"/>
                    <a:pt x="1331" y="4841"/>
                    <a:pt x="1399" y="5005"/>
                  </a:cubicBezTo>
                  <a:cubicBezTo>
                    <a:pt x="1465" y="5170"/>
                    <a:pt x="1540" y="5331"/>
                    <a:pt x="1619" y="5490"/>
                  </a:cubicBezTo>
                  <a:cubicBezTo>
                    <a:pt x="1699" y="5649"/>
                    <a:pt x="1780" y="5805"/>
                    <a:pt x="1864" y="5959"/>
                  </a:cubicBezTo>
                  <a:cubicBezTo>
                    <a:pt x="2034" y="6265"/>
                    <a:pt x="2206" y="6564"/>
                    <a:pt x="2367" y="6859"/>
                  </a:cubicBezTo>
                  <a:cubicBezTo>
                    <a:pt x="2526" y="7142"/>
                    <a:pt x="2671" y="7435"/>
                    <a:pt x="2800" y="7734"/>
                  </a:cubicBezTo>
                  <a:cubicBezTo>
                    <a:pt x="2859" y="7879"/>
                    <a:pt x="2914" y="8022"/>
                    <a:pt x="2959" y="8163"/>
                  </a:cubicBezTo>
                  <a:cubicBezTo>
                    <a:pt x="3002" y="8301"/>
                    <a:pt x="3038" y="8441"/>
                    <a:pt x="3068" y="8584"/>
                  </a:cubicBezTo>
                  <a:cubicBezTo>
                    <a:pt x="3120" y="8840"/>
                    <a:pt x="3140" y="9101"/>
                    <a:pt x="3127" y="9364"/>
                  </a:cubicBezTo>
                  <a:cubicBezTo>
                    <a:pt x="3113" y="9577"/>
                    <a:pt x="3047" y="9786"/>
                    <a:pt x="2939" y="9969"/>
                  </a:cubicBezTo>
                  <a:cubicBezTo>
                    <a:pt x="2891" y="10042"/>
                    <a:pt x="2834" y="10105"/>
                    <a:pt x="2766" y="10160"/>
                  </a:cubicBezTo>
                  <a:cubicBezTo>
                    <a:pt x="2737" y="10180"/>
                    <a:pt x="2705" y="10201"/>
                    <a:pt x="2671" y="10216"/>
                  </a:cubicBezTo>
                  <a:cubicBezTo>
                    <a:pt x="2639" y="10230"/>
                    <a:pt x="2608" y="10241"/>
                    <a:pt x="2576" y="10248"/>
                  </a:cubicBezTo>
                  <a:cubicBezTo>
                    <a:pt x="2569" y="10250"/>
                    <a:pt x="2560" y="10250"/>
                    <a:pt x="2553" y="10253"/>
                  </a:cubicBezTo>
                  <a:lnTo>
                    <a:pt x="2542" y="10255"/>
                  </a:lnTo>
                  <a:lnTo>
                    <a:pt x="2540" y="10244"/>
                  </a:lnTo>
                  <a:lnTo>
                    <a:pt x="2526" y="10203"/>
                  </a:lnTo>
                  <a:cubicBezTo>
                    <a:pt x="2510" y="10151"/>
                    <a:pt x="2494" y="10105"/>
                    <a:pt x="2483" y="10069"/>
                  </a:cubicBezTo>
                  <a:cubicBezTo>
                    <a:pt x="2472" y="10033"/>
                    <a:pt x="2463" y="10006"/>
                    <a:pt x="2456" y="9987"/>
                  </a:cubicBezTo>
                  <a:lnTo>
                    <a:pt x="2444" y="9960"/>
                  </a:lnTo>
                  <a:lnTo>
                    <a:pt x="2401" y="9851"/>
                  </a:lnTo>
                  <a:cubicBezTo>
                    <a:pt x="2388" y="9817"/>
                    <a:pt x="2372" y="9772"/>
                    <a:pt x="2352" y="9722"/>
                  </a:cubicBezTo>
                  <a:cubicBezTo>
                    <a:pt x="2329" y="9670"/>
                    <a:pt x="2302" y="9613"/>
                    <a:pt x="2272" y="9548"/>
                  </a:cubicBezTo>
                  <a:cubicBezTo>
                    <a:pt x="2256" y="9516"/>
                    <a:pt x="2243" y="9482"/>
                    <a:pt x="2225" y="9446"/>
                  </a:cubicBezTo>
                  <a:lnTo>
                    <a:pt x="2168" y="9337"/>
                  </a:lnTo>
                  <a:lnTo>
                    <a:pt x="2107" y="9217"/>
                  </a:lnTo>
                  <a:cubicBezTo>
                    <a:pt x="2086" y="9176"/>
                    <a:pt x="2061" y="9135"/>
                    <a:pt x="2036" y="9090"/>
                  </a:cubicBezTo>
                  <a:lnTo>
                    <a:pt x="1962" y="8956"/>
                  </a:lnTo>
                  <a:cubicBezTo>
                    <a:pt x="1937" y="8911"/>
                    <a:pt x="1907" y="8863"/>
                    <a:pt x="1878" y="8815"/>
                  </a:cubicBezTo>
                  <a:cubicBezTo>
                    <a:pt x="1851" y="8766"/>
                    <a:pt x="1821" y="8718"/>
                    <a:pt x="1789" y="8666"/>
                  </a:cubicBezTo>
                  <a:lnTo>
                    <a:pt x="1694" y="8512"/>
                  </a:lnTo>
                  <a:cubicBezTo>
                    <a:pt x="1565" y="8303"/>
                    <a:pt x="1418" y="8079"/>
                    <a:pt x="1266" y="7836"/>
                  </a:cubicBezTo>
                  <a:cubicBezTo>
                    <a:pt x="1114" y="7596"/>
                    <a:pt x="957" y="7340"/>
                    <a:pt x="808" y="7063"/>
                  </a:cubicBezTo>
                  <a:cubicBezTo>
                    <a:pt x="790" y="7029"/>
                    <a:pt x="769" y="6993"/>
                    <a:pt x="753" y="6959"/>
                  </a:cubicBezTo>
                  <a:cubicBezTo>
                    <a:pt x="733" y="6925"/>
                    <a:pt x="715" y="6889"/>
                    <a:pt x="699" y="6852"/>
                  </a:cubicBezTo>
                  <a:lnTo>
                    <a:pt x="595" y="6635"/>
                  </a:lnTo>
                  <a:cubicBezTo>
                    <a:pt x="563" y="6560"/>
                    <a:pt x="531" y="6485"/>
                    <a:pt x="499" y="6408"/>
                  </a:cubicBezTo>
                  <a:lnTo>
                    <a:pt x="477" y="6351"/>
                  </a:lnTo>
                  <a:lnTo>
                    <a:pt x="456" y="6292"/>
                  </a:lnTo>
                  <a:cubicBezTo>
                    <a:pt x="443" y="6254"/>
                    <a:pt x="429" y="6215"/>
                    <a:pt x="416" y="6174"/>
                  </a:cubicBezTo>
                  <a:cubicBezTo>
                    <a:pt x="361" y="6016"/>
                    <a:pt x="316" y="5853"/>
                    <a:pt x="282" y="5689"/>
                  </a:cubicBezTo>
                  <a:cubicBezTo>
                    <a:pt x="264" y="5605"/>
                    <a:pt x="250" y="5522"/>
                    <a:pt x="234" y="5435"/>
                  </a:cubicBezTo>
                  <a:cubicBezTo>
                    <a:pt x="218" y="5352"/>
                    <a:pt x="207" y="5265"/>
                    <a:pt x="198" y="5182"/>
                  </a:cubicBezTo>
                  <a:cubicBezTo>
                    <a:pt x="116" y="4492"/>
                    <a:pt x="141" y="3776"/>
                    <a:pt x="148" y="3082"/>
                  </a:cubicBezTo>
                  <a:cubicBezTo>
                    <a:pt x="153" y="2735"/>
                    <a:pt x="155" y="2393"/>
                    <a:pt x="159" y="2060"/>
                  </a:cubicBezTo>
                  <a:cubicBezTo>
                    <a:pt x="162" y="1894"/>
                    <a:pt x="164" y="1729"/>
                    <a:pt x="166" y="1568"/>
                  </a:cubicBezTo>
                  <a:cubicBezTo>
                    <a:pt x="168" y="1407"/>
                    <a:pt x="168" y="1248"/>
                    <a:pt x="173" y="1094"/>
                  </a:cubicBezTo>
                  <a:cubicBezTo>
                    <a:pt x="175" y="947"/>
                    <a:pt x="193" y="802"/>
                    <a:pt x="227" y="659"/>
                  </a:cubicBezTo>
                  <a:cubicBezTo>
                    <a:pt x="246" y="591"/>
                    <a:pt x="268" y="525"/>
                    <a:pt x="298" y="464"/>
                  </a:cubicBezTo>
                  <a:lnTo>
                    <a:pt x="320" y="419"/>
                  </a:lnTo>
                  <a:lnTo>
                    <a:pt x="348" y="378"/>
                  </a:lnTo>
                  <a:lnTo>
                    <a:pt x="375" y="337"/>
                  </a:lnTo>
                  <a:lnTo>
                    <a:pt x="391" y="317"/>
                  </a:lnTo>
                  <a:cubicBezTo>
                    <a:pt x="404" y="299"/>
                    <a:pt x="420" y="283"/>
                    <a:pt x="434" y="267"/>
                  </a:cubicBezTo>
                  <a:cubicBezTo>
                    <a:pt x="447" y="253"/>
                    <a:pt x="459" y="240"/>
                    <a:pt x="470" y="228"/>
                  </a:cubicBezTo>
                  <a:lnTo>
                    <a:pt x="499" y="203"/>
                  </a:lnTo>
                  <a:cubicBezTo>
                    <a:pt x="552" y="160"/>
                    <a:pt x="606" y="122"/>
                    <a:pt x="663" y="90"/>
                  </a:cubicBezTo>
                  <a:cubicBezTo>
                    <a:pt x="715" y="56"/>
                    <a:pt x="771" y="31"/>
                    <a:pt x="833" y="13"/>
                  </a:cubicBezTo>
                  <a:cubicBezTo>
                    <a:pt x="799" y="5"/>
                    <a:pt x="764" y="1"/>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2044489" y="2186728"/>
              <a:ext cx="83604" cy="98399"/>
            </a:xfrm>
            <a:custGeom>
              <a:avLst/>
              <a:gdLst/>
              <a:ahLst/>
              <a:cxnLst/>
              <a:rect l="l" t="t" r="r" b="b"/>
              <a:pathLst>
                <a:path w="1497" h="1762" extrusionOk="0">
                  <a:moveTo>
                    <a:pt x="822" y="0"/>
                  </a:moveTo>
                  <a:cubicBezTo>
                    <a:pt x="762" y="0"/>
                    <a:pt x="704" y="8"/>
                    <a:pt x="646" y="22"/>
                  </a:cubicBezTo>
                  <a:cubicBezTo>
                    <a:pt x="581" y="38"/>
                    <a:pt x="519" y="61"/>
                    <a:pt x="458" y="86"/>
                  </a:cubicBezTo>
                  <a:cubicBezTo>
                    <a:pt x="531" y="95"/>
                    <a:pt x="592" y="99"/>
                    <a:pt x="653" y="104"/>
                  </a:cubicBezTo>
                  <a:cubicBezTo>
                    <a:pt x="717" y="106"/>
                    <a:pt x="780" y="108"/>
                    <a:pt x="862" y="113"/>
                  </a:cubicBezTo>
                  <a:cubicBezTo>
                    <a:pt x="880" y="113"/>
                    <a:pt x="907" y="115"/>
                    <a:pt x="939" y="120"/>
                  </a:cubicBezTo>
                  <a:cubicBezTo>
                    <a:pt x="955" y="120"/>
                    <a:pt x="973" y="124"/>
                    <a:pt x="991" y="126"/>
                  </a:cubicBezTo>
                  <a:lnTo>
                    <a:pt x="1018" y="133"/>
                  </a:lnTo>
                  <a:lnTo>
                    <a:pt x="1029" y="136"/>
                  </a:lnTo>
                  <a:lnTo>
                    <a:pt x="1045" y="140"/>
                  </a:lnTo>
                  <a:lnTo>
                    <a:pt x="1073" y="149"/>
                  </a:lnTo>
                  <a:cubicBezTo>
                    <a:pt x="1111" y="163"/>
                    <a:pt x="1150" y="179"/>
                    <a:pt x="1184" y="201"/>
                  </a:cubicBezTo>
                  <a:cubicBezTo>
                    <a:pt x="1220" y="224"/>
                    <a:pt x="1252" y="253"/>
                    <a:pt x="1281" y="285"/>
                  </a:cubicBezTo>
                  <a:cubicBezTo>
                    <a:pt x="1340" y="353"/>
                    <a:pt x="1374" y="437"/>
                    <a:pt x="1383" y="525"/>
                  </a:cubicBezTo>
                  <a:cubicBezTo>
                    <a:pt x="1390" y="607"/>
                    <a:pt x="1356" y="689"/>
                    <a:pt x="1290" y="739"/>
                  </a:cubicBezTo>
                  <a:cubicBezTo>
                    <a:pt x="1227" y="784"/>
                    <a:pt x="1154" y="811"/>
                    <a:pt x="1075" y="818"/>
                  </a:cubicBezTo>
                  <a:cubicBezTo>
                    <a:pt x="1036" y="821"/>
                    <a:pt x="995" y="823"/>
                    <a:pt x="956" y="823"/>
                  </a:cubicBezTo>
                  <a:cubicBezTo>
                    <a:pt x="931" y="823"/>
                    <a:pt x="906" y="822"/>
                    <a:pt x="882" y="820"/>
                  </a:cubicBezTo>
                  <a:lnTo>
                    <a:pt x="844" y="818"/>
                  </a:lnTo>
                  <a:lnTo>
                    <a:pt x="834" y="818"/>
                  </a:lnTo>
                  <a:cubicBezTo>
                    <a:pt x="834" y="813"/>
                    <a:pt x="835" y="809"/>
                    <a:pt x="835" y="809"/>
                  </a:cubicBezTo>
                  <a:lnTo>
                    <a:pt x="835" y="809"/>
                  </a:lnTo>
                  <a:cubicBezTo>
                    <a:pt x="835" y="809"/>
                    <a:pt x="834" y="811"/>
                    <a:pt x="834" y="818"/>
                  </a:cubicBezTo>
                  <a:lnTo>
                    <a:pt x="830" y="818"/>
                  </a:lnTo>
                  <a:cubicBezTo>
                    <a:pt x="825" y="871"/>
                    <a:pt x="821" y="902"/>
                    <a:pt x="820" y="919"/>
                  </a:cubicBezTo>
                  <a:lnTo>
                    <a:pt x="820" y="919"/>
                  </a:lnTo>
                  <a:cubicBezTo>
                    <a:pt x="820" y="919"/>
                    <a:pt x="820" y="919"/>
                    <a:pt x="820" y="919"/>
                  </a:cubicBezTo>
                  <a:lnTo>
                    <a:pt x="820" y="919"/>
                  </a:lnTo>
                  <a:cubicBezTo>
                    <a:pt x="819" y="919"/>
                    <a:pt x="817" y="938"/>
                    <a:pt x="817" y="938"/>
                  </a:cubicBezTo>
                  <a:cubicBezTo>
                    <a:pt x="817" y="938"/>
                    <a:pt x="818" y="933"/>
                    <a:pt x="820" y="919"/>
                  </a:cubicBezTo>
                  <a:lnTo>
                    <a:pt x="820" y="919"/>
                  </a:lnTo>
                  <a:cubicBezTo>
                    <a:pt x="819" y="920"/>
                    <a:pt x="819" y="923"/>
                    <a:pt x="819" y="929"/>
                  </a:cubicBezTo>
                  <a:lnTo>
                    <a:pt x="821" y="929"/>
                  </a:lnTo>
                  <a:lnTo>
                    <a:pt x="837" y="931"/>
                  </a:lnTo>
                  <a:lnTo>
                    <a:pt x="882" y="938"/>
                  </a:lnTo>
                  <a:cubicBezTo>
                    <a:pt x="959" y="945"/>
                    <a:pt x="1036" y="968"/>
                    <a:pt x="1107" y="1004"/>
                  </a:cubicBezTo>
                  <a:cubicBezTo>
                    <a:pt x="1116" y="1008"/>
                    <a:pt x="1127" y="1015"/>
                    <a:pt x="1136" y="1022"/>
                  </a:cubicBezTo>
                  <a:lnTo>
                    <a:pt x="1143" y="1026"/>
                  </a:lnTo>
                  <a:lnTo>
                    <a:pt x="1159" y="1038"/>
                  </a:lnTo>
                  <a:cubicBezTo>
                    <a:pt x="1172" y="1049"/>
                    <a:pt x="1184" y="1060"/>
                    <a:pt x="1193" y="1074"/>
                  </a:cubicBezTo>
                  <a:cubicBezTo>
                    <a:pt x="1211" y="1097"/>
                    <a:pt x="1222" y="1122"/>
                    <a:pt x="1231" y="1147"/>
                  </a:cubicBezTo>
                  <a:cubicBezTo>
                    <a:pt x="1236" y="1162"/>
                    <a:pt x="1240" y="1178"/>
                    <a:pt x="1243" y="1196"/>
                  </a:cubicBezTo>
                  <a:cubicBezTo>
                    <a:pt x="1243" y="1215"/>
                    <a:pt x="1240" y="1230"/>
                    <a:pt x="1238" y="1249"/>
                  </a:cubicBezTo>
                  <a:cubicBezTo>
                    <a:pt x="1227" y="1287"/>
                    <a:pt x="1202" y="1319"/>
                    <a:pt x="1165" y="1335"/>
                  </a:cubicBezTo>
                  <a:cubicBezTo>
                    <a:pt x="1122" y="1355"/>
                    <a:pt x="1063" y="1362"/>
                    <a:pt x="993" y="1380"/>
                  </a:cubicBezTo>
                  <a:cubicBezTo>
                    <a:pt x="975" y="1382"/>
                    <a:pt x="959" y="1387"/>
                    <a:pt x="939" y="1394"/>
                  </a:cubicBezTo>
                  <a:cubicBezTo>
                    <a:pt x="930" y="1398"/>
                    <a:pt x="918" y="1403"/>
                    <a:pt x="909" y="1407"/>
                  </a:cubicBezTo>
                  <a:cubicBezTo>
                    <a:pt x="898" y="1412"/>
                    <a:pt x="889" y="1419"/>
                    <a:pt x="878" y="1423"/>
                  </a:cubicBezTo>
                  <a:cubicBezTo>
                    <a:pt x="841" y="1450"/>
                    <a:pt x="810" y="1487"/>
                    <a:pt x="789" y="1527"/>
                  </a:cubicBezTo>
                  <a:cubicBezTo>
                    <a:pt x="778" y="1550"/>
                    <a:pt x="771" y="1575"/>
                    <a:pt x="769" y="1600"/>
                  </a:cubicBezTo>
                  <a:lnTo>
                    <a:pt x="769" y="1609"/>
                  </a:lnTo>
                  <a:lnTo>
                    <a:pt x="769" y="1618"/>
                  </a:lnTo>
                  <a:lnTo>
                    <a:pt x="769" y="1623"/>
                  </a:lnTo>
                  <a:lnTo>
                    <a:pt x="764" y="1623"/>
                  </a:lnTo>
                  <a:lnTo>
                    <a:pt x="730" y="1616"/>
                  </a:lnTo>
                  <a:cubicBezTo>
                    <a:pt x="708" y="1614"/>
                    <a:pt x="685" y="1605"/>
                    <a:pt x="662" y="1598"/>
                  </a:cubicBezTo>
                  <a:cubicBezTo>
                    <a:pt x="617" y="1584"/>
                    <a:pt x="574" y="1566"/>
                    <a:pt x="531" y="1543"/>
                  </a:cubicBezTo>
                  <a:cubicBezTo>
                    <a:pt x="460" y="1507"/>
                    <a:pt x="395" y="1462"/>
                    <a:pt x="338" y="1407"/>
                  </a:cubicBezTo>
                  <a:cubicBezTo>
                    <a:pt x="279" y="1353"/>
                    <a:pt x="229" y="1289"/>
                    <a:pt x="186" y="1224"/>
                  </a:cubicBezTo>
                  <a:cubicBezTo>
                    <a:pt x="175" y="1206"/>
                    <a:pt x="168" y="1190"/>
                    <a:pt x="159" y="1174"/>
                  </a:cubicBezTo>
                  <a:lnTo>
                    <a:pt x="143" y="1151"/>
                  </a:lnTo>
                  <a:lnTo>
                    <a:pt x="132" y="1128"/>
                  </a:lnTo>
                  <a:cubicBezTo>
                    <a:pt x="125" y="1115"/>
                    <a:pt x="116" y="1101"/>
                    <a:pt x="109" y="1085"/>
                  </a:cubicBezTo>
                  <a:cubicBezTo>
                    <a:pt x="100" y="1072"/>
                    <a:pt x="95" y="1058"/>
                    <a:pt x="89" y="1045"/>
                  </a:cubicBezTo>
                  <a:cubicBezTo>
                    <a:pt x="59" y="988"/>
                    <a:pt x="32" y="929"/>
                    <a:pt x="12" y="868"/>
                  </a:cubicBezTo>
                  <a:cubicBezTo>
                    <a:pt x="0" y="936"/>
                    <a:pt x="0" y="1004"/>
                    <a:pt x="12" y="1070"/>
                  </a:cubicBezTo>
                  <a:cubicBezTo>
                    <a:pt x="14" y="1088"/>
                    <a:pt x="18" y="1104"/>
                    <a:pt x="23" y="1119"/>
                  </a:cubicBezTo>
                  <a:cubicBezTo>
                    <a:pt x="25" y="1138"/>
                    <a:pt x="34" y="1153"/>
                    <a:pt x="39" y="1172"/>
                  </a:cubicBezTo>
                  <a:cubicBezTo>
                    <a:pt x="43" y="1181"/>
                    <a:pt x="46" y="1190"/>
                    <a:pt x="50" y="1199"/>
                  </a:cubicBezTo>
                  <a:cubicBezTo>
                    <a:pt x="52" y="1208"/>
                    <a:pt x="59" y="1215"/>
                    <a:pt x="64" y="1224"/>
                  </a:cubicBezTo>
                  <a:cubicBezTo>
                    <a:pt x="73" y="1242"/>
                    <a:pt x="82" y="1262"/>
                    <a:pt x="93" y="1280"/>
                  </a:cubicBezTo>
                  <a:cubicBezTo>
                    <a:pt x="188" y="1435"/>
                    <a:pt x="322" y="1557"/>
                    <a:pt x="481" y="1641"/>
                  </a:cubicBezTo>
                  <a:cubicBezTo>
                    <a:pt x="528" y="1666"/>
                    <a:pt x="578" y="1686"/>
                    <a:pt x="630" y="1702"/>
                  </a:cubicBezTo>
                  <a:cubicBezTo>
                    <a:pt x="655" y="1709"/>
                    <a:pt x="680" y="1718"/>
                    <a:pt x="708" y="1722"/>
                  </a:cubicBezTo>
                  <a:lnTo>
                    <a:pt x="746" y="1731"/>
                  </a:lnTo>
                  <a:lnTo>
                    <a:pt x="776" y="1736"/>
                  </a:lnTo>
                  <a:cubicBezTo>
                    <a:pt x="787" y="1736"/>
                    <a:pt x="798" y="1738"/>
                    <a:pt x="812" y="1738"/>
                  </a:cubicBezTo>
                  <a:lnTo>
                    <a:pt x="1020" y="1756"/>
                  </a:lnTo>
                  <a:lnTo>
                    <a:pt x="1057" y="1761"/>
                  </a:lnTo>
                  <a:cubicBezTo>
                    <a:pt x="1058" y="1761"/>
                    <a:pt x="1058" y="1761"/>
                    <a:pt x="1059" y="1761"/>
                  </a:cubicBezTo>
                  <a:cubicBezTo>
                    <a:pt x="1063" y="1761"/>
                    <a:pt x="1052" y="1754"/>
                    <a:pt x="1048" y="1750"/>
                  </a:cubicBezTo>
                  <a:lnTo>
                    <a:pt x="1027" y="1736"/>
                  </a:lnTo>
                  <a:lnTo>
                    <a:pt x="1000" y="1718"/>
                  </a:lnTo>
                  <a:lnTo>
                    <a:pt x="948" y="1679"/>
                  </a:lnTo>
                  <a:lnTo>
                    <a:pt x="923" y="1661"/>
                  </a:lnTo>
                  <a:lnTo>
                    <a:pt x="912" y="1652"/>
                  </a:lnTo>
                  <a:lnTo>
                    <a:pt x="905" y="1648"/>
                  </a:lnTo>
                  <a:lnTo>
                    <a:pt x="905" y="1645"/>
                  </a:lnTo>
                  <a:lnTo>
                    <a:pt x="884" y="1620"/>
                  </a:lnTo>
                  <a:lnTo>
                    <a:pt x="882" y="1616"/>
                  </a:lnTo>
                  <a:lnTo>
                    <a:pt x="882" y="1611"/>
                  </a:lnTo>
                  <a:cubicBezTo>
                    <a:pt x="882" y="1598"/>
                    <a:pt x="887" y="1586"/>
                    <a:pt x="891" y="1577"/>
                  </a:cubicBezTo>
                  <a:cubicBezTo>
                    <a:pt x="903" y="1552"/>
                    <a:pt x="921" y="1532"/>
                    <a:pt x="943" y="1516"/>
                  </a:cubicBezTo>
                  <a:cubicBezTo>
                    <a:pt x="948" y="1512"/>
                    <a:pt x="955" y="1509"/>
                    <a:pt x="959" y="1507"/>
                  </a:cubicBezTo>
                  <a:cubicBezTo>
                    <a:pt x="964" y="1505"/>
                    <a:pt x="971" y="1503"/>
                    <a:pt x="977" y="1500"/>
                  </a:cubicBezTo>
                  <a:cubicBezTo>
                    <a:pt x="991" y="1496"/>
                    <a:pt x="1005" y="1491"/>
                    <a:pt x="1020" y="1487"/>
                  </a:cubicBezTo>
                  <a:cubicBezTo>
                    <a:pt x="1082" y="1473"/>
                    <a:pt x="1150" y="1466"/>
                    <a:pt x="1215" y="1435"/>
                  </a:cubicBezTo>
                  <a:cubicBezTo>
                    <a:pt x="1249" y="1419"/>
                    <a:pt x="1277" y="1396"/>
                    <a:pt x="1302" y="1367"/>
                  </a:cubicBezTo>
                  <a:cubicBezTo>
                    <a:pt x="1322" y="1339"/>
                    <a:pt x="1338" y="1310"/>
                    <a:pt x="1347" y="1276"/>
                  </a:cubicBezTo>
                  <a:cubicBezTo>
                    <a:pt x="1358" y="1221"/>
                    <a:pt x="1356" y="1165"/>
                    <a:pt x="1338" y="1113"/>
                  </a:cubicBezTo>
                  <a:cubicBezTo>
                    <a:pt x="1324" y="1074"/>
                    <a:pt x="1306" y="1040"/>
                    <a:pt x="1281" y="1008"/>
                  </a:cubicBezTo>
                  <a:cubicBezTo>
                    <a:pt x="1265" y="988"/>
                    <a:pt x="1247" y="970"/>
                    <a:pt x="1229" y="954"/>
                  </a:cubicBezTo>
                  <a:lnTo>
                    <a:pt x="1209" y="938"/>
                  </a:lnTo>
                  <a:lnTo>
                    <a:pt x="1199" y="931"/>
                  </a:lnTo>
                  <a:cubicBezTo>
                    <a:pt x="1190" y="925"/>
                    <a:pt x="1181" y="919"/>
                    <a:pt x="1171" y="913"/>
                  </a:cubicBezTo>
                  <a:lnTo>
                    <a:pt x="1171" y="913"/>
                  </a:lnTo>
                  <a:cubicBezTo>
                    <a:pt x="1189" y="909"/>
                    <a:pt x="1206" y="905"/>
                    <a:pt x="1222" y="900"/>
                  </a:cubicBezTo>
                  <a:cubicBezTo>
                    <a:pt x="1272" y="884"/>
                    <a:pt x="1317" y="859"/>
                    <a:pt x="1360" y="827"/>
                  </a:cubicBezTo>
                  <a:cubicBezTo>
                    <a:pt x="1406" y="791"/>
                    <a:pt x="1440" y="743"/>
                    <a:pt x="1465" y="691"/>
                  </a:cubicBezTo>
                  <a:cubicBezTo>
                    <a:pt x="1487" y="637"/>
                    <a:pt x="1496" y="578"/>
                    <a:pt x="1494" y="519"/>
                  </a:cubicBezTo>
                  <a:cubicBezTo>
                    <a:pt x="1490" y="462"/>
                    <a:pt x="1476" y="405"/>
                    <a:pt x="1453" y="353"/>
                  </a:cubicBezTo>
                  <a:cubicBezTo>
                    <a:pt x="1431" y="303"/>
                    <a:pt x="1401" y="256"/>
                    <a:pt x="1365" y="213"/>
                  </a:cubicBezTo>
                  <a:cubicBezTo>
                    <a:pt x="1329" y="172"/>
                    <a:pt x="1288" y="136"/>
                    <a:pt x="1245" y="106"/>
                  </a:cubicBezTo>
                  <a:cubicBezTo>
                    <a:pt x="1202" y="79"/>
                    <a:pt x="1154" y="58"/>
                    <a:pt x="1107" y="43"/>
                  </a:cubicBezTo>
                  <a:lnTo>
                    <a:pt x="1075" y="34"/>
                  </a:lnTo>
                  <a:cubicBezTo>
                    <a:pt x="1068" y="31"/>
                    <a:pt x="1063" y="29"/>
                    <a:pt x="1057" y="29"/>
                  </a:cubicBezTo>
                  <a:lnTo>
                    <a:pt x="1045" y="24"/>
                  </a:lnTo>
                  <a:lnTo>
                    <a:pt x="1011" y="18"/>
                  </a:lnTo>
                  <a:cubicBezTo>
                    <a:pt x="991" y="15"/>
                    <a:pt x="971" y="11"/>
                    <a:pt x="952" y="9"/>
                  </a:cubicBezTo>
                  <a:cubicBezTo>
                    <a:pt x="916" y="4"/>
                    <a:pt x="887" y="2"/>
                    <a:pt x="866" y="2"/>
                  </a:cubicBezTo>
                  <a:cubicBezTo>
                    <a:pt x="851" y="1"/>
                    <a:pt x="836"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2148531" y="2065485"/>
              <a:ext cx="931592" cy="492944"/>
            </a:xfrm>
            <a:custGeom>
              <a:avLst/>
              <a:gdLst/>
              <a:ahLst/>
              <a:cxnLst/>
              <a:rect l="l" t="t" r="r" b="b"/>
              <a:pathLst>
                <a:path w="16681" h="8827" extrusionOk="0">
                  <a:moveTo>
                    <a:pt x="215" y="0"/>
                  </a:moveTo>
                  <a:cubicBezTo>
                    <a:pt x="145" y="0"/>
                    <a:pt x="80" y="8"/>
                    <a:pt x="1" y="17"/>
                  </a:cubicBezTo>
                  <a:cubicBezTo>
                    <a:pt x="128" y="67"/>
                    <a:pt x="259" y="105"/>
                    <a:pt x="395" y="130"/>
                  </a:cubicBezTo>
                  <a:lnTo>
                    <a:pt x="493" y="148"/>
                  </a:lnTo>
                  <a:cubicBezTo>
                    <a:pt x="513" y="151"/>
                    <a:pt x="536" y="157"/>
                    <a:pt x="558" y="164"/>
                  </a:cubicBezTo>
                  <a:lnTo>
                    <a:pt x="658" y="187"/>
                  </a:lnTo>
                  <a:cubicBezTo>
                    <a:pt x="701" y="198"/>
                    <a:pt x="747" y="207"/>
                    <a:pt x="790" y="223"/>
                  </a:cubicBezTo>
                  <a:lnTo>
                    <a:pt x="923" y="264"/>
                  </a:lnTo>
                  <a:lnTo>
                    <a:pt x="989" y="284"/>
                  </a:lnTo>
                  <a:lnTo>
                    <a:pt x="1057" y="309"/>
                  </a:lnTo>
                  <a:cubicBezTo>
                    <a:pt x="1146" y="341"/>
                    <a:pt x="1236" y="371"/>
                    <a:pt x="1325" y="411"/>
                  </a:cubicBezTo>
                  <a:lnTo>
                    <a:pt x="1461" y="468"/>
                  </a:lnTo>
                  <a:cubicBezTo>
                    <a:pt x="1506" y="488"/>
                    <a:pt x="1551" y="511"/>
                    <a:pt x="1597" y="532"/>
                  </a:cubicBezTo>
                  <a:cubicBezTo>
                    <a:pt x="1971" y="713"/>
                    <a:pt x="2331" y="921"/>
                    <a:pt x="2673" y="1159"/>
                  </a:cubicBezTo>
                  <a:cubicBezTo>
                    <a:pt x="3029" y="1404"/>
                    <a:pt x="3381" y="1674"/>
                    <a:pt x="3732" y="1957"/>
                  </a:cubicBezTo>
                  <a:cubicBezTo>
                    <a:pt x="3909" y="2105"/>
                    <a:pt x="4095" y="2241"/>
                    <a:pt x="4288" y="2365"/>
                  </a:cubicBezTo>
                  <a:cubicBezTo>
                    <a:pt x="4385" y="2429"/>
                    <a:pt x="4489" y="2483"/>
                    <a:pt x="4596" y="2533"/>
                  </a:cubicBezTo>
                  <a:cubicBezTo>
                    <a:pt x="4702" y="2581"/>
                    <a:pt x="4813" y="2622"/>
                    <a:pt x="4929" y="2649"/>
                  </a:cubicBezTo>
                  <a:cubicBezTo>
                    <a:pt x="5156" y="2706"/>
                    <a:pt x="5389" y="2735"/>
                    <a:pt x="5623" y="2737"/>
                  </a:cubicBezTo>
                  <a:cubicBezTo>
                    <a:pt x="5738" y="2742"/>
                    <a:pt x="5853" y="2742"/>
                    <a:pt x="5968" y="2742"/>
                  </a:cubicBezTo>
                  <a:cubicBezTo>
                    <a:pt x="6006" y="2742"/>
                    <a:pt x="6044" y="2742"/>
                    <a:pt x="6082" y="2742"/>
                  </a:cubicBezTo>
                  <a:cubicBezTo>
                    <a:pt x="6158" y="2742"/>
                    <a:pt x="6234" y="2743"/>
                    <a:pt x="6310" y="2744"/>
                  </a:cubicBezTo>
                  <a:cubicBezTo>
                    <a:pt x="6763" y="2749"/>
                    <a:pt x="7212" y="2767"/>
                    <a:pt x="7647" y="2796"/>
                  </a:cubicBezTo>
                  <a:cubicBezTo>
                    <a:pt x="8082" y="2826"/>
                    <a:pt x="8509" y="2869"/>
                    <a:pt x="8914" y="2921"/>
                  </a:cubicBezTo>
                  <a:cubicBezTo>
                    <a:pt x="9322" y="2973"/>
                    <a:pt x="9710" y="3032"/>
                    <a:pt x="10075" y="3098"/>
                  </a:cubicBezTo>
                  <a:cubicBezTo>
                    <a:pt x="10440" y="3163"/>
                    <a:pt x="10778" y="3236"/>
                    <a:pt x="11061" y="3372"/>
                  </a:cubicBezTo>
                  <a:cubicBezTo>
                    <a:pt x="11342" y="3508"/>
                    <a:pt x="11571" y="3687"/>
                    <a:pt x="11771" y="3848"/>
                  </a:cubicBezTo>
                  <a:cubicBezTo>
                    <a:pt x="11968" y="4009"/>
                    <a:pt x="12138" y="4159"/>
                    <a:pt x="12279" y="4274"/>
                  </a:cubicBezTo>
                  <a:lnTo>
                    <a:pt x="12716" y="4646"/>
                  </a:lnTo>
                  <a:lnTo>
                    <a:pt x="12829" y="4744"/>
                  </a:lnTo>
                  <a:lnTo>
                    <a:pt x="13149" y="5020"/>
                  </a:lnTo>
                  <a:cubicBezTo>
                    <a:pt x="13426" y="5263"/>
                    <a:pt x="13820" y="5609"/>
                    <a:pt x="14283" y="6054"/>
                  </a:cubicBezTo>
                  <a:cubicBezTo>
                    <a:pt x="14339" y="6108"/>
                    <a:pt x="14398" y="6165"/>
                    <a:pt x="14459" y="6224"/>
                  </a:cubicBezTo>
                  <a:lnTo>
                    <a:pt x="14638" y="6403"/>
                  </a:lnTo>
                  <a:lnTo>
                    <a:pt x="14731" y="6496"/>
                  </a:lnTo>
                  <a:cubicBezTo>
                    <a:pt x="14763" y="6528"/>
                    <a:pt x="14795" y="6559"/>
                    <a:pt x="14824" y="6591"/>
                  </a:cubicBezTo>
                  <a:lnTo>
                    <a:pt x="15015" y="6791"/>
                  </a:lnTo>
                  <a:lnTo>
                    <a:pt x="15205" y="6999"/>
                  </a:lnTo>
                  <a:lnTo>
                    <a:pt x="15300" y="7103"/>
                  </a:lnTo>
                  <a:lnTo>
                    <a:pt x="15398" y="7214"/>
                  </a:lnTo>
                  <a:cubicBezTo>
                    <a:pt x="15461" y="7289"/>
                    <a:pt x="15527" y="7362"/>
                    <a:pt x="15591" y="7439"/>
                  </a:cubicBezTo>
                  <a:cubicBezTo>
                    <a:pt x="15656" y="7516"/>
                    <a:pt x="15718" y="7595"/>
                    <a:pt x="15783" y="7675"/>
                  </a:cubicBezTo>
                  <a:lnTo>
                    <a:pt x="15831" y="7734"/>
                  </a:lnTo>
                  <a:lnTo>
                    <a:pt x="15878" y="7795"/>
                  </a:lnTo>
                  <a:lnTo>
                    <a:pt x="15974" y="7920"/>
                  </a:lnTo>
                  <a:cubicBezTo>
                    <a:pt x="16005" y="7960"/>
                    <a:pt x="16037" y="8001"/>
                    <a:pt x="16069" y="8044"/>
                  </a:cubicBezTo>
                  <a:cubicBezTo>
                    <a:pt x="16101" y="8085"/>
                    <a:pt x="16130" y="8128"/>
                    <a:pt x="16162" y="8171"/>
                  </a:cubicBezTo>
                  <a:cubicBezTo>
                    <a:pt x="16223" y="8260"/>
                    <a:pt x="16287" y="8343"/>
                    <a:pt x="16348" y="8434"/>
                  </a:cubicBezTo>
                  <a:lnTo>
                    <a:pt x="16506" y="8677"/>
                  </a:lnTo>
                  <a:lnTo>
                    <a:pt x="16502" y="8677"/>
                  </a:lnTo>
                  <a:lnTo>
                    <a:pt x="16463" y="8688"/>
                  </a:lnTo>
                  <a:lnTo>
                    <a:pt x="16386" y="8702"/>
                  </a:lnTo>
                  <a:lnTo>
                    <a:pt x="16348" y="8706"/>
                  </a:lnTo>
                  <a:lnTo>
                    <a:pt x="16307" y="8708"/>
                  </a:lnTo>
                  <a:cubicBezTo>
                    <a:pt x="16282" y="8711"/>
                    <a:pt x="16255" y="8713"/>
                    <a:pt x="16228" y="8713"/>
                  </a:cubicBezTo>
                  <a:lnTo>
                    <a:pt x="16148" y="8711"/>
                  </a:lnTo>
                  <a:cubicBezTo>
                    <a:pt x="16121" y="8711"/>
                    <a:pt x="16094" y="8708"/>
                    <a:pt x="16069" y="8704"/>
                  </a:cubicBezTo>
                  <a:cubicBezTo>
                    <a:pt x="16042" y="8699"/>
                    <a:pt x="16015" y="8697"/>
                    <a:pt x="15987" y="8693"/>
                  </a:cubicBezTo>
                  <a:cubicBezTo>
                    <a:pt x="15772" y="8649"/>
                    <a:pt x="15563" y="8572"/>
                    <a:pt x="15371" y="8466"/>
                  </a:cubicBezTo>
                  <a:cubicBezTo>
                    <a:pt x="15173" y="8357"/>
                    <a:pt x="14981" y="8237"/>
                    <a:pt x="14799" y="8101"/>
                  </a:cubicBezTo>
                  <a:cubicBezTo>
                    <a:pt x="14614" y="7967"/>
                    <a:pt x="14430" y="7831"/>
                    <a:pt x="14246" y="7695"/>
                  </a:cubicBezTo>
                  <a:cubicBezTo>
                    <a:pt x="13877" y="7421"/>
                    <a:pt x="13514" y="7142"/>
                    <a:pt x="13160" y="6861"/>
                  </a:cubicBezTo>
                  <a:cubicBezTo>
                    <a:pt x="12807" y="6580"/>
                    <a:pt x="12462" y="6299"/>
                    <a:pt x="12131" y="6020"/>
                  </a:cubicBezTo>
                  <a:cubicBezTo>
                    <a:pt x="11966" y="5882"/>
                    <a:pt x="11802" y="5743"/>
                    <a:pt x="11644" y="5605"/>
                  </a:cubicBezTo>
                  <a:lnTo>
                    <a:pt x="11408" y="5401"/>
                  </a:lnTo>
                  <a:lnTo>
                    <a:pt x="11199" y="5217"/>
                  </a:lnTo>
                  <a:lnTo>
                    <a:pt x="11011" y="5052"/>
                  </a:lnTo>
                  <a:cubicBezTo>
                    <a:pt x="10909" y="4959"/>
                    <a:pt x="10796" y="4880"/>
                    <a:pt x="10671" y="4818"/>
                  </a:cubicBezTo>
                  <a:lnTo>
                    <a:pt x="10671" y="4818"/>
                  </a:lnTo>
                  <a:cubicBezTo>
                    <a:pt x="10746" y="4936"/>
                    <a:pt x="10835" y="5040"/>
                    <a:pt x="10939" y="5133"/>
                  </a:cubicBezTo>
                  <a:cubicBezTo>
                    <a:pt x="10973" y="5163"/>
                    <a:pt x="11041" y="5226"/>
                    <a:pt x="11125" y="5301"/>
                  </a:cubicBezTo>
                  <a:lnTo>
                    <a:pt x="11336" y="5485"/>
                  </a:lnTo>
                  <a:lnTo>
                    <a:pt x="11571" y="5689"/>
                  </a:lnTo>
                  <a:cubicBezTo>
                    <a:pt x="11730" y="5827"/>
                    <a:pt x="11893" y="5965"/>
                    <a:pt x="12059" y="6106"/>
                  </a:cubicBezTo>
                  <a:cubicBezTo>
                    <a:pt x="12392" y="6385"/>
                    <a:pt x="12736" y="6666"/>
                    <a:pt x="13092" y="6947"/>
                  </a:cubicBezTo>
                  <a:cubicBezTo>
                    <a:pt x="13446" y="7228"/>
                    <a:pt x="13811" y="7509"/>
                    <a:pt x="14178" y="7784"/>
                  </a:cubicBezTo>
                  <a:cubicBezTo>
                    <a:pt x="14364" y="7922"/>
                    <a:pt x="14548" y="8058"/>
                    <a:pt x="14734" y="8192"/>
                  </a:cubicBezTo>
                  <a:cubicBezTo>
                    <a:pt x="14920" y="8330"/>
                    <a:pt x="15117" y="8452"/>
                    <a:pt x="15319" y="8563"/>
                  </a:cubicBezTo>
                  <a:cubicBezTo>
                    <a:pt x="15523" y="8677"/>
                    <a:pt x="15740" y="8756"/>
                    <a:pt x="15969" y="8801"/>
                  </a:cubicBezTo>
                  <a:cubicBezTo>
                    <a:pt x="15996" y="8808"/>
                    <a:pt x="16026" y="8810"/>
                    <a:pt x="16053" y="8815"/>
                  </a:cubicBezTo>
                  <a:cubicBezTo>
                    <a:pt x="16083" y="8819"/>
                    <a:pt x="16112" y="8822"/>
                    <a:pt x="16139" y="8822"/>
                  </a:cubicBezTo>
                  <a:lnTo>
                    <a:pt x="16228" y="8826"/>
                  </a:lnTo>
                  <a:cubicBezTo>
                    <a:pt x="16255" y="8826"/>
                    <a:pt x="16284" y="8824"/>
                    <a:pt x="16314" y="8822"/>
                  </a:cubicBezTo>
                  <a:lnTo>
                    <a:pt x="16357" y="8819"/>
                  </a:lnTo>
                  <a:lnTo>
                    <a:pt x="16400" y="8813"/>
                  </a:lnTo>
                  <a:lnTo>
                    <a:pt x="16486" y="8797"/>
                  </a:lnTo>
                  <a:lnTo>
                    <a:pt x="16602" y="8765"/>
                  </a:lnTo>
                  <a:lnTo>
                    <a:pt x="16681" y="8745"/>
                  </a:lnTo>
                  <a:cubicBezTo>
                    <a:pt x="16667" y="8722"/>
                    <a:pt x="16652" y="8697"/>
                    <a:pt x="16636" y="8674"/>
                  </a:cubicBezTo>
                  <a:lnTo>
                    <a:pt x="16436" y="8373"/>
                  </a:lnTo>
                  <a:cubicBezTo>
                    <a:pt x="16375" y="8282"/>
                    <a:pt x="16309" y="8196"/>
                    <a:pt x="16248" y="8108"/>
                  </a:cubicBezTo>
                  <a:cubicBezTo>
                    <a:pt x="16216" y="8065"/>
                    <a:pt x="16187" y="8022"/>
                    <a:pt x="16155" y="7978"/>
                  </a:cubicBezTo>
                  <a:lnTo>
                    <a:pt x="16058" y="7854"/>
                  </a:lnTo>
                  <a:lnTo>
                    <a:pt x="15962" y="7729"/>
                  </a:lnTo>
                  <a:cubicBezTo>
                    <a:pt x="15946" y="7709"/>
                    <a:pt x="15931" y="7688"/>
                    <a:pt x="15915" y="7668"/>
                  </a:cubicBezTo>
                  <a:lnTo>
                    <a:pt x="15867" y="7607"/>
                  </a:lnTo>
                  <a:lnTo>
                    <a:pt x="15672" y="7371"/>
                  </a:lnTo>
                  <a:cubicBezTo>
                    <a:pt x="15609" y="7292"/>
                    <a:pt x="15541" y="7219"/>
                    <a:pt x="15477" y="7144"/>
                  </a:cubicBezTo>
                  <a:cubicBezTo>
                    <a:pt x="15445" y="7106"/>
                    <a:pt x="15414" y="7069"/>
                    <a:pt x="15382" y="7033"/>
                  </a:cubicBezTo>
                  <a:lnTo>
                    <a:pt x="15285" y="6924"/>
                  </a:lnTo>
                  <a:cubicBezTo>
                    <a:pt x="15219" y="6854"/>
                    <a:pt x="15155" y="6784"/>
                    <a:pt x="15092" y="6716"/>
                  </a:cubicBezTo>
                  <a:lnTo>
                    <a:pt x="14901" y="6519"/>
                  </a:lnTo>
                  <a:cubicBezTo>
                    <a:pt x="14870" y="6485"/>
                    <a:pt x="14840" y="6453"/>
                    <a:pt x="14808" y="6421"/>
                  </a:cubicBezTo>
                  <a:lnTo>
                    <a:pt x="14716" y="6328"/>
                  </a:lnTo>
                  <a:lnTo>
                    <a:pt x="14534" y="6147"/>
                  </a:lnTo>
                  <a:lnTo>
                    <a:pt x="14357" y="5977"/>
                  </a:lnTo>
                  <a:cubicBezTo>
                    <a:pt x="13895" y="5532"/>
                    <a:pt x="13498" y="5183"/>
                    <a:pt x="13222" y="4941"/>
                  </a:cubicBezTo>
                  <a:lnTo>
                    <a:pt x="12900" y="4662"/>
                  </a:lnTo>
                  <a:lnTo>
                    <a:pt x="12786" y="4567"/>
                  </a:lnTo>
                  <a:lnTo>
                    <a:pt x="12351" y="4190"/>
                  </a:lnTo>
                  <a:cubicBezTo>
                    <a:pt x="12208" y="4073"/>
                    <a:pt x="12041" y="3927"/>
                    <a:pt x="11841" y="3764"/>
                  </a:cubicBezTo>
                  <a:cubicBezTo>
                    <a:pt x="11739" y="3680"/>
                    <a:pt x="11630" y="3596"/>
                    <a:pt x="11510" y="3510"/>
                  </a:cubicBezTo>
                  <a:cubicBezTo>
                    <a:pt x="11383" y="3420"/>
                    <a:pt x="11247" y="3340"/>
                    <a:pt x="11109" y="3272"/>
                  </a:cubicBezTo>
                  <a:cubicBezTo>
                    <a:pt x="10952" y="3202"/>
                    <a:pt x="10791" y="3143"/>
                    <a:pt x="10626" y="3102"/>
                  </a:cubicBezTo>
                  <a:cubicBezTo>
                    <a:pt x="10456" y="3057"/>
                    <a:pt x="10277" y="3023"/>
                    <a:pt x="10093" y="2989"/>
                  </a:cubicBezTo>
                  <a:cubicBezTo>
                    <a:pt x="9728" y="2923"/>
                    <a:pt x="9336" y="2864"/>
                    <a:pt x="8928" y="2812"/>
                  </a:cubicBezTo>
                  <a:cubicBezTo>
                    <a:pt x="8520" y="2760"/>
                    <a:pt x="8094" y="2717"/>
                    <a:pt x="7654" y="2687"/>
                  </a:cubicBezTo>
                  <a:cubicBezTo>
                    <a:pt x="7214" y="2656"/>
                    <a:pt x="6765" y="2638"/>
                    <a:pt x="6307" y="2633"/>
                  </a:cubicBezTo>
                  <a:cubicBezTo>
                    <a:pt x="6081" y="2631"/>
                    <a:pt x="5852" y="2633"/>
                    <a:pt x="5625" y="2626"/>
                  </a:cubicBezTo>
                  <a:cubicBezTo>
                    <a:pt x="5398" y="2624"/>
                    <a:pt x="5174" y="2594"/>
                    <a:pt x="4954" y="2542"/>
                  </a:cubicBezTo>
                  <a:cubicBezTo>
                    <a:pt x="4847" y="2515"/>
                    <a:pt x="4741" y="2477"/>
                    <a:pt x="4639" y="2431"/>
                  </a:cubicBezTo>
                  <a:cubicBezTo>
                    <a:pt x="4537" y="2384"/>
                    <a:pt x="4439" y="2331"/>
                    <a:pt x="4344" y="2270"/>
                  </a:cubicBezTo>
                  <a:cubicBezTo>
                    <a:pt x="4156" y="2148"/>
                    <a:pt x="3975" y="2014"/>
                    <a:pt x="3800" y="1871"/>
                  </a:cubicBezTo>
                  <a:cubicBezTo>
                    <a:pt x="3449" y="1588"/>
                    <a:pt x="3093" y="1314"/>
                    <a:pt x="2732" y="1069"/>
                  </a:cubicBezTo>
                  <a:cubicBezTo>
                    <a:pt x="2388" y="826"/>
                    <a:pt x="2021" y="613"/>
                    <a:pt x="1642" y="432"/>
                  </a:cubicBezTo>
                  <a:cubicBezTo>
                    <a:pt x="1594" y="409"/>
                    <a:pt x="1549" y="386"/>
                    <a:pt x="1504" y="366"/>
                  </a:cubicBezTo>
                  <a:lnTo>
                    <a:pt x="1365" y="309"/>
                  </a:lnTo>
                  <a:cubicBezTo>
                    <a:pt x="1275" y="269"/>
                    <a:pt x="1182" y="237"/>
                    <a:pt x="1091" y="203"/>
                  </a:cubicBezTo>
                  <a:lnTo>
                    <a:pt x="1023" y="178"/>
                  </a:lnTo>
                  <a:lnTo>
                    <a:pt x="955" y="157"/>
                  </a:lnTo>
                  <a:lnTo>
                    <a:pt x="817" y="114"/>
                  </a:lnTo>
                  <a:cubicBezTo>
                    <a:pt x="774" y="101"/>
                    <a:pt x="726" y="92"/>
                    <a:pt x="683" y="80"/>
                  </a:cubicBezTo>
                  <a:lnTo>
                    <a:pt x="581" y="55"/>
                  </a:lnTo>
                  <a:cubicBezTo>
                    <a:pt x="556" y="49"/>
                    <a:pt x="533" y="42"/>
                    <a:pt x="513" y="40"/>
                  </a:cubicBezTo>
                  <a:lnTo>
                    <a:pt x="413" y="21"/>
                  </a:lnTo>
                  <a:cubicBezTo>
                    <a:pt x="337" y="6"/>
                    <a:pt x="274"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2489754" y="2218840"/>
              <a:ext cx="412992" cy="541920"/>
            </a:xfrm>
            <a:custGeom>
              <a:avLst/>
              <a:gdLst/>
              <a:ahLst/>
              <a:cxnLst/>
              <a:rect l="l" t="t" r="r" b="b"/>
              <a:pathLst>
                <a:path w="7395" h="9704" extrusionOk="0">
                  <a:moveTo>
                    <a:pt x="2598" y="0"/>
                  </a:moveTo>
                  <a:lnTo>
                    <a:pt x="2598" y="0"/>
                  </a:lnTo>
                  <a:cubicBezTo>
                    <a:pt x="2482" y="75"/>
                    <a:pt x="2378" y="168"/>
                    <a:pt x="2290" y="272"/>
                  </a:cubicBezTo>
                  <a:lnTo>
                    <a:pt x="2127" y="463"/>
                  </a:lnTo>
                  <a:cubicBezTo>
                    <a:pt x="1614" y="1057"/>
                    <a:pt x="1057" y="1705"/>
                    <a:pt x="483" y="2374"/>
                  </a:cubicBezTo>
                  <a:lnTo>
                    <a:pt x="374" y="2501"/>
                  </a:lnTo>
                  <a:cubicBezTo>
                    <a:pt x="338" y="2542"/>
                    <a:pt x="302" y="2585"/>
                    <a:pt x="263" y="2630"/>
                  </a:cubicBezTo>
                  <a:cubicBezTo>
                    <a:pt x="227" y="2673"/>
                    <a:pt x="193" y="2721"/>
                    <a:pt x="161" y="2768"/>
                  </a:cubicBezTo>
                  <a:cubicBezTo>
                    <a:pt x="127" y="2818"/>
                    <a:pt x="98" y="2868"/>
                    <a:pt x="73" y="2922"/>
                  </a:cubicBezTo>
                  <a:cubicBezTo>
                    <a:pt x="48" y="2977"/>
                    <a:pt x="27" y="3034"/>
                    <a:pt x="14" y="3095"/>
                  </a:cubicBezTo>
                  <a:cubicBezTo>
                    <a:pt x="0" y="3156"/>
                    <a:pt x="0" y="3222"/>
                    <a:pt x="14" y="3285"/>
                  </a:cubicBezTo>
                  <a:cubicBezTo>
                    <a:pt x="21" y="3317"/>
                    <a:pt x="32" y="3346"/>
                    <a:pt x="46" y="3378"/>
                  </a:cubicBezTo>
                  <a:lnTo>
                    <a:pt x="73" y="3428"/>
                  </a:lnTo>
                  <a:cubicBezTo>
                    <a:pt x="77" y="3444"/>
                    <a:pt x="95" y="3446"/>
                    <a:pt x="107" y="3451"/>
                  </a:cubicBezTo>
                  <a:lnTo>
                    <a:pt x="134" y="3460"/>
                  </a:lnTo>
                  <a:lnTo>
                    <a:pt x="293" y="3516"/>
                  </a:lnTo>
                  <a:cubicBezTo>
                    <a:pt x="508" y="3589"/>
                    <a:pt x="728" y="3655"/>
                    <a:pt x="945" y="3711"/>
                  </a:cubicBezTo>
                  <a:cubicBezTo>
                    <a:pt x="1163" y="3770"/>
                    <a:pt x="1388" y="3816"/>
                    <a:pt x="1610" y="3856"/>
                  </a:cubicBezTo>
                  <a:cubicBezTo>
                    <a:pt x="2045" y="3933"/>
                    <a:pt x="2487" y="3977"/>
                    <a:pt x="2931" y="3988"/>
                  </a:cubicBezTo>
                  <a:cubicBezTo>
                    <a:pt x="2992" y="3990"/>
                    <a:pt x="3053" y="3991"/>
                    <a:pt x="3114" y="3991"/>
                  </a:cubicBezTo>
                  <a:cubicBezTo>
                    <a:pt x="3268" y="3991"/>
                    <a:pt x="3422" y="3985"/>
                    <a:pt x="3573" y="3979"/>
                  </a:cubicBezTo>
                  <a:cubicBezTo>
                    <a:pt x="3598" y="3978"/>
                    <a:pt x="3624" y="3977"/>
                    <a:pt x="3649" y="3977"/>
                  </a:cubicBezTo>
                  <a:cubicBezTo>
                    <a:pt x="3725" y="3977"/>
                    <a:pt x="3798" y="3983"/>
                    <a:pt x="3863" y="4004"/>
                  </a:cubicBezTo>
                  <a:cubicBezTo>
                    <a:pt x="3947" y="4031"/>
                    <a:pt x="4017" y="4092"/>
                    <a:pt x="4058" y="4172"/>
                  </a:cubicBezTo>
                  <a:cubicBezTo>
                    <a:pt x="4101" y="4258"/>
                    <a:pt x="4133" y="4348"/>
                    <a:pt x="4156" y="4441"/>
                  </a:cubicBezTo>
                  <a:cubicBezTo>
                    <a:pt x="4180" y="4537"/>
                    <a:pt x="4208" y="4629"/>
                    <a:pt x="4233" y="4725"/>
                  </a:cubicBezTo>
                  <a:cubicBezTo>
                    <a:pt x="4285" y="4911"/>
                    <a:pt x="4335" y="5092"/>
                    <a:pt x="4382" y="5269"/>
                  </a:cubicBezTo>
                  <a:cubicBezTo>
                    <a:pt x="4477" y="5620"/>
                    <a:pt x="4570" y="5951"/>
                    <a:pt x="4652" y="6255"/>
                  </a:cubicBezTo>
                  <a:cubicBezTo>
                    <a:pt x="4736" y="6561"/>
                    <a:pt x="4813" y="6837"/>
                    <a:pt x="4879" y="7082"/>
                  </a:cubicBezTo>
                  <a:cubicBezTo>
                    <a:pt x="4947" y="7327"/>
                    <a:pt x="5003" y="7538"/>
                    <a:pt x="5055" y="7712"/>
                  </a:cubicBezTo>
                  <a:cubicBezTo>
                    <a:pt x="5108" y="7887"/>
                    <a:pt x="5153" y="8021"/>
                    <a:pt x="5187" y="8114"/>
                  </a:cubicBezTo>
                  <a:cubicBezTo>
                    <a:pt x="5205" y="8159"/>
                    <a:pt x="5219" y="8193"/>
                    <a:pt x="5228" y="8216"/>
                  </a:cubicBezTo>
                  <a:lnTo>
                    <a:pt x="5241" y="8252"/>
                  </a:lnTo>
                  <a:cubicBezTo>
                    <a:pt x="5241" y="8252"/>
                    <a:pt x="5260" y="8300"/>
                    <a:pt x="5298" y="8388"/>
                  </a:cubicBezTo>
                  <a:cubicBezTo>
                    <a:pt x="5357" y="8517"/>
                    <a:pt x="5423" y="8644"/>
                    <a:pt x="5498" y="8764"/>
                  </a:cubicBezTo>
                  <a:cubicBezTo>
                    <a:pt x="5520" y="8805"/>
                    <a:pt x="5550" y="8844"/>
                    <a:pt x="5577" y="8887"/>
                  </a:cubicBezTo>
                  <a:cubicBezTo>
                    <a:pt x="5606" y="8930"/>
                    <a:pt x="5638" y="8971"/>
                    <a:pt x="5674" y="9014"/>
                  </a:cubicBezTo>
                  <a:cubicBezTo>
                    <a:pt x="5751" y="9109"/>
                    <a:pt x="5835" y="9197"/>
                    <a:pt x="5926" y="9277"/>
                  </a:cubicBezTo>
                  <a:cubicBezTo>
                    <a:pt x="6028" y="9370"/>
                    <a:pt x="6144" y="9451"/>
                    <a:pt x="6266" y="9519"/>
                  </a:cubicBezTo>
                  <a:cubicBezTo>
                    <a:pt x="6402" y="9594"/>
                    <a:pt x="6549" y="9648"/>
                    <a:pt x="6704" y="9680"/>
                  </a:cubicBezTo>
                  <a:cubicBezTo>
                    <a:pt x="6724" y="9685"/>
                    <a:pt x="6744" y="9687"/>
                    <a:pt x="6765" y="9689"/>
                  </a:cubicBezTo>
                  <a:lnTo>
                    <a:pt x="6826" y="9698"/>
                  </a:lnTo>
                  <a:cubicBezTo>
                    <a:pt x="6858" y="9702"/>
                    <a:pt x="6889" y="9704"/>
                    <a:pt x="6921" y="9704"/>
                  </a:cubicBezTo>
                  <a:cubicBezTo>
                    <a:pt x="6933" y="9704"/>
                    <a:pt x="6945" y="9703"/>
                    <a:pt x="6957" y="9703"/>
                  </a:cubicBezTo>
                  <a:cubicBezTo>
                    <a:pt x="7050" y="9701"/>
                    <a:pt x="7141" y="9676"/>
                    <a:pt x="7223" y="9630"/>
                  </a:cubicBezTo>
                  <a:cubicBezTo>
                    <a:pt x="7268" y="9603"/>
                    <a:pt x="7304" y="9567"/>
                    <a:pt x="7334" y="9526"/>
                  </a:cubicBezTo>
                  <a:cubicBezTo>
                    <a:pt x="7363" y="9481"/>
                    <a:pt x="7381" y="9431"/>
                    <a:pt x="7388" y="9379"/>
                  </a:cubicBezTo>
                  <a:cubicBezTo>
                    <a:pt x="7395" y="9279"/>
                    <a:pt x="7377" y="9179"/>
                    <a:pt x="7332" y="9089"/>
                  </a:cubicBezTo>
                  <a:cubicBezTo>
                    <a:pt x="7313" y="9045"/>
                    <a:pt x="7291" y="9002"/>
                    <a:pt x="7270" y="8962"/>
                  </a:cubicBezTo>
                  <a:cubicBezTo>
                    <a:pt x="7248" y="8919"/>
                    <a:pt x="7227" y="8878"/>
                    <a:pt x="7205" y="8837"/>
                  </a:cubicBezTo>
                  <a:cubicBezTo>
                    <a:pt x="7159" y="8755"/>
                    <a:pt x="7118" y="8669"/>
                    <a:pt x="7075" y="8583"/>
                  </a:cubicBezTo>
                  <a:cubicBezTo>
                    <a:pt x="6991" y="8411"/>
                    <a:pt x="6908" y="8232"/>
                    <a:pt x="6828" y="8048"/>
                  </a:cubicBezTo>
                  <a:cubicBezTo>
                    <a:pt x="6490" y="7261"/>
                    <a:pt x="6237" y="6438"/>
                    <a:pt x="6076" y="5600"/>
                  </a:cubicBezTo>
                  <a:cubicBezTo>
                    <a:pt x="5992" y="5160"/>
                    <a:pt x="5921" y="4711"/>
                    <a:pt x="5813" y="4269"/>
                  </a:cubicBezTo>
                  <a:cubicBezTo>
                    <a:pt x="5758" y="4049"/>
                    <a:pt x="5690" y="3831"/>
                    <a:pt x="5609" y="3618"/>
                  </a:cubicBezTo>
                  <a:cubicBezTo>
                    <a:pt x="5527" y="3405"/>
                    <a:pt x="5423" y="3201"/>
                    <a:pt x="5296" y="3011"/>
                  </a:cubicBezTo>
                  <a:cubicBezTo>
                    <a:pt x="5171" y="2823"/>
                    <a:pt x="5019" y="2655"/>
                    <a:pt x="4842" y="2512"/>
                  </a:cubicBezTo>
                  <a:cubicBezTo>
                    <a:pt x="4670" y="2374"/>
                    <a:pt x="4480" y="2258"/>
                    <a:pt x="4276" y="2172"/>
                  </a:cubicBezTo>
                  <a:cubicBezTo>
                    <a:pt x="4081" y="2086"/>
                    <a:pt x="3881" y="2013"/>
                    <a:pt x="3677" y="1957"/>
                  </a:cubicBezTo>
                  <a:cubicBezTo>
                    <a:pt x="3478" y="1898"/>
                    <a:pt x="3280" y="1848"/>
                    <a:pt x="3088" y="1800"/>
                  </a:cubicBezTo>
                  <a:cubicBezTo>
                    <a:pt x="2895" y="1753"/>
                    <a:pt x="2705" y="1712"/>
                    <a:pt x="2519" y="1673"/>
                  </a:cubicBezTo>
                  <a:cubicBezTo>
                    <a:pt x="2426" y="1653"/>
                    <a:pt x="2335" y="1635"/>
                    <a:pt x="2244" y="1619"/>
                  </a:cubicBezTo>
                  <a:lnTo>
                    <a:pt x="2108" y="1594"/>
                  </a:lnTo>
                  <a:lnTo>
                    <a:pt x="2011" y="1576"/>
                  </a:lnTo>
                  <a:lnTo>
                    <a:pt x="1941" y="1562"/>
                  </a:lnTo>
                  <a:lnTo>
                    <a:pt x="1841" y="1546"/>
                  </a:lnTo>
                  <a:cubicBezTo>
                    <a:pt x="1762" y="1533"/>
                    <a:pt x="1681" y="1526"/>
                    <a:pt x="1600" y="1526"/>
                  </a:cubicBezTo>
                  <a:cubicBezTo>
                    <a:pt x="1543" y="1526"/>
                    <a:pt x="1485" y="1530"/>
                    <a:pt x="1428" y="1537"/>
                  </a:cubicBezTo>
                  <a:cubicBezTo>
                    <a:pt x="1553" y="1592"/>
                    <a:pt x="1687" y="1633"/>
                    <a:pt x="1823" y="1653"/>
                  </a:cubicBezTo>
                  <a:lnTo>
                    <a:pt x="1920" y="1671"/>
                  </a:lnTo>
                  <a:lnTo>
                    <a:pt x="1988" y="1682"/>
                  </a:lnTo>
                  <a:lnTo>
                    <a:pt x="2088" y="1701"/>
                  </a:lnTo>
                  <a:lnTo>
                    <a:pt x="2222" y="1725"/>
                  </a:lnTo>
                  <a:cubicBezTo>
                    <a:pt x="2310" y="1741"/>
                    <a:pt x="2403" y="1762"/>
                    <a:pt x="2494" y="1780"/>
                  </a:cubicBezTo>
                  <a:cubicBezTo>
                    <a:pt x="2677" y="1818"/>
                    <a:pt x="2866" y="1859"/>
                    <a:pt x="3058" y="1907"/>
                  </a:cubicBezTo>
                  <a:cubicBezTo>
                    <a:pt x="3251" y="1954"/>
                    <a:pt x="3448" y="2004"/>
                    <a:pt x="3643" y="2061"/>
                  </a:cubicBezTo>
                  <a:cubicBezTo>
                    <a:pt x="3843" y="2118"/>
                    <a:pt x="4040" y="2188"/>
                    <a:pt x="4230" y="2272"/>
                  </a:cubicBezTo>
                  <a:cubicBezTo>
                    <a:pt x="4423" y="2356"/>
                    <a:pt x="4604" y="2465"/>
                    <a:pt x="4770" y="2596"/>
                  </a:cubicBezTo>
                  <a:cubicBezTo>
                    <a:pt x="4938" y="2734"/>
                    <a:pt x="5083" y="2895"/>
                    <a:pt x="5203" y="3074"/>
                  </a:cubicBezTo>
                  <a:cubicBezTo>
                    <a:pt x="5323" y="3256"/>
                    <a:pt x="5425" y="3453"/>
                    <a:pt x="5504" y="3657"/>
                  </a:cubicBezTo>
                  <a:cubicBezTo>
                    <a:pt x="5584" y="3865"/>
                    <a:pt x="5649" y="4081"/>
                    <a:pt x="5702" y="4296"/>
                  </a:cubicBezTo>
                  <a:cubicBezTo>
                    <a:pt x="5810" y="4731"/>
                    <a:pt x="5881" y="5178"/>
                    <a:pt x="5965" y="5620"/>
                  </a:cubicBezTo>
                  <a:cubicBezTo>
                    <a:pt x="6128" y="6468"/>
                    <a:pt x="6382" y="7298"/>
                    <a:pt x="6724" y="8091"/>
                  </a:cubicBezTo>
                  <a:cubicBezTo>
                    <a:pt x="6806" y="8277"/>
                    <a:pt x="6889" y="8458"/>
                    <a:pt x="6973" y="8633"/>
                  </a:cubicBezTo>
                  <a:cubicBezTo>
                    <a:pt x="7019" y="8719"/>
                    <a:pt x="7059" y="8805"/>
                    <a:pt x="7105" y="8887"/>
                  </a:cubicBezTo>
                  <a:cubicBezTo>
                    <a:pt x="7127" y="8930"/>
                    <a:pt x="7148" y="8971"/>
                    <a:pt x="7171" y="9011"/>
                  </a:cubicBezTo>
                  <a:cubicBezTo>
                    <a:pt x="7191" y="9052"/>
                    <a:pt x="7211" y="9093"/>
                    <a:pt x="7229" y="9132"/>
                  </a:cubicBezTo>
                  <a:cubicBezTo>
                    <a:pt x="7263" y="9211"/>
                    <a:pt x="7286" y="9293"/>
                    <a:pt x="7277" y="9365"/>
                  </a:cubicBezTo>
                  <a:cubicBezTo>
                    <a:pt x="7268" y="9435"/>
                    <a:pt x="7227" y="9499"/>
                    <a:pt x="7164" y="9535"/>
                  </a:cubicBezTo>
                  <a:cubicBezTo>
                    <a:pt x="7098" y="9571"/>
                    <a:pt x="7023" y="9590"/>
                    <a:pt x="6948" y="9592"/>
                  </a:cubicBezTo>
                  <a:cubicBezTo>
                    <a:pt x="6939" y="9592"/>
                    <a:pt x="6929" y="9593"/>
                    <a:pt x="6919" y="9593"/>
                  </a:cubicBezTo>
                  <a:cubicBezTo>
                    <a:pt x="6891" y="9593"/>
                    <a:pt x="6863" y="9591"/>
                    <a:pt x="6835" y="9587"/>
                  </a:cubicBezTo>
                  <a:lnTo>
                    <a:pt x="6778" y="9580"/>
                  </a:lnTo>
                  <a:cubicBezTo>
                    <a:pt x="6760" y="9578"/>
                    <a:pt x="6742" y="9574"/>
                    <a:pt x="6722" y="9569"/>
                  </a:cubicBezTo>
                  <a:cubicBezTo>
                    <a:pt x="6581" y="9542"/>
                    <a:pt x="6443" y="9490"/>
                    <a:pt x="6316" y="9422"/>
                  </a:cubicBezTo>
                  <a:cubicBezTo>
                    <a:pt x="6203" y="9358"/>
                    <a:pt x="6094" y="9281"/>
                    <a:pt x="5996" y="9195"/>
                  </a:cubicBezTo>
                  <a:cubicBezTo>
                    <a:pt x="5910" y="9118"/>
                    <a:pt x="5831" y="9034"/>
                    <a:pt x="5758" y="8943"/>
                  </a:cubicBezTo>
                  <a:cubicBezTo>
                    <a:pt x="5724" y="8903"/>
                    <a:pt x="5695" y="8862"/>
                    <a:pt x="5665" y="8823"/>
                  </a:cubicBezTo>
                  <a:cubicBezTo>
                    <a:pt x="5638" y="8782"/>
                    <a:pt x="5613" y="8744"/>
                    <a:pt x="5590" y="8705"/>
                  </a:cubicBezTo>
                  <a:cubicBezTo>
                    <a:pt x="5518" y="8590"/>
                    <a:pt x="5454" y="8467"/>
                    <a:pt x="5400" y="8343"/>
                  </a:cubicBezTo>
                  <a:cubicBezTo>
                    <a:pt x="5362" y="8257"/>
                    <a:pt x="5343" y="8209"/>
                    <a:pt x="5343" y="8209"/>
                  </a:cubicBezTo>
                  <a:lnTo>
                    <a:pt x="5330" y="8175"/>
                  </a:lnTo>
                  <a:cubicBezTo>
                    <a:pt x="5321" y="8152"/>
                    <a:pt x="5307" y="8118"/>
                    <a:pt x="5291" y="8075"/>
                  </a:cubicBezTo>
                  <a:cubicBezTo>
                    <a:pt x="5257" y="7985"/>
                    <a:pt x="5212" y="7853"/>
                    <a:pt x="5162" y="7681"/>
                  </a:cubicBezTo>
                  <a:cubicBezTo>
                    <a:pt x="5110" y="7508"/>
                    <a:pt x="5053" y="7298"/>
                    <a:pt x="4985" y="7053"/>
                  </a:cubicBezTo>
                  <a:cubicBezTo>
                    <a:pt x="4917" y="6808"/>
                    <a:pt x="4842" y="6529"/>
                    <a:pt x="4759" y="6225"/>
                  </a:cubicBezTo>
                  <a:lnTo>
                    <a:pt x="4489" y="5239"/>
                  </a:lnTo>
                  <a:cubicBezTo>
                    <a:pt x="4439" y="5062"/>
                    <a:pt x="4389" y="4881"/>
                    <a:pt x="4339" y="4695"/>
                  </a:cubicBezTo>
                  <a:cubicBezTo>
                    <a:pt x="4314" y="4602"/>
                    <a:pt x="4287" y="4507"/>
                    <a:pt x="4262" y="4412"/>
                  </a:cubicBezTo>
                  <a:cubicBezTo>
                    <a:pt x="4237" y="4310"/>
                    <a:pt x="4201" y="4210"/>
                    <a:pt x="4153" y="4117"/>
                  </a:cubicBezTo>
                  <a:cubicBezTo>
                    <a:pt x="4126" y="4067"/>
                    <a:pt x="4092" y="4022"/>
                    <a:pt x="4049" y="3983"/>
                  </a:cubicBezTo>
                  <a:cubicBezTo>
                    <a:pt x="4004" y="3945"/>
                    <a:pt x="3951" y="3915"/>
                    <a:pt x="3897" y="3897"/>
                  </a:cubicBezTo>
                  <a:cubicBezTo>
                    <a:pt x="3820" y="3874"/>
                    <a:pt x="3741" y="3867"/>
                    <a:pt x="3665" y="3867"/>
                  </a:cubicBezTo>
                  <a:cubicBezTo>
                    <a:pt x="3632" y="3867"/>
                    <a:pt x="3599" y="3869"/>
                    <a:pt x="3566" y="3870"/>
                  </a:cubicBezTo>
                  <a:cubicBezTo>
                    <a:pt x="3427" y="3876"/>
                    <a:pt x="3287" y="3880"/>
                    <a:pt x="3146" y="3880"/>
                  </a:cubicBezTo>
                  <a:cubicBezTo>
                    <a:pt x="3075" y="3880"/>
                    <a:pt x="3005" y="3879"/>
                    <a:pt x="2934" y="3877"/>
                  </a:cubicBezTo>
                  <a:cubicBezTo>
                    <a:pt x="2494" y="3868"/>
                    <a:pt x="2059" y="3822"/>
                    <a:pt x="1628" y="3748"/>
                  </a:cubicBezTo>
                  <a:cubicBezTo>
                    <a:pt x="1408" y="3707"/>
                    <a:pt x="1190" y="3661"/>
                    <a:pt x="973" y="3605"/>
                  </a:cubicBezTo>
                  <a:cubicBezTo>
                    <a:pt x="755" y="3548"/>
                    <a:pt x="540" y="3485"/>
                    <a:pt x="327" y="3412"/>
                  </a:cubicBezTo>
                  <a:lnTo>
                    <a:pt x="168" y="3355"/>
                  </a:lnTo>
                  <a:lnTo>
                    <a:pt x="154" y="3351"/>
                  </a:lnTo>
                  <a:lnTo>
                    <a:pt x="154" y="3349"/>
                  </a:lnTo>
                  <a:lnTo>
                    <a:pt x="152" y="3344"/>
                  </a:lnTo>
                  <a:lnTo>
                    <a:pt x="143" y="3330"/>
                  </a:lnTo>
                  <a:cubicBezTo>
                    <a:pt x="134" y="3308"/>
                    <a:pt x="127" y="3285"/>
                    <a:pt x="120" y="3262"/>
                  </a:cubicBezTo>
                  <a:cubicBezTo>
                    <a:pt x="111" y="3215"/>
                    <a:pt x="111" y="3165"/>
                    <a:pt x="120" y="3117"/>
                  </a:cubicBezTo>
                  <a:cubicBezTo>
                    <a:pt x="132" y="3068"/>
                    <a:pt x="150" y="3018"/>
                    <a:pt x="172" y="2970"/>
                  </a:cubicBezTo>
                  <a:cubicBezTo>
                    <a:pt x="195" y="2922"/>
                    <a:pt x="222" y="2875"/>
                    <a:pt x="252" y="2832"/>
                  </a:cubicBezTo>
                  <a:cubicBezTo>
                    <a:pt x="281" y="2786"/>
                    <a:pt x="313" y="2743"/>
                    <a:pt x="347" y="2700"/>
                  </a:cubicBezTo>
                  <a:cubicBezTo>
                    <a:pt x="383" y="2659"/>
                    <a:pt x="420" y="2616"/>
                    <a:pt x="456" y="2573"/>
                  </a:cubicBezTo>
                  <a:lnTo>
                    <a:pt x="565" y="2446"/>
                  </a:lnTo>
                  <a:lnTo>
                    <a:pt x="2210" y="535"/>
                  </a:lnTo>
                  <a:lnTo>
                    <a:pt x="2374" y="345"/>
                  </a:lnTo>
                  <a:cubicBezTo>
                    <a:pt x="2464" y="241"/>
                    <a:pt x="2539" y="125"/>
                    <a:pt x="2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p:cNvSpPr/>
            <p:nvPr/>
          </p:nvSpPr>
          <p:spPr>
            <a:xfrm>
              <a:off x="2111449" y="2242184"/>
              <a:ext cx="286442" cy="225893"/>
            </a:xfrm>
            <a:custGeom>
              <a:avLst/>
              <a:gdLst/>
              <a:ahLst/>
              <a:cxnLst/>
              <a:rect l="l" t="t" r="r" b="b"/>
              <a:pathLst>
                <a:path w="5129" h="4045" extrusionOk="0">
                  <a:moveTo>
                    <a:pt x="333" y="0"/>
                  </a:moveTo>
                  <a:cubicBezTo>
                    <a:pt x="318" y="0"/>
                    <a:pt x="303" y="1"/>
                    <a:pt x="288" y="2"/>
                  </a:cubicBezTo>
                  <a:cubicBezTo>
                    <a:pt x="273" y="2"/>
                    <a:pt x="254" y="4"/>
                    <a:pt x="236" y="6"/>
                  </a:cubicBezTo>
                  <a:cubicBezTo>
                    <a:pt x="218" y="9"/>
                    <a:pt x="202" y="13"/>
                    <a:pt x="186" y="15"/>
                  </a:cubicBezTo>
                  <a:cubicBezTo>
                    <a:pt x="155" y="24"/>
                    <a:pt x="123" y="33"/>
                    <a:pt x="91" y="47"/>
                  </a:cubicBezTo>
                  <a:cubicBezTo>
                    <a:pt x="62" y="63"/>
                    <a:pt x="30" y="81"/>
                    <a:pt x="0" y="99"/>
                  </a:cubicBezTo>
                  <a:cubicBezTo>
                    <a:pt x="30" y="99"/>
                    <a:pt x="57" y="96"/>
                    <a:pt x="83" y="96"/>
                  </a:cubicBezTo>
                  <a:cubicBezTo>
                    <a:pt x="90" y="96"/>
                    <a:pt x="96" y="96"/>
                    <a:pt x="103" y="97"/>
                  </a:cubicBezTo>
                  <a:cubicBezTo>
                    <a:pt x="134" y="97"/>
                    <a:pt x="164" y="97"/>
                    <a:pt x="193" y="99"/>
                  </a:cubicBezTo>
                  <a:cubicBezTo>
                    <a:pt x="209" y="99"/>
                    <a:pt x="223" y="101"/>
                    <a:pt x="239" y="101"/>
                  </a:cubicBezTo>
                  <a:cubicBezTo>
                    <a:pt x="254" y="104"/>
                    <a:pt x="270" y="106"/>
                    <a:pt x="286" y="106"/>
                  </a:cubicBezTo>
                  <a:cubicBezTo>
                    <a:pt x="320" y="106"/>
                    <a:pt x="356" y="115"/>
                    <a:pt x="395" y="120"/>
                  </a:cubicBezTo>
                  <a:cubicBezTo>
                    <a:pt x="418" y="122"/>
                    <a:pt x="449" y="126"/>
                    <a:pt x="488" y="135"/>
                  </a:cubicBezTo>
                  <a:lnTo>
                    <a:pt x="554" y="154"/>
                  </a:lnTo>
                  <a:lnTo>
                    <a:pt x="604" y="169"/>
                  </a:lnTo>
                  <a:cubicBezTo>
                    <a:pt x="622" y="176"/>
                    <a:pt x="642" y="183"/>
                    <a:pt x="660" y="190"/>
                  </a:cubicBezTo>
                  <a:cubicBezTo>
                    <a:pt x="699" y="206"/>
                    <a:pt x="735" y="224"/>
                    <a:pt x="774" y="242"/>
                  </a:cubicBezTo>
                  <a:cubicBezTo>
                    <a:pt x="937" y="326"/>
                    <a:pt x="1086" y="437"/>
                    <a:pt x="1216" y="566"/>
                  </a:cubicBezTo>
                  <a:cubicBezTo>
                    <a:pt x="1356" y="709"/>
                    <a:pt x="1488" y="859"/>
                    <a:pt x="1612" y="1015"/>
                  </a:cubicBezTo>
                  <a:cubicBezTo>
                    <a:pt x="1732" y="1167"/>
                    <a:pt x="1862" y="1312"/>
                    <a:pt x="2000" y="1448"/>
                  </a:cubicBezTo>
                  <a:cubicBezTo>
                    <a:pt x="2120" y="1559"/>
                    <a:pt x="2249" y="1663"/>
                    <a:pt x="2381" y="1761"/>
                  </a:cubicBezTo>
                  <a:cubicBezTo>
                    <a:pt x="2469" y="1827"/>
                    <a:pt x="2553" y="1897"/>
                    <a:pt x="2630" y="1974"/>
                  </a:cubicBezTo>
                  <a:lnTo>
                    <a:pt x="2666" y="2013"/>
                  </a:lnTo>
                  <a:lnTo>
                    <a:pt x="2691" y="2042"/>
                  </a:lnTo>
                  <a:cubicBezTo>
                    <a:pt x="2705" y="2056"/>
                    <a:pt x="2712" y="2065"/>
                    <a:pt x="2712" y="2065"/>
                  </a:cubicBezTo>
                  <a:cubicBezTo>
                    <a:pt x="2712" y="2065"/>
                    <a:pt x="2716" y="2074"/>
                    <a:pt x="2730" y="2090"/>
                  </a:cubicBezTo>
                  <a:cubicBezTo>
                    <a:pt x="2737" y="2099"/>
                    <a:pt x="2744" y="2108"/>
                    <a:pt x="2750" y="2121"/>
                  </a:cubicBezTo>
                  <a:cubicBezTo>
                    <a:pt x="2759" y="2133"/>
                    <a:pt x="2768" y="2146"/>
                    <a:pt x="2780" y="2162"/>
                  </a:cubicBezTo>
                  <a:cubicBezTo>
                    <a:pt x="2834" y="2257"/>
                    <a:pt x="2880" y="2357"/>
                    <a:pt x="2911" y="2459"/>
                  </a:cubicBezTo>
                  <a:cubicBezTo>
                    <a:pt x="2934" y="2525"/>
                    <a:pt x="2959" y="2600"/>
                    <a:pt x="2986" y="2677"/>
                  </a:cubicBezTo>
                  <a:cubicBezTo>
                    <a:pt x="3016" y="2761"/>
                    <a:pt x="3050" y="2842"/>
                    <a:pt x="3093" y="2922"/>
                  </a:cubicBezTo>
                  <a:cubicBezTo>
                    <a:pt x="3190" y="3096"/>
                    <a:pt x="3317" y="3250"/>
                    <a:pt x="3471" y="3377"/>
                  </a:cubicBezTo>
                  <a:cubicBezTo>
                    <a:pt x="3628" y="3509"/>
                    <a:pt x="3793" y="3627"/>
                    <a:pt x="3968" y="3733"/>
                  </a:cubicBezTo>
                  <a:cubicBezTo>
                    <a:pt x="4054" y="3785"/>
                    <a:pt x="4138" y="3837"/>
                    <a:pt x="4226" y="3880"/>
                  </a:cubicBezTo>
                  <a:cubicBezTo>
                    <a:pt x="4269" y="3903"/>
                    <a:pt x="4312" y="3924"/>
                    <a:pt x="4358" y="3944"/>
                  </a:cubicBezTo>
                  <a:cubicBezTo>
                    <a:pt x="4378" y="3953"/>
                    <a:pt x="4401" y="3960"/>
                    <a:pt x="4423" y="3969"/>
                  </a:cubicBezTo>
                  <a:cubicBezTo>
                    <a:pt x="4435" y="3973"/>
                    <a:pt x="4444" y="3978"/>
                    <a:pt x="4455" y="3980"/>
                  </a:cubicBezTo>
                  <a:lnTo>
                    <a:pt x="4485" y="3992"/>
                  </a:lnTo>
                  <a:cubicBezTo>
                    <a:pt x="4568" y="4019"/>
                    <a:pt x="4655" y="4037"/>
                    <a:pt x="4741" y="4044"/>
                  </a:cubicBezTo>
                  <a:cubicBezTo>
                    <a:pt x="4750" y="4044"/>
                    <a:pt x="4759" y="4044"/>
                    <a:pt x="4768" y="4044"/>
                  </a:cubicBezTo>
                  <a:cubicBezTo>
                    <a:pt x="4936" y="4044"/>
                    <a:pt x="5042" y="3984"/>
                    <a:pt x="5128" y="3878"/>
                  </a:cubicBezTo>
                  <a:lnTo>
                    <a:pt x="5128" y="3878"/>
                  </a:lnTo>
                  <a:cubicBezTo>
                    <a:pt x="5097" y="3892"/>
                    <a:pt x="5067" y="3903"/>
                    <a:pt x="5033" y="3910"/>
                  </a:cubicBezTo>
                  <a:cubicBezTo>
                    <a:pt x="5017" y="3914"/>
                    <a:pt x="5006" y="3919"/>
                    <a:pt x="4990" y="3921"/>
                  </a:cubicBezTo>
                  <a:cubicBezTo>
                    <a:pt x="4974" y="3924"/>
                    <a:pt x="4961" y="3926"/>
                    <a:pt x="4947" y="3928"/>
                  </a:cubicBezTo>
                  <a:cubicBezTo>
                    <a:pt x="4905" y="3932"/>
                    <a:pt x="4862" y="3935"/>
                    <a:pt x="4820" y="3935"/>
                  </a:cubicBezTo>
                  <a:cubicBezTo>
                    <a:pt x="4796" y="3935"/>
                    <a:pt x="4773" y="3934"/>
                    <a:pt x="4750" y="3933"/>
                  </a:cubicBezTo>
                  <a:cubicBezTo>
                    <a:pt x="4670" y="3926"/>
                    <a:pt x="4593" y="3910"/>
                    <a:pt x="4519" y="3885"/>
                  </a:cubicBezTo>
                  <a:lnTo>
                    <a:pt x="4491" y="3876"/>
                  </a:lnTo>
                  <a:cubicBezTo>
                    <a:pt x="4482" y="3874"/>
                    <a:pt x="4471" y="3869"/>
                    <a:pt x="4462" y="3865"/>
                  </a:cubicBezTo>
                  <a:cubicBezTo>
                    <a:pt x="4441" y="3858"/>
                    <a:pt x="4421" y="3849"/>
                    <a:pt x="4401" y="3840"/>
                  </a:cubicBezTo>
                  <a:cubicBezTo>
                    <a:pt x="4358" y="3824"/>
                    <a:pt x="4317" y="3803"/>
                    <a:pt x="4276" y="3783"/>
                  </a:cubicBezTo>
                  <a:cubicBezTo>
                    <a:pt x="4192" y="3742"/>
                    <a:pt x="4110" y="3692"/>
                    <a:pt x="4027" y="3640"/>
                  </a:cubicBezTo>
                  <a:cubicBezTo>
                    <a:pt x="3857" y="3538"/>
                    <a:pt x="3696" y="3423"/>
                    <a:pt x="3544" y="3296"/>
                  </a:cubicBezTo>
                  <a:cubicBezTo>
                    <a:pt x="3333" y="3126"/>
                    <a:pt x="3174" y="2897"/>
                    <a:pt x="3090" y="2640"/>
                  </a:cubicBezTo>
                  <a:cubicBezTo>
                    <a:pt x="3061" y="2566"/>
                    <a:pt x="3038" y="2491"/>
                    <a:pt x="3016" y="2425"/>
                  </a:cubicBezTo>
                  <a:cubicBezTo>
                    <a:pt x="2979" y="2314"/>
                    <a:pt x="2932" y="2207"/>
                    <a:pt x="2873" y="2105"/>
                  </a:cubicBezTo>
                  <a:cubicBezTo>
                    <a:pt x="2864" y="2087"/>
                    <a:pt x="2852" y="2071"/>
                    <a:pt x="2843" y="2058"/>
                  </a:cubicBezTo>
                  <a:cubicBezTo>
                    <a:pt x="2834" y="2044"/>
                    <a:pt x="2825" y="2033"/>
                    <a:pt x="2818" y="2024"/>
                  </a:cubicBezTo>
                  <a:lnTo>
                    <a:pt x="2798" y="1997"/>
                  </a:lnTo>
                  <a:cubicBezTo>
                    <a:pt x="2798" y="1997"/>
                    <a:pt x="2791" y="1988"/>
                    <a:pt x="2775" y="1969"/>
                  </a:cubicBezTo>
                  <a:lnTo>
                    <a:pt x="2748" y="1938"/>
                  </a:lnTo>
                  <a:lnTo>
                    <a:pt x="2710" y="1897"/>
                  </a:lnTo>
                  <a:cubicBezTo>
                    <a:pt x="2628" y="1818"/>
                    <a:pt x="2539" y="1740"/>
                    <a:pt x="2449" y="1672"/>
                  </a:cubicBezTo>
                  <a:cubicBezTo>
                    <a:pt x="2335" y="1584"/>
                    <a:pt x="2202" y="1491"/>
                    <a:pt x="2077" y="1366"/>
                  </a:cubicBezTo>
                  <a:cubicBezTo>
                    <a:pt x="1941" y="1233"/>
                    <a:pt x="1814" y="1092"/>
                    <a:pt x="1696" y="943"/>
                  </a:cubicBezTo>
                  <a:cubicBezTo>
                    <a:pt x="1569" y="784"/>
                    <a:pt x="1435" y="632"/>
                    <a:pt x="1293" y="487"/>
                  </a:cubicBezTo>
                  <a:cubicBezTo>
                    <a:pt x="1222" y="414"/>
                    <a:pt x="1148" y="349"/>
                    <a:pt x="1066" y="290"/>
                  </a:cubicBezTo>
                  <a:cubicBezTo>
                    <a:pt x="989" y="235"/>
                    <a:pt x="910" y="183"/>
                    <a:pt x="823" y="140"/>
                  </a:cubicBezTo>
                  <a:cubicBezTo>
                    <a:pt x="783" y="120"/>
                    <a:pt x="742" y="101"/>
                    <a:pt x="701" y="83"/>
                  </a:cubicBezTo>
                  <a:cubicBezTo>
                    <a:pt x="681" y="74"/>
                    <a:pt x="660" y="67"/>
                    <a:pt x="640" y="61"/>
                  </a:cubicBezTo>
                  <a:lnTo>
                    <a:pt x="585" y="43"/>
                  </a:lnTo>
                  <a:lnTo>
                    <a:pt x="515" y="24"/>
                  </a:lnTo>
                  <a:cubicBezTo>
                    <a:pt x="472" y="15"/>
                    <a:pt x="436" y="9"/>
                    <a:pt x="411" y="6"/>
                  </a:cubicBezTo>
                  <a:cubicBezTo>
                    <a:pt x="385" y="2"/>
                    <a:pt x="359" y="0"/>
                    <a:pt x="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2275806" y="2226547"/>
              <a:ext cx="158774" cy="113142"/>
            </a:xfrm>
            <a:custGeom>
              <a:avLst/>
              <a:gdLst/>
              <a:ahLst/>
              <a:cxnLst/>
              <a:rect l="l" t="t" r="r" b="b"/>
              <a:pathLst>
                <a:path w="2843" h="2026" extrusionOk="0">
                  <a:moveTo>
                    <a:pt x="2750" y="1"/>
                  </a:moveTo>
                  <a:lnTo>
                    <a:pt x="2750" y="100"/>
                  </a:lnTo>
                  <a:lnTo>
                    <a:pt x="2750" y="125"/>
                  </a:lnTo>
                  <a:lnTo>
                    <a:pt x="2748" y="148"/>
                  </a:lnTo>
                  <a:cubicBezTo>
                    <a:pt x="2748" y="164"/>
                    <a:pt x="2745" y="177"/>
                    <a:pt x="2743" y="193"/>
                  </a:cubicBezTo>
                  <a:cubicBezTo>
                    <a:pt x="2743" y="209"/>
                    <a:pt x="2743" y="225"/>
                    <a:pt x="2743" y="241"/>
                  </a:cubicBezTo>
                  <a:cubicBezTo>
                    <a:pt x="2743" y="255"/>
                    <a:pt x="2741" y="273"/>
                    <a:pt x="2738" y="289"/>
                  </a:cubicBezTo>
                  <a:cubicBezTo>
                    <a:pt x="2738" y="307"/>
                    <a:pt x="2736" y="323"/>
                    <a:pt x="2736" y="341"/>
                  </a:cubicBezTo>
                  <a:cubicBezTo>
                    <a:pt x="2736" y="359"/>
                    <a:pt x="2732" y="379"/>
                    <a:pt x="2729" y="397"/>
                  </a:cubicBezTo>
                  <a:cubicBezTo>
                    <a:pt x="2729" y="411"/>
                    <a:pt x="2727" y="429"/>
                    <a:pt x="2725" y="454"/>
                  </a:cubicBezTo>
                  <a:cubicBezTo>
                    <a:pt x="2720" y="479"/>
                    <a:pt x="2711" y="513"/>
                    <a:pt x="2702" y="561"/>
                  </a:cubicBezTo>
                  <a:cubicBezTo>
                    <a:pt x="2670" y="683"/>
                    <a:pt x="2623" y="801"/>
                    <a:pt x="2562" y="910"/>
                  </a:cubicBezTo>
                  <a:cubicBezTo>
                    <a:pt x="2487" y="1039"/>
                    <a:pt x="2396" y="1159"/>
                    <a:pt x="2290" y="1263"/>
                  </a:cubicBezTo>
                  <a:cubicBezTo>
                    <a:pt x="2201" y="1352"/>
                    <a:pt x="2106" y="1431"/>
                    <a:pt x="2002" y="1499"/>
                  </a:cubicBezTo>
                  <a:cubicBezTo>
                    <a:pt x="1961" y="1524"/>
                    <a:pt x="1927" y="1542"/>
                    <a:pt x="1904" y="1558"/>
                  </a:cubicBezTo>
                  <a:cubicBezTo>
                    <a:pt x="1893" y="1565"/>
                    <a:pt x="1884" y="1569"/>
                    <a:pt x="1875" y="1572"/>
                  </a:cubicBezTo>
                  <a:lnTo>
                    <a:pt x="1866" y="1576"/>
                  </a:lnTo>
                  <a:lnTo>
                    <a:pt x="1834" y="1592"/>
                  </a:lnTo>
                  <a:cubicBezTo>
                    <a:pt x="1814" y="1603"/>
                    <a:pt x="1784" y="1619"/>
                    <a:pt x="1746" y="1635"/>
                  </a:cubicBezTo>
                  <a:cubicBezTo>
                    <a:pt x="1648" y="1678"/>
                    <a:pt x="1546" y="1717"/>
                    <a:pt x="1442" y="1748"/>
                  </a:cubicBezTo>
                  <a:cubicBezTo>
                    <a:pt x="1183" y="1821"/>
                    <a:pt x="920" y="1869"/>
                    <a:pt x="653" y="1891"/>
                  </a:cubicBezTo>
                  <a:cubicBezTo>
                    <a:pt x="526" y="1905"/>
                    <a:pt x="447" y="1909"/>
                    <a:pt x="404" y="1912"/>
                  </a:cubicBezTo>
                  <a:cubicBezTo>
                    <a:pt x="268" y="1918"/>
                    <a:pt x="131" y="1946"/>
                    <a:pt x="0" y="1986"/>
                  </a:cubicBezTo>
                  <a:cubicBezTo>
                    <a:pt x="106" y="2012"/>
                    <a:pt x="216" y="2026"/>
                    <a:pt x="326" y="2026"/>
                  </a:cubicBezTo>
                  <a:cubicBezTo>
                    <a:pt x="354" y="2026"/>
                    <a:pt x="382" y="2025"/>
                    <a:pt x="410" y="2023"/>
                  </a:cubicBezTo>
                  <a:cubicBezTo>
                    <a:pt x="453" y="2018"/>
                    <a:pt x="533" y="2014"/>
                    <a:pt x="664" y="2002"/>
                  </a:cubicBezTo>
                  <a:cubicBezTo>
                    <a:pt x="780" y="1991"/>
                    <a:pt x="916" y="1975"/>
                    <a:pt x="1059" y="1950"/>
                  </a:cubicBezTo>
                  <a:cubicBezTo>
                    <a:pt x="1199" y="1928"/>
                    <a:pt x="1338" y="1894"/>
                    <a:pt x="1474" y="1855"/>
                  </a:cubicBezTo>
                  <a:cubicBezTo>
                    <a:pt x="1582" y="1821"/>
                    <a:pt x="1689" y="1780"/>
                    <a:pt x="1793" y="1735"/>
                  </a:cubicBezTo>
                  <a:cubicBezTo>
                    <a:pt x="1832" y="1719"/>
                    <a:pt x="1863" y="1701"/>
                    <a:pt x="1884" y="1690"/>
                  </a:cubicBezTo>
                  <a:lnTo>
                    <a:pt x="1918" y="1674"/>
                  </a:lnTo>
                  <a:lnTo>
                    <a:pt x="1927" y="1669"/>
                  </a:lnTo>
                  <a:cubicBezTo>
                    <a:pt x="1938" y="1665"/>
                    <a:pt x="1947" y="1658"/>
                    <a:pt x="1956" y="1653"/>
                  </a:cubicBezTo>
                  <a:cubicBezTo>
                    <a:pt x="1981" y="1637"/>
                    <a:pt x="2018" y="1617"/>
                    <a:pt x="2061" y="1590"/>
                  </a:cubicBezTo>
                  <a:cubicBezTo>
                    <a:pt x="2169" y="1517"/>
                    <a:pt x="2274" y="1436"/>
                    <a:pt x="2367" y="1340"/>
                  </a:cubicBezTo>
                  <a:cubicBezTo>
                    <a:pt x="2480" y="1229"/>
                    <a:pt x="2578" y="1102"/>
                    <a:pt x="2657" y="964"/>
                  </a:cubicBezTo>
                  <a:cubicBezTo>
                    <a:pt x="2723" y="844"/>
                    <a:pt x="2775" y="717"/>
                    <a:pt x="2809" y="586"/>
                  </a:cubicBezTo>
                  <a:cubicBezTo>
                    <a:pt x="2818" y="536"/>
                    <a:pt x="2827" y="497"/>
                    <a:pt x="2831" y="470"/>
                  </a:cubicBezTo>
                  <a:cubicBezTo>
                    <a:pt x="2834" y="440"/>
                    <a:pt x="2836" y="422"/>
                    <a:pt x="2838" y="406"/>
                  </a:cubicBezTo>
                  <a:cubicBezTo>
                    <a:pt x="2841" y="386"/>
                    <a:pt x="2843" y="363"/>
                    <a:pt x="2843" y="343"/>
                  </a:cubicBezTo>
                  <a:cubicBezTo>
                    <a:pt x="2843" y="323"/>
                    <a:pt x="2841" y="304"/>
                    <a:pt x="2838" y="286"/>
                  </a:cubicBezTo>
                  <a:cubicBezTo>
                    <a:pt x="2838" y="268"/>
                    <a:pt x="2836" y="250"/>
                    <a:pt x="2834" y="234"/>
                  </a:cubicBezTo>
                  <a:cubicBezTo>
                    <a:pt x="2834" y="216"/>
                    <a:pt x="2827" y="200"/>
                    <a:pt x="2822" y="184"/>
                  </a:cubicBezTo>
                  <a:cubicBezTo>
                    <a:pt x="2820" y="168"/>
                    <a:pt x="2816" y="153"/>
                    <a:pt x="2811" y="137"/>
                  </a:cubicBezTo>
                  <a:cubicBezTo>
                    <a:pt x="2809" y="130"/>
                    <a:pt x="2807" y="121"/>
                    <a:pt x="2804" y="114"/>
                  </a:cubicBezTo>
                  <a:cubicBezTo>
                    <a:pt x="2800" y="105"/>
                    <a:pt x="2797" y="98"/>
                    <a:pt x="2793" y="91"/>
                  </a:cubicBezTo>
                  <a:cubicBezTo>
                    <a:pt x="2779" y="62"/>
                    <a:pt x="2766" y="30"/>
                    <a:pt x="2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1944692" y="1993219"/>
              <a:ext cx="29097" cy="153239"/>
            </a:xfrm>
            <a:custGeom>
              <a:avLst/>
              <a:gdLst/>
              <a:ahLst/>
              <a:cxnLst/>
              <a:rect l="l" t="t" r="r" b="b"/>
              <a:pathLst>
                <a:path w="521" h="2744" extrusionOk="0">
                  <a:moveTo>
                    <a:pt x="520" y="1"/>
                  </a:moveTo>
                  <a:lnTo>
                    <a:pt x="520" y="1"/>
                  </a:lnTo>
                  <a:cubicBezTo>
                    <a:pt x="493" y="23"/>
                    <a:pt x="466" y="44"/>
                    <a:pt x="441" y="66"/>
                  </a:cubicBezTo>
                  <a:cubicBezTo>
                    <a:pt x="427" y="75"/>
                    <a:pt x="416" y="87"/>
                    <a:pt x="404" y="98"/>
                  </a:cubicBezTo>
                  <a:cubicBezTo>
                    <a:pt x="391" y="109"/>
                    <a:pt x="382" y="121"/>
                    <a:pt x="370" y="134"/>
                  </a:cubicBezTo>
                  <a:cubicBezTo>
                    <a:pt x="348" y="157"/>
                    <a:pt x="327" y="184"/>
                    <a:pt x="307" y="214"/>
                  </a:cubicBezTo>
                  <a:cubicBezTo>
                    <a:pt x="284" y="245"/>
                    <a:pt x="264" y="282"/>
                    <a:pt x="246" y="316"/>
                  </a:cubicBezTo>
                  <a:cubicBezTo>
                    <a:pt x="241" y="329"/>
                    <a:pt x="230" y="345"/>
                    <a:pt x="219" y="372"/>
                  </a:cubicBezTo>
                  <a:lnTo>
                    <a:pt x="173" y="479"/>
                  </a:lnTo>
                  <a:cubicBezTo>
                    <a:pt x="166" y="497"/>
                    <a:pt x="160" y="513"/>
                    <a:pt x="155" y="531"/>
                  </a:cubicBezTo>
                  <a:cubicBezTo>
                    <a:pt x="148" y="549"/>
                    <a:pt x="141" y="570"/>
                    <a:pt x="135" y="592"/>
                  </a:cubicBezTo>
                  <a:cubicBezTo>
                    <a:pt x="128" y="613"/>
                    <a:pt x="119" y="633"/>
                    <a:pt x="112" y="658"/>
                  </a:cubicBezTo>
                  <a:lnTo>
                    <a:pt x="94" y="728"/>
                  </a:lnTo>
                  <a:lnTo>
                    <a:pt x="76" y="801"/>
                  </a:lnTo>
                  <a:cubicBezTo>
                    <a:pt x="71" y="826"/>
                    <a:pt x="64" y="853"/>
                    <a:pt x="60" y="878"/>
                  </a:cubicBezTo>
                  <a:cubicBezTo>
                    <a:pt x="55" y="903"/>
                    <a:pt x="51" y="928"/>
                    <a:pt x="46" y="953"/>
                  </a:cubicBezTo>
                  <a:cubicBezTo>
                    <a:pt x="42" y="978"/>
                    <a:pt x="39" y="1003"/>
                    <a:pt x="35" y="1028"/>
                  </a:cubicBezTo>
                  <a:cubicBezTo>
                    <a:pt x="28" y="1075"/>
                    <a:pt x="21" y="1123"/>
                    <a:pt x="19" y="1166"/>
                  </a:cubicBezTo>
                  <a:cubicBezTo>
                    <a:pt x="17" y="1207"/>
                    <a:pt x="12" y="1245"/>
                    <a:pt x="10" y="1279"/>
                  </a:cubicBezTo>
                  <a:lnTo>
                    <a:pt x="5" y="1383"/>
                  </a:lnTo>
                  <a:lnTo>
                    <a:pt x="5" y="1406"/>
                  </a:lnTo>
                  <a:cubicBezTo>
                    <a:pt x="5" y="1422"/>
                    <a:pt x="5" y="1445"/>
                    <a:pt x="3" y="1472"/>
                  </a:cubicBezTo>
                  <a:cubicBezTo>
                    <a:pt x="3" y="1526"/>
                    <a:pt x="1" y="1603"/>
                    <a:pt x="3" y="1690"/>
                  </a:cubicBezTo>
                  <a:cubicBezTo>
                    <a:pt x="5" y="1862"/>
                    <a:pt x="21" y="2070"/>
                    <a:pt x="33" y="2218"/>
                  </a:cubicBezTo>
                  <a:cubicBezTo>
                    <a:pt x="39" y="2283"/>
                    <a:pt x="44" y="2336"/>
                    <a:pt x="46" y="2376"/>
                  </a:cubicBezTo>
                  <a:cubicBezTo>
                    <a:pt x="51" y="2410"/>
                    <a:pt x="55" y="2442"/>
                    <a:pt x="62" y="2476"/>
                  </a:cubicBezTo>
                  <a:cubicBezTo>
                    <a:pt x="78" y="2553"/>
                    <a:pt x="114" y="2626"/>
                    <a:pt x="169" y="2685"/>
                  </a:cubicBezTo>
                  <a:cubicBezTo>
                    <a:pt x="196" y="2710"/>
                    <a:pt x="228" y="2728"/>
                    <a:pt x="264" y="2739"/>
                  </a:cubicBezTo>
                  <a:cubicBezTo>
                    <a:pt x="275" y="2742"/>
                    <a:pt x="287" y="2744"/>
                    <a:pt x="299" y="2744"/>
                  </a:cubicBezTo>
                  <a:cubicBezTo>
                    <a:pt x="323" y="2744"/>
                    <a:pt x="348" y="2738"/>
                    <a:pt x="370" y="2726"/>
                  </a:cubicBezTo>
                  <a:lnTo>
                    <a:pt x="370" y="2726"/>
                  </a:lnTo>
                  <a:cubicBezTo>
                    <a:pt x="368" y="2726"/>
                    <a:pt x="365" y="2726"/>
                    <a:pt x="362" y="2726"/>
                  </a:cubicBezTo>
                  <a:cubicBezTo>
                    <a:pt x="333" y="2726"/>
                    <a:pt x="305" y="2715"/>
                    <a:pt x="282" y="2698"/>
                  </a:cubicBezTo>
                  <a:cubicBezTo>
                    <a:pt x="262" y="2680"/>
                    <a:pt x="246" y="2658"/>
                    <a:pt x="232" y="2635"/>
                  </a:cubicBezTo>
                  <a:cubicBezTo>
                    <a:pt x="205" y="2576"/>
                    <a:pt x="182" y="2515"/>
                    <a:pt x="171" y="2451"/>
                  </a:cubicBezTo>
                  <a:cubicBezTo>
                    <a:pt x="164" y="2424"/>
                    <a:pt x="160" y="2395"/>
                    <a:pt x="157" y="2367"/>
                  </a:cubicBezTo>
                  <a:cubicBezTo>
                    <a:pt x="155" y="2327"/>
                    <a:pt x="151" y="2274"/>
                    <a:pt x="144" y="2209"/>
                  </a:cubicBezTo>
                  <a:cubicBezTo>
                    <a:pt x="132" y="2061"/>
                    <a:pt x="119" y="1857"/>
                    <a:pt x="117" y="1687"/>
                  </a:cubicBezTo>
                  <a:cubicBezTo>
                    <a:pt x="112" y="1603"/>
                    <a:pt x="114" y="1529"/>
                    <a:pt x="117" y="1474"/>
                  </a:cubicBezTo>
                  <a:cubicBezTo>
                    <a:pt x="117" y="1449"/>
                    <a:pt x="117" y="1427"/>
                    <a:pt x="117" y="1411"/>
                  </a:cubicBezTo>
                  <a:lnTo>
                    <a:pt x="117" y="1388"/>
                  </a:lnTo>
                  <a:lnTo>
                    <a:pt x="121" y="1286"/>
                  </a:lnTo>
                  <a:cubicBezTo>
                    <a:pt x="123" y="1254"/>
                    <a:pt x="128" y="1218"/>
                    <a:pt x="132" y="1177"/>
                  </a:cubicBezTo>
                  <a:cubicBezTo>
                    <a:pt x="135" y="1136"/>
                    <a:pt x="141" y="1091"/>
                    <a:pt x="148" y="1043"/>
                  </a:cubicBezTo>
                  <a:cubicBezTo>
                    <a:pt x="151" y="1021"/>
                    <a:pt x="153" y="996"/>
                    <a:pt x="157" y="971"/>
                  </a:cubicBezTo>
                  <a:cubicBezTo>
                    <a:pt x="160" y="948"/>
                    <a:pt x="166" y="923"/>
                    <a:pt x="171" y="898"/>
                  </a:cubicBezTo>
                  <a:cubicBezTo>
                    <a:pt x="175" y="876"/>
                    <a:pt x="180" y="851"/>
                    <a:pt x="185" y="826"/>
                  </a:cubicBezTo>
                  <a:cubicBezTo>
                    <a:pt x="191" y="803"/>
                    <a:pt x="198" y="780"/>
                    <a:pt x="203" y="758"/>
                  </a:cubicBezTo>
                  <a:cubicBezTo>
                    <a:pt x="209" y="733"/>
                    <a:pt x="216" y="710"/>
                    <a:pt x="221" y="690"/>
                  </a:cubicBezTo>
                  <a:cubicBezTo>
                    <a:pt x="228" y="667"/>
                    <a:pt x="234" y="647"/>
                    <a:pt x="241" y="626"/>
                  </a:cubicBezTo>
                  <a:cubicBezTo>
                    <a:pt x="248" y="606"/>
                    <a:pt x="255" y="588"/>
                    <a:pt x="259" y="570"/>
                  </a:cubicBezTo>
                  <a:cubicBezTo>
                    <a:pt x="266" y="554"/>
                    <a:pt x="271" y="536"/>
                    <a:pt x="280" y="520"/>
                  </a:cubicBezTo>
                  <a:cubicBezTo>
                    <a:pt x="298" y="477"/>
                    <a:pt x="311" y="445"/>
                    <a:pt x="321" y="420"/>
                  </a:cubicBezTo>
                  <a:cubicBezTo>
                    <a:pt x="332" y="395"/>
                    <a:pt x="341" y="379"/>
                    <a:pt x="348" y="368"/>
                  </a:cubicBezTo>
                  <a:cubicBezTo>
                    <a:pt x="366" y="332"/>
                    <a:pt x="382" y="298"/>
                    <a:pt x="395" y="266"/>
                  </a:cubicBezTo>
                  <a:cubicBezTo>
                    <a:pt x="411" y="236"/>
                    <a:pt x="427" y="209"/>
                    <a:pt x="438" y="180"/>
                  </a:cubicBezTo>
                  <a:cubicBezTo>
                    <a:pt x="445" y="166"/>
                    <a:pt x="452" y="153"/>
                    <a:pt x="459" y="137"/>
                  </a:cubicBezTo>
                  <a:cubicBezTo>
                    <a:pt x="466" y="123"/>
                    <a:pt x="472" y="109"/>
                    <a:pt x="479" y="96"/>
                  </a:cubicBezTo>
                  <a:cubicBezTo>
                    <a:pt x="491" y="66"/>
                    <a:pt x="504" y="35"/>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p:cNvSpPr/>
            <p:nvPr/>
          </p:nvSpPr>
          <p:spPr>
            <a:xfrm>
              <a:off x="2515946" y="1901966"/>
              <a:ext cx="356195" cy="349813"/>
            </a:xfrm>
            <a:custGeom>
              <a:avLst/>
              <a:gdLst/>
              <a:ahLst/>
              <a:cxnLst/>
              <a:rect l="l" t="t" r="r" b="b"/>
              <a:pathLst>
                <a:path w="6378" h="6264" extrusionOk="0">
                  <a:moveTo>
                    <a:pt x="0" y="0"/>
                  </a:moveTo>
                  <a:cubicBezTo>
                    <a:pt x="39" y="61"/>
                    <a:pt x="73" y="111"/>
                    <a:pt x="109" y="161"/>
                  </a:cubicBezTo>
                  <a:cubicBezTo>
                    <a:pt x="127" y="188"/>
                    <a:pt x="146" y="216"/>
                    <a:pt x="166" y="243"/>
                  </a:cubicBezTo>
                  <a:cubicBezTo>
                    <a:pt x="177" y="256"/>
                    <a:pt x="189" y="270"/>
                    <a:pt x="200" y="284"/>
                  </a:cubicBezTo>
                  <a:lnTo>
                    <a:pt x="234" y="331"/>
                  </a:lnTo>
                  <a:lnTo>
                    <a:pt x="293" y="410"/>
                  </a:lnTo>
                  <a:cubicBezTo>
                    <a:pt x="306" y="426"/>
                    <a:pt x="318" y="447"/>
                    <a:pt x="331" y="467"/>
                  </a:cubicBezTo>
                  <a:lnTo>
                    <a:pt x="381" y="547"/>
                  </a:lnTo>
                  <a:cubicBezTo>
                    <a:pt x="402" y="576"/>
                    <a:pt x="418" y="610"/>
                    <a:pt x="436" y="642"/>
                  </a:cubicBezTo>
                  <a:cubicBezTo>
                    <a:pt x="454" y="673"/>
                    <a:pt x="472" y="705"/>
                    <a:pt x="488" y="741"/>
                  </a:cubicBezTo>
                  <a:cubicBezTo>
                    <a:pt x="504" y="775"/>
                    <a:pt x="522" y="812"/>
                    <a:pt x="538" y="846"/>
                  </a:cubicBezTo>
                  <a:cubicBezTo>
                    <a:pt x="603" y="995"/>
                    <a:pt x="662" y="1147"/>
                    <a:pt x="710" y="1304"/>
                  </a:cubicBezTo>
                  <a:cubicBezTo>
                    <a:pt x="739" y="1383"/>
                    <a:pt x="760" y="1467"/>
                    <a:pt x="785" y="1551"/>
                  </a:cubicBezTo>
                  <a:cubicBezTo>
                    <a:pt x="810" y="1635"/>
                    <a:pt x="830" y="1721"/>
                    <a:pt x="851" y="1805"/>
                  </a:cubicBezTo>
                  <a:cubicBezTo>
                    <a:pt x="939" y="2149"/>
                    <a:pt x="1016" y="2510"/>
                    <a:pt x="1118" y="2857"/>
                  </a:cubicBezTo>
                  <a:cubicBezTo>
                    <a:pt x="1216" y="3190"/>
                    <a:pt x="1333" y="3516"/>
                    <a:pt x="1469" y="3836"/>
                  </a:cubicBezTo>
                  <a:cubicBezTo>
                    <a:pt x="1501" y="3911"/>
                    <a:pt x="1533" y="3983"/>
                    <a:pt x="1567" y="4056"/>
                  </a:cubicBezTo>
                  <a:cubicBezTo>
                    <a:pt x="1601" y="4126"/>
                    <a:pt x="1644" y="4194"/>
                    <a:pt x="1696" y="4258"/>
                  </a:cubicBezTo>
                  <a:cubicBezTo>
                    <a:pt x="1746" y="4316"/>
                    <a:pt x="1805" y="4366"/>
                    <a:pt x="1871" y="4405"/>
                  </a:cubicBezTo>
                  <a:cubicBezTo>
                    <a:pt x="1930" y="4441"/>
                    <a:pt x="1991" y="4471"/>
                    <a:pt x="2054" y="4498"/>
                  </a:cubicBezTo>
                  <a:cubicBezTo>
                    <a:pt x="2115" y="4523"/>
                    <a:pt x="2172" y="4543"/>
                    <a:pt x="2224" y="4561"/>
                  </a:cubicBezTo>
                  <a:lnTo>
                    <a:pt x="2378" y="4618"/>
                  </a:lnTo>
                  <a:lnTo>
                    <a:pt x="2626" y="4706"/>
                  </a:lnTo>
                  <a:lnTo>
                    <a:pt x="2841" y="4779"/>
                  </a:lnTo>
                  <a:lnTo>
                    <a:pt x="3059" y="4847"/>
                  </a:lnTo>
                  <a:lnTo>
                    <a:pt x="3310" y="4924"/>
                  </a:lnTo>
                  <a:cubicBezTo>
                    <a:pt x="3408" y="4951"/>
                    <a:pt x="3519" y="4985"/>
                    <a:pt x="3641" y="5017"/>
                  </a:cubicBezTo>
                  <a:cubicBezTo>
                    <a:pt x="4256" y="5185"/>
                    <a:pt x="4881" y="5318"/>
                    <a:pt x="5511" y="5416"/>
                  </a:cubicBezTo>
                  <a:cubicBezTo>
                    <a:pt x="5600" y="5430"/>
                    <a:pt x="5690" y="5443"/>
                    <a:pt x="5779" y="5454"/>
                  </a:cubicBezTo>
                  <a:lnTo>
                    <a:pt x="5915" y="5475"/>
                  </a:lnTo>
                  <a:cubicBezTo>
                    <a:pt x="5956" y="5479"/>
                    <a:pt x="5997" y="5488"/>
                    <a:pt x="6037" y="5502"/>
                  </a:cubicBezTo>
                  <a:cubicBezTo>
                    <a:pt x="6076" y="5513"/>
                    <a:pt x="6114" y="5532"/>
                    <a:pt x="6151" y="5552"/>
                  </a:cubicBezTo>
                  <a:cubicBezTo>
                    <a:pt x="6182" y="5570"/>
                    <a:pt x="6214" y="5593"/>
                    <a:pt x="6239" y="5622"/>
                  </a:cubicBezTo>
                  <a:cubicBezTo>
                    <a:pt x="6257" y="5645"/>
                    <a:pt x="6266" y="5674"/>
                    <a:pt x="6264" y="5704"/>
                  </a:cubicBezTo>
                  <a:cubicBezTo>
                    <a:pt x="6257" y="5736"/>
                    <a:pt x="6241" y="5763"/>
                    <a:pt x="6216" y="5781"/>
                  </a:cubicBezTo>
                  <a:cubicBezTo>
                    <a:pt x="6185" y="5804"/>
                    <a:pt x="6151" y="5819"/>
                    <a:pt x="6112" y="5828"/>
                  </a:cubicBezTo>
                  <a:cubicBezTo>
                    <a:pt x="6074" y="5842"/>
                    <a:pt x="6031" y="5851"/>
                    <a:pt x="5987" y="5863"/>
                  </a:cubicBezTo>
                  <a:lnTo>
                    <a:pt x="5736" y="5926"/>
                  </a:lnTo>
                  <a:lnTo>
                    <a:pt x="5264" y="6046"/>
                  </a:lnTo>
                  <a:lnTo>
                    <a:pt x="5022" y="6110"/>
                  </a:lnTo>
                  <a:cubicBezTo>
                    <a:pt x="4888" y="6144"/>
                    <a:pt x="4761" y="6193"/>
                    <a:pt x="4641" y="6264"/>
                  </a:cubicBezTo>
                  <a:cubicBezTo>
                    <a:pt x="4650" y="6264"/>
                    <a:pt x="4658" y="6264"/>
                    <a:pt x="4667" y="6264"/>
                  </a:cubicBezTo>
                  <a:cubicBezTo>
                    <a:pt x="4796" y="6264"/>
                    <a:pt x="4924" y="6248"/>
                    <a:pt x="5049" y="6216"/>
                  </a:cubicBezTo>
                  <a:lnTo>
                    <a:pt x="5292" y="6155"/>
                  </a:lnTo>
                  <a:lnTo>
                    <a:pt x="5765" y="6035"/>
                  </a:lnTo>
                  <a:lnTo>
                    <a:pt x="6017" y="5971"/>
                  </a:lnTo>
                  <a:cubicBezTo>
                    <a:pt x="6058" y="5960"/>
                    <a:pt x="6101" y="5949"/>
                    <a:pt x="6146" y="5935"/>
                  </a:cubicBezTo>
                  <a:cubicBezTo>
                    <a:pt x="6196" y="5921"/>
                    <a:pt x="6241" y="5899"/>
                    <a:pt x="6284" y="5869"/>
                  </a:cubicBezTo>
                  <a:cubicBezTo>
                    <a:pt x="6307" y="5851"/>
                    <a:pt x="6325" y="5831"/>
                    <a:pt x="6341" y="5806"/>
                  </a:cubicBezTo>
                  <a:cubicBezTo>
                    <a:pt x="6357" y="5781"/>
                    <a:pt x="6368" y="5751"/>
                    <a:pt x="6373" y="5722"/>
                  </a:cubicBezTo>
                  <a:cubicBezTo>
                    <a:pt x="6377" y="5692"/>
                    <a:pt x="6375" y="5661"/>
                    <a:pt x="6366" y="5631"/>
                  </a:cubicBezTo>
                  <a:lnTo>
                    <a:pt x="6359" y="5609"/>
                  </a:lnTo>
                  <a:cubicBezTo>
                    <a:pt x="6357" y="5602"/>
                    <a:pt x="6352" y="5595"/>
                    <a:pt x="6350" y="5590"/>
                  </a:cubicBezTo>
                  <a:lnTo>
                    <a:pt x="6339" y="5570"/>
                  </a:lnTo>
                  <a:lnTo>
                    <a:pt x="6325" y="5554"/>
                  </a:lnTo>
                  <a:cubicBezTo>
                    <a:pt x="6291" y="5513"/>
                    <a:pt x="6250" y="5479"/>
                    <a:pt x="6205" y="5454"/>
                  </a:cubicBezTo>
                  <a:cubicBezTo>
                    <a:pt x="6162" y="5430"/>
                    <a:pt x="6117" y="5411"/>
                    <a:pt x="6071" y="5396"/>
                  </a:cubicBezTo>
                  <a:cubicBezTo>
                    <a:pt x="6024" y="5382"/>
                    <a:pt x="5976" y="5371"/>
                    <a:pt x="5929" y="5364"/>
                  </a:cubicBezTo>
                  <a:lnTo>
                    <a:pt x="5795" y="5346"/>
                  </a:lnTo>
                  <a:cubicBezTo>
                    <a:pt x="5706" y="5334"/>
                    <a:pt x="5616" y="5321"/>
                    <a:pt x="5527" y="5307"/>
                  </a:cubicBezTo>
                  <a:cubicBezTo>
                    <a:pt x="4902" y="5210"/>
                    <a:pt x="4280" y="5078"/>
                    <a:pt x="3668" y="4910"/>
                  </a:cubicBezTo>
                  <a:cubicBezTo>
                    <a:pt x="3548" y="4879"/>
                    <a:pt x="3437" y="4845"/>
                    <a:pt x="3340" y="4817"/>
                  </a:cubicBezTo>
                  <a:lnTo>
                    <a:pt x="3090" y="4743"/>
                  </a:lnTo>
                  <a:lnTo>
                    <a:pt x="2875" y="4672"/>
                  </a:lnTo>
                  <a:lnTo>
                    <a:pt x="2660" y="4602"/>
                  </a:lnTo>
                  <a:lnTo>
                    <a:pt x="2415" y="4516"/>
                  </a:lnTo>
                  <a:lnTo>
                    <a:pt x="2263" y="4459"/>
                  </a:lnTo>
                  <a:cubicBezTo>
                    <a:pt x="2208" y="4441"/>
                    <a:pt x="2152" y="4421"/>
                    <a:pt x="2095" y="4396"/>
                  </a:cubicBezTo>
                  <a:cubicBezTo>
                    <a:pt x="1982" y="4350"/>
                    <a:pt x="1864" y="4292"/>
                    <a:pt x="1778" y="4187"/>
                  </a:cubicBezTo>
                  <a:cubicBezTo>
                    <a:pt x="1692" y="4085"/>
                    <a:pt x="1633" y="3942"/>
                    <a:pt x="1569" y="3793"/>
                  </a:cubicBezTo>
                  <a:cubicBezTo>
                    <a:pt x="1435" y="3478"/>
                    <a:pt x="1320" y="3156"/>
                    <a:pt x="1222" y="2827"/>
                  </a:cubicBezTo>
                  <a:cubicBezTo>
                    <a:pt x="1120" y="2485"/>
                    <a:pt x="1045" y="2127"/>
                    <a:pt x="957" y="1780"/>
                  </a:cubicBezTo>
                  <a:cubicBezTo>
                    <a:pt x="937" y="1691"/>
                    <a:pt x="912" y="1605"/>
                    <a:pt x="889" y="1521"/>
                  </a:cubicBezTo>
                  <a:cubicBezTo>
                    <a:pt x="866" y="1435"/>
                    <a:pt x="841" y="1351"/>
                    <a:pt x="814" y="1270"/>
                  </a:cubicBezTo>
                  <a:cubicBezTo>
                    <a:pt x="764" y="1111"/>
                    <a:pt x="705" y="952"/>
                    <a:pt x="637" y="800"/>
                  </a:cubicBezTo>
                  <a:lnTo>
                    <a:pt x="585" y="692"/>
                  </a:lnTo>
                  <a:cubicBezTo>
                    <a:pt x="569" y="655"/>
                    <a:pt x="549" y="624"/>
                    <a:pt x="531" y="590"/>
                  </a:cubicBezTo>
                  <a:cubicBezTo>
                    <a:pt x="513" y="556"/>
                    <a:pt x="495" y="522"/>
                    <a:pt x="474" y="490"/>
                  </a:cubicBezTo>
                  <a:lnTo>
                    <a:pt x="420" y="406"/>
                  </a:lnTo>
                  <a:cubicBezTo>
                    <a:pt x="406" y="386"/>
                    <a:pt x="395" y="363"/>
                    <a:pt x="381" y="347"/>
                  </a:cubicBezTo>
                  <a:lnTo>
                    <a:pt x="320" y="263"/>
                  </a:lnTo>
                  <a:cubicBezTo>
                    <a:pt x="306" y="247"/>
                    <a:pt x="293" y="231"/>
                    <a:pt x="282" y="216"/>
                  </a:cubicBezTo>
                  <a:cubicBezTo>
                    <a:pt x="268" y="200"/>
                    <a:pt x="254" y="186"/>
                    <a:pt x="241" y="175"/>
                  </a:cubicBezTo>
                  <a:cubicBezTo>
                    <a:pt x="216" y="150"/>
                    <a:pt x="191" y="127"/>
                    <a:pt x="166" y="107"/>
                  </a:cubicBezTo>
                  <a:cubicBezTo>
                    <a:pt x="114" y="66"/>
                    <a:pt x="57" y="3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p:cNvSpPr/>
            <p:nvPr/>
          </p:nvSpPr>
          <p:spPr>
            <a:xfrm>
              <a:off x="2252238" y="1882196"/>
              <a:ext cx="133978" cy="61429"/>
            </a:xfrm>
            <a:custGeom>
              <a:avLst/>
              <a:gdLst/>
              <a:ahLst/>
              <a:cxnLst/>
              <a:rect l="l" t="t" r="r" b="b"/>
              <a:pathLst>
                <a:path w="2399" h="1100" extrusionOk="0">
                  <a:moveTo>
                    <a:pt x="111" y="1"/>
                  </a:moveTo>
                  <a:cubicBezTo>
                    <a:pt x="34" y="121"/>
                    <a:pt x="0" y="239"/>
                    <a:pt x="41" y="415"/>
                  </a:cubicBezTo>
                  <a:cubicBezTo>
                    <a:pt x="89" y="601"/>
                    <a:pt x="198" y="769"/>
                    <a:pt x="349" y="889"/>
                  </a:cubicBezTo>
                  <a:cubicBezTo>
                    <a:pt x="436" y="957"/>
                    <a:pt x="533" y="1009"/>
                    <a:pt x="637" y="1043"/>
                  </a:cubicBezTo>
                  <a:cubicBezTo>
                    <a:pt x="717" y="1071"/>
                    <a:pt x="803" y="1089"/>
                    <a:pt x="887" y="1095"/>
                  </a:cubicBezTo>
                  <a:cubicBezTo>
                    <a:pt x="921" y="1100"/>
                    <a:pt x="946" y="1100"/>
                    <a:pt x="964" y="1100"/>
                  </a:cubicBezTo>
                  <a:lnTo>
                    <a:pt x="1025" y="1100"/>
                  </a:lnTo>
                  <a:cubicBezTo>
                    <a:pt x="1045" y="1100"/>
                    <a:pt x="1077" y="1100"/>
                    <a:pt x="1113" y="1098"/>
                  </a:cubicBezTo>
                  <a:cubicBezTo>
                    <a:pt x="1211" y="1089"/>
                    <a:pt x="1308" y="1073"/>
                    <a:pt x="1401" y="1046"/>
                  </a:cubicBezTo>
                  <a:cubicBezTo>
                    <a:pt x="1515" y="1014"/>
                    <a:pt x="1623" y="969"/>
                    <a:pt x="1726" y="916"/>
                  </a:cubicBezTo>
                  <a:cubicBezTo>
                    <a:pt x="1814" y="869"/>
                    <a:pt x="1898" y="819"/>
                    <a:pt x="1979" y="762"/>
                  </a:cubicBezTo>
                  <a:cubicBezTo>
                    <a:pt x="2061" y="706"/>
                    <a:pt x="2097" y="678"/>
                    <a:pt x="2122" y="658"/>
                  </a:cubicBezTo>
                  <a:cubicBezTo>
                    <a:pt x="2231" y="574"/>
                    <a:pt x="2324" y="470"/>
                    <a:pt x="2399" y="352"/>
                  </a:cubicBezTo>
                  <a:lnTo>
                    <a:pt x="2399" y="352"/>
                  </a:lnTo>
                  <a:cubicBezTo>
                    <a:pt x="2276" y="413"/>
                    <a:pt x="2161" y="486"/>
                    <a:pt x="2054" y="572"/>
                  </a:cubicBezTo>
                  <a:cubicBezTo>
                    <a:pt x="2032" y="588"/>
                    <a:pt x="1995" y="617"/>
                    <a:pt x="1916" y="672"/>
                  </a:cubicBezTo>
                  <a:cubicBezTo>
                    <a:pt x="1839" y="724"/>
                    <a:pt x="1757" y="774"/>
                    <a:pt x="1673" y="817"/>
                  </a:cubicBezTo>
                  <a:cubicBezTo>
                    <a:pt x="1578" y="867"/>
                    <a:pt x="1476" y="907"/>
                    <a:pt x="1372" y="939"/>
                  </a:cubicBezTo>
                  <a:cubicBezTo>
                    <a:pt x="1283" y="964"/>
                    <a:pt x="1195" y="980"/>
                    <a:pt x="1104" y="987"/>
                  </a:cubicBezTo>
                  <a:cubicBezTo>
                    <a:pt x="1070" y="989"/>
                    <a:pt x="1041" y="991"/>
                    <a:pt x="1023" y="991"/>
                  </a:cubicBezTo>
                  <a:lnTo>
                    <a:pt x="966" y="991"/>
                  </a:lnTo>
                  <a:cubicBezTo>
                    <a:pt x="950" y="991"/>
                    <a:pt x="928" y="991"/>
                    <a:pt x="898" y="987"/>
                  </a:cubicBezTo>
                  <a:cubicBezTo>
                    <a:pt x="821" y="980"/>
                    <a:pt x="744" y="962"/>
                    <a:pt x="671" y="939"/>
                  </a:cubicBezTo>
                  <a:cubicBezTo>
                    <a:pt x="578" y="907"/>
                    <a:pt x="495" y="862"/>
                    <a:pt x="417" y="803"/>
                  </a:cubicBezTo>
                  <a:cubicBezTo>
                    <a:pt x="347" y="746"/>
                    <a:pt x="288" y="678"/>
                    <a:pt x="241" y="604"/>
                  </a:cubicBezTo>
                  <a:cubicBezTo>
                    <a:pt x="200" y="536"/>
                    <a:pt x="168" y="463"/>
                    <a:pt x="148" y="388"/>
                  </a:cubicBezTo>
                  <a:cubicBezTo>
                    <a:pt x="132" y="322"/>
                    <a:pt x="118" y="257"/>
                    <a:pt x="111" y="191"/>
                  </a:cubicBezTo>
                  <a:cubicBezTo>
                    <a:pt x="105" y="127"/>
                    <a:pt x="105" y="64"/>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2353656" y="1871417"/>
              <a:ext cx="10053" cy="57297"/>
            </a:xfrm>
            <a:custGeom>
              <a:avLst/>
              <a:gdLst/>
              <a:ahLst/>
              <a:cxnLst/>
              <a:rect l="l" t="t" r="r" b="b"/>
              <a:pathLst>
                <a:path w="180" h="1026" extrusionOk="0">
                  <a:moveTo>
                    <a:pt x="70" y="1"/>
                  </a:moveTo>
                  <a:cubicBezTo>
                    <a:pt x="59" y="24"/>
                    <a:pt x="50" y="48"/>
                    <a:pt x="46" y="73"/>
                  </a:cubicBezTo>
                  <a:cubicBezTo>
                    <a:pt x="41" y="98"/>
                    <a:pt x="41" y="123"/>
                    <a:pt x="46" y="148"/>
                  </a:cubicBezTo>
                  <a:cubicBezTo>
                    <a:pt x="55" y="216"/>
                    <a:pt x="64" y="284"/>
                    <a:pt x="66" y="352"/>
                  </a:cubicBezTo>
                  <a:cubicBezTo>
                    <a:pt x="68" y="395"/>
                    <a:pt x="68" y="436"/>
                    <a:pt x="68" y="466"/>
                  </a:cubicBezTo>
                  <a:cubicBezTo>
                    <a:pt x="68" y="497"/>
                    <a:pt x="66" y="515"/>
                    <a:pt x="66" y="515"/>
                  </a:cubicBezTo>
                  <a:cubicBezTo>
                    <a:pt x="66" y="515"/>
                    <a:pt x="66" y="534"/>
                    <a:pt x="64" y="563"/>
                  </a:cubicBezTo>
                  <a:cubicBezTo>
                    <a:pt x="59" y="595"/>
                    <a:pt x="57" y="633"/>
                    <a:pt x="50" y="674"/>
                  </a:cubicBezTo>
                  <a:cubicBezTo>
                    <a:pt x="41" y="744"/>
                    <a:pt x="27" y="810"/>
                    <a:pt x="9" y="878"/>
                  </a:cubicBezTo>
                  <a:cubicBezTo>
                    <a:pt x="2" y="901"/>
                    <a:pt x="0" y="926"/>
                    <a:pt x="2" y="951"/>
                  </a:cubicBezTo>
                  <a:cubicBezTo>
                    <a:pt x="7" y="976"/>
                    <a:pt x="12" y="1001"/>
                    <a:pt x="21" y="1026"/>
                  </a:cubicBezTo>
                  <a:cubicBezTo>
                    <a:pt x="43" y="1012"/>
                    <a:pt x="61" y="994"/>
                    <a:pt x="80" y="976"/>
                  </a:cubicBezTo>
                  <a:cubicBezTo>
                    <a:pt x="98" y="955"/>
                    <a:pt x="109" y="933"/>
                    <a:pt x="116" y="908"/>
                  </a:cubicBezTo>
                  <a:cubicBezTo>
                    <a:pt x="136" y="835"/>
                    <a:pt x="150" y="765"/>
                    <a:pt x="161" y="690"/>
                  </a:cubicBezTo>
                  <a:cubicBezTo>
                    <a:pt x="168" y="647"/>
                    <a:pt x="170" y="604"/>
                    <a:pt x="175" y="572"/>
                  </a:cubicBezTo>
                  <a:cubicBezTo>
                    <a:pt x="177" y="540"/>
                    <a:pt x="177" y="520"/>
                    <a:pt x="177" y="520"/>
                  </a:cubicBezTo>
                  <a:lnTo>
                    <a:pt x="179" y="468"/>
                  </a:lnTo>
                  <a:lnTo>
                    <a:pt x="179" y="348"/>
                  </a:lnTo>
                  <a:cubicBezTo>
                    <a:pt x="175" y="275"/>
                    <a:pt x="168" y="203"/>
                    <a:pt x="154" y="130"/>
                  </a:cubicBezTo>
                  <a:cubicBezTo>
                    <a:pt x="150" y="105"/>
                    <a:pt x="141" y="80"/>
                    <a:pt x="127" y="58"/>
                  </a:cubicBezTo>
                  <a:cubicBezTo>
                    <a:pt x="109" y="37"/>
                    <a:pt x="91" y="17"/>
                    <a:pt x="70"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2254137" y="1807529"/>
              <a:ext cx="20552" cy="90022"/>
            </a:xfrm>
            <a:custGeom>
              <a:avLst/>
              <a:gdLst/>
              <a:ahLst/>
              <a:cxnLst/>
              <a:rect l="l" t="t" r="r" b="b"/>
              <a:pathLst>
                <a:path w="368" h="1612" extrusionOk="0">
                  <a:moveTo>
                    <a:pt x="359" y="0"/>
                  </a:moveTo>
                  <a:lnTo>
                    <a:pt x="359" y="0"/>
                  </a:lnTo>
                  <a:cubicBezTo>
                    <a:pt x="293" y="122"/>
                    <a:pt x="245" y="252"/>
                    <a:pt x="216" y="388"/>
                  </a:cubicBezTo>
                  <a:cubicBezTo>
                    <a:pt x="209" y="428"/>
                    <a:pt x="191" y="508"/>
                    <a:pt x="164" y="635"/>
                  </a:cubicBezTo>
                  <a:cubicBezTo>
                    <a:pt x="148" y="701"/>
                    <a:pt x="123" y="823"/>
                    <a:pt x="123" y="823"/>
                  </a:cubicBezTo>
                  <a:cubicBezTo>
                    <a:pt x="123" y="823"/>
                    <a:pt x="91" y="970"/>
                    <a:pt x="77" y="1031"/>
                  </a:cubicBezTo>
                  <a:cubicBezTo>
                    <a:pt x="57" y="1127"/>
                    <a:pt x="46" y="1174"/>
                    <a:pt x="41" y="1202"/>
                  </a:cubicBezTo>
                  <a:cubicBezTo>
                    <a:pt x="9" y="1338"/>
                    <a:pt x="0" y="1476"/>
                    <a:pt x="7" y="1612"/>
                  </a:cubicBezTo>
                  <a:cubicBezTo>
                    <a:pt x="73" y="1489"/>
                    <a:pt x="121" y="1360"/>
                    <a:pt x="150" y="1226"/>
                  </a:cubicBezTo>
                  <a:cubicBezTo>
                    <a:pt x="155" y="1197"/>
                    <a:pt x="166" y="1152"/>
                    <a:pt x="186" y="1056"/>
                  </a:cubicBezTo>
                  <a:lnTo>
                    <a:pt x="232" y="848"/>
                  </a:lnTo>
                  <a:cubicBezTo>
                    <a:pt x="232" y="848"/>
                    <a:pt x="259" y="725"/>
                    <a:pt x="272" y="657"/>
                  </a:cubicBezTo>
                  <a:cubicBezTo>
                    <a:pt x="302" y="530"/>
                    <a:pt x="318" y="451"/>
                    <a:pt x="327" y="410"/>
                  </a:cubicBezTo>
                  <a:cubicBezTo>
                    <a:pt x="356" y="277"/>
                    <a:pt x="368" y="138"/>
                    <a:pt x="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2502766" y="2085255"/>
              <a:ext cx="77796" cy="112639"/>
            </a:xfrm>
            <a:custGeom>
              <a:avLst/>
              <a:gdLst/>
              <a:ahLst/>
              <a:cxnLst/>
              <a:rect l="l" t="t" r="r" b="b"/>
              <a:pathLst>
                <a:path w="1393" h="2017" extrusionOk="0">
                  <a:moveTo>
                    <a:pt x="28" y="1"/>
                  </a:moveTo>
                  <a:lnTo>
                    <a:pt x="28" y="1"/>
                  </a:lnTo>
                  <a:cubicBezTo>
                    <a:pt x="10" y="144"/>
                    <a:pt x="1" y="248"/>
                    <a:pt x="44" y="416"/>
                  </a:cubicBezTo>
                  <a:cubicBezTo>
                    <a:pt x="48" y="429"/>
                    <a:pt x="53" y="450"/>
                    <a:pt x="60" y="477"/>
                  </a:cubicBezTo>
                  <a:cubicBezTo>
                    <a:pt x="66" y="504"/>
                    <a:pt x="80" y="538"/>
                    <a:pt x="94" y="586"/>
                  </a:cubicBezTo>
                  <a:cubicBezTo>
                    <a:pt x="109" y="633"/>
                    <a:pt x="134" y="699"/>
                    <a:pt x="162" y="767"/>
                  </a:cubicBezTo>
                  <a:cubicBezTo>
                    <a:pt x="175" y="803"/>
                    <a:pt x="193" y="837"/>
                    <a:pt x="211" y="871"/>
                  </a:cubicBezTo>
                  <a:cubicBezTo>
                    <a:pt x="227" y="907"/>
                    <a:pt x="243" y="941"/>
                    <a:pt x="261" y="973"/>
                  </a:cubicBezTo>
                  <a:lnTo>
                    <a:pt x="311" y="1064"/>
                  </a:lnTo>
                  <a:cubicBezTo>
                    <a:pt x="327" y="1093"/>
                    <a:pt x="345" y="1116"/>
                    <a:pt x="357" y="1136"/>
                  </a:cubicBezTo>
                  <a:cubicBezTo>
                    <a:pt x="384" y="1180"/>
                    <a:pt x="400" y="1204"/>
                    <a:pt x="400" y="1204"/>
                  </a:cubicBezTo>
                  <a:cubicBezTo>
                    <a:pt x="402" y="1209"/>
                    <a:pt x="406" y="1216"/>
                    <a:pt x="409" y="1220"/>
                  </a:cubicBezTo>
                  <a:lnTo>
                    <a:pt x="438" y="1259"/>
                  </a:lnTo>
                  <a:cubicBezTo>
                    <a:pt x="463" y="1293"/>
                    <a:pt x="495" y="1343"/>
                    <a:pt x="538" y="1390"/>
                  </a:cubicBezTo>
                  <a:cubicBezTo>
                    <a:pt x="558" y="1415"/>
                    <a:pt x="579" y="1442"/>
                    <a:pt x="601" y="1470"/>
                  </a:cubicBezTo>
                  <a:lnTo>
                    <a:pt x="674" y="1547"/>
                  </a:lnTo>
                  <a:lnTo>
                    <a:pt x="708" y="1585"/>
                  </a:lnTo>
                  <a:cubicBezTo>
                    <a:pt x="722" y="1597"/>
                    <a:pt x="733" y="1608"/>
                    <a:pt x="744" y="1619"/>
                  </a:cubicBezTo>
                  <a:lnTo>
                    <a:pt x="812" y="1683"/>
                  </a:lnTo>
                  <a:cubicBezTo>
                    <a:pt x="876" y="1742"/>
                    <a:pt x="941" y="1796"/>
                    <a:pt x="1012" y="1846"/>
                  </a:cubicBezTo>
                  <a:cubicBezTo>
                    <a:pt x="1155" y="1948"/>
                    <a:pt x="1252" y="1980"/>
                    <a:pt x="1393" y="2016"/>
                  </a:cubicBezTo>
                  <a:cubicBezTo>
                    <a:pt x="1293" y="1923"/>
                    <a:pt x="1186" y="1837"/>
                    <a:pt x="1077" y="1758"/>
                  </a:cubicBezTo>
                  <a:cubicBezTo>
                    <a:pt x="1012" y="1710"/>
                    <a:pt x="948" y="1658"/>
                    <a:pt x="887" y="1601"/>
                  </a:cubicBezTo>
                  <a:lnTo>
                    <a:pt x="824" y="1542"/>
                  </a:lnTo>
                  <a:cubicBezTo>
                    <a:pt x="812" y="1531"/>
                    <a:pt x="799" y="1520"/>
                    <a:pt x="787" y="1508"/>
                  </a:cubicBezTo>
                  <a:lnTo>
                    <a:pt x="753" y="1472"/>
                  </a:lnTo>
                  <a:cubicBezTo>
                    <a:pt x="731" y="1447"/>
                    <a:pt x="708" y="1422"/>
                    <a:pt x="685" y="1397"/>
                  </a:cubicBezTo>
                  <a:lnTo>
                    <a:pt x="624" y="1322"/>
                  </a:lnTo>
                  <a:cubicBezTo>
                    <a:pt x="583" y="1275"/>
                    <a:pt x="552" y="1229"/>
                    <a:pt x="529" y="1195"/>
                  </a:cubicBezTo>
                  <a:lnTo>
                    <a:pt x="499" y="1159"/>
                  </a:lnTo>
                  <a:cubicBezTo>
                    <a:pt x="497" y="1155"/>
                    <a:pt x="493" y="1148"/>
                    <a:pt x="490" y="1143"/>
                  </a:cubicBezTo>
                  <a:lnTo>
                    <a:pt x="450" y="1080"/>
                  </a:lnTo>
                  <a:cubicBezTo>
                    <a:pt x="438" y="1059"/>
                    <a:pt x="422" y="1037"/>
                    <a:pt x="406" y="1010"/>
                  </a:cubicBezTo>
                  <a:lnTo>
                    <a:pt x="359" y="923"/>
                  </a:lnTo>
                  <a:cubicBezTo>
                    <a:pt x="341" y="892"/>
                    <a:pt x="325" y="858"/>
                    <a:pt x="309" y="824"/>
                  </a:cubicBezTo>
                  <a:cubicBezTo>
                    <a:pt x="293" y="792"/>
                    <a:pt x="277" y="758"/>
                    <a:pt x="264" y="724"/>
                  </a:cubicBezTo>
                  <a:cubicBezTo>
                    <a:pt x="239" y="658"/>
                    <a:pt x="211" y="597"/>
                    <a:pt x="198" y="549"/>
                  </a:cubicBezTo>
                  <a:cubicBezTo>
                    <a:pt x="184" y="504"/>
                    <a:pt x="173" y="472"/>
                    <a:pt x="164" y="445"/>
                  </a:cubicBezTo>
                  <a:cubicBezTo>
                    <a:pt x="157" y="420"/>
                    <a:pt x="153" y="402"/>
                    <a:pt x="150" y="388"/>
                  </a:cubicBezTo>
                  <a:cubicBezTo>
                    <a:pt x="116" y="257"/>
                    <a:pt x="75" y="128"/>
                    <a:pt x="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2497572" y="2111447"/>
              <a:ext cx="8042" cy="90357"/>
            </a:xfrm>
            <a:custGeom>
              <a:avLst/>
              <a:gdLst/>
              <a:ahLst/>
              <a:cxnLst/>
              <a:rect l="l" t="t" r="r" b="b"/>
              <a:pathLst>
                <a:path w="144" h="1618" extrusionOk="0">
                  <a:moveTo>
                    <a:pt x="66" y="1"/>
                  </a:moveTo>
                  <a:cubicBezTo>
                    <a:pt x="37" y="135"/>
                    <a:pt x="26" y="273"/>
                    <a:pt x="28" y="409"/>
                  </a:cubicBezTo>
                  <a:cubicBezTo>
                    <a:pt x="28" y="438"/>
                    <a:pt x="28" y="484"/>
                    <a:pt x="30" y="581"/>
                  </a:cubicBezTo>
                  <a:lnTo>
                    <a:pt x="30" y="701"/>
                  </a:lnTo>
                  <a:lnTo>
                    <a:pt x="30" y="776"/>
                  </a:lnTo>
                  <a:cubicBezTo>
                    <a:pt x="30" y="776"/>
                    <a:pt x="26" y="892"/>
                    <a:pt x="23" y="955"/>
                  </a:cubicBezTo>
                  <a:cubicBezTo>
                    <a:pt x="19" y="1085"/>
                    <a:pt x="14" y="1164"/>
                    <a:pt x="12" y="1207"/>
                  </a:cubicBezTo>
                  <a:cubicBezTo>
                    <a:pt x="1" y="1343"/>
                    <a:pt x="8" y="1481"/>
                    <a:pt x="30" y="1617"/>
                  </a:cubicBezTo>
                  <a:cubicBezTo>
                    <a:pt x="82" y="1488"/>
                    <a:pt x="112" y="1352"/>
                    <a:pt x="121" y="1214"/>
                  </a:cubicBezTo>
                  <a:cubicBezTo>
                    <a:pt x="123" y="1173"/>
                    <a:pt x="130" y="1091"/>
                    <a:pt x="134" y="960"/>
                  </a:cubicBezTo>
                  <a:cubicBezTo>
                    <a:pt x="139" y="896"/>
                    <a:pt x="139" y="779"/>
                    <a:pt x="139" y="779"/>
                  </a:cubicBezTo>
                  <a:cubicBezTo>
                    <a:pt x="139" y="779"/>
                    <a:pt x="139" y="745"/>
                    <a:pt x="141" y="701"/>
                  </a:cubicBezTo>
                  <a:cubicBezTo>
                    <a:pt x="144" y="661"/>
                    <a:pt x="141" y="611"/>
                    <a:pt x="141" y="581"/>
                  </a:cubicBezTo>
                  <a:cubicBezTo>
                    <a:pt x="141" y="484"/>
                    <a:pt x="139" y="436"/>
                    <a:pt x="139" y="407"/>
                  </a:cubicBezTo>
                  <a:cubicBezTo>
                    <a:pt x="137" y="268"/>
                    <a:pt x="112" y="130"/>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2188685" y="2433794"/>
              <a:ext cx="560765" cy="437490"/>
            </a:xfrm>
            <a:custGeom>
              <a:avLst/>
              <a:gdLst/>
              <a:ahLst/>
              <a:cxnLst/>
              <a:rect l="l" t="t" r="r" b="b"/>
              <a:pathLst>
                <a:path w="10041" h="7834" extrusionOk="0">
                  <a:moveTo>
                    <a:pt x="6042" y="1"/>
                  </a:moveTo>
                  <a:lnTo>
                    <a:pt x="6042" y="1"/>
                  </a:lnTo>
                  <a:cubicBezTo>
                    <a:pt x="6157" y="75"/>
                    <a:pt x="6282" y="137"/>
                    <a:pt x="6411" y="182"/>
                  </a:cubicBezTo>
                  <a:cubicBezTo>
                    <a:pt x="6432" y="189"/>
                    <a:pt x="6463" y="202"/>
                    <a:pt x="6502" y="218"/>
                  </a:cubicBezTo>
                  <a:cubicBezTo>
                    <a:pt x="6522" y="225"/>
                    <a:pt x="6543" y="234"/>
                    <a:pt x="6565" y="245"/>
                  </a:cubicBezTo>
                  <a:lnTo>
                    <a:pt x="6588" y="255"/>
                  </a:lnTo>
                  <a:cubicBezTo>
                    <a:pt x="6602" y="264"/>
                    <a:pt x="6618" y="270"/>
                    <a:pt x="6633" y="277"/>
                  </a:cubicBezTo>
                  <a:cubicBezTo>
                    <a:pt x="6661" y="293"/>
                    <a:pt x="6692" y="309"/>
                    <a:pt x="6722" y="327"/>
                  </a:cubicBezTo>
                  <a:cubicBezTo>
                    <a:pt x="6749" y="343"/>
                    <a:pt x="6779" y="363"/>
                    <a:pt x="6806" y="384"/>
                  </a:cubicBezTo>
                  <a:cubicBezTo>
                    <a:pt x="6819" y="393"/>
                    <a:pt x="6835" y="404"/>
                    <a:pt x="6847" y="413"/>
                  </a:cubicBezTo>
                  <a:cubicBezTo>
                    <a:pt x="6860" y="425"/>
                    <a:pt x="6874" y="436"/>
                    <a:pt x="6887" y="447"/>
                  </a:cubicBezTo>
                  <a:cubicBezTo>
                    <a:pt x="6996" y="540"/>
                    <a:pt x="7087" y="651"/>
                    <a:pt x="7157" y="776"/>
                  </a:cubicBezTo>
                  <a:cubicBezTo>
                    <a:pt x="7307" y="1032"/>
                    <a:pt x="7379" y="1343"/>
                    <a:pt x="7416" y="1665"/>
                  </a:cubicBezTo>
                  <a:cubicBezTo>
                    <a:pt x="7452" y="1984"/>
                    <a:pt x="7454" y="2324"/>
                    <a:pt x="7465" y="2667"/>
                  </a:cubicBezTo>
                  <a:cubicBezTo>
                    <a:pt x="7465" y="2750"/>
                    <a:pt x="7470" y="2839"/>
                    <a:pt x="7477" y="2925"/>
                  </a:cubicBezTo>
                  <a:cubicBezTo>
                    <a:pt x="7481" y="3011"/>
                    <a:pt x="7486" y="3100"/>
                    <a:pt x="7495" y="3186"/>
                  </a:cubicBezTo>
                  <a:cubicBezTo>
                    <a:pt x="7502" y="3274"/>
                    <a:pt x="7515" y="3360"/>
                    <a:pt x="7524" y="3446"/>
                  </a:cubicBezTo>
                  <a:lnTo>
                    <a:pt x="7533" y="3512"/>
                  </a:lnTo>
                  <a:cubicBezTo>
                    <a:pt x="7536" y="3535"/>
                    <a:pt x="7540" y="3555"/>
                    <a:pt x="7545" y="3578"/>
                  </a:cubicBezTo>
                  <a:lnTo>
                    <a:pt x="7567" y="3707"/>
                  </a:lnTo>
                  <a:lnTo>
                    <a:pt x="7588" y="3836"/>
                  </a:lnTo>
                  <a:cubicBezTo>
                    <a:pt x="7595" y="3879"/>
                    <a:pt x="7608" y="3920"/>
                    <a:pt x="7617" y="3966"/>
                  </a:cubicBezTo>
                  <a:cubicBezTo>
                    <a:pt x="7638" y="4049"/>
                    <a:pt x="7656" y="4136"/>
                    <a:pt x="7676" y="4222"/>
                  </a:cubicBezTo>
                  <a:lnTo>
                    <a:pt x="7749" y="4473"/>
                  </a:lnTo>
                  <a:lnTo>
                    <a:pt x="7765" y="4537"/>
                  </a:lnTo>
                  <a:cubicBezTo>
                    <a:pt x="7771" y="4557"/>
                    <a:pt x="7778" y="4578"/>
                    <a:pt x="7785" y="4598"/>
                  </a:cubicBezTo>
                  <a:lnTo>
                    <a:pt x="7828" y="4723"/>
                  </a:lnTo>
                  <a:cubicBezTo>
                    <a:pt x="7880" y="4888"/>
                    <a:pt x="7948" y="5047"/>
                    <a:pt x="8012" y="5206"/>
                  </a:cubicBezTo>
                  <a:cubicBezTo>
                    <a:pt x="8046" y="5285"/>
                    <a:pt x="8082" y="5362"/>
                    <a:pt x="8118" y="5439"/>
                  </a:cubicBezTo>
                  <a:cubicBezTo>
                    <a:pt x="8136" y="5478"/>
                    <a:pt x="8150" y="5516"/>
                    <a:pt x="8170" y="5552"/>
                  </a:cubicBezTo>
                  <a:lnTo>
                    <a:pt x="8229" y="5666"/>
                  </a:lnTo>
                  <a:lnTo>
                    <a:pt x="8286" y="5777"/>
                  </a:lnTo>
                  <a:lnTo>
                    <a:pt x="8313" y="5831"/>
                  </a:lnTo>
                  <a:cubicBezTo>
                    <a:pt x="8325" y="5849"/>
                    <a:pt x="8336" y="5867"/>
                    <a:pt x="8345" y="5886"/>
                  </a:cubicBezTo>
                  <a:lnTo>
                    <a:pt x="8470" y="6099"/>
                  </a:lnTo>
                  <a:cubicBezTo>
                    <a:pt x="8481" y="6115"/>
                    <a:pt x="8490" y="6133"/>
                    <a:pt x="8501" y="6151"/>
                  </a:cubicBezTo>
                  <a:lnTo>
                    <a:pt x="8533" y="6201"/>
                  </a:lnTo>
                  <a:cubicBezTo>
                    <a:pt x="8556" y="6235"/>
                    <a:pt x="8579" y="6269"/>
                    <a:pt x="8601" y="6303"/>
                  </a:cubicBezTo>
                  <a:cubicBezTo>
                    <a:pt x="8644" y="6368"/>
                    <a:pt x="8685" y="6436"/>
                    <a:pt x="8733" y="6498"/>
                  </a:cubicBezTo>
                  <a:lnTo>
                    <a:pt x="8871" y="6686"/>
                  </a:lnTo>
                  <a:cubicBezTo>
                    <a:pt x="8894" y="6718"/>
                    <a:pt x="8919" y="6747"/>
                    <a:pt x="8941" y="6777"/>
                  </a:cubicBezTo>
                  <a:lnTo>
                    <a:pt x="9014" y="6865"/>
                  </a:lnTo>
                  <a:lnTo>
                    <a:pt x="9084" y="6951"/>
                  </a:lnTo>
                  <a:lnTo>
                    <a:pt x="9118" y="6994"/>
                  </a:lnTo>
                  <a:lnTo>
                    <a:pt x="9157" y="7035"/>
                  </a:lnTo>
                  <a:lnTo>
                    <a:pt x="9302" y="7196"/>
                  </a:lnTo>
                  <a:cubicBezTo>
                    <a:pt x="9324" y="7221"/>
                    <a:pt x="9347" y="7248"/>
                    <a:pt x="9372" y="7273"/>
                  </a:cubicBezTo>
                  <a:lnTo>
                    <a:pt x="9447" y="7346"/>
                  </a:lnTo>
                  <a:lnTo>
                    <a:pt x="9590" y="7488"/>
                  </a:lnTo>
                  <a:cubicBezTo>
                    <a:pt x="9637" y="7534"/>
                    <a:pt x="9687" y="7574"/>
                    <a:pt x="9735" y="7618"/>
                  </a:cubicBezTo>
                  <a:lnTo>
                    <a:pt x="9766" y="7647"/>
                  </a:lnTo>
                  <a:lnTo>
                    <a:pt x="9236" y="7672"/>
                  </a:lnTo>
                  <a:cubicBezTo>
                    <a:pt x="9041" y="7679"/>
                    <a:pt x="8871" y="7688"/>
                    <a:pt x="8733" y="7692"/>
                  </a:cubicBezTo>
                  <a:lnTo>
                    <a:pt x="8411" y="7704"/>
                  </a:lnTo>
                  <a:lnTo>
                    <a:pt x="8297" y="7706"/>
                  </a:lnTo>
                  <a:lnTo>
                    <a:pt x="7864" y="7717"/>
                  </a:lnTo>
                  <a:lnTo>
                    <a:pt x="7361" y="7722"/>
                  </a:lnTo>
                  <a:lnTo>
                    <a:pt x="6790" y="7722"/>
                  </a:lnTo>
                  <a:lnTo>
                    <a:pt x="6701" y="7720"/>
                  </a:lnTo>
                  <a:lnTo>
                    <a:pt x="6323" y="7708"/>
                  </a:lnTo>
                  <a:cubicBezTo>
                    <a:pt x="6191" y="7704"/>
                    <a:pt x="6055" y="7695"/>
                    <a:pt x="5915" y="7686"/>
                  </a:cubicBezTo>
                  <a:cubicBezTo>
                    <a:pt x="5774" y="7679"/>
                    <a:pt x="5631" y="7667"/>
                    <a:pt x="5484" y="7656"/>
                  </a:cubicBezTo>
                  <a:lnTo>
                    <a:pt x="5260" y="7636"/>
                  </a:lnTo>
                  <a:lnTo>
                    <a:pt x="5031" y="7611"/>
                  </a:lnTo>
                  <a:cubicBezTo>
                    <a:pt x="4373" y="7540"/>
                    <a:pt x="3725" y="7416"/>
                    <a:pt x="3090" y="7241"/>
                  </a:cubicBezTo>
                  <a:cubicBezTo>
                    <a:pt x="2925" y="7194"/>
                    <a:pt x="2759" y="7151"/>
                    <a:pt x="2596" y="7092"/>
                  </a:cubicBezTo>
                  <a:cubicBezTo>
                    <a:pt x="2435" y="7030"/>
                    <a:pt x="2267" y="6981"/>
                    <a:pt x="2109" y="6913"/>
                  </a:cubicBezTo>
                  <a:cubicBezTo>
                    <a:pt x="1950" y="6842"/>
                    <a:pt x="1787" y="6786"/>
                    <a:pt x="1633" y="6711"/>
                  </a:cubicBezTo>
                  <a:cubicBezTo>
                    <a:pt x="1478" y="6638"/>
                    <a:pt x="1329" y="6559"/>
                    <a:pt x="1181" y="6470"/>
                  </a:cubicBezTo>
                  <a:cubicBezTo>
                    <a:pt x="894" y="6294"/>
                    <a:pt x="635" y="6081"/>
                    <a:pt x="445" y="5822"/>
                  </a:cubicBezTo>
                  <a:cubicBezTo>
                    <a:pt x="352" y="5697"/>
                    <a:pt x="275" y="5559"/>
                    <a:pt x="218" y="5412"/>
                  </a:cubicBezTo>
                  <a:cubicBezTo>
                    <a:pt x="207" y="5376"/>
                    <a:pt x="191" y="5339"/>
                    <a:pt x="182" y="5303"/>
                  </a:cubicBezTo>
                  <a:lnTo>
                    <a:pt x="166" y="5249"/>
                  </a:lnTo>
                  <a:cubicBezTo>
                    <a:pt x="159" y="5230"/>
                    <a:pt x="157" y="5212"/>
                    <a:pt x="152" y="5194"/>
                  </a:cubicBezTo>
                  <a:cubicBezTo>
                    <a:pt x="148" y="5174"/>
                    <a:pt x="143" y="5156"/>
                    <a:pt x="139" y="5138"/>
                  </a:cubicBezTo>
                  <a:cubicBezTo>
                    <a:pt x="136" y="5119"/>
                    <a:pt x="134" y="5101"/>
                    <a:pt x="130" y="5083"/>
                  </a:cubicBezTo>
                  <a:cubicBezTo>
                    <a:pt x="127" y="5065"/>
                    <a:pt x="123" y="5047"/>
                    <a:pt x="123" y="5029"/>
                  </a:cubicBezTo>
                  <a:lnTo>
                    <a:pt x="118" y="4990"/>
                  </a:lnTo>
                  <a:cubicBezTo>
                    <a:pt x="118" y="4979"/>
                    <a:pt x="116" y="4965"/>
                    <a:pt x="114" y="4952"/>
                  </a:cubicBezTo>
                  <a:cubicBezTo>
                    <a:pt x="114" y="4938"/>
                    <a:pt x="114" y="4927"/>
                    <a:pt x="114" y="4915"/>
                  </a:cubicBezTo>
                  <a:lnTo>
                    <a:pt x="111" y="4847"/>
                  </a:lnTo>
                  <a:cubicBezTo>
                    <a:pt x="114" y="4807"/>
                    <a:pt x="116" y="4773"/>
                    <a:pt x="116" y="4752"/>
                  </a:cubicBezTo>
                  <a:cubicBezTo>
                    <a:pt x="120" y="4711"/>
                    <a:pt x="123" y="4675"/>
                    <a:pt x="127" y="4641"/>
                  </a:cubicBezTo>
                  <a:cubicBezTo>
                    <a:pt x="132" y="4607"/>
                    <a:pt x="134" y="4575"/>
                    <a:pt x="136" y="4546"/>
                  </a:cubicBezTo>
                  <a:cubicBezTo>
                    <a:pt x="141" y="4514"/>
                    <a:pt x="143" y="4485"/>
                    <a:pt x="148" y="4453"/>
                  </a:cubicBezTo>
                  <a:cubicBezTo>
                    <a:pt x="150" y="4421"/>
                    <a:pt x="157" y="4389"/>
                    <a:pt x="161" y="4353"/>
                  </a:cubicBezTo>
                  <a:lnTo>
                    <a:pt x="161" y="4353"/>
                  </a:lnTo>
                  <a:cubicBezTo>
                    <a:pt x="141" y="4380"/>
                    <a:pt x="120" y="4410"/>
                    <a:pt x="102" y="4437"/>
                  </a:cubicBezTo>
                  <a:cubicBezTo>
                    <a:pt x="84" y="4467"/>
                    <a:pt x="73" y="4494"/>
                    <a:pt x="59" y="4525"/>
                  </a:cubicBezTo>
                  <a:cubicBezTo>
                    <a:pt x="46" y="4557"/>
                    <a:pt x="34" y="4589"/>
                    <a:pt x="25" y="4623"/>
                  </a:cubicBezTo>
                  <a:cubicBezTo>
                    <a:pt x="16" y="4661"/>
                    <a:pt x="9" y="4702"/>
                    <a:pt x="5" y="4741"/>
                  </a:cubicBezTo>
                  <a:cubicBezTo>
                    <a:pt x="5" y="4766"/>
                    <a:pt x="3" y="4802"/>
                    <a:pt x="0" y="4845"/>
                  </a:cubicBezTo>
                  <a:cubicBezTo>
                    <a:pt x="0" y="4868"/>
                    <a:pt x="0" y="4893"/>
                    <a:pt x="3" y="4920"/>
                  </a:cubicBezTo>
                  <a:cubicBezTo>
                    <a:pt x="3" y="4931"/>
                    <a:pt x="3" y="4945"/>
                    <a:pt x="3" y="4958"/>
                  </a:cubicBezTo>
                  <a:cubicBezTo>
                    <a:pt x="5" y="4972"/>
                    <a:pt x="7" y="4988"/>
                    <a:pt x="7" y="5002"/>
                  </a:cubicBezTo>
                  <a:lnTo>
                    <a:pt x="12" y="5042"/>
                  </a:lnTo>
                  <a:cubicBezTo>
                    <a:pt x="14" y="5060"/>
                    <a:pt x="16" y="5081"/>
                    <a:pt x="21" y="5101"/>
                  </a:cubicBezTo>
                  <a:cubicBezTo>
                    <a:pt x="23" y="5119"/>
                    <a:pt x="28" y="5140"/>
                    <a:pt x="30" y="5160"/>
                  </a:cubicBezTo>
                  <a:cubicBezTo>
                    <a:pt x="34" y="5181"/>
                    <a:pt x="39" y="5199"/>
                    <a:pt x="43" y="5219"/>
                  </a:cubicBezTo>
                  <a:cubicBezTo>
                    <a:pt x="48" y="5237"/>
                    <a:pt x="52" y="5258"/>
                    <a:pt x="57" y="5278"/>
                  </a:cubicBezTo>
                  <a:cubicBezTo>
                    <a:pt x="64" y="5296"/>
                    <a:pt x="68" y="5317"/>
                    <a:pt x="75" y="5335"/>
                  </a:cubicBezTo>
                  <a:cubicBezTo>
                    <a:pt x="86" y="5376"/>
                    <a:pt x="100" y="5412"/>
                    <a:pt x="116" y="5453"/>
                  </a:cubicBezTo>
                  <a:cubicBezTo>
                    <a:pt x="175" y="5607"/>
                    <a:pt x="254" y="5754"/>
                    <a:pt x="354" y="5888"/>
                  </a:cubicBezTo>
                  <a:cubicBezTo>
                    <a:pt x="556" y="6162"/>
                    <a:pt x="828" y="6384"/>
                    <a:pt x="1125" y="6563"/>
                  </a:cubicBezTo>
                  <a:cubicBezTo>
                    <a:pt x="1272" y="6654"/>
                    <a:pt x="1426" y="6738"/>
                    <a:pt x="1585" y="6811"/>
                  </a:cubicBezTo>
                  <a:cubicBezTo>
                    <a:pt x="1744" y="6888"/>
                    <a:pt x="1907" y="6949"/>
                    <a:pt x="2068" y="7015"/>
                  </a:cubicBezTo>
                  <a:cubicBezTo>
                    <a:pt x="2229" y="7083"/>
                    <a:pt x="2394" y="7139"/>
                    <a:pt x="2560" y="7196"/>
                  </a:cubicBezTo>
                  <a:cubicBezTo>
                    <a:pt x="2725" y="7253"/>
                    <a:pt x="2893" y="7300"/>
                    <a:pt x="3058" y="7350"/>
                  </a:cubicBezTo>
                  <a:cubicBezTo>
                    <a:pt x="3700" y="7525"/>
                    <a:pt x="4355" y="7649"/>
                    <a:pt x="5017" y="7722"/>
                  </a:cubicBezTo>
                  <a:lnTo>
                    <a:pt x="5246" y="7747"/>
                  </a:lnTo>
                  <a:lnTo>
                    <a:pt x="5473" y="7765"/>
                  </a:lnTo>
                  <a:cubicBezTo>
                    <a:pt x="5622" y="7779"/>
                    <a:pt x="5767" y="7792"/>
                    <a:pt x="5908" y="7797"/>
                  </a:cubicBezTo>
                  <a:cubicBezTo>
                    <a:pt x="6049" y="7803"/>
                    <a:pt x="6187" y="7813"/>
                    <a:pt x="6318" y="7817"/>
                  </a:cubicBezTo>
                  <a:lnTo>
                    <a:pt x="6699" y="7828"/>
                  </a:lnTo>
                  <a:lnTo>
                    <a:pt x="6788" y="7831"/>
                  </a:lnTo>
                  <a:lnTo>
                    <a:pt x="7046" y="7831"/>
                  </a:lnTo>
                  <a:cubicBezTo>
                    <a:pt x="7135" y="7831"/>
                    <a:pt x="7219" y="7834"/>
                    <a:pt x="7300" y="7834"/>
                  </a:cubicBezTo>
                  <a:cubicBezTo>
                    <a:pt x="7320" y="7834"/>
                    <a:pt x="7339" y="7833"/>
                    <a:pt x="7359" y="7833"/>
                  </a:cubicBezTo>
                  <a:lnTo>
                    <a:pt x="7862" y="7828"/>
                  </a:lnTo>
                  <a:lnTo>
                    <a:pt x="8297" y="7817"/>
                  </a:lnTo>
                  <a:lnTo>
                    <a:pt x="8411" y="7815"/>
                  </a:lnTo>
                  <a:lnTo>
                    <a:pt x="8733" y="7803"/>
                  </a:lnTo>
                  <a:cubicBezTo>
                    <a:pt x="8873" y="7799"/>
                    <a:pt x="9041" y="7790"/>
                    <a:pt x="9238" y="7781"/>
                  </a:cubicBezTo>
                  <a:lnTo>
                    <a:pt x="10023" y="7745"/>
                  </a:lnTo>
                  <a:lnTo>
                    <a:pt x="10041" y="7745"/>
                  </a:lnTo>
                  <a:lnTo>
                    <a:pt x="10036" y="7742"/>
                  </a:lnTo>
                  <a:lnTo>
                    <a:pt x="10020" y="7726"/>
                  </a:lnTo>
                  <a:lnTo>
                    <a:pt x="9986" y="7695"/>
                  </a:lnTo>
                  <a:lnTo>
                    <a:pt x="9916" y="7633"/>
                  </a:lnTo>
                  <a:lnTo>
                    <a:pt x="9807" y="7536"/>
                  </a:lnTo>
                  <a:cubicBezTo>
                    <a:pt x="9760" y="7495"/>
                    <a:pt x="9712" y="7454"/>
                    <a:pt x="9664" y="7409"/>
                  </a:cubicBezTo>
                  <a:lnTo>
                    <a:pt x="9524" y="7266"/>
                  </a:lnTo>
                  <a:lnTo>
                    <a:pt x="9451" y="7194"/>
                  </a:lnTo>
                  <a:cubicBezTo>
                    <a:pt x="9426" y="7171"/>
                    <a:pt x="9404" y="7144"/>
                    <a:pt x="9381" y="7119"/>
                  </a:cubicBezTo>
                  <a:lnTo>
                    <a:pt x="9238" y="6960"/>
                  </a:lnTo>
                  <a:lnTo>
                    <a:pt x="9202" y="6922"/>
                  </a:lnTo>
                  <a:lnTo>
                    <a:pt x="9168" y="6879"/>
                  </a:lnTo>
                  <a:lnTo>
                    <a:pt x="9098" y="6795"/>
                  </a:lnTo>
                  <a:lnTo>
                    <a:pt x="9027" y="6706"/>
                  </a:lnTo>
                  <a:cubicBezTo>
                    <a:pt x="9005" y="6679"/>
                    <a:pt x="8980" y="6650"/>
                    <a:pt x="8959" y="6618"/>
                  </a:cubicBezTo>
                  <a:lnTo>
                    <a:pt x="8826" y="6434"/>
                  </a:lnTo>
                  <a:cubicBezTo>
                    <a:pt x="8778" y="6373"/>
                    <a:pt x="8737" y="6305"/>
                    <a:pt x="8694" y="6239"/>
                  </a:cubicBezTo>
                  <a:cubicBezTo>
                    <a:pt x="8674" y="6208"/>
                    <a:pt x="8651" y="6174"/>
                    <a:pt x="8628" y="6142"/>
                  </a:cubicBezTo>
                  <a:lnTo>
                    <a:pt x="8597" y="6090"/>
                  </a:lnTo>
                  <a:cubicBezTo>
                    <a:pt x="8585" y="6074"/>
                    <a:pt x="8576" y="6056"/>
                    <a:pt x="8565" y="6040"/>
                  </a:cubicBezTo>
                  <a:lnTo>
                    <a:pt x="8445" y="5829"/>
                  </a:lnTo>
                  <a:cubicBezTo>
                    <a:pt x="8433" y="5813"/>
                    <a:pt x="8422" y="5795"/>
                    <a:pt x="8413" y="5777"/>
                  </a:cubicBezTo>
                  <a:lnTo>
                    <a:pt x="8386" y="5722"/>
                  </a:lnTo>
                  <a:lnTo>
                    <a:pt x="8329" y="5614"/>
                  </a:lnTo>
                  <a:lnTo>
                    <a:pt x="8272" y="5503"/>
                  </a:lnTo>
                  <a:cubicBezTo>
                    <a:pt x="8252" y="5466"/>
                    <a:pt x="8236" y="5428"/>
                    <a:pt x="8218" y="5389"/>
                  </a:cubicBezTo>
                  <a:lnTo>
                    <a:pt x="8114" y="5162"/>
                  </a:lnTo>
                  <a:cubicBezTo>
                    <a:pt x="8053" y="5004"/>
                    <a:pt x="7985" y="4847"/>
                    <a:pt x="7935" y="4684"/>
                  </a:cubicBezTo>
                  <a:cubicBezTo>
                    <a:pt x="7921" y="4643"/>
                    <a:pt x="7905" y="4605"/>
                    <a:pt x="7892" y="4564"/>
                  </a:cubicBezTo>
                  <a:cubicBezTo>
                    <a:pt x="7885" y="4544"/>
                    <a:pt x="7878" y="4523"/>
                    <a:pt x="7873" y="4503"/>
                  </a:cubicBezTo>
                  <a:lnTo>
                    <a:pt x="7855" y="4442"/>
                  </a:lnTo>
                  <a:cubicBezTo>
                    <a:pt x="7830" y="4358"/>
                    <a:pt x="7808" y="4276"/>
                    <a:pt x="7785" y="4192"/>
                  </a:cubicBezTo>
                  <a:cubicBezTo>
                    <a:pt x="7760" y="4111"/>
                    <a:pt x="7747" y="4024"/>
                    <a:pt x="7726" y="3941"/>
                  </a:cubicBezTo>
                  <a:cubicBezTo>
                    <a:pt x="7717" y="3898"/>
                    <a:pt x="7706" y="3854"/>
                    <a:pt x="7699" y="3814"/>
                  </a:cubicBezTo>
                  <a:lnTo>
                    <a:pt x="7676" y="3687"/>
                  </a:lnTo>
                  <a:lnTo>
                    <a:pt x="7654" y="3560"/>
                  </a:lnTo>
                  <a:cubicBezTo>
                    <a:pt x="7651" y="3537"/>
                    <a:pt x="7647" y="3517"/>
                    <a:pt x="7642" y="3494"/>
                  </a:cubicBezTo>
                  <a:lnTo>
                    <a:pt x="7635" y="3431"/>
                  </a:lnTo>
                  <a:cubicBezTo>
                    <a:pt x="7626" y="3347"/>
                    <a:pt x="7615" y="3260"/>
                    <a:pt x="7606" y="3177"/>
                  </a:cubicBezTo>
                  <a:cubicBezTo>
                    <a:pt x="7595" y="3090"/>
                    <a:pt x="7595" y="3007"/>
                    <a:pt x="7588" y="2918"/>
                  </a:cubicBezTo>
                  <a:cubicBezTo>
                    <a:pt x="7581" y="2832"/>
                    <a:pt x="7579" y="2748"/>
                    <a:pt x="7577" y="2664"/>
                  </a:cubicBezTo>
                  <a:cubicBezTo>
                    <a:pt x="7567" y="2322"/>
                    <a:pt x="7563" y="1982"/>
                    <a:pt x="7527" y="1651"/>
                  </a:cubicBezTo>
                  <a:cubicBezTo>
                    <a:pt x="7509" y="1488"/>
                    <a:pt x="7479" y="1327"/>
                    <a:pt x="7436" y="1168"/>
                  </a:cubicBezTo>
                  <a:cubicBezTo>
                    <a:pt x="7413" y="1089"/>
                    <a:pt x="7388" y="1012"/>
                    <a:pt x="7359" y="937"/>
                  </a:cubicBezTo>
                  <a:cubicBezTo>
                    <a:pt x="7329" y="862"/>
                    <a:pt x="7295" y="792"/>
                    <a:pt x="7255" y="722"/>
                  </a:cubicBezTo>
                  <a:cubicBezTo>
                    <a:pt x="7178" y="585"/>
                    <a:pt x="7078" y="465"/>
                    <a:pt x="6960" y="363"/>
                  </a:cubicBezTo>
                  <a:cubicBezTo>
                    <a:pt x="6946" y="352"/>
                    <a:pt x="6933" y="338"/>
                    <a:pt x="6917" y="327"/>
                  </a:cubicBezTo>
                  <a:lnTo>
                    <a:pt x="6871" y="293"/>
                  </a:lnTo>
                  <a:cubicBezTo>
                    <a:pt x="6842" y="273"/>
                    <a:pt x="6810" y="250"/>
                    <a:pt x="6779" y="232"/>
                  </a:cubicBezTo>
                  <a:cubicBezTo>
                    <a:pt x="6747" y="214"/>
                    <a:pt x="6715" y="196"/>
                    <a:pt x="6683" y="180"/>
                  </a:cubicBezTo>
                  <a:cubicBezTo>
                    <a:pt x="6667" y="171"/>
                    <a:pt x="6652" y="164"/>
                    <a:pt x="6636" y="155"/>
                  </a:cubicBezTo>
                  <a:lnTo>
                    <a:pt x="6611" y="143"/>
                  </a:lnTo>
                  <a:cubicBezTo>
                    <a:pt x="6588" y="134"/>
                    <a:pt x="6565" y="123"/>
                    <a:pt x="6545" y="116"/>
                  </a:cubicBezTo>
                  <a:cubicBezTo>
                    <a:pt x="6504" y="100"/>
                    <a:pt x="6473" y="87"/>
                    <a:pt x="6450" y="80"/>
                  </a:cubicBezTo>
                  <a:cubicBezTo>
                    <a:pt x="6287" y="21"/>
                    <a:pt x="6189" y="12"/>
                    <a:pt x="6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1961446" y="2550011"/>
              <a:ext cx="203732" cy="251973"/>
            </a:xfrm>
            <a:custGeom>
              <a:avLst/>
              <a:gdLst/>
              <a:ahLst/>
              <a:cxnLst/>
              <a:rect l="l" t="t" r="r" b="b"/>
              <a:pathLst>
                <a:path w="3648" h="4512" extrusionOk="0">
                  <a:moveTo>
                    <a:pt x="905" y="1"/>
                  </a:moveTo>
                  <a:cubicBezTo>
                    <a:pt x="875" y="23"/>
                    <a:pt x="850" y="44"/>
                    <a:pt x="825" y="69"/>
                  </a:cubicBezTo>
                  <a:cubicBezTo>
                    <a:pt x="814" y="82"/>
                    <a:pt x="803" y="94"/>
                    <a:pt x="791" y="107"/>
                  </a:cubicBezTo>
                  <a:cubicBezTo>
                    <a:pt x="782" y="119"/>
                    <a:pt x="773" y="132"/>
                    <a:pt x="764" y="146"/>
                  </a:cubicBezTo>
                  <a:cubicBezTo>
                    <a:pt x="723" y="209"/>
                    <a:pt x="694" y="282"/>
                    <a:pt x="678" y="354"/>
                  </a:cubicBezTo>
                  <a:cubicBezTo>
                    <a:pt x="660" y="440"/>
                    <a:pt x="651" y="527"/>
                    <a:pt x="646" y="613"/>
                  </a:cubicBezTo>
                  <a:lnTo>
                    <a:pt x="646" y="649"/>
                  </a:lnTo>
                  <a:lnTo>
                    <a:pt x="646" y="694"/>
                  </a:lnTo>
                  <a:lnTo>
                    <a:pt x="646" y="781"/>
                  </a:lnTo>
                  <a:cubicBezTo>
                    <a:pt x="646" y="842"/>
                    <a:pt x="651" y="901"/>
                    <a:pt x="655" y="962"/>
                  </a:cubicBezTo>
                  <a:cubicBezTo>
                    <a:pt x="658" y="1021"/>
                    <a:pt x="662" y="1082"/>
                    <a:pt x="664" y="1143"/>
                  </a:cubicBezTo>
                  <a:cubicBezTo>
                    <a:pt x="669" y="1204"/>
                    <a:pt x="669" y="1266"/>
                    <a:pt x="671" y="1327"/>
                  </a:cubicBezTo>
                  <a:cubicBezTo>
                    <a:pt x="680" y="1819"/>
                    <a:pt x="628" y="2311"/>
                    <a:pt x="517" y="2789"/>
                  </a:cubicBezTo>
                  <a:cubicBezTo>
                    <a:pt x="465" y="3009"/>
                    <a:pt x="404" y="3208"/>
                    <a:pt x="347" y="3374"/>
                  </a:cubicBezTo>
                  <a:cubicBezTo>
                    <a:pt x="318" y="3458"/>
                    <a:pt x="290" y="3533"/>
                    <a:pt x="263" y="3598"/>
                  </a:cubicBezTo>
                  <a:lnTo>
                    <a:pt x="227" y="3691"/>
                  </a:lnTo>
                  <a:lnTo>
                    <a:pt x="193" y="3768"/>
                  </a:lnTo>
                  <a:cubicBezTo>
                    <a:pt x="172" y="3814"/>
                    <a:pt x="159" y="3850"/>
                    <a:pt x="148" y="3875"/>
                  </a:cubicBezTo>
                  <a:lnTo>
                    <a:pt x="129" y="3911"/>
                  </a:lnTo>
                  <a:lnTo>
                    <a:pt x="61" y="4054"/>
                  </a:lnTo>
                  <a:cubicBezTo>
                    <a:pt x="48" y="4081"/>
                    <a:pt x="36" y="4108"/>
                    <a:pt x="25" y="4138"/>
                  </a:cubicBezTo>
                  <a:cubicBezTo>
                    <a:pt x="11" y="4174"/>
                    <a:pt x="5" y="4213"/>
                    <a:pt x="2" y="4251"/>
                  </a:cubicBezTo>
                  <a:cubicBezTo>
                    <a:pt x="0" y="4301"/>
                    <a:pt x="16" y="4351"/>
                    <a:pt x="45" y="4392"/>
                  </a:cubicBezTo>
                  <a:cubicBezTo>
                    <a:pt x="77" y="4435"/>
                    <a:pt x="123" y="4467"/>
                    <a:pt x="175" y="4485"/>
                  </a:cubicBezTo>
                  <a:cubicBezTo>
                    <a:pt x="240" y="4507"/>
                    <a:pt x="308" y="4512"/>
                    <a:pt x="376" y="4512"/>
                  </a:cubicBezTo>
                  <a:cubicBezTo>
                    <a:pt x="411" y="4512"/>
                    <a:pt x="446" y="4510"/>
                    <a:pt x="481" y="4510"/>
                  </a:cubicBezTo>
                  <a:lnTo>
                    <a:pt x="807" y="4503"/>
                  </a:lnTo>
                  <a:cubicBezTo>
                    <a:pt x="1036" y="4496"/>
                    <a:pt x="1283" y="4485"/>
                    <a:pt x="1537" y="4457"/>
                  </a:cubicBezTo>
                  <a:cubicBezTo>
                    <a:pt x="1791" y="4433"/>
                    <a:pt x="2045" y="4387"/>
                    <a:pt x="2294" y="4321"/>
                  </a:cubicBezTo>
                  <a:cubicBezTo>
                    <a:pt x="2530" y="4258"/>
                    <a:pt x="2757" y="4170"/>
                    <a:pt x="2974" y="4059"/>
                  </a:cubicBezTo>
                  <a:cubicBezTo>
                    <a:pt x="2999" y="4047"/>
                    <a:pt x="3024" y="4031"/>
                    <a:pt x="3049" y="4018"/>
                  </a:cubicBezTo>
                  <a:cubicBezTo>
                    <a:pt x="3072" y="4006"/>
                    <a:pt x="3097" y="3991"/>
                    <a:pt x="3119" y="3977"/>
                  </a:cubicBezTo>
                  <a:lnTo>
                    <a:pt x="3187" y="3934"/>
                  </a:lnTo>
                  <a:lnTo>
                    <a:pt x="3246" y="3895"/>
                  </a:lnTo>
                  <a:cubicBezTo>
                    <a:pt x="3267" y="3882"/>
                    <a:pt x="3287" y="3868"/>
                    <a:pt x="3305" y="3854"/>
                  </a:cubicBezTo>
                  <a:cubicBezTo>
                    <a:pt x="3339" y="3827"/>
                    <a:pt x="3369" y="3807"/>
                    <a:pt x="3387" y="3791"/>
                  </a:cubicBezTo>
                  <a:cubicBezTo>
                    <a:pt x="3444" y="3746"/>
                    <a:pt x="3496" y="3696"/>
                    <a:pt x="3541" y="3637"/>
                  </a:cubicBezTo>
                  <a:cubicBezTo>
                    <a:pt x="3562" y="3612"/>
                    <a:pt x="3580" y="3587"/>
                    <a:pt x="3598" y="3558"/>
                  </a:cubicBezTo>
                  <a:cubicBezTo>
                    <a:pt x="3616" y="3530"/>
                    <a:pt x="3632" y="3503"/>
                    <a:pt x="3648" y="3469"/>
                  </a:cubicBezTo>
                  <a:lnTo>
                    <a:pt x="3648" y="3469"/>
                  </a:lnTo>
                  <a:cubicBezTo>
                    <a:pt x="3618" y="3490"/>
                    <a:pt x="3591" y="3508"/>
                    <a:pt x="3564" y="3526"/>
                  </a:cubicBezTo>
                  <a:cubicBezTo>
                    <a:pt x="3537" y="3544"/>
                    <a:pt x="3512" y="3560"/>
                    <a:pt x="3487" y="3578"/>
                  </a:cubicBezTo>
                  <a:cubicBezTo>
                    <a:pt x="3435" y="3614"/>
                    <a:pt x="3382" y="3655"/>
                    <a:pt x="3319" y="3705"/>
                  </a:cubicBezTo>
                  <a:cubicBezTo>
                    <a:pt x="3301" y="3721"/>
                    <a:pt x="3274" y="3739"/>
                    <a:pt x="3240" y="3764"/>
                  </a:cubicBezTo>
                  <a:cubicBezTo>
                    <a:pt x="3222" y="3777"/>
                    <a:pt x="3203" y="3791"/>
                    <a:pt x="3183" y="3805"/>
                  </a:cubicBezTo>
                  <a:lnTo>
                    <a:pt x="3126" y="3841"/>
                  </a:lnTo>
                  <a:lnTo>
                    <a:pt x="3061" y="3882"/>
                  </a:lnTo>
                  <a:cubicBezTo>
                    <a:pt x="3038" y="3895"/>
                    <a:pt x="3015" y="3909"/>
                    <a:pt x="2993" y="3920"/>
                  </a:cubicBezTo>
                  <a:cubicBezTo>
                    <a:pt x="2968" y="3934"/>
                    <a:pt x="2945" y="3947"/>
                    <a:pt x="2920" y="3961"/>
                  </a:cubicBezTo>
                  <a:cubicBezTo>
                    <a:pt x="2711" y="4068"/>
                    <a:pt x="2492" y="4154"/>
                    <a:pt x="2263" y="4215"/>
                  </a:cubicBezTo>
                  <a:cubicBezTo>
                    <a:pt x="2020" y="4278"/>
                    <a:pt x="1773" y="4324"/>
                    <a:pt x="1524" y="4349"/>
                  </a:cubicBezTo>
                  <a:cubicBezTo>
                    <a:pt x="1274" y="4374"/>
                    <a:pt x="1029" y="4385"/>
                    <a:pt x="803" y="4392"/>
                  </a:cubicBezTo>
                  <a:lnTo>
                    <a:pt x="476" y="4401"/>
                  </a:lnTo>
                  <a:lnTo>
                    <a:pt x="331" y="4401"/>
                  </a:lnTo>
                  <a:cubicBezTo>
                    <a:pt x="290" y="4401"/>
                    <a:pt x="250" y="4394"/>
                    <a:pt x="211" y="4380"/>
                  </a:cubicBezTo>
                  <a:cubicBezTo>
                    <a:pt x="141" y="4358"/>
                    <a:pt x="111" y="4308"/>
                    <a:pt x="114" y="4256"/>
                  </a:cubicBezTo>
                  <a:cubicBezTo>
                    <a:pt x="118" y="4201"/>
                    <a:pt x="134" y="4151"/>
                    <a:pt x="161" y="4104"/>
                  </a:cubicBezTo>
                  <a:lnTo>
                    <a:pt x="229" y="3959"/>
                  </a:lnTo>
                  <a:lnTo>
                    <a:pt x="247" y="3920"/>
                  </a:lnTo>
                  <a:cubicBezTo>
                    <a:pt x="259" y="3898"/>
                    <a:pt x="274" y="3859"/>
                    <a:pt x="295" y="3811"/>
                  </a:cubicBezTo>
                  <a:cubicBezTo>
                    <a:pt x="304" y="3789"/>
                    <a:pt x="315" y="3764"/>
                    <a:pt x="329" y="3734"/>
                  </a:cubicBezTo>
                  <a:cubicBezTo>
                    <a:pt x="340" y="3705"/>
                    <a:pt x="352" y="3673"/>
                    <a:pt x="365" y="3639"/>
                  </a:cubicBezTo>
                  <a:cubicBezTo>
                    <a:pt x="395" y="3573"/>
                    <a:pt x="420" y="3496"/>
                    <a:pt x="451" y="3412"/>
                  </a:cubicBezTo>
                  <a:cubicBezTo>
                    <a:pt x="508" y="3242"/>
                    <a:pt x="571" y="3041"/>
                    <a:pt x="624" y="2816"/>
                  </a:cubicBezTo>
                  <a:cubicBezTo>
                    <a:pt x="737" y="2329"/>
                    <a:pt x="791" y="1828"/>
                    <a:pt x="782" y="1327"/>
                  </a:cubicBezTo>
                  <a:cubicBezTo>
                    <a:pt x="780" y="1263"/>
                    <a:pt x="778" y="1200"/>
                    <a:pt x="775" y="1139"/>
                  </a:cubicBezTo>
                  <a:cubicBezTo>
                    <a:pt x="773" y="1077"/>
                    <a:pt x="769" y="1016"/>
                    <a:pt x="764" y="957"/>
                  </a:cubicBezTo>
                  <a:cubicBezTo>
                    <a:pt x="762" y="896"/>
                    <a:pt x="757" y="837"/>
                    <a:pt x="757" y="781"/>
                  </a:cubicBezTo>
                  <a:lnTo>
                    <a:pt x="757" y="697"/>
                  </a:lnTo>
                  <a:lnTo>
                    <a:pt x="757" y="654"/>
                  </a:lnTo>
                  <a:lnTo>
                    <a:pt x="757" y="620"/>
                  </a:lnTo>
                  <a:cubicBezTo>
                    <a:pt x="760" y="538"/>
                    <a:pt x="769" y="459"/>
                    <a:pt x="785" y="379"/>
                  </a:cubicBezTo>
                  <a:cubicBezTo>
                    <a:pt x="800" y="300"/>
                    <a:pt x="819" y="241"/>
                    <a:pt x="837" y="182"/>
                  </a:cubicBezTo>
                  <a:cubicBezTo>
                    <a:pt x="841" y="166"/>
                    <a:pt x="846" y="153"/>
                    <a:pt x="850" y="139"/>
                  </a:cubicBezTo>
                  <a:lnTo>
                    <a:pt x="864" y="94"/>
                  </a:lnTo>
                  <a:cubicBezTo>
                    <a:pt x="875" y="64"/>
                    <a:pt x="889" y="37"/>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2042982" y="2273011"/>
              <a:ext cx="120407" cy="36914"/>
            </a:xfrm>
            <a:custGeom>
              <a:avLst/>
              <a:gdLst/>
              <a:ahLst/>
              <a:cxnLst/>
              <a:rect l="l" t="t" r="r" b="b"/>
              <a:pathLst>
                <a:path w="2156" h="661" extrusionOk="0">
                  <a:moveTo>
                    <a:pt x="1750" y="1"/>
                  </a:moveTo>
                  <a:cubicBezTo>
                    <a:pt x="1727" y="1"/>
                    <a:pt x="1698" y="1"/>
                    <a:pt x="1655" y="3"/>
                  </a:cubicBezTo>
                  <a:lnTo>
                    <a:pt x="1582" y="5"/>
                  </a:lnTo>
                  <a:lnTo>
                    <a:pt x="1494" y="14"/>
                  </a:lnTo>
                  <a:cubicBezTo>
                    <a:pt x="1385" y="23"/>
                    <a:pt x="1279" y="39"/>
                    <a:pt x="1172" y="62"/>
                  </a:cubicBezTo>
                  <a:cubicBezTo>
                    <a:pt x="1120" y="71"/>
                    <a:pt x="1075" y="84"/>
                    <a:pt x="1041" y="91"/>
                  </a:cubicBezTo>
                  <a:lnTo>
                    <a:pt x="1002" y="100"/>
                  </a:lnTo>
                  <a:lnTo>
                    <a:pt x="988" y="105"/>
                  </a:lnTo>
                  <a:lnTo>
                    <a:pt x="927" y="123"/>
                  </a:lnTo>
                  <a:lnTo>
                    <a:pt x="862" y="141"/>
                  </a:lnTo>
                  <a:lnTo>
                    <a:pt x="782" y="171"/>
                  </a:lnTo>
                  <a:cubicBezTo>
                    <a:pt x="726" y="189"/>
                    <a:pt x="664" y="216"/>
                    <a:pt x="608" y="236"/>
                  </a:cubicBezTo>
                  <a:cubicBezTo>
                    <a:pt x="553" y="259"/>
                    <a:pt x="503" y="286"/>
                    <a:pt x="465" y="302"/>
                  </a:cubicBezTo>
                  <a:cubicBezTo>
                    <a:pt x="376" y="350"/>
                    <a:pt x="336" y="370"/>
                    <a:pt x="311" y="386"/>
                  </a:cubicBezTo>
                  <a:cubicBezTo>
                    <a:pt x="272" y="409"/>
                    <a:pt x="240" y="429"/>
                    <a:pt x="211" y="449"/>
                  </a:cubicBezTo>
                  <a:cubicBezTo>
                    <a:pt x="181" y="470"/>
                    <a:pt x="156" y="493"/>
                    <a:pt x="132" y="513"/>
                  </a:cubicBezTo>
                  <a:cubicBezTo>
                    <a:pt x="120" y="524"/>
                    <a:pt x="109" y="536"/>
                    <a:pt x="98" y="547"/>
                  </a:cubicBezTo>
                  <a:cubicBezTo>
                    <a:pt x="86" y="558"/>
                    <a:pt x="75" y="570"/>
                    <a:pt x="64" y="583"/>
                  </a:cubicBezTo>
                  <a:cubicBezTo>
                    <a:pt x="43" y="606"/>
                    <a:pt x="23" y="631"/>
                    <a:pt x="0" y="660"/>
                  </a:cubicBezTo>
                  <a:cubicBezTo>
                    <a:pt x="34" y="647"/>
                    <a:pt x="64" y="631"/>
                    <a:pt x="93" y="619"/>
                  </a:cubicBezTo>
                  <a:lnTo>
                    <a:pt x="136" y="599"/>
                  </a:lnTo>
                  <a:cubicBezTo>
                    <a:pt x="150" y="592"/>
                    <a:pt x="166" y="588"/>
                    <a:pt x="179" y="581"/>
                  </a:cubicBezTo>
                  <a:cubicBezTo>
                    <a:pt x="206" y="567"/>
                    <a:pt x="236" y="551"/>
                    <a:pt x="265" y="536"/>
                  </a:cubicBezTo>
                  <a:cubicBezTo>
                    <a:pt x="297" y="520"/>
                    <a:pt x="329" y="502"/>
                    <a:pt x="365" y="481"/>
                  </a:cubicBezTo>
                  <a:cubicBezTo>
                    <a:pt x="390" y="465"/>
                    <a:pt x="431" y="445"/>
                    <a:pt x="515" y="402"/>
                  </a:cubicBezTo>
                  <a:cubicBezTo>
                    <a:pt x="551" y="386"/>
                    <a:pt x="601" y="361"/>
                    <a:pt x="653" y="338"/>
                  </a:cubicBezTo>
                  <a:cubicBezTo>
                    <a:pt x="707" y="316"/>
                    <a:pt x="764" y="291"/>
                    <a:pt x="818" y="275"/>
                  </a:cubicBezTo>
                  <a:lnTo>
                    <a:pt x="896" y="248"/>
                  </a:lnTo>
                  <a:lnTo>
                    <a:pt x="959" y="227"/>
                  </a:lnTo>
                  <a:lnTo>
                    <a:pt x="1020" y="211"/>
                  </a:lnTo>
                  <a:lnTo>
                    <a:pt x="1032" y="207"/>
                  </a:lnTo>
                  <a:lnTo>
                    <a:pt x="1070" y="198"/>
                  </a:lnTo>
                  <a:cubicBezTo>
                    <a:pt x="1102" y="191"/>
                    <a:pt x="1145" y="180"/>
                    <a:pt x="1195" y="171"/>
                  </a:cubicBezTo>
                  <a:cubicBezTo>
                    <a:pt x="1297" y="148"/>
                    <a:pt x="1401" y="134"/>
                    <a:pt x="1505" y="125"/>
                  </a:cubicBezTo>
                  <a:lnTo>
                    <a:pt x="1589" y="116"/>
                  </a:lnTo>
                  <a:lnTo>
                    <a:pt x="1659" y="114"/>
                  </a:lnTo>
                  <a:cubicBezTo>
                    <a:pt x="1700" y="114"/>
                    <a:pt x="1730" y="112"/>
                    <a:pt x="1750" y="112"/>
                  </a:cubicBezTo>
                  <a:cubicBezTo>
                    <a:pt x="1791" y="112"/>
                    <a:pt x="1830" y="112"/>
                    <a:pt x="1864" y="109"/>
                  </a:cubicBezTo>
                  <a:cubicBezTo>
                    <a:pt x="1898" y="107"/>
                    <a:pt x="1929" y="107"/>
                    <a:pt x="1961" y="105"/>
                  </a:cubicBezTo>
                  <a:cubicBezTo>
                    <a:pt x="1977" y="105"/>
                    <a:pt x="1993" y="103"/>
                    <a:pt x="2009" y="100"/>
                  </a:cubicBezTo>
                  <a:lnTo>
                    <a:pt x="2054" y="96"/>
                  </a:lnTo>
                  <a:cubicBezTo>
                    <a:pt x="2088" y="94"/>
                    <a:pt x="2120" y="89"/>
                    <a:pt x="2156" y="84"/>
                  </a:cubicBezTo>
                  <a:cubicBezTo>
                    <a:pt x="2122" y="71"/>
                    <a:pt x="2090" y="60"/>
                    <a:pt x="2061" y="50"/>
                  </a:cubicBezTo>
                  <a:cubicBezTo>
                    <a:pt x="2045" y="44"/>
                    <a:pt x="2029" y="39"/>
                    <a:pt x="2013" y="35"/>
                  </a:cubicBezTo>
                  <a:cubicBezTo>
                    <a:pt x="2000" y="30"/>
                    <a:pt x="1984" y="28"/>
                    <a:pt x="1968" y="23"/>
                  </a:cubicBezTo>
                  <a:cubicBezTo>
                    <a:pt x="1936" y="16"/>
                    <a:pt x="1902" y="12"/>
                    <a:pt x="1868" y="7"/>
                  </a:cubicBezTo>
                  <a:cubicBezTo>
                    <a:pt x="1832" y="3"/>
                    <a:pt x="1793" y="3"/>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p:cNvSpPr/>
            <p:nvPr/>
          </p:nvSpPr>
          <p:spPr>
            <a:xfrm>
              <a:off x="1859917" y="2320146"/>
              <a:ext cx="93824" cy="147878"/>
            </a:xfrm>
            <a:custGeom>
              <a:avLst/>
              <a:gdLst/>
              <a:ahLst/>
              <a:cxnLst/>
              <a:rect l="l" t="t" r="r" b="b"/>
              <a:pathLst>
                <a:path w="1680" h="2648" extrusionOk="0">
                  <a:moveTo>
                    <a:pt x="1064" y="1"/>
                  </a:moveTo>
                  <a:cubicBezTo>
                    <a:pt x="1018" y="1"/>
                    <a:pt x="973" y="3"/>
                    <a:pt x="927" y="7"/>
                  </a:cubicBezTo>
                  <a:lnTo>
                    <a:pt x="587" y="36"/>
                  </a:lnTo>
                  <a:lnTo>
                    <a:pt x="397" y="52"/>
                  </a:lnTo>
                  <a:lnTo>
                    <a:pt x="297" y="61"/>
                  </a:lnTo>
                  <a:cubicBezTo>
                    <a:pt x="261" y="63"/>
                    <a:pt x="224" y="68"/>
                    <a:pt x="188" y="75"/>
                  </a:cubicBezTo>
                  <a:cubicBezTo>
                    <a:pt x="145" y="82"/>
                    <a:pt x="104" y="102"/>
                    <a:pt x="70" y="131"/>
                  </a:cubicBezTo>
                  <a:cubicBezTo>
                    <a:pt x="36" y="163"/>
                    <a:pt x="14" y="206"/>
                    <a:pt x="7" y="252"/>
                  </a:cubicBezTo>
                  <a:cubicBezTo>
                    <a:pt x="2" y="290"/>
                    <a:pt x="0" y="329"/>
                    <a:pt x="0" y="365"/>
                  </a:cubicBezTo>
                  <a:lnTo>
                    <a:pt x="0" y="469"/>
                  </a:lnTo>
                  <a:lnTo>
                    <a:pt x="7" y="1526"/>
                  </a:lnTo>
                  <a:lnTo>
                    <a:pt x="7" y="1743"/>
                  </a:lnTo>
                  <a:lnTo>
                    <a:pt x="7" y="2022"/>
                  </a:lnTo>
                  <a:lnTo>
                    <a:pt x="7" y="2208"/>
                  </a:lnTo>
                  <a:lnTo>
                    <a:pt x="7" y="2271"/>
                  </a:lnTo>
                  <a:lnTo>
                    <a:pt x="7" y="2324"/>
                  </a:lnTo>
                  <a:lnTo>
                    <a:pt x="7" y="2351"/>
                  </a:lnTo>
                  <a:cubicBezTo>
                    <a:pt x="7" y="2352"/>
                    <a:pt x="7" y="2353"/>
                    <a:pt x="8" y="2353"/>
                  </a:cubicBezTo>
                  <a:cubicBezTo>
                    <a:pt x="8" y="2353"/>
                    <a:pt x="9" y="2352"/>
                    <a:pt x="10" y="2352"/>
                  </a:cubicBezTo>
                  <a:cubicBezTo>
                    <a:pt x="10" y="2352"/>
                    <a:pt x="11" y="2352"/>
                    <a:pt x="11" y="2353"/>
                  </a:cubicBezTo>
                  <a:lnTo>
                    <a:pt x="32" y="2353"/>
                  </a:lnTo>
                  <a:lnTo>
                    <a:pt x="127" y="2358"/>
                  </a:lnTo>
                  <a:cubicBezTo>
                    <a:pt x="145" y="2358"/>
                    <a:pt x="163" y="2360"/>
                    <a:pt x="184" y="2360"/>
                  </a:cubicBezTo>
                  <a:cubicBezTo>
                    <a:pt x="447" y="2373"/>
                    <a:pt x="710" y="2405"/>
                    <a:pt x="970" y="2453"/>
                  </a:cubicBezTo>
                  <a:cubicBezTo>
                    <a:pt x="1007" y="2457"/>
                    <a:pt x="1043" y="2466"/>
                    <a:pt x="1079" y="2473"/>
                  </a:cubicBezTo>
                  <a:lnTo>
                    <a:pt x="1152" y="2487"/>
                  </a:lnTo>
                  <a:cubicBezTo>
                    <a:pt x="1183" y="2494"/>
                    <a:pt x="1213" y="2500"/>
                    <a:pt x="1240" y="2507"/>
                  </a:cubicBezTo>
                  <a:cubicBezTo>
                    <a:pt x="1294" y="2518"/>
                    <a:pt x="1340" y="2530"/>
                    <a:pt x="1369" y="2537"/>
                  </a:cubicBezTo>
                  <a:cubicBezTo>
                    <a:pt x="1410" y="2548"/>
                    <a:pt x="1446" y="2555"/>
                    <a:pt x="1480" y="2562"/>
                  </a:cubicBezTo>
                  <a:cubicBezTo>
                    <a:pt x="1496" y="2564"/>
                    <a:pt x="1514" y="2568"/>
                    <a:pt x="1530" y="2571"/>
                  </a:cubicBezTo>
                  <a:lnTo>
                    <a:pt x="1576" y="2577"/>
                  </a:lnTo>
                  <a:cubicBezTo>
                    <a:pt x="1587" y="2580"/>
                    <a:pt x="1601" y="2582"/>
                    <a:pt x="1612" y="2586"/>
                  </a:cubicBezTo>
                  <a:cubicBezTo>
                    <a:pt x="1621" y="2589"/>
                    <a:pt x="1628" y="2593"/>
                    <a:pt x="1635" y="2602"/>
                  </a:cubicBezTo>
                  <a:cubicBezTo>
                    <a:pt x="1637" y="2602"/>
                    <a:pt x="1637" y="2607"/>
                    <a:pt x="1637" y="2609"/>
                  </a:cubicBezTo>
                  <a:cubicBezTo>
                    <a:pt x="1635" y="2614"/>
                    <a:pt x="1632" y="2618"/>
                    <a:pt x="1628" y="2623"/>
                  </a:cubicBezTo>
                  <a:cubicBezTo>
                    <a:pt x="1623" y="2627"/>
                    <a:pt x="1616" y="2630"/>
                    <a:pt x="1610" y="2632"/>
                  </a:cubicBezTo>
                  <a:cubicBezTo>
                    <a:pt x="1601" y="2632"/>
                    <a:pt x="1594" y="2627"/>
                    <a:pt x="1594" y="2620"/>
                  </a:cubicBezTo>
                  <a:lnTo>
                    <a:pt x="1594" y="2620"/>
                  </a:lnTo>
                  <a:cubicBezTo>
                    <a:pt x="1591" y="2630"/>
                    <a:pt x="1596" y="2641"/>
                    <a:pt x="1607" y="2645"/>
                  </a:cubicBezTo>
                  <a:cubicBezTo>
                    <a:pt x="1612" y="2647"/>
                    <a:pt x="1617" y="2647"/>
                    <a:pt x="1622" y="2647"/>
                  </a:cubicBezTo>
                  <a:cubicBezTo>
                    <a:pt x="1627" y="2647"/>
                    <a:pt x="1632" y="2647"/>
                    <a:pt x="1637" y="2645"/>
                  </a:cubicBezTo>
                  <a:cubicBezTo>
                    <a:pt x="1648" y="2643"/>
                    <a:pt x="1657" y="2639"/>
                    <a:pt x="1666" y="2630"/>
                  </a:cubicBezTo>
                  <a:cubicBezTo>
                    <a:pt x="1675" y="2620"/>
                    <a:pt x="1680" y="2607"/>
                    <a:pt x="1680" y="2593"/>
                  </a:cubicBezTo>
                  <a:cubicBezTo>
                    <a:pt x="1678" y="2568"/>
                    <a:pt x="1669" y="2548"/>
                    <a:pt x="1650" y="2532"/>
                  </a:cubicBezTo>
                  <a:cubicBezTo>
                    <a:pt x="1637" y="2518"/>
                    <a:pt x="1621" y="2509"/>
                    <a:pt x="1603" y="2500"/>
                  </a:cubicBezTo>
                  <a:cubicBezTo>
                    <a:pt x="1585" y="2491"/>
                    <a:pt x="1571" y="2487"/>
                    <a:pt x="1555" y="2480"/>
                  </a:cubicBezTo>
                  <a:cubicBezTo>
                    <a:pt x="1539" y="2473"/>
                    <a:pt x="1523" y="2469"/>
                    <a:pt x="1508" y="2462"/>
                  </a:cubicBezTo>
                  <a:cubicBezTo>
                    <a:pt x="1474" y="2450"/>
                    <a:pt x="1437" y="2439"/>
                    <a:pt x="1396" y="2430"/>
                  </a:cubicBezTo>
                  <a:cubicBezTo>
                    <a:pt x="1367" y="2423"/>
                    <a:pt x="1322" y="2410"/>
                    <a:pt x="1265" y="2398"/>
                  </a:cubicBezTo>
                  <a:cubicBezTo>
                    <a:pt x="1238" y="2392"/>
                    <a:pt x="1208" y="2385"/>
                    <a:pt x="1177" y="2378"/>
                  </a:cubicBezTo>
                  <a:lnTo>
                    <a:pt x="1102" y="2362"/>
                  </a:lnTo>
                  <a:cubicBezTo>
                    <a:pt x="1066" y="2355"/>
                    <a:pt x="1029" y="2348"/>
                    <a:pt x="991" y="2342"/>
                  </a:cubicBezTo>
                  <a:cubicBezTo>
                    <a:pt x="725" y="2294"/>
                    <a:pt x="458" y="2262"/>
                    <a:pt x="190" y="2249"/>
                  </a:cubicBezTo>
                  <a:lnTo>
                    <a:pt x="134" y="2246"/>
                  </a:lnTo>
                  <a:lnTo>
                    <a:pt x="118" y="2246"/>
                  </a:lnTo>
                  <a:lnTo>
                    <a:pt x="118" y="2208"/>
                  </a:lnTo>
                  <a:lnTo>
                    <a:pt x="118" y="2022"/>
                  </a:lnTo>
                  <a:cubicBezTo>
                    <a:pt x="118" y="1909"/>
                    <a:pt x="118" y="1816"/>
                    <a:pt x="118" y="1743"/>
                  </a:cubicBezTo>
                  <a:lnTo>
                    <a:pt x="118" y="1526"/>
                  </a:lnTo>
                  <a:cubicBezTo>
                    <a:pt x="118" y="1526"/>
                    <a:pt x="116" y="1025"/>
                    <a:pt x="111" y="471"/>
                  </a:cubicBezTo>
                  <a:lnTo>
                    <a:pt x="111" y="367"/>
                  </a:lnTo>
                  <a:cubicBezTo>
                    <a:pt x="111" y="335"/>
                    <a:pt x="113" y="306"/>
                    <a:pt x="118" y="274"/>
                  </a:cubicBezTo>
                  <a:cubicBezTo>
                    <a:pt x="120" y="252"/>
                    <a:pt x="129" y="229"/>
                    <a:pt x="145" y="213"/>
                  </a:cubicBezTo>
                  <a:cubicBezTo>
                    <a:pt x="163" y="197"/>
                    <a:pt x="188" y="188"/>
                    <a:pt x="211" y="184"/>
                  </a:cubicBezTo>
                  <a:cubicBezTo>
                    <a:pt x="243" y="177"/>
                    <a:pt x="274" y="174"/>
                    <a:pt x="306" y="172"/>
                  </a:cubicBezTo>
                  <a:lnTo>
                    <a:pt x="406" y="163"/>
                  </a:lnTo>
                  <a:lnTo>
                    <a:pt x="596" y="147"/>
                  </a:lnTo>
                  <a:lnTo>
                    <a:pt x="936" y="118"/>
                  </a:lnTo>
                  <a:cubicBezTo>
                    <a:pt x="1072" y="106"/>
                    <a:pt x="1208" y="75"/>
                    <a:pt x="1338" y="27"/>
                  </a:cubicBezTo>
                  <a:cubicBezTo>
                    <a:pt x="1247" y="9"/>
                    <a:pt x="1155" y="1"/>
                    <a:pt x="1064"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1887505" y="2483274"/>
              <a:ext cx="20049" cy="294303"/>
            </a:xfrm>
            <a:custGeom>
              <a:avLst/>
              <a:gdLst/>
              <a:ahLst/>
              <a:cxnLst/>
              <a:rect l="l" t="t" r="r" b="b"/>
              <a:pathLst>
                <a:path w="359" h="5270" extrusionOk="0">
                  <a:moveTo>
                    <a:pt x="27" y="1"/>
                  </a:moveTo>
                  <a:cubicBezTo>
                    <a:pt x="5" y="137"/>
                    <a:pt x="0" y="275"/>
                    <a:pt x="16" y="411"/>
                  </a:cubicBezTo>
                  <a:cubicBezTo>
                    <a:pt x="23" y="475"/>
                    <a:pt x="34" y="604"/>
                    <a:pt x="50" y="758"/>
                  </a:cubicBezTo>
                  <a:cubicBezTo>
                    <a:pt x="73" y="1014"/>
                    <a:pt x="100" y="1316"/>
                    <a:pt x="123" y="1604"/>
                  </a:cubicBezTo>
                  <a:cubicBezTo>
                    <a:pt x="168" y="2180"/>
                    <a:pt x="200" y="2703"/>
                    <a:pt x="200" y="2703"/>
                  </a:cubicBezTo>
                  <a:lnTo>
                    <a:pt x="218" y="3036"/>
                  </a:lnTo>
                  <a:cubicBezTo>
                    <a:pt x="227" y="3240"/>
                    <a:pt x="243" y="3517"/>
                    <a:pt x="245" y="3803"/>
                  </a:cubicBezTo>
                  <a:cubicBezTo>
                    <a:pt x="245" y="3945"/>
                    <a:pt x="241" y="4093"/>
                    <a:pt x="229" y="4233"/>
                  </a:cubicBezTo>
                  <a:cubicBezTo>
                    <a:pt x="222" y="4304"/>
                    <a:pt x="213" y="4374"/>
                    <a:pt x="204" y="4440"/>
                  </a:cubicBezTo>
                  <a:cubicBezTo>
                    <a:pt x="200" y="4474"/>
                    <a:pt x="193" y="4505"/>
                    <a:pt x="186" y="4539"/>
                  </a:cubicBezTo>
                  <a:cubicBezTo>
                    <a:pt x="184" y="4555"/>
                    <a:pt x="182" y="4571"/>
                    <a:pt x="177" y="4587"/>
                  </a:cubicBezTo>
                  <a:cubicBezTo>
                    <a:pt x="175" y="4603"/>
                    <a:pt x="173" y="4617"/>
                    <a:pt x="168" y="4630"/>
                  </a:cubicBezTo>
                  <a:cubicBezTo>
                    <a:pt x="145" y="4739"/>
                    <a:pt x="120" y="4825"/>
                    <a:pt x="109" y="4870"/>
                  </a:cubicBezTo>
                  <a:cubicBezTo>
                    <a:pt x="71" y="5000"/>
                    <a:pt x="41" y="5133"/>
                    <a:pt x="23" y="5269"/>
                  </a:cubicBezTo>
                  <a:cubicBezTo>
                    <a:pt x="111" y="5161"/>
                    <a:pt x="177" y="5034"/>
                    <a:pt x="216" y="4900"/>
                  </a:cubicBezTo>
                  <a:cubicBezTo>
                    <a:pt x="229" y="4855"/>
                    <a:pt x="254" y="4766"/>
                    <a:pt x="279" y="4653"/>
                  </a:cubicBezTo>
                  <a:lnTo>
                    <a:pt x="288" y="4607"/>
                  </a:lnTo>
                  <a:cubicBezTo>
                    <a:pt x="290" y="4592"/>
                    <a:pt x="295" y="4576"/>
                    <a:pt x="297" y="4558"/>
                  </a:cubicBezTo>
                  <a:cubicBezTo>
                    <a:pt x="304" y="4524"/>
                    <a:pt x="309" y="4490"/>
                    <a:pt x="315" y="4456"/>
                  </a:cubicBezTo>
                  <a:cubicBezTo>
                    <a:pt x="324" y="4388"/>
                    <a:pt x="333" y="4315"/>
                    <a:pt x="340" y="4242"/>
                  </a:cubicBezTo>
                  <a:cubicBezTo>
                    <a:pt x="354" y="4097"/>
                    <a:pt x="358" y="3948"/>
                    <a:pt x="356" y="3803"/>
                  </a:cubicBezTo>
                  <a:cubicBezTo>
                    <a:pt x="356" y="3510"/>
                    <a:pt x="338" y="3236"/>
                    <a:pt x="329" y="3030"/>
                  </a:cubicBezTo>
                  <a:cubicBezTo>
                    <a:pt x="320" y="2826"/>
                    <a:pt x="311" y="2696"/>
                    <a:pt x="311" y="2696"/>
                  </a:cubicBezTo>
                  <a:cubicBezTo>
                    <a:pt x="311" y="2696"/>
                    <a:pt x="281" y="2170"/>
                    <a:pt x="236" y="1592"/>
                  </a:cubicBezTo>
                  <a:cubicBezTo>
                    <a:pt x="213" y="1304"/>
                    <a:pt x="186" y="1003"/>
                    <a:pt x="161" y="747"/>
                  </a:cubicBezTo>
                  <a:cubicBezTo>
                    <a:pt x="148" y="590"/>
                    <a:pt x="134" y="463"/>
                    <a:pt x="127" y="400"/>
                  </a:cubicBezTo>
                  <a:cubicBezTo>
                    <a:pt x="114" y="262"/>
                    <a:pt x="80" y="128"/>
                    <a:pt x="27"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2652937" y="2574193"/>
              <a:ext cx="333521" cy="238346"/>
            </a:xfrm>
            <a:custGeom>
              <a:avLst/>
              <a:gdLst/>
              <a:ahLst/>
              <a:cxnLst/>
              <a:rect l="l" t="t" r="r" b="b"/>
              <a:pathLst>
                <a:path w="5972" h="4268" extrusionOk="0">
                  <a:moveTo>
                    <a:pt x="80" y="1"/>
                  </a:moveTo>
                  <a:cubicBezTo>
                    <a:pt x="27" y="130"/>
                    <a:pt x="3" y="268"/>
                    <a:pt x="0" y="406"/>
                  </a:cubicBezTo>
                  <a:lnTo>
                    <a:pt x="0" y="508"/>
                  </a:lnTo>
                  <a:cubicBezTo>
                    <a:pt x="0" y="531"/>
                    <a:pt x="0" y="554"/>
                    <a:pt x="5" y="581"/>
                  </a:cubicBezTo>
                  <a:cubicBezTo>
                    <a:pt x="7" y="606"/>
                    <a:pt x="7" y="624"/>
                    <a:pt x="7" y="647"/>
                  </a:cubicBezTo>
                  <a:cubicBezTo>
                    <a:pt x="9" y="669"/>
                    <a:pt x="12" y="697"/>
                    <a:pt x="14" y="724"/>
                  </a:cubicBezTo>
                  <a:cubicBezTo>
                    <a:pt x="16" y="749"/>
                    <a:pt x="18" y="776"/>
                    <a:pt x="21" y="801"/>
                  </a:cubicBezTo>
                  <a:cubicBezTo>
                    <a:pt x="25" y="828"/>
                    <a:pt x="30" y="855"/>
                    <a:pt x="32" y="880"/>
                  </a:cubicBezTo>
                  <a:cubicBezTo>
                    <a:pt x="48" y="994"/>
                    <a:pt x="71" y="1105"/>
                    <a:pt x="100" y="1216"/>
                  </a:cubicBezTo>
                  <a:lnTo>
                    <a:pt x="125" y="1300"/>
                  </a:lnTo>
                  <a:lnTo>
                    <a:pt x="139" y="1343"/>
                  </a:lnTo>
                  <a:lnTo>
                    <a:pt x="154" y="1386"/>
                  </a:lnTo>
                  <a:cubicBezTo>
                    <a:pt x="163" y="1413"/>
                    <a:pt x="175" y="1442"/>
                    <a:pt x="186" y="1470"/>
                  </a:cubicBezTo>
                  <a:cubicBezTo>
                    <a:pt x="195" y="1499"/>
                    <a:pt x="209" y="1526"/>
                    <a:pt x="222" y="1556"/>
                  </a:cubicBezTo>
                  <a:cubicBezTo>
                    <a:pt x="227" y="1569"/>
                    <a:pt x="234" y="1583"/>
                    <a:pt x="241" y="1599"/>
                  </a:cubicBezTo>
                  <a:lnTo>
                    <a:pt x="261" y="1640"/>
                  </a:lnTo>
                  <a:cubicBezTo>
                    <a:pt x="275" y="1667"/>
                    <a:pt x="288" y="1696"/>
                    <a:pt x="304" y="1721"/>
                  </a:cubicBezTo>
                  <a:cubicBezTo>
                    <a:pt x="336" y="1776"/>
                    <a:pt x="365" y="1830"/>
                    <a:pt x="402" y="1882"/>
                  </a:cubicBezTo>
                  <a:cubicBezTo>
                    <a:pt x="420" y="1907"/>
                    <a:pt x="436" y="1934"/>
                    <a:pt x="456" y="1959"/>
                  </a:cubicBezTo>
                  <a:lnTo>
                    <a:pt x="515" y="2032"/>
                  </a:lnTo>
                  <a:cubicBezTo>
                    <a:pt x="524" y="2045"/>
                    <a:pt x="535" y="2057"/>
                    <a:pt x="547" y="2068"/>
                  </a:cubicBezTo>
                  <a:lnTo>
                    <a:pt x="578" y="2102"/>
                  </a:lnTo>
                  <a:lnTo>
                    <a:pt x="642" y="2170"/>
                  </a:lnTo>
                  <a:cubicBezTo>
                    <a:pt x="812" y="2336"/>
                    <a:pt x="1007" y="2476"/>
                    <a:pt x="1218" y="2583"/>
                  </a:cubicBezTo>
                  <a:cubicBezTo>
                    <a:pt x="1397" y="2673"/>
                    <a:pt x="1580" y="2748"/>
                    <a:pt x="1771" y="2809"/>
                  </a:cubicBezTo>
                  <a:lnTo>
                    <a:pt x="1889" y="2848"/>
                  </a:lnTo>
                  <a:lnTo>
                    <a:pt x="1993" y="2877"/>
                  </a:lnTo>
                  <a:cubicBezTo>
                    <a:pt x="2061" y="2898"/>
                    <a:pt x="2118" y="2911"/>
                    <a:pt x="2165" y="2925"/>
                  </a:cubicBezTo>
                  <a:cubicBezTo>
                    <a:pt x="2213" y="2936"/>
                    <a:pt x="2249" y="2948"/>
                    <a:pt x="2274" y="2952"/>
                  </a:cubicBezTo>
                  <a:lnTo>
                    <a:pt x="2313" y="2961"/>
                  </a:lnTo>
                  <a:lnTo>
                    <a:pt x="2351" y="2973"/>
                  </a:lnTo>
                  <a:cubicBezTo>
                    <a:pt x="2378" y="2977"/>
                    <a:pt x="2415" y="2986"/>
                    <a:pt x="2462" y="2998"/>
                  </a:cubicBezTo>
                  <a:lnTo>
                    <a:pt x="2859" y="3091"/>
                  </a:lnTo>
                  <a:cubicBezTo>
                    <a:pt x="3024" y="3129"/>
                    <a:pt x="3217" y="3174"/>
                    <a:pt x="3426" y="3233"/>
                  </a:cubicBezTo>
                  <a:cubicBezTo>
                    <a:pt x="3632" y="3292"/>
                    <a:pt x="3859" y="3363"/>
                    <a:pt x="4085" y="3442"/>
                  </a:cubicBezTo>
                  <a:cubicBezTo>
                    <a:pt x="4312" y="3521"/>
                    <a:pt x="4539" y="3612"/>
                    <a:pt x="4759" y="3707"/>
                  </a:cubicBezTo>
                  <a:lnTo>
                    <a:pt x="4922" y="3780"/>
                  </a:lnTo>
                  <a:lnTo>
                    <a:pt x="5078" y="3852"/>
                  </a:lnTo>
                  <a:lnTo>
                    <a:pt x="5230" y="3927"/>
                  </a:lnTo>
                  <a:cubicBezTo>
                    <a:pt x="5255" y="3938"/>
                    <a:pt x="5280" y="3950"/>
                    <a:pt x="5305" y="3963"/>
                  </a:cubicBezTo>
                  <a:lnTo>
                    <a:pt x="5371" y="3997"/>
                  </a:lnTo>
                  <a:cubicBezTo>
                    <a:pt x="5470" y="4047"/>
                    <a:pt x="5550" y="4093"/>
                    <a:pt x="5591" y="4113"/>
                  </a:cubicBezTo>
                  <a:cubicBezTo>
                    <a:pt x="5654" y="4147"/>
                    <a:pt x="5718" y="4179"/>
                    <a:pt x="5786" y="4204"/>
                  </a:cubicBezTo>
                  <a:cubicBezTo>
                    <a:pt x="5844" y="4229"/>
                    <a:pt x="5901" y="4247"/>
                    <a:pt x="5971" y="4267"/>
                  </a:cubicBezTo>
                  <a:cubicBezTo>
                    <a:pt x="5926" y="4219"/>
                    <a:pt x="5876" y="4176"/>
                    <a:pt x="5826" y="4133"/>
                  </a:cubicBezTo>
                  <a:cubicBezTo>
                    <a:pt x="5767" y="4090"/>
                    <a:pt x="5708" y="4052"/>
                    <a:pt x="5645" y="4015"/>
                  </a:cubicBezTo>
                  <a:cubicBezTo>
                    <a:pt x="5604" y="3995"/>
                    <a:pt x="5523" y="3950"/>
                    <a:pt x="5423" y="3898"/>
                  </a:cubicBezTo>
                  <a:lnTo>
                    <a:pt x="5359" y="3864"/>
                  </a:lnTo>
                  <a:cubicBezTo>
                    <a:pt x="5334" y="3850"/>
                    <a:pt x="5309" y="3839"/>
                    <a:pt x="5285" y="3825"/>
                  </a:cubicBezTo>
                  <a:lnTo>
                    <a:pt x="5130" y="3750"/>
                  </a:lnTo>
                  <a:lnTo>
                    <a:pt x="4972" y="3675"/>
                  </a:lnTo>
                  <a:lnTo>
                    <a:pt x="4806" y="3603"/>
                  </a:lnTo>
                  <a:cubicBezTo>
                    <a:pt x="4586" y="3508"/>
                    <a:pt x="4353" y="3417"/>
                    <a:pt x="4126" y="3335"/>
                  </a:cubicBezTo>
                  <a:cubicBezTo>
                    <a:pt x="3897" y="3256"/>
                    <a:pt x="3670" y="3183"/>
                    <a:pt x="3460" y="3125"/>
                  </a:cubicBezTo>
                  <a:cubicBezTo>
                    <a:pt x="3249" y="3066"/>
                    <a:pt x="3052" y="3020"/>
                    <a:pt x="2886" y="2982"/>
                  </a:cubicBezTo>
                  <a:lnTo>
                    <a:pt x="2489" y="2889"/>
                  </a:lnTo>
                  <a:cubicBezTo>
                    <a:pt x="2442" y="2880"/>
                    <a:pt x="2403" y="2871"/>
                    <a:pt x="2381" y="2864"/>
                  </a:cubicBezTo>
                  <a:lnTo>
                    <a:pt x="2342" y="2855"/>
                  </a:lnTo>
                  <a:lnTo>
                    <a:pt x="2304" y="2846"/>
                  </a:lnTo>
                  <a:cubicBezTo>
                    <a:pt x="2279" y="2839"/>
                    <a:pt x="2242" y="2830"/>
                    <a:pt x="2195" y="2816"/>
                  </a:cubicBezTo>
                  <a:cubicBezTo>
                    <a:pt x="2147" y="2803"/>
                    <a:pt x="2090" y="2789"/>
                    <a:pt x="2025" y="2769"/>
                  </a:cubicBezTo>
                  <a:lnTo>
                    <a:pt x="1920" y="2739"/>
                  </a:lnTo>
                  <a:lnTo>
                    <a:pt x="1807" y="2703"/>
                  </a:lnTo>
                  <a:cubicBezTo>
                    <a:pt x="1621" y="2644"/>
                    <a:pt x="1442" y="2569"/>
                    <a:pt x="1270" y="2483"/>
                  </a:cubicBezTo>
                  <a:cubicBezTo>
                    <a:pt x="1068" y="2381"/>
                    <a:pt x="882" y="2249"/>
                    <a:pt x="721" y="2091"/>
                  </a:cubicBezTo>
                  <a:lnTo>
                    <a:pt x="660" y="2025"/>
                  </a:lnTo>
                  <a:lnTo>
                    <a:pt x="630" y="1993"/>
                  </a:lnTo>
                  <a:cubicBezTo>
                    <a:pt x="619" y="1982"/>
                    <a:pt x="610" y="1973"/>
                    <a:pt x="601" y="1959"/>
                  </a:cubicBezTo>
                  <a:lnTo>
                    <a:pt x="547" y="1891"/>
                  </a:lnTo>
                  <a:cubicBezTo>
                    <a:pt x="528" y="1869"/>
                    <a:pt x="513" y="1841"/>
                    <a:pt x="494" y="1819"/>
                  </a:cubicBezTo>
                  <a:cubicBezTo>
                    <a:pt x="460" y="1771"/>
                    <a:pt x="433" y="1717"/>
                    <a:pt x="402" y="1667"/>
                  </a:cubicBezTo>
                  <a:cubicBezTo>
                    <a:pt x="388" y="1642"/>
                    <a:pt x="374" y="1615"/>
                    <a:pt x="363" y="1588"/>
                  </a:cubicBezTo>
                  <a:lnTo>
                    <a:pt x="343" y="1549"/>
                  </a:lnTo>
                  <a:cubicBezTo>
                    <a:pt x="336" y="1535"/>
                    <a:pt x="331" y="1522"/>
                    <a:pt x="324" y="1508"/>
                  </a:cubicBezTo>
                  <a:cubicBezTo>
                    <a:pt x="313" y="1483"/>
                    <a:pt x="302" y="1456"/>
                    <a:pt x="290" y="1429"/>
                  </a:cubicBezTo>
                  <a:lnTo>
                    <a:pt x="261" y="1347"/>
                  </a:lnTo>
                  <a:lnTo>
                    <a:pt x="245" y="1306"/>
                  </a:lnTo>
                  <a:lnTo>
                    <a:pt x="234" y="1266"/>
                  </a:lnTo>
                  <a:cubicBezTo>
                    <a:pt x="225" y="1238"/>
                    <a:pt x="218" y="1211"/>
                    <a:pt x="209" y="1184"/>
                  </a:cubicBezTo>
                  <a:cubicBezTo>
                    <a:pt x="182" y="1080"/>
                    <a:pt x="159" y="973"/>
                    <a:pt x="143" y="864"/>
                  </a:cubicBezTo>
                  <a:cubicBezTo>
                    <a:pt x="141" y="839"/>
                    <a:pt x="136" y="812"/>
                    <a:pt x="134" y="787"/>
                  </a:cubicBezTo>
                  <a:cubicBezTo>
                    <a:pt x="132" y="762"/>
                    <a:pt x="127" y="737"/>
                    <a:pt x="125" y="712"/>
                  </a:cubicBezTo>
                  <a:cubicBezTo>
                    <a:pt x="123" y="688"/>
                    <a:pt x="120" y="663"/>
                    <a:pt x="120" y="638"/>
                  </a:cubicBezTo>
                  <a:cubicBezTo>
                    <a:pt x="118" y="615"/>
                    <a:pt x="118" y="595"/>
                    <a:pt x="116" y="574"/>
                  </a:cubicBezTo>
                  <a:cubicBezTo>
                    <a:pt x="116" y="552"/>
                    <a:pt x="114" y="527"/>
                    <a:pt x="114" y="504"/>
                  </a:cubicBezTo>
                  <a:cubicBezTo>
                    <a:pt x="114" y="463"/>
                    <a:pt x="111" y="429"/>
                    <a:pt x="111" y="406"/>
                  </a:cubicBezTo>
                  <a:cubicBezTo>
                    <a:pt x="114" y="270"/>
                    <a:pt x="102" y="134"/>
                    <a:pt x="80"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1766988" y="2766082"/>
              <a:ext cx="1255284" cy="198920"/>
            </a:xfrm>
            <a:custGeom>
              <a:avLst/>
              <a:gdLst/>
              <a:ahLst/>
              <a:cxnLst/>
              <a:rect l="l" t="t" r="r" b="b"/>
              <a:pathLst>
                <a:path w="22477" h="3562" extrusionOk="0">
                  <a:moveTo>
                    <a:pt x="975" y="0"/>
                  </a:moveTo>
                  <a:cubicBezTo>
                    <a:pt x="921" y="0"/>
                    <a:pt x="867" y="2"/>
                    <a:pt x="814" y="6"/>
                  </a:cubicBezTo>
                  <a:lnTo>
                    <a:pt x="762" y="8"/>
                  </a:lnTo>
                  <a:lnTo>
                    <a:pt x="682" y="17"/>
                  </a:lnTo>
                  <a:cubicBezTo>
                    <a:pt x="628" y="24"/>
                    <a:pt x="576" y="31"/>
                    <a:pt x="524" y="42"/>
                  </a:cubicBezTo>
                  <a:cubicBezTo>
                    <a:pt x="469" y="51"/>
                    <a:pt x="417" y="63"/>
                    <a:pt x="365" y="76"/>
                  </a:cubicBezTo>
                  <a:cubicBezTo>
                    <a:pt x="338" y="83"/>
                    <a:pt x="311" y="92"/>
                    <a:pt x="286" y="99"/>
                  </a:cubicBezTo>
                  <a:cubicBezTo>
                    <a:pt x="259" y="106"/>
                    <a:pt x="245" y="112"/>
                    <a:pt x="181" y="131"/>
                  </a:cubicBezTo>
                  <a:lnTo>
                    <a:pt x="161" y="137"/>
                  </a:lnTo>
                  <a:cubicBezTo>
                    <a:pt x="159" y="137"/>
                    <a:pt x="161" y="144"/>
                    <a:pt x="159" y="146"/>
                  </a:cubicBezTo>
                  <a:lnTo>
                    <a:pt x="159" y="156"/>
                  </a:lnTo>
                  <a:lnTo>
                    <a:pt x="157" y="196"/>
                  </a:lnTo>
                  <a:lnTo>
                    <a:pt x="154" y="246"/>
                  </a:lnTo>
                  <a:cubicBezTo>
                    <a:pt x="152" y="273"/>
                    <a:pt x="150" y="298"/>
                    <a:pt x="150" y="326"/>
                  </a:cubicBezTo>
                  <a:cubicBezTo>
                    <a:pt x="145" y="380"/>
                    <a:pt x="143" y="434"/>
                    <a:pt x="138" y="489"/>
                  </a:cubicBezTo>
                  <a:cubicBezTo>
                    <a:pt x="132" y="598"/>
                    <a:pt x="125" y="709"/>
                    <a:pt x="118" y="820"/>
                  </a:cubicBezTo>
                  <a:cubicBezTo>
                    <a:pt x="89" y="1262"/>
                    <a:pt x="59" y="1717"/>
                    <a:pt x="30" y="2180"/>
                  </a:cubicBezTo>
                  <a:cubicBezTo>
                    <a:pt x="21" y="2300"/>
                    <a:pt x="14" y="2422"/>
                    <a:pt x="5" y="2543"/>
                  </a:cubicBezTo>
                  <a:lnTo>
                    <a:pt x="2" y="2588"/>
                  </a:lnTo>
                  <a:lnTo>
                    <a:pt x="2" y="2608"/>
                  </a:lnTo>
                  <a:cubicBezTo>
                    <a:pt x="0" y="2613"/>
                    <a:pt x="2" y="2615"/>
                    <a:pt x="7" y="2615"/>
                  </a:cubicBezTo>
                  <a:lnTo>
                    <a:pt x="18" y="2617"/>
                  </a:lnTo>
                  <a:lnTo>
                    <a:pt x="102" y="2629"/>
                  </a:lnTo>
                  <a:lnTo>
                    <a:pt x="191" y="2640"/>
                  </a:lnTo>
                  <a:lnTo>
                    <a:pt x="363" y="2665"/>
                  </a:lnTo>
                  <a:lnTo>
                    <a:pt x="1061" y="2762"/>
                  </a:lnTo>
                  <a:lnTo>
                    <a:pt x="1412" y="2812"/>
                  </a:lnTo>
                  <a:lnTo>
                    <a:pt x="1762" y="2855"/>
                  </a:lnTo>
                  <a:lnTo>
                    <a:pt x="2460" y="2942"/>
                  </a:lnTo>
                  <a:lnTo>
                    <a:pt x="2804" y="2985"/>
                  </a:lnTo>
                  <a:lnTo>
                    <a:pt x="3149" y="3021"/>
                  </a:lnTo>
                  <a:lnTo>
                    <a:pt x="3827" y="3093"/>
                  </a:lnTo>
                  <a:lnTo>
                    <a:pt x="4160" y="3130"/>
                  </a:lnTo>
                  <a:cubicBezTo>
                    <a:pt x="4271" y="3141"/>
                    <a:pt x="4380" y="3150"/>
                    <a:pt x="4489" y="3161"/>
                  </a:cubicBezTo>
                  <a:lnTo>
                    <a:pt x="5130" y="3218"/>
                  </a:lnTo>
                  <a:lnTo>
                    <a:pt x="5441" y="3248"/>
                  </a:lnTo>
                  <a:cubicBezTo>
                    <a:pt x="5545" y="3257"/>
                    <a:pt x="5645" y="3266"/>
                    <a:pt x="5747" y="3273"/>
                  </a:cubicBezTo>
                  <a:lnTo>
                    <a:pt x="6332" y="3318"/>
                  </a:lnTo>
                  <a:lnTo>
                    <a:pt x="6883" y="3359"/>
                  </a:lnTo>
                  <a:cubicBezTo>
                    <a:pt x="6971" y="3366"/>
                    <a:pt x="7059" y="3370"/>
                    <a:pt x="7146" y="3375"/>
                  </a:cubicBezTo>
                  <a:lnTo>
                    <a:pt x="7397" y="3390"/>
                  </a:lnTo>
                  <a:lnTo>
                    <a:pt x="8286" y="3443"/>
                  </a:lnTo>
                  <a:cubicBezTo>
                    <a:pt x="8420" y="3452"/>
                    <a:pt x="8542" y="3456"/>
                    <a:pt x="8655" y="3461"/>
                  </a:cubicBezTo>
                  <a:lnTo>
                    <a:pt x="8966" y="3474"/>
                  </a:lnTo>
                  <a:lnTo>
                    <a:pt x="9555" y="3499"/>
                  </a:lnTo>
                  <a:lnTo>
                    <a:pt x="9707" y="3506"/>
                  </a:lnTo>
                  <a:cubicBezTo>
                    <a:pt x="9807" y="3511"/>
                    <a:pt x="9954" y="3513"/>
                    <a:pt x="10142" y="3517"/>
                  </a:cubicBezTo>
                  <a:lnTo>
                    <a:pt x="10823" y="3536"/>
                  </a:lnTo>
                  <a:cubicBezTo>
                    <a:pt x="10954" y="3540"/>
                    <a:pt x="11095" y="3545"/>
                    <a:pt x="11244" y="3547"/>
                  </a:cubicBezTo>
                  <a:lnTo>
                    <a:pt x="11713" y="3551"/>
                  </a:lnTo>
                  <a:lnTo>
                    <a:pt x="12228" y="3558"/>
                  </a:lnTo>
                  <a:cubicBezTo>
                    <a:pt x="12370" y="3558"/>
                    <a:pt x="12517" y="3561"/>
                    <a:pt x="12668" y="3561"/>
                  </a:cubicBezTo>
                  <a:cubicBezTo>
                    <a:pt x="12705" y="3561"/>
                    <a:pt x="12743" y="3561"/>
                    <a:pt x="12781" y="3560"/>
                  </a:cubicBezTo>
                  <a:lnTo>
                    <a:pt x="13987" y="3554"/>
                  </a:lnTo>
                  <a:lnTo>
                    <a:pt x="15295" y="3526"/>
                  </a:lnTo>
                  <a:cubicBezTo>
                    <a:pt x="15744" y="3513"/>
                    <a:pt x="16207" y="3492"/>
                    <a:pt x="16671" y="3474"/>
                  </a:cubicBezTo>
                  <a:cubicBezTo>
                    <a:pt x="16787" y="3472"/>
                    <a:pt x="16905" y="3465"/>
                    <a:pt x="17023" y="3458"/>
                  </a:cubicBezTo>
                  <a:lnTo>
                    <a:pt x="17374" y="3440"/>
                  </a:lnTo>
                  <a:lnTo>
                    <a:pt x="18079" y="3402"/>
                  </a:lnTo>
                  <a:cubicBezTo>
                    <a:pt x="18195" y="3395"/>
                    <a:pt x="18313" y="3386"/>
                    <a:pt x="18430" y="3379"/>
                  </a:cubicBezTo>
                  <a:lnTo>
                    <a:pt x="18782" y="3354"/>
                  </a:lnTo>
                  <a:lnTo>
                    <a:pt x="19480" y="3304"/>
                  </a:lnTo>
                  <a:cubicBezTo>
                    <a:pt x="19596" y="3297"/>
                    <a:pt x="19709" y="3286"/>
                    <a:pt x="19825" y="3277"/>
                  </a:cubicBezTo>
                  <a:lnTo>
                    <a:pt x="20167" y="3248"/>
                  </a:lnTo>
                  <a:lnTo>
                    <a:pt x="20838" y="3191"/>
                  </a:lnTo>
                  <a:cubicBezTo>
                    <a:pt x="20949" y="3184"/>
                    <a:pt x="21060" y="3173"/>
                    <a:pt x="21169" y="3161"/>
                  </a:cubicBezTo>
                  <a:lnTo>
                    <a:pt x="21491" y="3127"/>
                  </a:lnTo>
                  <a:lnTo>
                    <a:pt x="22121" y="3062"/>
                  </a:lnTo>
                  <a:lnTo>
                    <a:pt x="22275" y="3048"/>
                  </a:lnTo>
                  <a:lnTo>
                    <a:pt x="22364" y="3037"/>
                  </a:lnTo>
                  <a:lnTo>
                    <a:pt x="22402" y="3035"/>
                  </a:lnTo>
                  <a:lnTo>
                    <a:pt x="22411" y="3035"/>
                  </a:lnTo>
                  <a:cubicBezTo>
                    <a:pt x="22416" y="3035"/>
                    <a:pt x="22418" y="3035"/>
                    <a:pt x="22418" y="3030"/>
                  </a:cubicBezTo>
                  <a:lnTo>
                    <a:pt x="22420" y="3010"/>
                  </a:lnTo>
                  <a:lnTo>
                    <a:pt x="22436" y="2946"/>
                  </a:lnTo>
                  <a:cubicBezTo>
                    <a:pt x="22457" y="2844"/>
                    <a:pt x="22470" y="2742"/>
                    <a:pt x="22472" y="2640"/>
                  </a:cubicBezTo>
                  <a:cubicBezTo>
                    <a:pt x="22477" y="2540"/>
                    <a:pt x="22472" y="2441"/>
                    <a:pt x="22459" y="2341"/>
                  </a:cubicBezTo>
                  <a:cubicBezTo>
                    <a:pt x="22452" y="2293"/>
                    <a:pt x="22445" y="2243"/>
                    <a:pt x="22434" y="2196"/>
                  </a:cubicBezTo>
                  <a:cubicBezTo>
                    <a:pt x="22427" y="2173"/>
                    <a:pt x="22423" y="2150"/>
                    <a:pt x="22416" y="2125"/>
                  </a:cubicBezTo>
                  <a:lnTo>
                    <a:pt x="22407" y="2091"/>
                  </a:lnTo>
                  <a:cubicBezTo>
                    <a:pt x="22400" y="2067"/>
                    <a:pt x="22393" y="2044"/>
                    <a:pt x="22386" y="2023"/>
                  </a:cubicBezTo>
                  <a:cubicBezTo>
                    <a:pt x="22373" y="1980"/>
                    <a:pt x="22359" y="1949"/>
                    <a:pt x="22350" y="1926"/>
                  </a:cubicBezTo>
                  <a:cubicBezTo>
                    <a:pt x="22325" y="1856"/>
                    <a:pt x="22289" y="1792"/>
                    <a:pt x="22246" y="1731"/>
                  </a:cubicBezTo>
                  <a:cubicBezTo>
                    <a:pt x="22225" y="1706"/>
                    <a:pt x="22205" y="1681"/>
                    <a:pt x="22182" y="1658"/>
                  </a:cubicBezTo>
                  <a:cubicBezTo>
                    <a:pt x="22162" y="1634"/>
                    <a:pt x="22135" y="1609"/>
                    <a:pt x="22107" y="1584"/>
                  </a:cubicBezTo>
                  <a:lnTo>
                    <a:pt x="22107" y="1584"/>
                  </a:lnTo>
                  <a:lnTo>
                    <a:pt x="22144" y="1679"/>
                  </a:lnTo>
                  <a:cubicBezTo>
                    <a:pt x="22153" y="1711"/>
                    <a:pt x="22164" y="1738"/>
                    <a:pt x="22175" y="1767"/>
                  </a:cubicBezTo>
                  <a:cubicBezTo>
                    <a:pt x="22196" y="1826"/>
                    <a:pt x="22219" y="1885"/>
                    <a:pt x="22248" y="1962"/>
                  </a:cubicBezTo>
                  <a:cubicBezTo>
                    <a:pt x="22257" y="1983"/>
                    <a:pt x="22268" y="2014"/>
                    <a:pt x="22280" y="2053"/>
                  </a:cubicBezTo>
                  <a:cubicBezTo>
                    <a:pt x="22287" y="2073"/>
                    <a:pt x="22293" y="2096"/>
                    <a:pt x="22300" y="2119"/>
                  </a:cubicBezTo>
                  <a:lnTo>
                    <a:pt x="22309" y="2150"/>
                  </a:lnTo>
                  <a:cubicBezTo>
                    <a:pt x="22316" y="2173"/>
                    <a:pt x="22321" y="2196"/>
                    <a:pt x="22325" y="2216"/>
                  </a:cubicBezTo>
                  <a:cubicBezTo>
                    <a:pt x="22334" y="2262"/>
                    <a:pt x="22341" y="2307"/>
                    <a:pt x="22348" y="2352"/>
                  </a:cubicBezTo>
                  <a:cubicBezTo>
                    <a:pt x="22361" y="2445"/>
                    <a:pt x="22366" y="2540"/>
                    <a:pt x="22364" y="2633"/>
                  </a:cubicBezTo>
                  <a:cubicBezTo>
                    <a:pt x="22359" y="2728"/>
                    <a:pt x="22348" y="2826"/>
                    <a:pt x="22327" y="2921"/>
                  </a:cubicBezTo>
                  <a:lnTo>
                    <a:pt x="22325" y="2930"/>
                  </a:lnTo>
                  <a:lnTo>
                    <a:pt x="22264" y="2935"/>
                  </a:lnTo>
                  <a:lnTo>
                    <a:pt x="22110" y="2951"/>
                  </a:lnTo>
                  <a:lnTo>
                    <a:pt x="21482" y="3016"/>
                  </a:lnTo>
                  <a:lnTo>
                    <a:pt x="21158" y="3048"/>
                  </a:lnTo>
                  <a:cubicBezTo>
                    <a:pt x="21049" y="3059"/>
                    <a:pt x="20940" y="3071"/>
                    <a:pt x="20829" y="3080"/>
                  </a:cubicBezTo>
                  <a:lnTo>
                    <a:pt x="20158" y="3139"/>
                  </a:lnTo>
                  <a:lnTo>
                    <a:pt x="19816" y="3166"/>
                  </a:lnTo>
                  <a:cubicBezTo>
                    <a:pt x="19702" y="3175"/>
                    <a:pt x="19587" y="3186"/>
                    <a:pt x="19471" y="3195"/>
                  </a:cubicBezTo>
                  <a:lnTo>
                    <a:pt x="18775" y="3243"/>
                  </a:lnTo>
                  <a:lnTo>
                    <a:pt x="18424" y="3268"/>
                  </a:lnTo>
                  <a:cubicBezTo>
                    <a:pt x="18306" y="3277"/>
                    <a:pt x="18190" y="3286"/>
                    <a:pt x="18072" y="3291"/>
                  </a:cubicBezTo>
                  <a:lnTo>
                    <a:pt x="17367" y="3329"/>
                  </a:lnTo>
                  <a:lnTo>
                    <a:pt x="17018" y="3347"/>
                  </a:lnTo>
                  <a:cubicBezTo>
                    <a:pt x="16900" y="3354"/>
                    <a:pt x="16785" y="3361"/>
                    <a:pt x="16667" y="3366"/>
                  </a:cubicBezTo>
                  <a:cubicBezTo>
                    <a:pt x="16202" y="3381"/>
                    <a:pt x="15742" y="3402"/>
                    <a:pt x="15293" y="3415"/>
                  </a:cubicBezTo>
                  <a:lnTo>
                    <a:pt x="13987" y="3443"/>
                  </a:lnTo>
                  <a:lnTo>
                    <a:pt x="12781" y="3449"/>
                  </a:lnTo>
                  <a:cubicBezTo>
                    <a:pt x="12725" y="3450"/>
                    <a:pt x="12670" y="3450"/>
                    <a:pt x="12616" y="3450"/>
                  </a:cubicBezTo>
                  <a:cubicBezTo>
                    <a:pt x="12484" y="3450"/>
                    <a:pt x="12355" y="3449"/>
                    <a:pt x="12230" y="3447"/>
                  </a:cubicBezTo>
                  <a:lnTo>
                    <a:pt x="11716" y="3443"/>
                  </a:lnTo>
                  <a:lnTo>
                    <a:pt x="11246" y="3438"/>
                  </a:lnTo>
                  <a:cubicBezTo>
                    <a:pt x="11099" y="3436"/>
                    <a:pt x="10959" y="3429"/>
                    <a:pt x="10825" y="3427"/>
                  </a:cubicBezTo>
                  <a:lnTo>
                    <a:pt x="10145" y="3409"/>
                  </a:lnTo>
                  <a:cubicBezTo>
                    <a:pt x="9959" y="3404"/>
                    <a:pt x="9811" y="3402"/>
                    <a:pt x="9712" y="3395"/>
                  </a:cubicBezTo>
                  <a:lnTo>
                    <a:pt x="9558" y="3388"/>
                  </a:lnTo>
                  <a:lnTo>
                    <a:pt x="8973" y="3363"/>
                  </a:lnTo>
                  <a:lnTo>
                    <a:pt x="8660" y="3350"/>
                  </a:lnTo>
                  <a:cubicBezTo>
                    <a:pt x="8547" y="3345"/>
                    <a:pt x="8424" y="3343"/>
                    <a:pt x="8293" y="3334"/>
                  </a:cubicBezTo>
                  <a:lnTo>
                    <a:pt x="7402" y="3282"/>
                  </a:lnTo>
                  <a:lnTo>
                    <a:pt x="7150" y="3266"/>
                  </a:lnTo>
                  <a:cubicBezTo>
                    <a:pt x="7066" y="3261"/>
                    <a:pt x="6978" y="3254"/>
                    <a:pt x="6889" y="3248"/>
                  </a:cubicBezTo>
                  <a:lnTo>
                    <a:pt x="6339" y="3207"/>
                  </a:lnTo>
                  <a:lnTo>
                    <a:pt x="5754" y="3164"/>
                  </a:lnTo>
                  <a:cubicBezTo>
                    <a:pt x="5654" y="3157"/>
                    <a:pt x="5552" y="3148"/>
                    <a:pt x="5450" y="3139"/>
                  </a:cubicBezTo>
                  <a:lnTo>
                    <a:pt x="5137" y="3109"/>
                  </a:lnTo>
                  <a:lnTo>
                    <a:pt x="4498" y="3050"/>
                  </a:lnTo>
                  <a:cubicBezTo>
                    <a:pt x="4389" y="3041"/>
                    <a:pt x="4280" y="3032"/>
                    <a:pt x="4169" y="3021"/>
                  </a:cubicBezTo>
                  <a:lnTo>
                    <a:pt x="3836" y="2985"/>
                  </a:lnTo>
                  <a:lnTo>
                    <a:pt x="3160" y="2912"/>
                  </a:lnTo>
                  <a:lnTo>
                    <a:pt x="2816" y="2874"/>
                  </a:lnTo>
                  <a:lnTo>
                    <a:pt x="2471" y="2831"/>
                  </a:lnTo>
                  <a:lnTo>
                    <a:pt x="1773" y="2744"/>
                  </a:lnTo>
                  <a:lnTo>
                    <a:pt x="1424" y="2701"/>
                  </a:lnTo>
                  <a:lnTo>
                    <a:pt x="1075" y="2651"/>
                  </a:lnTo>
                  <a:lnTo>
                    <a:pt x="379" y="2554"/>
                  </a:lnTo>
                  <a:lnTo>
                    <a:pt x="204" y="2531"/>
                  </a:lnTo>
                  <a:lnTo>
                    <a:pt x="118" y="2518"/>
                  </a:lnTo>
                  <a:cubicBezTo>
                    <a:pt x="125" y="2407"/>
                    <a:pt x="132" y="2298"/>
                    <a:pt x="138" y="2187"/>
                  </a:cubicBezTo>
                  <a:cubicBezTo>
                    <a:pt x="168" y="1724"/>
                    <a:pt x="197" y="1269"/>
                    <a:pt x="227" y="827"/>
                  </a:cubicBezTo>
                  <a:cubicBezTo>
                    <a:pt x="240" y="620"/>
                    <a:pt x="254" y="419"/>
                    <a:pt x="265" y="222"/>
                  </a:cubicBezTo>
                  <a:lnTo>
                    <a:pt x="265" y="222"/>
                  </a:lnTo>
                  <a:cubicBezTo>
                    <a:pt x="273" y="220"/>
                    <a:pt x="300" y="211"/>
                    <a:pt x="315" y="205"/>
                  </a:cubicBezTo>
                  <a:cubicBezTo>
                    <a:pt x="338" y="199"/>
                    <a:pt x="365" y="192"/>
                    <a:pt x="390" y="185"/>
                  </a:cubicBezTo>
                  <a:cubicBezTo>
                    <a:pt x="442" y="171"/>
                    <a:pt x="492" y="160"/>
                    <a:pt x="542" y="151"/>
                  </a:cubicBezTo>
                  <a:cubicBezTo>
                    <a:pt x="594" y="142"/>
                    <a:pt x="644" y="133"/>
                    <a:pt x="694" y="128"/>
                  </a:cubicBezTo>
                  <a:lnTo>
                    <a:pt x="771" y="119"/>
                  </a:lnTo>
                  <a:lnTo>
                    <a:pt x="821" y="117"/>
                  </a:lnTo>
                  <a:cubicBezTo>
                    <a:pt x="881" y="112"/>
                    <a:pt x="935" y="110"/>
                    <a:pt x="979" y="110"/>
                  </a:cubicBezTo>
                  <a:cubicBezTo>
                    <a:pt x="1015" y="110"/>
                    <a:pt x="1044" y="111"/>
                    <a:pt x="1066" y="112"/>
                  </a:cubicBezTo>
                  <a:cubicBezTo>
                    <a:pt x="1147" y="115"/>
                    <a:pt x="1213" y="115"/>
                    <a:pt x="1274" y="115"/>
                  </a:cubicBezTo>
                  <a:cubicBezTo>
                    <a:pt x="1338" y="112"/>
                    <a:pt x="1399" y="110"/>
                    <a:pt x="1471" y="106"/>
                  </a:cubicBezTo>
                  <a:cubicBezTo>
                    <a:pt x="1412" y="76"/>
                    <a:pt x="1349" y="51"/>
                    <a:pt x="1285" y="33"/>
                  </a:cubicBezTo>
                  <a:cubicBezTo>
                    <a:pt x="1215" y="15"/>
                    <a:pt x="1143" y="4"/>
                    <a:pt x="1068" y="1"/>
                  </a:cubicBezTo>
                  <a:cubicBezTo>
                    <a:pt x="1037" y="1"/>
                    <a:pt x="1006" y="0"/>
                    <a:pt x="975"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2146018" y="2006511"/>
              <a:ext cx="25355" cy="48697"/>
            </a:xfrm>
            <a:custGeom>
              <a:avLst/>
              <a:gdLst/>
              <a:ahLst/>
              <a:cxnLst/>
              <a:rect l="l" t="t" r="r" b="b"/>
              <a:pathLst>
                <a:path w="454" h="872" extrusionOk="0">
                  <a:moveTo>
                    <a:pt x="454" y="1"/>
                  </a:moveTo>
                  <a:lnTo>
                    <a:pt x="454" y="1"/>
                  </a:lnTo>
                  <a:cubicBezTo>
                    <a:pt x="429" y="3"/>
                    <a:pt x="404" y="10"/>
                    <a:pt x="381" y="19"/>
                  </a:cubicBezTo>
                  <a:cubicBezTo>
                    <a:pt x="359" y="30"/>
                    <a:pt x="338" y="46"/>
                    <a:pt x="325" y="64"/>
                  </a:cubicBezTo>
                  <a:cubicBezTo>
                    <a:pt x="279" y="119"/>
                    <a:pt x="238" y="175"/>
                    <a:pt x="202" y="234"/>
                  </a:cubicBezTo>
                  <a:cubicBezTo>
                    <a:pt x="179" y="270"/>
                    <a:pt x="161" y="307"/>
                    <a:pt x="148" y="334"/>
                  </a:cubicBezTo>
                  <a:lnTo>
                    <a:pt x="125" y="377"/>
                  </a:lnTo>
                  <a:lnTo>
                    <a:pt x="105" y="422"/>
                  </a:lnTo>
                  <a:cubicBezTo>
                    <a:pt x="93" y="452"/>
                    <a:pt x="77" y="488"/>
                    <a:pt x="64" y="527"/>
                  </a:cubicBezTo>
                  <a:cubicBezTo>
                    <a:pt x="39" y="592"/>
                    <a:pt x="21" y="660"/>
                    <a:pt x="7" y="728"/>
                  </a:cubicBezTo>
                  <a:cubicBezTo>
                    <a:pt x="0" y="751"/>
                    <a:pt x="0" y="778"/>
                    <a:pt x="7" y="801"/>
                  </a:cubicBezTo>
                  <a:cubicBezTo>
                    <a:pt x="14" y="826"/>
                    <a:pt x="23" y="849"/>
                    <a:pt x="37" y="871"/>
                  </a:cubicBezTo>
                  <a:cubicBezTo>
                    <a:pt x="55" y="853"/>
                    <a:pt x="71" y="835"/>
                    <a:pt x="87" y="815"/>
                  </a:cubicBezTo>
                  <a:cubicBezTo>
                    <a:pt x="100" y="794"/>
                    <a:pt x="109" y="774"/>
                    <a:pt x="114" y="751"/>
                  </a:cubicBezTo>
                  <a:cubicBezTo>
                    <a:pt x="130" y="688"/>
                    <a:pt x="148" y="624"/>
                    <a:pt x="168" y="563"/>
                  </a:cubicBezTo>
                  <a:cubicBezTo>
                    <a:pt x="182" y="527"/>
                    <a:pt x="198" y="493"/>
                    <a:pt x="207" y="465"/>
                  </a:cubicBezTo>
                  <a:lnTo>
                    <a:pt x="225" y="425"/>
                  </a:lnTo>
                  <a:lnTo>
                    <a:pt x="247" y="384"/>
                  </a:lnTo>
                  <a:cubicBezTo>
                    <a:pt x="259" y="359"/>
                    <a:pt x="277" y="325"/>
                    <a:pt x="300" y="291"/>
                  </a:cubicBezTo>
                  <a:cubicBezTo>
                    <a:pt x="334" y="236"/>
                    <a:pt x="370" y="184"/>
                    <a:pt x="411" y="132"/>
                  </a:cubicBezTo>
                  <a:cubicBezTo>
                    <a:pt x="424" y="116"/>
                    <a:pt x="436" y="94"/>
                    <a:pt x="442" y="73"/>
                  </a:cubicBezTo>
                  <a:cubicBezTo>
                    <a:pt x="449" y="48"/>
                    <a:pt x="452" y="26"/>
                    <a:pt x="454"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2104357" y="2390904"/>
              <a:ext cx="381662" cy="446816"/>
            </a:xfrm>
            <a:custGeom>
              <a:avLst/>
              <a:gdLst/>
              <a:ahLst/>
              <a:cxnLst/>
              <a:rect l="l" t="t" r="r" b="b"/>
              <a:pathLst>
                <a:path w="6834" h="8001" extrusionOk="0">
                  <a:moveTo>
                    <a:pt x="1" y="0"/>
                  </a:moveTo>
                  <a:lnTo>
                    <a:pt x="1" y="0"/>
                  </a:lnTo>
                  <a:cubicBezTo>
                    <a:pt x="57" y="48"/>
                    <a:pt x="105" y="84"/>
                    <a:pt x="157" y="120"/>
                  </a:cubicBezTo>
                  <a:cubicBezTo>
                    <a:pt x="182" y="138"/>
                    <a:pt x="209" y="157"/>
                    <a:pt x="239" y="177"/>
                  </a:cubicBezTo>
                  <a:cubicBezTo>
                    <a:pt x="266" y="197"/>
                    <a:pt x="298" y="215"/>
                    <a:pt x="334" y="238"/>
                  </a:cubicBezTo>
                  <a:cubicBezTo>
                    <a:pt x="352" y="249"/>
                    <a:pt x="381" y="265"/>
                    <a:pt x="418" y="290"/>
                  </a:cubicBezTo>
                  <a:lnTo>
                    <a:pt x="474" y="327"/>
                  </a:lnTo>
                  <a:lnTo>
                    <a:pt x="506" y="349"/>
                  </a:lnTo>
                  <a:lnTo>
                    <a:pt x="549" y="381"/>
                  </a:lnTo>
                  <a:cubicBezTo>
                    <a:pt x="576" y="401"/>
                    <a:pt x="606" y="422"/>
                    <a:pt x="633" y="444"/>
                  </a:cubicBezTo>
                  <a:cubicBezTo>
                    <a:pt x="690" y="488"/>
                    <a:pt x="746" y="535"/>
                    <a:pt x="803" y="585"/>
                  </a:cubicBezTo>
                  <a:cubicBezTo>
                    <a:pt x="1046" y="800"/>
                    <a:pt x="1252" y="1052"/>
                    <a:pt x="1415" y="1333"/>
                  </a:cubicBezTo>
                  <a:cubicBezTo>
                    <a:pt x="1583" y="1632"/>
                    <a:pt x="1717" y="1952"/>
                    <a:pt x="1812" y="2283"/>
                  </a:cubicBezTo>
                  <a:cubicBezTo>
                    <a:pt x="1912" y="2612"/>
                    <a:pt x="1989" y="2940"/>
                    <a:pt x="2066" y="3246"/>
                  </a:cubicBezTo>
                  <a:cubicBezTo>
                    <a:pt x="2145" y="3550"/>
                    <a:pt x="2222" y="3829"/>
                    <a:pt x="2306" y="4060"/>
                  </a:cubicBezTo>
                  <a:cubicBezTo>
                    <a:pt x="2372" y="4246"/>
                    <a:pt x="2451" y="4427"/>
                    <a:pt x="2540" y="4602"/>
                  </a:cubicBezTo>
                  <a:cubicBezTo>
                    <a:pt x="2558" y="4634"/>
                    <a:pt x="2571" y="4663"/>
                    <a:pt x="2585" y="4688"/>
                  </a:cubicBezTo>
                  <a:lnTo>
                    <a:pt x="2617" y="4749"/>
                  </a:lnTo>
                  <a:lnTo>
                    <a:pt x="2646" y="4799"/>
                  </a:lnTo>
                  <a:cubicBezTo>
                    <a:pt x="2646" y="4799"/>
                    <a:pt x="2655" y="4817"/>
                    <a:pt x="2673" y="4849"/>
                  </a:cubicBezTo>
                  <a:lnTo>
                    <a:pt x="2759" y="4987"/>
                  </a:lnTo>
                  <a:cubicBezTo>
                    <a:pt x="2866" y="5153"/>
                    <a:pt x="2982" y="5314"/>
                    <a:pt x="3106" y="5466"/>
                  </a:cubicBezTo>
                  <a:cubicBezTo>
                    <a:pt x="3288" y="5683"/>
                    <a:pt x="3485" y="5890"/>
                    <a:pt x="3696" y="6082"/>
                  </a:cubicBezTo>
                  <a:cubicBezTo>
                    <a:pt x="3943" y="6307"/>
                    <a:pt x="4206" y="6515"/>
                    <a:pt x="4480" y="6708"/>
                  </a:cubicBezTo>
                  <a:cubicBezTo>
                    <a:pt x="4763" y="6910"/>
                    <a:pt x="5065" y="7100"/>
                    <a:pt x="5364" y="7275"/>
                  </a:cubicBezTo>
                  <a:cubicBezTo>
                    <a:pt x="5512" y="7363"/>
                    <a:pt x="5661" y="7445"/>
                    <a:pt x="5806" y="7526"/>
                  </a:cubicBezTo>
                  <a:lnTo>
                    <a:pt x="6022" y="7642"/>
                  </a:lnTo>
                  <a:lnTo>
                    <a:pt x="6221" y="7749"/>
                  </a:lnTo>
                  <a:lnTo>
                    <a:pt x="6443" y="7864"/>
                  </a:lnTo>
                  <a:cubicBezTo>
                    <a:pt x="6566" y="7928"/>
                    <a:pt x="6697" y="7973"/>
                    <a:pt x="6833" y="8000"/>
                  </a:cubicBezTo>
                  <a:cubicBezTo>
                    <a:pt x="6731" y="7907"/>
                    <a:pt x="6618" y="7828"/>
                    <a:pt x="6495" y="7767"/>
                  </a:cubicBezTo>
                  <a:cubicBezTo>
                    <a:pt x="6455" y="7744"/>
                    <a:pt x="6373" y="7701"/>
                    <a:pt x="6273" y="7649"/>
                  </a:cubicBezTo>
                  <a:lnTo>
                    <a:pt x="6074" y="7545"/>
                  </a:lnTo>
                  <a:lnTo>
                    <a:pt x="5858" y="7429"/>
                  </a:lnTo>
                  <a:cubicBezTo>
                    <a:pt x="5716" y="7350"/>
                    <a:pt x="5568" y="7266"/>
                    <a:pt x="5419" y="7180"/>
                  </a:cubicBezTo>
                  <a:cubicBezTo>
                    <a:pt x="5124" y="7005"/>
                    <a:pt x="4825" y="6817"/>
                    <a:pt x="4544" y="6617"/>
                  </a:cubicBezTo>
                  <a:cubicBezTo>
                    <a:pt x="4274" y="6429"/>
                    <a:pt x="4015" y="6223"/>
                    <a:pt x="3770" y="6001"/>
                  </a:cubicBezTo>
                  <a:cubicBezTo>
                    <a:pt x="3564" y="5813"/>
                    <a:pt x="3372" y="5611"/>
                    <a:pt x="3192" y="5395"/>
                  </a:cubicBezTo>
                  <a:cubicBezTo>
                    <a:pt x="3070" y="5248"/>
                    <a:pt x="2957" y="5092"/>
                    <a:pt x="2852" y="4928"/>
                  </a:cubicBezTo>
                  <a:cubicBezTo>
                    <a:pt x="2816" y="4870"/>
                    <a:pt x="2789" y="4824"/>
                    <a:pt x="2769" y="4792"/>
                  </a:cubicBezTo>
                  <a:cubicBezTo>
                    <a:pt x="2750" y="4761"/>
                    <a:pt x="2741" y="4745"/>
                    <a:pt x="2741" y="4745"/>
                  </a:cubicBezTo>
                  <a:cubicBezTo>
                    <a:pt x="2741" y="4745"/>
                    <a:pt x="2732" y="4727"/>
                    <a:pt x="2712" y="4695"/>
                  </a:cubicBezTo>
                  <a:cubicBezTo>
                    <a:pt x="2705" y="4679"/>
                    <a:pt x="2694" y="4659"/>
                    <a:pt x="2680" y="4636"/>
                  </a:cubicBezTo>
                  <a:cubicBezTo>
                    <a:pt x="2666" y="4613"/>
                    <a:pt x="2653" y="4586"/>
                    <a:pt x="2637" y="4554"/>
                  </a:cubicBezTo>
                  <a:cubicBezTo>
                    <a:pt x="2551" y="4384"/>
                    <a:pt x="2474" y="4208"/>
                    <a:pt x="2410" y="4024"/>
                  </a:cubicBezTo>
                  <a:cubicBezTo>
                    <a:pt x="2329" y="3797"/>
                    <a:pt x="2249" y="3523"/>
                    <a:pt x="2172" y="3219"/>
                  </a:cubicBezTo>
                  <a:cubicBezTo>
                    <a:pt x="2095" y="2918"/>
                    <a:pt x="2018" y="2587"/>
                    <a:pt x="1918" y="2253"/>
                  </a:cubicBezTo>
                  <a:cubicBezTo>
                    <a:pt x="1821" y="1913"/>
                    <a:pt x="1685" y="1587"/>
                    <a:pt x="1510" y="1279"/>
                  </a:cubicBezTo>
                  <a:cubicBezTo>
                    <a:pt x="1343" y="991"/>
                    <a:pt x="1129" y="728"/>
                    <a:pt x="878" y="506"/>
                  </a:cubicBezTo>
                  <a:cubicBezTo>
                    <a:pt x="821" y="454"/>
                    <a:pt x="762" y="404"/>
                    <a:pt x="703" y="358"/>
                  </a:cubicBezTo>
                  <a:cubicBezTo>
                    <a:pt x="674" y="336"/>
                    <a:pt x="644" y="315"/>
                    <a:pt x="615" y="293"/>
                  </a:cubicBezTo>
                  <a:lnTo>
                    <a:pt x="572" y="263"/>
                  </a:lnTo>
                  <a:lnTo>
                    <a:pt x="538" y="238"/>
                  </a:lnTo>
                  <a:lnTo>
                    <a:pt x="479" y="200"/>
                  </a:lnTo>
                  <a:cubicBezTo>
                    <a:pt x="443" y="175"/>
                    <a:pt x="411" y="159"/>
                    <a:pt x="390" y="145"/>
                  </a:cubicBezTo>
                  <a:cubicBezTo>
                    <a:pt x="359" y="125"/>
                    <a:pt x="322" y="107"/>
                    <a:pt x="288" y="89"/>
                  </a:cubicBezTo>
                  <a:cubicBezTo>
                    <a:pt x="257" y="75"/>
                    <a:pt x="227" y="61"/>
                    <a:pt x="193" y="52"/>
                  </a:cubicBezTo>
                  <a:cubicBezTo>
                    <a:pt x="132" y="30"/>
                    <a:pt x="66" y="1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2409949" y="2525439"/>
              <a:ext cx="172792" cy="283022"/>
            </a:xfrm>
            <a:custGeom>
              <a:avLst/>
              <a:gdLst/>
              <a:ahLst/>
              <a:cxnLst/>
              <a:rect l="l" t="t" r="r" b="b"/>
              <a:pathLst>
                <a:path w="3094" h="5068" extrusionOk="0">
                  <a:moveTo>
                    <a:pt x="1" y="1"/>
                  </a:moveTo>
                  <a:lnTo>
                    <a:pt x="1" y="1"/>
                  </a:lnTo>
                  <a:cubicBezTo>
                    <a:pt x="46" y="58"/>
                    <a:pt x="85" y="105"/>
                    <a:pt x="128" y="151"/>
                  </a:cubicBezTo>
                  <a:cubicBezTo>
                    <a:pt x="148" y="175"/>
                    <a:pt x="169" y="198"/>
                    <a:pt x="194" y="223"/>
                  </a:cubicBezTo>
                  <a:cubicBezTo>
                    <a:pt x="219" y="248"/>
                    <a:pt x="246" y="273"/>
                    <a:pt x="275" y="302"/>
                  </a:cubicBezTo>
                  <a:cubicBezTo>
                    <a:pt x="302" y="332"/>
                    <a:pt x="373" y="395"/>
                    <a:pt x="445" y="479"/>
                  </a:cubicBezTo>
                  <a:lnTo>
                    <a:pt x="479" y="520"/>
                  </a:lnTo>
                  <a:cubicBezTo>
                    <a:pt x="493" y="534"/>
                    <a:pt x="504" y="547"/>
                    <a:pt x="518" y="563"/>
                  </a:cubicBezTo>
                  <a:lnTo>
                    <a:pt x="590" y="654"/>
                  </a:lnTo>
                  <a:cubicBezTo>
                    <a:pt x="615" y="686"/>
                    <a:pt x="638" y="717"/>
                    <a:pt x="663" y="751"/>
                  </a:cubicBezTo>
                  <a:cubicBezTo>
                    <a:pt x="688" y="783"/>
                    <a:pt x="713" y="817"/>
                    <a:pt x="735" y="851"/>
                  </a:cubicBezTo>
                  <a:cubicBezTo>
                    <a:pt x="781" y="921"/>
                    <a:pt x="828" y="989"/>
                    <a:pt x="871" y="1064"/>
                  </a:cubicBezTo>
                  <a:cubicBezTo>
                    <a:pt x="915" y="1137"/>
                    <a:pt x="955" y="1209"/>
                    <a:pt x="998" y="1282"/>
                  </a:cubicBezTo>
                  <a:cubicBezTo>
                    <a:pt x="1139" y="1545"/>
                    <a:pt x="1264" y="1817"/>
                    <a:pt x="1377" y="2093"/>
                  </a:cubicBezTo>
                  <a:cubicBezTo>
                    <a:pt x="1468" y="2311"/>
                    <a:pt x="1522" y="2456"/>
                    <a:pt x="1522" y="2456"/>
                  </a:cubicBezTo>
                  <a:lnTo>
                    <a:pt x="1665" y="2821"/>
                  </a:lnTo>
                  <a:cubicBezTo>
                    <a:pt x="1751" y="3043"/>
                    <a:pt x="1871" y="3347"/>
                    <a:pt x="2016" y="3653"/>
                  </a:cubicBezTo>
                  <a:cubicBezTo>
                    <a:pt x="2089" y="3809"/>
                    <a:pt x="2170" y="3964"/>
                    <a:pt x="2254" y="4111"/>
                  </a:cubicBezTo>
                  <a:cubicBezTo>
                    <a:pt x="2297" y="4183"/>
                    <a:pt x="2340" y="4256"/>
                    <a:pt x="2386" y="4324"/>
                  </a:cubicBezTo>
                  <a:cubicBezTo>
                    <a:pt x="2431" y="4392"/>
                    <a:pt x="2474" y="4458"/>
                    <a:pt x="2520" y="4521"/>
                  </a:cubicBezTo>
                  <a:cubicBezTo>
                    <a:pt x="2540" y="4553"/>
                    <a:pt x="2565" y="4580"/>
                    <a:pt x="2585" y="4610"/>
                  </a:cubicBezTo>
                  <a:cubicBezTo>
                    <a:pt x="2608" y="4637"/>
                    <a:pt x="2628" y="4664"/>
                    <a:pt x="2649" y="4689"/>
                  </a:cubicBezTo>
                  <a:cubicBezTo>
                    <a:pt x="2665" y="4709"/>
                    <a:pt x="2681" y="4727"/>
                    <a:pt x="2694" y="4743"/>
                  </a:cubicBezTo>
                  <a:cubicBezTo>
                    <a:pt x="2724" y="4775"/>
                    <a:pt x="2746" y="4802"/>
                    <a:pt x="2762" y="4820"/>
                  </a:cubicBezTo>
                  <a:cubicBezTo>
                    <a:pt x="2787" y="4850"/>
                    <a:pt x="2814" y="4877"/>
                    <a:pt x="2844" y="4902"/>
                  </a:cubicBezTo>
                  <a:cubicBezTo>
                    <a:pt x="2871" y="4927"/>
                    <a:pt x="2898" y="4947"/>
                    <a:pt x="2923" y="4968"/>
                  </a:cubicBezTo>
                  <a:cubicBezTo>
                    <a:pt x="2977" y="5004"/>
                    <a:pt x="3034" y="5038"/>
                    <a:pt x="3093" y="5068"/>
                  </a:cubicBezTo>
                  <a:cubicBezTo>
                    <a:pt x="3052" y="5006"/>
                    <a:pt x="3018" y="4956"/>
                    <a:pt x="2980" y="4909"/>
                  </a:cubicBezTo>
                  <a:cubicBezTo>
                    <a:pt x="2962" y="4884"/>
                    <a:pt x="2941" y="4857"/>
                    <a:pt x="2919" y="4832"/>
                  </a:cubicBezTo>
                  <a:cubicBezTo>
                    <a:pt x="2896" y="4805"/>
                    <a:pt x="2871" y="4777"/>
                    <a:pt x="2844" y="4746"/>
                  </a:cubicBezTo>
                  <a:cubicBezTo>
                    <a:pt x="2828" y="4730"/>
                    <a:pt x="2807" y="4703"/>
                    <a:pt x="2780" y="4671"/>
                  </a:cubicBezTo>
                  <a:cubicBezTo>
                    <a:pt x="2767" y="4655"/>
                    <a:pt x="2751" y="4639"/>
                    <a:pt x="2735" y="4619"/>
                  </a:cubicBezTo>
                  <a:lnTo>
                    <a:pt x="2674" y="4542"/>
                  </a:lnTo>
                  <a:cubicBezTo>
                    <a:pt x="2653" y="4512"/>
                    <a:pt x="2631" y="4485"/>
                    <a:pt x="2610" y="4455"/>
                  </a:cubicBezTo>
                  <a:cubicBezTo>
                    <a:pt x="2567" y="4394"/>
                    <a:pt x="2522" y="4333"/>
                    <a:pt x="2479" y="4265"/>
                  </a:cubicBezTo>
                  <a:cubicBezTo>
                    <a:pt x="2436" y="4197"/>
                    <a:pt x="2393" y="4127"/>
                    <a:pt x="2352" y="4056"/>
                  </a:cubicBezTo>
                  <a:cubicBezTo>
                    <a:pt x="2268" y="3911"/>
                    <a:pt x="2189" y="3759"/>
                    <a:pt x="2118" y="3605"/>
                  </a:cubicBezTo>
                  <a:cubicBezTo>
                    <a:pt x="1973" y="3302"/>
                    <a:pt x="1855" y="3002"/>
                    <a:pt x="1767" y="2780"/>
                  </a:cubicBezTo>
                  <a:lnTo>
                    <a:pt x="1626" y="2415"/>
                  </a:lnTo>
                  <a:cubicBezTo>
                    <a:pt x="1626" y="2415"/>
                    <a:pt x="1570" y="2272"/>
                    <a:pt x="1479" y="2050"/>
                  </a:cubicBezTo>
                  <a:cubicBezTo>
                    <a:pt x="1366" y="1769"/>
                    <a:pt x="1236" y="1495"/>
                    <a:pt x="1096" y="1230"/>
                  </a:cubicBezTo>
                  <a:cubicBezTo>
                    <a:pt x="1053" y="1155"/>
                    <a:pt x="1012" y="1080"/>
                    <a:pt x="967" y="1005"/>
                  </a:cubicBezTo>
                  <a:cubicBezTo>
                    <a:pt x="921" y="933"/>
                    <a:pt x="874" y="860"/>
                    <a:pt x="826" y="788"/>
                  </a:cubicBezTo>
                  <a:cubicBezTo>
                    <a:pt x="803" y="754"/>
                    <a:pt x="776" y="720"/>
                    <a:pt x="754" y="686"/>
                  </a:cubicBezTo>
                  <a:cubicBezTo>
                    <a:pt x="729" y="652"/>
                    <a:pt x="704" y="617"/>
                    <a:pt x="679" y="586"/>
                  </a:cubicBezTo>
                  <a:lnTo>
                    <a:pt x="602" y="491"/>
                  </a:lnTo>
                  <a:cubicBezTo>
                    <a:pt x="590" y="475"/>
                    <a:pt x="577" y="461"/>
                    <a:pt x="563" y="447"/>
                  </a:cubicBezTo>
                  <a:lnTo>
                    <a:pt x="527" y="407"/>
                  </a:lnTo>
                  <a:cubicBezTo>
                    <a:pt x="454" y="318"/>
                    <a:pt x="384" y="257"/>
                    <a:pt x="352" y="223"/>
                  </a:cubicBezTo>
                  <a:cubicBezTo>
                    <a:pt x="323" y="196"/>
                    <a:pt x="293" y="169"/>
                    <a:pt x="262" y="146"/>
                  </a:cubicBezTo>
                  <a:cubicBezTo>
                    <a:pt x="234" y="126"/>
                    <a:pt x="205" y="105"/>
                    <a:pt x="180" y="87"/>
                  </a:cubicBezTo>
                  <a:cubicBezTo>
                    <a:pt x="121" y="55"/>
                    <a:pt x="62" y="2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2216776" y="2118428"/>
              <a:ext cx="58807" cy="54114"/>
            </a:xfrm>
            <a:custGeom>
              <a:avLst/>
              <a:gdLst/>
              <a:ahLst/>
              <a:cxnLst/>
              <a:rect l="l" t="t" r="r" b="b"/>
              <a:pathLst>
                <a:path w="1053" h="969" extrusionOk="0">
                  <a:moveTo>
                    <a:pt x="1052" y="1"/>
                  </a:moveTo>
                  <a:lnTo>
                    <a:pt x="1052" y="1"/>
                  </a:lnTo>
                  <a:cubicBezTo>
                    <a:pt x="946" y="85"/>
                    <a:pt x="844" y="177"/>
                    <a:pt x="753" y="277"/>
                  </a:cubicBezTo>
                  <a:cubicBezTo>
                    <a:pt x="724" y="307"/>
                    <a:pt x="669" y="366"/>
                    <a:pt x="576" y="454"/>
                  </a:cubicBezTo>
                  <a:lnTo>
                    <a:pt x="533" y="495"/>
                  </a:lnTo>
                  <a:lnTo>
                    <a:pt x="508" y="518"/>
                  </a:lnTo>
                  <a:cubicBezTo>
                    <a:pt x="508" y="518"/>
                    <a:pt x="456" y="565"/>
                    <a:pt x="434" y="583"/>
                  </a:cubicBezTo>
                  <a:cubicBezTo>
                    <a:pt x="359" y="647"/>
                    <a:pt x="323" y="674"/>
                    <a:pt x="300" y="692"/>
                  </a:cubicBezTo>
                  <a:cubicBezTo>
                    <a:pt x="193" y="774"/>
                    <a:pt x="91" y="867"/>
                    <a:pt x="1" y="969"/>
                  </a:cubicBezTo>
                  <a:cubicBezTo>
                    <a:pt x="134" y="928"/>
                    <a:pt x="259" y="864"/>
                    <a:pt x="368" y="778"/>
                  </a:cubicBezTo>
                  <a:cubicBezTo>
                    <a:pt x="391" y="760"/>
                    <a:pt x="429" y="733"/>
                    <a:pt x="504" y="669"/>
                  </a:cubicBezTo>
                  <a:cubicBezTo>
                    <a:pt x="529" y="649"/>
                    <a:pt x="583" y="599"/>
                    <a:pt x="583" y="599"/>
                  </a:cubicBezTo>
                  <a:lnTo>
                    <a:pt x="610" y="576"/>
                  </a:lnTo>
                  <a:lnTo>
                    <a:pt x="653" y="533"/>
                  </a:lnTo>
                  <a:cubicBezTo>
                    <a:pt x="749" y="443"/>
                    <a:pt x="805" y="384"/>
                    <a:pt x="833" y="352"/>
                  </a:cubicBezTo>
                  <a:cubicBezTo>
                    <a:pt x="928" y="250"/>
                    <a:pt x="1003" y="130"/>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2249725" y="2141716"/>
              <a:ext cx="117391" cy="66009"/>
            </a:xfrm>
            <a:custGeom>
              <a:avLst/>
              <a:gdLst/>
              <a:ahLst/>
              <a:cxnLst/>
              <a:rect l="l" t="t" r="r" b="b"/>
              <a:pathLst>
                <a:path w="2102" h="1182" extrusionOk="0">
                  <a:moveTo>
                    <a:pt x="0" y="1"/>
                  </a:moveTo>
                  <a:lnTo>
                    <a:pt x="0" y="1"/>
                  </a:lnTo>
                  <a:cubicBezTo>
                    <a:pt x="86" y="110"/>
                    <a:pt x="190" y="205"/>
                    <a:pt x="306" y="280"/>
                  </a:cubicBezTo>
                  <a:cubicBezTo>
                    <a:pt x="329" y="295"/>
                    <a:pt x="370" y="323"/>
                    <a:pt x="451" y="375"/>
                  </a:cubicBezTo>
                  <a:lnTo>
                    <a:pt x="596" y="468"/>
                  </a:lnTo>
                  <a:cubicBezTo>
                    <a:pt x="653" y="502"/>
                    <a:pt x="714" y="540"/>
                    <a:pt x="771" y="572"/>
                  </a:cubicBezTo>
                  <a:cubicBezTo>
                    <a:pt x="827" y="606"/>
                    <a:pt x="880" y="636"/>
                    <a:pt x="916" y="658"/>
                  </a:cubicBezTo>
                  <a:lnTo>
                    <a:pt x="977" y="692"/>
                  </a:lnTo>
                  <a:cubicBezTo>
                    <a:pt x="977" y="692"/>
                    <a:pt x="1056" y="738"/>
                    <a:pt x="1158" y="792"/>
                  </a:cubicBezTo>
                  <a:cubicBezTo>
                    <a:pt x="1260" y="849"/>
                    <a:pt x="1385" y="912"/>
                    <a:pt x="1476" y="957"/>
                  </a:cubicBezTo>
                  <a:cubicBezTo>
                    <a:pt x="1591" y="1014"/>
                    <a:pt x="1666" y="1048"/>
                    <a:pt x="1705" y="1066"/>
                  </a:cubicBezTo>
                  <a:cubicBezTo>
                    <a:pt x="1829" y="1125"/>
                    <a:pt x="1963" y="1164"/>
                    <a:pt x="2101" y="1182"/>
                  </a:cubicBezTo>
                  <a:cubicBezTo>
                    <a:pt x="1993" y="1096"/>
                    <a:pt x="1875" y="1023"/>
                    <a:pt x="1750" y="966"/>
                  </a:cubicBezTo>
                  <a:cubicBezTo>
                    <a:pt x="1714" y="948"/>
                    <a:pt x="1641" y="914"/>
                    <a:pt x="1523" y="858"/>
                  </a:cubicBezTo>
                  <a:cubicBezTo>
                    <a:pt x="1435" y="812"/>
                    <a:pt x="1310" y="749"/>
                    <a:pt x="1211" y="694"/>
                  </a:cubicBezTo>
                  <a:cubicBezTo>
                    <a:pt x="1111" y="640"/>
                    <a:pt x="1031" y="597"/>
                    <a:pt x="1031" y="597"/>
                  </a:cubicBezTo>
                  <a:lnTo>
                    <a:pt x="970" y="563"/>
                  </a:lnTo>
                  <a:cubicBezTo>
                    <a:pt x="934" y="540"/>
                    <a:pt x="882" y="511"/>
                    <a:pt x="827" y="477"/>
                  </a:cubicBezTo>
                  <a:cubicBezTo>
                    <a:pt x="771" y="443"/>
                    <a:pt x="712" y="407"/>
                    <a:pt x="655" y="373"/>
                  </a:cubicBezTo>
                  <a:lnTo>
                    <a:pt x="510" y="282"/>
                  </a:lnTo>
                  <a:cubicBezTo>
                    <a:pt x="428" y="230"/>
                    <a:pt x="390" y="203"/>
                    <a:pt x="367" y="187"/>
                  </a:cubicBezTo>
                  <a:cubicBezTo>
                    <a:pt x="252" y="112"/>
                    <a:pt x="129"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2039519" y="2009806"/>
              <a:ext cx="41215" cy="41437"/>
            </a:xfrm>
            <a:custGeom>
              <a:avLst/>
              <a:gdLst/>
              <a:ahLst/>
              <a:cxnLst/>
              <a:rect l="l" t="t" r="r" b="b"/>
              <a:pathLst>
                <a:path w="738" h="742" extrusionOk="0">
                  <a:moveTo>
                    <a:pt x="738" y="1"/>
                  </a:moveTo>
                  <a:cubicBezTo>
                    <a:pt x="681" y="19"/>
                    <a:pt x="645" y="32"/>
                    <a:pt x="608" y="78"/>
                  </a:cubicBezTo>
                  <a:cubicBezTo>
                    <a:pt x="588" y="103"/>
                    <a:pt x="527" y="175"/>
                    <a:pt x="468" y="239"/>
                  </a:cubicBezTo>
                  <a:cubicBezTo>
                    <a:pt x="409" y="302"/>
                    <a:pt x="355" y="357"/>
                    <a:pt x="355" y="357"/>
                  </a:cubicBezTo>
                  <a:cubicBezTo>
                    <a:pt x="355" y="357"/>
                    <a:pt x="300" y="413"/>
                    <a:pt x="237" y="470"/>
                  </a:cubicBezTo>
                  <a:cubicBezTo>
                    <a:pt x="171" y="527"/>
                    <a:pt x="101" y="590"/>
                    <a:pt x="76" y="610"/>
                  </a:cubicBezTo>
                  <a:cubicBezTo>
                    <a:pt x="33" y="649"/>
                    <a:pt x="19" y="683"/>
                    <a:pt x="1" y="742"/>
                  </a:cubicBezTo>
                  <a:cubicBezTo>
                    <a:pt x="62" y="740"/>
                    <a:pt x="101" y="733"/>
                    <a:pt x="146" y="697"/>
                  </a:cubicBezTo>
                  <a:cubicBezTo>
                    <a:pt x="173" y="676"/>
                    <a:pt x="246" y="615"/>
                    <a:pt x="311" y="554"/>
                  </a:cubicBezTo>
                  <a:cubicBezTo>
                    <a:pt x="377" y="493"/>
                    <a:pt x="434" y="436"/>
                    <a:pt x="434" y="436"/>
                  </a:cubicBezTo>
                  <a:cubicBezTo>
                    <a:pt x="434" y="436"/>
                    <a:pt x="491" y="379"/>
                    <a:pt x="552" y="313"/>
                  </a:cubicBezTo>
                  <a:cubicBezTo>
                    <a:pt x="613" y="248"/>
                    <a:pt x="674" y="173"/>
                    <a:pt x="692" y="148"/>
                  </a:cubicBezTo>
                  <a:cubicBezTo>
                    <a:pt x="731" y="100"/>
                    <a:pt x="735" y="62"/>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2073474" y="2023376"/>
              <a:ext cx="30828" cy="20272"/>
            </a:xfrm>
            <a:custGeom>
              <a:avLst/>
              <a:gdLst/>
              <a:ahLst/>
              <a:cxnLst/>
              <a:rect l="l" t="t" r="r" b="b"/>
              <a:pathLst>
                <a:path w="552" h="363" extrusionOk="0">
                  <a:moveTo>
                    <a:pt x="76" y="1"/>
                  </a:moveTo>
                  <a:cubicBezTo>
                    <a:pt x="50" y="1"/>
                    <a:pt x="28" y="14"/>
                    <a:pt x="0" y="36"/>
                  </a:cubicBezTo>
                  <a:cubicBezTo>
                    <a:pt x="23" y="77"/>
                    <a:pt x="37" y="100"/>
                    <a:pt x="68" y="109"/>
                  </a:cubicBezTo>
                  <a:cubicBezTo>
                    <a:pt x="109" y="123"/>
                    <a:pt x="148" y="136"/>
                    <a:pt x="186" y="154"/>
                  </a:cubicBezTo>
                  <a:cubicBezTo>
                    <a:pt x="216" y="168"/>
                    <a:pt x="243" y="182"/>
                    <a:pt x="272" y="200"/>
                  </a:cubicBezTo>
                  <a:cubicBezTo>
                    <a:pt x="300" y="216"/>
                    <a:pt x="327" y="234"/>
                    <a:pt x="352" y="254"/>
                  </a:cubicBezTo>
                  <a:cubicBezTo>
                    <a:pt x="386" y="279"/>
                    <a:pt x="415" y="306"/>
                    <a:pt x="447" y="336"/>
                  </a:cubicBezTo>
                  <a:cubicBezTo>
                    <a:pt x="470" y="361"/>
                    <a:pt x="497" y="361"/>
                    <a:pt x="544" y="363"/>
                  </a:cubicBezTo>
                  <a:cubicBezTo>
                    <a:pt x="551" y="318"/>
                    <a:pt x="551" y="286"/>
                    <a:pt x="524" y="259"/>
                  </a:cubicBezTo>
                  <a:cubicBezTo>
                    <a:pt x="492" y="225"/>
                    <a:pt x="456" y="193"/>
                    <a:pt x="420" y="166"/>
                  </a:cubicBezTo>
                  <a:cubicBezTo>
                    <a:pt x="390" y="143"/>
                    <a:pt x="359" y="123"/>
                    <a:pt x="329" y="104"/>
                  </a:cubicBezTo>
                  <a:cubicBezTo>
                    <a:pt x="297" y="86"/>
                    <a:pt x="266" y="68"/>
                    <a:pt x="232" y="52"/>
                  </a:cubicBezTo>
                  <a:cubicBezTo>
                    <a:pt x="189" y="34"/>
                    <a:pt x="145" y="16"/>
                    <a:pt x="100" y="5"/>
                  </a:cubicBezTo>
                  <a:cubicBezTo>
                    <a:pt x="92" y="2"/>
                    <a:pt x="83"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2283736" y="1785693"/>
              <a:ext cx="105552" cy="10499"/>
            </a:xfrm>
            <a:custGeom>
              <a:avLst/>
              <a:gdLst/>
              <a:ahLst/>
              <a:cxnLst/>
              <a:rect l="l" t="t" r="r" b="b"/>
              <a:pathLst>
                <a:path w="1890" h="188" extrusionOk="0">
                  <a:moveTo>
                    <a:pt x="1726" y="0"/>
                  </a:moveTo>
                  <a:cubicBezTo>
                    <a:pt x="1644" y="0"/>
                    <a:pt x="1561" y="6"/>
                    <a:pt x="1479" y="17"/>
                  </a:cubicBezTo>
                  <a:cubicBezTo>
                    <a:pt x="1449" y="19"/>
                    <a:pt x="1404" y="26"/>
                    <a:pt x="1309" y="37"/>
                  </a:cubicBezTo>
                  <a:cubicBezTo>
                    <a:pt x="1259" y="42"/>
                    <a:pt x="1175" y="51"/>
                    <a:pt x="1103" y="56"/>
                  </a:cubicBezTo>
                  <a:cubicBezTo>
                    <a:pt x="1066" y="58"/>
                    <a:pt x="1032" y="60"/>
                    <a:pt x="1010" y="62"/>
                  </a:cubicBezTo>
                  <a:lnTo>
                    <a:pt x="971" y="65"/>
                  </a:lnTo>
                  <a:lnTo>
                    <a:pt x="937" y="67"/>
                  </a:lnTo>
                  <a:lnTo>
                    <a:pt x="858" y="71"/>
                  </a:lnTo>
                  <a:cubicBezTo>
                    <a:pt x="794" y="74"/>
                    <a:pt x="715" y="76"/>
                    <a:pt x="661" y="76"/>
                  </a:cubicBezTo>
                  <a:cubicBezTo>
                    <a:pt x="617" y="77"/>
                    <a:pt x="580" y="77"/>
                    <a:pt x="548" y="77"/>
                  </a:cubicBezTo>
                  <a:cubicBezTo>
                    <a:pt x="483" y="77"/>
                    <a:pt x="438" y="76"/>
                    <a:pt x="411" y="76"/>
                  </a:cubicBezTo>
                  <a:cubicBezTo>
                    <a:pt x="394" y="75"/>
                    <a:pt x="376" y="75"/>
                    <a:pt x="359" y="75"/>
                  </a:cubicBezTo>
                  <a:cubicBezTo>
                    <a:pt x="238" y="75"/>
                    <a:pt x="120" y="88"/>
                    <a:pt x="1" y="112"/>
                  </a:cubicBezTo>
                  <a:cubicBezTo>
                    <a:pt x="132" y="158"/>
                    <a:pt x="268" y="185"/>
                    <a:pt x="409" y="187"/>
                  </a:cubicBezTo>
                  <a:cubicBezTo>
                    <a:pt x="436" y="187"/>
                    <a:pt x="481" y="188"/>
                    <a:pt x="548" y="188"/>
                  </a:cubicBezTo>
                  <a:cubicBezTo>
                    <a:pt x="581" y="188"/>
                    <a:pt x="619" y="188"/>
                    <a:pt x="663" y="187"/>
                  </a:cubicBezTo>
                  <a:cubicBezTo>
                    <a:pt x="719" y="187"/>
                    <a:pt x="799" y="182"/>
                    <a:pt x="862" y="180"/>
                  </a:cubicBezTo>
                  <a:lnTo>
                    <a:pt x="944" y="176"/>
                  </a:lnTo>
                  <a:lnTo>
                    <a:pt x="976" y="173"/>
                  </a:lnTo>
                  <a:lnTo>
                    <a:pt x="1016" y="171"/>
                  </a:lnTo>
                  <a:cubicBezTo>
                    <a:pt x="1039" y="171"/>
                    <a:pt x="1073" y="169"/>
                    <a:pt x="1109" y="164"/>
                  </a:cubicBezTo>
                  <a:cubicBezTo>
                    <a:pt x="1182" y="160"/>
                    <a:pt x="1268" y="151"/>
                    <a:pt x="1320" y="146"/>
                  </a:cubicBezTo>
                  <a:cubicBezTo>
                    <a:pt x="1418" y="135"/>
                    <a:pt x="1463" y="128"/>
                    <a:pt x="1492" y="126"/>
                  </a:cubicBezTo>
                  <a:cubicBezTo>
                    <a:pt x="1631" y="108"/>
                    <a:pt x="1765" y="67"/>
                    <a:pt x="1889" y="8"/>
                  </a:cubicBezTo>
                  <a:cubicBezTo>
                    <a:pt x="1835" y="3"/>
                    <a:pt x="1780" y="0"/>
                    <a:pt x="1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2336902" y="1803452"/>
              <a:ext cx="6422" cy="26359"/>
            </a:xfrm>
            <a:custGeom>
              <a:avLst/>
              <a:gdLst/>
              <a:ahLst/>
              <a:cxnLst/>
              <a:rect l="l" t="t" r="r" b="b"/>
              <a:pathLst>
                <a:path w="115" h="472" extrusionOk="0">
                  <a:moveTo>
                    <a:pt x="58" y="0"/>
                  </a:moveTo>
                  <a:cubicBezTo>
                    <a:pt x="24" y="23"/>
                    <a:pt x="3" y="39"/>
                    <a:pt x="3" y="64"/>
                  </a:cubicBezTo>
                  <a:cubicBezTo>
                    <a:pt x="1" y="91"/>
                    <a:pt x="3" y="236"/>
                    <a:pt x="3" y="236"/>
                  </a:cubicBezTo>
                  <a:lnTo>
                    <a:pt x="3" y="409"/>
                  </a:lnTo>
                  <a:cubicBezTo>
                    <a:pt x="3" y="438"/>
                    <a:pt x="24" y="449"/>
                    <a:pt x="58" y="472"/>
                  </a:cubicBezTo>
                  <a:cubicBezTo>
                    <a:pt x="94" y="449"/>
                    <a:pt x="112" y="433"/>
                    <a:pt x="112" y="409"/>
                  </a:cubicBezTo>
                  <a:cubicBezTo>
                    <a:pt x="114" y="381"/>
                    <a:pt x="112" y="236"/>
                    <a:pt x="112" y="236"/>
                  </a:cubicBezTo>
                  <a:lnTo>
                    <a:pt x="112" y="64"/>
                  </a:lnTo>
                  <a:cubicBezTo>
                    <a:pt x="112" y="37"/>
                    <a:pt x="94" y="23"/>
                    <a:pt x="58"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44"/>
          <p:cNvSpPr txBox="1">
            <a:spLocks noGrp="1"/>
          </p:cNvSpPr>
          <p:nvPr>
            <p:ph type="ctrTitle" idx="4294967295"/>
          </p:nvPr>
        </p:nvSpPr>
        <p:spPr>
          <a:xfrm>
            <a:off x="714900" y="272531"/>
            <a:ext cx="77142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alibri"/>
                <a:ea typeface="Calibri"/>
                <a:cs typeface="Calibri"/>
                <a:sym typeface="Calibri"/>
              </a:rPr>
              <a:t>Data Categorizations</a:t>
            </a:r>
            <a:endParaRPr sz="3000">
              <a:latin typeface="Calibri"/>
              <a:ea typeface="Calibri"/>
              <a:cs typeface="Calibri"/>
              <a:sym typeface="Calibri"/>
            </a:endParaRPr>
          </a:p>
        </p:txBody>
      </p:sp>
      <p:sp>
        <p:nvSpPr>
          <p:cNvPr id="1128" name="Google Shape;1128;p44"/>
          <p:cNvSpPr txBox="1">
            <a:spLocks noGrp="1"/>
          </p:cNvSpPr>
          <p:nvPr>
            <p:ph type="subTitle" idx="4294967295"/>
          </p:nvPr>
        </p:nvSpPr>
        <p:spPr>
          <a:xfrm>
            <a:off x="1115100" y="1218725"/>
            <a:ext cx="6913800" cy="4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The combination of categories we included:</a:t>
            </a:r>
            <a:endParaRPr>
              <a:solidFill>
                <a:schemeClr val="dk1"/>
              </a:solidFill>
              <a:latin typeface="Calibri"/>
              <a:ea typeface="Calibri"/>
              <a:cs typeface="Calibri"/>
              <a:sym typeface="Calibri"/>
            </a:endParaRPr>
          </a:p>
        </p:txBody>
      </p:sp>
      <p:graphicFrame>
        <p:nvGraphicFramePr>
          <p:cNvPr id="1129" name="Google Shape;1129;p44"/>
          <p:cNvGraphicFramePr/>
          <p:nvPr/>
        </p:nvGraphicFramePr>
        <p:xfrm>
          <a:off x="1555750" y="1833575"/>
          <a:ext cx="3000000" cy="3000000"/>
        </p:xfrm>
        <a:graphic>
          <a:graphicData uri="http://schemas.openxmlformats.org/drawingml/2006/table">
            <a:tbl>
              <a:tblPr>
                <a:noFill/>
                <a:tableStyleId>{2123201A-561B-4FC5-9046-9F999AE55833}</a:tableStyleId>
              </a:tblPr>
              <a:tblGrid>
                <a:gridCol w="1424575">
                  <a:extLst>
                    <a:ext uri="{9D8B030D-6E8A-4147-A177-3AD203B41FA5}">
                      <a16:colId xmlns:a16="http://schemas.microsoft.com/office/drawing/2014/main" val="20000"/>
                    </a:ext>
                  </a:extLst>
                </a:gridCol>
                <a:gridCol w="988425">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tblGrid>
              <a:tr h="381000">
                <a:tc rowSpan="2">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1.original dataset</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Egyptian</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Near East	</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Greek</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Roman</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81000">
                <a:tc vMerge="1">
                  <a:txBody>
                    <a:bodyPr/>
                    <a:lstStyle/>
                    <a:p>
                      <a:endParaRPr lang="en-US"/>
                    </a:p>
                  </a:txBody>
                  <a:tcPr/>
                </a:tc>
                <a:tc>
                  <a:txBody>
                    <a:bodyPr/>
                    <a:lstStyle/>
                    <a:p>
                      <a:pPr marL="0" lvl="0" indent="0" algn="l" rtl="0">
                        <a:spcBef>
                          <a:spcPts val="0"/>
                        </a:spcBef>
                        <a:spcAft>
                          <a:spcPts val="1200"/>
                        </a:spcAft>
                        <a:buNone/>
                      </a:pPr>
                      <a:r>
                        <a:rPr lang="en">
                          <a:solidFill>
                            <a:schemeClr val="dk1"/>
                          </a:solidFill>
                          <a:latin typeface="Calibri"/>
                          <a:ea typeface="Calibri"/>
                          <a:cs typeface="Calibri"/>
                          <a:sym typeface="Calibri"/>
                        </a:rPr>
                        <a:t>300</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1200"/>
                        </a:spcAft>
                        <a:buNone/>
                      </a:pPr>
                      <a:r>
                        <a:rPr lang="en">
                          <a:solidFill>
                            <a:schemeClr val="dk1"/>
                          </a:solidFill>
                          <a:latin typeface="Calibri"/>
                          <a:ea typeface="Calibri"/>
                          <a:cs typeface="Calibri"/>
                          <a:sym typeface="Calibri"/>
                        </a:rPr>
                        <a:t>150</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1200"/>
                        </a:spcAft>
                        <a:buNone/>
                      </a:pPr>
                      <a:r>
                        <a:rPr lang="en">
                          <a:solidFill>
                            <a:schemeClr val="dk1"/>
                          </a:solidFill>
                          <a:latin typeface="Calibri"/>
                          <a:ea typeface="Calibri"/>
                          <a:cs typeface="Calibri"/>
                          <a:sym typeface="Calibri"/>
                        </a:rPr>
                        <a:t>250</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1200"/>
                        </a:spcAft>
                        <a:buNone/>
                      </a:pPr>
                      <a:r>
                        <a:rPr lang="en">
                          <a:solidFill>
                            <a:schemeClr val="dk1"/>
                          </a:solidFill>
                          <a:latin typeface="Calibri"/>
                          <a:ea typeface="Calibri"/>
                          <a:cs typeface="Calibri"/>
                          <a:sym typeface="Calibri"/>
                        </a:rPr>
                        <a:t>50</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rowSpan="2">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2.offset Roman’s imbalance</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Egyptian</a:t>
                      </a:r>
                      <a:endParaRPr>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Near East	</a:t>
                      </a:r>
                      <a:endParaRPr>
                        <a:latin typeface="Calibri"/>
                        <a:ea typeface="Calibri"/>
                        <a:cs typeface="Calibri"/>
                        <a:sym typeface="Calibri"/>
                      </a:endParaRPr>
                    </a:p>
                  </a:txBody>
                  <a:tcPr marL="91425" marR="91425" marT="91425" marB="91425"/>
                </a:tc>
                <a:tc gridSpan="2">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Greek</a:t>
                      </a:r>
                      <a:endParaRPr>
                        <a:latin typeface="Calibri"/>
                        <a:ea typeface="Calibri"/>
                        <a:cs typeface="Calibri"/>
                        <a:sym typeface="Calibri"/>
                      </a:endParaRPr>
                    </a:p>
                  </a:txBody>
                  <a:tcPr marL="91425" marR="91425" marT="91425" marB="91425"/>
                </a:tc>
                <a:tc hMerge="1">
                  <a:txBody>
                    <a:bodyPr/>
                    <a:lstStyle/>
                    <a:p>
                      <a:endParaRPr lang="en-US"/>
                    </a:p>
                  </a:txBody>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l" rtl="0">
                        <a:spcBef>
                          <a:spcPts val="0"/>
                        </a:spcBef>
                        <a:spcAft>
                          <a:spcPts val="1200"/>
                        </a:spcAft>
                        <a:buNone/>
                      </a:pPr>
                      <a:r>
                        <a:rPr lang="en">
                          <a:solidFill>
                            <a:schemeClr val="dk1"/>
                          </a:solidFill>
                          <a:latin typeface="Calibri"/>
                          <a:ea typeface="Calibri"/>
                          <a:cs typeface="Calibri"/>
                          <a:sym typeface="Calibri"/>
                        </a:rPr>
                        <a:t>300</a:t>
                      </a:r>
                      <a:endParaRPr>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1200"/>
                        </a:spcAft>
                        <a:buNone/>
                      </a:pPr>
                      <a:r>
                        <a:rPr lang="en">
                          <a:solidFill>
                            <a:schemeClr val="dk1"/>
                          </a:solidFill>
                          <a:latin typeface="Calibri"/>
                          <a:ea typeface="Calibri"/>
                          <a:cs typeface="Calibri"/>
                          <a:sym typeface="Calibri"/>
                        </a:rPr>
                        <a:t>150</a:t>
                      </a:r>
                      <a:endParaRPr>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gridSpan="2">
                  <a:txBody>
                    <a:bodyPr/>
                    <a:lstStyle/>
                    <a:p>
                      <a:pPr marL="0" lvl="0" indent="0" algn="l" rtl="0">
                        <a:spcBef>
                          <a:spcPts val="0"/>
                        </a:spcBef>
                        <a:spcAft>
                          <a:spcPts val="1200"/>
                        </a:spcAft>
                        <a:buNone/>
                      </a:pPr>
                      <a:r>
                        <a:rPr lang="en">
                          <a:solidFill>
                            <a:schemeClr val="dk1"/>
                          </a:solidFill>
                          <a:latin typeface="Calibri"/>
                          <a:ea typeface="Calibri"/>
                          <a:cs typeface="Calibri"/>
                          <a:sym typeface="Calibri"/>
                        </a:rPr>
                        <a:t>250</a:t>
                      </a:r>
                      <a:endParaRPr>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87375">
                <a:tc rowSpan="2">
                  <a:txBody>
                    <a:bodyPr/>
                    <a:lstStyle/>
                    <a:p>
                      <a:pPr marL="0" lvl="0" indent="0" algn="l" rtl="0">
                        <a:spcBef>
                          <a:spcPts val="0"/>
                        </a:spcBef>
                        <a:spcAft>
                          <a:spcPts val="0"/>
                        </a:spcAft>
                        <a:buNone/>
                      </a:pPr>
                      <a:r>
                        <a:rPr lang="en">
                          <a:latin typeface="Calibri"/>
                          <a:ea typeface="Calibri"/>
                          <a:cs typeface="Calibri"/>
                          <a:sym typeface="Calibri"/>
                        </a:rPr>
                        <a:t>3.</a:t>
                      </a:r>
                      <a:r>
                        <a:rPr lang="en">
                          <a:solidFill>
                            <a:schemeClr val="lt1"/>
                          </a:solidFill>
                          <a:latin typeface="Calibri"/>
                          <a:ea typeface="Calibri"/>
                          <a:cs typeface="Calibri"/>
                          <a:sym typeface="Calibri"/>
                        </a:rPr>
                        <a:t>binary classification</a:t>
                      </a:r>
                      <a:endParaRPr>
                        <a:latin typeface="Calibri"/>
                        <a:ea typeface="Calibri"/>
                        <a:cs typeface="Calibri"/>
                        <a:sym typeface="Calibri"/>
                      </a:endParaRPr>
                    </a:p>
                  </a:txBody>
                  <a:tcPr marL="91425" marR="91425" marT="91425" marB="91425">
                    <a:lnR w="9525" cap="flat" cmpd="sng">
                      <a:solidFill>
                        <a:srgbClr val="9E9E9E"/>
                      </a:solidFill>
                      <a:prstDash val="solid"/>
                      <a:round/>
                      <a:headEnd type="none" w="sm" len="sm"/>
                      <a:tailEnd type="none" w="sm" len="sm"/>
                    </a:lnR>
                  </a:tcPr>
                </a:tc>
                <a:tc gridSpan="2">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Egyptian</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a:solidFill>
                            <a:schemeClr val="lt1"/>
                          </a:solidFill>
                          <a:latin typeface="Calibri"/>
                          <a:ea typeface="Calibri"/>
                          <a:cs typeface="Calibri"/>
                          <a:sym typeface="Calibri"/>
                        </a:rPr>
                        <a:t>Greek </a:t>
                      </a:r>
                      <a:r>
                        <a:rPr lang="en">
                          <a:latin typeface="Calibri"/>
                          <a:ea typeface="Calibri"/>
                          <a:cs typeface="Calibri"/>
                          <a:sym typeface="Calibri"/>
                        </a:rPr>
                        <a:t>+ </a:t>
                      </a:r>
                      <a:r>
                        <a:rPr lang="en">
                          <a:solidFill>
                            <a:schemeClr val="lt1"/>
                          </a:solidFill>
                          <a:latin typeface="Calibri"/>
                          <a:ea typeface="Calibri"/>
                          <a:cs typeface="Calibri"/>
                          <a:sym typeface="Calibri"/>
                        </a:rPr>
                        <a:t>Roman</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381000">
                <a:tc vMerge="1">
                  <a:txBody>
                    <a:bodyPr/>
                    <a:lstStyle/>
                    <a:p>
                      <a:endParaRPr lang="en-US"/>
                    </a:p>
                  </a:txBody>
                  <a:tcPr/>
                </a:tc>
                <a:tc gridSpan="2">
                  <a:txBody>
                    <a:bodyPr/>
                    <a:lstStyle/>
                    <a:p>
                      <a:pPr marL="0" lvl="0" indent="0" algn="l" rtl="0">
                        <a:spcBef>
                          <a:spcPts val="0"/>
                        </a:spcBef>
                        <a:spcAft>
                          <a:spcPts val="1200"/>
                        </a:spcAft>
                        <a:buNone/>
                      </a:pPr>
                      <a:r>
                        <a:rPr lang="en">
                          <a:solidFill>
                            <a:schemeClr val="dk1"/>
                          </a:solidFill>
                          <a:latin typeface="Calibri"/>
                          <a:ea typeface="Calibri"/>
                          <a:cs typeface="Calibri"/>
                          <a:sym typeface="Calibri"/>
                        </a:rPr>
                        <a:t>300</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1200"/>
                        </a:spcAft>
                        <a:buNone/>
                      </a:pPr>
                      <a:r>
                        <a:rPr lang="en">
                          <a:solidFill>
                            <a:schemeClr val="dk1"/>
                          </a:solidFill>
                          <a:latin typeface="Calibri"/>
                          <a:ea typeface="Calibri"/>
                          <a:cs typeface="Calibri"/>
                          <a:sym typeface="Calibri"/>
                        </a:rPr>
                        <a:t>250 + 50 = 300</a:t>
                      </a:r>
                      <a:endParaRPr>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grpSp>
        <p:nvGrpSpPr>
          <p:cNvPr id="1134" name="Google Shape;1134;p45"/>
          <p:cNvGrpSpPr/>
          <p:nvPr/>
        </p:nvGrpSpPr>
        <p:grpSpPr>
          <a:xfrm>
            <a:off x="1753944" y="1853454"/>
            <a:ext cx="2492135" cy="1716686"/>
            <a:chOff x="3507025" y="3008300"/>
            <a:chExt cx="2075050" cy="1429500"/>
          </a:xfrm>
        </p:grpSpPr>
        <p:sp>
          <p:nvSpPr>
            <p:cNvPr id="1135" name="Google Shape;1135;p45"/>
            <p:cNvSpPr/>
            <p:nvPr/>
          </p:nvSpPr>
          <p:spPr>
            <a:xfrm>
              <a:off x="3886556" y="3332318"/>
              <a:ext cx="134111" cy="811407"/>
            </a:xfrm>
            <a:custGeom>
              <a:avLst/>
              <a:gdLst/>
              <a:ahLst/>
              <a:cxnLst/>
              <a:rect l="l" t="t" r="r" b="b"/>
              <a:pathLst>
                <a:path w="1572" h="9511" extrusionOk="0">
                  <a:moveTo>
                    <a:pt x="493" y="6013"/>
                  </a:moveTo>
                  <a:cubicBezTo>
                    <a:pt x="516" y="6060"/>
                    <a:pt x="531" y="6112"/>
                    <a:pt x="543" y="6164"/>
                  </a:cubicBezTo>
                  <a:cubicBezTo>
                    <a:pt x="547" y="6187"/>
                    <a:pt x="549" y="6212"/>
                    <a:pt x="547" y="6234"/>
                  </a:cubicBezTo>
                  <a:cubicBezTo>
                    <a:pt x="547" y="6246"/>
                    <a:pt x="545" y="6257"/>
                    <a:pt x="543" y="6268"/>
                  </a:cubicBezTo>
                  <a:cubicBezTo>
                    <a:pt x="540" y="6277"/>
                    <a:pt x="536" y="6284"/>
                    <a:pt x="531" y="6293"/>
                  </a:cubicBezTo>
                  <a:cubicBezTo>
                    <a:pt x="511" y="6327"/>
                    <a:pt x="477" y="6350"/>
                    <a:pt x="436" y="6352"/>
                  </a:cubicBezTo>
                  <a:lnTo>
                    <a:pt x="447" y="6287"/>
                  </a:lnTo>
                  <a:cubicBezTo>
                    <a:pt x="461" y="6203"/>
                    <a:pt x="475" y="6121"/>
                    <a:pt x="488" y="6037"/>
                  </a:cubicBezTo>
                  <a:lnTo>
                    <a:pt x="493" y="6013"/>
                  </a:lnTo>
                  <a:close/>
                  <a:moveTo>
                    <a:pt x="1429" y="0"/>
                  </a:moveTo>
                  <a:lnTo>
                    <a:pt x="1415" y="12"/>
                  </a:lnTo>
                  <a:lnTo>
                    <a:pt x="1388" y="34"/>
                  </a:lnTo>
                  <a:lnTo>
                    <a:pt x="1336" y="80"/>
                  </a:lnTo>
                  <a:cubicBezTo>
                    <a:pt x="1300" y="109"/>
                    <a:pt x="1266" y="141"/>
                    <a:pt x="1232" y="170"/>
                  </a:cubicBezTo>
                  <a:lnTo>
                    <a:pt x="1180" y="216"/>
                  </a:lnTo>
                  <a:cubicBezTo>
                    <a:pt x="1171" y="222"/>
                    <a:pt x="1161" y="232"/>
                    <a:pt x="1155" y="241"/>
                  </a:cubicBezTo>
                  <a:lnTo>
                    <a:pt x="1132" y="261"/>
                  </a:lnTo>
                  <a:cubicBezTo>
                    <a:pt x="1116" y="279"/>
                    <a:pt x="1098" y="297"/>
                    <a:pt x="1080" y="318"/>
                  </a:cubicBezTo>
                  <a:lnTo>
                    <a:pt x="1032" y="374"/>
                  </a:lnTo>
                  <a:lnTo>
                    <a:pt x="985" y="431"/>
                  </a:lnTo>
                  <a:cubicBezTo>
                    <a:pt x="923" y="510"/>
                    <a:pt x="869" y="592"/>
                    <a:pt x="821" y="678"/>
                  </a:cubicBezTo>
                  <a:cubicBezTo>
                    <a:pt x="726" y="846"/>
                    <a:pt x="654" y="1023"/>
                    <a:pt x="602" y="1209"/>
                  </a:cubicBezTo>
                  <a:cubicBezTo>
                    <a:pt x="509" y="1540"/>
                    <a:pt x="470" y="1884"/>
                    <a:pt x="481" y="2229"/>
                  </a:cubicBezTo>
                  <a:cubicBezTo>
                    <a:pt x="486" y="2372"/>
                    <a:pt x="499" y="2517"/>
                    <a:pt x="518" y="2659"/>
                  </a:cubicBezTo>
                  <a:cubicBezTo>
                    <a:pt x="536" y="2791"/>
                    <a:pt x="561" y="2909"/>
                    <a:pt x="577" y="3013"/>
                  </a:cubicBezTo>
                  <a:cubicBezTo>
                    <a:pt x="607" y="3182"/>
                    <a:pt x="613" y="3314"/>
                    <a:pt x="610" y="3398"/>
                  </a:cubicBezTo>
                  <a:lnTo>
                    <a:pt x="610" y="3398"/>
                  </a:lnTo>
                  <a:cubicBezTo>
                    <a:pt x="606" y="3381"/>
                    <a:pt x="602" y="3363"/>
                    <a:pt x="597" y="3346"/>
                  </a:cubicBezTo>
                  <a:cubicBezTo>
                    <a:pt x="590" y="3321"/>
                    <a:pt x="586" y="3301"/>
                    <a:pt x="579" y="3287"/>
                  </a:cubicBezTo>
                  <a:lnTo>
                    <a:pt x="572" y="3267"/>
                  </a:lnTo>
                  <a:lnTo>
                    <a:pt x="570" y="3258"/>
                  </a:lnTo>
                  <a:cubicBezTo>
                    <a:pt x="568" y="3249"/>
                    <a:pt x="561" y="3231"/>
                    <a:pt x="547" y="3201"/>
                  </a:cubicBezTo>
                  <a:cubicBezTo>
                    <a:pt x="538" y="3181"/>
                    <a:pt x="531" y="3163"/>
                    <a:pt x="520" y="3145"/>
                  </a:cubicBezTo>
                  <a:lnTo>
                    <a:pt x="511" y="3129"/>
                  </a:lnTo>
                  <a:lnTo>
                    <a:pt x="511" y="3126"/>
                  </a:lnTo>
                  <a:lnTo>
                    <a:pt x="510" y="3127"/>
                  </a:lnTo>
                  <a:lnTo>
                    <a:pt x="510" y="3127"/>
                  </a:lnTo>
                  <a:lnTo>
                    <a:pt x="506" y="3120"/>
                  </a:lnTo>
                  <a:cubicBezTo>
                    <a:pt x="523" y="3112"/>
                    <a:pt x="529" y="3109"/>
                    <a:pt x="529" y="3109"/>
                  </a:cubicBezTo>
                  <a:lnTo>
                    <a:pt x="529" y="3109"/>
                  </a:lnTo>
                  <a:cubicBezTo>
                    <a:pt x="529" y="3109"/>
                    <a:pt x="420" y="3160"/>
                    <a:pt x="407" y="3165"/>
                  </a:cubicBezTo>
                  <a:lnTo>
                    <a:pt x="407" y="3165"/>
                  </a:lnTo>
                  <a:lnTo>
                    <a:pt x="407" y="3165"/>
                  </a:lnTo>
                  <a:cubicBezTo>
                    <a:pt x="405" y="3166"/>
                    <a:pt x="405" y="3166"/>
                    <a:pt x="405" y="3166"/>
                  </a:cubicBezTo>
                  <a:cubicBezTo>
                    <a:pt x="405" y="3166"/>
                    <a:pt x="406" y="3166"/>
                    <a:pt x="407" y="3165"/>
                  </a:cubicBezTo>
                  <a:lnTo>
                    <a:pt x="407" y="3165"/>
                  </a:lnTo>
                  <a:lnTo>
                    <a:pt x="407" y="3167"/>
                  </a:lnTo>
                  <a:lnTo>
                    <a:pt x="407" y="3169"/>
                  </a:lnTo>
                  <a:lnTo>
                    <a:pt x="409" y="3174"/>
                  </a:lnTo>
                  <a:cubicBezTo>
                    <a:pt x="413" y="3188"/>
                    <a:pt x="418" y="3201"/>
                    <a:pt x="425" y="3215"/>
                  </a:cubicBezTo>
                  <a:cubicBezTo>
                    <a:pt x="452" y="3294"/>
                    <a:pt x="472" y="3378"/>
                    <a:pt x="484" y="3460"/>
                  </a:cubicBezTo>
                  <a:cubicBezTo>
                    <a:pt x="484" y="3473"/>
                    <a:pt x="490" y="3496"/>
                    <a:pt x="497" y="3584"/>
                  </a:cubicBezTo>
                  <a:cubicBezTo>
                    <a:pt x="497" y="3605"/>
                    <a:pt x="499" y="3632"/>
                    <a:pt x="499" y="3664"/>
                  </a:cubicBezTo>
                  <a:lnTo>
                    <a:pt x="499" y="3714"/>
                  </a:lnTo>
                  <a:cubicBezTo>
                    <a:pt x="499" y="3723"/>
                    <a:pt x="499" y="3732"/>
                    <a:pt x="497" y="3743"/>
                  </a:cubicBezTo>
                  <a:lnTo>
                    <a:pt x="497" y="3757"/>
                  </a:lnTo>
                  <a:lnTo>
                    <a:pt x="497" y="3766"/>
                  </a:lnTo>
                  <a:lnTo>
                    <a:pt x="497" y="3770"/>
                  </a:lnTo>
                  <a:lnTo>
                    <a:pt x="517" y="3777"/>
                  </a:lnTo>
                  <a:lnTo>
                    <a:pt x="517" y="3777"/>
                  </a:lnTo>
                  <a:cubicBezTo>
                    <a:pt x="513" y="3825"/>
                    <a:pt x="507" y="3873"/>
                    <a:pt x="499" y="3920"/>
                  </a:cubicBezTo>
                  <a:cubicBezTo>
                    <a:pt x="479" y="4049"/>
                    <a:pt x="445" y="4196"/>
                    <a:pt x="404" y="4360"/>
                  </a:cubicBezTo>
                  <a:cubicBezTo>
                    <a:pt x="359" y="4539"/>
                    <a:pt x="323" y="4718"/>
                    <a:pt x="295" y="4901"/>
                  </a:cubicBezTo>
                  <a:cubicBezTo>
                    <a:pt x="282" y="5003"/>
                    <a:pt x="277" y="5108"/>
                    <a:pt x="282" y="5210"/>
                  </a:cubicBezTo>
                  <a:cubicBezTo>
                    <a:pt x="289" y="5319"/>
                    <a:pt x="305" y="5427"/>
                    <a:pt x="332" y="5534"/>
                  </a:cubicBezTo>
                  <a:cubicBezTo>
                    <a:pt x="359" y="5640"/>
                    <a:pt x="391" y="5747"/>
                    <a:pt x="431" y="5854"/>
                  </a:cubicBezTo>
                  <a:cubicBezTo>
                    <a:pt x="436" y="5867"/>
                    <a:pt x="441" y="5880"/>
                    <a:pt x="446" y="5893"/>
                  </a:cubicBezTo>
                  <a:lnTo>
                    <a:pt x="446" y="5893"/>
                  </a:lnTo>
                  <a:lnTo>
                    <a:pt x="445" y="5894"/>
                  </a:lnTo>
                  <a:cubicBezTo>
                    <a:pt x="407" y="5935"/>
                    <a:pt x="373" y="5971"/>
                    <a:pt x="334" y="6010"/>
                  </a:cubicBezTo>
                  <a:lnTo>
                    <a:pt x="286" y="6073"/>
                  </a:lnTo>
                  <a:lnTo>
                    <a:pt x="261" y="6105"/>
                  </a:lnTo>
                  <a:lnTo>
                    <a:pt x="257" y="6112"/>
                  </a:lnTo>
                  <a:lnTo>
                    <a:pt x="252" y="6117"/>
                  </a:lnTo>
                  <a:lnTo>
                    <a:pt x="246" y="6128"/>
                  </a:lnTo>
                  <a:cubicBezTo>
                    <a:pt x="178" y="6232"/>
                    <a:pt x="121" y="6345"/>
                    <a:pt x="82" y="6466"/>
                  </a:cubicBezTo>
                  <a:cubicBezTo>
                    <a:pt x="44" y="6584"/>
                    <a:pt x="19" y="6708"/>
                    <a:pt x="10" y="6835"/>
                  </a:cubicBezTo>
                  <a:cubicBezTo>
                    <a:pt x="1" y="6958"/>
                    <a:pt x="3" y="7080"/>
                    <a:pt x="19" y="7202"/>
                  </a:cubicBezTo>
                  <a:cubicBezTo>
                    <a:pt x="53" y="7438"/>
                    <a:pt x="121" y="7667"/>
                    <a:pt x="221" y="7885"/>
                  </a:cubicBezTo>
                  <a:cubicBezTo>
                    <a:pt x="268" y="7991"/>
                    <a:pt x="318" y="8091"/>
                    <a:pt x="373" y="8189"/>
                  </a:cubicBezTo>
                  <a:cubicBezTo>
                    <a:pt x="427" y="8286"/>
                    <a:pt x="479" y="8377"/>
                    <a:pt x="506" y="8470"/>
                  </a:cubicBezTo>
                  <a:cubicBezTo>
                    <a:pt x="533" y="8558"/>
                    <a:pt x="531" y="8653"/>
                    <a:pt x="502" y="8742"/>
                  </a:cubicBezTo>
                  <a:lnTo>
                    <a:pt x="490" y="8776"/>
                  </a:lnTo>
                  <a:cubicBezTo>
                    <a:pt x="488" y="8785"/>
                    <a:pt x="481" y="8796"/>
                    <a:pt x="479" y="8807"/>
                  </a:cubicBezTo>
                  <a:cubicBezTo>
                    <a:pt x="470" y="8828"/>
                    <a:pt x="461" y="8850"/>
                    <a:pt x="450" y="8871"/>
                  </a:cubicBezTo>
                  <a:cubicBezTo>
                    <a:pt x="441" y="8891"/>
                    <a:pt x="427" y="8912"/>
                    <a:pt x="416" y="8932"/>
                  </a:cubicBezTo>
                  <a:cubicBezTo>
                    <a:pt x="411" y="8941"/>
                    <a:pt x="404" y="8952"/>
                    <a:pt x="400" y="8962"/>
                  </a:cubicBezTo>
                  <a:lnTo>
                    <a:pt x="388" y="8977"/>
                  </a:lnTo>
                  <a:cubicBezTo>
                    <a:pt x="377" y="8998"/>
                    <a:pt x="363" y="9018"/>
                    <a:pt x="352" y="9036"/>
                  </a:cubicBezTo>
                  <a:lnTo>
                    <a:pt x="298" y="9120"/>
                  </a:lnTo>
                  <a:cubicBezTo>
                    <a:pt x="207" y="9261"/>
                    <a:pt x="169" y="9363"/>
                    <a:pt x="157" y="9510"/>
                  </a:cubicBezTo>
                  <a:cubicBezTo>
                    <a:pt x="237" y="9385"/>
                    <a:pt x="300" y="9320"/>
                    <a:pt x="391" y="9179"/>
                  </a:cubicBezTo>
                  <a:lnTo>
                    <a:pt x="445" y="9093"/>
                  </a:lnTo>
                  <a:cubicBezTo>
                    <a:pt x="456" y="9075"/>
                    <a:pt x="470" y="9054"/>
                    <a:pt x="484" y="9034"/>
                  </a:cubicBezTo>
                  <a:lnTo>
                    <a:pt x="493" y="9016"/>
                  </a:lnTo>
                  <a:cubicBezTo>
                    <a:pt x="499" y="9007"/>
                    <a:pt x="506" y="8996"/>
                    <a:pt x="513" y="8984"/>
                  </a:cubicBezTo>
                  <a:cubicBezTo>
                    <a:pt x="524" y="8964"/>
                    <a:pt x="538" y="8941"/>
                    <a:pt x="549" y="8918"/>
                  </a:cubicBezTo>
                  <a:cubicBezTo>
                    <a:pt x="561" y="8896"/>
                    <a:pt x="572" y="8871"/>
                    <a:pt x="581" y="8848"/>
                  </a:cubicBezTo>
                  <a:cubicBezTo>
                    <a:pt x="586" y="8835"/>
                    <a:pt x="592" y="8823"/>
                    <a:pt x="597" y="8810"/>
                  </a:cubicBezTo>
                  <a:lnTo>
                    <a:pt x="608" y="8771"/>
                  </a:lnTo>
                  <a:cubicBezTo>
                    <a:pt x="617" y="8746"/>
                    <a:pt x="624" y="8719"/>
                    <a:pt x="629" y="8692"/>
                  </a:cubicBezTo>
                  <a:cubicBezTo>
                    <a:pt x="633" y="8662"/>
                    <a:pt x="636" y="8635"/>
                    <a:pt x="638" y="8606"/>
                  </a:cubicBezTo>
                  <a:cubicBezTo>
                    <a:pt x="638" y="8578"/>
                    <a:pt x="638" y="8549"/>
                    <a:pt x="631" y="8522"/>
                  </a:cubicBezTo>
                  <a:cubicBezTo>
                    <a:pt x="629" y="8492"/>
                    <a:pt x="622" y="8465"/>
                    <a:pt x="615" y="8436"/>
                  </a:cubicBezTo>
                  <a:cubicBezTo>
                    <a:pt x="581" y="8325"/>
                    <a:pt x="524" y="8227"/>
                    <a:pt x="472" y="8132"/>
                  </a:cubicBezTo>
                  <a:cubicBezTo>
                    <a:pt x="420" y="8037"/>
                    <a:pt x="370" y="7939"/>
                    <a:pt x="325" y="7837"/>
                  </a:cubicBezTo>
                  <a:cubicBezTo>
                    <a:pt x="230" y="7631"/>
                    <a:pt x="164" y="7411"/>
                    <a:pt x="132" y="7187"/>
                  </a:cubicBezTo>
                  <a:cubicBezTo>
                    <a:pt x="116" y="7071"/>
                    <a:pt x="114" y="6955"/>
                    <a:pt x="121" y="6840"/>
                  </a:cubicBezTo>
                  <a:cubicBezTo>
                    <a:pt x="130" y="6724"/>
                    <a:pt x="153" y="6611"/>
                    <a:pt x="189" y="6500"/>
                  </a:cubicBezTo>
                  <a:cubicBezTo>
                    <a:pt x="223" y="6391"/>
                    <a:pt x="275" y="6284"/>
                    <a:pt x="339" y="6189"/>
                  </a:cubicBezTo>
                  <a:lnTo>
                    <a:pt x="343" y="6180"/>
                  </a:lnTo>
                  <a:lnTo>
                    <a:pt x="348" y="6175"/>
                  </a:lnTo>
                  <a:lnTo>
                    <a:pt x="350" y="6171"/>
                  </a:lnTo>
                  <a:lnTo>
                    <a:pt x="354" y="6164"/>
                  </a:lnTo>
                  <a:lnTo>
                    <a:pt x="354" y="6169"/>
                  </a:lnTo>
                  <a:lnTo>
                    <a:pt x="352" y="6180"/>
                  </a:lnTo>
                  <a:cubicBezTo>
                    <a:pt x="348" y="6209"/>
                    <a:pt x="343" y="6239"/>
                    <a:pt x="339" y="6268"/>
                  </a:cubicBezTo>
                  <a:lnTo>
                    <a:pt x="320" y="6375"/>
                  </a:lnTo>
                  <a:lnTo>
                    <a:pt x="320" y="6416"/>
                  </a:lnTo>
                  <a:cubicBezTo>
                    <a:pt x="320" y="6420"/>
                    <a:pt x="325" y="6420"/>
                    <a:pt x="327" y="6423"/>
                  </a:cubicBezTo>
                  <a:lnTo>
                    <a:pt x="336" y="6427"/>
                  </a:lnTo>
                  <a:cubicBezTo>
                    <a:pt x="341" y="6432"/>
                    <a:pt x="348" y="6436"/>
                    <a:pt x="354" y="6438"/>
                  </a:cubicBezTo>
                  <a:cubicBezTo>
                    <a:pt x="366" y="6445"/>
                    <a:pt x="379" y="6452"/>
                    <a:pt x="391" y="6457"/>
                  </a:cubicBezTo>
                  <a:cubicBezTo>
                    <a:pt x="397" y="6459"/>
                    <a:pt x="404" y="6461"/>
                    <a:pt x="413" y="6461"/>
                  </a:cubicBezTo>
                  <a:cubicBezTo>
                    <a:pt x="420" y="6463"/>
                    <a:pt x="429" y="6463"/>
                    <a:pt x="434" y="6463"/>
                  </a:cubicBezTo>
                  <a:cubicBezTo>
                    <a:pt x="475" y="6463"/>
                    <a:pt x="513" y="6452"/>
                    <a:pt x="547" y="6432"/>
                  </a:cubicBezTo>
                  <a:cubicBezTo>
                    <a:pt x="579" y="6409"/>
                    <a:pt x="606" y="6382"/>
                    <a:pt x="626" y="6350"/>
                  </a:cubicBezTo>
                  <a:cubicBezTo>
                    <a:pt x="636" y="6334"/>
                    <a:pt x="645" y="6316"/>
                    <a:pt x="649" y="6298"/>
                  </a:cubicBezTo>
                  <a:cubicBezTo>
                    <a:pt x="654" y="6280"/>
                    <a:pt x="658" y="6262"/>
                    <a:pt x="658" y="6243"/>
                  </a:cubicBezTo>
                  <a:cubicBezTo>
                    <a:pt x="660" y="6209"/>
                    <a:pt x="658" y="6175"/>
                    <a:pt x="651" y="6144"/>
                  </a:cubicBezTo>
                  <a:cubicBezTo>
                    <a:pt x="640" y="6083"/>
                    <a:pt x="620" y="6026"/>
                    <a:pt x="595" y="5969"/>
                  </a:cubicBezTo>
                  <a:cubicBezTo>
                    <a:pt x="574" y="5917"/>
                    <a:pt x="554" y="5865"/>
                    <a:pt x="536" y="5815"/>
                  </a:cubicBezTo>
                  <a:cubicBezTo>
                    <a:pt x="497" y="5713"/>
                    <a:pt x="465" y="5611"/>
                    <a:pt x="438" y="5507"/>
                  </a:cubicBezTo>
                  <a:cubicBezTo>
                    <a:pt x="413" y="5407"/>
                    <a:pt x="400" y="5307"/>
                    <a:pt x="393" y="5205"/>
                  </a:cubicBezTo>
                  <a:cubicBezTo>
                    <a:pt x="388" y="5108"/>
                    <a:pt x="393" y="5010"/>
                    <a:pt x="407" y="4915"/>
                  </a:cubicBezTo>
                  <a:cubicBezTo>
                    <a:pt x="431" y="4736"/>
                    <a:pt x="468" y="4559"/>
                    <a:pt x="513" y="4387"/>
                  </a:cubicBezTo>
                  <a:cubicBezTo>
                    <a:pt x="552" y="4224"/>
                    <a:pt x="588" y="4072"/>
                    <a:pt x="608" y="3936"/>
                  </a:cubicBezTo>
                  <a:cubicBezTo>
                    <a:pt x="619" y="3873"/>
                    <a:pt x="626" y="3810"/>
                    <a:pt x="630" y="3747"/>
                  </a:cubicBezTo>
                  <a:lnTo>
                    <a:pt x="630" y="3747"/>
                  </a:lnTo>
                  <a:cubicBezTo>
                    <a:pt x="678" y="3656"/>
                    <a:pt x="707" y="3556"/>
                    <a:pt x="715" y="3455"/>
                  </a:cubicBezTo>
                  <a:cubicBezTo>
                    <a:pt x="726" y="3369"/>
                    <a:pt x="722" y="3203"/>
                    <a:pt x="685" y="2995"/>
                  </a:cubicBezTo>
                  <a:cubicBezTo>
                    <a:pt x="667" y="2888"/>
                    <a:pt x="645" y="2773"/>
                    <a:pt x="626" y="2646"/>
                  </a:cubicBezTo>
                  <a:cubicBezTo>
                    <a:pt x="608" y="2505"/>
                    <a:pt x="597" y="2365"/>
                    <a:pt x="592" y="2226"/>
                  </a:cubicBezTo>
                  <a:cubicBezTo>
                    <a:pt x="579" y="1893"/>
                    <a:pt x="617" y="1560"/>
                    <a:pt x="706" y="1240"/>
                  </a:cubicBezTo>
                  <a:cubicBezTo>
                    <a:pt x="756" y="1063"/>
                    <a:pt x="826" y="893"/>
                    <a:pt x="914" y="735"/>
                  </a:cubicBezTo>
                  <a:cubicBezTo>
                    <a:pt x="962" y="653"/>
                    <a:pt x="1014" y="574"/>
                    <a:pt x="1071" y="501"/>
                  </a:cubicBezTo>
                  <a:lnTo>
                    <a:pt x="1114" y="445"/>
                  </a:lnTo>
                  <a:lnTo>
                    <a:pt x="1161" y="390"/>
                  </a:lnTo>
                  <a:cubicBezTo>
                    <a:pt x="1177" y="372"/>
                    <a:pt x="1193" y="356"/>
                    <a:pt x="1209" y="338"/>
                  </a:cubicBezTo>
                  <a:lnTo>
                    <a:pt x="1214" y="334"/>
                  </a:lnTo>
                  <a:lnTo>
                    <a:pt x="1207" y="365"/>
                  </a:lnTo>
                  <a:lnTo>
                    <a:pt x="1186" y="438"/>
                  </a:lnTo>
                  <a:lnTo>
                    <a:pt x="1159" y="585"/>
                  </a:lnTo>
                  <a:cubicBezTo>
                    <a:pt x="1125" y="780"/>
                    <a:pt x="1114" y="977"/>
                    <a:pt x="1123" y="1175"/>
                  </a:cubicBezTo>
                  <a:cubicBezTo>
                    <a:pt x="1130" y="1365"/>
                    <a:pt x="1157" y="1555"/>
                    <a:pt x="1205" y="1741"/>
                  </a:cubicBezTo>
                  <a:lnTo>
                    <a:pt x="1220" y="1809"/>
                  </a:lnTo>
                  <a:cubicBezTo>
                    <a:pt x="1227" y="1830"/>
                    <a:pt x="1234" y="1852"/>
                    <a:pt x="1241" y="1875"/>
                  </a:cubicBezTo>
                  <a:lnTo>
                    <a:pt x="1252" y="1916"/>
                  </a:lnTo>
                  <a:cubicBezTo>
                    <a:pt x="1257" y="1927"/>
                    <a:pt x="1259" y="1939"/>
                    <a:pt x="1263" y="1948"/>
                  </a:cubicBezTo>
                  <a:cubicBezTo>
                    <a:pt x="1295" y="2036"/>
                    <a:pt x="1320" y="2106"/>
                    <a:pt x="1336" y="2143"/>
                  </a:cubicBezTo>
                  <a:cubicBezTo>
                    <a:pt x="1354" y="2179"/>
                    <a:pt x="1370" y="2217"/>
                    <a:pt x="1388" y="2249"/>
                  </a:cubicBezTo>
                  <a:cubicBezTo>
                    <a:pt x="1404" y="2281"/>
                    <a:pt x="1424" y="2308"/>
                    <a:pt x="1443" y="2335"/>
                  </a:cubicBezTo>
                  <a:cubicBezTo>
                    <a:pt x="1452" y="2347"/>
                    <a:pt x="1461" y="2360"/>
                    <a:pt x="1470" y="2374"/>
                  </a:cubicBezTo>
                  <a:lnTo>
                    <a:pt x="1504" y="2410"/>
                  </a:lnTo>
                  <a:cubicBezTo>
                    <a:pt x="1524" y="2435"/>
                    <a:pt x="1547" y="2458"/>
                    <a:pt x="1572" y="2485"/>
                  </a:cubicBezTo>
                  <a:cubicBezTo>
                    <a:pt x="1563" y="2449"/>
                    <a:pt x="1554" y="2417"/>
                    <a:pt x="1545" y="2387"/>
                  </a:cubicBezTo>
                  <a:cubicBezTo>
                    <a:pt x="1540" y="2372"/>
                    <a:pt x="1535" y="2356"/>
                    <a:pt x="1529" y="2342"/>
                  </a:cubicBezTo>
                  <a:cubicBezTo>
                    <a:pt x="1524" y="2326"/>
                    <a:pt x="1520" y="2313"/>
                    <a:pt x="1515" y="2297"/>
                  </a:cubicBezTo>
                  <a:cubicBezTo>
                    <a:pt x="1506" y="2267"/>
                    <a:pt x="1495" y="2238"/>
                    <a:pt x="1481" y="2206"/>
                  </a:cubicBezTo>
                  <a:cubicBezTo>
                    <a:pt x="1467" y="2174"/>
                    <a:pt x="1456" y="2138"/>
                    <a:pt x="1440" y="2099"/>
                  </a:cubicBezTo>
                  <a:cubicBezTo>
                    <a:pt x="1424" y="2061"/>
                    <a:pt x="1399" y="1995"/>
                    <a:pt x="1370" y="1914"/>
                  </a:cubicBezTo>
                  <a:lnTo>
                    <a:pt x="1361" y="1882"/>
                  </a:lnTo>
                  <a:lnTo>
                    <a:pt x="1347" y="1841"/>
                  </a:lnTo>
                  <a:cubicBezTo>
                    <a:pt x="1343" y="1821"/>
                    <a:pt x="1336" y="1800"/>
                    <a:pt x="1329" y="1780"/>
                  </a:cubicBezTo>
                  <a:cubicBezTo>
                    <a:pt x="1322" y="1757"/>
                    <a:pt x="1318" y="1737"/>
                    <a:pt x="1313" y="1714"/>
                  </a:cubicBezTo>
                  <a:cubicBezTo>
                    <a:pt x="1268" y="1535"/>
                    <a:pt x="1243" y="1354"/>
                    <a:pt x="1234" y="1170"/>
                  </a:cubicBezTo>
                  <a:cubicBezTo>
                    <a:pt x="1227" y="982"/>
                    <a:pt x="1239" y="791"/>
                    <a:pt x="1270" y="603"/>
                  </a:cubicBezTo>
                  <a:cubicBezTo>
                    <a:pt x="1279" y="558"/>
                    <a:pt x="1288" y="510"/>
                    <a:pt x="1297" y="463"/>
                  </a:cubicBezTo>
                  <a:lnTo>
                    <a:pt x="1316" y="392"/>
                  </a:lnTo>
                  <a:lnTo>
                    <a:pt x="1327" y="352"/>
                  </a:lnTo>
                  <a:lnTo>
                    <a:pt x="1336" y="315"/>
                  </a:lnTo>
                  <a:lnTo>
                    <a:pt x="1347" y="279"/>
                  </a:lnTo>
                  <a:lnTo>
                    <a:pt x="1424" y="16"/>
                  </a:lnTo>
                  <a:lnTo>
                    <a:pt x="1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5"/>
            <p:cNvSpPr/>
            <p:nvPr/>
          </p:nvSpPr>
          <p:spPr>
            <a:xfrm>
              <a:off x="4012648" y="3549695"/>
              <a:ext cx="128907" cy="417434"/>
            </a:xfrm>
            <a:custGeom>
              <a:avLst/>
              <a:gdLst/>
              <a:ahLst/>
              <a:cxnLst/>
              <a:rect l="l" t="t" r="r" b="b"/>
              <a:pathLst>
                <a:path w="1511" h="4893" extrusionOk="0">
                  <a:moveTo>
                    <a:pt x="534" y="2136"/>
                  </a:moveTo>
                  <a:lnTo>
                    <a:pt x="534" y="2136"/>
                  </a:lnTo>
                  <a:lnTo>
                    <a:pt x="534" y="2136"/>
                  </a:lnTo>
                  <a:cubicBezTo>
                    <a:pt x="533" y="2136"/>
                    <a:pt x="532" y="2137"/>
                    <a:pt x="532" y="2137"/>
                  </a:cubicBezTo>
                  <a:cubicBezTo>
                    <a:pt x="532" y="2137"/>
                    <a:pt x="533" y="2136"/>
                    <a:pt x="534" y="2136"/>
                  </a:cubicBezTo>
                  <a:close/>
                  <a:moveTo>
                    <a:pt x="1" y="0"/>
                  </a:moveTo>
                  <a:lnTo>
                    <a:pt x="1" y="0"/>
                  </a:lnTo>
                  <a:cubicBezTo>
                    <a:pt x="5" y="73"/>
                    <a:pt x="10" y="134"/>
                    <a:pt x="19" y="195"/>
                  </a:cubicBezTo>
                  <a:cubicBezTo>
                    <a:pt x="28" y="266"/>
                    <a:pt x="42" y="336"/>
                    <a:pt x="62" y="404"/>
                  </a:cubicBezTo>
                  <a:cubicBezTo>
                    <a:pt x="67" y="427"/>
                    <a:pt x="76" y="461"/>
                    <a:pt x="85" y="501"/>
                  </a:cubicBezTo>
                  <a:lnTo>
                    <a:pt x="101" y="567"/>
                  </a:lnTo>
                  <a:cubicBezTo>
                    <a:pt x="112" y="619"/>
                    <a:pt x="123" y="671"/>
                    <a:pt x="135" y="723"/>
                  </a:cubicBezTo>
                  <a:cubicBezTo>
                    <a:pt x="146" y="778"/>
                    <a:pt x="157" y="839"/>
                    <a:pt x="169" y="900"/>
                  </a:cubicBezTo>
                  <a:cubicBezTo>
                    <a:pt x="212" y="1156"/>
                    <a:pt x="243" y="1415"/>
                    <a:pt x="257" y="1676"/>
                  </a:cubicBezTo>
                  <a:cubicBezTo>
                    <a:pt x="273" y="1952"/>
                    <a:pt x="268" y="2229"/>
                    <a:pt x="250" y="2505"/>
                  </a:cubicBezTo>
                  <a:cubicBezTo>
                    <a:pt x="243" y="2573"/>
                    <a:pt x="239" y="2641"/>
                    <a:pt x="230" y="2709"/>
                  </a:cubicBezTo>
                  <a:cubicBezTo>
                    <a:pt x="223" y="2777"/>
                    <a:pt x="216" y="2843"/>
                    <a:pt x="207" y="2907"/>
                  </a:cubicBezTo>
                  <a:cubicBezTo>
                    <a:pt x="191" y="3038"/>
                    <a:pt x="164" y="3165"/>
                    <a:pt x="153" y="3296"/>
                  </a:cubicBezTo>
                  <a:cubicBezTo>
                    <a:pt x="144" y="3426"/>
                    <a:pt x="150" y="3555"/>
                    <a:pt x="196" y="3675"/>
                  </a:cubicBezTo>
                  <a:cubicBezTo>
                    <a:pt x="239" y="3786"/>
                    <a:pt x="318" y="3879"/>
                    <a:pt x="422" y="3940"/>
                  </a:cubicBezTo>
                  <a:cubicBezTo>
                    <a:pt x="434" y="3947"/>
                    <a:pt x="447" y="3952"/>
                    <a:pt x="459" y="3958"/>
                  </a:cubicBezTo>
                  <a:lnTo>
                    <a:pt x="486" y="3967"/>
                  </a:lnTo>
                  <a:cubicBezTo>
                    <a:pt x="497" y="3972"/>
                    <a:pt x="506" y="3974"/>
                    <a:pt x="518" y="3977"/>
                  </a:cubicBezTo>
                  <a:lnTo>
                    <a:pt x="549" y="3983"/>
                  </a:lnTo>
                  <a:cubicBezTo>
                    <a:pt x="561" y="3986"/>
                    <a:pt x="570" y="3986"/>
                    <a:pt x="581" y="3986"/>
                  </a:cubicBezTo>
                  <a:lnTo>
                    <a:pt x="640" y="3990"/>
                  </a:lnTo>
                  <a:lnTo>
                    <a:pt x="670" y="3992"/>
                  </a:lnTo>
                  <a:lnTo>
                    <a:pt x="676" y="3992"/>
                  </a:lnTo>
                  <a:lnTo>
                    <a:pt x="674" y="3986"/>
                  </a:lnTo>
                  <a:lnTo>
                    <a:pt x="670" y="3974"/>
                  </a:lnTo>
                  <a:lnTo>
                    <a:pt x="656" y="3924"/>
                  </a:lnTo>
                  <a:cubicBezTo>
                    <a:pt x="654" y="3915"/>
                    <a:pt x="651" y="3909"/>
                    <a:pt x="647" y="3899"/>
                  </a:cubicBezTo>
                  <a:lnTo>
                    <a:pt x="638" y="3875"/>
                  </a:lnTo>
                  <a:cubicBezTo>
                    <a:pt x="631" y="3856"/>
                    <a:pt x="624" y="3841"/>
                    <a:pt x="617" y="3825"/>
                  </a:cubicBezTo>
                  <a:cubicBezTo>
                    <a:pt x="611" y="3813"/>
                    <a:pt x="608" y="3804"/>
                    <a:pt x="604" y="3793"/>
                  </a:cubicBezTo>
                  <a:lnTo>
                    <a:pt x="597" y="3768"/>
                  </a:lnTo>
                  <a:cubicBezTo>
                    <a:pt x="592" y="3750"/>
                    <a:pt x="590" y="3734"/>
                    <a:pt x="586" y="3718"/>
                  </a:cubicBezTo>
                  <a:cubicBezTo>
                    <a:pt x="581" y="3691"/>
                    <a:pt x="577" y="3661"/>
                    <a:pt x="574" y="3634"/>
                  </a:cubicBezTo>
                  <a:cubicBezTo>
                    <a:pt x="570" y="3593"/>
                    <a:pt x="568" y="3553"/>
                    <a:pt x="568" y="3512"/>
                  </a:cubicBezTo>
                  <a:lnTo>
                    <a:pt x="568" y="3478"/>
                  </a:lnTo>
                  <a:lnTo>
                    <a:pt x="568" y="3466"/>
                  </a:lnTo>
                  <a:cubicBezTo>
                    <a:pt x="568" y="3466"/>
                    <a:pt x="568" y="3439"/>
                    <a:pt x="574" y="3383"/>
                  </a:cubicBezTo>
                  <a:cubicBezTo>
                    <a:pt x="581" y="3326"/>
                    <a:pt x="592" y="3233"/>
                    <a:pt x="617" y="3106"/>
                  </a:cubicBezTo>
                  <a:cubicBezTo>
                    <a:pt x="629" y="3043"/>
                    <a:pt x="642" y="2970"/>
                    <a:pt x="658" y="2886"/>
                  </a:cubicBezTo>
                  <a:cubicBezTo>
                    <a:pt x="674" y="2805"/>
                    <a:pt x="690" y="2709"/>
                    <a:pt x="699" y="2603"/>
                  </a:cubicBezTo>
                  <a:cubicBezTo>
                    <a:pt x="704" y="2546"/>
                    <a:pt x="706" y="2489"/>
                    <a:pt x="704" y="2433"/>
                  </a:cubicBezTo>
                  <a:cubicBezTo>
                    <a:pt x="703" y="2426"/>
                    <a:pt x="703" y="2419"/>
                    <a:pt x="703" y="2412"/>
                  </a:cubicBezTo>
                  <a:lnTo>
                    <a:pt x="703" y="2412"/>
                  </a:lnTo>
                  <a:cubicBezTo>
                    <a:pt x="966" y="2867"/>
                    <a:pt x="1171" y="3355"/>
                    <a:pt x="1318" y="3861"/>
                  </a:cubicBezTo>
                  <a:cubicBezTo>
                    <a:pt x="1338" y="3938"/>
                    <a:pt x="1356" y="4015"/>
                    <a:pt x="1372" y="4090"/>
                  </a:cubicBezTo>
                  <a:cubicBezTo>
                    <a:pt x="1379" y="4128"/>
                    <a:pt x="1384" y="4165"/>
                    <a:pt x="1390" y="4203"/>
                  </a:cubicBezTo>
                  <a:lnTo>
                    <a:pt x="1397" y="4260"/>
                  </a:lnTo>
                  <a:lnTo>
                    <a:pt x="1397" y="4274"/>
                  </a:lnTo>
                  <a:lnTo>
                    <a:pt x="1397" y="4285"/>
                  </a:lnTo>
                  <a:lnTo>
                    <a:pt x="1400" y="4332"/>
                  </a:lnTo>
                  <a:lnTo>
                    <a:pt x="1400" y="4380"/>
                  </a:lnTo>
                  <a:cubicBezTo>
                    <a:pt x="1400" y="4407"/>
                    <a:pt x="1397" y="4437"/>
                    <a:pt x="1397" y="4459"/>
                  </a:cubicBezTo>
                  <a:cubicBezTo>
                    <a:pt x="1397" y="4480"/>
                    <a:pt x="1393" y="4500"/>
                    <a:pt x="1390" y="4516"/>
                  </a:cubicBezTo>
                  <a:cubicBezTo>
                    <a:pt x="1368" y="4673"/>
                    <a:pt x="1350" y="4759"/>
                    <a:pt x="1288" y="4892"/>
                  </a:cubicBezTo>
                  <a:cubicBezTo>
                    <a:pt x="1404" y="4806"/>
                    <a:pt x="1472" y="4707"/>
                    <a:pt x="1502" y="4530"/>
                  </a:cubicBezTo>
                  <a:cubicBezTo>
                    <a:pt x="1502" y="4514"/>
                    <a:pt x="1506" y="4493"/>
                    <a:pt x="1508" y="4466"/>
                  </a:cubicBezTo>
                  <a:cubicBezTo>
                    <a:pt x="1511" y="4441"/>
                    <a:pt x="1511" y="4410"/>
                    <a:pt x="1511" y="4380"/>
                  </a:cubicBezTo>
                  <a:lnTo>
                    <a:pt x="1511" y="4330"/>
                  </a:lnTo>
                  <a:cubicBezTo>
                    <a:pt x="1511" y="4312"/>
                    <a:pt x="1508" y="4294"/>
                    <a:pt x="1508" y="4276"/>
                  </a:cubicBezTo>
                  <a:lnTo>
                    <a:pt x="1508" y="4264"/>
                  </a:lnTo>
                  <a:cubicBezTo>
                    <a:pt x="1508" y="4260"/>
                    <a:pt x="1508" y="4255"/>
                    <a:pt x="1506" y="4251"/>
                  </a:cubicBezTo>
                  <a:lnTo>
                    <a:pt x="1499" y="4190"/>
                  </a:lnTo>
                  <a:cubicBezTo>
                    <a:pt x="1495" y="4151"/>
                    <a:pt x="1488" y="4110"/>
                    <a:pt x="1479" y="4070"/>
                  </a:cubicBezTo>
                  <a:cubicBezTo>
                    <a:pt x="1465" y="3990"/>
                    <a:pt x="1445" y="3911"/>
                    <a:pt x="1422" y="3831"/>
                  </a:cubicBezTo>
                  <a:cubicBezTo>
                    <a:pt x="1336" y="3525"/>
                    <a:pt x="1227" y="3226"/>
                    <a:pt x="1096" y="2936"/>
                  </a:cubicBezTo>
                  <a:cubicBezTo>
                    <a:pt x="994" y="2714"/>
                    <a:pt x="880" y="2496"/>
                    <a:pt x="756" y="2285"/>
                  </a:cubicBezTo>
                  <a:cubicBezTo>
                    <a:pt x="717" y="2222"/>
                    <a:pt x="681" y="2161"/>
                    <a:pt x="645" y="2104"/>
                  </a:cubicBezTo>
                  <a:lnTo>
                    <a:pt x="631" y="2084"/>
                  </a:lnTo>
                  <a:cubicBezTo>
                    <a:pt x="647" y="2075"/>
                    <a:pt x="653" y="2072"/>
                    <a:pt x="653" y="2072"/>
                  </a:cubicBezTo>
                  <a:lnTo>
                    <a:pt x="653" y="2072"/>
                  </a:lnTo>
                  <a:cubicBezTo>
                    <a:pt x="653" y="2072"/>
                    <a:pt x="644" y="2077"/>
                    <a:pt x="631" y="2084"/>
                  </a:cubicBezTo>
                  <a:lnTo>
                    <a:pt x="631" y="2084"/>
                  </a:lnTo>
                  <a:lnTo>
                    <a:pt x="626" y="2077"/>
                  </a:lnTo>
                  <a:cubicBezTo>
                    <a:pt x="628" y="2076"/>
                    <a:pt x="628" y="2076"/>
                    <a:pt x="628" y="2076"/>
                  </a:cubicBezTo>
                  <a:lnTo>
                    <a:pt x="628" y="2076"/>
                  </a:lnTo>
                  <a:cubicBezTo>
                    <a:pt x="628" y="2076"/>
                    <a:pt x="564" y="2111"/>
                    <a:pt x="529" y="2130"/>
                  </a:cubicBezTo>
                  <a:lnTo>
                    <a:pt x="529" y="2130"/>
                  </a:lnTo>
                  <a:lnTo>
                    <a:pt x="529" y="2129"/>
                  </a:lnTo>
                  <a:cubicBezTo>
                    <a:pt x="514" y="2137"/>
                    <a:pt x="508" y="2141"/>
                    <a:pt x="508" y="2141"/>
                  </a:cubicBezTo>
                  <a:cubicBezTo>
                    <a:pt x="508" y="2141"/>
                    <a:pt x="516" y="2136"/>
                    <a:pt x="529" y="2130"/>
                  </a:cubicBezTo>
                  <a:lnTo>
                    <a:pt x="529" y="2130"/>
                  </a:lnTo>
                  <a:lnTo>
                    <a:pt x="529" y="2134"/>
                  </a:lnTo>
                  <a:lnTo>
                    <a:pt x="534" y="2143"/>
                  </a:lnTo>
                  <a:cubicBezTo>
                    <a:pt x="538" y="2158"/>
                    <a:pt x="545" y="2172"/>
                    <a:pt x="549" y="2186"/>
                  </a:cubicBezTo>
                  <a:cubicBezTo>
                    <a:pt x="554" y="2202"/>
                    <a:pt x="558" y="2215"/>
                    <a:pt x="563" y="2229"/>
                  </a:cubicBezTo>
                  <a:lnTo>
                    <a:pt x="574" y="2272"/>
                  </a:lnTo>
                  <a:cubicBezTo>
                    <a:pt x="583" y="2326"/>
                    <a:pt x="590" y="2383"/>
                    <a:pt x="592" y="2440"/>
                  </a:cubicBezTo>
                  <a:cubicBezTo>
                    <a:pt x="595" y="2492"/>
                    <a:pt x="592" y="2544"/>
                    <a:pt x="588" y="2596"/>
                  </a:cubicBezTo>
                  <a:cubicBezTo>
                    <a:pt x="581" y="2696"/>
                    <a:pt x="563" y="2786"/>
                    <a:pt x="549" y="2868"/>
                  </a:cubicBezTo>
                  <a:cubicBezTo>
                    <a:pt x="536" y="2950"/>
                    <a:pt x="522" y="3022"/>
                    <a:pt x="509" y="3088"/>
                  </a:cubicBezTo>
                  <a:cubicBezTo>
                    <a:pt x="484" y="3215"/>
                    <a:pt x="470" y="3310"/>
                    <a:pt x="466" y="3374"/>
                  </a:cubicBezTo>
                  <a:cubicBezTo>
                    <a:pt x="459" y="3435"/>
                    <a:pt x="459" y="3464"/>
                    <a:pt x="459" y="3464"/>
                  </a:cubicBezTo>
                  <a:lnTo>
                    <a:pt x="459" y="3476"/>
                  </a:lnTo>
                  <a:lnTo>
                    <a:pt x="459" y="3512"/>
                  </a:lnTo>
                  <a:cubicBezTo>
                    <a:pt x="456" y="3557"/>
                    <a:pt x="459" y="3603"/>
                    <a:pt x="463" y="3648"/>
                  </a:cubicBezTo>
                  <a:cubicBezTo>
                    <a:pt x="466" y="3680"/>
                    <a:pt x="470" y="3711"/>
                    <a:pt x="477" y="3745"/>
                  </a:cubicBezTo>
                  <a:cubicBezTo>
                    <a:pt x="481" y="3761"/>
                    <a:pt x="486" y="3782"/>
                    <a:pt x="490" y="3800"/>
                  </a:cubicBezTo>
                  <a:cubicBezTo>
                    <a:pt x="493" y="3809"/>
                    <a:pt x="495" y="3818"/>
                    <a:pt x="500" y="3827"/>
                  </a:cubicBezTo>
                  <a:cubicBezTo>
                    <a:pt x="502" y="3835"/>
                    <a:pt x="506" y="3850"/>
                    <a:pt x="506" y="3850"/>
                  </a:cubicBezTo>
                  <a:cubicBezTo>
                    <a:pt x="506" y="3850"/>
                    <a:pt x="506" y="3850"/>
                    <a:pt x="506" y="3850"/>
                  </a:cubicBezTo>
                  <a:lnTo>
                    <a:pt x="511" y="3863"/>
                  </a:lnTo>
                  <a:lnTo>
                    <a:pt x="504" y="3859"/>
                  </a:lnTo>
                  <a:cubicBezTo>
                    <a:pt x="493" y="3856"/>
                    <a:pt x="484" y="3852"/>
                    <a:pt x="475" y="3845"/>
                  </a:cubicBezTo>
                  <a:cubicBezTo>
                    <a:pt x="395" y="3797"/>
                    <a:pt x="332" y="3725"/>
                    <a:pt x="300" y="3637"/>
                  </a:cubicBezTo>
                  <a:cubicBezTo>
                    <a:pt x="280" y="3587"/>
                    <a:pt x="268" y="3535"/>
                    <a:pt x="264" y="3482"/>
                  </a:cubicBezTo>
                  <a:cubicBezTo>
                    <a:pt x="259" y="3423"/>
                    <a:pt x="259" y="3367"/>
                    <a:pt x="264" y="3308"/>
                  </a:cubicBezTo>
                  <a:cubicBezTo>
                    <a:pt x="273" y="3188"/>
                    <a:pt x="300" y="3061"/>
                    <a:pt x="316" y="2925"/>
                  </a:cubicBezTo>
                  <a:cubicBezTo>
                    <a:pt x="325" y="2859"/>
                    <a:pt x="334" y="2791"/>
                    <a:pt x="341" y="2723"/>
                  </a:cubicBezTo>
                  <a:cubicBezTo>
                    <a:pt x="348" y="2655"/>
                    <a:pt x="352" y="2585"/>
                    <a:pt x="359" y="2514"/>
                  </a:cubicBezTo>
                  <a:cubicBezTo>
                    <a:pt x="379" y="2236"/>
                    <a:pt x="382" y="1954"/>
                    <a:pt x="366" y="1673"/>
                  </a:cubicBezTo>
                  <a:cubicBezTo>
                    <a:pt x="352" y="1408"/>
                    <a:pt x="323" y="1145"/>
                    <a:pt x="275" y="882"/>
                  </a:cubicBezTo>
                  <a:cubicBezTo>
                    <a:pt x="264" y="821"/>
                    <a:pt x="255" y="762"/>
                    <a:pt x="243" y="705"/>
                  </a:cubicBezTo>
                  <a:cubicBezTo>
                    <a:pt x="230" y="646"/>
                    <a:pt x="218" y="597"/>
                    <a:pt x="207" y="544"/>
                  </a:cubicBezTo>
                  <a:lnTo>
                    <a:pt x="191" y="476"/>
                  </a:lnTo>
                  <a:cubicBezTo>
                    <a:pt x="180" y="436"/>
                    <a:pt x="173" y="402"/>
                    <a:pt x="166" y="379"/>
                  </a:cubicBezTo>
                  <a:cubicBezTo>
                    <a:pt x="148" y="309"/>
                    <a:pt x="126" y="241"/>
                    <a:pt x="96" y="175"/>
                  </a:cubicBezTo>
                  <a:cubicBezTo>
                    <a:pt x="67" y="114"/>
                    <a:pt x="35" y="5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a:off x="4109733" y="3967044"/>
              <a:ext cx="109200" cy="199461"/>
            </a:xfrm>
            <a:custGeom>
              <a:avLst/>
              <a:gdLst/>
              <a:ahLst/>
              <a:cxnLst/>
              <a:rect l="l" t="t" r="r" b="b"/>
              <a:pathLst>
                <a:path w="1280" h="2338" extrusionOk="0">
                  <a:moveTo>
                    <a:pt x="1" y="0"/>
                  </a:moveTo>
                  <a:cubicBezTo>
                    <a:pt x="1" y="68"/>
                    <a:pt x="12" y="136"/>
                    <a:pt x="39" y="198"/>
                  </a:cubicBezTo>
                  <a:cubicBezTo>
                    <a:pt x="69" y="266"/>
                    <a:pt x="107" y="331"/>
                    <a:pt x="155" y="388"/>
                  </a:cubicBezTo>
                  <a:lnTo>
                    <a:pt x="264" y="524"/>
                  </a:lnTo>
                  <a:cubicBezTo>
                    <a:pt x="307" y="578"/>
                    <a:pt x="368" y="651"/>
                    <a:pt x="436" y="726"/>
                  </a:cubicBezTo>
                  <a:cubicBezTo>
                    <a:pt x="506" y="803"/>
                    <a:pt x="586" y="880"/>
                    <a:pt x="658" y="948"/>
                  </a:cubicBezTo>
                  <a:cubicBezTo>
                    <a:pt x="729" y="1018"/>
                    <a:pt x="794" y="1082"/>
                    <a:pt x="837" y="1129"/>
                  </a:cubicBezTo>
                  <a:cubicBezTo>
                    <a:pt x="883" y="1177"/>
                    <a:pt x="908" y="1209"/>
                    <a:pt x="908" y="1209"/>
                  </a:cubicBezTo>
                  <a:cubicBezTo>
                    <a:pt x="908" y="1209"/>
                    <a:pt x="928" y="1234"/>
                    <a:pt x="962" y="1277"/>
                  </a:cubicBezTo>
                  <a:cubicBezTo>
                    <a:pt x="1005" y="1333"/>
                    <a:pt x="1044" y="1392"/>
                    <a:pt x="1075" y="1458"/>
                  </a:cubicBezTo>
                  <a:cubicBezTo>
                    <a:pt x="1094" y="1497"/>
                    <a:pt x="1112" y="1535"/>
                    <a:pt x="1125" y="1578"/>
                  </a:cubicBezTo>
                  <a:cubicBezTo>
                    <a:pt x="1139" y="1619"/>
                    <a:pt x="1148" y="1662"/>
                    <a:pt x="1155" y="1707"/>
                  </a:cubicBezTo>
                  <a:cubicBezTo>
                    <a:pt x="1168" y="1787"/>
                    <a:pt x="1162" y="1866"/>
                    <a:pt x="1141" y="1943"/>
                  </a:cubicBezTo>
                  <a:cubicBezTo>
                    <a:pt x="1128" y="1989"/>
                    <a:pt x="1107" y="2032"/>
                    <a:pt x="1080" y="2070"/>
                  </a:cubicBezTo>
                  <a:cubicBezTo>
                    <a:pt x="1064" y="2093"/>
                    <a:pt x="1046" y="2115"/>
                    <a:pt x="1025" y="2136"/>
                  </a:cubicBezTo>
                  <a:cubicBezTo>
                    <a:pt x="982" y="2181"/>
                    <a:pt x="930" y="2220"/>
                    <a:pt x="874" y="2251"/>
                  </a:cubicBezTo>
                  <a:cubicBezTo>
                    <a:pt x="821" y="2283"/>
                    <a:pt x="760" y="2304"/>
                    <a:pt x="697" y="2308"/>
                  </a:cubicBezTo>
                  <a:cubicBezTo>
                    <a:pt x="741" y="2328"/>
                    <a:pt x="787" y="2338"/>
                    <a:pt x="834" y="2338"/>
                  </a:cubicBezTo>
                  <a:cubicBezTo>
                    <a:pt x="856" y="2338"/>
                    <a:pt x="879" y="2335"/>
                    <a:pt x="901" y="2331"/>
                  </a:cubicBezTo>
                  <a:cubicBezTo>
                    <a:pt x="980" y="2313"/>
                    <a:pt x="1050" y="2272"/>
                    <a:pt x="1105" y="2213"/>
                  </a:cubicBezTo>
                  <a:cubicBezTo>
                    <a:pt x="1130" y="2190"/>
                    <a:pt x="1152" y="2163"/>
                    <a:pt x="1171" y="2136"/>
                  </a:cubicBezTo>
                  <a:cubicBezTo>
                    <a:pt x="1205" y="2086"/>
                    <a:pt x="1230" y="2034"/>
                    <a:pt x="1248" y="1977"/>
                  </a:cubicBezTo>
                  <a:cubicBezTo>
                    <a:pt x="1275" y="1884"/>
                    <a:pt x="1279" y="1787"/>
                    <a:pt x="1266" y="1692"/>
                  </a:cubicBezTo>
                  <a:cubicBezTo>
                    <a:pt x="1259" y="1642"/>
                    <a:pt x="1245" y="1592"/>
                    <a:pt x="1230" y="1544"/>
                  </a:cubicBezTo>
                  <a:cubicBezTo>
                    <a:pt x="1214" y="1497"/>
                    <a:pt x="1196" y="1451"/>
                    <a:pt x="1173" y="1408"/>
                  </a:cubicBezTo>
                  <a:cubicBezTo>
                    <a:pt x="1139" y="1338"/>
                    <a:pt x="1096" y="1272"/>
                    <a:pt x="1050" y="1211"/>
                  </a:cubicBezTo>
                  <a:cubicBezTo>
                    <a:pt x="1014" y="1163"/>
                    <a:pt x="989" y="1136"/>
                    <a:pt x="989" y="1136"/>
                  </a:cubicBezTo>
                  <a:cubicBezTo>
                    <a:pt x="989" y="1136"/>
                    <a:pt x="962" y="1104"/>
                    <a:pt x="917" y="1055"/>
                  </a:cubicBezTo>
                  <a:cubicBezTo>
                    <a:pt x="871" y="1005"/>
                    <a:pt x="806" y="939"/>
                    <a:pt x="733" y="871"/>
                  </a:cubicBezTo>
                  <a:cubicBezTo>
                    <a:pt x="661" y="801"/>
                    <a:pt x="583" y="726"/>
                    <a:pt x="518" y="653"/>
                  </a:cubicBezTo>
                  <a:cubicBezTo>
                    <a:pt x="450" y="581"/>
                    <a:pt x="391" y="508"/>
                    <a:pt x="348" y="454"/>
                  </a:cubicBezTo>
                  <a:cubicBezTo>
                    <a:pt x="286" y="379"/>
                    <a:pt x="257" y="343"/>
                    <a:pt x="239" y="320"/>
                  </a:cubicBezTo>
                  <a:cubicBezTo>
                    <a:pt x="187" y="259"/>
                    <a:pt x="146" y="207"/>
                    <a:pt x="107" y="159"/>
                  </a:cubicBezTo>
                  <a:cubicBezTo>
                    <a:pt x="67" y="109"/>
                    <a:pt x="30" y="5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a:off x="4151962" y="3847692"/>
              <a:ext cx="1039533" cy="112698"/>
            </a:xfrm>
            <a:custGeom>
              <a:avLst/>
              <a:gdLst/>
              <a:ahLst/>
              <a:cxnLst/>
              <a:rect l="l" t="t" r="r" b="b"/>
              <a:pathLst>
                <a:path w="12185" h="1321" extrusionOk="0">
                  <a:moveTo>
                    <a:pt x="12185" y="1"/>
                  </a:moveTo>
                  <a:cubicBezTo>
                    <a:pt x="12149" y="3"/>
                    <a:pt x="12115" y="8"/>
                    <a:pt x="12083" y="10"/>
                  </a:cubicBezTo>
                  <a:cubicBezTo>
                    <a:pt x="12051" y="10"/>
                    <a:pt x="12022" y="12"/>
                    <a:pt x="11992" y="12"/>
                  </a:cubicBezTo>
                  <a:lnTo>
                    <a:pt x="11895" y="14"/>
                  </a:lnTo>
                  <a:lnTo>
                    <a:pt x="11781" y="21"/>
                  </a:lnTo>
                  <a:cubicBezTo>
                    <a:pt x="11736" y="23"/>
                    <a:pt x="11645" y="26"/>
                    <a:pt x="11534" y="26"/>
                  </a:cubicBezTo>
                  <a:lnTo>
                    <a:pt x="11401" y="28"/>
                  </a:lnTo>
                  <a:cubicBezTo>
                    <a:pt x="11353" y="28"/>
                    <a:pt x="11303" y="30"/>
                    <a:pt x="11253" y="35"/>
                  </a:cubicBezTo>
                  <a:cubicBezTo>
                    <a:pt x="11149" y="42"/>
                    <a:pt x="11045" y="57"/>
                    <a:pt x="10945" y="87"/>
                  </a:cubicBezTo>
                  <a:lnTo>
                    <a:pt x="10906" y="98"/>
                  </a:lnTo>
                  <a:cubicBezTo>
                    <a:pt x="10895" y="103"/>
                    <a:pt x="10881" y="110"/>
                    <a:pt x="10868" y="114"/>
                  </a:cubicBezTo>
                  <a:cubicBezTo>
                    <a:pt x="10843" y="123"/>
                    <a:pt x="10818" y="134"/>
                    <a:pt x="10793" y="146"/>
                  </a:cubicBezTo>
                  <a:cubicBezTo>
                    <a:pt x="10745" y="171"/>
                    <a:pt x="10698" y="200"/>
                    <a:pt x="10655" y="232"/>
                  </a:cubicBezTo>
                  <a:cubicBezTo>
                    <a:pt x="10564" y="293"/>
                    <a:pt x="10485" y="363"/>
                    <a:pt x="10403" y="429"/>
                  </a:cubicBezTo>
                  <a:cubicBezTo>
                    <a:pt x="10324" y="497"/>
                    <a:pt x="10240" y="558"/>
                    <a:pt x="10151" y="611"/>
                  </a:cubicBezTo>
                  <a:cubicBezTo>
                    <a:pt x="10061" y="665"/>
                    <a:pt x="9968" y="710"/>
                    <a:pt x="9870" y="751"/>
                  </a:cubicBezTo>
                  <a:cubicBezTo>
                    <a:pt x="9673" y="830"/>
                    <a:pt x="9471" y="892"/>
                    <a:pt x="9263" y="937"/>
                  </a:cubicBezTo>
                  <a:cubicBezTo>
                    <a:pt x="9057" y="982"/>
                    <a:pt x="8850" y="1025"/>
                    <a:pt x="8651" y="1066"/>
                  </a:cubicBezTo>
                  <a:cubicBezTo>
                    <a:pt x="8449" y="1107"/>
                    <a:pt x="8254" y="1141"/>
                    <a:pt x="8064" y="1166"/>
                  </a:cubicBezTo>
                  <a:cubicBezTo>
                    <a:pt x="7882" y="1191"/>
                    <a:pt x="7703" y="1207"/>
                    <a:pt x="7520" y="1211"/>
                  </a:cubicBezTo>
                  <a:lnTo>
                    <a:pt x="7497" y="1211"/>
                  </a:lnTo>
                  <a:lnTo>
                    <a:pt x="7497" y="1195"/>
                  </a:lnTo>
                  <a:cubicBezTo>
                    <a:pt x="7497" y="1184"/>
                    <a:pt x="7495" y="1170"/>
                    <a:pt x="7495" y="1159"/>
                  </a:cubicBezTo>
                  <a:cubicBezTo>
                    <a:pt x="7492" y="1148"/>
                    <a:pt x="7492" y="1136"/>
                    <a:pt x="7490" y="1125"/>
                  </a:cubicBezTo>
                  <a:cubicBezTo>
                    <a:pt x="7488" y="1114"/>
                    <a:pt x="7486" y="1102"/>
                    <a:pt x="7483" y="1091"/>
                  </a:cubicBezTo>
                  <a:cubicBezTo>
                    <a:pt x="7461" y="1007"/>
                    <a:pt x="7420" y="928"/>
                    <a:pt x="7361" y="862"/>
                  </a:cubicBezTo>
                  <a:cubicBezTo>
                    <a:pt x="7311" y="803"/>
                    <a:pt x="7250" y="753"/>
                    <a:pt x="7184" y="713"/>
                  </a:cubicBezTo>
                  <a:cubicBezTo>
                    <a:pt x="7168" y="703"/>
                    <a:pt x="7150" y="697"/>
                    <a:pt x="7134" y="688"/>
                  </a:cubicBezTo>
                  <a:cubicBezTo>
                    <a:pt x="7118" y="681"/>
                    <a:pt x="7102" y="672"/>
                    <a:pt x="7087" y="667"/>
                  </a:cubicBezTo>
                  <a:cubicBezTo>
                    <a:pt x="7055" y="654"/>
                    <a:pt x="7023" y="645"/>
                    <a:pt x="6991" y="635"/>
                  </a:cubicBezTo>
                  <a:cubicBezTo>
                    <a:pt x="6892" y="612"/>
                    <a:pt x="6792" y="599"/>
                    <a:pt x="6691" y="599"/>
                  </a:cubicBezTo>
                  <a:cubicBezTo>
                    <a:pt x="6683" y="599"/>
                    <a:pt x="6675" y="599"/>
                    <a:pt x="6667" y="599"/>
                  </a:cubicBezTo>
                  <a:cubicBezTo>
                    <a:pt x="6579" y="599"/>
                    <a:pt x="6511" y="606"/>
                    <a:pt x="6465" y="611"/>
                  </a:cubicBezTo>
                  <a:lnTo>
                    <a:pt x="6395" y="617"/>
                  </a:lnTo>
                  <a:lnTo>
                    <a:pt x="6227" y="633"/>
                  </a:lnTo>
                  <a:cubicBezTo>
                    <a:pt x="6114" y="645"/>
                    <a:pt x="5944" y="660"/>
                    <a:pt x="5713" y="692"/>
                  </a:cubicBezTo>
                  <a:cubicBezTo>
                    <a:pt x="5482" y="722"/>
                    <a:pt x="5194" y="760"/>
                    <a:pt x="4842" y="819"/>
                  </a:cubicBezTo>
                  <a:cubicBezTo>
                    <a:pt x="4668" y="849"/>
                    <a:pt x="4477" y="883"/>
                    <a:pt x="4273" y="921"/>
                  </a:cubicBezTo>
                  <a:cubicBezTo>
                    <a:pt x="4169" y="941"/>
                    <a:pt x="4065" y="955"/>
                    <a:pt x="3958" y="962"/>
                  </a:cubicBezTo>
                  <a:cubicBezTo>
                    <a:pt x="3938" y="963"/>
                    <a:pt x="3918" y="964"/>
                    <a:pt x="3898" y="964"/>
                  </a:cubicBezTo>
                  <a:cubicBezTo>
                    <a:pt x="3809" y="964"/>
                    <a:pt x="3719" y="951"/>
                    <a:pt x="3634" y="923"/>
                  </a:cubicBezTo>
                  <a:lnTo>
                    <a:pt x="3611" y="914"/>
                  </a:lnTo>
                  <a:lnTo>
                    <a:pt x="3589" y="905"/>
                  </a:lnTo>
                  <a:lnTo>
                    <a:pt x="3584" y="903"/>
                  </a:lnTo>
                  <a:lnTo>
                    <a:pt x="3586" y="898"/>
                  </a:lnTo>
                  <a:cubicBezTo>
                    <a:pt x="3593" y="885"/>
                    <a:pt x="3600" y="873"/>
                    <a:pt x="3604" y="860"/>
                  </a:cubicBezTo>
                  <a:cubicBezTo>
                    <a:pt x="3620" y="808"/>
                    <a:pt x="3620" y="751"/>
                    <a:pt x="3604" y="697"/>
                  </a:cubicBezTo>
                  <a:cubicBezTo>
                    <a:pt x="3589" y="642"/>
                    <a:pt x="3557" y="595"/>
                    <a:pt x="3512" y="558"/>
                  </a:cubicBezTo>
                  <a:cubicBezTo>
                    <a:pt x="3468" y="524"/>
                    <a:pt x="3416" y="499"/>
                    <a:pt x="3362" y="486"/>
                  </a:cubicBezTo>
                  <a:cubicBezTo>
                    <a:pt x="3310" y="474"/>
                    <a:pt x="3255" y="468"/>
                    <a:pt x="3203" y="468"/>
                  </a:cubicBezTo>
                  <a:lnTo>
                    <a:pt x="2888" y="468"/>
                  </a:lnTo>
                  <a:cubicBezTo>
                    <a:pt x="2803" y="468"/>
                    <a:pt x="2716" y="468"/>
                    <a:pt x="2627" y="468"/>
                  </a:cubicBezTo>
                  <a:cubicBezTo>
                    <a:pt x="2274" y="468"/>
                    <a:pt x="1898" y="470"/>
                    <a:pt x="1530" y="499"/>
                  </a:cubicBezTo>
                  <a:cubicBezTo>
                    <a:pt x="1306" y="518"/>
                    <a:pt x="1084" y="547"/>
                    <a:pt x="861" y="588"/>
                  </a:cubicBezTo>
                  <a:cubicBezTo>
                    <a:pt x="807" y="599"/>
                    <a:pt x="755" y="606"/>
                    <a:pt x="703" y="620"/>
                  </a:cubicBezTo>
                  <a:lnTo>
                    <a:pt x="551" y="656"/>
                  </a:lnTo>
                  <a:lnTo>
                    <a:pt x="494" y="672"/>
                  </a:lnTo>
                  <a:lnTo>
                    <a:pt x="365" y="708"/>
                  </a:lnTo>
                  <a:cubicBezTo>
                    <a:pt x="297" y="731"/>
                    <a:pt x="229" y="758"/>
                    <a:pt x="163" y="790"/>
                  </a:cubicBezTo>
                  <a:cubicBezTo>
                    <a:pt x="107" y="824"/>
                    <a:pt x="52" y="860"/>
                    <a:pt x="0" y="898"/>
                  </a:cubicBezTo>
                  <a:cubicBezTo>
                    <a:pt x="73" y="889"/>
                    <a:pt x="132" y="880"/>
                    <a:pt x="193" y="864"/>
                  </a:cubicBezTo>
                  <a:cubicBezTo>
                    <a:pt x="263" y="851"/>
                    <a:pt x="331" y="835"/>
                    <a:pt x="399" y="812"/>
                  </a:cubicBezTo>
                  <a:lnTo>
                    <a:pt x="524" y="776"/>
                  </a:lnTo>
                  <a:lnTo>
                    <a:pt x="578" y="762"/>
                  </a:lnTo>
                  <a:lnTo>
                    <a:pt x="728" y="726"/>
                  </a:lnTo>
                  <a:cubicBezTo>
                    <a:pt x="778" y="715"/>
                    <a:pt x="830" y="706"/>
                    <a:pt x="882" y="694"/>
                  </a:cubicBezTo>
                  <a:cubicBezTo>
                    <a:pt x="1100" y="656"/>
                    <a:pt x="1319" y="626"/>
                    <a:pt x="1539" y="611"/>
                  </a:cubicBezTo>
                  <a:cubicBezTo>
                    <a:pt x="1883" y="583"/>
                    <a:pt x="2235" y="578"/>
                    <a:pt x="2571" y="578"/>
                  </a:cubicBezTo>
                  <a:cubicBezTo>
                    <a:pt x="2679" y="578"/>
                    <a:pt x="2785" y="578"/>
                    <a:pt x="2888" y="579"/>
                  </a:cubicBezTo>
                  <a:cubicBezTo>
                    <a:pt x="2911" y="580"/>
                    <a:pt x="2935" y="580"/>
                    <a:pt x="2958" y="580"/>
                  </a:cubicBezTo>
                  <a:cubicBezTo>
                    <a:pt x="3027" y="580"/>
                    <a:pt x="3096" y="577"/>
                    <a:pt x="3161" y="577"/>
                  </a:cubicBezTo>
                  <a:cubicBezTo>
                    <a:pt x="3274" y="577"/>
                    <a:pt x="3375" y="587"/>
                    <a:pt x="3444" y="642"/>
                  </a:cubicBezTo>
                  <a:cubicBezTo>
                    <a:pt x="3468" y="665"/>
                    <a:pt x="3489" y="694"/>
                    <a:pt x="3500" y="728"/>
                  </a:cubicBezTo>
                  <a:cubicBezTo>
                    <a:pt x="3509" y="758"/>
                    <a:pt x="3509" y="792"/>
                    <a:pt x="3500" y="821"/>
                  </a:cubicBezTo>
                  <a:cubicBezTo>
                    <a:pt x="3498" y="828"/>
                    <a:pt x="3496" y="835"/>
                    <a:pt x="3491" y="839"/>
                  </a:cubicBezTo>
                  <a:lnTo>
                    <a:pt x="3473" y="860"/>
                  </a:lnTo>
                  <a:cubicBezTo>
                    <a:pt x="3468" y="864"/>
                    <a:pt x="3464" y="867"/>
                    <a:pt x="3459" y="871"/>
                  </a:cubicBezTo>
                  <a:lnTo>
                    <a:pt x="3444" y="883"/>
                  </a:lnTo>
                  <a:lnTo>
                    <a:pt x="3412" y="905"/>
                  </a:lnTo>
                  <a:lnTo>
                    <a:pt x="3398" y="917"/>
                  </a:lnTo>
                  <a:lnTo>
                    <a:pt x="3391" y="921"/>
                  </a:lnTo>
                  <a:lnTo>
                    <a:pt x="3396" y="923"/>
                  </a:lnTo>
                  <a:lnTo>
                    <a:pt x="3446" y="953"/>
                  </a:lnTo>
                  <a:lnTo>
                    <a:pt x="3496" y="980"/>
                  </a:lnTo>
                  <a:cubicBezTo>
                    <a:pt x="3505" y="985"/>
                    <a:pt x="3512" y="989"/>
                    <a:pt x="3521" y="994"/>
                  </a:cubicBezTo>
                  <a:lnTo>
                    <a:pt x="3543" y="1005"/>
                  </a:lnTo>
                  <a:lnTo>
                    <a:pt x="3570" y="1016"/>
                  </a:lnTo>
                  <a:lnTo>
                    <a:pt x="3600" y="1028"/>
                  </a:lnTo>
                  <a:cubicBezTo>
                    <a:pt x="3696" y="1057"/>
                    <a:pt x="3797" y="1073"/>
                    <a:pt x="3897" y="1073"/>
                  </a:cubicBezTo>
                  <a:cubicBezTo>
                    <a:pt x="3920" y="1073"/>
                    <a:pt x="3942" y="1072"/>
                    <a:pt x="3965" y="1071"/>
                  </a:cubicBezTo>
                  <a:cubicBezTo>
                    <a:pt x="4076" y="1064"/>
                    <a:pt x="4185" y="1050"/>
                    <a:pt x="4294" y="1028"/>
                  </a:cubicBezTo>
                  <a:cubicBezTo>
                    <a:pt x="4500" y="989"/>
                    <a:pt x="4688" y="955"/>
                    <a:pt x="4863" y="926"/>
                  </a:cubicBezTo>
                  <a:cubicBezTo>
                    <a:pt x="5212" y="869"/>
                    <a:pt x="5500" y="828"/>
                    <a:pt x="5729" y="801"/>
                  </a:cubicBezTo>
                  <a:cubicBezTo>
                    <a:pt x="5958" y="771"/>
                    <a:pt x="6128" y="753"/>
                    <a:pt x="6239" y="742"/>
                  </a:cubicBezTo>
                  <a:lnTo>
                    <a:pt x="6406" y="724"/>
                  </a:lnTo>
                  <a:lnTo>
                    <a:pt x="6474" y="719"/>
                  </a:lnTo>
                  <a:cubicBezTo>
                    <a:pt x="6520" y="715"/>
                    <a:pt x="6586" y="710"/>
                    <a:pt x="6669" y="708"/>
                  </a:cubicBezTo>
                  <a:cubicBezTo>
                    <a:pt x="6678" y="708"/>
                    <a:pt x="6686" y="708"/>
                    <a:pt x="6694" y="708"/>
                  </a:cubicBezTo>
                  <a:cubicBezTo>
                    <a:pt x="6785" y="708"/>
                    <a:pt x="6875" y="719"/>
                    <a:pt x="6964" y="742"/>
                  </a:cubicBezTo>
                  <a:cubicBezTo>
                    <a:pt x="7021" y="756"/>
                    <a:pt x="7077" y="778"/>
                    <a:pt x="7127" y="808"/>
                  </a:cubicBezTo>
                  <a:cubicBezTo>
                    <a:pt x="7184" y="839"/>
                    <a:pt x="7236" y="883"/>
                    <a:pt x="7277" y="932"/>
                  </a:cubicBezTo>
                  <a:cubicBezTo>
                    <a:pt x="7325" y="985"/>
                    <a:pt x="7356" y="1048"/>
                    <a:pt x="7374" y="1116"/>
                  </a:cubicBezTo>
                  <a:lnTo>
                    <a:pt x="7381" y="1141"/>
                  </a:lnTo>
                  <a:cubicBezTo>
                    <a:pt x="7384" y="1150"/>
                    <a:pt x="7384" y="1159"/>
                    <a:pt x="7384" y="1168"/>
                  </a:cubicBezTo>
                  <a:cubicBezTo>
                    <a:pt x="7386" y="1177"/>
                    <a:pt x="7386" y="1186"/>
                    <a:pt x="7384" y="1195"/>
                  </a:cubicBezTo>
                  <a:lnTo>
                    <a:pt x="7384" y="1209"/>
                  </a:lnTo>
                  <a:cubicBezTo>
                    <a:pt x="7384" y="1220"/>
                    <a:pt x="7381" y="1232"/>
                    <a:pt x="7381" y="1243"/>
                  </a:cubicBezTo>
                  <a:cubicBezTo>
                    <a:pt x="7379" y="1263"/>
                    <a:pt x="7377" y="1284"/>
                    <a:pt x="7374" y="1304"/>
                  </a:cubicBezTo>
                  <a:lnTo>
                    <a:pt x="7374" y="1320"/>
                  </a:lnTo>
                  <a:lnTo>
                    <a:pt x="7524" y="1320"/>
                  </a:lnTo>
                  <a:cubicBezTo>
                    <a:pt x="7710" y="1316"/>
                    <a:pt x="7896" y="1300"/>
                    <a:pt x="8079" y="1275"/>
                  </a:cubicBezTo>
                  <a:cubicBezTo>
                    <a:pt x="8272" y="1250"/>
                    <a:pt x="8469" y="1214"/>
                    <a:pt x="8673" y="1173"/>
                  </a:cubicBezTo>
                  <a:cubicBezTo>
                    <a:pt x="8875" y="1132"/>
                    <a:pt x="9079" y="1091"/>
                    <a:pt x="9290" y="1043"/>
                  </a:cubicBezTo>
                  <a:cubicBezTo>
                    <a:pt x="9503" y="996"/>
                    <a:pt x="9712" y="932"/>
                    <a:pt x="9913" y="853"/>
                  </a:cubicBezTo>
                  <a:cubicBezTo>
                    <a:pt x="10015" y="810"/>
                    <a:pt x="10113" y="762"/>
                    <a:pt x="10208" y="706"/>
                  </a:cubicBezTo>
                  <a:cubicBezTo>
                    <a:pt x="10303" y="649"/>
                    <a:pt x="10392" y="583"/>
                    <a:pt x="10473" y="513"/>
                  </a:cubicBezTo>
                  <a:cubicBezTo>
                    <a:pt x="10557" y="445"/>
                    <a:pt x="10634" y="377"/>
                    <a:pt x="10718" y="320"/>
                  </a:cubicBezTo>
                  <a:cubicBezTo>
                    <a:pt x="10759" y="293"/>
                    <a:pt x="10800" y="268"/>
                    <a:pt x="10843" y="246"/>
                  </a:cubicBezTo>
                  <a:cubicBezTo>
                    <a:pt x="10866" y="234"/>
                    <a:pt x="10888" y="225"/>
                    <a:pt x="10911" y="216"/>
                  </a:cubicBezTo>
                  <a:cubicBezTo>
                    <a:pt x="10922" y="214"/>
                    <a:pt x="10931" y="207"/>
                    <a:pt x="10943" y="205"/>
                  </a:cubicBezTo>
                  <a:lnTo>
                    <a:pt x="10979" y="193"/>
                  </a:lnTo>
                  <a:cubicBezTo>
                    <a:pt x="11070" y="166"/>
                    <a:pt x="11165" y="150"/>
                    <a:pt x="11262" y="146"/>
                  </a:cubicBezTo>
                  <a:cubicBezTo>
                    <a:pt x="11310" y="144"/>
                    <a:pt x="11357" y="139"/>
                    <a:pt x="11405" y="139"/>
                  </a:cubicBezTo>
                  <a:lnTo>
                    <a:pt x="11537" y="137"/>
                  </a:lnTo>
                  <a:cubicBezTo>
                    <a:pt x="11648" y="137"/>
                    <a:pt x="11741" y="134"/>
                    <a:pt x="11788" y="132"/>
                  </a:cubicBezTo>
                  <a:cubicBezTo>
                    <a:pt x="11829" y="128"/>
                    <a:pt x="11868" y="123"/>
                    <a:pt x="11906" y="116"/>
                  </a:cubicBezTo>
                  <a:cubicBezTo>
                    <a:pt x="11972" y="105"/>
                    <a:pt x="12035" y="85"/>
                    <a:pt x="12097" y="53"/>
                  </a:cubicBezTo>
                  <a:cubicBezTo>
                    <a:pt x="12124" y="39"/>
                    <a:pt x="12155" y="19"/>
                    <a:pt x="12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a:off x="3711263" y="3150602"/>
              <a:ext cx="1686287" cy="22608"/>
            </a:xfrm>
            <a:custGeom>
              <a:avLst/>
              <a:gdLst/>
              <a:ahLst/>
              <a:cxnLst/>
              <a:rect l="l" t="t" r="r" b="b"/>
              <a:pathLst>
                <a:path w="19766" h="265" extrusionOk="0">
                  <a:moveTo>
                    <a:pt x="359" y="1"/>
                  </a:moveTo>
                  <a:cubicBezTo>
                    <a:pt x="238" y="1"/>
                    <a:pt x="117" y="15"/>
                    <a:pt x="0" y="45"/>
                  </a:cubicBezTo>
                  <a:cubicBezTo>
                    <a:pt x="132" y="86"/>
                    <a:pt x="270" y="108"/>
                    <a:pt x="408" y="110"/>
                  </a:cubicBezTo>
                  <a:lnTo>
                    <a:pt x="1383" y="140"/>
                  </a:lnTo>
                  <a:cubicBezTo>
                    <a:pt x="2548" y="172"/>
                    <a:pt x="3922" y="199"/>
                    <a:pt x="5235" y="222"/>
                  </a:cubicBezTo>
                  <a:cubicBezTo>
                    <a:pt x="6550" y="242"/>
                    <a:pt x="7805" y="253"/>
                    <a:pt x="8730" y="260"/>
                  </a:cubicBezTo>
                  <a:lnTo>
                    <a:pt x="10254" y="265"/>
                  </a:lnTo>
                  <a:lnTo>
                    <a:pt x="11779" y="265"/>
                  </a:lnTo>
                  <a:cubicBezTo>
                    <a:pt x="12704" y="265"/>
                    <a:pt x="13960" y="256"/>
                    <a:pt x="15273" y="242"/>
                  </a:cubicBezTo>
                  <a:cubicBezTo>
                    <a:pt x="15930" y="235"/>
                    <a:pt x="16603" y="224"/>
                    <a:pt x="17256" y="212"/>
                  </a:cubicBezTo>
                  <a:lnTo>
                    <a:pt x="18220" y="194"/>
                  </a:lnTo>
                  <a:lnTo>
                    <a:pt x="19108" y="176"/>
                  </a:lnTo>
                  <a:lnTo>
                    <a:pt x="19360" y="169"/>
                  </a:lnTo>
                  <a:cubicBezTo>
                    <a:pt x="19498" y="167"/>
                    <a:pt x="19634" y="147"/>
                    <a:pt x="19766" y="106"/>
                  </a:cubicBezTo>
                  <a:cubicBezTo>
                    <a:pt x="19647" y="76"/>
                    <a:pt x="19525" y="60"/>
                    <a:pt x="19404" y="60"/>
                  </a:cubicBezTo>
                  <a:cubicBezTo>
                    <a:pt x="19388" y="60"/>
                    <a:pt x="19373" y="60"/>
                    <a:pt x="19358" y="61"/>
                  </a:cubicBezTo>
                  <a:lnTo>
                    <a:pt x="19106" y="65"/>
                  </a:lnTo>
                  <a:lnTo>
                    <a:pt x="18218" y="83"/>
                  </a:lnTo>
                  <a:lnTo>
                    <a:pt x="17256" y="101"/>
                  </a:lnTo>
                  <a:cubicBezTo>
                    <a:pt x="16603" y="113"/>
                    <a:pt x="15930" y="122"/>
                    <a:pt x="15273" y="131"/>
                  </a:cubicBezTo>
                  <a:cubicBezTo>
                    <a:pt x="13960" y="144"/>
                    <a:pt x="12704" y="154"/>
                    <a:pt x="11779" y="154"/>
                  </a:cubicBezTo>
                  <a:lnTo>
                    <a:pt x="10256" y="154"/>
                  </a:lnTo>
                  <a:lnTo>
                    <a:pt x="8733" y="149"/>
                  </a:lnTo>
                  <a:cubicBezTo>
                    <a:pt x="7808" y="142"/>
                    <a:pt x="6552" y="131"/>
                    <a:pt x="5239" y="110"/>
                  </a:cubicBezTo>
                  <a:cubicBezTo>
                    <a:pt x="3924" y="88"/>
                    <a:pt x="2551" y="61"/>
                    <a:pt x="1388" y="29"/>
                  </a:cubicBezTo>
                  <a:lnTo>
                    <a:pt x="411" y="2"/>
                  </a:lnTo>
                  <a:cubicBezTo>
                    <a:pt x="393" y="1"/>
                    <a:pt x="376" y="1"/>
                    <a:pt x="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a:off x="5422456" y="3224994"/>
              <a:ext cx="29859" cy="1017522"/>
            </a:xfrm>
            <a:custGeom>
              <a:avLst/>
              <a:gdLst/>
              <a:ahLst/>
              <a:cxnLst/>
              <a:rect l="l" t="t" r="r" b="b"/>
              <a:pathLst>
                <a:path w="350" h="11927" extrusionOk="0">
                  <a:moveTo>
                    <a:pt x="236" y="0"/>
                  </a:moveTo>
                  <a:cubicBezTo>
                    <a:pt x="186" y="127"/>
                    <a:pt x="152" y="263"/>
                    <a:pt x="139" y="401"/>
                  </a:cubicBezTo>
                  <a:cubicBezTo>
                    <a:pt x="136" y="424"/>
                    <a:pt x="134" y="458"/>
                    <a:pt x="130" y="501"/>
                  </a:cubicBezTo>
                  <a:cubicBezTo>
                    <a:pt x="127" y="522"/>
                    <a:pt x="125" y="544"/>
                    <a:pt x="123" y="569"/>
                  </a:cubicBezTo>
                  <a:cubicBezTo>
                    <a:pt x="116" y="642"/>
                    <a:pt x="109" y="714"/>
                    <a:pt x="102" y="789"/>
                  </a:cubicBezTo>
                  <a:cubicBezTo>
                    <a:pt x="93" y="866"/>
                    <a:pt x="86" y="952"/>
                    <a:pt x="80" y="1036"/>
                  </a:cubicBezTo>
                  <a:cubicBezTo>
                    <a:pt x="50" y="1372"/>
                    <a:pt x="25" y="1739"/>
                    <a:pt x="14" y="2117"/>
                  </a:cubicBezTo>
                  <a:cubicBezTo>
                    <a:pt x="0" y="2501"/>
                    <a:pt x="7" y="2886"/>
                    <a:pt x="34" y="3269"/>
                  </a:cubicBezTo>
                  <a:cubicBezTo>
                    <a:pt x="62" y="3650"/>
                    <a:pt x="118" y="4019"/>
                    <a:pt x="154" y="4357"/>
                  </a:cubicBezTo>
                  <a:cubicBezTo>
                    <a:pt x="175" y="4527"/>
                    <a:pt x="188" y="4690"/>
                    <a:pt x="195" y="4845"/>
                  </a:cubicBezTo>
                  <a:cubicBezTo>
                    <a:pt x="202" y="4999"/>
                    <a:pt x="202" y="5142"/>
                    <a:pt x="198" y="5275"/>
                  </a:cubicBezTo>
                  <a:cubicBezTo>
                    <a:pt x="188" y="5541"/>
                    <a:pt x="170" y="5758"/>
                    <a:pt x="157" y="5912"/>
                  </a:cubicBezTo>
                  <a:lnTo>
                    <a:pt x="141" y="6150"/>
                  </a:lnTo>
                  <a:cubicBezTo>
                    <a:pt x="141" y="6150"/>
                    <a:pt x="134" y="6237"/>
                    <a:pt x="127" y="6391"/>
                  </a:cubicBezTo>
                  <a:cubicBezTo>
                    <a:pt x="120" y="6547"/>
                    <a:pt x="116" y="6769"/>
                    <a:pt x="127" y="7037"/>
                  </a:cubicBezTo>
                  <a:cubicBezTo>
                    <a:pt x="136" y="7307"/>
                    <a:pt x="159" y="7622"/>
                    <a:pt x="179" y="7962"/>
                  </a:cubicBezTo>
                  <a:cubicBezTo>
                    <a:pt x="200" y="8304"/>
                    <a:pt x="216" y="8676"/>
                    <a:pt x="225" y="9054"/>
                  </a:cubicBezTo>
                  <a:cubicBezTo>
                    <a:pt x="234" y="9433"/>
                    <a:pt x="238" y="9821"/>
                    <a:pt x="236" y="10199"/>
                  </a:cubicBezTo>
                  <a:cubicBezTo>
                    <a:pt x="234" y="10387"/>
                    <a:pt x="232" y="10573"/>
                    <a:pt x="227" y="10752"/>
                  </a:cubicBezTo>
                  <a:cubicBezTo>
                    <a:pt x="222" y="10843"/>
                    <a:pt x="220" y="10931"/>
                    <a:pt x="218" y="11020"/>
                  </a:cubicBezTo>
                  <a:cubicBezTo>
                    <a:pt x="216" y="11104"/>
                    <a:pt x="213" y="11188"/>
                    <a:pt x="209" y="11267"/>
                  </a:cubicBezTo>
                  <a:cubicBezTo>
                    <a:pt x="204" y="11380"/>
                    <a:pt x="202" y="11471"/>
                    <a:pt x="200" y="11516"/>
                  </a:cubicBezTo>
                  <a:cubicBezTo>
                    <a:pt x="193" y="11655"/>
                    <a:pt x="204" y="11793"/>
                    <a:pt x="234" y="11927"/>
                  </a:cubicBezTo>
                  <a:cubicBezTo>
                    <a:pt x="279" y="11797"/>
                    <a:pt x="304" y="11659"/>
                    <a:pt x="311" y="11523"/>
                  </a:cubicBezTo>
                  <a:cubicBezTo>
                    <a:pt x="313" y="11475"/>
                    <a:pt x="318" y="11385"/>
                    <a:pt x="320" y="11271"/>
                  </a:cubicBezTo>
                  <a:cubicBezTo>
                    <a:pt x="324" y="11190"/>
                    <a:pt x="327" y="11108"/>
                    <a:pt x="329" y="11024"/>
                  </a:cubicBezTo>
                  <a:cubicBezTo>
                    <a:pt x="334" y="10938"/>
                    <a:pt x="336" y="10845"/>
                    <a:pt x="338" y="10755"/>
                  </a:cubicBezTo>
                  <a:cubicBezTo>
                    <a:pt x="343" y="10575"/>
                    <a:pt x="345" y="10387"/>
                    <a:pt x="347" y="10199"/>
                  </a:cubicBezTo>
                  <a:cubicBezTo>
                    <a:pt x="349" y="9821"/>
                    <a:pt x="347" y="9431"/>
                    <a:pt x="336" y="9052"/>
                  </a:cubicBezTo>
                  <a:cubicBezTo>
                    <a:pt x="324" y="8671"/>
                    <a:pt x="311" y="8299"/>
                    <a:pt x="290" y="7957"/>
                  </a:cubicBezTo>
                  <a:cubicBezTo>
                    <a:pt x="270" y="7613"/>
                    <a:pt x="247" y="7300"/>
                    <a:pt x="238" y="7032"/>
                  </a:cubicBezTo>
                  <a:cubicBezTo>
                    <a:pt x="229" y="6767"/>
                    <a:pt x="229" y="6549"/>
                    <a:pt x="238" y="6397"/>
                  </a:cubicBezTo>
                  <a:cubicBezTo>
                    <a:pt x="245" y="6246"/>
                    <a:pt x="252" y="6159"/>
                    <a:pt x="252" y="6159"/>
                  </a:cubicBezTo>
                  <a:lnTo>
                    <a:pt x="268" y="5919"/>
                  </a:lnTo>
                  <a:cubicBezTo>
                    <a:pt x="279" y="5767"/>
                    <a:pt x="300" y="5547"/>
                    <a:pt x="309" y="5278"/>
                  </a:cubicBezTo>
                  <a:cubicBezTo>
                    <a:pt x="313" y="5144"/>
                    <a:pt x="315" y="4994"/>
                    <a:pt x="306" y="4840"/>
                  </a:cubicBezTo>
                  <a:cubicBezTo>
                    <a:pt x="300" y="4684"/>
                    <a:pt x="286" y="4518"/>
                    <a:pt x="266" y="4346"/>
                  </a:cubicBezTo>
                  <a:cubicBezTo>
                    <a:pt x="229" y="4004"/>
                    <a:pt x="173" y="3636"/>
                    <a:pt x="145" y="3260"/>
                  </a:cubicBezTo>
                  <a:cubicBezTo>
                    <a:pt x="120" y="2881"/>
                    <a:pt x="114" y="2501"/>
                    <a:pt x="125" y="2122"/>
                  </a:cubicBezTo>
                  <a:cubicBezTo>
                    <a:pt x="136" y="1746"/>
                    <a:pt x="161" y="1381"/>
                    <a:pt x="191" y="1045"/>
                  </a:cubicBezTo>
                  <a:cubicBezTo>
                    <a:pt x="198" y="959"/>
                    <a:pt x="204" y="880"/>
                    <a:pt x="213" y="798"/>
                  </a:cubicBezTo>
                  <a:cubicBezTo>
                    <a:pt x="220" y="719"/>
                    <a:pt x="227" y="651"/>
                    <a:pt x="234" y="580"/>
                  </a:cubicBezTo>
                  <a:cubicBezTo>
                    <a:pt x="236" y="556"/>
                    <a:pt x="238" y="531"/>
                    <a:pt x="241" y="510"/>
                  </a:cubicBezTo>
                  <a:cubicBezTo>
                    <a:pt x="245" y="467"/>
                    <a:pt x="247" y="433"/>
                    <a:pt x="250" y="410"/>
                  </a:cubicBezTo>
                  <a:cubicBezTo>
                    <a:pt x="263" y="274"/>
                    <a:pt x="259" y="136"/>
                    <a:pt x="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a:off x="3681062" y="4236121"/>
              <a:ext cx="1737986" cy="57671"/>
            </a:xfrm>
            <a:custGeom>
              <a:avLst/>
              <a:gdLst/>
              <a:ahLst/>
              <a:cxnLst/>
              <a:rect l="l" t="t" r="r" b="b"/>
              <a:pathLst>
                <a:path w="20372" h="676" extrusionOk="0">
                  <a:moveTo>
                    <a:pt x="20134" y="1"/>
                  </a:moveTo>
                  <a:cubicBezTo>
                    <a:pt x="20075" y="1"/>
                    <a:pt x="20017" y="4"/>
                    <a:pt x="19959" y="11"/>
                  </a:cubicBezTo>
                  <a:lnTo>
                    <a:pt x="19859" y="22"/>
                  </a:lnTo>
                  <a:lnTo>
                    <a:pt x="19789" y="29"/>
                  </a:lnTo>
                  <a:lnTo>
                    <a:pt x="19399" y="70"/>
                  </a:lnTo>
                  <a:lnTo>
                    <a:pt x="18961" y="115"/>
                  </a:lnTo>
                  <a:cubicBezTo>
                    <a:pt x="18363" y="177"/>
                    <a:pt x="17710" y="235"/>
                    <a:pt x="17037" y="290"/>
                  </a:cubicBezTo>
                  <a:cubicBezTo>
                    <a:pt x="16364" y="342"/>
                    <a:pt x="15670" y="390"/>
                    <a:pt x="14992" y="426"/>
                  </a:cubicBezTo>
                  <a:cubicBezTo>
                    <a:pt x="13636" y="503"/>
                    <a:pt x="12340" y="539"/>
                    <a:pt x="11383" y="555"/>
                  </a:cubicBezTo>
                  <a:cubicBezTo>
                    <a:pt x="10905" y="564"/>
                    <a:pt x="10510" y="564"/>
                    <a:pt x="10238" y="564"/>
                  </a:cubicBezTo>
                  <a:cubicBezTo>
                    <a:pt x="9964" y="562"/>
                    <a:pt x="9810" y="560"/>
                    <a:pt x="9810" y="560"/>
                  </a:cubicBezTo>
                  <a:cubicBezTo>
                    <a:pt x="9810" y="560"/>
                    <a:pt x="9656" y="560"/>
                    <a:pt x="9381" y="551"/>
                  </a:cubicBezTo>
                  <a:cubicBezTo>
                    <a:pt x="9107" y="544"/>
                    <a:pt x="8715" y="530"/>
                    <a:pt x="8236" y="503"/>
                  </a:cubicBezTo>
                  <a:cubicBezTo>
                    <a:pt x="7758" y="478"/>
                    <a:pt x="7196" y="442"/>
                    <a:pt x="6584" y="410"/>
                  </a:cubicBezTo>
                  <a:cubicBezTo>
                    <a:pt x="5970" y="378"/>
                    <a:pt x="5305" y="358"/>
                    <a:pt x="4625" y="344"/>
                  </a:cubicBezTo>
                  <a:cubicBezTo>
                    <a:pt x="3945" y="331"/>
                    <a:pt x="3249" y="328"/>
                    <a:pt x="2574" y="328"/>
                  </a:cubicBezTo>
                  <a:lnTo>
                    <a:pt x="1578" y="333"/>
                  </a:lnTo>
                  <a:lnTo>
                    <a:pt x="658" y="340"/>
                  </a:lnTo>
                  <a:lnTo>
                    <a:pt x="409" y="344"/>
                  </a:lnTo>
                  <a:cubicBezTo>
                    <a:pt x="270" y="344"/>
                    <a:pt x="132" y="365"/>
                    <a:pt x="1" y="403"/>
                  </a:cubicBezTo>
                  <a:cubicBezTo>
                    <a:pt x="126" y="437"/>
                    <a:pt x="253" y="453"/>
                    <a:pt x="383" y="453"/>
                  </a:cubicBezTo>
                  <a:cubicBezTo>
                    <a:pt x="391" y="453"/>
                    <a:pt x="400" y="453"/>
                    <a:pt x="409" y="453"/>
                  </a:cubicBezTo>
                  <a:lnTo>
                    <a:pt x="660" y="453"/>
                  </a:lnTo>
                  <a:lnTo>
                    <a:pt x="1581" y="444"/>
                  </a:lnTo>
                  <a:lnTo>
                    <a:pt x="2574" y="440"/>
                  </a:lnTo>
                  <a:cubicBezTo>
                    <a:pt x="3249" y="440"/>
                    <a:pt x="3943" y="442"/>
                    <a:pt x="4623" y="455"/>
                  </a:cubicBezTo>
                  <a:cubicBezTo>
                    <a:pt x="5301" y="469"/>
                    <a:pt x="5965" y="492"/>
                    <a:pt x="6577" y="521"/>
                  </a:cubicBezTo>
                  <a:cubicBezTo>
                    <a:pt x="7191" y="551"/>
                    <a:pt x="7754" y="589"/>
                    <a:pt x="8232" y="614"/>
                  </a:cubicBezTo>
                  <a:cubicBezTo>
                    <a:pt x="8710" y="639"/>
                    <a:pt x="9105" y="655"/>
                    <a:pt x="9379" y="662"/>
                  </a:cubicBezTo>
                  <a:cubicBezTo>
                    <a:pt x="9653" y="668"/>
                    <a:pt x="9807" y="671"/>
                    <a:pt x="9807" y="671"/>
                  </a:cubicBezTo>
                  <a:cubicBezTo>
                    <a:pt x="9807" y="671"/>
                    <a:pt x="9964" y="673"/>
                    <a:pt x="10238" y="675"/>
                  </a:cubicBezTo>
                  <a:cubicBezTo>
                    <a:pt x="10513" y="675"/>
                    <a:pt x="10907" y="675"/>
                    <a:pt x="11385" y="666"/>
                  </a:cubicBezTo>
                  <a:cubicBezTo>
                    <a:pt x="12344" y="653"/>
                    <a:pt x="13641" y="614"/>
                    <a:pt x="14999" y="537"/>
                  </a:cubicBezTo>
                  <a:cubicBezTo>
                    <a:pt x="15679" y="498"/>
                    <a:pt x="16373" y="453"/>
                    <a:pt x="17046" y="399"/>
                  </a:cubicBezTo>
                  <a:cubicBezTo>
                    <a:pt x="17719" y="347"/>
                    <a:pt x="18374" y="285"/>
                    <a:pt x="18973" y="226"/>
                  </a:cubicBezTo>
                  <a:lnTo>
                    <a:pt x="19413" y="181"/>
                  </a:lnTo>
                  <a:lnTo>
                    <a:pt x="19803" y="140"/>
                  </a:lnTo>
                  <a:lnTo>
                    <a:pt x="19873" y="131"/>
                  </a:lnTo>
                  <a:lnTo>
                    <a:pt x="19970" y="120"/>
                  </a:lnTo>
                  <a:cubicBezTo>
                    <a:pt x="20109" y="104"/>
                    <a:pt x="20242" y="70"/>
                    <a:pt x="20372" y="20"/>
                  </a:cubicBezTo>
                  <a:cubicBezTo>
                    <a:pt x="20292" y="7"/>
                    <a:pt x="20213" y="1"/>
                    <a:pt x="20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a:off x="3657260" y="3190955"/>
              <a:ext cx="41462" cy="1062226"/>
            </a:xfrm>
            <a:custGeom>
              <a:avLst/>
              <a:gdLst/>
              <a:ahLst/>
              <a:cxnLst/>
              <a:rect l="l" t="t" r="r" b="b"/>
              <a:pathLst>
                <a:path w="486" h="12451" extrusionOk="0">
                  <a:moveTo>
                    <a:pt x="420" y="0"/>
                  </a:moveTo>
                  <a:cubicBezTo>
                    <a:pt x="391" y="134"/>
                    <a:pt x="375" y="270"/>
                    <a:pt x="375" y="408"/>
                  </a:cubicBezTo>
                  <a:lnTo>
                    <a:pt x="375" y="508"/>
                  </a:lnTo>
                  <a:cubicBezTo>
                    <a:pt x="375" y="528"/>
                    <a:pt x="375" y="551"/>
                    <a:pt x="375" y="576"/>
                  </a:cubicBezTo>
                  <a:lnTo>
                    <a:pt x="370" y="683"/>
                  </a:lnTo>
                  <a:cubicBezTo>
                    <a:pt x="368" y="723"/>
                    <a:pt x="368" y="764"/>
                    <a:pt x="366" y="805"/>
                  </a:cubicBezTo>
                  <a:cubicBezTo>
                    <a:pt x="361" y="889"/>
                    <a:pt x="357" y="975"/>
                    <a:pt x="350" y="1063"/>
                  </a:cubicBezTo>
                  <a:cubicBezTo>
                    <a:pt x="323" y="1412"/>
                    <a:pt x="275" y="1793"/>
                    <a:pt x="223" y="2185"/>
                  </a:cubicBezTo>
                  <a:cubicBezTo>
                    <a:pt x="169" y="2578"/>
                    <a:pt x="112" y="2981"/>
                    <a:pt x="69" y="3380"/>
                  </a:cubicBezTo>
                  <a:cubicBezTo>
                    <a:pt x="26" y="3761"/>
                    <a:pt x="3" y="4146"/>
                    <a:pt x="1" y="4532"/>
                  </a:cubicBezTo>
                  <a:cubicBezTo>
                    <a:pt x="1" y="4892"/>
                    <a:pt x="14" y="5223"/>
                    <a:pt x="28" y="5504"/>
                  </a:cubicBezTo>
                  <a:cubicBezTo>
                    <a:pt x="51" y="6067"/>
                    <a:pt x="64" y="6427"/>
                    <a:pt x="64" y="6427"/>
                  </a:cubicBezTo>
                  <a:cubicBezTo>
                    <a:pt x="64" y="6427"/>
                    <a:pt x="78" y="6790"/>
                    <a:pt x="101" y="7350"/>
                  </a:cubicBezTo>
                  <a:cubicBezTo>
                    <a:pt x="123" y="7912"/>
                    <a:pt x="139" y="8671"/>
                    <a:pt x="141" y="9467"/>
                  </a:cubicBezTo>
                  <a:cubicBezTo>
                    <a:pt x="144" y="9864"/>
                    <a:pt x="141" y="10272"/>
                    <a:pt x="137" y="10668"/>
                  </a:cubicBezTo>
                  <a:cubicBezTo>
                    <a:pt x="135" y="10868"/>
                    <a:pt x="132" y="11061"/>
                    <a:pt x="128" y="11251"/>
                  </a:cubicBezTo>
                  <a:cubicBezTo>
                    <a:pt x="125" y="11441"/>
                    <a:pt x="121" y="11618"/>
                    <a:pt x="116" y="11791"/>
                  </a:cubicBezTo>
                  <a:lnTo>
                    <a:pt x="110" y="12042"/>
                  </a:lnTo>
                  <a:cubicBezTo>
                    <a:pt x="105" y="12178"/>
                    <a:pt x="119" y="12316"/>
                    <a:pt x="150" y="12450"/>
                  </a:cubicBezTo>
                  <a:cubicBezTo>
                    <a:pt x="193" y="12319"/>
                    <a:pt x="216" y="12183"/>
                    <a:pt x="218" y="12044"/>
                  </a:cubicBezTo>
                  <a:cubicBezTo>
                    <a:pt x="221" y="11999"/>
                    <a:pt x="223" y="11906"/>
                    <a:pt x="227" y="11795"/>
                  </a:cubicBezTo>
                  <a:cubicBezTo>
                    <a:pt x="232" y="11621"/>
                    <a:pt x="237" y="11439"/>
                    <a:pt x="241" y="11253"/>
                  </a:cubicBezTo>
                  <a:cubicBezTo>
                    <a:pt x="246" y="11067"/>
                    <a:pt x="246" y="10868"/>
                    <a:pt x="250" y="10671"/>
                  </a:cubicBezTo>
                  <a:cubicBezTo>
                    <a:pt x="255" y="10274"/>
                    <a:pt x="255" y="9866"/>
                    <a:pt x="252" y="9467"/>
                  </a:cubicBezTo>
                  <a:cubicBezTo>
                    <a:pt x="250" y="8669"/>
                    <a:pt x="234" y="7907"/>
                    <a:pt x="212" y="7347"/>
                  </a:cubicBezTo>
                  <a:lnTo>
                    <a:pt x="175" y="6422"/>
                  </a:lnTo>
                  <a:cubicBezTo>
                    <a:pt x="175" y="6422"/>
                    <a:pt x="159" y="6062"/>
                    <a:pt x="137" y="5500"/>
                  </a:cubicBezTo>
                  <a:cubicBezTo>
                    <a:pt x="125" y="5219"/>
                    <a:pt x="112" y="4890"/>
                    <a:pt x="112" y="4532"/>
                  </a:cubicBezTo>
                  <a:cubicBezTo>
                    <a:pt x="114" y="4151"/>
                    <a:pt x="137" y="3770"/>
                    <a:pt x="178" y="3392"/>
                  </a:cubicBezTo>
                  <a:cubicBezTo>
                    <a:pt x="221" y="2997"/>
                    <a:pt x="280" y="2594"/>
                    <a:pt x="332" y="2201"/>
                  </a:cubicBezTo>
                  <a:cubicBezTo>
                    <a:pt x="386" y="1809"/>
                    <a:pt x="434" y="1426"/>
                    <a:pt x="461" y="1072"/>
                  </a:cubicBezTo>
                  <a:cubicBezTo>
                    <a:pt x="468" y="984"/>
                    <a:pt x="470" y="896"/>
                    <a:pt x="477" y="812"/>
                  </a:cubicBezTo>
                  <a:cubicBezTo>
                    <a:pt x="479" y="771"/>
                    <a:pt x="479" y="728"/>
                    <a:pt x="481" y="687"/>
                  </a:cubicBezTo>
                  <a:lnTo>
                    <a:pt x="484" y="580"/>
                  </a:lnTo>
                  <a:cubicBezTo>
                    <a:pt x="484" y="553"/>
                    <a:pt x="486" y="531"/>
                    <a:pt x="486" y="508"/>
                  </a:cubicBezTo>
                  <a:lnTo>
                    <a:pt x="486" y="408"/>
                  </a:lnTo>
                  <a:cubicBezTo>
                    <a:pt x="486" y="236"/>
                    <a:pt x="461" y="138"/>
                    <a:pt x="420"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a:off x="3579540" y="4182459"/>
              <a:ext cx="38391" cy="79511"/>
            </a:xfrm>
            <a:custGeom>
              <a:avLst/>
              <a:gdLst/>
              <a:ahLst/>
              <a:cxnLst/>
              <a:rect l="l" t="t" r="r" b="b"/>
              <a:pathLst>
                <a:path w="450" h="932" extrusionOk="0">
                  <a:moveTo>
                    <a:pt x="259" y="1"/>
                  </a:moveTo>
                  <a:cubicBezTo>
                    <a:pt x="229" y="1"/>
                    <a:pt x="199" y="8"/>
                    <a:pt x="173" y="21"/>
                  </a:cubicBezTo>
                  <a:cubicBezTo>
                    <a:pt x="157" y="28"/>
                    <a:pt x="141" y="35"/>
                    <a:pt x="127" y="46"/>
                  </a:cubicBezTo>
                  <a:cubicBezTo>
                    <a:pt x="109" y="60"/>
                    <a:pt x="93" y="78"/>
                    <a:pt x="80" y="96"/>
                  </a:cubicBezTo>
                  <a:cubicBezTo>
                    <a:pt x="44" y="148"/>
                    <a:pt x="23" y="207"/>
                    <a:pt x="14" y="268"/>
                  </a:cubicBezTo>
                  <a:cubicBezTo>
                    <a:pt x="10" y="295"/>
                    <a:pt x="7" y="332"/>
                    <a:pt x="5" y="359"/>
                  </a:cubicBezTo>
                  <a:cubicBezTo>
                    <a:pt x="3" y="388"/>
                    <a:pt x="3" y="411"/>
                    <a:pt x="3" y="411"/>
                  </a:cubicBezTo>
                  <a:cubicBezTo>
                    <a:pt x="3" y="411"/>
                    <a:pt x="0" y="441"/>
                    <a:pt x="0" y="472"/>
                  </a:cubicBezTo>
                  <a:cubicBezTo>
                    <a:pt x="3" y="506"/>
                    <a:pt x="5" y="538"/>
                    <a:pt x="7" y="570"/>
                  </a:cubicBezTo>
                  <a:cubicBezTo>
                    <a:pt x="16" y="633"/>
                    <a:pt x="34" y="697"/>
                    <a:pt x="64" y="753"/>
                  </a:cubicBezTo>
                  <a:cubicBezTo>
                    <a:pt x="82" y="794"/>
                    <a:pt x="112" y="828"/>
                    <a:pt x="146" y="858"/>
                  </a:cubicBezTo>
                  <a:cubicBezTo>
                    <a:pt x="175" y="883"/>
                    <a:pt x="207" y="901"/>
                    <a:pt x="243" y="914"/>
                  </a:cubicBezTo>
                  <a:cubicBezTo>
                    <a:pt x="271" y="926"/>
                    <a:pt x="301" y="932"/>
                    <a:pt x="332" y="932"/>
                  </a:cubicBezTo>
                  <a:cubicBezTo>
                    <a:pt x="372" y="932"/>
                    <a:pt x="413" y="921"/>
                    <a:pt x="449" y="901"/>
                  </a:cubicBezTo>
                  <a:lnTo>
                    <a:pt x="449" y="901"/>
                  </a:lnTo>
                  <a:cubicBezTo>
                    <a:pt x="445" y="901"/>
                    <a:pt x="441" y="901"/>
                    <a:pt x="436" y="901"/>
                  </a:cubicBezTo>
                  <a:cubicBezTo>
                    <a:pt x="407" y="901"/>
                    <a:pt x="380" y="895"/>
                    <a:pt x="354" y="885"/>
                  </a:cubicBezTo>
                  <a:cubicBezTo>
                    <a:pt x="327" y="876"/>
                    <a:pt x="302" y="862"/>
                    <a:pt x="279" y="844"/>
                  </a:cubicBezTo>
                  <a:cubicBezTo>
                    <a:pt x="229" y="808"/>
                    <a:pt x="189" y="760"/>
                    <a:pt x="161" y="706"/>
                  </a:cubicBezTo>
                  <a:cubicBezTo>
                    <a:pt x="139" y="660"/>
                    <a:pt x="125" y="611"/>
                    <a:pt x="118" y="558"/>
                  </a:cubicBezTo>
                  <a:cubicBezTo>
                    <a:pt x="116" y="531"/>
                    <a:pt x="114" y="502"/>
                    <a:pt x="114" y="475"/>
                  </a:cubicBezTo>
                  <a:lnTo>
                    <a:pt x="114" y="418"/>
                  </a:lnTo>
                  <a:cubicBezTo>
                    <a:pt x="114" y="418"/>
                    <a:pt x="114" y="395"/>
                    <a:pt x="116" y="368"/>
                  </a:cubicBezTo>
                  <a:cubicBezTo>
                    <a:pt x="118" y="341"/>
                    <a:pt x="121" y="309"/>
                    <a:pt x="125" y="286"/>
                  </a:cubicBezTo>
                  <a:cubicBezTo>
                    <a:pt x="130" y="243"/>
                    <a:pt x="146" y="200"/>
                    <a:pt x="168" y="162"/>
                  </a:cubicBezTo>
                  <a:cubicBezTo>
                    <a:pt x="175" y="153"/>
                    <a:pt x="184" y="144"/>
                    <a:pt x="195" y="135"/>
                  </a:cubicBezTo>
                  <a:cubicBezTo>
                    <a:pt x="202" y="130"/>
                    <a:pt x="209" y="125"/>
                    <a:pt x="218" y="121"/>
                  </a:cubicBezTo>
                  <a:cubicBezTo>
                    <a:pt x="235" y="113"/>
                    <a:pt x="253" y="108"/>
                    <a:pt x="271" y="108"/>
                  </a:cubicBezTo>
                  <a:cubicBezTo>
                    <a:pt x="278" y="108"/>
                    <a:pt x="284" y="108"/>
                    <a:pt x="291" y="110"/>
                  </a:cubicBezTo>
                  <a:cubicBezTo>
                    <a:pt x="302" y="110"/>
                    <a:pt x="309" y="114"/>
                    <a:pt x="318" y="119"/>
                  </a:cubicBezTo>
                  <a:cubicBezTo>
                    <a:pt x="325" y="123"/>
                    <a:pt x="329" y="128"/>
                    <a:pt x="334" y="135"/>
                  </a:cubicBezTo>
                  <a:cubicBezTo>
                    <a:pt x="347" y="171"/>
                    <a:pt x="336" y="209"/>
                    <a:pt x="309" y="232"/>
                  </a:cubicBezTo>
                  <a:cubicBezTo>
                    <a:pt x="299" y="240"/>
                    <a:pt x="289" y="243"/>
                    <a:pt x="278" y="243"/>
                  </a:cubicBezTo>
                  <a:cubicBezTo>
                    <a:pt x="273" y="243"/>
                    <a:pt x="268" y="243"/>
                    <a:pt x="263" y="241"/>
                  </a:cubicBezTo>
                  <a:lnTo>
                    <a:pt x="263" y="241"/>
                  </a:lnTo>
                  <a:cubicBezTo>
                    <a:pt x="275" y="252"/>
                    <a:pt x="291" y="258"/>
                    <a:pt x="308" y="258"/>
                  </a:cubicBezTo>
                  <a:cubicBezTo>
                    <a:pt x="311" y="258"/>
                    <a:pt x="315" y="257"/>
                    <a:pt x="318" y="257"/>
                  </a:cubicBezTo>
                  <a:cubicBezTo>
                    <a:pt x="336" y="252"/>
                    <a:pt x="354" y="243"/>
                    <a:pt x="368" y="230"/>
                  </a:cubicBezTo>
                  <a:cubicBezTo>
                    <a:pt x="399" y="203"/>
                    <a:pt x="415" y="162"/>
                    <a:pt x="413" y="119"/>
                  </a:cubicBezTo>
                  <a:cubicBezTo>
                    <a:pt x="411" y="107"/>
                    <a:pt x="409" y="96"/>
                    <a:pt x="404" y="85"/>
                  </a:cubicBezTo>
                  <a:cubicBezTo>
                    <a:pt x="397" y="73"/>
                    <a:pt x="390" y="62"/>
                    <a:pt x="384" y="53"/>
                  </a:cubicBezTo>
                  <a:cubicBezTo>
                    <a:pt x="365" y="35"/>
                    <a:pt x="345" y="19"/>
                    <a:pt x="322" y="12"/>
                  </a:cubicBezTo>
                  <a:cubicBezTo>
                    <a:pt x="302" y="5"/>
                    <a:pt x="280"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a:off x="3557700" y="4031370"/>
              <a:ext cx="78743" cy="161411"/>
            </a:xfrm>
            <a:custGeom>
              <a:avLst/>
              <a:gdLst/>
              <a:ahLst/>
              <a:cxnLst/>
              <a:rect l="l" t="t" r="r" b="b"/>
              <a:pathLst>
                <a:path w="923" h="1892" extrusionOk="0">
                  <a:moveTo>
                    <a:pt x="347" y="0"/>
                  </a:moveTo>
                  <a:cubicBezTo>
                    <a:pt x="339" y="0"/>
                    <a:pt x="331" y="1"/>
                    <a:pt x="322" y="1"/>
                  </a:cubicBezTo>
                  <a:cubicBezTo>
                    <a:pt x="268" y="4"/>
                    <a:pt x="213" y="19"/>
                    <a:pt x="164" y="44"/>
                  </a:cubicBezTo>
                  <a:cubicBezTo>
                    <a:pt x="107" y="74"/>
                    <a:pt x="59" y="121"/>
                    <a:pt x="28" y="178"/>
                  </a:cubicBezTo>
                  <a:cubicBezTo>
                    <a:pt x="18" y="199"/>
                    <a:pt x="9" y="221"/>
                    <a:pt x="5" y="244"/>
                  </a:cubicBezTo>
                  <a:cubicBezTo>
                    <a:pt x="0" y="260"/>
                    <a:pt x="0" y="278"/>
                    <a:pt x="0" y="296"/>
                  </a:cubicBezTo>
                  <a:cubicBezTo>
                    <a:pt x="0" y="328"/>
                    <a:pt x="12" y="357"/>
                    <a:pt x="32" y="382"/>
                  </a:cubicBezTo>
                  <a:cubicBezTo>
                    <a:pt x="50" y="405"/>
                    <a:pt x="75" y="421"/>
                    <a:pt x="105" y="427"/>
                  </a:cubicBezTo>
                  <a:cubicBezTo>
                    <a:pt x="125" y="432"/>
                    <a:pt x="143" y="434"/>
                    <a:pt x="164" y="434"/>
                  </a:cubicBezTo>
                  <a:lnTo>
                    <a:pt x="213" y="434"/>
                  </a:lnTo>
                  <a:cubicBezTo>
                    <a:pt x="277" y="432"/>
                    <a:pt x="338" y="423"/>
                    <a:pt x="408" y="414"/>
                  </a:cubicBezTo>
                  <a:cubicBezTo>
                    <a:pt x="340" y="389"/>
                    <a:pt x="284" y="369"/>
                    <a:pt x="220" y="353"/>
                  </a:cubicBezTo>
                  <a:cubicBezTo>
                    <a:pt x="191" y="346"/>
                    <a:pt x="154" y="339"/>
                    <a:pt x="134" y="332"/>
                  </a:cubicBezTo>
                  <a:cubicBezTo>
                    <a:pt x="127" y="330"/>
                    <a:pt x="120" y="323"/>
                    <a:pt x="116" y="319"/>
                  </a:cubicBezTo>
                  <a:cubicBezTo>
                    <a:pt x="114" y="310"/>
                    <a:pt x="111" y="301"/>
                    <a:pt x="111" y="291"/>
                  </a:cubicBezTo>
                  <a:cubicBezTo>
                    <a:pt x="111" y="271"/>
                    <a:pt x="116" y="248"/>
                    <a:pt x="127" y="230"/>
                  </a:cubicBezTo>
                  <a:cubicBezTo>
                    <a:pt x="148" y="194"/>
                    <a:pt x="177" y="165"/>
                    <a:pt x="216" y="144"/>
                  </a:cubicBezTo>
                  <a:cubicBezTo>
                    <a:pt x="250" y="126"/>
                    <a:pt x="290" y="117"/>
                    <a:pt x="329" y="112"/>
                  </a:cubicBezTo>
                  <a:cubicBezTo>
                    <a:pt x="349" y="112"/>
                    <a:pt x="372" y="112"/>
                    <a:pt x="392" y="117"/>
                  </a:cubicBezTo>
                  <a:cubicBezTo>
                    <a:pt x="415" y="121"/>
                    <a:pt x="438" y="128"/>
                    <a:pt x="461" y="135"/>
                  </a:cubicBezTo>
                  <a:cubicBezTo>
                    <a:pt x="549" y="176"/>
                    <a:pt x="628" y="237"/>
                    <a:pt x="687" y="314"/>
                  </a:cubicBezTo>
                  <a:cubicBezTo>
                    <a:pt x="737" y="375"/>
                    <a:pt x="773" y="446"/>
                    <a:pt x="796" y="520"/>
                  </a:cubicBezTo>
                  <a:cubicBezTo>
                    <a:pt x="801" y="534"/>
                    <a:pt x="803" y="545"/>
                    <a:pt x="805" y="557"/>
                  </a:cubicBezTo>
                  <a:lnTo>
                    <a:pt x="810" y="586"/>
                  </a:lnTo>
                  <a:lnTo>
                    <a:pt x="812" y="609"/>
                  </a:lnTo>
                  <a:lnTo>
                    <a:pt x="812" y="616"/>
                  </a:lnTo>
                  <a:lnTo>
                    <a:pt x="812" y="638"/>
                  </a:lnTo>
                  <a:cubicBezTo>
                    <a:pt x="812" y="663"/>
                    <a:pt x="807" y="686"/>
                    <a:pt x="798" y="711"/>
                  </a:cubicBezTo>
                  <a:cubicBezTo>
                    <a:pt x="787" y="745"/>
                    <a:pt x="769" y="774"/>
                    <a:pt x="742" y="799"/>
                  </a:cubicBezTo>
                  <a:cubicBezTo>
                    <a:pt x="708" y="831"/>
                    <a:pt x="667" y="856"/>
                    <a:pt x="624" y="874"/>
                  </a:cubicBezTo>
                  <a:cubicBezTo>
                    <a:pt x="574" y="894"/>
                    <a:pt x="519" y="913"/>
                    <a:pt x="461" y="935"/>
                  </a:cubicBezTo>
                  <a:cubicBezTo>
                    <a:pt x="399" y="958"/>
                    <a:pt x="343" y="987"/>
                    <a:pt x="290" y="1028"/>
                  </a:cubicBezTo>
                  <a:cubicBezTo>
                    <a:pt x="243" y="1067"/>
                    <a:pt x="202" y="1117"/>
                    <a:pt x="175" y="1173"/>
                  </a:cubicBezTo>
                  <a:cubicBezTo>
                    <a:pt x="152" y="1221"/>
                    <a:pt x="136" y="1269"/>
                    <a:pt x="127" y="1318"/>
                  </a:cubicBezTo>
                  <a:cubicBezTo>
                    <a:pt x="102" y="1454"/>
                    <a:pt x="120" y="1597"/>
                    <a:pt x="179" y="1722"/>
                  </a:cubicBezTo>
                  <a:cubicBezTo>
                    <a:pt x="209" y="1781"/>
                    <a:pt x="245" y="1838"/>
                    <a:pt x="284" y="1892"/>
                  </a:cubicBezTo>
                  <a:cubicBezTo>
                    <a:pt x="275" y="1819"/>
                    <a:pt x="268" y="1758"/>
                    <a:pt x="259" y="1697"/>
                  </a:cubicBezTo>
                  <a:cubicBezTo>
                    <a:pt x="250" y="1636"/>
                    <a:pt x="238" y="1572"/>
                    <a:pt x="229" y="1495"/>
                  </a:cubicBezTo>
                  <a:cubicBezTo>
                    <a:pt x="225" y="1443"/>
                    <a:pt x="227" y="1389"/>
                    <a:pt x="236" y="1337"/>
                  </a:cubicBezTo>
                  <a:cubicBezTo>
                    <a:pt x="245" y="1298"/>
                    <a:pt x="256" y="1259"/>
                    <a:pt x="275" y="1221"/>
                  </a:cubicBezTo>
                  <a:cubicBezTo>
                    <a:pt x="295" y="1180"/>
                    <a:pt x="324" y="1142"/>
                    <a:pt x="361" y="1112"/>
                  </a:cubicBezTo>
                  <a:cubicBezTo>
                    <a:pt x="404" y="1080"/>
                    <a:pt x="451" y="1053"/>
                    <a:pt x="501" y="1037"/>
                  </a:cubicBezTo>
                  <a:cubicBezTo>
                    <a:pt x="556" y="1017"/>
                    <a:pt x="612" y="996"/>
                    <a:pt x="669" y="974"/>
                  </a:cubicBezTo>
                  <a:cubicBezTo>
                    <a:pt x="726" y="951"/>
                    <a:pt x="776" y="917"/>
                    <a:pt x="821" y="876"/>
                  </a:cubicBezTo>
                  <a:cubicBezTo>
                    <a:pt x="859" y="840"/>
                    <a:pt x="889" y="792"/>
                    <a:pt x="905" y="743"/>
                  </a:cubicBezTo>
                  <a:cubicBezTo>
                    <a:pt x="916" y="709"/>
                    <a:pt x="923" y="675"/>
                    <a:pt x="923" y="638"/>
                  </a:cubicBezTo>
                  <a:lnTo>
                    <a:pt x="923" y="611"/>
                  </a:lnTo>
                  <a:lnTo>
                    <a:pt x="923" y="602"/>
                  </a:lnTo>
                  <a:lnTo>
                    <a:pt x="921" y="570"/>
                  </a:lnTo>
                  <a:lnTo>
                    <a:pt x="914" y="534"/>
                  </a:lnTo>
                  <a:cubicBezTo>
                    <a:pt x="912" y="520"/>
                    <a:pt x="907" y="505"/>
                    <a:pt x="903" y="486"/>
                  </a:cubicBezTo>
                  <a:cubicBezTo>
                    <a:pt x="875" y="398"/>
                    <a:pt x="832" y="314"/>
                    <a:pt x="773" y="244"/>
                  </a:cubicBezTo>
                  <a:cubicBezTo>
                    <a:pt x="703" y="151"/>
                    <a:pt x="608" y="76"/>
                    <a:pt x="501" y="31"/>
                  </a:cubicBezTo>
                  <a:cubicBezTo>
                    <a:pt x="472" y="19"/>
                    <a:pt x="442" y="10"/>
                    <a:pt x="413" y="6"/>
                  </a:cubicBezTo>
                  <a:cubicBezTo>
                    <a:pt x="391" y="3"/>
                    <a:pt x="370"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a:off x="3507025" y="3235658"/>
              <a:ext cx="130016" cy="878292"/>
            </a:xfrm>
            <a:custGeom>
              <a:avLst/>
              <a:gdLst/>
              <a:ahLst/>
              <a:cxnLst/>
              <a:rect l="l" t="t" r="r" b="b"/>
              <a:pathLst>
                <a:path w="1524" h="10295" extrusionOk="0">
                  <a:moveTo>
                    <a:pt x="816" y="0"/>
                  </a:moveTo>
                  <a:cubicBezTo>
                    <a:pt x="737" y="0"/>
                    <a:pt x="659" y="16"/>
                    <a:pt x="585" y="45"/>
                  </a:cubicBezTo>
                  <a:cubicBezTo>
                    <a:pt x="472" y="88"/>
                    <a:pt x="372" y="159"/>
                    <a:pt x="291" y="247"/>
                  </a:cubicBezTo>
                  <a:cubicBezTo>
                    <a:pt x="209" y="338"/>
                    <a:pt x="150" y="449"/>
                    <a:pt x="121" y="567"/>
                  </a:cubicBezTo>
                  <a:cubicBezTo>
                    <a:pt x="98" y="687"/>
                    <a:pt x="105" y="811"/>
                    <a:pt x="141" y="929"/>
                  </a:cubicBezTo>
                  <a:cubicBezTo>
                    <a:pt x="177" y="1043"/>
                    <a:pt x="236" y="1149"/>
                    <a:pt x="311" y="1240"/>
                  </a:cubicBezTo>
                  <a:cubicBezTo>
                    <a:pt x="461" y="1421"/>
                    <a:pt x="667" y="1546"/>
                    <a:pt x="896" y="1596"/>
                  </a:cubicBezTo>
                  <a:cubicBezTo>
                    <a:pt x="943" y="1603"/>
                    <a:pt x="989" y="1616"/>
                    <a:pt x="1034" y="1637"/>
                  </a:cubicBezTo>
                  <a:cubicBezTo>
                    <a:pt x="1073" y="1659"/>
                    <a:pt x="1109" y="1689"/>
                    <a:pt x="1138" y="1725"/>
                  </a:cubicBezTo>
                  <a:cubicBezTo>
                    <a:pt x="1202" y="1795"/>
                    <a:pt x="1249" y="1879"/>
                    <a:pt x="1281" y="1970"/>
                  </a:cubicBezTo>
                  <a:cubicBezTo>
                    <a:pt x="1340" y="2149"/>
                    <a:pt x="1338" y="2342"/>
                    <a:pt x="1322" y="2518"/>
                  </a:cubicBezTo>
                  <a:cubicBezTo>
                    <a:pt x="1306" y="2695"/>
                    <a:pt x="1277" y="2865"/>
                    <a:pt x="1256" y="3022"/>
                  </a:cubicBezTo>
                  <a:cubicBezTo>
                    <a:pt x="1234" y="3164"/>
                    <a:pt x="1222" y="3310"/>
                    <a:pt x="1220" y="3452"/>
                  </a:cubicBezTo>
                  <a:cubicBezTo>
                    <a:pt x="1220" y="3582"/>
                    <a:pt x="1227" y="3693"/>
                    <a:pt x="1236" y="3783"/>
                  </a:cubicBezTo>
                  <a:cubicBezTo>
                    <a:pt x="1243" y="3874"/>
                    <a:pt x="1252" y="3944"/>
                    <a:pt x="1259" y="3992"/>
                  </a:cubicBezTo>
                  <a:lnTo>
                    <a:pt x="1268" y="4064"/>
                  </a:lnTo>
                  <a:cubicBezTo>
                    <a:pt x="1268" y="4064"/>
                    <a:pt x="1279" y="4166"/>
                    <a:pt x="1302" y="4343"/>
                  </a:cubicBezTo>
                  <a:cubicBezTo>
                    <a:pt x="1324" y="4522"/>
                    <a:pt x="1351" y="4776"/>
                    <a:pt x="1370" y="5089"/>
                  </a:cubicBezTo>
                  <a:cubicBezTo>
                    <a:pt x="1413" y="5876"/>
                    <a:pt x="1374" y="6665"/>
                    <a:pt x="1252" y="7442"/>
                  </a:cubicBezTo>
                  <a:cubicBezTo>
                    <a:pt x="1245" y="7497"/>
                    <a:pt x="1236" y="7551"/>
                    <a:pt x="1225" y="7605"/>
                  </a:cubicBezTo>
                  <a:cubicBezTo>
                    <a:pt x="1213" y="7660"/>
                    <a:pt x="1204" y="7717"/>
                    <a:pt x="1195" y="7771"/>
                  </a:cubicBezTo>
                  <a:cubicBezTo>
                    <a:pt x="1175" y="7880"/>
                    <a:pt x="1154" y="7991"/>
                    <a:pt x="1129" y="8100"/>
                  </a:cubicBezTo>
                  <a:cubicBezTo>
                    <a:pt x="1116" y="8154"/>
                    <a:pt x="1104" y="8208"/>
                    <a:pt x="1093" y="8263"/>
                  </a:cubicBezTo>
                  <a:cubicBezTo>
                    <a:pt x="1082" y="8315"/>
                    <a:pt x="1066" y="8365"/>
                    <a:pt x="1043" y="8412"/>
                  </a:cubicBezTo>
                  <a:cubicBezTo>
                    <a:pt x="1002" y="8499"/>
                    <a:pt x="923" y="8558"/>
                    <a:pt x="826" y="8596"/>
                  </a:cubicBezTo>
                  <a:cubicBezTo>
                    <a:pt x="728" y="8637"/>
                    <a:pt x="619" y="8664"/>
                    <a:pt x="515" y="8709"/>
                  </a:cubicBezTo>
                  <a:cubicBezTo>
                    <a:pt x="408" y="8757"/>
                    <a:pt x="313" y="8825"/>
                    <a:pt x="236" y="8911"/>
                  </a:cubicBezTo>
                  <a:cubicBezTo>
                    <a:pt x="84" y="9074"/>
                    <a:pt x="0" y="9287"/>
                    <a:pt x="0" y="9507"/>
                  </a:cubicBezTo>
                  <a:cubicBezTo>
                    <a:pt x="0" y="9612"/>
                    <a:pt x="21" y="9716"/>
                    <a:pt x="62" y="9811"/>
                  </a:cubicBezTo>
                  <a:cubicBezTo>
                    <a:pt x="71" y="9834"/>
                    <a:pt x="82" y="9857"/>
                    <a:pt x="93" y="9879"/>
                  </a:cubicBezTo>
                  <a:cubicBezTo>
                    <a:pt x="105" y="9902"/>
                    <a:pt x="116" y="9922"/>
                    <a:pt x="130" y="9943"/>
                  </a:cubicBezTo>
                  <a:cubicBezTo>
                    <a:pt x="143" y="9963"/>
                    <a:pt x="157" y="9983"/>
                    <a:pt x="170" y="10002"/>
                  </a:cubicBezTo>
                  <a:lnTo>
                    <a:pt x="204" y="10045"/>
                  </a:lnTo>
                  <a:cubicBezTo>
                    <a:pt x="223" y="10065"/>
                    <a:pt x="238" y="10083"/>
                    <a:pt x="257" y="10099"/>
                  </a:cubicBezTo>
                  <a:lnTo>
                    <a:pt x="300" y="10142"/>
                  </a:lnTo>
                  <a:lnTo>
                    <a:pt x="336" y="10169"/>
                  </a:lnTo>
                  <a:cubicBezTo>
                    <a:pt x="434" y="10250"/>
                    <a:pt x="557" y="10295"/>
                    <a:pt x="684" y="10295"/>
                  </a:cubicBezTo>
                  <a:cubicBezTo>
                    <a:pt x="703" y="10295"/>
                    <a:pt x="722" y="10294"/>
                    <a:pt x="742" y="10292"/>
                  </a:cubicBezTo>
                  <a:cubicBezTo>
                    <a:pt x="683" y="10265"/>
                    <a:pt x="626" y="10235"/>
                    <a:pt x="572" y="10201"/>
                  </a:cubicBezTo>
                  <a:cubicBezTo>
                    <a:pt x="520" y="10167"/>
                    <a:pt x="467" y="10133"/>
                    <a:pt x="406" y="10085"/>
                  </a:cubicBezTo>
                  <a:lnTo>
                    <a:pt x="374" y="10061"/>
                  </a:lnTo>
                  <a:lnTo>
                    <a:pt x="336" y="10022"/>
                  </a:lnTo>
                  <a:cubicBezTo>
                    <a:pt x="322" y="10008"/>
                    <a:pt x="306" y="9993"/>
                    <a:pt x="291" y="9974"/>
                  </a:cubicBezTo>
                  <a:lnTo>
                    <a:pt x="261" y="9938"/>
                  </a:lnTo>
                  <a:cubicBezTo>
                    <a:pt x="247" y="9920"/>
                    <a:pt x="238" y="9902"/>
                    <a:pt x="225" y="9886"/>
                  </a:cubicBezTo>
                  <a:cubicBezTo>
                    <a:pt x="213" y="9868"/>
                    <a:pt x="204" y="9847"/>
                    <a:pt x="193" y="9829"/>
                  </a:cubicBezTo>
                  <a:cubicBezTo>
                    <a:pt x="182" y="9809"/>
                    <a:pt x="175" y="9788"/>
                    <a:pt x="164" y="9770"/>
                  </a:cubicBezTo>
                  <a:cubicBezTo>
                    <a:pt x="130" y="9686"/>
                    <a:pt x="111" y="9598"/>
                    <a:pt x="111" y="9510"/>
                  </a:cubicBezTo>
                  <a:cubicBezTo>
                    <a:pt x="114" y="9315"/>
                    <a:pt x="186" y="9129"/>
                    <a:pt x="318" y="8986"/>
                  </a:cubicBezTo>
                  <a:cubicBezTo>
                    <a:pt x="386" y="8913"/>
                    <a:pt x="467" y="8855"/>
                    <a:pt x="560" y="8814"/>
                  </a:cubicBezTo>
                  <a:cubicBezTo>
                    <a:pt x="653" y="8771"/>
                    <a:pt x="760" y="8746"/>
                    <a:pt x="869" y="8700"/>
                  </a:cubicBezTo>
                  <a:cubicBezTo>
                    <a:pt x="925" y="8678"/>
                    <a:pt x="977" y="8646"/>
                    <a:pt x="1027" y="8610"/>
                  </a:cubicBezTo>
                  <a:cubicBezTo>
                    <a:pt x="1077" y="8569"/>
                    <a:pt x="1118" y="8519"/>
                    <a:pt x="1145" y="8460"/>
                  </a:cubicBezTo>
                  <a:cubicBezTo>
                    <a:pt x="1170" y="8406"/>
                    <a:pt x="1188" y="8349"/>
                    <a:pt x="1202" y="8290"/>
                  </a:cubicBezTo>
                  <a:cubicBezTo>
                    <a:pt x="1213" y="8233"/>
                    <a:pt x="1227" y="8179"/>
                    <a:pt x="1238" y="8125"/>
                  </a:cubicBezTo>
                  <a:cubicBezTo>
                    <a:pt x="1263" y="8013"/>
                    <a:pt x="1283" y="7902"/>
                    <a:pt x="1306" y="7791"/>
                  </a:cubicBezTo>
                  <a:cubicBezTo>
                    <a:pt x="1315" y="7735"/>
                    <a:pt x="1327" y="7680"/>
                    <a:pt x="1336" y="7626"/>
                  </a:cubicBezTo>
                  <a:cubicBezTo>
                    <a:pt x="1342" y="7569"/>
                    <a:pt x="1354" y="7515"/>
                    <a:pt x="1363" y="7460"/>
                  </a:cubicBezTo>
                  <a:cubicBezTo>
                    <a:pt x="1485" y="6674"/>
                    <a:pt x="1524" y="5878"/>
                    <a:pt x="1481" y="5085"/>
                  </a:cubicBezTo>
                  <a:cubicBezTo>
                    <a:pt x="1463" y="4769"/>
                    <a:pt x="1433" y="4511"/>
                    <a:pt x="1413" y="4332"/>
                  </a:cubicBezTo>
                  <a:lnTo>
                    <a:pt x="1376" y="4053"/>
                  </a:lnTo>
                  <a:lnTo>
                    <a:pt x="1367" y="3981"/>
                  </a:lnTo>
                  <a:cubicBezTo>
                    <a:pt x="1363" y="3933"/>
                    <a:pt x="1354" y="3865"/>
                    <a:pt x="1347" y="3777"/>
                  </a:cubicBezTo>
                  <a:cubicBezTo>
                    <a:pt x="1338" y="3686"/>
                    <a:pt x="1331" y="3579"/>
                    <a:pt x="1331" y="3455"/>
                  </a:cubicBezTo>
                  <a:cubicBezTo>
                    <a:pt x="1333" y="3316"/>
                    <a:pt x="1345" y="3176"/>
                    <a:pt x="1365" y="3038"/>
                  </a:cubicBezTo>
                  <a:cubicBezTo>
                    <a:pt x="1388" y="2883"/>
                    <a:pt x="1417" y="2713"/>
                    <a:pt x="1433" y="2530"/>
                  </a:cubicBezTo>
                  <a:cubicBezTo>
                    <a:pt x="1442" y="2435"/>
                    <a:pt x="1444" y="2337"/>
                    <a:pt x="1440" y="2242"/>
                  </a:cubicBezTo>
                  <a:cubicBezTo>
                    <a:pt x="1438" y="2138"/>
                    <a:pt x="1419" y="2036"/>
                    <a:pt x="1385" y="1936"/>
                  </a:cubicBezTo>
                  <a:cubicBezTo>
                    <a:pt x="1351" y="1832"/>
                    <a:pt x="1297" y="1736"/>
                    <a:pt x="1222" y="1652"/>
                  </a:cubicBezTo>
                  <a:cubicBezTo>
                    <a:pt x="1186" y="1607"/>
                    <a:pt x="1138" y="1569"/>
                    <a:pt x="1086" y="1539"/>
                  </a:cubicBezTo>
                  <a:cubicBezTo>
                    <a:pt x="1034" y="1516"/>
                    <a:pt x="977" y="1498"/>
                    <a:pt x="921" y="1489"/>
                  </a:cubicBezTo>
                  <a:cubicBezTo>
                    <a:pt x="717" y="1444"/>
                    <a:pt x="533" y="1333"/>
                    <a:pt x="399" y="1172"/>
                  </a:cubicBezTo>
                  <a:cubicBezTo>
                    <a:pt x="331" y="1090"/>
                    <a:pt x="281" y="997"/>
                    <a:pt x="250" y="898"/>
                  </a:cubicBezTo>
                  <a:cubicBezTo>
                    <a:pt x="243" y="873"/>
                    <a:pt x="236" y="848"/>
                    <a:pt x="232" y="823"/>
                  </a:cubicBezTo>
                  <a:cubicBezTo>
                    <a:pt x="227" y="796"/>
                    <a:pt x="223" y="771"/>
                    <a:pt x="223" y="746"/>
                  </a:cubicBezTo>
                  <a:cubicBezTo>
                    <a:pt x="220" y="718"/>
                    <a:pt x="223" y="694"/>
                    <a:pt x="223" y="666"/>
                  </a:cubicBezTo>
                  <a:cubicBezTo>
                    <a:pt x="223" y="641"/>
                    <a:pt x="227" y="616"/>
                    <a:pt x="232" y="591"/>
                  </a:cubicBezTo>
                  <a:cubicBezTo>
                    <a:pt x="277" y="394"/>
                    <a:pt x="438" y="222"/>
                    <a:pt x="626" y="149"/>
                  </a:cubicBezTo>
                  <a:cubicBezTo>
                    <a:pt x="688" y="125"/>
                    <a:pt x="753" y="112"/>
                    <a:pt x="818" y="112"/>
                  </a:cubicBezTo>
                  <a:cubicBezTo>
                    <a:pt x="851" y="112"/>
                    <a:pt x="884" y="115"/>
                    <a:pt x="916" y="122"/>
                  </a:cubicBezTo>
                  <a:cubicBezTo>
                    <a:pt x="1011" y="145"/>
                    <a:pt x="1093" y="197"/>
                    <a:pt x="1154" y="274"/>
                  </a:cubicBezTo>
                  <a:cubicBezTo>
                    <a:pt x="1213" y="344"/>
                    <a:pt x="1243" y="433"/>
                    <a:pt x="1236" y="523"/>
                  </a:cubicBezTo>
                  <a:cubicBezTo>
                    <a:pt x="1234" y="567"/>
                    <a:pt x="1220" y="607"/>
                    <a:pt x="1197" y="646"/>
                  </a:cubicBezTo>
                  <a:cubicBezTo>
                    <a:pt x="1186" y="664"/>
                    <a:pt x="1172" y="680"/>
                    <a:pt x="1159" y="696"/>
                  </a:cubicBezTo>
                  <a:cubicBezTo>
                    <a:pt x="1152" y="705"/>
                    <a:pt x="1145" y="712"/>
                    <a:pt x="1136" y="718"/>
                  </a:cubicBezTo>
                  <a:lnTo>
                    <a:pt x="1120" y="732"/>
                  </a:lnTo>
                  <a:cubicBezTo>
                    <a:pt x="1089" y="757"/>
                    <a:pt x="1050" y="773"/>
                    <a:pt x="1009" y="780"/>
                  </a:cubicBezTo>
                  <a:cubicBezTo>
                    <a:pt x="1000" y="781"/>
                    <a:pt x="991" y="782"/>
                    <a:pt x="982" y="782"/>
                  </a:cubicBezTo>
                  <a:cubicBezTo>
                    <a:pt x="965" y="782"/>
                    <a:pt x="948" y="780"/>
                    <a:pt x="932" y="775"/>
                  </a:cubicBezTo>
                  <a:cubicBezTo>
                    <a:pt x="875" y="759"/>
                    <a:pt x="823" y="725"/>
                    <a:pt x="785" y="682"/>
                  </a:cubicBezTo>
                  <a:cubicBezTo>
                    <a:pt x="767" y="662"/>
                    <a:pt x="751" y="637"/>
                    <a:pt x="739" y="612"/>
                  </a:cubicBezTo>
                  <a:cubicBezTo>
                    <a:pt x="726" y="582"/>
                    <a:pt x="719" y="551"/>
                    <a:pt x="719" y="517"/>
                  </a:cubicBezTo>
                  <a:cubicBezTo>
                    <a:pt x="685" y="582"/>
                    <a:pt x="685" y="659"/>
                    <a:pt x="717" y="725"/>
                  </a:cubicBezTo>
                  <a:cubicBezTo>
                    <a:pt x="733" y="759"/>
                    <a:pt x="755" y="791"/>
                    <a:pt x="785" y="816"/>
                  </a:cubicBezTo>
                  <a:cubicBezTo>
                    <a:pt x="832" y="859"/>
                    <a:pt x="891" y="886"/>
                    <a:pt x="955" y="891"/>
                  </a:cubicBezTo>
                  <a:lnTo>
                    <a:pt x="986" y="891"/>
                  </a:lnTo>
                  <a:cubicBezTo>
                    <a:pt x="1000" y="891"/>
                    <a:pt x="1011" y="891"/>
                    <a:pt x="1025" y="888"/>
                  </a:cubicBezTo>
                  <a:cubicBezTo>
                    <a:pt x="1084" y="879"/>
                    <a:pt x="1138" y="857"/>
                    <a:pt x="1186" y="820"/>
                  </a:cubicBezTo>
                  <a:lnTo>
                    <a:pt x="1209" y="800"/>
                  </a:lnTo>
                  <a:cubicBezTo>
                    <a:pt x="1220" y="791"/>
                    <a:pt x="1229" y="780"/>
                    <a:pt x="1240" y="771"/>
                  </a:cubicBezTo>
                  <a:cubicBezTo>
                    <a:pt x="1261" y="748"/>
                    <a:pt x="1277" y="725"/>
                    <a:pt x="1293" y="700"/>
                  </a:cubicBezTo>
                  <a:cubicBezTo>
                    <a:pt x="1322" y="650"/>
                    <a:pt x="1340" y="594"/>
                    <a:pt x="1347" y="533"/>
                  </a:cubicBezTo>
                  <a:cubicBezTo>
                    <a:pt x="1354" y="415"/>
                    <a:pt x="1317" y="295"/>
                    <a:pt x="1240" y="202"/>
                  </a:cubicBezTo>
                  <a:cubicBezTo>
                    <a:pt x="1202" y="156"/>
                    <a:pt x="1159" y="115"/>
                    <a:pt x="1109" y="84"/>
                  </a:cubicBezTo>
                  <a:cubicBezTo>
                    <a:pt x="1057" y="52"/>
                    <a:pt x="1000" y="27"/>
                    <a:pt x="941" y="13"/>
                  </a:cubicBezTo>
                  <a:cubicBezTo>
                    <a:pt x="899" y="5"/>
                    <a:pt x="857" y="0"/>
                    <a:pt x="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a:off x="3519992" y="3044131"/>
              <a:ext cx="222836" cy="173440"/>
            </a:xfrm>
            <a:custGeom>
              <a:avLst/>
              <a:gdLst/>
              <a:ahLst/>
              <a:cxnLst/>
              <a:rect l="l" t="t" r="r" b="b"/>
              <a:pathLst>
                <a:path w="2612" h="2033" extrusionOk="0">
                  <a:moveTo>
                    <a:pt x="2036" y="1"/>
                  </a:moveTo>
                  <a:cubicBezTo>
                    <a:pt x="2013" y="1"/>
                    <a:pt x="1993" y="3"/>
                    <a:pt x="1970" y="5"/>
                  </a:cubicBezTo>
                  <a:cubicBezTo>
                    <a:pt x="1948" y="7"/>
                    <a:pt x="1925" y="12"/>
                    <a:pt x="1902" y="16"/>
                  </a:cubicBezTo>
                  <a:cubicBezTo>
                    <a:pt x="1880" y="21"/>
                    <a:pt x="1859" y="28"/>
                    <a:pt x="1836" y="35"/>
                  </a:cubicBezTo>
                  <a:cubicBezTo>
                    <a:pt x="1750" y="66"/>
                    <a:pt x="1671" y="116"/>
                    <a:pt x="1608" y="180"/>
                  </a:cubicBezTo>
                  <a:cubicBezTo>
                    <a:pt x="1546" y="241"/>
                    <a:pt x="1496" y="313"/>
                    <a:pt x="1462" y="393"/>
                  </a:cubicBezTo>
                  <a:cubicBezTo>
                    <a:pt x="1431" y="461"/>
                    <a:pt x="1410" y="536"/>
                    <a:pt x="1404" y="610"/>
                  </a:cubicBezTo>
                  <a:cubicBezTo>
                    <a:pt x="1401" y="628"/>
                    <a:pt x="1401" y="644"/>
                    <a:pt x="1401" y="662"/>
                  </a:cubicBezTo>
                  <a:cubicBezTo>
                    <a:pt x="1399" y="678"/>
                    <a:pt x="1399" y="692"/>
                    <a:pt x="1401" y="708"/>
                  </a:cubicBezTo>
                  <a:lnTo>
                    <a:pt x="1401" y="712"/>
                  </a:lnTo>
                  <a:cubicBezTo>
                    <a:pt x="1388" y="703"/>
                    <a:pt x="1379" y="692"/>
                    <a:pt x="1365" y="683"/>
                  </a:cubicBezTo>
                  <a:cubicBezTo>
                    <a:pt x="1292" y="628"/>
                    <a:pt x="1209" y="585"/>
                    <a:pt x="1120" y="556"/>
                  </a:cubicBezTo>
                  <a:cubicBezTo>
                    <a:pt x="1070" y="538"/>
                    <a:pt x="1020" y="526"/>
                    <a:pt x="968" y="520"/>
                  </a:cubicBezTo>
                  <a:cubicBezTo>
                    <a:pt x="955" y="517"/>
                    <a:pt x="943" y="515"/>
                    <a:pt x="932" y="515"/>
                  </a:cubicBezTo>
                  <a:lnTo>
                    <a:pt x="918" y="515"/>
                  </a:lnTo>
                  <a:cubicBezTo>
                    <a:pt x="896" y="514"/>
                    <a:pt x="873" y="512"/>
                    <a:pt x="851" y="512"/>
                  </a:cubicBezTo>
                  <a:cubicBezTo>
                    <a:pt x="842" y="512"/>
                    <a:pt x="832" y="512"/>
                    <a:pt x="823" y="513"/>
                  </a:cubicBezTo>
                  <a:cubicBezTo>
                    <a:pt x="737" y="513"/>
                    <a:pt x="653" y="526"/>
                    <a:pt x="572" y="551"/>
                  </a:cubicBezTo>
                  <a:cubicBezTo>
                    <a:pt x="454" y="585"/>
                    <a:pt x="343" y="638"/>
                    <a:pt x="243" y="706"/>
                  </a:cubicBezTo>
                  <a:cubicBezTo>
                    <a:pt x="213" y="726"/>
                    <a:pt x="186" y="746"/>
                    <a:pt x="159" y="767"/>
                  </a:cubicBezTo>
                  <a:cubicBezTo>
                    <a:pt x="145" y="778"/>
                    <a:pt x="129" y="789"/>
                    <a:pt x="118" y="801"/>
                  </a:cubicBezTo>
                  <a:cubicBezTo>
                    <a:pt x="107" y="812"/>
                    <a:pt x="89" y="823"/>
                    <a:pt x="77" y="839"/>
                  </a:cubicBezTo>
                  <a:cubicBezTo>
                    <a:pt x="43" y="869"/>
                    <a:pt x="21" y="907"/>
                    <a:pt x="7" y="953"/>
                  </a:cubicBezTo>
                  <a:cubicBezTo>
                    <a:pt x="0" y="993"/>
                    <a:pt x="0" y="1037"/>
                    <a:pt x="7" y="1080"/>
                  </a:cubicBezTo>
                  <a:cubicBezTo>
                    <a:pt x="30" y="1227"/>
                    <a:pt x="73" y="1372"/>
                    <a:pt x="141" y="1506"/>
                  </a:cubicBezTo>
                  <a:cubicBezTo>
                    <a:pt x="202" y="1635"/>
                    <a:pt x="290" y="1751"/>
                    <a:pt x="402" y="1844"/>
                  </a:cubicBezTo>
                  <a:cubicBezTo>
                    <a:pt x="426" y="1864"/>
                    <a:pt x="454" y="1884"/>
                    <a:pt x="481" y="1903"/>
                  </a:cubicBezTo>
                  <a:cubicBezTo>
                    <a:pt x="494" y="1912"/>
                    <a:pt x="508" y="1921"/>
                    <a:pt x="522" y="1927"/>
                  </a:cubicBezTo>
                  <a:lnTo>
                    <a:pt x="542" y="1939"/>
                  </a:lnTo>
                  <a:lnTo>
                    <a:pt x="551" y="1943"/>
                  </a:lnTo>
                  <a:lnTo>
                    <a:pt x="558" y="1948"/>
                  </a:lnTo>
                  <a:lnTo>
                    <a:pt x="594" y="1966"/>
                  </a:lnTo>
                  <a:lnTo>
                    <a:pt x="626" y="1980"/>
                  </a:lnTo>
                  <a:cubicBezTo>
                    <a:pt x="660" y="1993"/>
                    <a:pt x="694" y="2005"/>
                    <a:pt x="728" y="2014"/>
                  </a:cubicBezTo>
                  <a:cubicBezTo>
                    <a:pt x="774" y="2026"/>
                    <a:pt x="821" y="2033"/>
                    <a:pt x="868" y="2033"/>
                  </a:cubicBezTo>
                  <a:cubicBezTo>
                    <a:pt x="898" y="2033"/>
                    <a:pt x="927" y="2030"/>
                    <a:pt x="957" y="2025"/>
                  </a:cubicBezTo>
                  <a:cubicBezTo>
                    <a:pt x="1023" y="2016"/>
                    <a:pt x="1086" y="1991"/>
                    <a:pt x="1143" y="1955"/>
                  </a:cubicBezTo>
                  <a:lnTo>
                    <a:pt x="1143" y="1955"/>
                  </a:lnTo>
                  <a:cubicBezTo>
                    <a:pt x="1117" y="1957"/>
                    <a:pt x="1090" y="1958"/>
                    <a:pt x="1063" y="1958"/>
                  </a:cubicBezTo>
                  <a:cubicBezTo>
                    <a:pt x="1026" y="1958"/>
                    <a:pt x="988" y="1955"/>
                    <a:pt x="952" y="1950"/>
                  </a:cubicBezTo>
                  <a:cubicBezTo>
                    <a:pt x="884" y="1941"/>
                    <a:pt x="819" y="1930"/>
                    <a:pt x="755" y="1912"/>
                  </a:cubicBezTo>
                  <a:cubicBezTo>
                    <a:pt x="726" y="1903"/>
                    <a:pt x="696" y="1893"/>
                    <a:pt x="667" y="1882"/>
                  </a:cubicBezTo>
                  <a:lnTo>
                    <a:pt x="640" y="1869"/>
                  </a:lnTo>
                  <a:lnTo>
                    <a:pt x="608" y="1855"/>
                  </a:lnTo>
                  <a:lnTo>
                    <a:pt x="601" y="1850"/>
                  </a:lnTo>
                  <a:lnTo>
                    <a:pt x="594" y="1846"/>
                  </a:lnTo>
                  <a:lnTo>
                    <a:pt x="576" y="1837"/>
                  </a:lnTo>
                  <a:cubicBezTo>
                    <a:pt x="562" y="1830"/>
                    <a:pt x="551" y="1821"/>
                    <a:pt x="540" y="1814"/>
                  </a:cubicBezTo>
                  <a:cubicBezTo>
                    <a:pt x="515" y="1798"/>
                    <a:pt x="492" y="1780"/>
                    <a:pt x="472" y="1762"/>
                  </a:cubicBezTo>
                  <a:cubicBezTo>
                    <a:pt x="372" y="1678"/>
                    <a:pt x="295" y="1576"/>
                    <a:pt x="238" y="1460"/>
                  </a:cubicBezTo>
                  <a:cubicBezTo>
                    <a:pt x="177" y="1338"/>
                    <a:pt x="136" y="1204"/>
                    <a:pt x="116" y="1068"/>
                  </a:cubicBezTo>
                  <a:cubicBezTo>
                    <a:pt x="111" y="1039"/>
                    <a:pt x="111" y="1012"/>
                    <a:pt x="116" y="982"/>
                  </a:cubicBezTo>
                  <a:cubicBezTo>
                    <a:pt x="123" y="959"/>
                    <a:pt x="139" y="937"/>
                    <a:pt x="157" y="921"/>
                  </a:cubicBezTo>
                  <a:cubicBezTo>
                    <a:pt x="177" y="901"/>
                    <a:pt x="204" y="878"/>
                    <a:pt x="229" y="857"/>
                  </a:cubicBezTo>
                  <a:cubicBezTo>
                    <a:pt x="254" y="837"/>
                    <a:pt x="279" y="819"/>
                    <a:pt x="304" y="801"/>
                  </a:cubicBezTo>
                  <a:cubicBezTo>
                    <a:pt x="395" y="737"/>
                    <a:pt x="497" y="690"/>
                    <a:pt x="603" y="660"/>
                  </a:cubicBezTo>
                  <a:cubicBezTo>
                    <a:pt x="676" y="638"/>
                    <a:pt x="751" y="626"/>
                    <a:pt x="825" y="624"/>
                  </a:cubicBezTo>
                  <a:cubicBezTo>
                    <a:pt x="855" y="624"/>
                    <a:pt x="882" y="624"/>
                    <a:pt x="912" y="626"/>
                  </a:cubicBezTo>
                  <a:lnTo>
                    <a:pt x="921" y="626"/>
                  </a:lnTo>
                  <a:cubicBezTo>
                    <a:pt x="932" y="628"/>
                    <a:pt x="943" y="628"/>
                    <a:pt x="955" y="631"/>
                  </a:cubicBezTo>
                  <a:cubicBezTo>
                    <a:pt x="1079" y="649"/>
                    <a:pt x="1199" y="696"/>
                    <a:pt x="1301" y="774"/>
                  </a:cubicBezTo>
                  <a:cubicBezTo>
                    <a:pt x="1311" y="780"/>
                    <a:pt x="1320" y="789"/>
                    <a:pt x="1329" y="796"/>
                  </a:cubicBezTo>
                  <a:cubicBezTo>
                    <a:pt x="1340" y="805"/>
                    <a:pt x="1351" y="817"/>
                    <a:pt x="1360" y="828"/>
                  </a:cubicBezTo>
                  <a:lnTo>
                    <a:pt x="1394" y="864"/>
                  </a:lnTo>
                  <a:cubicBezTo>
                    <a:pt x="1406" y="878"/>
                    <a:pt x="1417" y="889"/>
                    <a:pt x="1428" y="903"/>
                  </a:cubicBezTo>
                  <a:lnTo>
                    <a:pt x="1472" y="969"/>
                  </a:lnTo>
                  <a:cubicBezTo>
                    <a:pt x="1503" y="1014"/>
                    <a:pt x="1535" y="1061"/>
                    <a:pt x="1569" y="1111"/>
                  </a:cubicBezTo>
                  <a:lnTo>
                    <a:pt x="1664" y="1254"/>
                  </a:lnTo>
                  <a:lnTo>
                    <a:pt x="1707" y="1318"/>
                  </a:lnTo>
                  <a:lnTo>
                    <a:pt x="1716" y="1334"/>
                  </a:lnTo>
                  <a:lnTo>
                    <a:pt x="1721" y="1340"/>
                  </a:lnTo>
                  <a:lnTo>
                    <a:pt x="1719" y="1329"/>
                  </a:lnTo>
                  <a:lnTo>
                    <a:pt x="1703" y="1290"/>
                  </a:lnTo>
                  <a:cubicBezTo>
                    <a:pt x="1680" y="1227"/>
                    <a:pt x="1655" y="1166"/>
                    <a:pt x="1632" y="1100"/>
                  </a:cubicBezTo>
                  <a:lnTo>
                    <a:pt x="1587" y="984"/>
                  </a:lnTo>
                  <a:lnTo>
                    <a:pt x="1578" y="957"/>
                  </a:lnTo>
                  <a:lnTo>
                    <a:pt x="1571" y="941"/>
                  </a:lnTo>
                  <a:lnTo>
                    <a:pt x="1569" y="932"/>
                  </a:lnTo>
                  <a:cubicBezTo>
                    <a:pt x="1564" y="919"/>
                    <a:pt x="1560" y="905"/>
                    <a:pt x="1555" y="891"/>
                  </a:cubicBezTo>
                  <a:cubicBezTo>
                    <a:pt x="1544" y="857"/>
                    <a:pt x="1533" y="823"/>
                    <a:pt x="1521" y="787"/>
                  </a:cubicBezTo>
                  <a:cubicBezTo>
                    <a:pt x="1519" y="783"/>
                    <a:pt x="1519" y="778"/>
                    <a:pt x="1517" y="774"/>
                  </a:cubicBezTo>
                  <a:lnTo>
                    <a:pt x="1517" y="762"/>
                  </a:lnTo>
                  <a:lnTo>
                    <a:pt x="1512" y="742"/>
                  </a:lnTo>
                  <a:cubicBezTo>
                    <a:pt x="1512" y="735"/>
                    <a:pt x="1512" y="728"/>
                    <a:pt x="1510" y="721"/>
                  </a:cubicBezTo>
                  <a:lnTo>
                    <a:pt x="1510" y="703"/>
                  </a:lnTo>
                  <a:cubicBezTo>
                    <a:pt x="1510" y="692"/>
                    <a:pt x="1510" y="678"/>
                    <a:pt x="1510" y="665"/>
                  </a:cubicBezTo>
                  <a:cubicBezTo>
                    <a:pt x="1510" y="651"/>
                    <a:pt x="1510" y="635"/>
                    <a:pt x="1515" y="622"/>
                  </a:cubicBezTo>
                  <a:cubicBezTo>
                    <a:pt x="1521" y="558"/>
                    <a:pt x="1537" y="497"/>
                    <a:pt x="1564" y="438"/>
                  </a:cubicBezTo>
                  <a:cubicBezTo>
                    <a:pt x="1594" y="370"/>
                    <a:pt x="1635" y="311"/>
                    <a:pt x="1685" y="259"/>
                  </a:cubicBezTo>
                  <a:cubicBezTo>
                    <a:pt x="1739" y="207"/>
                    <a:pt x="1802" y="166"/>
                    <a:pt x="1873" y="141"/>
                  </a:cubicBezTo>
                  <a:lnTo>
                    <a:pt x="1927" y="125"/>
                  </a:lnTo>
                  <a:cubicBezTo>
                    <a:pt x="1945" y="123"/>
                    <a:pt x="1963" y="118"/>
                    <a:pt x="1982" y="116"/>
                  </a:cubicBezTo>
                  <a:cubicBezTo>
                    <a:pt x="2000" y="114"/>
                    <a:pt x="2020" y="112"/>
                    <a:pt x="2038" y="112"/>
                  </a:cubicBezTo>
                  <a:lnTo>
                    <a:pt x="2081" y="112"/>
                  </a:lnTo>
                  <a:cubicBezTo>
                    <a:pt x="2111" y="114"/>
                    <a:pt x="2140" y="118"/>
                    <a:pt x="2172" y="125"/>
                  </a:cubicBezTo>
                  <a:cubicBezTo>
                    <a:pt x="2183" y="127"/>
                    <a:pt x="2197" y="130"/>
                    <a:pt x="2211" y="134"/>
                  </a:cubicBezTo>
                  <a:cubicBezTo>
                    <a:pt x="2222" y="139"/>
                    <a:pt x="2233" y="141"/>
                    <a:pt x="2245" y="146"/>
                  </a:cubicBezTo>
                  <a:cubicBezTo>
                    <a:pt x="2265" y="152"/>
                    <a:pt x="2283" y="159"/>
                    <a:pt x="2297" y="164"/>
                  </a:cubicBezTo>
                  <a:cubicBezTo>
                    <a:pt x="2356" y="191"/>
                    <a:pt x="2415" y="225"/>
                    <a:pt x="2467" y="264"/>
                  </a:cubicBezTo>
                  <a:cubicBezTo>
                    <a:pt x="2521" y="298"/>
                    <a:pt x="2569" y="341"/>
                    <a:pt x="2612" y="386"/>
                  </a:cubicBezTo>
                  <a:cubicBezTo>
                    <a:pt x="2596" y="320"/>
                    <a:pt x="2566" y="257"/>
                    <a:pt x="2523" y="205"/>
                  </a:cubicBezTo>
                  <a:cubicBezTo>
                    <a:pt x="2476" y="143"/>
                    <a:pt x="2412" y="96"/>
                    <a:pt x="2342" y="64"/>
                  </a:cubicBezTo>
                  <a:cubicBezTo>
                    <a:pt x="2326" y="57"/>
                    <a:pt x="2306" y="50"/>
                    <a:pt x="2281" y="39"/>
                  </a:cubicBezTo>
                  <a:cubicBezTo>
                    <a:pt x="2269" y="35"/>
                    <a:pt x="2256" y="32"/>
                    <a:pt x="2240" y="28"/>
                  </a:cubicBezTo>
                  <a:cubicBezTo>
                    <a:pt x="2224" y="23"/>
                    <a:pt x="2211" y="19"/>
                    <a:pt x="2195" y="16"/>
                  </a:cubicBezTo>
                  <a:cubicBezTo>
                    <a:pt x="2158" y="10"/>
                    <a:pt x="2124" y="3"/>
                    <a:pt x="2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a:off x="3748800" y="3008300"/>
              <a:ext cx="1831318" cy="162094"/>
            </a:xfrm>
            <a:custGeom>
              <a:avLst/>
              <a:gdLst/>
              <a:ahLst/>
              <a:cxnLst/>
              <a:rect l="l" t="t" r="r" b="b"/>
              <a:pathLst>
                <a:path w="21466" h="1900" extrusionOk="0">
                  <a:moveTo>
                    <a:pt x="10462" y="374"/>
                  </a:moveTo>
                  <a:cubicBezTo>
                    <a:pt x="10462" y="374"/>
                    <a:pt x="10457" y="375"/>
                    <a:pt x="10446" y="378"/>
                  </a:cubicBezTo>
                  <a:lnTo>
                    <a:pt x="10446" y="378"/>
                  </a:lnTo>
                  <a:lnTo>
                    <a:pt x="10448" y="377"/>
                  </a:lnTo>
                  <a:cubicBezTo>
                    <a:pt x="10458" y="375"/>
                    <a:pt x="10462" y="374"/>
                    <a:pt x="10462" y="374"/>
                  </a:cubicBezTo>
                  <a:close/>
                  <a:moveTo>
                    <a:pt x="11622" y="372"/>
                  </a:moveTo>
                  <a:cubicBezTo>
                    <a:pt x="11643" y="379"/>
                    <a:pt x="11664" y="387"/>
                    <a:pt x="11684" y="396"/>
                  </a:cubicBezTo>
                  <a:cubicBezTo>
                    <a:pt x="11684" y="396"/>
                    <a:pt x="11684" y="396"/>
                    <a:pt x="11685" y="396"/>
                  </a:cubicBezTo>
                  <a:lnTo>
                    <a:pt x="11685" y="396"/>
                  </a:lnTo>
                  <a:cubicBezTo>
                    <a:pt x="11667" y="388"/>
                    <a:pt x="11650" y="382"/>
                    <a:pt x="11632" y="375"/>
                  </a:cubicBezTo>
                  <a:cubicBezTo>
                    <a:pt x="11629" y="374"/>
                    <a:pt x="11626" y="373"/>
                    <a:pt x="11622" y="372"/>
                  </a:cubicBezTo>
                  <a:close/>
                  <a:moveTo>
                    <a:pt x="10388" y="402"/>
                  </a:moveTo>
                  <a:lnTo>
                    <a:pt x="10388" y="402"/>
                  </a:lnTo>
                  <a:cubicBezTo>
                    <a:pt x="10386" y="403"/>
                    <a:pt x="10384" y="404"/>
                    <a:pt x="10383" y="405"/>
                  </a:cubicBezTo>
                  <a:lnTo>
                    <a:pt x="10383" y="405"/>
                  </a:lnTo>
                  <a:cubicBezTo>
                    <a:pt x="10384" y="404"/>
                    <a:pt x="10386" y="403"/>
                    <a:pt x="10387" y="402"/>
                  </a:cubicBezTo>
                  <a:cubicBezTo>
                    <a:pt x="10387" y="402"/>
                    <a:pt x="10388" y="402"/>
                    <a:pt x="10388" y="402"/>
                  </a:cubicBezTo>
                  <a:close/>
                  <a:moveTo>
                    <a:pt x="11599" y="485"/>
                  </a:moveTo>
                  <a:cubicBezTo>
                    <a:pt x="11619" y="491"/>
                    <a:pt x="11637" y="498"/>
                    <a:pt x="11654" y="507"/>
                  </a:cubicBezTo>
                  <a:cubicBezTo>
                    <a:pt x="11655" y="507"/>
                    <a:pt x="11655" y="507"/>
                    <a:pt x="11655" y="507"/>
                  </a:cubicBezTo>
                  <a:lnTo>
                    <a:pt x="11655" y="507"/>
                  </a:lnTo>
                  <a:cubicBezTo>
                    <a:pt x="11652" y="506"/>
                    <a:pt x="11647" y="503"/>
                    <a:pt x="11639" y="500"/>
                  </a:cubicBezTo>
                  <a:cubicBezTo>
                    <a:pt x="11626" y="494"/>
                    <a:pt x="11612" y="489"/>
                    <a:pt x="11599" y="485"/>
                  </a:cubicBezTo>
                  <a:close/>
                  <a:moveTo>
                    <a:pt x="19273" y="1"/>
                  </a:moveTo>
                  <a:cubicBezTo>
                    <a:pt x="19175" y="1"/>
                    <a:pt x="19080" y="4"/>
                    <a:pt x="18984" y="8"/>
                  </a:cubicBezTo>
                  <a:cubicBezTo>
                    <a:pt x="18755" y="12"/>
                    <a:pt x="18526" y="37"/>
                    <a:pt x="18299" y="83"/>
                  </a:cubicBezTo>
                  <a:cubicBezTo>
                    <a:pt x="18079" y="135"/>
                    <a:pt x="17868" y="217"/>
                    <a:pt x="17696" y="346"/>
                  </a:cubicBezTo>
                  <a:cubicBezTo>
                    <a:pt x="17653" y="377"/>
                    <a:pt x="17612" y="416"/>
                    <a:pt x="17576" y="457"/>
                  </a:cubicBezTo>
                  <a:cubicBezTo>
                    <a:pt x="17537" y="498"/>
                    <a:pt x="17508" y="543"/>
                    <a:pt x="17485" y="593"/>
                  </a:cubicBezTo>
                  <a:cubicBezTo>
                    <a:pt x="17460" y="647"/>
                    <a:pt x="17447" y="704"/>
                    <a:pt x="17449" y="761"/>
                  </a:cubicBezTo>
                  <a:cubicBezTo>
                    <a:pt x="17451" y="810"/>
                    <a:pt x="17467" y="858"/>
                    <a:pt x="17494" y="901"/>
                  </a:cubicBezTo>
                  <a:lnTo>
                    <a:pt x="17494" y="901"/>
                  </a:lnTo>
                  <a:lnTo>
                    <a:pt x="16107" y="912"/>
                  </a:lnTo>
                  <a:lnTo>
                    <a:pt x="15390" y="919"/>
                  </a:lnTo>
                  <a:cubicBezTo>
                    <a:pt x="15229" y="921"/>
                    <a:pt x="15071" y="922"/>
                    <a:pt x="14918" y="922"/>
                  </a:cubicBezTo>
                  <a:cubicBezTo>
                    <a:pt x="14855" y="922"/>
                    <a:pt x="14793" y="922"/>
                    <a:pt x="14731" y="922"/>
                  </a:cubicBezTo>
                  <a:cubicBezTo>
                    <a:pt x="14352" y="922"/>
                    <a:pt x="13971" y="894"/>
                    <a:pt x="13597" y="840"/>
                  </a:cubicBezTo>
                  <a:cubicBezTo>
                    <a:pt x="13511" y="826"/>
                    <a:pt x="13432" y="810"/>
                    <a:pt x="13352" y="795"/>
                  </a:cubicBezTo>
                  <a:cubicBezTo>
                    <a:pt x="13334" y="790"/>
                    <a:pt x="13314" y="786"/>
                    <a:pt x="13296" y="781"/>
                  </a:cubicBezTo>
                  <a:lnTo>
                    <a:pt x="13273" y="776"/>
                  </a:lnTo>
                  <a:lnTo>
                    <a:pt x="13396" y="640"/>
                  </a:lnTo>
                  <a:lnTo>
                    <a:pt x="13466" y="563"/>
                  </a:lnTo>
                  <a:lnTo>
                    <a:pt x="13509" y="513"/>
                  </a:lnTo>
                  <a:lnTo>
                    <a:pt x="13543" y="477"/>
                  </a:lnTo>
                  <a:lnTo>
                    <a:pt x="13552" y="468"/>
                  </a:lnTo>
                  <a:cubicBezTo>
                    <a:pt x="13552" y="464"/>
                    <a:pt x="13547" y="461"/>
                    <a:pt x="13545" y="459"/>
                  </a:cubicBezTo>
                  <a:lnTo>
                    <a:pt x="13529" y="439"/>
                  </a:lnTo>
                  <a:cubicBezTo>
                    <a:pt x="13513" y="416"/>
                    <a:pt x="13495" y="393"/>
                    <a:pt x="13475" y="373"/>
                  </a:cubicBezTo>
                  <a:cubicBezTo>
                    <a:pt x="13450" y="348"/>
                    <a:pt x="13420" y="325"/>
                    <a:pt x="13389" y="309"/>
                  </a:cubicBezTo>
                  <a:cubicBezTo>
                    <a:pt x="13373" y="300"/>
                    <a:pt x="13357" y="294"/>
                    <a:pt x="13339" y="287"/>
                  </a:cubicBezTo>
                  <a:cubicBezTo>
                    <a:pt x="13280" y="264"/>
                    <a:pt x="13214" y="253"/>
                    <a:pt x="13151" y="253"/>
                  </a:cubicBezTo>
                  <a:cubicBezTo>
                    <a:pt x="13044" y="255"/>
                    <a:pt x="12940" y="273"/>
                    <a:pt x="12838" y="309"/>
                  </a:cubicBezTo>
                  <a:cubicBezTo>
                    <a:pt x="12797" y="325"/>
                    <a:pt x="12756" y="341"/>
                    <a:pt x="12718" y="362"/>
                  </a:cubicBezTo>
                  <a:lnTo>
                    <a:pt x="12620" y="411"/>
                  </a:lnTo>
                  <a:cubicBezTo>
                    <a:pt x="12559" y="441"/>
                    <a:pt x="12509" y="468"/>
                    <a:pt x="12471" y="486"/>
                  </a:cubicBezTo>
                  <a:cubicBezTo>
                    <a:pt x="12430" y="504"/>
                    <a:pt x="12400" y="518"/>
                    <a:pt x="12380" y="525"/>
                  </a:cubicBezTo>
                  <a:lnTo>
                    <a:pt x="12348" y="536"/>
                  </a:lnTo>
                  <a:cubicBezTo>
                    <a:pt x="12344" y="541"/>
                    <a:pt x="12337" y="541"/>
                    <a:pt x="12332" y="543"/>
                  </a:cubicBezTo>
                  <a:cubicBezTo>
                    <a:pt x="12303" y="554"/>
                    <a:pt x="12271" y="563"/>
                    <a:pt x="12239" y="570"/>
                  </a:cubicBezTo>
                  <a:cubicBezTo>
                    <a:pt x="12208" y="577"/>
                    <a:pt x="12176" y="581"/>
                    <a:pt x="12142" y="584"/>
                  </a:cubicBezTo>
                  <a:cubicBezTo>
                    <a:pt x="12135" y="584"/>
                    <a:pt x="12127" y="584"/>
                    <a:pt x="12120" y="584"/>
                  </a:cubicBezTo>
                  <a:cubicBezTo>
                    <a:pt x="12082" y="584"/>
                    <a:pt x="12044" y="579"/>
                    <a:pt x="12008" y="568"/>
                  </a:cubicBezTo>
                  <a:cubicBezTo>
                    <a:pt x="11945" y="547"/>
                    <a:pt x="11886" y="518"/>
                    <a:pt x="11831" y="482"/>
                  </a:cubicBezTo>
                  <a:cubicBezTo>
                    <a:pt x="11797" y="459"/>
                    <a:pt x="11759" y="434"/>
                    <a:pt x="11716" y="411"/>
                  </a:cubicBezTo>
                  <a:cubicBezTo>
                    <a:pt x="11713" y="410"/>
                    <a:pt x="11710" y="408"/>
                    <a:pt x="11707" y="407"/>
                  </a:cubicBezTo>
                  <a:lnTo>
                    <a:pt x="11707" y="407"/>
                  </a:lnTo>
                  <a:cubicBezTo>
                    <a:pt x="11706" y="406"/>
                    <a:pt x="11706" y="406"/>
                    <a:pt x="11704" y="405"/>
                  </a:cubicBezTo>
                  <a:cubicBezTo>
                    <a:pt x="11702" y="403"/>
                    <a:pt x="11699" y="402"/>
                    <a:pt x="11696" y="401"/>
                  </a:cubicBezTo>
                  <a:lnTo>
                    <a:pt x="11696" y="401"/>
                  </a:lnTo>
                  <a:cubicBezTo>
                    <a:pt x="11666" y="386"/>
                    <a:pt x="11633" y="374"/>
                    <a:pt x="11600" y="365"/>
                  </a:cubicBezTo>
                  <a:lnTo>
                    <a:pt x="11600" y="365"/>
                  </a:lnTo>
                  <a:cubicBezTo>
                    <a:pt x="11596" y="365"/>
                    <a:pt x="11593" y="364"/>
                    <a:pt x="11589" y="363"/>
                  </a:cubicBezTo>
                  <a:lnTo>
                    <a:pt x="11589" y="363"/>
                  </a:lnTo>
                  <a:cubicBezTo>
                    <a:pt x="11591" y="363"/>
                    <a:pt x="11593" y="364"/>
                    <a:pt x="11596" y="365"/>
                  </a:cubicBezTo>
                  <a:lnTo>
                    <a:pt x="11596" y="365"/>
                  </a:lnTo>
                  <a:cubicBezTo>
                    <a:pt x="11589" y="363"/>
                    <a:pt x="11582" y="361"/>
                    <a:pt x="11575" y="360"/>
                  </a:cubicBezTo>
                  <a:lnTo>
                    <a:pt x="11575" y="360"/>
                  </a:lnTo>
                  <a:cubicBezTo>
                    <a:pt x="11580" y="361"/>
                    <a:pt x="11584" y="362"/>
                    <a:pt x="11589" y="363"/>
                  </a:cubicBezTo>
                  <a:lnTo>
                    <a:pt x="11589" y="363"/>
                  </a:lnTo>
                  <a:cubicBezTo>
                    <a:pt x="11579" y="361"/>
                    <a:pt x="11569" y="359"/>
                    <a:pt x="11559" y="357"/>
                  </a:cubicBezTo>
                  <a:lnTo>
                    <a:pt x="11559" y="357"/>
                  </a:lnTo>
                  <a:cubicBezTo>
                    <a:pt x="11565" y="358"/>
                    <a:pt x="11570" y="359"/>
                    <a:pt x="11575" y="360"/>
                  </a:cubicBezTo>
                  <a:lnTo>
                    <a:pt x="11575" y="360"/>
                  </a:lnTo>
                  <a:cubicBezTo>
                    <a:pt x="11552" y="355"/>
                    <a:pt x="11528" y="353"/>
                    <a:pt x="11504" y="353"/>
                  </a:cubicBezTo>
                  <a:cubicBezTo>
                    <a:pt x="11486" y="353"/>
                    <a:pt x="11468" y="354"/>
                    <a:pt x="11450" y="357"/>
                  </a:cubicBezTo>
                  <a:cubicBezTo>
                    <a:pt x="11410" y="362"/>
                    <a:pt x="11369" y="371"/>
                    <a:pt x="11330" y="387"/>
                  </a:cubicBezTo>
                  <a:cubicBezTo>
                    <a:pt x="11285" y="407"/>
                    <a:pt x="11242" y="434"/>
                    <a:pt x="11203" y="464"/>
                  </a:cubicBezTo>
                  <a:cubicBezTo>
                    <a:pt x="11158" y="502"/>
                    <a:pt x="11122" y="545"/>
                    <a:pt x="11095" y="597"/>
                  </a:cubicBezTo>
                  <a:cubicBezTo>
                    <a:pt x="11085" y="611"/>
                    <a:pt x="11079" y="625"/>
                    <a:pt x="11074" y="638"/>
                  </a:cubicBezTo>
                  <a:lnTo>
                    <a:pt x="11070" y="634"/>
                  </a:lnTo>
                  <a:lnTo>
                    <a:pt x="11054" y="618"/>
                  </a:lnTo>
                  <a:cubicBezTo>
                    <a:pt x="11031" y="593"/>
                    <a:pt x="11006" y="568"/>
                    <a:pt x="10981" y="545"/>
                  </a:cubicBezTo>
                  <a:cubicBezTo>
                    <a:pt x="10927" y="493"/>
                    <a:pt x="10866" y="448"/>
                    <a:pt x="10798" y="414"/>
                  </a:cubicBezTo>
                  <a:cubicBezTo>
                    <a:pt x="10779" y="405"/>
                    <a:pt x="10761" y="396"/>
                    <a:pt x="10741" y="389"/>
                  </a:cubicBezTo>
                  <a:cubicBezTo>
                    <a:pt x="10721" y="380"/>
                    <a:pt x="10700" y="375"/>
                    <a:pt x="10680" y="368"/>
                  </a:cubicBezTo>
                  <a:cubicBezTo>
                    <a:pt x="10647" y="361"/>
                    <a:pt x="10613" y="359"/>
                    <a:pt x="10579" y="359"/>
                  </a:cubicBezTo>
                  <a:cubicBezTo>
                    <a:pt x="10569" y="359"/>
                    <a:pt x="10558" y="359"/>
                    <a:pt x="10548" y="359"/>
                  </a:cubicBezTo>
                  <a:cubicBezTo>
                    <a:pt x="10501" y="362"/>
                    <a:pt x="10455" y="373"/>
                    <a:pt x="10412" y="389"/>
                  </a:cubicBezTo>
                  <a:cubicBezTo>
                    <a:pt x="10388" y="399"/>
                    <a:pt x="10365" y="412"/>
                    <a:pt x="10343" y="427"/>
                  </a:cubicBezTo>
                  <a:lnTo>
                    <a:pt x="10343" y="427"/>
                  </a:lnTo>
                  <a:cubicBezTo>
                    <a:pt x="10325" y="439"/>
                    <a:pt x="10309" y="453"/>
                    <a:pt x="10294" y="469"/>
                  </a:cubicBezTo>
                  <a:lnTo>
                    <a:pt x="10294" y="469"/>
                  </a:lnTo>
                  <a:cubicBezTo>
                    <a:pt x="10292" y="471"/>
                    <a:pt x="10290" y="473"/>
                    <a:pt x="10288" y="475"/>
                  </a:cubicBezTo>
                  <a:lnTo>
                    <a:pt x="10288" y="475"/>
                  </a:lnTo>
                  <a:cubicBezTo>
                    <a:pt x="10289" y="473"/>
                    <a:pt x="10291" y="471"/>
                    <a:pt x="10293" y="469"/>
                  </a:cubicBezTo>
                  <a:lnTo>
                    <a:pt x="10293" y="469"/>
                  </a:lnTo>
                  <a:cubicBezTo>
                    <a:pt x="10279" y="484"/>
                    <a:pt x="10267" y="500"/>
                    <a:pt x="10256" y="516"/>
                  </a:cubicBezTo>
                  <a:cubicBezTo>
                    <a:pt x="10249" y="527"/>
                    <a:pt x="10242" y="541"/>
                    <a:pt x="10235" y="552"/>
                  </a:cubicBezTo>
                  <a:cubicBezTo>
                    <a:pt x="10229" y="568"/>
                    <a:pt x="10224" y="584"/>
                    <a:pt x="10222" y="597"/>
                  </a:cubicBezTo>
                  <a:cubicBezTo>
                    <a:pt x="10217" y="615"/>
                    <a:pt x="10215" y="631"/>
                    <a:pt x="10215" y="647"/>
                  </a:cubicBezTo>
                  <a:cubicBezTo>
                    <a:pt x="10215" y="665"/>
                    <a:pt x="10217" y="681"/>
                    <a:pt x="10220" y="699"/>
                  </a:cubicBezTo>
                  <a:cubicBezTo>
                    <a:pt x="10228" y="741"/>
                    <a:pt x="10245" y="780"/>
                    <a:pt x="10268" y="814"/>
                  </a:cubicBezTo>
                  <a:lnTo>
                    <a:pt x="10268" y="814"/>
                  </a:lnTo>
                  <a:lnTo>
                    <a:pt x="10240" y="815"/>
                  </a:lnTo>
                  <a:lnTo>
                    <a:pt x="9651" y="835"/>
                  </a:lnTo>
                  <a:lnTo>
                    <a:pt x="8170" y="885"/>
                  </a:lnTo>
                  <a:lnTo>
                    <a:pt x="8000" y="890"/>
                  </a:lnTo>
                  <a:lnTo>
                    <a:pt x="7907" y="894"/>
                  </a:lnTo>
                  <a:lnTo>
                    <a:pt x="7909" y="890"/>
                  </a:lnTo>
                  <a:cubicBezTo>
                    <a:pt x="7928" y="867"/>
                    <a:pt x="7941" y="844"/>
                    <a:pt x="7955" y="822"/>
                  </a:cubicBezTo>
                  <a:cubicBezTo>
                    <a:pt x="7959" y="815"/>
                    <a:pt x="7962" y="808"/>
                    <a:pt x="7964" y="801"/>
                  </a:cubicBezTo>
                  <a:lnTo>
                    <a:pt x="7968" y="792"/>
                  </a:lnTo>
                  <a:lnTo>
                    <a:pt x="7975" y="781"/>
                  </a:lnTo>
                  <a:cubicBezTo>
                    <a:pt x="7980" y="770"/>
                    <a:pt x="7984" y="758"/>
                    <a:pt x="7989" y="745"/>
                  </a:cubicBezTo>
                  <a:cubicBezTo>
                    <a:pt x="7993" y="733"/>
                    <a:pt x="7998" y="722"/>
                    <a:pt x="8000" y="711"/>
                  </a:cubicBezTo>
                  <a:cubicBezTo>
                    <a:pt x="8007" y="688"/>
                    <a:pt x="8011" y="665"/>
                    <a:pt x="8018" y="640"/>
                  </a:cubicBezTo>
                  <a:lnTo>
                    <a:pt x="8027" y="604"/>
                  </a:lnTo>
                  <a:cubicBezTo>
                    <a:pt x="8028" y="603"/>
                    <a:pt x="8028" y="602"/>
                    <a:pt x="8027" y="602"/>
                  </a:cubicBezTo>
                  <a:cubicBezTo>
                    <a:pt x="8026" y="602"/>
                    <a:pt x="8022" y="604"/>
                    <a:pt x="8021" y="604"/>
                  </a:cubicBezTo>
                  <a:lnTo>
                    <a:pt x="7996" y="604"/>
                  </a:lnTo>
                  <a:lnTo>
                    <a:pt x="7959" y="609"/>
                  </a:lnTo>
                  <a:cubicBezTo>
                    <a:pt x="7955" y="609"/>
                    <a:pt x="7948" y="609"/>
                    <a:pt x="7941" y="611"/>
                  </a:cubicBezTo>
                  <a:lnTo>
                    <a:pt x="7923" y="615"/>
                  </a:lnTo>
                  <a:lnTo>
                    <a:pt x="7846" y="631"/>
                  </a:lnTo>
                  <a:lnTo>
                    <a:pt x="7683" y="663"/>
                  </a:lnTo>
                  <a:lnTo>
                    <a:pt x="7338" y="733"/>
                  </a:lnTo>
                  <a:lnTo>
                    <a:pt x="7096" y="781"/>
                  </a:lnTo>
                  <a:lnTo>
                    <a:pt x="7062" y="788"/>
                  </a:lnTo>
                  <a:lnTo>
                    <a:pt x="7053" y="790"/>
                  </a:lnTo>
                  <a:lnTo>
                    <a:pt x="7048" y="790"/>
                  </a:lnTo>
                  <a:lnTo>
                    <a:pt x="7048" y="786"/>
                  </a:lnTo>
                  <a:lnTo>
                    <a:pt x="7046" y="779"/>
                  </a:lnTo>
                  <a:cubicBezTo>
                    <a:pt x="7041" y="767"/>
                    <a:pt x="7039" y="758"/>
                    <a:pt x="7034" y="749"/>
                  </a:cubicBezTo>
                  <a:cubicBezTo>
                    <a:pt x="7030" y="740"/>
                    <a:pt x="7023" y="731"/>
                    <a:pt x="7019" y="722"/>
                  </a:cubicBezTo>
                  <a:cubicBezTo>
                    <a:pt x="7012" y="711"/>
                    <a:pt x="7005" y="706"/>
                    <a:pt x="6998" y="697"/>
                  </a:cubicBezTo>
                  <a:cubicBezTo>
                    <a:pt x="6969" y="668"/>
                    <a:pt x="6935" y="645"/>
                    <a:pt x="6896" y="631"/>
                  </a:cubicBezTo>
                  <a:cubicBezTo>
                    <a:pt x="6860" y="617"/>
                    <a:pt x="6823" y="611"/>
                    <a:pt x="6785" y="611"/>
                  </a:cubicBezTo>
                  <a:cubicBezTo>
                    <a:pt x="6780" y="611"/>
                    <a:pt x="6775" y="611"/>
                    <a:pt x="6769" y="611"/>
                  </a:cubicBezTo>
                  <a:cubicBezTo>
                    <a:pt x="6724" y="613"/>
                    <a:pt x="6681" y="627"/>
                    <a:pt x="6640" y="645"/>
                  </a:cubicBezTo>
                  <a:cubicBezTo>
                    <a:pt x="6561" y="679"/>
                    <a:pt x="6495" y="731"/>
                    <a:pt x="6425" y="774"/>
                  </a:cubicBezTo>
                  <a:cubicBezTo>
                    <a:pt x="6352" y="815"/>
                    <a:pt x="6275" y="844"/>
                    <a:pt x="6191" y="854"/>
                  </a:cubicBezTo>
                  <a:cubicBezTo>
                    <a:pt x="6157" y="858"/>
                    <a:pt x="6123" y="860"/>
                    <a:pt x="6088" y="860"/>
                  </a:cubicBezTo>
                  <a:cubicBezTo>
                    <a:pt x="6032" y="860"/>
                    <a:pt x="5976" y="854"/>
                    <a:pt x="5919" y="844"/>
                  </a:cubicBezTo>
                  <a:cubicBezTo>
                    <a:pt x="5819" y="826"/>
                    <a:pt x="5722" y="799"/>
                    <a:pt x="5627" y="767"/>
                  </a:cubicBezTo>
                  <a:cubicBezTo>
                    <a:pt x="5527" y="736"/>
                    <a:pt x="5427" y="697"/>
                    <a:pt x="5316" y="665"/>
                  </a:cubicBezTo>
                  <a:cubicBezTo>
                    <a:pt x="5205" y="634"/>
                    <a:pt x="5089" y="613"/>
                    <a:pt x="4972" y="604"/>
                  </a:cubicBezTo>
                  <a:cubicBezTo>
                    <a:pt x="4946" y="602"/>
                    <a:pt x="4920" y="601"/>
                    <a:pt x="4895" y="601"/>
                  </a:cubicBezTo>
                  <a:cubicBezTo>
                    <a:pt x="4797" y="601"/>
                    <a:pt x="4700" y="618"/>
                    <a:pt x="4607" y="652"/>
                  </a:cubicBezTo>
                  <a:cubicBezTo>
                    <a:pt x="4545" y="677"/>
                    <a:pt x="4489" y="711"/>
                    <a:pt x="4439" y="752"/>
                  </a:cubicBezTo>
                  <a:cubicBezTo>
                    <a:pt x="4434" y="756"/>
                    <a:pt x="4430" y="761"/>
                    <a:pt x="4425" y="765"/>
                  </a:cubicBezTo>
                  <a:lnTo>
                    <a:pt x="4409" y="781"/>
                  </a:lnTo>
                  <a:lnTo>
                    <a:pt x="4378" y="813"/>
                  </a:lnTo>
                  <a:lnTo>
                    <a:pt x="4346" y="844"/>
                  </a:lnTo>
                  <a:cubicBezTo>
                    <a:pt x="4337" y="851"/>
                    <a:pt x="4348" y="854"/>
                    <a:pt x="4353" y="858"/>
                  </a:cubicBezTo>
                  <a:lnTo>
                    <a:pt x="4371" y="872"/>
                  </a:lnTo>
                  <a:cubicBezTo>
                    <a:pt x="4396" y="890"/>
                    <a:pt x="4418" y="908"/>
                    <a:pt x="4443" y="924"/>
                  </a:cubicBezTo>
                  <a:lnTo>
                    <a:pt x="4464" y="940"/>
                  </a:lnTo>
                  <a:lnTo>
                    <a:pt x="4484" y="951"/>
                  </a:lnTo>
                  <a:cubicBezTo>
                    <a:pt x="4544" y="989"/>
                    <a:pt x="4606" y="1021"/>
                    <a:pt x="4671" y="1048"/>
                  </a:cubicBezTo>
                  <a:lnTo>
                    <a:pt x="4671" y="1048"/>
                  </a:lnTo>
                  <a:cubicBezTo>
                    <a:pt x="4490" y="1058"/>
                    <a:pt x="4309" y="1067"/>
                    <a:pt x="4126" y="1076"/>
                  </a:cubicBezTo>
                  <a:cubicBezTo>
                    <a:pt x="3741" y="1094"/>
                    <a:pt x="3351" y="1107"/>
                    <a:pt x="2963" y="1116"/>
                  </a:cubicBezTo>
                  <a:cubicBezTo>
                    <a:pt x="2644" y="1122"/>
                    <a:pt x="2327" y="1126"/>
                    <a:pt x="2014" y="1126"/>
                  </a:cubicBezTo>
                  <a:cubicBezTo>
                    <a:pt x="1947" y="1126"/>
                    <a:pt x="1880" y="1126"/>
                    <a:pt x="1814" y="1126"/>
                  </a:cubicBezTo>
                  <a:lnTo>
                    <a:pt x="1530" y="1123"/>
                  </a:lnTo>
                  <a:lnTo>
                    <a:pt x="1390" y="1121"/>
                  </a:lnTo>
                  <a:cubicBezTo>
                    <a:pt x="1342" y="1121"/>
                    <a:pt x="1297" y="1121"/>
                    <a:pt x="1254" y="1116"/>
                  </a:cubicBezTo>
                  <a:cubicBezTo>
                    <a:pt x="1165" y="1112"/>
                    <a:pt x="1088" y="1094"/>
                    <a:pt x="1036" y="1042"/>
                  </a:cubicBezTo>
                  <a:cubicBezTo>
                    <a:pt x="986" y="987"/>
                    <a:pt x="950" y="906"/>
                    <a:pt x="905" y="824"/>
                  </a:cubicBezTo>
                  <a:cubicBezTo>
                    <a:pt x="893" y="804"/>
                    <a:pt x="882" y="783"/>
                    <a:pt x="868" y="763"/>
                  </a:cubicBezTo>
                  <a:cubicBezTo>
                    <a:pt x="855" y="742"/>
                    <a:pt x="839" y="722"/>
                    <a:pt x="823" y="704"/>
                  </a:cubicBezTo>
                  <a:cubicBezTo>
                    <a:pt x="807" y="684"/>
                    <a:pt x="787" y="670"/>
                    <a:pt x="769" y="652"/>
                  </a:cubicBezTo>
                  <a:cubicBezTo>
                    <a:pt x="750" y="634"/>
                    <a:pt x="728" y="622"/>
                    <a:pt x="705" y="611"/>
                  </a:cubicBezTo>
                  <a:cubicBezTo>
                    <a:pt x="685" y="597"/>
                    <a:pt x="662" y="586"/>
                    <a:pt x="639" y="579"/>
                  </a:cubicBezTo>
                  <a:cubicBezTo>
                    <a:pt x="617" y="570"/>
                    <a:pt x="594" y="563"/>
                    <a:pt x="571" y="557"/>
                  </a:cubicBezTo>
                  <a:lnTo>
                    <a:pt x="535" y="550"/>
                  </a:lnTo>
                  <a:cubicBezTo>
                    <a:pt x="531" y="547"/>
                    <a:pt x="524" y="547"/>
                    <a:pt x="519" y="545"/>
                  </a:cubicBezTo>
                  <a:lnTo>
                    <a:pt x="501" y="545"/>
                  </a:lnTo>
                  <a:lnTo>
                    <a:pt x="467" y="543"/>
                  </a:lnTo>
                  <a:cubicBezTo>
                    <a:pt x="460" y="542"/>
                    <a:pt x="453" y="542"/>
                    <a:pt x="447" y="542"/>
                  </a:cubicBezTo>
                  <a:cubicBezTo>
                    <a:pt x="433" y="542"/>
                    <a:pt x="419" y="543"/>
                    <a:pt x="406" y="543"/>
                  </a:cubicBezTo>
                  <a:cubicBezTo>
                    <a:pt x="390" y="543"/>
                    <a:pt x="372" y="543"/>
                    <a:pt x="356" y="545"/>
                  </a:cubicBezTo>
                  <a:cubicBezTo>
                    <a:pt x="342" y="547"/>
                    <a:pt x="329" y="550"/>
                    <a:pt x="315" y="552"/>
                  </a:cubicBezTo>
                  <a:cubicBezTo>
                    <a:pt x="238" y="563"/>
                    <a:pt x="166" y="600"/>
                    <a:pt x="107" y="652"/>
                  </a:cubicBezTo>
                  <a:cubicBezTo>
                    <a:pt x="54" y="699"/>
                    <a:pt x="18" y="763"/>
                    <a:pt x="0" y="831"/>
                  </a:cubicBezTo>
                  <a:cubicBezTo>
                    <a:pt x="43" y="786"/>
                    <a:pt x="95" y="749"/>
                    <a:pt x="154" y="724"/>
                  </a:cubicBezTo>
                  <a:cubicBezTo>
                    <a:pt x="211" y="695"/>
                    <a:pt x="274" y="677"/>
                    <a:pt x="338" y="665"/>
                  </a:cubicBezTo>
                  <a:cubicBezTo>
                    <a:pt x="349" y="663"/>
                    <a:pt x="358" y="661"/>
                    <a:pt x="370" y="661"/>
                  </a:cubicBezTo>
                  <a:cubicBezTo>
                    <a:pt x="383" y="659"/>
                    <a:pt x="397" y="659"/>
                    <a:pt x="413" y="659"/>
                  </a:cubicBezTo>
                  <a:lnTo>
                    <a:pt x="463" y="659"/>
                  </a:lnTo>
                  <a:lnTo>
                    <a:pt x="490" y="661"/>
                  </a:lnTo>
                  <a:lnTo>
                    <a:pt x="503" y="661"/>
                  </a:lnTo>
                  <a:cubicBezTo>
                    <a:pt x="508" y="661"/>
                    <a:pt x="515" y="661"/>
                    <a:pt x="519" y="663"/>
                  </a:cubicBezTo>
                  <a:lnTo>
                    <a:pt x="546" y="670"/>
                  </a:lnTo>
                  <a:cubicBezTo>
                    <a:pt x="565" y="674"/>
                    <a:pt x="585" y="679"/>
                    <a:pt x="603" y="686"/>
                  </a:cubicBezTo>
                  <a:cubicBezTo>
                    <a:pt x="621" y="693"/>
                    <a:pt x="637" y="704"/>
                    <a:pt x="655" y="711"/>
                  </a:cubicBezTo>
                  <a:cubicBezTo>
                    <a:pt x="671" y="720"/>
                    <a:pt x="687" y="733"/>
                    <a:pt x="703" y="742"/>
                  </a:cubicBezTo>
                  <a:cubicBezTo>
                    <a:pt x="719" y="754"/>
                    <a:pt x="730" y="767"/>
                    <a:pt x="744" y="783"/>
                  </a:cubicBezTo>
                  <a:lnTo>
                    <a:pt x="762" y="804"/>
                  </a:lnTo>
                  <a:cubicBezTo>
                    <a:pt x="769" y="813"/>
                    <a:pt x="773" y="820"/>
                    <a:pt x="780" y="829"/>
                  </a:cubicBezTo>
                  <a:cubicBezTo>
                    <a:pt x="791" y="844"/>
                    <a:pt x="800" y="863"/>
                    <a:pt x="812" y="881"/>
                  </a:cubicBezTo>
                  <a:cubicBezTo>
                    <a:pt x="830" y="919"/>
                    <a:pt x="850" y="960"/>
                    <a:pt x="873" y="1001"/>
                  </a:cubicBezTo>
                  <a:cubicBezTo>
                    <a:pt x="896" y="1046"/>
                    <a:pt x="927" y="1089"/>
                    <a:pt x="961" y="1126"/>
                  </a:cubicBezTo>
                  <a:cubicBezTo>
                    <a:pt x="1000" y="1164"/>
                    <a:pt x="1047" y="1191"/>
                    <a:pt x="1100" y="1207"/>
                  </a:cubicBezTo>
                  <a:cubicBezTo>
                    <a:pt x="1149" y="1223"/>
                    <a:pt x="1199" y="1230"/>
                    <a:pt x="1249" y="1232"/>
                  </a:cubicBezTo>
                  <a:cubicBezTo>
                    <a:pt x="1299" y="1234"/>
                    <a:pt x="1344" y="1234"/>
                    <a:pt x="1392" y="1237"/>
                  </a:cubicBezTo>
                  <a:lnTo>
                    <a:pt x="1533" y="1237"/>
                  </a:lnTo>
                  <a:lnTo>
                    <a:pt x="1816" y="1241"/>
                  </a:lnTo>
                  <a:cubicBezTo>
                    <a:pt x="1905" y="1242"/>
                    <a:pt x="1995" y="1242"/>
                    <a:pt x="2085" y="1242"/>
                  </a:cubicBezTo>
                  <a:cubicBezTo>
                    <a:pt x="2377" y="1242"/>
                    <a:pt x="2671" y="1239"/>
                    <a:pt x="2968" y="1232"/>
                  </a:cubicBezTo>
                  <a:cubicBezTo>
                    <a:pt x="3357" y="1223"/>
                    <a:pt x="3747" y="1209"/>
                    <a:pt x="4133" y="1191"/>
                  </a:cubicBezTo>
                  <a:cubicBezTo>
                    <a:pt x="4325" y="1182"/>
                    <a:pt x="4518" y="1173"/>
                    <a:pt x="4709" y="1162"/>
                  </a:cubicBezTo>
                  <a:lnTo>
                    <a:pt x="4992" y="1144"/>
                  </a:lnTo>
                  <a:lnTo>
                    <a:pt x="5026" y="1141"/>
                  </a:lnTo>
                  <a:lnTo>
                    <a:pt x="5058" y="1141"/>
                  </a:lnTo>
                  <a:cubicBezTo>
                    <a:pt x="5058" y="1158"/>
                    <a:pt x="5058" y="1165"/>
                    <a:pt x="5058" y="1165"/>
                  </a:cubicBezTo>
                  <a:cubicBezTo>
                    <a:pt x="5058" y="1165"/>
                    <a:pt x="5059" y="1027"/>
                    <a:pt x="5058" y="1027"/>
                  </a:cubicBezTo>
                  <a:lnTo>
                    <a:pt x="5058" y="1027"/>
                  </a:lnTo>
                  <a:cubicBezTo>
                    <a:pt x="5058" y="1027"/>
                    <a:pt x="5058" y="1027"/>
                    <a:pt x="5058" y="1028"/>
                  </a:cubicBezTo>
                  <a:lnTo>
                    <a:pt x="5055" y="1028"/>
                  </a:lnTo>
                  <a:cubicBezTo>
                    <a:pt x="5053" y="1028"/>
                    <a:pt x="5051" y="1028"/>
                    <a:pt x="5049" y="1028"/>
                  </a:cubicBezTo>
                  <a:lnTo>
                    <a:pt x="5049" y="1028"/>
                  </a:lnTo>
                  <a:cubicBezTo>
                    <a:pt x="5049" y="1012"/>
                    <a:pt x="5049" y="1001"/>
                    <a:pt x="5049" y="1001"/>
                  </a:cubicBezTo>
                  <a:cubicBezTo>
                    <a:pt x="5049" y="1001"/>
                    <a:pt x="5049" y="1008"/>
                    <a:pt x="5049" y="1026"/>
                  </a:cubicBezTo>
                  <a:lnTo>
                    <a:pt x="5019" y="1026"/>
                  </a:lnTo>
                  <a:lnTo>
                    <a:pt x="5017" y="1026"/>
                  </a:lnTo>
                  <a:lnTo>
                    <a:pt x="5017" y="1026"/>
                  </a:lnTo>
                  <a:cubicBezTo>
                    <a:pt x="5008" y="1025"/>
                    <a:pt x="4999" y="1023"/>
                    <a:pt x="4990" y="1021"/>
                  </a:cubicBezTo>
                  <a:cubicBezTo>
                    <a:pt x="4944" y="1017"/>
                    <a:pt x="4901" y="1008"/>
                    <a:pt x="4858" y="996"/>
                  </a:cubicBezTo>
                  <a:cubicBezTo>
                    <a:pt x="4747" y="967"/>
                    <a:pt x="4643" y="922"/>
                    <a:pt x="4545" y="860"/>
                  </a:cubicBezTo>
                  <a:lnTo>
                    <a:pt x="4527" y="849"/>
                  </a:lnTo>
                  <a:lnTo>
                    <a:pt x="4514" y="840"/>
                  </a:lnTo>
                  <a:lnTo>
                    <a:pt x="4516" y="840"/>
                  </a:lnTo>
                  <a:cubicBezTo>
                    <a:pt x="4554" y="806"/>
                    <a:pt x="4600" y="779"/>
                    <a:pt x="4650" y="761"/>
                  </a:cubicBezTo>
                  <a:cubicBezTo>
                    <a:pt x="4731" y="732"/>
                    <a:pt x="4817" y="717"/>
                    <a:pt x="4903" y="717"/>
                  </a:cubicBezTo>
                  <a:cubicBezTo>
                    <a:pt x="4924" y="717"/>
                    <a:pt x="4946" y="718"/>
                    <a:pt x="4967" y="720"/>
                  </a:cubicBezTo>
                  <a:cubicBezTo>
                    <a:pt x="5076" y="727"/>
                    <a:pt x="5182" y="747"/>
                    <a:pt x="5287" y="779"/>
                  </a:cubicBezTo>
                  <a:cubicBezTo>
                    <a:pt x="5389" y="806"/>
                    <a:pt x="5493" y="847"/>
                    <a:pt x="5595" y="878"/>
                  </a:cubicBezTo>
                  <a:cubicBezTo>
                    <a:pt x="5695" y="912"/>
                    <a:pt x="5797" y="940"/>
                    <a:pt x="5901" y="958"/>
                  </a:cubicBezTo>
                  <a:cubicBezTo>
                    <a:pt x="5964" y="969"/>
                    <a:pt x="6029" y="975"/>
                    <a:pt x="6094" y="975"/>
                  </a:cubicBezTo>
                  <a:cubicBezTo>
                    <a:pt x="6132" y="975"/>
                    <a:pt x="6170" y="973"/>
                    <a:pt x="6207" y="969"/>
                  </a:cubicBezTo>
                  <a:cubicBezTo>
                    <a:pt x="6304" y="956"/>
                    <a:pt x="6397" y="924"/>
                    <a:pt x="6481" y="874"/>
                  </a:cubicBezTo>
                  <a:cubicBezTo>
                    <a:pt x="6558" y="826"/>
                    <a:pt x="6622" y="779"/>
                    <a:pt x="6685" y="752"/>
                  </a:cubicBezTo>
                  <a:cubicBezTo>
                    <a:pt x="6715" y="738"/>
                    <a:pt x="6744" y="729"/>
                    <a:pt x="6774" y="727"/>
                  </a:cubicBezTo>
                  <a:cubicBezTo>
                    <a:pt x="6779" y="726"/>
                    <a:pt x="6783" y="726"/>
                    <a:pt x="6788" y="726"/>
                  </a:cubicBezTo>
                  <a:cubicBezTo>
                    <a:pt x="6812" y="726"/>
                    <a:pt x="6835" y="731"/>
                    <a:pt x="6855" y="740"/>
                  </a:cubicBezTo>
                  <a:cubicBezTo>
                    <a:pt x="6880" y="749"/>
                    <a:pt x="6901" y="761"/>
                    <a:pt x="6919" y="779"/>
                  </a:cubicBezTo>
                  <a:lnTo>
                    <a:pt x="6928" y="790"/>
                  </a:lnTo>
                  <a:lnTo>
                    <a:pt x="6935" y="804"/>
                  </a:lnTo>
                  <a:cubicBezTo>
                    <a:pt x="6937" y="808"/>
                    <a:pt x="6939" y="810"/>
                    <a:pt x="6939" y="815"/>
                  </a:cubicBezTo>
                  <a:lnTo>
                    <a:pt x="6939" y="817"/>
                  </a:lnTo>
                  <a:lnTo>
                    <a:pt x="6941" y="824"/>
                  </a:lnTo>
                  <a:cubicBezTo>
                    <a:pt x="6944" y="833"/>
                    <a:pt x="6944" y="840"/>
                    <a:pt x="6941" y="849"/>
                  </a:cubicBezTo>
                  <a:cubicBezTo>
                    <a:pt x="6939" y="865"/>
                    <a:pt x="6937" y="883"/>
                    <a:pt x="6935" y="901"/>
                  </a:cubicBezTo>
                  <a:cubicBezTo>
                    <a:pt x="6933" y="914"/>
                    <a:pt x="6927" y="931"/>
                    <a:pt x="6934" y="931"/>
                  </a:cubicBezTo>
                  <a:cubicBezTo>
                    <a:pt x="6936" y="931"/>
                    <a:pt x="6938" y="930"/>
                    <a:pt x="6941" y="928"/>
                  </a:cubicBezTo>
                  <a:lnTo>
                    <a:pt x="7021" y="912"/>
                  </a:lnTo>
                  <a:lnTo>
                    <a:pt x="7118" y="892"/>
                  </a:lnTo>
                  <a:lnTo>
                    <a:pt x="7361" y="844"/>
                  </a:lnTo>
                  <a:lnTo>
                    <a:pt x="7705" y="774"/>
                  </a:lnTo>
                  <a:lnTo>
                    <a:pt x="7869" y="742"/>
                  </a:lnTo>
                  <a:lnTo>
                    <a:pt x="7873" y="742"/>
                  </a:lnTo>
                  <a:lnTo>
                    <a:pt x="7873" y="745"/>
                  </a:lnTo>
                  <a:lnTo>
                    <a:pt x="7871" y="747"/>
                  </a:lnTo>
                  <a:lnTo>
                    <a:pt x="7869" y="756"/>
                  </a:lnTo>
                  <a:cubicBezTo>
                    <a:pt x="7866" y="761"/>
                    <a:pt x="7864" y="765"/>
                    <a:pt x="7860" y="770"/>
                  </a:cubicBezTo>
                  <a:cubicBezTo>
                    <a:pt x="7851" y="790"/>
                    <a:pt x="7837" y="808"/>
                    <a:pt x="7826" y="824"/>
                  </a:cubicBezTo>
                  <a:lnTo>
                    <a:pt x="7821" y="829"/>
                  </a:lnTo>
                  <a:lnTo>
                    <a:pt x="7819" y="833"/>
                  </a:lnTo>
                  <a:lnTo>
                    <a:pt x="7817" y="835"/>
                  </a:lnTo>
                  <a:lnTo>
                    <a:pt x="7803" y="849"/>
                  </a:lnTo>
                  <a:cubicBezTo>
                    <a:pt x="7796" y="860"/>
                    <a:pt x="7787" y="869"/>
                    <a:pt x="7778" y="878"/>
                  </a:cubicBezTo>
                  <a:cubicBezTo>
                    <a:pt x="7767" y="888"/>
                    <a:pt x="7758" y="894"/>
                    <a:pt x="7746" y="906"/>
                  </a:cubicBezTo>
                  <a:lnTo>
                    <a:pt x="7708" y="935"/>
                  </a:lnTo>
                  <a:lnTo>
                    <a:pt x="7631" y="994"/>
                  </a:lnTo>
                  <a:lnTo>
                    <a:pt x="7610" y="1008"/>
                  </a:lnTo>
                  <a:lnTo>
                    <a:pt x="7601" y="1014"/>
                  </a:lnTo>
                  <a:lnTo>
                    <a:pt x="7597" y="1019"/>
                  </a:lnTo>
                  <a:lnTo>
                    <a:pt x="7626" y="1019"/>
                  </a:lnTo>
                  <a:lnTo>
                    <a:pt x="8007" y="1005"/>
                  </a:lnTo>
                  <a:lnTo>
                    <a:pt x="8177" y="999"/>
                  </a:lnTo>
                  <a:lnTo>
                    <a:pt x="9657" y="949"/>
                  </a:lnTo>
                  <a:lnTo>
                    <a:pt x="10247" y="928"/>
                  </a:lnTo>
                  <a:lnTo>
                    <a:pt x="10412" y="924"/>
                  </a:lnTo>
                  <a:lnTo>
                    <a:pt x="10412" y="924"/>
                  </a:lnTo>
                  <a:cubicBezTo>
                    <a:pt x="10429" y="929"/>
                    <a:pt x="10448" y="932"/>
                    <a:pt x="10467" y="933"/>
                  </a:cubicBezTo>
                  <a:cubicBezTo>
                    <a:pt x="10478" y="933"/>
                    <a:pt x="10492" y="933"/>
                    <a:pt x="10503" y="928"/>
                  </a:cubicBezTo>
                  <a:cubicBezTo>
                    <a:pt x="10510" y="928"/>
                    <a:pt x="10516" y="926"/>
                    <a:pt x="10523" y="926"/>
                  </a:cubicBezTo>
                  <a:lnTo>
                    <a:pt x="10532" y="922"/>
                  </a:lnTo>
                  <a:lnTo>
                    <a:pt x="10539" y="922"/>
                  </a:lnTo>
                  <a:cubicBezTo>
                    <a:pt x="10540" y="926"/>
                    <a:pt x="10541" y="931"/>
                    <a:pt x="10541" y="931"/>
                  </a:cubicBezTo>
                  <a:cubicBezTo>
                    <a:pt x="10541" y="931"/>
                    <a:pt x="10541" y="928"/>
                    <a:pt x="10539" y="922"/>
                  </a:cubicBezTo>
                  <a:lnTo>
                    <a:pt x="10539" y="922"/>
                  </a:lnTo>
                  <a:cubicBezTo>
                    <a:pt x="10539" y="920"/>
                    <a:pt x="10539" y="919"/>
                    <a:pt x="10538" y="919"/>
                  </a:cubicBezTo>
                  <a:lnTo>
                    <a:pt x="10538" y="919"/>
                  </a:lnTo>
                  <a:lnTo>
                    <a:pt x="10541" y="917"/>
                  </a:lnTo>
                  <a:lnTo>
                    <a:pt x="10560" y="910"/>
                  </a:lnTo>
                  <a:cubicBezTo>
                    <a:pt x="10536" y="819"/>
                    <a:pt x="10530" y="797"/>
                    <a:pt x="10529" y="797"/>
                  </a:cubicBezTo>
                  <a:lnTo>
                    <a:pt x="10529" y="797"/>
                  </a:lnTo>
                  <a:cubicBezTo>
                    <a:pt x="10529" y="797"/>
                    <a:pt x="10534" y="816"/>
                    <a:pt x="10533" y="816"/>
                  </a:cubicBezTo>
                  <a:cubicBezTo>
                    <a:pt x="10533" y="816"/>
                    <a:pt x="10532" y="813"/>
                    <a:pt x="10530" y="806"/>
                  </a:cubicBezTo>
                  <a:lnTo>
                    <a:pt x="10489" y="806"/>
                  </a:lnTo>
                  <a:lnTo>
                    <a:pt x="10420" y="808"/>
                  </a:lnTo>
                  <a:lnTo>
                    <a:pt x="10420" y="808"/>
                  </a:lnTo>
                  <a:cubicBezTo>
                    <a:pt x="10415" y="806"/>
                    <a:pt x="10410" y="803"/>
                    <a:pt x="10405" y="799"/>
                  </a:cubicBezTo>
                  <a:cubicBezTo>
                    <a:pt x="10367" y="770"/>
                    <a:pt x="10342" y="727"/>
                    <a:pt x="10331" y="679"/>
                  </a:cubicBezTo>
                  <a:cubicBezTo>
                    <a:pt x="10331" y="670"/>
                    <a:pt x="10328" y="661"/>
                    <a:pt x="10328" y="652"/>
                  </a:cubicBezTo>
                  <a:cubicBezTo>
                    <a:pt x="10328" y="643"/>
                    <a:pt x="10331" y="634"/>
                    <a:pt x="10331" y="625"/>
                  </a:cubicBezTo>
                  <a:cubicBezTo>
                    <a:pt x="10331" y="615"/>
                    <a:pt x="10337" y="609"/>
                    <a:pt x="10340" y="602"/>
                  </a:cubicBezTo>
                  <a:cubicBezTo>
                    <a:pt x="10340" y="595"/>
                    <a:pt x="10346" y="586"/>
                    <a:pt x="10351" y="579"/>
                  </a:cubicBezTo>
                  <a:cubicBezTo>
                    <a:pt x="10362" y="561"/>
                    <a:pt x="10377" y="546"/>
                    <a:pt x="10394" y="533"/>
                  </a:cubicBezTo>
                  <a:lnTo>
                    <a:pt x="10394" y="533"/>
                  </a:lnTo>
                  <a:cubicBezTo>
                    <a:pt x="10406" y="523"/>
                    <a:pt x="10420" y="514"/>
                    <a:pt x="10433" y="507"/>
                  </a:cubicBezTo>
                  <a:lnTo>
                    <a:pt x="10433" y="507"/>
                  </a:lnTo>
                  <a:cubicBezTo>
                    <a:pt x="10444" y="502"/>
                    <a:pt x="10455" y="497"/>
                    <a:pt x="10467" y="493"/>
                  </a:cubicBezTo>
                  <a:cubicBezTo>
                    <a:pt x="10485" y="486"/>
                    <a:pt x="10493" y="483"/>
                    <a:pt x="10493" y="483"/>
                  </a:cubicBezTo>
                  <a:lnTo>
                    <a:pt x="10493" y="483"/>
                  </a:lnTo>
                  <a:cubicBezTo>
                    <a:pt x="10493" y="483"/>
                    <a:pt x="10490" y="485"/>
                    <a:pt x="10482" y="486"/>
                  </a:cubicBezTo>
                  <a:cubicBezTo>
                    <a:pt x="10482" y="486"/>
                    <a:pt x="10482" y="487"/>
                    <a:pt x="10481" y="487"/>
                  </a:cubicBezTo>
                  <a:lnTo>
                    <a:pt x="10481" y="487"/>
                  </a:lnTo>
                  <a:cubicBezTo>
                    <a:pt x="10505" y="479"/>
                    <a:pt x="10531" y="475"/>
                    <a:pt x="10557" y="475"/>
                  </a:cubicBezTo>
                  <a:cubicBezTo>
                    <a:pt x="10566" y="474"/>
                    <a:pt x="10574" y="474"/>
                    <a:pt x="10583" y="474"/>
                  </a:cubicBezTo>
                  <a:cubicBezTo>
                    <a:pt x="10608" y="474"/>
                    <a:pt x="10633" y="477"/>
                    <a:pt x="10657" y="482"/>
                  </a:cubicBezTo>
                  <a:cubicBezTo>
                    <a:pt x="10673" y="486"/>
                    <a:pt x="10689" y="491"/>
                    <a:pt x="10705" y="495"/>
                  </a:cubicBezTo>
                  <a:cubicBezTo>
                    <a:pt x="10721" y="502"/>
                    <a:pt x="10736" y="509"/>
                    <a:pt x="10750" y="516"/>
                  </a:cubicBezTo>
                  <a:cubicBezTo>
                    <a:pt x="10809" y="545"/>
                    <a:pt x="10861" y="584"/>
                    <a:pt x="10909" y="629"/>
                  </a:cubicBezTo>
                  <a:cubicBezTo>
                    <a:pt x="10931" y="652"/>
                    <a:pt x="10954" y="672"/>
                    <a:pt x="10974" y="695"/>
                  </a:cubicBezTo>
                  <a:lnTo>
                    <a:pt x="10990" y="713"/>
                  </a:lnTo>
                  <a:lnTo>
                    <a:pt x="11017" y="745"/>
                  </a:lnTo>
                  <a:lnTo>
                    <a:pt x="11081" y="813"/>
                  </a:lnTo>
                  <a:lnTo>
                    <a:pt x="11110" y="849"/>
                  </a:lnTo>
                  <a:lnTo>
                    <a:pt x="11124" y="865"/>
                  </a:lnTo>
                  <a:lnTo>
                    <a:pt x="11131" y="874"/>
                  </a:lnTo>
                  <a:cubicBezTo>
                    <a:pt x="11132" y="874"/>
                    <a:pt x="11135" y="877"/>
                    <a:pt x="11136" y="877"/>
                  </a:cubicBezTo>
                  <a:cubicBezTo>
                    <a:pt x="11137" y="877"/>
                    <a:pt x="11138" y="876"/>
                    <a:pt x="11138" y="874"/>
                  </a:cubicBezTo>
                  <a:cubicBezTo>
                    <a:pt x="11142" y="840"/>
                    <a:pt x="11147" y="810"/>
                    <a:pt x="11156" y="779"/>
                  </a:cubicBezTo>
                  <a:cubicBezTo>
                    <a:pt x="11158" y="763"/>
                    <a:pt x="11160" y="747"/>
                    <a:pt x="11165" y="731"/>
                  </a:cubicBezTo>
                  <a:lnTo>
                    <a:pt x="11169" y="706"/>
                  </a:lnTo>
                  <a:cubicBezTo>
                    <a:pt x="11172" y="699"/>
                    <a:pt x="11174" y="693"/>
                    <a:pt x="11176" y="686"/>
                  </a:cubicBezTo>
                  <a:cubicBezTo>
                    <a:pt x="11181" y="674"/>
                    <a:pt x="11188" y="663"/>
                    <a:pt x="11192" y="654"/>
                  </a:cubicBezTo>
                  <a:cubicBezTo>
                    <a:pt x="11215" y="615"/>
                    <a:pt x="11242" y="581"/>
                    <a:pt x="11276" y="552"/>
                  </a:cubicBezTo>
                  <a:cubicBezTo>
                    <a:pt x="11305" y="529"/>
                    <a:pt x="11339" y="509"/>
                    <a:pt x="11373" y="493"/>
                  </a:cubicBezTo>
                  <a:cubicBezTo>
                    <a:pt x="11403" y="482"/>
                    <a:pt x="11435" y="473"/>
                    <a:pt x="11466" y="468"/>
                  </a:cubicBezTo>
                  <a:cubicBezTo>
                    <a:pt x="11477" y="467"/>
                    <a:pt x="11488" y="466"/>
                    <a:pt x="11499" y="466"/>
                  </a:cubicBezTo>
                  <a:cubicBezTo>
                    <a:pt x="11532" y="466"/>
                    <a:pt x="11565" y="472"/>
                    <a:pt x="11597" y="484"/>
                  </a:cubicBezTo>
                  <a:lnTo>
                    <a:pt x="11597" y="484"/>
                  </a:lnTo>
                  <a:cubicBezTo>
                    <a:pt x="11579" y="478"/>
                    <a:pt x="11561" y="473"/>
                    <a:pt x="11543" y="470"/>
                  </a:cubicBezTo>
                  <a:lnTo>
                    <a:pt x="11543" y="470"/>
                  </a:lnTo>
                  <a:cubicBezTo>
                    <a:pt x="11627" y="484"/>
                    <a:pt x="11704" y="536"/>
                    <a:pt x="11772" y="577"/>
                  </a:cubicBezTo>
                  <a:cubicBezTo>
                    <a:pt x="11836" y="622"/>
                    <a:pt x="11904" y="654"/>
                    <a:pt x="11976" y="677"/>
                  </a:cubicBezTo>
                  <a:cubicBezTo>
                    <a:pt x="12026" y="691"/>
                    <a:pt x="12076" y="698"/>
                    <a:pt x="12125" y="698"/>
                  </a:cubicBezTo>
                  <a:cubicBezTo>
                    <a:pt x="12132" y="698"/>
                    <a:pt x="12139" y="697"/>
                    <a:pt x="12146" y="697"/>
                  </a:cubicBezTo>
                  <a:cubicBezTo>
                    <a:pt x="12187" y="695"/>
                    <a:pt x="12224" y="690"/>
                    <a:pt x="12262" y="681"/>
                  </a:cubicBezTo>
                  <a:cubicBezTo>
                    <a:pt x="12298" y="674"/>
                    <a:pt x="12335" y="663"/>
                    <a:pt x="12369" y="652"/>
                  </a:cubicBezTo>
                  <a:cubicBezTo>
                    <a:pt x="12375" y="649"/>
                    <a:pt x="12380" y="647"/>
                    <a:pt x="12387" y="645"/>
                  </a:cubicBezTo>
                  <a:lnTo>
                    <a:pt x="12421" y="631"/>
                  </a:lnTo>
                  <a:cubicBezTo>
                    <a:pt x="12443" y="622"/>
                    <a:pt x="12475" y="609"/>
                    <a:pt x="12516" y="588"/>
                  </a:cubicBezTo>
                  <a:cubicBezTo>
                    <a:pt x="12559" y="570"/>
                    <a:pt x="12611" y="543"/>
                    <a:pt x="12670" y="513"/>
                  </a:cubicBezTo>
                  <a:lnTo>
                    <a:pt x="12768" y="464"/>
                  </a:lnTo>
                  <a:cubicBezTo>
                    <a:pt x="12802" y="445"/>
                    <a:pt x="12838" y="430"/>
                    <a:pt x="12876" y="416"/>
                  </a:cubicBezTo>
                  <a:cubicBezTo>
                    <a:pt x="12965" y="384"/>
                    <a:pt x="13055" y="368"/>
                    <a:pt x="13148" y="366"/>
                  </a:cubicBezTo>
                  <a:cubicBezTo>
                    <a:pt x="13201" y="366"/>
                    <a:pt x="13253" y="375"/>
                    <a:pt x="13300" y="391"/>
                  </a:cubicBezTo>
                  <a:cubicBezTo>
                    <a:pt x="13312" y="396"/>
                    <a:pt x="13323" y="402"/>
                    <a:pt x="13334" y="409"/>
                  </a:cubicBezTo>
                  <a:cubicBezTo>
                    <a:pt x="13346" y="414"/>
                    <a:pt x="13357" y="421"/>
                    <a:pt x="13368" y="430"/>
                  </a:cubicBezTo>
                  <a:cubicBezTo>
                    <a:pt x="13380" y="436"/>
                    <a:pt x="13389" y="445"/>
                    <a:pt x="13398" y="455"/>
                  </a:cubicBezTo>
                  <a:lnTo>
                    <a:pt x="13407" y="464"/>
                  </a:lnTo>
                  <a:lnTo>
                    <a:pt x="13142" y="758"/>
                  </a:lnTo>
                  <a:lnTo>
                    <a:pt x="13065" y="842"/>
                  </a:lnTo>
                  <a:cubicBezTo>
                    <a:pt x="13101" y="851"/>
                    <a:pt x="13139" y="860"/>
                    <a:pt x="13178" y="872"/>
                  </a:cubicBezTo>
                  <a:lnTo>
                    <a:pt x="13271" y="892"/>
                  </a:lnTo>
                  <a:cubicBezTo>
                    <a:pt x="13291" y="899"/>
                    <a:pt x="13309" y="901"/>
                    <a:pt x="13330" y="906"/>
                  </a:cubicBezTo>
                  <a:cubicBezTo>
                    <a:pt x="13409" y="924"/>
                    <a:pt x="13493" y="937"/>
                    <a:pt x="13579" y="951"/>
                  </a:cubicBezTo>
                  <a:cubicBezTo>
                    <a:pt x="13946" y="1006"/>
                    <a:pt x="14318" y="1035"/>
                    <a:pt x="14689" y="1035"/>
                  </a:cubicBezTo>
                  <a:cubicBezTo>
                    <a:pt x="14703" y="1035"/>
                    <a:pt x="14717" y="1035"/>
                    <a:pt x="14731" y="1035"/>
                  </a:cubicBezTo>
                  <a:cubicBezTo>
                    <a:pt x="14801" y="1036"/>
                    <a:pt x="14872" y="1036"/>
                    <a:pt x="14945" y="1036"/>
                  </a:cubicBezTo>
                  <a:cubicBezTo>
                    <a:pt x="15089" y="1036"/>
                    <a:pt x="15238" y="1035"/>
                    <a:pt x="15390" y="1035"/>
                  </a:cubicBezTo>
                  <a:lnTo>
                    <a:pt x="16107" y="1028"/>
                  </a:lnTo>
                  <a:lnTo>
                    <a:pt x="17645" y="1015"/>
                  </a:lnTo>
                  <a:lnTo>
                    <a:pt x="17645" y="1015"/>
                  </a:lnTo>
                  <a:cubicBezTo>
                    <a:pt x="17678" y="1026"/>
                    <a:pt x="17713" y="1031"/>
                    <a:pt x="17748" y="1031"/>
                  </a:cubicBezTo>
                  <a:cubicBezTo>
                    <a:pt x="17754" y="1031"/>
                    <a:pt x="17760" y="1031"/>
                    <a:pt x="17766" y="1030"/>
                  </a:cubicBezTo>
                  <a:cubicBezTo>
                    <a:pt x="17823" y="1029"/>
                    <a:pt x="17878" y="1023"/>
                    <a:pt x="17934" y="1013"/>
                  </a:cubicBezTo>
                  <a:lnTo>
                    <a:pt x="17934" y="1013"/>
                  </a:lnTo>
                  <a:lnTo>
                    <a:pt x="18133" y="1012"/>
                  </a:lnTo>
                  <a:lnTo>
                    <a:pt x="18356" y="1010"/>
                  </a:lnTo>
                  <a:lnTo>
                    <a:pt x="18508" y="1010"/>
                  </a:lnTo>
                  <a:cubicBezTo>
                    <a:pt x="18504" y="1026"/>
                    <a:pt x="18502" y="1032"/>
                    <a:pt x="18502" y="1032"/>
                  </a:cubicBezTo>
                  <a:cubicBezTo>
                    <a:pt x="18504" y="1032"/>
                    <a:pt x="18540" y="904"/>
                    <a:pt x="18538" y="904"/>
                  </a:cubicBezTo>
                  <a:lnTo>
                    <a:pt x="18538" y="904"/>
                  </a:lnTo>
                  <a:cubicBezTo>
                    <a:pt x="18538" y="904"/>
                    <a:pt x="18537" y="905"/>
                    <a:pt x="18537" y="906"/>
                  </a:cubicBezTo>
                  <a:lnTo>
                    <a:pt x="18532" y="903"/>
                  </a:lnTo>
                  <a:lnTo>
                    <a:pt x="18526" y="899"/>
                  </a:lnTo>
                  <a:cubicBezTo>
                    <a:pt x="18520" y="896"/>
                    <a:pt x="18515" y="893"/>
                    <a:pt x="18510" y="890"/>
                  </a:cubicBezTo>
                  <a:lnTo>
                    <a:pt x="18510" y="890"/>
                  </a:lnTo>
                  <a:cubicBezTo>
                    <a:pt x="18513" y="878"/>
                    <a:pt x="18515" y="871"/>
                    <a:pt x="18514" y="871"/>
                  </a:cubicBezTo>
                  <a:lnTo>
                    <a:pt x="18514" y="871"/>
                  </a:lnTo>
                  <a:cubicBezTo>
                    <a:pt x="18514" y="871"/>
                    <a:pt x="18513" y="876"/>
                    <a:pt x="18509" y="889"/>
                  </a:cubicBezTo>
                  <a:lnTo>
                    <a:pt x="18509" y="889"/>
                  </a:lnTo>
                  <a:cubicBezTo>
                    <a:pt x="18495" y="882"/>
                    <a:pt x="18481" y="876"/>
                    <a:pt x="18467" y="872"/>
                  </a:cubicBezTo>
                  <a:cubicBezTo>
                    <a:pt x="18411" y="855"/>
                    <a:pt x="18353" y="846"/>
                    <a:pt x="18296" y="846"/>
                  </a:cubicBezTo>
                  <a:cubicBezTo>
                    <a:pt x="18270" y="846"/>
                    <a:pt x="18244" y="848"/>
                    <a:pt x="18217" y="851"/>
                  </a:cubicBezTo>
                  <a:cubicBezTo>
                    <a:pt x="18138" y="860"/>
                    <a:pt x="18061" y="876"/>
                    <a:pt x="17984" y="892"/>
                  </a:cubicBezTo>
                  <a:cubicBezTo>
                    <a:pt x="17978" y="893"/>
                    <a:pt x="17972" y="895"/>
                    <a:pt x="17965" y="896"/>
                  </a:cubicBezTo>
                  <a:lnTo>
                    <a:pt x="17965" y="896"/>
                  </a:lnTo>
                  <a:lnTo>
                    <a:pt x="17700" y="899"/>
                  </a:lnTo>
                  <a:lnTo>
                    <a:pt x="17649" y="899"/>
                  </a:lnTo>
                  <a:lnTo>
                    <a:pt x="17649" y="899"/>
                  </a:lnTo>
                  <a:cubicBezTo>
                    <a:pt x="17629" y="889"/>
                    <a:pt x="17612" y="874"/>
                    <a:pt x="17598" y="856"/>
                  </a:cubicBezTo>
                  <a:cubicBezTo>
                    <a:pt x="17576" y="829"/>
                    <a:pt x="17562" y="795"/>
                    <a:pt x="17560" y="758"/>
                  </a:cubicBezTo>
                  <a:cubicBezTo>
                    <a:pt x="17560" y="718"/>
                    <a:pt x="17569" y="679"/>
                    <a:pt x="17585" y="643"/>
                  </a:cubicBezTo>
                  <a:cubicBezTo>
                    <a:pt x="17605" y="602"/>
                    <a:pt x="17630" y="566"/>
                    <a:pt x="17660" y="532"/>
                  </a:cubicBezTo>
                  <a:cubicBezTo>
                    <a:pt x="17689" y="495"/>
                    <a:pt x="17725" y="466"/>
                    <a:pt x="17764" y="439"/>
                  </a:cubicBezTo>
                  <a:cubicBezTo>
                    <a:pt x="17920" y="321"/>
                    <a:pt x="18115" y="241"/>
                    <a:pt x="18324" y="194"/>
                  </a:cubicBezTo>
                  <a:cubicBezTo>
                    <a:pt x="18544" y="149"/>
                    <a:pt x="18766" y="126"/>
                    <a:pt x="18988" y="121"/>
                  </a:cubicBezTo>
                  <a:cubicBezTo>
                    <a:pt x="19083" y="118"/>
                    <a:pt x="19178" y="114"/>
                    <a:pt x="19273" y="114"/>
                  </a:cubicBezTo>
                  <a:cubicBezTo>
                    <a:pt x="19295" y="114"/>
                    <a:pt x="19316" y="114"/>
                    <a:pt x="19337" y="114"/>
                  </a:cubicBezTo>
                  <a:cubicBezTo>
                    <a:pt x="19451" y="114"/>
                    <a:pt x="19562" y="133"/>
                    <a:pt x="19668" y="171"/>
                  </a:cubicBezTo>
                  <a:cubicBezTo>
                    <a:pt x="19718" y="192"/>
                    <a:pt x="19766" y="221"/>
                    <a:pt x="19804" y="257"/>
                  </a:cubicBezTo>
                  <a:cubicBezTo>
                    <a:pt x="19843" y="291"/>
                    <a:pt x="19868" y="337"/>
                    <a:pt x="19879" y="387"/>
                  </a:cubicBezTo>
                  <a:cubicBezTo>
                    <a:pt x="19893" y="436"/>
                    <a:pt x="19895" y="491"/>
                    <a:pt x="19886" y="543"/>
                  </a:cubicBezTo>
                  <a:cubicBezTo>
                    <a:pt x="19883" y="557"/>
                    <a:pt x="19879" y="572"/>
                    <a:pt x="19873" y="585"/>
                  </a:cubicBezTo>
                  <a:lnTo>
                    <a:pt x="19873" y="585"/>
                  </a:lnTo>
                  <a:cubicBezTo>
                    <a:pt x="19826" y="607"/>
                    <a:pt x="19782" y="635"/>
                    <a:pt x="19743" y="670"/>
                  </a:cubicBezTo>
                  <a:cubicBezTo>
                    <a:pt x="19736" y="677"/>
                    <a:pt x="19729" y="681"/>
                    <a:pt x="19723" y="688"/>
                  </a:cubicBezTo>
                  <a:lnTo>
                    <a:pt x="19704" y="708"/>
                  </a:lnTo>
                  <a:lnTo>
                    <a:pt x="19698" y="718"/>
                  </a:lnTo>
                  <a:cubicBezTo>
                    <a:pt x="19701" y="724"/>
                    <a:pt x="19702" y="726"/>
                    <a:pt x="19701" y="726"/>
                  </a:cubicBezTo>
                  <a:cubicBezTo>
                    <a:pt x="19701" y="726"/>
                    <a:pt x="19692" y="711"/>
                    <a:pt x="19691" y="711"/>
                  </a:cubicBezTo>
                  <a:lnTo>
                    <a:pt x="19691" y="711"/>
                  </a:lnTo>
                  <a:cubicBezTo>
                    <a:pt x="19690" y="711"/>
                    <a:pt x="19699" y="730"/>
                    <a:pt x="19743" y="810"/>
                  </a:cubicBezTo>
                  <a:lnTo>
                    <a:pt x="19754" y="810"/>
                  </a:lnTo>
                  <a:lnTo>
                    <a:pt x="19784" y="806"/>
                  </a:lnTo>
                  <a:cubicBezTo>
                    <a:pt x="19793" y="804"/>
                    <a:pt x="19802" y="801"/>
                    <a:pt x="19811" y="797"/>
                  </a:cubicBezTo>
                  <a:lnTo>
                    <a:pt x="19840" y="786"/>
                  </a:lnTo>
                  <a:cubicBezTo>
                    <a:pt x="19888" y="760"/>
                    <a:pt x="19928" y="721"/>
                    <a:pt x="19955" y="675"/>
                  </a:cubicBezTo>
                  <a:lnTo>
                    <a:pt x="19955" y="675"/>
                  </a:lnTo>
                  <a:cubicBezTo>
                    <a:pt x="19956" y="675"/>
                    <a:pt x="19957" y="675"/>
                    <a:pt x="19958" y="674"/>
                  </a:cubicBezTo>
                  <a:cubicBezTo>
                    <a:pt x="20043" y="647"/>
                    <a:pt x="20138" y="639"/>
                    <a:pt x="20235" y="639"/>
                  </a:cubicBezTo>
                  <a:cubicBezTo>
                    <a:pt x="20260" y="639"/>
                    <a:pt x="20285" y="640"/>
                    <a:pt x="20310" y="640"/>
                  </a:cubicBezTo>
                  <a:cubicBezTo>
                    <a:pt x="20432" y="640"/>
                    <a:pt x="20555" y="649"/>
                    <a:pt x="20675" y="665"/>
                  </a:cubicBezTo>
                  <a:cubicBezTo>
                    <a:pt x="20793" y="679"/>
                    <a:pt x="20908" y="713"/>
                    <a:pt x="21015" y="765"/>
                  </a:cubicBezTo>
                  <a:cubicBezTo>
                    <a:pt x="21226" y="863"/>
                    <a:pt x="21350" y="1085"/>
                    <a:pt x="21325" y="1318"/>
                  </a:cubicBezTo>
                  <a:cubicBezTo>
                    <a:pt x="21316" y="1427"/>
                    <a:pt x="21271" y="1534"/>
                    <a:pt x="21198" y="1615"/>
                  </a:cubicBezTo>
                  <a:lnTo>
                    <a:pt x="21169" y="1645"/>
                  </a:lnTo>
                  <a:lnTo>
                    <a:pt x="21142" y="1667"/>
                  </a:lnTo>
                  <a:lnTo>
                    <a:pt x="21137" y="1672"/>
                  </a:lnTo>
                  <a:cubicBezTo>
                    <a:pt x="21135" y="1674"/>
                    <a:pt x="21133" y="1676"/>
                    <a:pt x="21130" y="1676"/>
                  </a:cubicBezTo>
                  <a:cubicBezTo>
                    <a:pt x="21119" y="1685"/>
                    <a:pt x="21108" y="1692"/>
                    <a:pt x="21099" y="1699"/>
                  </a:cubicBezTo>
                  <a:cubicBezTo>
                    <a:pt x="21078" y="1713"/>
                    <a:pt x="21058" y="1724"/>
                    <a:pt x="21037" y="1735"/>
                  </a:cubicBezTo>
                  <a:cubicBezTo>
                    <a:pt x="21006" y="1751"/>
                    <a:pt x="20974" y="1765"/>
                    <a:pt x="20940" y="1774"/>
                  </a:cubicBezTo>
                  <a:cubicBezTo>
                    <a:pt x="20876" y="1792"/>
                    <a:pt x="20811" y="1803"/>
                    <a:pt x="20745" y="1810"/>
                  </a:cubicBezTo>
                  <a:cubicBezTo>
                    <a:pt x="20720" y="1813"/>
                    <a:pt x="20695" y="1814"/>
                    <a:pt x="20670" y="1814"/>
                  </a:cubicBezTo>
                  <a:cubicBezTo>
                    <a:pt x="20631" y="1814"/>
                    <a:pt x="20593" y="1811"/>
                    <a:pt x="20555" y="1806"/>
                  </a:cubicBezTo>
                  <a:lnTo>
                    <a:pt x="20555" y="1806"/>
                  </a:lnTo>
                  <a:cubicBezTo>
                    <a:pt x="20609" y="1849"/>
                    <a:pt x="20672" y="1876"/>
                    <a:pt x="20740" y="1890"/>
                  </a:cubicBezTo>
                  <a:cubicBezTo>
                    <a:pt x="20772" y="1896"/>
                    <a:pt x="20805" y="1900"/>
                    <a:pt x="20838" y="1900"/>
                  </a:cubicBezTo>
                  <a:cubicBezTo>
                    <a:pt x="20882" y="1900"/>
                    <a:pt x="20926" y="1893"/>
                    <a:pt x="20969" y="1880"/>
                  </a:cubicBezTo>
                  <a:cubicBezTo>
                    <a:pt x="21010" y="1869"/>
                    <a:pt x="21049" y="1853"/>
                    <a:pt x="21085" y="1835"/>
                  </a:cubicBezTo>
                  <a:cubicBezTo>
                    <a:pt x="21112" y="1824"/>
                    <a:pt x="21137" y="1808"/>
                    <a:pt x="21160" y="1792"/>
                  </a:cubicBezTo>
                  <a:lnTo>
                    <a:pt x="21198" y="1765"/>
                  </a:lnTo>
                  <a:lnTo>
                    <a:pt x="21207" y="1758"/>
                  </a:lnTo>
                  <a:lnTo>
                    <a:pt x="21212" y="1754"/>
                  </a:lnTo>
                  <a:lnTo>
                    <a:pt x="21246" y="1724"/>
                  </a:lnTo>
                  <a:lnTo>
                    <a:pt x="21280" y="1690"/>
                  </a:lnTo>
                  <a:cubicBezTo>
                    <a:pt x="21368" y="1588"/>
                    <a:pt x="21423" y="1461"/>
                    <a:pt x="21434" y="1327"/>
                  </a:cubicBezTo>
                  <a:cubicBezTo>
                    <a:pt x="21466" y="1051"/>
                    <a:pt x="21316" y="783"/>
                    <a:pt x="21067" y="663"/>
                  </a:cubicBezTo>
                  <a:cubicBezTo>
                    <a:pt x="20949" y="606"/>
                    <a:pt x="20822" y="570"/>
                    <a:pt x="20691" y="554"/>
                  </a:cubicBezTo>
                  <a:cubicBezTo>
                    <a:pt x="20566" y="538"/>
                    <a:pt x="20439" y="527"/>
                    <a:pt x="20312" y="525"/>
                  </a:cubicBezTo>
                  <a:cubicBezTo>
                    <a:pt x="20292" y="524"/>
                    <a:pt x="20272" y="524"/>
                    <a:pt x="20252" y="524"/>
                  </a:cubicBezTo>
                  <a:cubicBezTo>
                    <a:pt x="20168" y="524"/>
                    <a:pt x="20082" y="528"/>
                    <a:pt x="19997" y="546"/>
                  </a:cubicBezTo>
                  <a:lnTo>
                    <a:pt x="19997" y="546"/>
                  </a:lnTo>
                  <a:cubicBezTo>
                    <a:pt x="20008" y="483"/>
                    <a:pt x="20005" y="418"/>
                    <a:pt x="19988" y="355"/>
                  </a:cubicBezTo>
                  <a:cubicBezTo>
                    <a:pt x="19970" y="285"/>
                    <a:pt x="19933" y="221"/>
                    <a:pt x="19881" y="173"/>
                  </a:cubicBezTo>
                  <a:cubicBezTo>
                    <a:pt x="19831" y="128"/>
                    <a:pt x="19772" y="92"/>
                    <a:pt x="19711" y="67"/>
                  </a:cubicBezTo>
                  <a:cubicBezTo>
                    <a:pt x="19591" y="24"/>
                    <a:pt x="19466" y="1"/>
                    <a:pt x="19339" y="1"/>
                  </a:cubicBezTo>
                  <a:cubicBezTo>
                    <a:pt x="19317" y="1"/>
                    <a:pt x="19295" y="1"/>
                    <a:pt x="19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a:off x="5485843" y="3114941"/>
              <a:ext cx="42486" cy="54429"/>
            </a:xfrm>
            <a:custGeom>
              <a:avLst/>
              <a:gdLst/>
              <a:ahLst/>
              <a:cxnLst/>
              <a:rect l="l" t="t" r="r" b="b"/>
              <a:pathLst>
                <a:path w="498" h="638" extrusionOk="0">
                  <a:moveTo>
                    <a:pt x="248" y="0"/>
                  </a:moveTo>
                  <a:cubicBezTo>
                    <a:pt x="232" y="3"/>
                    <a:pt x="216" y="5"/>
                    <a:pt x="203" y="9"/>
                  </a:cubicBezTo>
                  <a:cubicBezTo>
                    <a:pt x="155" y="25"/>
                    <a:pt x="114" y="52"/>
                    <a:pt x="80" y="91"/>
                  </a:cubicBezTo>
                  <a:cubicBezTo>
                    <a:pt x="71" y="102"/>
                    <a:pt x="62" y="116"/>
                    <a:pt x="55" y="127"/>
                  </a:cubicBezTo>
                  <a:cubicBezTo>
                    <a:pt x="51" y="132"/>
                    <a:pt x="48" y="136"/>
                    <a:pt x="46" y="143"/>
                  </a:cubicBezTo>
                  <a:cubicBezTo>
                    <a:pt x="37" y="161"/>
                    <a:pt x="28" y="179"/>
                    <a:pt x="21" y="200"/>
                  </a:cubicBezTo>
                  <a:cubicBezTo>
                    <a:pt x="8" y="243"/>
                    <a:pt x="1" y="290"/>
                    <a:pt x="3" y="336"/>
                  </a:cubicBezTo>
                  <a:cubicBezTo>
                    <a:pt x="10" y="386"/>
                    <a:pt x="21" y="433"/>
                    <a:pt x="44" y="479"/>
                  </a:cubicBezTo>
                  <a:cubicBezTo>
                    <a:pt x="58" y="508"/>
                    <a:pt x="73" y="535"/>
                    <a:pt x="92" y="562"/>
                  </a:cubicBezTo>
                  <a:cubicBezTo>
                    <a:pt x="130" y="612"/>
                    <a:pt x="169" y="626"/>
                    <a:pt x="230" y="637"/>
                  </a:cubicBezTo>
                  <a:cubicBezTo>
                    <a:pt x="225" y="587"/>
                    <a:pt x="209" y="540"/>
                    <a:pt x="185" y="499"/>
                  </a:cubicBezTo>
                  <a:cubicBezTo>
                    <a:pt x="148" y="447"/>
                    <a:pt x="123" y="388"/>
                    <a:pt x="116" y="327"/>
                  </a:cubicBezTo>
                  <a:cubicBezTo>
                    <a:pt x="114" y="295"/>
                    <a:pt x="119" y="263"/>
                    <a:pt x="128" y="234"/>
                  </a:cubicBezTo>
                  <a:cubicBezTo>
                    <a:pt x="132" y="220"/>
                    <a:pt x="137" y="209"/>
                    <a:pt x="144" y="195"/>
                  </a:cubicBezTo>
                  <a:cubicBezTo>
                    <a:pt x="146" y="193"/>
                    <a:pt x="148" y="188"/>
                    <a:pt x="150" y="186"/>
                  </a:cubicBezTo>
                  <a:cubicBezTo>
                    <a:pt x="155" y="179"/>
                    <a:pt x="162" y="170"/>
                    <a:pt x="166" y="163"/>
                  </a:cubicBezTo>
                  <a:cubicBezTo>
                    <a:pt x="185" y="141"/>
                    <a:pt x="209" y="125"/>
                    <a:pt x="237" y="116"/>
                  </a:cubicBezTo>
                  <a:cubicBezTo>
                    <a:pt x="245" y="113"/>
                    <a:pt x="253" y="112"/>
                    <a:pt x="261" y="112"/>
                  </a:cubicBezTo>
                  <a:cubicBezTo>
                    <a:pt x="266" y="112"/>
                    <a:pt x="272" y="113"/>
                    <a:pt x="277" y="114"/>
                  </a:cubicBezTo>
                  <a:cubicBezTo>
                    <a:pt x="293" y="114"/>
                    <a:pt x="307" y="118"/>
                    <a:pt x="318" y="127"/>
                  </a:cubicBezTo>
                  <a:cubicBezTo>
                    <a:pt x="336" y="136"/>
                    <a:pt x="352" y="150"/>
                    <a:pt x="366" y="166"/>
                  </a:cubicBezTo>
                  <a:cubicBezTo>
                    <a:pt x="377" y="182"/>
                    <a:pt x="389" y="195"/>
                    <a:pt x="400" y="207"/>
                  </a:cubicBezTo>
                  <a:cubicBezTo>
                    <a:pt x="416" y="222"/>
                    <a:pt x="425" y="243"/>
                    <a:pt x="432" y="265"/>
                  </a:cubicBezTo>
                  <a:cubicBezTo>
                    <a:pt x="486" y="229"/>
                    <a:pt x="497" y="152"/>
                    <a:pt x="454" y="100"/>
                  </a:cubicBezTo>
                  <a:cubicBezTo>
                    <a:pt x="432" y="71"/>
                    <a:pt x="402" y="46"/>
                    <a:pt x="370" y="27"/>
                  </a:cubicBezTo>
                  <a:cubicBezTo>
                    <a:pt x="345" y="14"/>
                    <a:pt x="318" y="7"/>
                    <a:pt x="291" y="3"/>
                  </a:cubicBezTo>
                  <a:cubicBezTo>
                    <a:pt x="277" y="0"/>
                    <a:pt x="262" y="0"/>
                    <a:pt x="248"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a:off x="5472875" y="3219193"/>
              <a:ext cx="109200" cy="874112"/>
            </a:xfrm>
            <a:custGeom>
              <a:avLst/>
              <a:gdLst/>
              <a:ahLst/>
              <a:cxnLst/>
              <a:rect l="l" t="t" r="r" b="b"/>
              <a:pathLst>
                <a:path w="1280" h="10246" extrusionOk="0">
                  <a:moveTo>
                    <a:pt x="511" y="0"/>
                  </a:moveTo>
                  <a:cubicBezTo>
                    <a:pt x="452" y="125"/>
                    <a:pt x="411" y="259"/>
                    <a:pt x="391" y="395"/>
                  </a:cubicBezTo>
                  <a:cubicBezTo>
                    <a:pt x="386" y="417"/>
                    <a:pt x="382" y="451"/>
                    <a:pt x="375" y="494"/>
                  </a:cubicBezTo>
                  <a:cubicBezTo>
                    <a:pt x="371" y="515"/>
                    <a:pt x="368" y="537"/>
                    <a:pt x="364" y="562"/>
                  </a:cubicBezTo>
                  <a:lnTo>
                    <a:pt x="330" y="800"/>
                  </a:lnTo>
                  <a:cubicBezTo>
                    <a:pt x="318" y="887"/>
                    <a:pt x="305" y="977"/>
                    <a:pt x="296" y="1068"/>
                  </a:cubicBezTo>
                  <a:cubicBezTo>
                    <a:pt x="194" y="1870"/>
                    <a:pt x="139" y="2680"/>
                    <a:pt x="128" y="3491"/>
                  </a:cubicBezTo>
                  <a:cubicBezTo>
                    <a:pt x="114" y="4321"/>
                    <a:pt x="160" y="5110"/>
                    <a:pt x="196" y="5692"/>
                  </a:cubicBezTo>
                  <a:cubicBezTo>
                    <a:pt x="230" y="6273"/>
                    <a:pt x="255" y="6649"/>
                    <a:pt x="255" y="6649"/>
                  </a:cubicBezTo>
                  <a:lnTo>
                    <a:pt x="314" y="7606"/>
                  </a:lnTo>
                  <a:cubicBezTo>
                    <a:pt x="323" y="7751"/>
                    <a:pt x="334" y="7907"/>
                    <a:pt x="343" y="8077"/>
                  </a:cubicBezTo>
                  <a:cubicBezTo>
                    <a:pt x="346" y="8168"/>
                    <a:pt x="359" y="8259"/>
                    <a:pt x="382" y="8347"/>
                  </a:cubicBezTo>
                  <a:cubicBezTo>
                    <a:pt x="398" y="8397"/>
                    <a:pt x="420" y="8442"/>
                    <a:pt x="450" y="8483"/>
                  </a:cubicBezTo>
                  <a:cubicBezTo>
                    <a:pt x="479" y="8526"/>
                    <a:pt x="516" y="8562"/>
                    <a:pt x="556" y="8594"/>
                  </a:cubicBezTo>
                  <a:cubicBezTo>
                    <a:pt x="633" y="8658"/>
                    <a:pt x="717" y="8703"/>
                    <a:pt x="788" y="8762"/>
                  </a:cubicBezTo>
                  <a:cubicBezTo>
                    <a:pt x="860" y="8819"/>
                    <a:pt x="926" y="8887"/>
                    <a:pt x="983" y="8961"/>
                  </a:cubicBezTo>
                  <a:cubicBezTo>
                    <a:pt x="1096" y="9113"/>
                    <a:pt x="1171" y="9301"/>
                    <a:pt x="1164" y="9494"/>
                  </a:cubicBezTo>
                  <a:cubicBezTo>
                    <a:pt x="1159" y="9687"/>
                    <a:pt x="1080" y="9882"/>
                    <a:pt x="933" y="10004"/>
                  </a:cubicBezTo>
                  <a:cubicBezTo>
                    <a:pt x="832" y="10087"/>
                    <a:pt x="707" y="10131"/>
                    <a:pt x="580" y="10131"/>
                  </a:cubicBezTo>
                  <a:cubicBezTo>
                    <a:pt x="520" y="10131"/>
                    <a:pt x="460" y="10121"/>
                    <a:pt x="402" y="10102"/>
                  </a:cubicBezTo>
                  <a:cubicBezTo>
                    <a:pt x="359" y="10086"/>
                    <a:pt x="316" y="10065"/>
                    <a:pt x="280" y="10040"/>
                  </a:cubicBezTo>
                  <a:cubicBezTo>
                    <a:pt x="207" y="9988"/>
                    <a:pt x="153" y="9913"/>
                    <a:pt x="130" y="9825"/>
                  </a:cubicBezTo>
                  <a:cubicBezTo>
                    <a:pt x="117" y="9784"/>
                    <a:pt x="112" y="9739"/>
                    <a:pt x="112" y="9696"/>
                  </a:cubicBezTo>
                  <a:cubicBezTo>
                    <a:pt x="112" y="9651"/>
                    <a:pt x="119" y="9607"/>
                    <a:pt x="130" y="9567"/>
                  </a:cubicBezTo>
                  <a:cubicBezTo>
                    <a:pt x="132" y="9555"/>
                    <a:pt x="137" y="9546"/>
                    <a:pt x="142" y="9535"/>
                  </a:cubicBezTo>
                  <a:cubicBezTo>
                    <a:pt x="144" y="9526"/>
                    <a:pt x="148" y="9515"/>
                    <a:pt x="153" y="9508"/>
                  </a:cubicBezTo>
                  <a:cubicBezTo>
                    <a:pt x="162" y="9487"/>
                    <a:pt x="173" y="9469"/>
                    <a:pt x="185" y="9453"/>
                  </a:cubicBezTo>
                  <a:cubicBezTo>
                    <a:pt x="196" y="9435"/>
                    <a:pt x="207" y="9419"/>
                    <a:pt x="223" y="9406"/>
                  </a:cubicBezTo>
                  <a:cubicBezTo>
                    <a:pt x="230" y="9399"/>
                    <a:pt x="237" y="9392"/>
                    <a:pt x="246" y="9385"/>
                  </a:cubicBezTo>
                  <a:cubicBezTo>
                    <a:pt x="253" y="9378"/>
                    <a:pt x="259" y="9372"/>
                    <a:pt x="268" y="9367"/>
                  </a:cubicBezTo>
                  <a:lnTo>
                    <a:pt x="293" y="9351"/>
                  </a:lnTo>
                  <a:cubicBezTo>
                    <a:pt x="302" y="9347"/>
                    <a:pt x="309" y="9340"/>
                    <a:pt x="318" y="9338"/>
                  </a:cubicBezTo>
                  <a:cubicBezTo>
                    <a:pt x="327" y="9333"/>
                    <a:pt x="337" y="9329"/>
                    <a:pt x="348" y="9326"/>
                  </a:cubicBezTo>
                  <a:cubicBezTo>
                    <a:pt x="352" y="9324"/>
                    <a:pt x="357" y="9324"/>
                    <a:pt x="361" y="9322"/>
                  </a:cubicBezTo>
                  <a:lnTo>
                    <a:pt x="366" y="9322"/>
                  </a:lnTo>
                  <a:cubicBezTo>
                    <a:pt x="389" y="9315"/>
                    <a:pt x="413" y="9313"/>
                    <a:pt x="436" y="9313"/>
                  </a:cubicBezTo>
                  <a:cubicBezTo>
                    <a:pt x="455" y="9313"/>
                    <a:pt x="473" y="9314"/>
                    <a:pt x="491" y="9317"/>
                  </a:cubicBezTo>
                  <a:cubicBezTo>
                    <a:pt x="516" y="9322"/>
                    <a:pt x="538" y="9333"/>
                    <a:pt x="561" y="9347"/>
                  </a:cubicBezTo>
                  <a:cubicBezTo>
                    <a:pt x="572" y="9356"/>
                    <a:pt x="584" y="9365"/>
                    <a:pt x="593" y="9376"/>
                  </a:cubicBezTo>
                  <a:cubicBezTo>
                    <a:pt x="602" y="9385"/>
                    <a:pt x="609" y="9397"/>
                    <a:pt x="613" y="9408"/>
                  </a:cubicBezTo>
                  <a:cubicBezTo>
                    <a:pt x="622" y="9433"/>
                    <a:pt x="629" y="9458"/>
                    <a:pt x="631" y="9485"/>
                  </a:cubicBezTo>
                  <a:cubicBezTo>
                    <a:pt x="631" y="9512"/>
                    <a:pt x="627" y="9537"/>
                    <a:pt x="618" y="9562"/>
                  </a:cubicBezTo>
                  <a:cubicBezTo>
                    <a:pt x="606" y="9592"/>
                    <a:pt x="586" y="9617"/>
                    <a:pt x="556" y="9632"/>
                  </a:cubicBezTo>
                  <a:cubicBezTo>
                    <a:pt x="595" y="9632"/>
                    <a:pt x="629" y="9617"/>
                    <a:pt x="656" y="9589"/>
                  </a:cubicBezTo>
                  <a:cubicBezTo>
                    <a:pt x="683" y="9564"/>
                    <a:pt x="701" y="9530"/>
                    <a:pt x="711" y="9496"/>
                  </a:cubicBezTo>
                  <a:cubicBezTo>
                    <a:pt x="722" y="9456"/>
                    <a:pt x="722" y="9415"/>
                    <a:pt x="711" y="9376"/>
                  </a:cubicBezTo>
                  <a:cubicBezTo>
                    <a:pt x="704" y="9354"/>
                    <a:pt x="695" y="9331"/>
                    <a:pt x="681" y="9310"/>
                  </a:cubicBezTo>
                  <a:cubicBezTo>
                    <a:pt x="665" y="9290"/>
                    <a:pt x="647" y="9272"/>
                    <a:pt x="627" y="9256"/>
                  </a:cubicBezTo>
                  <a:cubicBezTo>
                    <a:pt x="593" y="9233"/>
                    <a:pt x="554" y="9215"/>
                    <a:pt x="513" y="9208"/>
                  </a:cubicBezTo>
                  <a:cubicBezTo>
                    <a:pt x="488" y="9204"/>
                    <a:pt x="462" y="9201"/>
                    <a:pt x="437" y="9201"/>
                  </a:cubicBezTo>
                  <a:cubicBezTo>
                    <a:pt x="404" y="9201"/>
                    <a:pt x="371" y="9205"/>
                    <a:pt x="339" y="9213"/>
                  </a:cubicBezTo>
                  <a:lnTo>
                    <a:pt x="332" y="9215"/>
                  </a:lnTo>
                  <a:cubicBezTo>
                    <a:pt x="325" y="9218"/>
                    <a:pt x="318" y="9220"/>
                    <a:pt x="312" y="9222"/>
                  </a:cubicBezTo>
                  <a:cubicBezTo>
                    <a:pt x="300" y="9227"/>
                    <a:pt x="287" y="9231"/>
                    <a:pt x="275" y="9236"/>
                  </a:cubicBezTo>
                  <a:cubicBezTo>
                    <a:pt x="262" y="9240"/>
                    <a:pt x="250" y="9247"/>
                    <a:pt x="239" y="9254"/>
                  </a:cubicBezTo>
                  <a:lnTo>
                    <a:pt x="205" y="9276"/>
                  </a:lnTo>
                  <a:cubicBezTo>
                    <a:pt x="194" y="9283"/>
                    <a:pt x="182" y="9292"/>
                    <a:pt x="173" y="9301"/>
                  </a:cubicBezTo>
                  <a:cubicBezTo>
                    <a:pt x="164" y="9310"/>
                    <a:pt x="153" y="9320"/>
                    <a:pt x="144" y="9329"/>
                  </a:cubicBezTo>
                  <a:cubicBezTo>
                    <a:pt x="126" y="9349"/>
                    <a:pt x="108" y="9369"/>
                    <a:pt x="94" y="9392"/>
                  </a:cubicBezTo>
                  <a:cubicBezTo>
                    <a:pt x="78" y="9415"/>
                    <a:pt x="64" y="9437"/>
                    <a:pt x="53" y="9462"/>
                  </a:cubicBezTo>
                  <a:cubicBezTo>
                    <a:pt x="46" y="9474"/>
                    <a:pt x="42" y="9487"/>
                    <a:pt x="37" y="9499"/>
                  </a:cubicBezTo>
                  <a:cubicBezTo>
                    <a:pt x="33" y="9512"/>
                    <a:pt x="28" y="9524"/>
                    <a:pt x="24" y="9537"/>
                  </a:cubicBezTo>
                  <a:cubicBezTo>
                    <a:pt x="10" y="9589"/>
                    <a:pt x="1" y="9644"/>
                    <a:pt x="1" y="9698"/>
                  </a:cubicBezTo>
                  <a:cubicBezTo>
                    <a:pt x="1" y="9753"/>
                    <a:pt x="8" y="9807"/>
                    <a:pt x="24" y="9861"/>
                  </a:cubicBezTo>
                  <a:cubicBezTo>
                    <a:pt x="53" y="9970"/>
                    <a:pt x="121" y="10068"/>
                    <a:pt x="216" y="10133"/>
                  </a:cubicBezTo>
                  <a:cubicBezTo>
                    <a:pt x="262" y="10165"/>
                    <a:pt x="312" y="10192"/>
                    <a:pt x="366" y="10210"/>
                  </a:cubicBezTo>
                  <a:cubicBezTo>
                    <a:pt x="420" y="10229"/>
                    <a:pt x="475" y="10240"/>
                    <a:pt x="531" y="10244"/>
                  </a:cubicBezTo>
                  <a:cubicBezTo>
                    <a:pt x="545" y="10245"/>
                    <a:pt x="558" y="10245"/>
                    <a:pt x="572" y="10245"/>
                  </a:cubicBezTo>
                  <a:cubicBezTo>
                    <a:pt x="615" y="10245"/>
                    <a:pt x="658" y="10242"/>
                    <a:pt x="701" y="10235"/>
                  </a:cubicBezTo>
                  <a:cubicBezTo>
                    <a:pt x="756" y="10224"/>
                    <a:pt x="810" y="10208"/>
                    <a:pt x="862" y="10186"/>
                  </a:cubicBezTo>
                  <a:cubicBezTo>
                    <a:pt x="915" y="10161"/>
                    <a:pt x="962" y="10129"/>
                    <a:pt x="1008" y="10093"/>
                  </a:cubicBezTo>
                  <a:cubicBezTo>
                    <a:pt x="1051" y="10056"/>
                    <a:pt x="1089" y="10015"/>
                    <a:pt x="1123" y="9968"/>
                  </a:cubicBezTo>
                  <a:cubicBezTo>
                    <a:pt x="1155" y="9923"/>
                    <a:pt x="1184" y="9875"/>
                    <a:pt x="1207" y="9823"/>
                  </a:cubicBezTo>
                  <a:cubicBezTo>
                    <a:pt x="1227" y="9771"/>
                    <a:pt x="1246" y="9719"/>
                    <a:pt x="1257" y="9664"/>
                  </a:cubicBezTo>
                  <a:cubicBezTo>
                    <a:pt x="1268" y="9610"/>
                    <a:pt x="1275" y="9555"/>
                    <a:pt x="1277" y="9501"/>
                  </a:cubicBezTo>
                  <a:cubicBezTo>
                    <a:pt x="1280" y="9281"/>
                    <a:pt x="1207" y="9070"/>
                    <a:pt x="1073" y="8898"/>
                  </a:cubicBezTo>
                  <a:cubicBezTo>
                    <a:pt x="1012" y="8816"/>
                    <a:pt x="940" y="8741"/>
                    <a:pt x="860" y="8678"/>
                  </a:cubicBezTo>
                  <a:cubicBezTo>
                    <a:pt x="781" y="8612"/>
                    <a:pt x="695" y="8565"/>
                    <a:pt x="627" y="8510"/>
                  </a:cubicBezTo>
                  <a:cubicBezTo>
                    <a:pt x="595" y="8485"/>
                    <a:pt x="565" y="8456"/>
                    <a:pt x="543" y="8422"/>
                  </a:cubicBezTo>
                  <a:cubicBezTo>
                    <a:pt x="520" y="8390"/>
                    <a:pt x="502" y="8354"/>
                    <a:pt x="491" y="8315"/>
                  </a:cubicBezTo>
                  <a:cubicBezTo>
                    <a:pt x="470" y="8236"/>
                    <a:pt x="459" y="8154"/>
                    <a:pt x="457" y="8073"/>
                  </a:cubicBezTo>
                  <a:cubicBezTo>
                    <a:pt x="445" y="7903"/>
                    <a:pt x="436" y="7746"/>
                    <a:pt x="427" y="7601"/>
                  </a:cubicBezTo>
                  <a:cubicBezTo>
                    <a:pt x="391" y="7019"/>
                    <a:pt x="368" y="6645"/>
                    <a:pt x="368" y="6645"/>
                  </a:cubicBezTo>
                  <a:lnTo>
                    <a:pt x="309" y="5688"/>
                  </a:lnTo>
                  <a:cubicBezTo>
                    <a:pt x="275" y="5105"/>
                    <a:pt x="230" y="4319"/>
                    <a:pt x="241" y="3493"/>
                  </a:cubicBezTo>
                  <a:cubicBezTo>
                    <a:pt x="253" y="2689"/>
                    <a:pt x="307" y="1884"/>
                    <a:pt x="409" y="1084"/>
                  </a:cubicBezTo>
                  <a:cubicBezTo>
                    <a:pt x="418" y="993"/>
                    <a:pt x="432" y="905"/>
                    <a:pt x="443" y="818"/>
                  </a:cubicBezTo>
                  <a:cubicBezTo>
                    <a:pt x="454" y="737"/>
                    <a:pt x="466" y="658"/>
                    <a:pt x="477" y="583"/>
                  </a:cubicBezTo>
                  <a:cubicBezTo>
                    <a:pt x="482" y="558"/>
                    <a:pt x="484" y="535"/>
                    <a:pt x="486" y="512"/>
                  </a:cubicBezTo>
                  <a:cubicBezTo>
                    <a:pt x="493" y="472"/>
                    <a:pt x="500" y="438"/>
                    <a:pt x="502" y="415"/>
                  </a:cubicBezTo>
                  <a:cubicBezTo>
                    <a:pt x="522" y="277"/>
                    <a:pt x="527" y="138"/>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a:off x="5486099" y="4105507"/>
              <a:ext cx="20560" cy="183678"/>
            </a:xfrm>
            <a:custGeom>
              <a:avLst/>
              <a:gdLst/>
              <a:ahLst/>
              <a:cxnLst/>
              <a:rect l="l" t="t" r="r" b="b"/>
              <a:pathLst>
                <a:path w="241" h="2153" extrusionOk="0">
                  <a:moveTo>
                    <a:pt x="240" y="1"/>
                  </a:moveTo>
                  <a:lnTo>
                    <a:pt x="240" y="1"/>
                  </a:lnTo>
                  <a:cubicBezTo>
                    <a:pt x="136" y="100"/>
                    <a:pt x="66" y="230"/>
                    <a:pt x="43" y="370"/>
                  </a:cubicBezTo>
                  <a:cubicBezTo>
                    <a:pt x="30" y="429"/>
                    <a:pt x="21" y="488"/>
                    <a:pt x="16" y="547"/>
                  </a:cubicBezTo>
                  <a:cubicBezTo>
                    <a:pt x="7" y="628"/>
                    <a:pt x="0" y="767"/>
                    <a:pt x="2" y="882"/>
                  </a:cubicBezTo>
                  <a:cubicBezTo>
                    <a:pt x="2" y="998"/>
                    <a:pt x="2" y="1093"/>
                    <a:pt x="2" y="1093"/>
                  </a:cubicBezTo>
                  <a:cubicBezTo>
                    <a:pt x="2" y="1093"/>
                    <a:pt x="2" y="1411"/>
                    <a:pt x="5" y="1587"/>
                  </a:cubicBezTo>
                  <a:cubicBezTo>
                    <a:pt x="5" y="1717"/>
                    <a:pt x="5" y="1798"/>
                    <a:pt x="5" y="1839"/>
                  </a:cubicBezTo>
                  <a:cubicBezTo>
                    <a:pt x="7" y="1882"/>
                    <a:pt x="7" y="1918"/>
                    <a:pt x="11" y="1957"/>
                  </a:cubicBezTo>
                  <a:cubicBezTo>
                    <a:pt x="14" y="1995"/>
                    <a:pt x="23" y="2032"/>
                    <a:pt x="39" y="2066"/>
                  </a:cubicBezTo>
                  <a:cubicBezTo>
                    <a:pt x="48" y="2084"/>
                    <a:pt x="59" y="2100"/>
                    <a:pt x="75" y="2113"/>
                  </a:cubicBezTo>
                  <a:cubicBezTo>
                    <a:pt x="89" y="2127"/>
                    <a:pt x="104" y="2138"/>
                    <a:pt x="123" y="2145"/>
                  </a:cubicBezTo>
                  <a:cubicBezTo>
                    <a:pt x="136" y="2150"/>
                    <a:pt x="151" y="2153"/>
                    <a:pt x="165" y="2153"/>
                  </a:cubicBezTo>
                  <a:cubicBezTo>
                    <a:pt x="170" y="2153"/>
                    <a:pt x="175" y="2152"/>
                    <a:pt x="179" y="2152"/>
                  </a:cubicBezTo>
                  <a:cubicBezTo>
                    <a:pt x="197" y="2150"/>
                    <a:pt x="216" y="2143"/>
                    <a:pt x="229" y="2129"/>
                  </a:cubicBezTo>
                  <a:lnTo>
                    <a:pt x="229" y="2129"/>
                  </a:lnTo>
                  <a:cubicBezTo>
                    <a:pt x="223" y="2131"/>
                    <a:pt x="216" y="2131"/>
                    <a:pt x="210" y="2131"/>
                  </a:cubicBezTo>
                  <a:cubicBezTo>
                    <a:pt x="186" y="2131"/>
                    <a:pt x="163" y="2122"/>
                    <a:pt x="147" y="2104"/>
                  </a:cubicBezTo>
                  <a:cubicBezTo>
                    <a:pt x="138" y="2095"/>
                    <a:pt x="132" y="2084"/>
                    <a:pt x="125" y="2073"/>
                  </a:cubicBezTo>
                  <a:cubicBezTo>
                    <a:pt x="120" y="2061"/>
                    <a:pt x="118" y="2050"/>
                    <a:pt x="116" y="2039"/>
                  </a:cubicBezTo>
                  <a:cubicBezTo>
                    <a:pt x="111" y="2009"/>
                    <a:pt x="111" y="1982"/>
                    <a:pt x="113" y="1952"/>
                  </a:cubicBezTo>
                  <a:cubicBezTo>
                    <a:pt x="116" y="1921"/>
                    <a:pt x="116" y="1882"/>
                    <a:pt x="116" y="1839"/>
                  </a:cubicBezTo>
                  <a:cubicBezTo>
                    <a:pt x="116" y="1798"/>
                    <a:pt x="116" y="1719"/>
                    <a:pt x="116" y="1587"/>
                  </a:cubicBezTo>
                  <a:cubicBezTo>
                    <a:pt x="116" y="1411"/>
                    <a:pt x="113" y="1093"/>
                    <a:pt x="113" y="1093"/>
                  </a:cubicBezTo>
                  <a:lnTo>
                    <a:pt x="113" y="882"/>
                  </a:lnTo>
                  <a:cubicBezTo>
                    <a:pt x="113" y="767"/>
                    <a:pt x="118" y="635"/>
                    <a:pt x="127" y="558"/>
                  </a:cubicBezTo>
                  <a:cubicBezTo>
                    <a:pt x="132" y="502"/>
                    <a:pt x="141" y="447"/>
                    <a:pt x="152" y="393"/>
                  </a:cubicBezTo>
                  <a:cubicBezTo>
                    <a:pt x="168" y="313"/>
                    <a:pt x="179" y="250"/>
                    <a:pt x="193" y="191"/>
                  </a:cubicBezTo>
                  <a:cubicBezTo>
                    <a:pt x="206" y="130"/>
                    <a:pt x="218" y="71"/>
                    <a:pt x="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5398483" y="4248235"/>
              <a:ext cx="143922" cy="129248"/>
            </a:xfrm>
            <a:custGeom>
              <a:avLst/>
              <a:gdLst/>
              <a:ahLst/>
              <a:cxnLst/>
              <a:rect l="l" t="t" r="r" b="b"/>
              <a:pathLst>
                <a:path w="1687" h="1515" extrusionOk="0">
                  <a:moveTo>
                    <a:pt x="1283" y="1"/>
                  </a:moveTo>
                  <a:lnTo>
                    <a:pt x="1283" y="1"/>
                  </a:lnTo>
                  <a:cubicBezTo>
                    <a:pt x="1331" y="41"/>
                    <a:pt x="1369" y="91"/>
                    <a:pt x="1392" y="150"/>
                  </a:cubicBezTo>
                  <a:cubicBezTo>
                    <a:pt x="1417" y="205"/>
                    <a:pt x="1440" y="264"/>
                    <a:pt x="1474" y="341"/>
                  </a:cubicBezTo>
                  <a:cubicBezTo>
                    <a:pt x="1483" y="361"/>
                    <a:pt x="1496" y="393"/>
                    <a:pt x="1512" y="431"/>
                  </a:cubicBezTo>
                  <a:cubicBezTo>
                    <a:pt x="1519" y="449"/>
                    <a:pt x="1528" y="470"/>
                    <a:pt x="1535" y="492"/>
                  </a:cubicBezTo>
                  <a:cubicBezTo>
                    <a:pt x="1549" y="533"/>
                    <a:pt x="1560" y="574"/>
                    <a:pt x="1567" y="615"/>
                  </a:cubicBezTo>
                  <a:cubicBezTo>
                    <a:pt x="1583" y="708"/>
                    <a:pt x="1569" y="801"/>
                    <a:pt x="1528" y="887"/>
                  </a:cubicBezTo>
                  <a:cubicBezTo>
                    <a:pt x="1483" y="978"/>
                    <a:pt x="1419" y="1057"/>
                    <a:pt x="1338" y="1118"/>
                  </a:cubicBezTo>
                  <a:cubicBezTo>
                    <a:pt x="1258" y="1177"/>
                    <a:pt x="1170" y="1225"/>
                    <a:pt x="1077" y="1261"/>
                  </a:cubicBezTo>
                  <a:cubicBezTo>
                    <a:pt x="998" y="1290"/>
                    <a:pt x="914" y="1315"/>
                    <a:pt x="830" y="1338"/>
                  </a:cubicBezTo>
                  <a:lnTo>
                    <a:pt x="730" y="1363"/>
                  </a:lnTo>
                  <a:cubicBezTo>
                    <a:pt x="703" y="1370"/>
                    <a:pt x="676" y="1374"/>
                    <a:pt x="655" y="1379"/>
                  </a:cubicBezTo>
                  <a:cubicBezTo>
                    <a:pt x="612" y="1388"/>
                    <a:pt x="590" y="1390"/>
                    <a:pt x="590" y="1390"/>
                  </a:cubicBezTo>
                  <a:cubicBezTo>
                    <a:pt x="590" y="1390"/>
                    <a:pt x="576" y="1392"/>
                    <a:pt x="551" y="1395"/>
                  </a:cubicBezTo>
                  <a:cubicBezTo>
                    <a:pt x="515" y="1399"/>
                    <a:pt x="479" y="1402"/>
                    <a:pt x="445" y="1402"/>
                  </a:cubicBezTo>
                  <a:cubicBezTo>
                    <a:pt x="392" y="1402"/>
                    <a:pt x="343" y="1392"/>
                    <a:pt x="293" y="1377"/>
                  </a:cubicBezTo>
                  <a:cubicBezTo>
                    <a:pt x="238" y="1358"/>
                    <a:pt x="191" y="1320"/>
                    <a:pt x="159" y="1270"/>
                  </a:cubicBezTo>
                  <a:cubicBezTo>
                    <a:pt x="127" y="1213"/>
                    <a:pt x="114" y="1145"/>
                    <a:pt x="125" y="1080"/>
                  </a:cubicBezTo>
                  <a:cubicBezTo>
                    <a:pt x="134" y="1005"/>
                    <a:pt x="159" y="935"/>
                    <a:pt x="197" y="871"/>
                  </a:cubicBezTo>
                  <a:cubicBezTo>
                    <a:pt x="231" y="805"/>
                    <a:pt x="277" y="749"/>
                    <a:pt x="331" y="701"/>
                  </a:cubicBezTo>
                  <a:cubicBezTo>
                    <a:pt x="374" y="658"/>
                    <a:pt x="431" y="631"/>
                    <a:pt x="492" y="622"/>
                  </a:cubicBezTo>
                  <a:cubicBezTo>
                    <a:pt x="505" y="620"/>
                    <a:pt x="518" y="619"/>
                    <a:pt x="531" y="619"/>
                  </a:cubicBezTo>
                  <a:cubicBezTo>
                    <a:pt x="561" y="619"/>
                    <a:pt x="591" y="624"/>
                    <a:pt x="619" y="635"/>
                  </a:cubicBezTo>
                  <a:cubicBezTo>
                    <a:pt x="642" y="644"/>
                    <a:pt x="662" y="658"/>
                    <a:pt x="680" y="674"/>
                  </a:cubicBezTo>
                  <a:cubicBezTo>
                    <a:pt x="701" y="692"/>
                    <a:pt x="714" y="717"/>
                    <a:pt x="723" y="744"/>
                  </a:cubicBezTo>
                  <a:cubicBezTo>
                    <a:pt x="730" y="769"/>
                    <a:pt x="732" y="794"/>
                    <a:pt x="728" y="821"/>
                  </a:cubicBezTo>
                  <a:cubicBezTo>
                    <a:pt x="726" y="846"/>
                    <a:pt x="719" y="873"/>
                    <a:pt x="705" y="896"/>
                  </a:cubicBezTo>
                  <a:cubicBezTo>
                    <a:pt x="689" y="923"/>
                    <a:pt x="664" y="946"/>
                    <a:pt x="635" y="957"/>
                  </a:cubicBezTo>
                  <a:cubicBezTo>
                    <a:pt x="641" y="958"/>
                    <a:pt x="646" y="958"/>
                    <a:pt x="652" y="958"/>
                  </a:cubicBezTo>
                  <a:cubicBezTo>
                    <a:pt x="684" y="958"/>
                    <a:pt x="714" y="947"/>
                    <a:pt x="739" y="930"/>
                  </a:cubicBezTo>
                  <a:cubicBezTo>
                    <a:pt x="769" y="907"/>
                    <a:pt x="791" y="878"/>
                    <a:pt x="807" y="844"/>
                  </a:cubicBezTo>
                  <a:cubicBezTo>
                    <a:pt x="823" y="808"/>
                    <a:pt x="828" y="767"/>
                    <a:pt x="823" y="726"/>
                  </a:cubicBezTo>
                  <a:cubicBezTo>
                    <a:pt x="816" y="676"/>
                    <a:pt x="791" y="631"/>
                    <a:pt x="757" y="597"/>
                  </a:cubicBezTo>
                  <a:cubicBezTo>
                    <a:pt x="728" y="570"/>
                    <a:pt x="696" y="549"/>
                    <a:pt x="660" y="536"/>
                  </a:cubicBezTo>
                  <a:cubicBezTo>
                    <a:pt x="617" y="518"/>
                    <a:pt x="573" y="509"/>
                    <a:pt x="528" y="509"/>
                  </a:cubicBezTo>
                  <a:cubicBezTo>
                    <a:pt x="511" y="509"/>
                    <a:pt x="493" y="510"/>
                    <a:pt x="476" y="513"/>
                  </a:cubicBezTo>
                  <a:cubicBezTo>
                    <a:pt x="395" y="526"/>
                    <a:pt x="320" y="563"/>
                    <a:pt x="259" y="617"/>
                  </a:cubicBezTo>
                  <a:cubicBezTo>
                    <a:pt x="193" y="674"/>
                    <a:pt x="141" y="742"/>
                    <a:pt x="100" y="819"/>
                  </a:cubicBezTo>
                  <a:cubicBezTo>
                    <a:pt x="55" y="896"/>
                    <a:pt x="27" y="980"/>
                    <a:pt x="14" y="1068"/>
                  </a:cubicBezTo>
                  <a:cubicBezTo>
                    <a:pt x="0" y="1159"/>
                    <a:pt x="18" y="1252"/>
                    <a:pt x="66" y="1331"/>
                  </a:cubicBezTo>
                  <a:cubicBezTo>
                    <a:pt x="109" y="1402"/>
                    <a:pt x="177" y="1456"/>
                    <a:pt x="256" y="1483"/>
                  </a:cubicBezTo>
                  <a:cubicBezTo>
                    <a:pt x="315" y="1504"/>
                    <a:pt x="379" y="1515"/>
                    <a:pt x="442" y="1515"/>
                  </a:cubicBezTo>
                  <a:cubicBezTo>
                    <a:pt x="483" y="1515"/>
                    <a:pt x="524" y="1513"/>
                    <a:pt x="562" y="1508"/>
                  </a:cubicBezTo>
                  <a:cubicBezTo>
                    <a:pt x="592" y="1506"/>
                    <a:pt x="605" y="1501"/>
                    <a:pt x="605" y="1501"/>
                  </a:cubicBezTo>
                  <a:cubicBezTo>
                    <a:pt x="605" y="1501"/>
                    <a:pt x="633" y="1499"/>
                    <a:pt x="676" y="1490"/>
                  </a:cubicBezTo>
                  <a:cubicBezTo>
                    <a:pt x="698" y="1485"/>
                    <a:pt x="726" y="1481"/>
                    <a:pt x="757" y="1472"/>
                  </a:cubicBezTo>
                  <a:lnTo>
                    <a:pt x="859" y="1447"/>
                  </a:lnTo>
                  <a:cubicBezTo>
                    <a:pt x="948" y="1424"/>
                    <a:pt x="1034" y="1397"/>
                    <a:pt x="1118" y="1365"/>
                  </a:cubicBezTo>
                  <a:cubicBezTo>
                    <a:pt x="1222" y="1327"/>
                    <a:pt x="1320" y="1275"/>
                    <a:pt x="1408" y="1207"/>
                  </a:cubicBezTo>
                  <a:cubicBezTo>
                    <a:pt x="1501" y="1134"/>
                    <a:pt x="1578" y="1041"/>
                    <a:pt x="1630" y="935"/>
                  </a:cubicBezTo>
                  <a:cubicBezTo>
                    <a:pt x="1655" y="880"/>
                    <a:pt x="1671" y="823"/>
                    <a:pt x="1680" y="765"/>
                  </a:cubicBezTo>
                  <a:cubicBezTo>
                    <a:pt x="1687" y="710"/>
                    <a:pt x="1685" y="653"/>
                    <a:pt x="1678" y="599"/>
                  </a:cubicBezTo>
                  <a:cubicBezTo>
                    <a:pt x="1673" y="574"/>
                    <a:pt x="1666" y="549"/>
                    <a:pt x="1662" y="524"/>
                  </a:cubicBezTo>
                  <a:cubicBezTo>
                    <a:pt x="1657" y="513"/>
                    <a:pt x="1655" y="502"/>
                    <a:pt x="1651" y="490"/>
                  </a:cubicBezTo>
                  <a:lnTo>
                    <a:pt x="1646" y="472"/>
                  </a:lnTo>
                  <a:lnTo>
                    <a:pt x="1641" y="458"/>
                  </a:lnTo>
                  <a:cubicBezTo>
                    <a:pt x="1632" y="434"/>
                    <a:pt x="1623" y="411"/>
                    <a:pt x="1617" y="390"/>
                  </a:cubicBezTo>
                  <a:cubicBezTo>
                    <a:pt x="1598" y="350"/>
                    <a:pt x="1585" y="318"/>
                    <a:pt x="1576" y="295"/>
                  </a:cubicBezTo>
                  <a:cubicBezTo>
                    <a:pt x="1546" y="227"/>
                    <a:pt x="1508" y="162"/>
                    <a:pt x="1460" y="105"/>
                  </a:cubicBezTo>
                  <a:cubicBezTo>
                    <a:pt x="1415" y="50"/>
                    <a:pt x="1351" y="14"/>
                    <a:pt x="1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4886354" y="4308381"/>
              <a:ext cx="511193" cy="115343"/>
            </a:xfrm>
            <a:custGeom>
              <a:avLst/>
              <a:gdLst/>
              <a:ahLst/>
              <a:cxnLst/>
              <a:rect l="l" t="t" r="r" b="b"/>
              <a:pathLst>
                <a:path w="5992" h="1352" extrusionOk="0">
                  <a:moveTo>
                    <a:pt x="5033" y="1"/>
                  </a:moveTo>
                  <a:cubicBezTo>
                    <a:pt x="4425" y="1"/>
                    <a:pt x="3820" y="44"/>
                    <a:pt x="3222" y="130"/>
                  </a:cubicBezTo>
                  <a:cubicBezTo>
                    <a:pt x="3068" y="152"/>
                    <a:pt x="2916" y="177"/>
                    <a:pt x="2768" y="205"/>
                  </a:cubicBezTo>
                  <a:cubicBezTo>
                    <a:pt x="2696" y="218"/>
                    <a:pt x="2623" y="234"/>
                    <a:pt x="2553" y="245"/>
                  </a:cubicBezTo>
                  <a:cubicBezTo>
                    <a:pt x="2478" y="259"/>
                    <a:pt x="2406" y="277"/>
                    <a:pt x="2338" y="300"/>
                  </a:cubicBezTo>
                  <a:cubicBezTo>
                    <a:pt x="2299" y="313"/>
                    <a:pt x="2265" y="332"/>
                    <a:pt x="2233" y="354"/>
                  </a:cubicBezTo>
                  <a:cubicBezTo>
                    <a:pt x="2199" y="377"/>
                    <a:pt x="2170" y="406"/>
                    <a:pt x="2147" y="443"/>
                  </a:cubicBezTo>
                  <a:cubicBezTo>
                    <a:pt x="2143" y="452"/>
                    <a:pt x="2136" y="461"/>
                    <a:pt x="2134" y="470"/>
                  </a:cubicBezTo>
                  <a:cubicBezTo>
                    <a:pt x="2127" y="479"/>
                    <a:pt x="2124" y="490"/>
                    <a:pt x="2122" y="499"/>
                  </a:cubicBezTo>
                  <a:cubicBezTo>
                    <a:pt x="2118" y="508"/>
                    <a:pt x="2115" y="520"/>
                    <a:pt x="2113" y="527"/>
                  </a:cubicBezTo>
                  <a:lnTo>
                    <a:pt x="2109" y="558"/>
                  </a:lnTo>
                  <a:cubicBezTo>
                    <a:pt x="2106" y="595"/>
                    <a:pt x="2109" y="633"/>
                    <a:pt x="2118" y="669"/>
                  </a:cubicBezTo>
                  <a:cubicBezTo>
                    <a:pt x="2131" y="737"/>
                    <a:pt x="2152" y="794"/>
                    <a:pt x="2168" y="848"/>
                  </a:cubicBezTo>
                  <a:cubicBezTo>
                    <a:pt x="2181" y="894"/>
                    <a:pt x="2186" y="944"/>
                    <a:pt x="2177" y="991"/>
                  </a:cubicBezTo>
                  <a:cubicBezTo>
                    <a:pt x="2161" y="1068"/>
                    <a:pt x="2079" y="1105"/>
                    <a:pt x="2007" y="1105"/>
                  </a:cubicBezTo>
                  <a:cubicBezTo>
                    <a:pt x="2002" y="1105"/>
                    <a:pt x="1998" y="1105"/>
                    <a:pt x="1993" y="1105"/>
                  </a:cubicBezTo>
                  <a:cubicBezTo>
                    <a:pt x="1964" y="1105"/>
                    <a:pt x="1937" y="1099"/>
                    <a:pt x="1909" y="1089"/>
                  </a:cubicBezTo>
                  <a:cubicBezTo>
                    <a:pt x="1895" y="1084"/>
                    <a:pt x="1882" y="1077"/>
                    <a:pt x="1871" y="1068"/>
                  </a:cubicBezTo>
                  <a:lnTo>
                    <a:pt x="1852" y="1057"/>
                  </a:lnTo>
                  <a:lnTo>
                    <a:pt x="1839" y="1046"/>
                  </a:lnTo>
                  <a:cubicBezTo>
                    <a:pt x="1807" y="1016"/>
                    <a:pt x="1782" y="984"/>
                    <a:pt x="1762" y="948"/>
                  </a:cubicBezTo>
                  <a:cubicBezTo>
                    <a:pt x="1755" y="935"/>
                    <a:pt x="1748" y="921"/>
                    <a:pt x="1741" y="907"/>
                  </a:cubicBezTo>
                  <a:lnTo>
                    <a:pt x="1739" y="898"/>
                  </a:lnTo>
                  <a:cubicBezTo>
                    <a:pt x="1735" y="891"/>
                    <a:pt x="1730" y="878"/>
                    <a:pt x="1723" y="855"/>
                  </a:cubicBezTo>
                  <a:lnTo>
                    <a:pt x="1719" y="844"/>
                  </a:lnTo>
                  <a:cubicBezTo>
                    <a:pt x="1716" y="835"/>
                    <a:pt x="1714" y="828"/>
                    <a:pt x="1712" y="819"/>
                  </a:cubicBezTo>
                  <a:cubicBezTo>
                    <a:pt x="1707" y="803"/>
                    <a:pt x="1703" y="785"/>
                    <a:pt x="1698" y="765"/>
                  </a:cubicBezTo>
                  <a:cubicBezTo>
                    <a:pt x="1694" y="744"/>
                    <a:pt x="1691" y="717"/>
                    <a:pt x="1687" y="692"/>
                  </a:cubicBezTo>
                  <a:cubicBezTo>
                    <a:pt x="1682" y="665"/>
                    <a:pt x="1678" y="629"/>
                    <a:pt x="1673" y="592"/>
                  </a:cubicBezTo>
                  <a:lnTo>
                    <a:pt x="1669" y="563"/>
                  </a:lnTo>
                  <a:cubicBezTo>
                    <a:pt x="1669" y="561"/>
                    <a:pt x="1669" y="560"/>
                    <a:pt x="1668" y="560"/>
                  </a:cubicBezTo>
                  <a:cubicBezTo>
                    <a:pt x="1668" y="560"/>
                    <a:pt x="1667" y="563"/>
                    <a:pt x="1667" y="563"/>
                  </a:cubicBezTo>
                  <a:lnTo>
                    <a:pt x="1662" y="567"/>
                  </a:lnTo>
                  <a:lnTo>
                    <a:pt x="1648" y="581"/>
                  </a:lnTo>
                  <a:lnTo>
                    <a:pt x="1619" y="610"/>
                  </a:lnTo>
                  <a:cubicBezTo>
                    <a:pt x="1583" y="647"/>
                    <a:pt x="1549" y="667"/>
                    <a:pt x="1524" y="731"/>
                  </a:cubicBezTo>
                  <a:lnTo>
                    <a:pt x="1517" y="760"/>
                  </a:lnTo>
                  <a:cubicBezTo>
                    <a:pt x="1515" y="767"/>
                    <a:pt x="1512" y="774"/>
                    <a:pt x="1512" y="780"/>
                  </a:cubicBezTo>
                  <a:cubicBezTo>
                    <a:pt x="1512" y="787"/>
                    <a:pt x="1510" y="796"/>
                    <a:pt x="1508" y="808"/>
                  </a:cubicBezTo>
                  <a:cubicBezTo>
                    <a:pt x="1506" y="830"/>
                    <a:pt x="1506" y="853"/>
                    <a:pt x="1506" y="876"/>
                  </a:cubicBezTo>
                  <a:lnTo>
                    <a:pt x="1506" y="903"/>
                  </a:lnTo>
                  <a:lnTo>
                    <a:pt x="1506" y="928"/>
                  </a:lnTo>
                  <a:cubicBezTo>
                    <a:pt x="1508" y="966"/>
                    <a:pt x="1508" y="1007"/>
                    <a:pt x="1506" y="1046"/>
                  </a:cubicBezTo>
                  <a:cubicBezTo>
                    <a:pt x="1503" y="1066"/>
                    <a:pt x="1501" y="1086"/>
                    <a:pt x="1494" y="1109"/>
                  </a:cubicBezTo>
                  <a:cubicBezTo>
                    <a:pt x="1490" y="1130"/>
                    <a:pt x="1478" y="1148"/>
                    <a:pt x="1465" y="1166"/>
                  </a:cubicBezTo>
                  <a:cubicBezTo>
                    <a:pt x="1426" y="1207"/>
                    <a:pt x="1374" y="1234"/>
                    <a:pt x="1317" y="1238"/>
                  </a:cubicBezTo>
                  <a:cubicBezTo>
                    <a:pt x="1307" y="1240"/>
                    <a:pt x="1296" y="1241"/>
                    <a:pt x="1284" y="1241"/>
                  </a:cubicBezTo>
                  <a:cubicBezTo>
                    <a:pt x="1262" y="1241"/>
                    <a:pt x="1239" y="1238"/>
                    <a:pt x="1218" y="1232"/>
                  </a:cubicBezTo>
                  <a:cubicBezTo>
                    <a:pt x="1209" y="1229"/>
                    <a:pt x="1202" y="1225"/>
                    <a:pt x="1193" y="1222"/>
                  </a:cubicBezTo>
                  <a:cubicBezTo>
                    <a:pt x="1184" y="1220"/>
                    <a:pt x="1177" y="1216"/>
                    <a:pt x="1168" y="1211"/>
                  </a:cubicBezTo>
                  <a:cubicBezTo>
                    <a:pt x="1152" y="1202"/>
                    <a:pt x="1136" y="1191"/>
                    <a:pt x="1120" y="1177"/>
                  </a:cubicBezTo>
                  <a:cubicBezTo>
                    <a:pt x="1088" y="1150"/>
                    <a:pt x="1061" y="1116"/>
                    <a:pt x="1041" y="1080"/>
                  </a:cubicBezTo>
                  <a:cubicBezTo>
                    <a:pt x="1030" y="1057"/>
                    <a:pt x="1020" y="1037"/>
                    <a:pt x="1014" y="1014"/>
                  </a:cubicBezTo>
                  <a:cubicBezTo>
                    <a:pt x="1009" y="1003"/>
                    <a:pt x="1005" y="991"/>
                    <a:pt x="1002" y="980"/>
                  </a:cubicBezTo>
                  <a:cubicBezTo>
                    <a:pt x="1000" y="973"/>
                    <a:pt x="1000" y="969"/>
                    <a:pt x="998" y="962"/>
                  </a:cubicBezTo>
                  <a:lnTo>
                    <a:pt x="996" y="950"/>
                  </a:lnTo>
                  <a:cubicBezTo>
                    <a:pt x="993" y="944"/>
                    <a:pt x="993" y="937"/>
                    <a:pt x="991" y="930"/>
                  </a:cubicBezTo>
                  <a:cubicBezTo>
                    <a:pt x="989" y="914"/>
                    <a:pt x="989" y="901"/>
                    <a:pt x="986" y="885"/>
                  </a:cubicBezTo>
                  <a:cubicBezTo>
                    <a:pt x="984" y="871"/>
                    <a:pt x="982" y="855"/>
                    <a:pt x="982" y="837"/>
                  </a:cubicBezTo>
                  <a:lnTo>
                    <a:pt x="975" y="742"/>
                  </a:lnTo>
                  <a:lnTo>
                    <a:pt x="975" y="740"/>
                  </a:lnTo>
                  <a:lnTo>
                    <a:pt x="973" y="742"/>
                  </a:lnTo>
                  <a:lnTo>
                    <a:pt x="971" y="746"/>
                  </a:lnTo>
                  <a:lnTo>
                    <a:pt x="961" y="753"/>
                  </a:lnTo>
                  <a:lnTo>
                    <a:pt x="946" y="769"/>
                  </a:lnTo>
                  <a:lnTo>
                    <a:pt x="914" y="801"/>
                  </a:lnTo>
                  <a:lnTo>
                    <a:pt x="848" y="864"/>
                  </a:lnTo>
                  <a:lnTo>
                    <a:pt x="798" y="912"/>
                  </a:lnTo>
                  <a:cubicBezTo>
                    <a:pt x="787" y="921"/>
                    <a:pt x="776" y="932"/>
                    <a:pt x="764" y="941"/>
                  </a:cubicBezTo>
                  <a:cubicBezTo>
                    <a:pt x="739" y="962"/>
                    <a:pt x="717" y="980"/>
                    <a:pt x="692" y="998"/>
                  </a:cubicBezTo>
                  <a:cubicBezTo>
                    <a:pt x="612" y="1055"/>
                    <a:pt x="510" y="1111"/>
                    <a:pt x="390" y="1111"/>
                  </a:cubicBezTo>
                  <a:cubicBezTo>
                    <a:pt x="386" y="1112"/>
                    <a:pt x="383" y="1112"/>
                    <a:pt x="379" y="1112"/>
                  </a:cubicBezTo>
                  <a:cubicBezTo>
                    <a:pt x="322" y="1112"/>
                    <a:pt x="267" y="1096"/>
                    <a:pt x="218" y="1064"/>
                  </a:cubicBezTo>
                  <a:cubicBezTo>
                    <a:pt x="211" y="1062"/>
                    <a:pt x="207" y="1057"/>
                    <a:pt x="200" y="1050"/>
                  </a:cubicBezTo>
                  <a:cubicBezTo>
                    <a:pt x="195" y="1048"/>
                    <a:pt x="188" y="1041"/>
                    <a:pt x="184" y="1037"/>
                  </a:cubicBezTo>
                  <a:cubicBezTo>
                    <a:pt x="179" y="1030"/>
                    <a:pt x="173" y="1025"/>
                    <a:pt x="168" y="1018"/>
                  </a:cubicBezTo>
                  <a:lnTo>
                    <a:pt x="154" y="1000"/>
                  </a:lnTo>
                  <a:cubicBezTo>
                    <a:pt x="136" y="973"/>
                    <a:pt x="125" y="944"/>
                    <a:pt x="118" y="912"/>
                  </a:cubicBezTo>
                  <a:cubicBezTo>
                    <a:pt x="111" y="880"/>
                    <a:pt x="109" y="846"/>
                    <a:pt x="111" y="810"/>
                  </a:cubicBezTo>
                  <a:cubicBezTo>
                    <a:pt x="116" y="776"/>
                    <a:pt x="123" y="740"/>
                    <a:pt x="136" y="706"/>
                  </a:cubicBezTo>
                  <a:cubicBezTo>
                    <a:pt x="150" y="672"/>
                    <a:pt x="166" y="638"/>
                    <a:pt x="186" y="608"/>
                  </a:cubicBezTo>
                  <a:cubicBezTo>
                    <a:pt x="207" y="576"/>
                    <a:pt x="234" y="549"/>
                    <a:pt x="261" y="524"/>
                  </a:cubicBezTo>
                  <a:cubicBezTo>
                    <a:pt x="379" y="422"/>
                    <a:pt x="538" y="368"/>
                    <a:pt x="701" y="322"/>
                  </a:cubicBezTo>
                  <a:cubicBezTo>
                    <a:pt x="769" y="305"/>
                    <a:pt x="837" y="284"/>
                    <a:pt x="891" y="284"/>
                  </a:cubicBezTo>
                  <a:cubicBezTo>
                    <a:pt x="902" y="284"/>
                    <a:pt x="911" y="284"/>
                    <a:pt x="921" y="286"/>
                  </a:cubicBezTo>
                  <a:cubicBezTo>
                    <a:pt x="948" y="291"/>
                    <a:pt x="968" y="307"/>
                    <a:pt x="980" y="329"/>
                  </a:cubicBezTo>
                  <a:lnTo>
                    <a:pt x="982" y="332"/>
                  </a:lnTo>
                  <a:lnTo>
                    <a:pt x="982" y="334"/>
                  </a:lnTo>
                  <a:lnTo>
                    <a:pt x="982" y="336"/>
                  </a:lnTo>
                  <a:cubicBezTo>
                    <a:pt x="984" y="338"/>
                    <a:pt x="984" y="341"/>
                    <a:pt x="984" y="343"/>
                  </a:cubicBezTo>
                  <a:cubicBezTo>
                    <a:pt x="989" y="366"/>
                    <a:pt x="989" y="388"/>
                    <a:pt x="982" y="409"/>
                  </a:cubicBezTo>
                  <a:cubicBezTo>
                    <a:pt x="973" y="440"/>
                    <a:pt x="955" y="470"/>
                    <a:pt x="930" y="492"/>
                  </a:cubicBezTo>
                  <a:cubicBezTo>
                    <a:pt x="905" y="511"/>
                    <a:pt x="878" y="524"/>
                    <a:pt x="848" y="533"/>
                  </a:cubicBezTo>
                  <a:cubicBezTo>
                    <a:pt x="821" y="542"/>
                    <a:pt x="794" y="549"/>
                    <a:pt x="764" y="554"/>
                  </a:cubicBezTo>
                  <a:cubicBezTo>
                    <a:pt x="705" y="561"/>
                    <a:pt x="644" y="565"/>
                    <a:pt x="572" y="567"/>
                  </a:cubicBezTo>
                  <a:cubicBezTo>
                    <a:pt x="633" y="599"/>
                    <a:pt x="696" y="622"/>
                    <a:pt x="762" y="633"/>
                  </a:cubicBezTo>
                  <a:cubicBezTo>
                    <a:pt x="781" y="636"/>
                    <a:pt x="800" y="638"/>
                    <a:pt x="818" y="638"/>
                  </a:cubicBezTo>
                  <a:cubicBezTo>
                    <a:pt x="837" y="638"/>
                    <a:pt x="855" y="636"/>
                    <a:pt x="873" y="633"/>
                  </a:cubicBezTo>
                  <a:cubicBezTo>
                    <a:pt x="921" y="626"/>
                    <a:pt x="964" y="608"/>
                    <a:pt x="1000" y="576"/>
                  </a:cubicBezTo>
                  <a:cubicBezTo>
                    <a:pt x="1043" y="540"/>
                    <a:pt x="1075" y="492"/>
                    <a:pt x="1091" y="438"/>
                  </a:cubicBezTo>
                  <a:cubicBezTo>
                    <a:pt x="1102" y="400"/>
                    <a:pt x="1104" y="356"/>
                    <a:pt x="1095" y="316"/>
                  </a:cubicBezTo>
                  <a:cubicBezTo>
                    <a:pt x="1095" y="311"/>
                    <a:pt x="1091" y="307"/>
                    <a:pt x="1088" y="300"/>
                  </a:cubicBezTo>
                  <a:lnTo>
                    <a:pt x="1086" y="291"/>
                  </a:lnTo>
                  <a:lnTo>
                    <a:pt x="1086" y="288"/>
                  </a:lnTo>
                  <a:lnTo>
                    <a:pt x="1086" y="286"/>
                  </a:lnTo>
                  <a:lnTo>
                    <a:pt x="1082" y="277"/>
                  </a:lnTo>
                  <a:cubicBezTo>
                    <a:pt x="1068" y="250"/>
                    <a:pt x="1048" y="227"/>
                    <a:pt x="1025" y="209"/>
                  </a:cubicBezTo>
                  <a:cubicBezTo>
                    <a:pt x="1002" y="193"/>
                    <a:pt x="975" y="182"/>
                    <a:pt x="948" y="177"/>
                  </a:cubicBezTo>
                  <a:cubicBezTo>
                    <a:pt x="927" y="174"/>
                    <a:pt x="906" y="172"/>
                    <a:pt x="885" y="172"/>
                  </a:cubicBezTo>
                  <a:cubicBezTo>
                    <a:pt x="856" y="172"/>
                    <a:pt x="827" y="175"/>
                    <a:pt x="798" y="182"/>
                  </a:cubicBezTo>
                  <a:cubicBezTo>
                    <a:pt x="753" y="191"/>
                    <a:pt x="714" y="202"/>
                    <a:pt x="674" y="216"/>
                  </a:cubicBezTo>
                  <a:cubicBezTo>
                    <a:pt x="587" y="236"/>
                    <a:pt x="504" y="266"/>
                    <a:pt x="422" y="300"/>
                  </a:cubicBezTo>
                  <a:cubicBezTo>
                    <a:pt x="338" y="334"/>
                    <a:pt x="261" y="381"/>
                    <a:pt x="191" y="443"/>
                  </a:cubicBezTo>
                  <a:cubicBezTo>
                    <a:pt x="154" y="472"/>
                    <a:pt x="123" y="506"/>
                    <a:pt x="98" y="545"/>
                  </a:cubicBezTo>
                  <a:cubicBezTo>
                    <a:pt x="71" y="583"/>
                    <a:pt x="50" y="624"/>
                    <a:pt x="34" y="667"/>
                  </a:cubicBezTo>
                  <a:cubicBezTo>
                    <a:pt x="18" y="710"/>
                    <a:pt x="9" y="755"/>
                    <a:pt x="3" y="801"/>
                  </a:cubicBezTo>
                  <a:cubicBezTo>
                    <a:pt x="0" y="846"/>
                    <a:pt x="3" y="891"/>
                    <a:pt x="12" y="937"/>
                  </a:cubicBezTo>
                  <a:cubicBezTo>
                    <a:pt x="21" y="982"/>
                    <a:pt x="39" y="1025"/>
                    <a:pt x="64" y="1064"/>
                  </a:cubicBezTo>
                  <a:lnTo>
                    <a:pt x="84" y="1091"/>
                  </a:lnTo>
                  <a:cubicBezTo>
                    <a:pt x="91" y="1100"/>
                    <a:pt x="100" y="1109"/>
                    <a:pt x="107" y="1116"/>
                  </a:cubicBezTo>
                  <a:cubicBezTo>
                    <a:pt x="116" y="1125"/>
                    <a:pt x="123" y="1132"/>
                    <a:pt x="132" y="1139"/>
                  </a:cubicBezTo>
                  <a:cubicBezTo>
                    <a:pt x="141" y="1145"/>
                    <a:pt x="150" y="1152"/>
                    <a:pt x="159" y="1159"/>
                  </a:cubicBezTo>
                  <a:cubicBezTo>
                    <a:pt x="229" y="1202"/>
                    <a:pt x="311" y="1225"/>
                    <a:pt x="392" y="1225"/>
                  </a:cubicBezTo>
                  <a:cubicBezTo>
                    <a:pt x="465" y="1222"/>
                    <a:pt x="538" y="1209"/>
                    <a:pt x="603" y="1179"/>
                  </a:cubicBezTo>
                  <a:cubicBezTo>
                    <a:pt x="658" y="1154"/>
                    <a:pt x="712" y="1125"/>
                    <a:pt x="760" y="1089"/>
                  </a:cubicBezTo>
                  <a:cubicBezTo>
                    <a:pt x="787" y="1068"/>
                    <a:pt x="814" y="1046"/>
                    <a:pt x="839" y="1025"/>
                  </a:cubicBezTo>
                  <a:lnTo>
                    <a:pt x="875" y="993"/>
                  </a:lnTo>
                  <a:lnTo>
                    <a:pt x="891" y="978"/>
                  </a:lnTo>
                  <a:lnTo>
                    <a:pt x="893" y="987"/>
                  </a:lnTo>
                  <a:cubicBezTo>
                    <a:pt x="893" y="993"/>
                    <a:pt x="896" y="1003"/>
                    <a:pt x="898" y="1009"/>
                  </a:cubicBezTo>
                  <a:cubicBezTo>
                    <a:pt x="903" y="1023"/>
                    <a:pt x="907" y="1037"/>
                    <a:pt x="912" y="1052"/>
                  </a:cubicBezTo>
                  <a:cubicBezTo>
                    <a:pt x="923" y="1080"/>
                    <a:pt x="934" y="1107"/>
                    <a:pt x="948" y="1132"/>
                  </a:cubicBezTo>
                  <a:cubicBezTo>
                    <a:pt x="975" y="1182"/>
                    <a:pt x="1009" y="1225"/>
                    <a:pt x="1052" y="1263"/>
                  </a:cubicBezTo>
                  <a:cubicBezTo>
                    <a:pt x="1073" y="1279"/>
                    <a:pt x="1095" y="1295"/>
                    <a:pt x="1118" y="1309"/>
                  </a:cubicBezTo>
                  <a:cubicBezTo>
                    <a:pt x="1129" y="1315"/>
                    <a:pt x="1143" y="1320"/>
                    <a:pt x="1154" y="1327"/>
                  </a:cubicBezTo>
                  <a:cubicBezTo>
                    <a:pt x="1166" y="1331"/>
                    <a:pt x="1179" y="1336"/>
                    <a:pt x="1193" y="1338"/>
                  </a:cubicBezTo>
                  <a:cubicBezTo>
                    <a:pt x="1224" y="1348"/>
                    <a:pt x="1258" y="1352"/>
                    <a:pt x="1292" y="1352"/>
                  </a:cubicBezTo>
                  <a:cubicBezTo>
                    <a:pt x="1307" y="1352"/>
                    <a:pt x="1321" y="1351"/>
                    <a:pt x="1336" y="1349"/>
                  </a:cubicBezTo>
                  <a:cubicBezTo>
                    <a:pt x="1419" y="1340"/>
                    <a:pt x="1499" y="1300"/>
                    <a:pt x="1553" y="1236"/>
                  </a:cubicBezTo>
                  <a:cubicBezTo>
                    <a:pt x="1578" y="1207"/>
                    <a:pt x="1594" y="1175"/>
                    <a:pt x="1603" y="1139"/>
                  </a:cubicBezTo>
                  <a:cubicBezTo>
                    <a:pt x="1612" y="1109"/>
                    <a:pt x="1617" y="1080"/>
                    <a:pt x="1619" y="1050"/>
                  </a:cubicBezTo>
                  <a:cubicBezTo>
                    <a:pt x="1621" y="1007"/>
                    <a:pt x="1621" y="966"/>
                    <a:pt x="1619" y="923"/>
                  </a:cubicBezTo>
                  <a:lnTo>
                    <a:pt x="1619" y="880"/>
                  </a:lnTo>
                  <a:lnTo>
                    <a:pt x="1621" y="889"/>
                  </a:lnTo>
                  <a:cubicBezTo>
                    <a:pt x="1630" y="916"/>
                    <a:pt x="1637" y="932"/>
                    <a:pt x="1642" y="939"/>
                  </a:cubicBezTo>
                  <a:lnTo>
                    <a:pt x="1644" y="950"/>
                  </a:lnTo>
                  <a:cubicBezTo>
                    <a:pt x="1653" y="966"/>
                    <a:pt x="1660" y="984"/>
                    <a:pt x="1669" y="1000"/>
                  </a:cubicBezTo>
                  <a:cubicBezTo>
                    <a:pt x="1696" y="1048"/>
                    <a:pt x="1730" y="1091"/>
                    <a:pt x="1771" y="1127"/>
                  </a:cubicBezTo>
                  <a:cubicBezTo>
                    <a:pt x="1834" y="1184"/>
                    <a:pt x="1919" y="1216"/>
                    <a:pt x="2007" y="1216"/>
                  </a:cubicBezTo>
                  <a:cubicBezTo>
                    <a:pt x="2010" y="1216"/>
                    <a:pt x="2013" y="1216"/>
                    <a:pt x="2016" y="1216"/>
                  </a:cubicBezTo>
                  <a:cubicBezTo>
                    <a:pt x="2072" y="1216"/>
                    <a:pt x="2127" y="1200"/>
                    <a:pt x="2174" y="1173"/>
                  </a:cubicBezTo>
                  <a:cubicBezTo>
                    <a:pt x="2204" y="1154"/>
                    <a:pt x="2229" y="1134"/>
                    <a:pt x="2247" y="1107"/>
                  </a:cubicBezTo>
                  <a:cubicBezTo>
                    <a:pt x="2267" y="1080"/>
                    <a:pt x="2283" y="1048"/>
                    <a:pt x="2290" y="1016"/>
                  </a:cubicBezTo>
                  <a:cubicBezTo>
                    <a:pt x="2304" y="950"/>
                    <a:pt x="2299" y="882"/>
                    <a:pt x="2279" y="821"/>
                  </a:cubicBezTo>
                  <a:cubicBezTo>
                    <a:pt x="2263" y="760"/>
                    <a:pt x="2242" y="703"/>
                    <a:pt x="2231" y="647"/>
                  </a:cubicBezTo>
                  <a:cubicBezTo>
                    <a:pt x="2226" y="622"/>
                    <a:pt x="2224" y="595"/>
                    <a:pt x="2224" y="567"/>
                  </a:cubicBezTo>
                  <a:lnTo>
                    <a:pt x="2229" y="549"/>
                  </a:lnTo>
                  <a:cubicBezTo>
                    <a:pt x="2229" y="545"/>
                    <a:pt x="2231" y="538"/>
                    <a:pt x="2233" y="531"/>
                  </a:cubicBezTo>
                  <a:cubicBezTo>
                    <a:pt x="2233" y="527"/>
                    <a:pt x="2236" y="520"/>
                    <a:pt x="2240" y="515"/>
                  </a:cubicBezTo>
                  <a:cubicBezTo>
                    <a:pt x="2242" y="511"/>
                    <a:pt x="2245" y="504"/>
                    <a:pt x="2247" y="499"/>
                  </a:cubicBezTo>
                  <a:cubicBezTo>
                    <a:pt x="2281" y="454"/>
                    <a:pt x="2328" y="420"/>
                    <a:pt x="2383" y="404"/>
                  </a:cubicBezTo>
                  <a:cubicBezTo>
                    <a:pt x="2446" y="381"/>
                    <a:pt x="2512" y="366"/>
                    <a:pt x="2580" y="354"/>
                  </a:cubicBezTo>
                  <a:cubicBezTo>
                    <a:pt x="2650" y="341"/>
                    <a:pt x="2723" y="325"/>
                    <a:pt x="2795" y="313"/>
                  </a:cubicBezTo>
                  <a:cubicBezTo>
                    <a:pt x="2941" y="286"/>
                    <a:pt x="3090" y="261"/>
                    <a:pt x="3244" y="239"/>
                  </a:cubicBezTo>
                  <a:cubicBezTo>
                    <a:pt x="3838" y="155"/>
                    <a:pt x="4439" y="112"/>
                    <a:pt x="5040" y="112"/>
                  </a:cubicBezTo>
                  <a:lnTo>
                    <a:pt x="5237" y="112"/>
                  </a:lnTo>
                  <a:lnTo>
                    <a:pt x="5332" y="114"/>
                  </a:lnTo>
                  <a:lnTo>
                    <a:pt x="5416" y="116"/>
                  </a:lnTo>
                  <a:lnTo>
                    <a:pt x="5486" y="118"/>
                  </a:lnTo>
                  <a:cubicBezTo>
                    <a:pt x="5529" y="118"/>
                    <a:pt x="5563" y="121"/>
                    <a:pt x="5586" y="123"/>
                  </a:cubicBezTo>
                  <a:cubicBezTo>
                    <a:pt x="5611" y="125"/>
                    <a:pt x="5636" y="125"/>
                    <a:pt x="5661" y="125"/>
                  </a:cubicBezTo>
                  <a:cubicBezTo>
                    <a:pt x="5707" y="125"/>
                    <a:pt x="5754" y="123"/>
                    <a:pt x="5799" y="118"/>
                  </a:cubicBezTo>
                  <a:cubicBezTo>
                    <a:pt x="5858" y="114"/>
                    <a:pt x="5919" y="105"/>
                    <a:pt x="5992" y="94"/>
                  </a:cubicBezTo>
                  <a:cubicBezTo>
                    <a:pt x="5928" y="71"/>
                    <a:pt x="5865" y="53"/>
                    <a:pt x="5801" y="39"/>
                  </a:cubicBezTo>
                  <a:cubicBezTo>
                    <a:pt x="5729" y="23"/>
                    <a:pt x="5659" y="16"/>
                    <a:pt x="5586" y="12"/>
                  </a:cubicBezTo>
                  <a:cubicBezTo>
                    <a:pt x="5563" y="10"/>
                    <a:pt x="5529" y="10"/>
                    <a:pt x="5486" y="7"/>
                  </a:cubicBezTo>
                  <a:lnTo>
                    <a:pt x="5416" y="5"/>
                  </a:lnTo>
                  <a:lnTo>
                    <a:pt x="5330" y="3"/>
                  </a:lnTo>
                  <a:lnTo>
                    <a:pt x="5235" y="3"/>
                  </a:lnTo>
                  <a:cubicBezTo>
                    <a:pt x="5169" y="3"/>
                    <a:pt x="5101" y="1"/>
                    <a:pt x="50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a:off x="4293348" y="4344724"/>
              <a:ext cx="568864" cy="21328"/>
            </a:xfrm>
            <a:custGeom>
              <a:avLst/>
              <a:gdLst/>
              <a:ahLst/>
              <a:cxnLst/>
              <a:rect l="l" t="t" r="r" b="b"/>
              <a:pathLst>
                <a:path w="6668" h="250" extrusionOk="0">
                  <a:moveTo>
                    <a:pt x="3129" y="1"/>
                  </a:moveTo>
                  <a:cubicBezTo>
                    <a:pt x="3052" y="1"/>
                    <a:pt x="2941" y="1"/>
                    <a:pt x="2805" y="5"/>
                  </a:cubicBezTo>
                  <a:cubicBezTo>
                    <a:pt x="2669" y="10"/>
                    <a:pt x="2508" y="12"/>
                    <a:pt x="2334" y="19"/>
                  </a:cubicBezTo>
                  <a:lnTo>
                    <a:pt x="2061" y="28"/>
                  </a:lnTo>
                  <a:lnTo>
                    <a:pt x="1778" y="39"/>
                  </a:lnTo>
                  <a:cubicBezTo>
                    <a:pt x="1681" y="44"/>
                    <a:pt x="1583" y="51"/>
                    <a:pt x="1486" y="55"/>
                  </a:cubicBezTo>
                  <a:cubicBezTo>
                    <a:pt x="1390" y="62"/>
                    <a:pt x="1293" y="66"/>
                    <a:pt x="1196" y="73"/>
                  </a:cubicBezTo>
                  <a:lnTo>
                    <a:pt x="914" y="91"/>
                  </a:lnTo>
                  <a:lnTo>
                    <a:pt x="778" y="103"/>
                  </a:lnTo>
                  <a:lnTo>
                    <a:pt x="651" y="112"/>
                  </a:lnTo>
                  <a:lnTo>
                    <a:pt x="402" y="132"/>
                  </a:lnTo>
                  <a:cubicBezTo>
                    <a:pt x="264" y="144"/>
                    <a:pt x="130" y="175"/>
                    <a:pt x="1" y="225"/>
                  </a:cubicBezTo>
                  <a:cubicBezTo>
                    <a:pt x="91" y="242"/>
                    <a:pt x="181" y="249"/>
                    <a:pt x="272" y="249"/>
                  </a:cubicBezTo>
                  <a:cubicBezTo>
                    <a:pt x="318" y="249"/>
                    <a:pt x="365" y="247"/>
                    <a:pt x="411" y="243"/>
                  </a:cubicBezTo>
                  <a:lnTo>
                    <a:pt x="661" y="223"/>
                  </a:lnTo>
                  <a:lnTo>
                    <a:pt x="787" y="214"/>
                  </a:lnTo>
                  <a:lnTo>
                    <a:pt x="921" y="203"/>
                  </a:lnTo>
                  <a:lnTo>
                    <a:pt x="1202" y="184"/>
                  </a:lnTo>
                  <a:cubicBezTo>
                    <a:pt x="1300" y="178"/>
                    <a:pt x="1395" y="173"/>
                    <a:pt x="1492" y="166"/>
                  </a:cubicBezTo>
                  <a:cubicBezTo>
                    <a:pt x="1590" y="162"/>
                    <a:pt x="1687" y="155"/>
                    <a:pt x="1783" y="150"/>
                  </a:cubicBezTo>
                  <a:lnTo>
                    <a:pt x="2066" y="139"/>
                  </a:lnTo>
                  <a:lnTo>
                    <a:pt x="2336" y="130"/>
                  </a:lnTo>
                  <a:cubicBezTo>
                    <a:pt x="2510" y="121"/>
                    <a:pt x="2669" y="119"/>
                    <a:pt x="2805" y="116"/>
                  </a:cubicBezTo>
                  <a:cubicBezTo>
                    <a:pt x="2941" y="112"/>
                    <a:pt x="3052" y="112"/>
                    <a:pt x="3131" y="112"/>
                  </a:cubicBezTo>
                  <a:lnTo>
                    <a:pt x="3698" y="112"/>
                  </a:lnTo>
                  <a:lnTo>
                    <a:pt x="4167" y="116"/>
                  </a:lnTo>
                  <a:cubicBezTo>
                    <a:pt x="4342" y="121"/>
                    <a:pt x="4530" y="123"/>
                    <a:pt x="4723" y="130"/>
                  </a:cubicBezTo>
                  <a:cubicBezTo>
                    <a:pt x="5106" y="141"/>
                    <a:pt x="5510" y="162"/>
                    <a:pt x="5850" y="182"/>
                  </a:cubicBezTo>
                  <a:lnTo>
                    <a:pt x="6255" y="212"/>
                  </a:lnTo>
                  <a:cubicBezTo>
                    <a:pt x="6294" y="215"/>
                    <a:pt x="6333" y="216"/>
                    <a:pt x="6372" y="216"/>
                  </a:cubicBezTo>
                  <a:cubicBezTo>
                    <a:pt x="6472" y="216"/>
                    <a:pt x="6570" y="206"/>
                    <a:pt x="6668" y="187"/>
                  </a:cubicBezTo>
                  <a:cubicBezTo>
                    <a:pt x="6539" y="139"/>
                    <a:pt x="6403" y="110"/>
                    <a:pt x="6264" y="101"/>
                  </a:cubicBezTo>
                  <a:lnTo>
                    <a:pt x="5856" y="71"/>
                  </a:lnTo>
                  <a:cubicBezTo>
                    <a:pt x="5514" y="51"/>
                    <a:pt x="5113" y="30"/>
                    <a:pt x="4725" y="19"/>
                  </a:cubicBezTo>
                  <a:cubicBezTo>
                    <a:pt x="4532" y="12"/>
                    <a:pt x="4344" y="10"/>
                    <a:pt x="4170" y="5"/>
                  </a:cubicBez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a:off x="3752980" y="4326979"/>
              <a:ext cx="530814" cy="110821"/>
            </a:xfrm>
            <a:custGeom>
              <a:avLst/>
              <a:gdLst/>
              <a:ahLst/>
              <a:cxnLst/>
              <a:rect l="l" t="t" r="r" b="b"/>
              <a:pathLst>
                <a:path w="6222" h="1299" extrusionOk="0">
                  <a:moveTo>
                    <a:pt x="4168" y="915"/>
                  </a:moveTo>
                  <a:lnTo>
                    <a:pt x="4168" y="918"/>
                  </a:lnTo>
                  <a:lnTo>
                    <a:pt x="4163" y="930"/>
                  </a:lnTo>
                  <a:lnTo>
                    <a:pt x="4156" y="941"/>
                  </a:lnTo>
                  <a:lnTo>
                    <a:pt x="4149" y="950"/>
                  </a:lnTo>
                  <a:lnTo>
                    <a:pt x="4145" y="959"/>
                  </a:lnTo>
                  <a:cubicBezTo>
                    <a:pt x="4138" y="966"/>
                    <a:pt x="4131" y="975"/>
                    <a:pt x="4125" y="982"/>
                  </a:cubicBezTo>
                  <a:cubicBezTo>
                    <a:pt x="4120" y="986"/>
                    <a:pt x="4116" y="989"/>
                    <a:pt x="4112" y="992"/>
                  </a:cubicBezTo>
                  <a:lnTo>
                    <a:pt x="4112" y="992"/>
                  </a:lnTo>
                  <a:cubicBezTo>
                    <a:pt x="4139" y="968"/>
                    <a:pt x="4157" y="942"/>
                    <a:pt x="4168" y="915"/>
                  </a:cubicBezTo>
                  <a:close/>
                  <a:moveTo>
                    <a:pt x="5716" y="0"/>
                  </a:moveTo>
                  <a:cubicBezTo>
                    <a:pt x="5693" y="2"/>
                    <a:pt x="5668" y="5"/>
                    <a:pt x="5646" y="7"/>
                  </a:cubicBezTo>
                  <a:cubicBezTo>
                    <a:pt x="5612" y="14"/>
                    <a:pt x="5580" y="23"/>
                    <a:pt x="5548" y="36"/>
                  </a:cubicBezTo>
                  <a:cubicBezTo>
                    <a:pt x="5473" y="66"/>
                    <a:pt x="5410" y="116"/>
                    <a:pt x="5365" y="182"/>
                  </a:cubicBezTo>
                  <a:cubicBezTo>
                    <a:pt x="5324" y="238"/>
                    <a:pt x="5301" y="304"/>
                    <a:pt x="5297" y="374"/>
                  </a:cubicBezTo>
                  <a:cubicBezTo>
                    <a:pt x="5328" y="320"/>
                    <a:pt x="5371" y="272"/>
                    <a:pt x="5421" y="234"/>
                  </a:cubicBezTo>
                  <a:cubicBezTo>
                    <a:pt x="5471" y="193"/>
                    <a:pt x="5528" y="161"/>
                    <a:pt x="5587" y="136"/>
                  </a:cubicBezTo>
                  <a:cubicBezTo>
                    <a:pt x="5612" y="127"/>
                    <a:pt x="5637" y="120"/>
                    <a:pt x="5662" y="116"/>
                  </a:cubicBezTo>
                  <a:cubicBezTo>
                    <a:pt x="5680" y="114"/>
                    <a:pt x="5698" y="111"/>
                    <a:pt x="5716" y="111"/>
                  </a:cubicBezTo>
                  <a:lnTo>
                    <a:pt x="5752" y="111"/>
                  </a:lnTo>
                  <a:cubicBezTo>
                    <a:pt x="5764" y="111"/>
                    <a:pt x="5775" y="114"/>
                    <a:pt x="5786" y="116"/>
                  </a:cubicBezTo>
                  <a:cubicBezTo>
                    <a:pt x="5834" y="125"/>
                    <a:pt x="5879" y="145"/>
                    <a:pt x="5920" y="170"/>
                  </a:cubicBezTo>
                  <a:cubicBezTo>
                    <a:pt x="6011" y="227"/>
                    <a:pt x="6072" y="318"/>
                    <a:pt x="6095" y="420"/>
                  </a:cubicBezTo>
                  <a:cubicBezTo>
                    <a:pt x="6106" y="472"/>
                    <a:pt x="6104" y="526"/>
                    <a:pt x="6090" y="581"/>
                  </a:cubicBezTo>
                  <a:cubicBezTo>
                    <a:pt x="6076" y="635"/>
                    <a:pt x="6049" y="685"/>
                    <a:pt x="6015" y="730"/>
                  </a:cubicBezTo>
                  <a:cubicBezTo>
                    <a:pt x="5981" y="778"/>
                    <a:pt x="5938" y="819"/>
                    <a:pt x="5890" y="853"/>
                  </a:cubicBezTo>
                  <a:cubicBezTo>
                    <a:pt x="5797" y="915"/>
                    <a:pt x="5689" y="948"/>
                    <a:pt x="5580" y="948"/>
                  </a:cubicBezTo>
                  <a:cubicBezTo>
                    <a:pt x="5512" y="948"/>
                    <a:pt x="5443" y="935"/>
                    <a:pt x="5378" y="909"/>
                  </a:cubicBezTo>
                  <a:cubicBezTo>
                    <a:pt x="5321" y="889"/>
                    <a:pt x="5267" y="862"/>
                    <a:pt x="5215" y="828"/>
                  </a:cubicBezTo>
                  <a:cubicBezTo>
                    <a:pt x="5165" y="796"/>
                    <a:pt x="5117" y="757"/>
                    <a:pt x="5074" y="714"/>
                  </a:cubicBezTo>
                  <a:cubicBezTo>
                    <a:pt x="5052" y="694"/>
                    <a:pt x="5031" y="671"/>
                    <a:pt x="5011" y="651"/>
                  </a:cubicBezTo>
                  <a:lnTo>
                    <a:pt x="4981" y="617"/>
                  </a:lnTo>
                  <a:cubicBezTo>
                    <a:pt x="4972" y="603"/>
                    <a:pt x="4968" y="599"/>
                    <a:pt x="4945" y="569"/>
                  </a:cubicBezTo>
                  <a:cubicBezTo>
                    <a:pt x="4936" y="556"/>
                    <a:pt x="4927" y="540"/>
                    <a:pt x="4918" y="531"/>
                  </a:cubicBezTo>
                  <a:lnTo>
                    <a:pt x="4893" y="501"/>
                  </a:lnTo>
                  <a:lnTo>
                    <a:pt x="4866" y="474"/>
                  </a:lnTo>
                  <a:lnTo>
                    <a:pt x="4859" y="467"/>
                  </a:lnTo>
                  <a:cubicBezTo>
                    <a:pt x="4859" y="467"/>
                    <a:pt x="4857" y="472"/>
                    <a:pt x="4854" y="474"/>
                  </a:cubicBezTo>
                  <a:lnTo>
                    <a:pt x="4843" y="492"/>
                  </a:lnTo>
                  <a:lnTo>
                    <a:pt x="4820" y="526"/>
                  </a:lnTo>
                  <a:lnTo>
                    <a:pt x="4800" y="562"/>
                  </a:lnTo>
                  <a:cubicBezTo>
                    <a:pt x="4793" y="574"/>
                    <a:pt x="4786" y="585"/>
                    <a:pt x="4780" y="599"/>
                  </a:cubicBezTo>
                  <a:cubicBezTo>
                    <a:pt x="4777" y="605"/>
                    <a:pt x="4775" y="612"/>
                    <a:pt x="4773" y="619"/>
                  </a:cubicBezTo>
                  <a:lnTo>
                    <a:pt x="4768" y="639"/>
                  </a:lnTo>
                  <a:cubicBezTo>
                    <a:pt x="4755" y="701"/>
                    <a:pt x="4752" y="766"/>
                    <a:pt x="4757" y="830"/>
                  </a:cubicBezTo>
                  <a:cubicBezTo>
                    <a:pt x="4759" y="889"/>
                    <a:pt x="4764" y="943"/>
                    <a:pt x="4764" y="995"/>
                  </a:cubicBezTo>
                  <a:cubicBezTo>
                    <a:pt x="4764" y="1038"/>
                    <a:pt x="4752" y="1082"/>
                    <a:pt x="4732" y="1120"/>
                  </a:cubicBezTo>
                  <a:cubicBezTo>
                    <a:pt x="4725" y="1129"/>
                    <a:pt x="4721" y="1136"/>
                    <a:pt x="4714" y="1143"/>
                  </a:cubicBezTo>
                  <a:cubicBezTo>
                    <a:pt x="4707" y="1150"/>
                    <a:pt x="4700" y="1156"/>
                    <a:pt x="4694" y="1161"/>
                  </a:cubicBezTo>
                  <a:cubicBezTo>
                    <a:pt x="4680" y="1172"/>
                    <a:pt x="4662" y="1179"/>
                    <a:pt x="4646" y="1184"/>
                  </a:cubicBezTo>
                  <a:cubicBezTo>
                    <a:pt x="4633" y="1186"/>
                    <a:pt x="4620" y="1187"/>
                    <a:pt x="4606" y="1187"/>
                  </a:cubicBezTo>
                  <a:cubicBezTo>
                    <a:pt x="4547" y="1187"/>
                    <a:pt x="4489" y="1166"/>
                    <a:pt x="4444" y="1127"/>
                  </a:cubicBezTo>
                  <a:cubicBezTo>
                    <a:pt x="4419" y="1104"/>
                    <a:pt x="4397" y="1077"/>
                    <a:pt x="4378" y="1050"/>
                  </a:cubicBezTo>
                  <a:cubicBezTo>
                    <a:pt x="4369" y="1036"/>
                    <a:pt x="4363" y="1020"/>
                    <a:pt x="4353" y="1009"/>
                  </a:cubicBezTo>
                  <a:cubicBezTo>
                    <a:pt x="4351" y="1002"/>
                    <a:pt x="4347" y="995"/>
                    <a:pt x="4344" y="989"/>
                  </a:cubicBezTo>
                  <a:lnTo>
                    <a:pt x="4333" y="961"/>
                  </a:lnTo>
                  <a:cubicBezTo>
                    <a:pt x="4319" y="934"/>
                    <a:pt x="4308" y="905"/>
                    <a:pt x="4299" y="878"/>
                  </a:cubicBezTo>
                  <a:cubicBezTo>
                    <a:pt x="4292" y="864"/>
                    <a:pt x="4288" y="848"/>
                    <a:pt x="4283" y="834"/>
                  </a:cubicBezTo>
                  <a:cubicBezTo>
                    <a:pt x="4281" y="828"/>
                    <a:pt x="4279" y="821"/>
                    <a:pt x="4276" y="814"/>
                  </a:cubicBezTo>
                  <a:lnTo>
                    <a:pt x="4267" y="819"/>
                  </a:lnTo>
                  <a:lnTo>
                    <a:pt x="4229" y="830"/>
                  </a:lnTo>
                  <a:lnTo>
                    <a:pt x="4222" y="830"/>
                  </a:lnTo>
                  <a:lnTo>
                    <a:pt x="4202" y="837"/>
                  </a:lnTo>
                  <a:lnTo>
                    <a:pt x="4188" y="841"/>
                  </a:lnTo>
                  <a:lnTo>
                    <a:pt x="4179" y="844"/>
                  </a:lnTo>
                  <a:lnTo>
                    <a:pt x="4178" y="844"/>
                  </a:lnTo>
                  <a:cubicBezTo>
                    <a:pt x="4172" y="748"/>
                    <a:pt x="4090" y="661"/>
                    <a:pt x="3990" y="661"/>
                  </a:cubicBezTo>
                  <a:cubicBezTo>
                    <a:pt x="3957" y="661"/>
                    <a:pt x="3923" y="670"/>
                    <a:pt x="3889" y="692"/>
                  </a:cubicBezTo>
                  <a:cubicBezTo>
                    <a:pt x="3720" y="799"/>
                    <a:pt x="3816" y="1039"/>
                    <a:pt x="3983" y="1039"/>
                  </a:cubicBezTo>
                  <a:cubicBezTo>
                    <a:pt x="4009" y="1039"/>
                    <a:pt x="4037" y="1034"/>
                    <a:pt x="4066" y="1020"/>
                  </a:cubicBezTo>
                  <a:lnTo>
                    <a:pt x="4066" y="1020"/>
                  </a:lnTo>
                  <a:cubicBezTo>
                    <a:pt x="4027" y="1041"/>
                    <a:pt x="3984" y="1050"/>
                    <a:pt x="3941" y="1052"/>
                  </a:cubicBezTo>
                  <a:lnTo>
                    <a:pt x="3911" y="1052"/>
                  </a:lnTo>
                  <a:lnTo>
                    <a:pt x="3882" y="1045"/>
                  </a:lnTo>
                  <a:cubicBezTo>
                    <a:pt x="3848" y="1036"/>
                    <a:pt x="3816" y="1018"/>
                    <a:pt x="3789" y="991"/>
                  </a:cubicBezTo>
                  <a:cubicBezTo>
                    <a:pt x="3769" y="973"/>
                    <a:pt x="3750" y="952"/>
                    <a:pt x="3735" y="927"/>
                  </a:cubicBezTo>
                  <a:cubicBezTo>
                    <a:pt x="3716" y="900"/>
                    <a:pt x="3703" y="868"/>
                    <a:pt x="3692" y="837"/>
                  </a:cubicBezTo>
                  <a:cubicBezTo>
                    <a:pt x="3667" y="755"/>
                    <a:pt x="3658" y="669"/>
                    <a:pt x="3669" y="583"/>
                  </a:cubicBezTo>
                  <a:cubicBezTo>
                    <a:pt x="3671" y="560"/>
                    <a:pt x="3673" y="535"/>
                    <a:pt x="3678" y="510"/>
                  </a:cubicBezTo>
                  <a:cubicBezTo>
                    <a:pt x="3682" y="485"/>
                    <a:pt x="3689" y="456"/>
                    <a:pt x="3694" y="426"/>
                  </a:cubicBezTo>
                  <a:cubicBezTo>
                    <a:pt x="3698" y="390"/>
                    <a:pt x="3694" y="354"/>
                    <a:pt x="3682" y="318"/>
                  </a:cubicBezTo>
                  <a:cubicBezTo>
                    <a:pt x="3669" y="277"/>
                    <a:pt x="3639" y="243"/>
                    <a:pt x="3603" y="222"/>
                  </a:cubicBezTo>
                  <a:cubicBezTo>
                    <a:pt x="3569" y="204"/>
                    <a:pt x="3533" y="195"/>
                    <a:pt x="3497" y="191"/>
                  </a:cubicBezTo>
                  <a:cubicBezTo>
                    <a:pt x="3460" y="186"/>
                    <a:pt x="3431" y="186"/>
                    <a:pt x="3399" y="184"/>
                  </a:cubicBezTo>
                  <a:lnTo>
                    <a:pt x="3206" y="172"/>
                  </a:lnTo>
                  <a:cubicBezTo>
                    <a:pt x="2941" y="157"/>
                    <a:pt x="2658" y="143"/>
                    <a:pt x="2365" y="132"/>
                  </a:cubicBezTo>
                  <a:cubicBezTo>
                    <a:pt x="2073" y="123"/>
                    <a:pt x="1774" y="116"/>
                    <a:pt x="1484" y="114"/>
                  </a:cubicBezTo>
                  <a:cubicBezTo>
                    <a:pt x="1338" y="114"/>
                    <a:pt x="1193" y="111"/>
                    <a:pt x="1055" y="111"/>
                  </a:cubicBezTo>
                  <a:lnTo>
                    <a:pt x="849" y="111"/>
                  </a:lnTo>
                  <a:lnTo>
                    <a:pt x="658" y="114"/>
                  </a:lnTo>
                  <a:lnTo>
                    <a:pt x="407" y="118"/>
                  </a:lnTo>
                  <a:cubicBezTo>
                    <a:pt x="268" y="120"/>
                    <a:pt x="132" y="143"/>
                    <a:pt x="1" y="184"/>
                  </a:cubicBezTo>
                  <a:cubicBezTo>
                    <a:pt x="120" y="212"/>
                    <a:pt x="240" y="228"/>
                    <a:pt x="362" y="228"/>
                  </a:cubicBezTo>
                  <a:cubicBezTo>
                    <a:pt x="378" y="228"/>
                    <a:pt x="393" y="227"/>
                    <a:pt x="409" y="227"/>
                  </a:cubicBezTo>
                  <a:lnTo>
                    <a:pt x="658" y="225"/>
                  </a:lnTo>
                  <a:lnTo>
                    <a:pt x="849" y="222"/>
                  </a:lnTo>
                  <a:lnTo>
                    <a:pt x="1055" y="222"/>
                  </a:lnTo>
                  <a:cubicBezTo>
                    <a:pt x="1193" y="222"/>
                    <a:pt x="1336" y="222"/>
                    <a:pt x="1481" y="225"/>
                  </a:cubicBezTo>
                  <a:cubicBezTo>
                    <a:pt x="1771" y="227"/>
                    <a:pt x="2068" y="234"/>
                    <a:pt x="2361" y="243"/>
                  </a:cubicBezTo>
                  <a:cubicBezTo>
                    <a:pt x="2651" y="254"/>
                    <a:pt x="2937" y="268"/>
                    <a:pt x="3200" y="284"/>
                  </a:cubicBezTo>
                  <a:lnTo>
                    <a:pt x="3392" y="295"/>
                  </a:lnTo>
                  <a:cubicBezTo>
                    <a:pt x="3456" y="297"/>
                    <a:pt x="3515" y="299"/>
                    <a:pt x="3549" y="320"/>
                  </a:cubicBezTo>
                  <a:cubicBezTo>
                    <a:pt x="3562" y="327"/>
                    <a:pt x="3574" y="340"/>
                    <a:pt x="3578" y="354"/>
                  </a:cubicBezTo>
                  <a:cubicBezTo>
                    <a:pt x="3583" y="374"/>
                    <a:pt x="3585" y="395"/>
                    <a:pt x="3583" y="415"/>
                  </a:cubicBezTo>
                  <a:cubicBezTo>
                    <a:pt x="3578" y="440"/>
                    <a:pt x="3576" y="465"/>
                    <a:pt x="3569" y="490"/>
                  </a:cubicBezTo>
                  <a:cubicBezTo>
                    <a:pt x="3565" y="519"/>
                    <a:pt x="3560" y="547"/>
                    <a:pt x="3558" y="574"/>
                  </a:cubicBezTo>
                  <a:cubicBezTo>
                    <a:pt x="3546" y="673"/>
                    <a:pt x="3556" y="775"/>
                    <a:pt x="3585" y="873"/>
                  </a:cubicBezTo>
                  <a:cubicBezTo>
                    <a:pt x="3601" y="914"/>
                    <a:pt x="3619" y="952"/>
                    <a:pt x="3642" y="989"/>
                  </a:cubicBezTo>
                  <a:cubicBezTo>
                    <a:pt x="3662" y="1020"/>
                    <a:pt x="3687" y="1050"/>
                    <a:pt x="3714" y="1075"/>
                  </a:cubicBezTo>
                  <a:cubicBezTo>
                    <a:pt x="3755" y="1111"/>
                    <a:pt x="3803" y="1140"/>
                    <a:pt x="3857" y="1154"/>
                  </a:cubicBezTo>
                  <a:lnTo>
                    <a:pt x="3898" y="1161"/>
                  </a:lnTo>
                  <a:cubicBezTo>
                    <a:pt x="3900" y="1162"/>
                    <a:pt x="3903" y="1163"/>
                    <a:pt x="3906" y="1163"/>
                  </a:cubicBezTo>
                  <a:cubicBezTo>
                    <a:pt x="3909" y="1163"/>
                    <a:pt x="3911" y="1162"/>
                    <a:pt x="3914" y="1161"/>
                  </a:cubicBezTo>
                  <a:lnTo>
                    <a:pt x="3941" y="1161"/>
                  </a:lnTo>
                  <a:cubicBezTo>
                    <a:pt x="4002" y="1161"/>
                    <a:pt x="4061" y="1147"/>
                    <a:pt x="4115" y="1120"/>
                  </a:cubicBezTo>
                  <a:lnTo>
                    <a:pt x="4115" y="1120"/>
                  </a:lnTo>
                  <a:lnTo>
                    <a:pt x="4106" y="1125"/>
                  </a:lnTo>
                  <a:cubicBezTo>
                    <a:pt x="4118" y="1120"/>
                    <a:pt x="4127" y="1113"/>
                    <a:pt x="4138" y="1109"/>
                  </a:cubicBezTo>
                  <a:cubicBezTo>
                    <a:pt x="4143" y="1106"/>
                    <a:pt x="4147" y="1103"/>
                    <a:pt x="4152" y="1099"/>
                  </a:cubicBezTo>
                  <a:lnTo>
                    <a:pt x="4152" y="1099"/>
                  </a:lnTo>
                  <a:lnTo>
                    <a:pt x="4149" y="1102"/>
                  </a:lnTo>
                  <a:cubicBezTo>
                    <a:pt x="4151" y="1101"/>
                    <a:pt x="4152" y="1100"/>
                    <a:pt x="4153" y="1099"/>
                  </a:cubicBezTo>
                  <a:lnTo>
                    <a:pt x="4153" y="1099"/>
                  </a:lnTo>
                  <a:cubicBezTo>
                    <a:pt x="4157" y="1096"/>
                    <a:pt x="4160" y="1094"/>
                    <a:pt x="4164" y="1091"/>
                  </a:cubicBezTo>
                  <a:lnTo>
                    <a:pt x="4164" y="1091"/>
                  </a:lnTo>
                  <a:cubicBezTo>
                    <a:pt x="4163" y="1091"/>
                    <a:pt x="4162" y="1092"/>
                    <a:pt x="4161" y="1092"/>
                  </a:cubicBezTo>
                  <a:lnTo>
                    <a:pt x="4161" y="1092"/>
                  </a:lnTo>
                  <a:cubicBezTo>
                    <a:pt x="4165" y="1090"/>
                    <a:pt x="4169" y="1087"/>
                    <a:pt x="4172" y="1084"/>
                  </a:cubicBezTo>
                  <a:cubicBezTo>
                    <a:pt x="4174" y="1083"/>
                    <a:pt x="4176" y="1081"/>
                    <a:pt x="4178" y="1080"/>
                  </a:cubicBezTo>
                  <a:lnTo>
                    <a:pt x="4178" y="1080"/>
                  </a:lnTo>
                  <a:cubicBezTo>
                    <a:pt x="4174" y="1084"/>
                    <a:pt x="4169" y="1087"/>
                    <a:pt x="4164" y="1091"/>
                  </a:cubicBezTo>
                  <a:lnTo>
                    <a:pt x="4164" y="1091"/>
                  </a:lnTo>
                  <a:cubicBezTo>
                    <a:pt x="4169" y="1088"/>
                    <a:pt x="4174" y="1084"/>
                    <a:pt x="4179" y="1080"/>
                  </a:cubicBezTo>
                  <a:lnTo>
                    <a:pt x="4179" y="1080"/>
                  </a:lnTo>
                  <a:cubicBezTo>
                    <a:pt x="4179" y="1080"/>
                    <a:pt x="4178" y="1080"/>
                    <a:pt x="4178" y="1080"/>
                  </a:cubicBezTo>
                  <a:lnTo>
                    <a:pt x="4178" y="1080"/>
                  </a:lnTo>
                  <a:cubicBezTo>
                    <a:pt x="4179" y="1080"/>
                    <a:pt x="4179" y="1079"/>
                    <a:pt x="4179" y="1079"/>
                  </a:cubicBezTo>
                  <a:lnTo>
                    <a:pt x="4179" y="1079"/>
                  </a:lnTo>
                  <a:cubicBezTo>
                    <a:pt x="4179" y="1079"/>
                    <a:pt x="4179" y="1079"/>
                    <a:pt x="4179" y="1080"/>
                  </a:cubicBezTo>
                  <a:lnTo>
                    <a:pt x="4179" y="1080"/>
                  </a:lnTo>
                  <a:cubicBezTo>
                    <a:pt x="4185" y="1075"/>
                    <a:pt x="4193" y="1070"/>
                    <a:pt x="4202" y="1063"/>
                  </a:cubicBezTo>
                  <a:cubicBezTo>
                    <a:pt x="4213" y="1052"/>
                    <a:pt x="4222" y="1038"/>
                    <a:pt x="4233" y="1027"/>
                  </a:cubicBezTo>
                  <a:lnTo>
                    <a:pt x="4240" y="1018"/>
                  </a:lnTo>
                  <a:lnTo>
                    <a:pt x="4247" y="1036"/>
                  </a:lnTo>
                  <a:lnTo>
                    <a:pt x="4261" y="1059"/>
                  </a:lnTo>
                  <a:cubicBezTo>
                    <a:pt x="4270" y="1077"/>
                    <a:pt x="4279" y="1093"/>
                    <a:pt x="4288" y="1109"/>
                  </a:cubicBezTo>
                  <a:cubicBezTo>
                    <a:pt x="4313" y="1145"/>
                    <a:pt x="4340" y="1179"/>
                    <a:pt x="4374" y="1208"/>
                  </a:cubicBezTo>
                  <a:cubicBezTo>
                    <a:pt x="4412" y="1242"/>
                    <a:pt x="4456" y="1267"/>
                    <a:pt x="4505" y="1283"/>
                  </a:cubicBezTo>
                  <a:cubicBezTo>
                    <a:pt x="4538" y="1293"/>
                    <a:pt x="4571" y="1298"/>
                    <a:pt x="4604" y="1298"/>
                  </a:cubicBezTo>
                  <a:cubicBezTo>
                    <a:pt x="4627" y="1298"/>
                    <a:pt x="4650" y="1296"/>
                    <a:pt x="4673" y="1290"/>
                  </a:cubicBezTo>
                  <a:cubicBezTo>
                    <a:pt x="4705" y="1283"/>
                    <a:pt x="4734" y="1272"/>
                    <a:pt x="4759" y="1254"/>
                  </a:cubicBezTo>
                  <a:cubicBezTo>
                    <a:pt x="4786" y="1233"/>
                    <a:pt x="4809" y="1208"/>
                    <a:pt x="4827" y="1181"/>
                  </a:cubicBezTo>
                  <a:cubicBezTo>
                    <a:pt x="4859" y="1127"/>
                    <a:pt x="4877" y="1063"/>
                    <a:pt x="4877" y="1000"/>
                  </a:cubicBezTo>
                  <a:cubicBezTo>
                    <a:pt x="4879" y="939"/>
                    <a:pt x="4873" y="882"/>
                    <a:pt x="4870" y="825"/>
                  </a:cubicBezTo>
                  <a:cubicBezTo>
                    <a:pt x="4866" y="773"/>
                    <a:pt x="4868" y="719"/>
                    <a:pt x="4879" y="667"/>
                  </a:cubicBezTo>
                  <a:lnTo>
                    <a:pt x="4879" y="664"/>
                  </a:lnTo>
                  <a:cubicBezTo>
                    <a:pt x="4879" y="663"/>
                    <a:pt x="4879" y="663"/>
                    <a:pt x="4879" y="663"/>
                  </a:cubicBezTo>
                  <a:lnTo>
                    <a:pt x="4879" y="663"/>
                  </a:lnTo>
                  <a:cubicBezTo>
                    <a:pt x="4879" y="663"/>
                    <a:pt x="4890" y="680"/>
                    <a:pt x="4900" y="689"/>
                  </a:cubicBezTo>
                  <a:lnTo>
                    <a:pt x="4932" y="726"/>
                  </a:lnTo>
                  <a:cubicBezTo>
                    <a:pt x="4954" y="751"/>
                    <a:pt x="4975" y="775"/>
                    <a:pt x="5000" y="798"/>
                  </a:cubicBezTo>
                  <a:cubicBezTo>
                    <a:pt x="5049" y="846"/>
                    <a:pt x="5102" y="887"/>
                    <a:pt x="5158" y="923"/>
                  </a:cubicBezTo>
                  <a:cubicBezTo>
                    <a:pt x="5217" y="961"/>
                    <a:pt x="5278" y="991"/>
                    <a:pt x="5344" y="1016"/>
                  </a:cubicBezTo>
                  <a:cubicBezTo>
                    <a:pt x="5410" y="1038"/>
                    <a:pt x="5480" y="1054"/>
                    <a:pt x="5550" y="1059"/>
                  </a:cubicBezTo>
                  <a:cubicBezTo>
                    <a:pt x="5563" y="1060"/>
                    <a:pt x="5575" y="1060"/>
                    <a:pt x="5588" y="1060"/>
                  </a:cubicBezTo>
                  <a:cubicBezTo>
                    <a:pt x="5648" y="1060"/>
                    <a:pt x="5707" y="1051"/>
                    <a:pt x="5764" y="1036"/>
                  </a:cubicBezTo>
                  <a:cubicBezTo>
                    <a:pt x="5902" y="995"/>
                    <a:pt x="6022" y="912"/>
                    <a:pt x="6108" y="798"/>
                  </a:cubicBezTo>
                  <a:cubicBezTo>
                    <a:pt x="6151" y="741"/>
                    <a:pt x="6183" y="676"/>
                    <a:pt x="6201" y="608"/>
                  </a:cubicBezTo>
                  <a:cubicBezTo>
                    <a:pt x="6219" y="540"/>
                    <a:pt x="6221" y="467"/>
                    <a:pt x="6208" y="397"/>
                  </a:cubicBezTo>
                  <a:cubicBezTo>
                    <a:pt x="6194" y="331"/>
                    <a:pt x="6167" y="268"/>
                    <a:pt x="6126" y="211"/>
                  </a:cubicBezTo>
                  <a:cubicBezTo>
                    <a:pt x="6088" y="159"/>
                    <a:pt x="6038" y="114"/>
                    <a:pt x="5983" y="77"/>
                  </a:cubicBezTo>
                  <a:cubicBezTo>
                    <a:pt x="5931" y="43"/>
                    <a:pt x="5872" y="21"/>
                    <a:pt x="5811" y="7"/>
                  </a:cubicBezTo>
                  <a:cubicBezTo>
                    <a:pt x="5795" y="5"/>
                    <a:pt x="5779" y="2"/>
                    <a:pt x="5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a:off x="3587816" y="4283981"/>
              <a:ext cx="152880" cy="116025"/>
            </a:xfrm>
            <a:custGeom>
              <a:avLst/>
              <a:gdLst/>
              <a:ahLst/>
              <a:cxnLst/>
              <a:rect l="l" t="t" r="r" b="b"/>
              <a:pathLst>
                <a:path w="1792" h="1360" extrusionOk="0">
                  <a:moveTo>
                    <a:pt x="380" y="1"/>
                  </a:moveTo>
                  <a:cubicBezTo>
                    <a:pt x="341" y="53"/>
                    <a:pt x="300" y="103"/>
                    <a:pt x="255" y="151"/>
                  </a:cubicBezTo>
                  <a:cubicBezTo>
                    <a:pt x="207" y="203"/>
                    <a:pt x="164" y="259"/>
                    <a:pt x="123" y="321"/>
                  </a:cubicBezTo>
                  <a:cubicBezTo>
                    <a:pt x="112" y="339"/>
                    <a:pt x="96" y="366"/>
                    <a:pt x="73" y="404"/>
                  </a:cubicBezTo>
                  <a:cubicBezTo>
                    <a:pt x="46" y="457"/>
                    <a:pt x="26" y="513"/>
                    <a:pt x="15" y="570"/>
                  </a:cubicBezTo>
                  <a:cubicBezTo>
                    <a:pt x="1" y="642"/>
                    <a:pt x="10" y="715"/>
                    <a:pt x="37" y="781"/>
                  </a:cubicBezTo>
                  <a:cubicBezTo>
                    <a:pt x="69" y="851"/>
                    <a:pt x="112" y="912"/>
                    <a:pt x="169" y="964"/>
                  </a:cubicBezTo>
                  <a:cubicBezTo>
                    <a:pt x="273" y="1062"/>
                    <a:pt x="389" y="1146"/>
                    <a:pt x="513" y="1216"/>
                  </a:cubicBezTo>
                  <a:cubicBezTo>
                    <a:pt x="615" y="1270"/>
                    <a:pt x="722" y="1311"/>
                    <a:pt x="835" y="1338"/>
                  </a:cubicBezTo>
                  <a:cubicBezTo>
                    <a:pt x="869" y="1345"/>
                    <a:pt x="903" y="1350"/>
                    <a:pt x="937" y="1354"/>
                  </a:cubicBezTo>
                  <a:cubicBezTo>
                    <a:pt x="949" y="1357"/>
                    <a:pt x="958" y="1357"/>
                    <a:pt x="964" y="1357"/>
                  </a:cubicBezTo>
                  <a:lnTo>
                    <a:pt x="987" y="1357"/>
                  </a:lnTo>
                  <a:cubicBezTo>
                    <a:pt x="994" y="1357"/>
                    <a:pt x="1005" y="1357"/>
                    <a:pt x="1019" y="1359"/>
                  </a:cubicBezTo>
                  <a:cubicBezTo>
                    <a:pt x="1031" y="1360"/>
                    <a:pt x="1043" y="1360"/>
                    <a:pt x="1055" y="1360"/>
                  </a:cubicBezTo>
                  <a:cubicBezTo>
                    <a:pt x="1084" y="1360"/>
                    <a:pt x="1112" y="1358"/>
                    <a:pt x="1141" y="1357"/>
                  </a:cubicBezTo>
                  <a:cubicBezTo>
                    <a:pt x="1277" y="1345"/>
                    <a:pt x="1409" y="1300"/>
                    <a:pt x="1522" y="1230"/>
                  </a:cubicBezTo>
                  <a:cubicBezTo>
                    <a:pt x="1592" y="1184"/>
                    <a:pt x="1654" y="1128"/>
                    <a:pt x="1701" y="1060"/>
                  </a:cubicBezTo>
                  <a:cubicBezTo>
                    <a:pt x="1751" y="987"/>
                    <a:pt x="1783" y="905"/>
                    <a:pt x="1787" y="819"/>
                  </a:cubicBezTo>
                  <a:cubicBezTo>
                    <a:pt x="1792" y="776"/>
                    <a:pt x="1787" y="733"/>
                    <a:pt x="1774" y="692"/>
                  </a:cubicBezTo>
                  <a:cubicBezTo>
                    <a:pt x="1762" y="654"/>
                    <a:pt x="1744" y="618"/>
                    <a:pt x="1722" y="584"/>
                  </a:cubicBezTo>
                  <a:cubicBezTo>
                    <a:pt x="1683" y="525"/>
                    <a:pt x="1629" y="479"/>
                    <a:pt x="1563" y="452"/>
                  </a:cubicBezTo>
                  <a:cubicBezTo>
                    <a:pt x="1529" y="437"/>
                    <a:pt x="1493" y="430"/>
                    <a:pt x="1457" y="430"/>
                  </a:cubicBezTo>
                  <a:cubicBezTo>
                    <a:pt x="1421" y="430"/>
                    <a:pt x="1385" y="437"/>
                    <a:pt x="1352" y="452"/>
                  </a:cubicBezTo>
                  <a:cubicBezTo>
                    <a:pt x="1307" y="472"/>
                    <a:pt x="1270" y="506"/>
                    <a:pt x="1246" y="547"/>
                  </a:cubicBezTo>
                  <a:cubicBezTo>
                    <a:pt x="1225" y="579"/>
                    <a:pt x="1212" y="618"/>
                    <a:pt x="1207" y="656"/>
                  </a:cubicBezTo>
                  <a:cubicBezTo>
                    <a:pt x="1202" y="692"/>
                    <a:pt x="1207" y="731"/>
                    <a:pt x="1223" y="765"/>
                  </a:cubicBezTo>
                  <a:cubicBezTo>
                    <a:pt x="1236" y="797"/>
                    <a:pt x="1261" y="826"/>
                    <a:pt x="1293" y="842"/>
                  </a:cubicBezTo>
                  <a:cubicBezTo>
                    <a:pt x="1275" y="817"/>
                    <a:pt x="1266" y="785"/>
                    <a:pt x="1266" y="754"/>
                  </a:cubicBezTo>
                  <a:cubicBezTo>
                    <a:pt x="1266" y="726"/>
                    <a:pt x="1273" y="699"/>
                    <a:pt x="1284" y="674"/>
                  </a:cubicBezTo>
                  <a:cubicBezTo>
                    <a:pt x="1307" y="622"/>
                    <a:pt x="1345" y="579"/>
                    <a:pt x="1397" y="554"/>
                  </a:cubicBezTo>
                  <a:cubicBezTo>
                    <a:pt x="1411" y="547"/>
                    <a:pt x="1425" y="543"/>
                    <a:pt x="1438" y="543"/>
                  </a:cubicBezTo>
                  <a:cubicBezTo>
                    <a:pt x="1443" y="542"/>
                    <a:pt x="1448" y="542"/>
                    <a:pt x="1452" y="542"/>
                  </a:cubicBezTo>
                  <a:cubicBezTo>
                    <a:pt x="1475" y="542"/>
                    <a:pt x="1500" y="547"/>
                    <a:pt x="1522" y="554"/>
                  </a:cubicBezTo>
                  <a:cubicBezTo>
                    <a:pt x="1565" y="574"/>
                    <a:pt x="1604" y="606"/>
                    <a:pt x="1631" y="647"/>
                  </a:cubicBezTo>
                  <a:cubicBezTo>
                    <a:pt x="1647" y="670"/>
                    <a:pt x="1658" y="697"/>
                    <a:pt x="1667" y="724"/>
                  </a:cubicBezTo>
                  <a:cubicBezTo>
                    <a:pt x="1676" y="751"/>
                    <a:pt x="1679" y="781"/>
                    <a:pt x="1676" y="813"/>
                  </a:cubicBezTo>
                  <a:cubicBezTo>
                    <a:pt x="1672" y="878"/>
                    <a:pt x="1649" y="942"/>
                    <a:pt x="1610" y="996"/>
                  </a:cubicBezTo>
                  <a:cubicBezTo>
                    <a:pt x="1570" y="1051"/>
                    <a:pt x="1520" y="1100"/>
                    <a:pt x="1463" y="1137"/>
                  </a:cubicBezTo>
                  <a:cubicBezTo>
                    <a:pt x="1363" y="1200"/>
                    <a:pt x="1250" y="1236"/>
                    <a:pt x="1132" y="1245"/>
                  </a:cubicBezTo>
                  <a:cubicBezTo>
                    <a:pt x="1096" y="1250"/>
                    <a:pt x="1060" y="1250"/>
                    <a:pt x="1023" y="1250"/>
                  </a:cubicBezTo>
                  <a:cubicBezTo>
                    <a:pt x="998" y="1250"/>
                    <a:pt x="983" y="1248"/>
                    <a:pt x="983" y="1248"/>
                  </a:cubicBezTo>
                  <a:lnTo>
                    <a:pt x="976" y="1248"/>
                  </a:lnTo>
                  <a:cubicBezTo>
                    <a:pt x="967" y="1248"/>
                    <a:pt x="958" y="1245"/>
                    <a:pt x="951" y="1245"/>
                  </a:cubicBezTo>
                  <a:cubicBezTo>
                    <a:pt x="919" y="1241"/>
                    <a:pt x="890" y="1236"/>
                    <a:pt x="858" y="1230"/>
                  </a:cubicBezTo>
                  <a:cubicBezTo>
                    <a:pt x="756" y="1207"/>
                    <a:pt x="658" y="1168"/>
                    <a:pt x="568" y="1119"/>
                  </a:cubicBezTo>
                  <a:cubicBezTo>
                    <a:pt x="450" y="1053"/>
                    <a:pt x="343" y="976"/>
                    <a:pt x="246" y="883"/>
                  </a:cubicBezTo>
                  <a:cubicBezTo>
                    <a:pt x="203" y="842"/>
                    <a:pt x="166" y="794"/>
                    <a:pt x="139" y="740"/>
                  </a:cubicBezTo>
                  <a:cubicBezTo>
                    <a:pt x="121" y="692"/>
                    <a:pt x="114" y="640"/>
                    <a:pt x="123" y="590"/>
                  </a:cubicBezTo>
                  <a:cubicBezTo>
                    <a:pt x="132" y="543"/>
                    <a:pt x="151" y="497"/>
                    <a:pt x="173" y="457"/>
                  </a:cubicBezTo>
                  <a:cubicBezTo>
                    <a:pt x="191" y="423"/>
                    <a:pt x="207" y="398"/>
                    <a:pt x="216" y="380"/>
                  </a:cubicBezTo>
                  <a:cubicBezTo>
                    <a:pt x="257" y="321"/>
                    <a:pt x="293" y="259"/>
                    <a:pt x="323" y="194"/>
                  </a:cubicBezTo>
                  <a:cubicBezTo>
                    <a:pt x="352" y="132"/>
                    <a:pt x="370" y="69"/>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a:off x="3664597" y="3922596"/>
              <a:ext cx="209357" cy="37793"/>
            </a:xfrm>
            <a:custGeom>
              <a:avLst/>
              <a:gdLst/>
              <a:ahLst/>
              <a:cxnLst/>
              <a:rect l="l" t="t" r="r" b="b"/>
              <a:pathLst>
                <a:path w="2454" h="443" extrusionOk="0">
                  <a:moveTo>
                    <a:pt x="247" y="1"/>
                  </a:moveTo>
                  <a:cubicBezTo>
                    <a:pt x="230" y="1"/>
                    <a:pt x="213" y="1"/>
                    <a:pt x="196" y="2"/>
                  </a:cubicBezTo>
                  <a:cubicBezTo>
                    <a:pt x="164" y="5"/>
                    <a:pt x="132" y="9"/>
                    <a:pt x="101" y="16"/>
                  </a:cubicBezTo>
                  <a:cubicBezTo>
                    <a:pt x="69" y="23"/>
                    <a:pt x="35" y="32"/>
                    <a:pt x="1" y="41"/>
                  </a:cubicBezTo>
                  <a:cubicBezTo>
                    <a:pt x="35" y="48"/>
                    <a:pt x="69" y="57"/>
                    <a:pt x="101" y="61"/>
                  </a:cubicBezTo>
                  <a:cubicBezTo>
                    <a:pt x="130" y="68"/>
                    <a:pt x="160" y="77"/>
                    <a:pt x="191" y="84"/>
                  </a:cubicBezTo>
                  <a:lnTo>
                    <a:pt x="287" y="104"/>
                  </a:lnTo>
                  <a:cubicBezTo>
                    <a:pt x="302" y="107"/>
                    <a:pt x="321" y="109"/>
                    <a:pt x="339" y="111"/>
                  </a:cubicBezTo>
                  <a:lnTo>
                    <a:pt x="398" y="122"/>
                  </a:lnTo>
                  <a:cubicBezTo>
                    <a:pt x="418" y="127"/>
                    <a:pt x="448" y="131"/>
                    <a:pt x="486" y="141"/>
                  </a:cubicBezTo>
                  <a:lnTo>
                    <a:pt x="554" y="154"/>
                  </a:lnTo>
                  <a:lnTo>
                    <a:pt x="640" y="175"/>
                  </a:lnTo>
                  <a:cubicBezTo>
                    <a:pt x="742" y="202"/>
                    <a:pt x="887" y="243"/>
                    <a:pt x="1005" y="277"/>
                  </a:cubicBezTo>
                  <a:cubicBezTo>
                    <a:pt x="1125" y="311"/>
                    <a:pt x="1218" y="336"/>
                    <a:pt x="1218" y="336"/>
                  </a:cubicBezTo>
                  <a:cubicBezTo>
                    <a:pt x="1218" y="336"/>
                    <a:pt x="1248" y="345"/>
                    <a:pt x="1293" y="356"/>
                  </a:cubicBezTo>
                  <a:cubicBezTo>
                    <a:pt x="1338" y="367"/>
                    <a:pt x="1402" y="381"/>
                    <a:pt x="1470" y="397"/>
                  </a:cubicBezTo>
                  <a:lnTo>
                    <a:pt x="1579" y="415"/>
                  </a:lnTo>
                  <a:cubicBezTo>
                    <a:pt x="1617" y="422"/>
                    <a:pt x="1654" y="426"/>
                    <a:pt x="1690" y="431"/>
                  </a:cubicBezTo>
                  <a:cubicBezTo>
                    <a:pt x="1726" y="435"/>
                    <a:pt x="1762" y="435"/>
                    <a:pt x="1794" y="438"/>
                  </a:cubicBezTo>
                  <a:cubicBezTo>
                    <a:pt x="1826" y="442"/>
                    <a:pt x="1855" y="442"/>
                    <a:pt x="1880" y="442"/>
                  </a:cubicBezTo>
                  <a:cubicBezTo>
                    <a:pt x="1939" y="442"/>
                    <a:pt x="1998" y="440"/>
                    <a:pt x="2059" y="433"/>
                  </a:cubicBezTo>
                  <a:cubicBezTo>
                    <a:pt x="2132" y="428"/>
                    <a:pt x="2204" y="413"/>
                    <a:pt x="2275" y="388"/>
                  </a:cubicBezTo>
                  <a:cubicBezTo>
                    <a:pt x="2336" y="367"/>
                    <a:pt x="2395" y="338"/>
                    <a:pt x="2454" y="306"/>
                  </a:cubicBezTo>
                  <a:lnTo>
                    <a:pt x="2454" y="306"/>
                  </a:lnTo>
                  <a:cubicBezTo>
                    <a:pt x="2379" y="308"/>
                    <a:pt x="2320" y="308"/>
                    <a:pt x="2257" y="311"/>
                  </a:cubicBezTo>
                  <a:cubicBezTo>
                    <a:pt x="2195" y="313"/>
                    <a:pt x="2130" y="317"/>
                    <a:pt x="2048" y="326"/>
                  </a:cubicBezTo>
                  <a:cubicBezTo>
                    <a:pt x="2019" y="326"/>
                    <a:pt x="1975" y="331"/>
                    <a:pt x="1880" y="331"/>
                  </a:cubicBezTo>
                  <a:cubicBezTo>
                    <a:pt x="1858" y="331"/>
                    <a:pt x="1828" y="331"/>
                    <a:pt x="1799" y="329"/>
                  </a:cubicBezTo>
                  <a:cubicBezTo>
                    <a:pt x="1769" y="324"/>
                    <a:pt x="1735" y="326"/>
                    <a:pt x="1701" y="322"/>
                  </a:cubicBezTo>
                  <a:cubicBezTo>
                    <a:pt x="1667" y="317"/>
                    <a:pt x="1631" y="313"/>
                    <a:pt x="1597" y="308"/>
                  </a:cubicBezTo>
                  <a:lnTo>
                    <a:pt x="1493" y="288"/>
                  </a:lnTo>
                  <a:cubicBezTo>
                    <a:pt x="1425" y="274"/>
                    <a:pt x="1363" y="261"/>
                    <a:pt x="1318" y="249"/>
                  </a:cubicBezTo>
                  <a:cubicBezTo>
                    <a:pt x="1273" y="238"/>
                    <a:pt x="1245" y="231"/>
                    <a:pt x="1245" y="231"/>
                  </a:cubicBezTo>
                  <a:cubicBezTo>
                    <a:pt x="1245" y="231"/>
                    <a:pt x="1153" y="206"/>
                    <a:pt x="1035" y="172"/>
                  </a:cubicBezTo>
                  <a:cubicBezTo>
                    <a:pt x="917" y="136"/>
                    <a:pt x="772" y="95"/>
                    <a:pt x="667" y="68"/>
                  </a:cubicBezTo>
                  <a:cubicBezTo>
                    <a:pt x="636" y="61"/>
                    <a:pt x="606" y="54"/>
                    <a:pt x="579" y="48"/>
                  </a:cubicBezTo>
                  <a:lnTo>
                    <a:pt x="509" y="32"/>
                  </a:lnTo>
                  <a:cubicBezTo>
                    <a:pt x="468" y="23"/>
                    <a:pt x="436" y="18"/>
                    <a:pt x="416" y="16"/>
                  </a:cubicBezTo>
                  <a:cubicBezTo>
                    <a:pt x="395" y="11"/>
                    <a:pt x="375" y="9"/>
                    <a:pt x="355" y="7"/>
                  </a:cubicBezTo>
                  <a:cubicBezTo>
                    <a:pt x="334" y="5"/>
                    <a:pt x="316" y="5"/>
                    <a:pt x="298" y="2"/>
                  </a:cubicBezTo>
                  <a:cubicBezTo>
                    <a:pt x="281" y="1"/>
                    <a:pt x="264"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a:off x="3722586" y="3314914"/>
              <a:ext cx="199887" cy="125239"/>
            </a:xfrm>
            <a:custGeom>
              <a:avLst/>
              <a:gdLst/>
              <a:ahLst/>
              <a:cxnLst/>
              <a:rect l="l" t="t" r="r" b="b"/>
              <a:pathLst>
                <a:path w="2343" h="1468" extrusionOk="0">
                  <a:moveTo>
                    <a:pt x="36" y="1"/>
                  </a:moveTo>
                  <a:cubicBezTo>
                    <a:pt x="29" y="1"/>
                    <a:pt x="21" y="5"/>
                    <a:pt x="16" y="12"/>
                  </a:cubicBezTo>
                  <a:cubicBezTo>
                    <a:pt x="9" y="18"/>
                    <a:pt x="5" y="27"/>
                    <a:pt x="3" y="39"/>
                  </a:cubicBezTo>
                  <a:cubicBezTo>
                    <a:pt x="0" y="57"/>
                    <a:pt x="3" y="77"/>
                    <a:pt x="7" y="95"/>
                  </a:cubicBezTo>
                  <a:cubicBezTo>
                    <a:pt x="12" y="107"/>
                    <a:pt x="16" y="114"/>
                    <a:pt x="19" y="120"/>
                  </a:cubicBezTo>
                  <a:lnTo>
                    <a:pt x="28" y="141"/>
                  </a:lnTo>
                  <a:cubicBezTo>
                    <a:pt x="34" y="157"/>
                    <a:pt x="43" y="170"/>
                    <a:pt x="50" y="184"/>
                  </a:cubicBezTo>
                  <a:cubicBezTo>
                    <a:pt x="66" y="216"/>
                    <a:pt x="82" y="245"/>
                    <a:pt x="102" y="272"/>
                  </a:cubicBezTo>
                  <a:cubicBezTo>
                    <a:pt x="123" y="300"/>
                    <a:pt x="148" y="331"/>
                    <a:pt x="175" y="365"/>
                  </a:cubicBezTo>
                  <a:cubicBezTo>
                    <a:pt x="193" y="388"/>
                    <a:pt x="225" y="422"/>
                    <a:pt x="295" y="494"/>
                  </a:cubicBezTo>
                  <a:cubicBezTo>
                    <a:pt x="420" y="619"/>
                    <a:pt x="554" y="732"/>
                    <a:pt x="699" y="832"/>
                  </a:cubicBezTo>
                  <a:cubicBezTo>
                    <a:pt x="735" y="859"/>
                    <a:pt x="773" y="880"/>
                    <a:pt x="805" y="903"/>
                  </a:cubicBezTo>
                  <a:cubicBezTo>
                    <a:pt x="839" y="925"/>
                    <a:pt x="869" y="946"/>
                    <a:pt x="896" y="959"/>
                  </a:cubicBezTo>
                  <a:lnTo>
                    <a:pt x="982" y="1009"/>
                  </a:lnTo>
                  <a:lnTo>
                    <a:pt x="1000" y="1020"/>
                  </a:lnTo>
                  <a:cubicBezTo>
                    <a:pt x="1011" y="1027"/>
                    <a:pt x="1030" y="1036"/>
                    <a:pt x="1055" y="1048"/>
                  </a:cubicBezTo>
                  <a:cubicBezTo>
                    <a:pt x="1100" y="1070"/>
                    <a:pt x="1161" y="1107"/>
                    <a:pt x="1236" y="1141"/>
                  </a:cubicBezTo>
                  <a:cubicBezTo>
                    <a:pt x="1385" y="1211"/>
                    <a:pt x="1537" y="1274"/>
                    <a:pt x="1694" y="1331"/>
                  </a:cubicBezTo>
                  <a:cubicBezTo>
                    <a:pt x="1755" y="1351"/>
                    <a:pt x="1805" y="1369"/>
                    <a:pt x="1843" y="1383"/>
                  </a:cubicBezTo>
                  <a:lnTo>
                    <a:pt x="1934" y="1410"/>
                  </a:lnTo>
                  <a:cubicBezTo>
                    <a:pt x="2052" y="1449"/>
                    <a:pt x="2176" y="1468"/>
                    <a:pt x="2301" y="1468"/>
                  </a:cubicBezTo>
                  <a:cubicBezTo>
                    <a:pt x="2315" y="1468"/>
                    <a:pt x="2328" y="1467"/>
                    <a:pt x="2342" y="1467"/>
                  </a:cubicBezTo>
                  <a:cubicBezTo>
                    <a:pt x="2224" y="1399"/>
                    <a:pt x="2097" y="1345"/>
                    <a:pt x="1968" y="1304"/>
                  </a:cubicBezTo>
                  <a:lnTo>
                    <a:pt x="1880" y="1277"/>
                  </a:lnTo>
                  <a:cubicBezTo>
                    <a:pt x="1839" y="1263"/>
                    <a:pt x="1791" y="1245"/>
                    <a:pt x="1730" y="1224"/>
                  </a:cubicBezTo>
                  <a:cubicBezTo>
                    <a:pt x="1578" y="1170"/>
                    <a:pt x="1429" y="1109"/>
                    <a:pt x="1283" y="1039"/>
                  </a:cubicBezTo>
                  <a:cubicBezTo>
                    <a:pt x="1211" y="1007"/>
                    <a:pt x="1152" y="973"/>
                    <a:pt x="1107" y="950"/>
                  </a:cubicBezTo>
                  <a:cubicBezTo>
                    <a:pt x="1084" y="937"/>
                    <a:pt x="1066" y="927"/>
                    <a:pt x="1055" y="921"/>
                  </a:cubicBezTo>
                  <a:lnTo>
                    <a:pt x="1036" y="909"/>
                  </a:lnTo>
                  <a:lnTo>
                    <a:pt x="953" y="862"/>
                  </a:lnTo>
                  <a:cubicBezTo>
                    <a:pt x="928" y="848"/>
                    <a:pt x="898" y="828"/>
                    <a:pt x="866" y="807"/>
                  </a:cubicBezTo>
                  <a:cubicBezTo>
                    <a:pt x="832" y="787"/>
                    <a:pt x="796" y="764"/>
                    <a:pt x="762" y="737"/>
                  </a:cubicBezTo>
                  <a:cubicBezTo>
                    <a:pt x="624" y="642"/>
                    <a:pt x="492" y="533"/>
                    <a:pt x="372" y="413"/>
                  </a:cubicBezTo>
                  <a:cubicBezTo>
                    <a:pt x="306" y="345"/>
                    <a:pt x="275" y="313"/>
                    <a:pt x="259" y="290"/>
                  </a:cubicBezTo>
                  <a:cubicBezTo>
                    <a:pt x="232" y="259"/>
                    <a:pt x="207" y="231"/>
                    <a:pt x="182" y="204"/>
                  </a:cubicBezTo>
                  <a:cubicBezTo>
                    <a:pt x="157" y="179"/>
                    <a:pt x="139" y="157"/>
                    <a:pt x="116" y="134"/>
                  </a:cubicBezTo>
                  <a:cubicBezTo>
                    <a:pt x="105" y="123"/>
                    <a:pt x="93" y="111"/>
                    <a:pt x="82" y="100"/>
                  </a:cubicBezTo>
                  <a:lnTo>
                    <a:pt x="48" y="71"/>
                  </a:lnTo>
                  <a:cubicBezTo>
                    <a:pt x="39" y="59"/>
                    <a:pt x="32" y="48"/>
                    <a:pt x="28" y="34"/>
                  </a:cubicBezTo>
                  <a:cubicBezTo>
                    <a:pt x="25" y="27"/>
                    <a:pt x="25" y="21"/>
                    <a:pt x="28" y="14"/>
                  </a:cubicBezTo>
                  <a:cubicBezTo>
                    <a:pt x="30" y="7"/>
                    <a:pt x="37" y="3"/>
                    <a:pt x="43" y="3"/>
                  </a:cubicBezTo>
                  <a:cubicBezTo>
                    <a:pt x="41" y="1"/>
                    <a:pt x="38"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a:off x="4023909" y="3449623"/>
              <a:ext cx="563063" cy="271720"/>
            </a:xfrm>
            <a:custGeom>
              <a:avLst/>
              <a:gdLst/>
              <a:ahLst/>
              <a:cxnLst/>
              <a:rect l="l" t="t" r="r" b="b"/>
              <a:pathLst>
                <a:path w="6600" h="3185" extrusionOk="0">
                  <a:moveTo>
                    <a:pt x="359" y="0"/>
                  </a:moveTo>
                  <a:cubicBezTo>
                    <a:pt x="238" y="0"/>
                    <a:pt x="117" y="14"/>
                    <a:pt x="0" y="42"/>
                  </a:cubicBezTo>
                  <a:cubicBezTo>
                    <a:pt x="132" y="83"/>
                    <a:pt x="268" y="108"/>
                    <a:pt x="406" y="112"/>
                  </a:cubicBezTo>
                  <a:lnTo>
                    <a:pt x="4106" y="248"/>
                  </a:lnTo>
                  <a:cubicBezTo>
                    <a:pt x="4348" y="260"/>
                    <a:pt x="4591" y="287"/>
                    <a:pt x="4829" y="328"/>
                  </a:cubicBezTo>
                  <a:cubicBezTo>
                    <a:pt x="5056" y="366"/>
                    <a:pt x="5276" y="432"/>
                    <a:pt x="5486" y="525"/>
                  </a:cubicBezTo>
                  <a:cubicBezTo>
                    <a:pt x="5677" y="609"/>
                    <a:pt x="5856" y="722"/>
                    <a:pt x="6012" y="860"/>
                  </a:cubicBezTo>
                  <a:cubicBezTo>
                    <a:pt x="6148" y="983"/>
                    <a:pt x="6262" y="1130"/>
                    <a:pt x="6343" y="1293"/>
                  </a:cubicBezTo>
                  <a:cubicBezTo>
                    <a:pt x="6380" y="1366"/>
                    <a:pt x="6409" y="1441"/>
                    <a:pt x="6432" y="1518"/>
                  </a:cubicBezTo>
                  <a:cubicBezTo>
                    <a:pt x="6441" y="1556"/>
                    <a:pt x="6450" y="1590"/>
                    <a:pt x="6457" y="1627"/>
                  </a:cubicBezTo>
                  <a:cubicBezTo>
                    <a:pt x="6459" y="1645"/>
                    <a:pt x="6463" y="1663"/>
                    <a:pt x="6466" y="1679"/>
                  </a:cubicBezTo>
                  <a:cubicBezTo>
                    <a:pt x="6468" y="1697"/>
                    <a:pt x="6470" y="1713"/>
                    <a:pt x="6472" y="1731"/>
                  </a:cubicBezTo>
                  <a:cubicBezTo>
                    <a:pt x="6486" y="1847"/>
                    <a:pt x="6482" y="1962"/>
                    <a:pt x="6459" y="2076"/>
                  </a:cubicBezTo>
                  <a:cubicBezTo>
                    <a:pt x="6454" y="2101"/>
                    <a:pt x="6448" y="2121"/>
                    <a:pt x="6443" y="2141"/>
                  </a:cubicBezTo>
                  <a:lnTo>
                    <a:pt x="6436" y="2171"/>
                  </a:lnTo>
                  <a:lnTo>
                    <a:pt x="6427" y="2198"/>
                  </a:lnTo>
                  <a:lnTo>
                    <a:pt x="6409" y="2248"/>
                  </a:lnTo>
                  <a:cubicBezTo>
                    <a:pt x="6404" y="2261"/>
                    <a:pt x="6398" y="2275"/>
                    <a:pt x="6393" y="2286"/>
                  </a:cubicBezTo>
                  <a:cubicBezTo>
                    <a:pt x="6386" y="2305"/>
                    <a:pt x="6377" y="2320"/>
                    <a:pt x="6368" y="2339"/>
                  </a:cubicBezTo>
                  <a:lnTo>
                    <a:pt x="6359" y="2354"/>
                  </a:lnTo>
                  <a:lnTo>
                    <a:pt x="6350" y="2373"/>
                  </a:lnTo>
                  <a:cubicBezTo>
                    <a:pt x="6341" y="2388"/>
                    <a:pt x="6330" y="2407"/>
                    <a:pt x="6318" y="2422"/>
                  </a:cubicBezTo>
                  <a:lnTo>
                    <a:pt x="6296" y="2456"/>
                  </a:lnTo>
                  <a:cubicBezTo>
                    <a:pt x="6287" y="2470"/>
                    <a:pt x="6275" y="2481"/>
                    <a:pt x="6264" y="2497"/>
                  </a:cubicBezTo>
                  <a:lnTo>
                    <a:pt x="6246" y="2520"/>
                  </a:lnTo>
                  <a:lnTo>
                    <a:pt x="6225" y="2543"/>
                  </a:lnTo>
                  <a:cubicBezTo>
                    <a:pt x="6212" y="2558"/>
                    <a:pt x="6198" y="2577"/>
                    <a:pt x="6180" y="2592"/>
                  </a:cubicBezTo>
                  <a:cubicBezTo>
                    <a:pt x="6096" y="2672"/>
                    <a:pt x="6001" y="2742"/>
                    <a:pt x="5899" y="2799"/>
                  </a:cubicBezTo>
                  <a:cubicBezTo>
                    <a:pt x="5763" y="2871"/>
                    <a:pt x="5618" y="2928"/>
                    <a:pt x="5468" y="2969"/>
                  </a:cubicBezTo>
                  <a:cubicBezTo>
                    <a:pt x="5382" y="2991"/>
                    <a:pt x="5294" y="3010"/>
                    <a:pt x="5205" y="3025"/>
                  </a:cubicBezTo>
                  <a:cubicBezTo>
                    <a:pt x="5115" y="3041"/>
                    <a:pt x="5017" y="3053"/>
                    <a:pt x="4917" y="3064"/>
                  </a:cubicBezTo>
                  <a:cubicBezTo>
                    <a:pt x="4812" y="3073"/>
                    <a:pt x="4707" y="3078"/>
                    <a:pt x="4601" y="3078"/>
                  </a:cubicBezTo>
                  <a:cubicBezTo>
                    <a:pt x="4496" y="3078"/>
                    <a:pt x="4390" y="3073"/>
                    <a:pt x="4285" y="3064"/>
                  </a:cubicBezTo>
                  <a:cubicBezTo>
                    <a:pt x="4174" y="3053"/>
                    <a:pt x="4060" y="3039"/>
                    <a:pt x="3949" y="3016"/>
                  </a:cubicBezTo>
                  <a:cubicBezTo>
                    <a:pt x="3893" y="3005"/>
                    <a:pt x="3836" y="2991"/>
                    <a:pt x="3779" y="2980"/>
                  </a:cubicBezTo>
                  <a:lnTo>
                    <a:pt x="3693" y="2957"/>
                  </a:lnTo>
                  <a:cubicBezTo>
                    <a:pt x="3666" y="2951"/>
                    <a:pt x="3637" y="2942"/>
                    <a:pt x="3609" y="2932"/>
                  </a:cubicBezTo>
                  <a:cubicBezTo>
                    <a:pt x="3494" y="2898"/>
                    <a:pt x="3380" y="2860"/>
                    <a:pt x="3272" y="2815"/>
                  </a:cubicBezTo>
                  <a:cubicBezTo>
                    <a:pt x="3160" y="2769"/>
                    <a:pt x="3056" y="2710"/>
                    <a:pt x="2959" y="2640"/>
                  </a:cubicBezTo>
                  <a:cubicBezTo>
                    <a:pt x="2911" y="2606"/>
                    <a:pt x="2866" y="2568"/>
                    <a:pt x="2825" y="2524"/>
                  </a:cubicBezTo>
                  <a:cubicBezTo>
                    <a:pt x="2805" y="2504"/>
                    <a:pt x="2786" y="2481"/>
                    <a:pt x="2768" y="2459"/>
                  </a:cubicBezTo>
                  <a:cubicBezTo>
                    <a:pt x="2750" y="2436"/>
                    <a:pt x="2734" y="2411"/>
                    <a:pt x="2721" y="2386"/>
                  </a:cubicBezTo>
                  <a:cubicBezTo>
                    <a:pt x="2707" y="2361"/>
                    <a:pt x="2693" y="2336"/>
                    <a:pt x="2682" y="2309"/>
                  </a:cubicBezTo>
                  <a:cubicBezTo>
                    <a:pt x="2673" y="2284"/>
                    <a:pt x="2666" y="2257"/>
                    <a:pt x="2659" y="2227"/>
                  </a:cubicBezTo>
                  <a:cubicBezTo>
                    <a:pt x="2648" y="2173"/>
                    <a:pt x="2648" y="2116"/>
                    <a:pt x="2657" y="2062"/>
                  </a:cubicBezTo>
                  <a:cubicBezTo>
                    <a:pt x="2680" y="1949"/>
                    <a:pt x="2734" y="1844"/>
                    <a:pt x="2818" y="1763"/>
                  </a:cubicBezTo>
                  <a:cubicBezTo>
                    <a:pt x="2900" y="1679"/>
                    <a:pt x="2999" y="1615"/>
                    <a:pt x="3108" y="1577"/>
                  </a:cubicBezTo>
                  <a:cubicBezTo>
                    <a:pt x="3266" y="1519"/>
                    <a:pt x="3434" y="1502"/>
                    <a:pt x="3602" y="1502"/>
                  </a:cubicBezTo>
                  <a:cubicBezTo>
                    <a:pt x="3670" y="1502"/>
                    <a:pt x="3739" y="1505"/>
                    <a:pt x="3807" y="1509"/>
                  </a:cubicBezTo>
                  <a:cubicBezTo>
                    <a:pt x="3920" y="1511"/>
                    <a:pt x="4031" y="1532"/>
                    <a:pt x="4138" y="1563"/>
                  </a:cubicBezTo>
                  <a:cubicBezTo>
                    <a:pt x="4187" y="1579"/>
                    <a:pt x="4235" y="1602"/>
                    <a:pt x="4278" y="1631"/>
                  </a:cubicBezTo>
                  <a:cubicBezTo>
                    <a:pt x="4289" y="1638"/>
                    <a:pt x="4298" y="1645"/>
                    <a:pt x="4310" y="1652"/>
                  </a:cubicBezTo>
                  <a:cubicBezTo>
                    <a:pt x="4321" y="1658"/>
                    <a:pt x="4328" y="1668"/>
                    <a:pt x="4339" y="1677"/>
                  </a:cubicBezTo>
                  <a:cubicBezTo>
                    <a:pt x="4348" y="1686"/>
                    <a:pt x="4355" y="1695"/>
                    <a:pt x="4364" y="1704"/>
                  </a:cubicBezTo>
                  <a:cubicBezTo>
                    <a:pt x="4369" y="1706"/>
                    <a:pt x="4371" y="1713"/>
                    <a:pt x="4376" y="1717"/>
                  </a:cubicBezTo>
                  <a:lnTo>
                    <a:pt x="4380" y="1722"/>
                  </a:lnTo>
                  <a:cubicBezTo>
                    <a:pt x="4405" y="1756"/>
                    <a:pt x="4423" y="1794"/>
                    <a:pt x="4432" y="1835"/>
                  </a:cubicBezTo>
                  <a:cubicBezTo>
                    <a:pt x="4439" y="1862"/>
                    <a:pt x="4441" y="1892"/>
                    <a:pt x="4441" y="1919"/>
                  </a:cubicBezTo>
                  <a:cubicBezTo>
                    <a:pt x="4441" y="1983"/>
                    <a:pt x="4430" y="2044"/>
                    <a:pt x="4405" y="2101"/>
                  </a:cubicBezTo>
                  <a:cubicBezTo>
                    <a:pt x="4380" y="2155"/>
                    <a:pt x="4335" y="2200"/>
                    <a:pt x="4278" y="2223"/>
                  </a:cubicBezTo>
                  <a:cubicBezTo>
                    <a:pt x="4285" y="2224"/>
                    <a:pt x="4292" y="2224"/>
                    <a:pt x="4299" y="2224"/>
                  </a:cubicBezTo>
                  <a:cubicBezTo>
                    <a:pt x="4364" y="2224"/>
                    <a:pt x="4428" y="2195"/>
                    <a:pt x="4471" y="2146"/>
                  </a:cubicBezTo>
                  <a:cubicBezTo>
                    <a:pt x="4525" y="2082"/>
                    <a:pt x="4555" y="2003"/>
                    <a:pt x="4552" y="1919"/>
                  </a:cubicBezTo>
                  <a:cubicBezTo>
                    <a:pt x="4552" y="1881"/>
                    <a:pt x="4548" y="1844"/>
                    <a:pt x="4541" y="1806"/>
                  </a:cubicBezTo>
                  <a:cubicBezTo>
                    <a:pt x="4527" y="1749"/>
                    <a:pt x="4502" y="1697"/>
                    <a:pt x="4466" y="1649"/>
                  </a:cubicBezTo>
                  <a:lnTo>
                    <a:pt x="4462" y="1643"/>
                  </a:lnTo>
                  <a:cubicBezTo>
                    <a:pt x="4457" y="1636"/>
                    <a:pt x="4453" y="1631"/>
                    <a:pt x="4446" y="1624"/>
                  </a:cubicBezTo>
                  <a:cubicBezTo>
                    <a:pt x="4437" y="1613"/>
                    <a:pt x="4425" y="1602"/>
                    <a:pt x="4414" y="1590"/>
                  </a:cubicBezTo>
                  <a:cubicBezTo>
                    <a:pt x="4403" y="1581"/>
                    <a:pt x="4391" y="1570"/>
                    <a:pt x="4378" y="1561"/>
                  </a:cubicBezTo>
                  <a:cubicBezTo>
                    <a:pt x="4366" y="1552"/>
                    <a:pt x="4353" y="1543"/>
                    <a:pt x="4342" y="1534"/>
                  </a:cubicBezTo>
                  <a:cubicBezTo>
                    <a:pt x="4289" y="1500"/>
                    <a:pt x="4233" y="1473"/>
                    <a:pt x="4174" y="1452"/>
                  </a:cubicBezTo>
                  <a:cubicBezTo>
                    <a:pt x="4058" y="1418"/>
                    <a:pt x="3936" y="1398"/>
                    <a:pt x="3816" y="1393"/>
                  </a:cubicBezTo>
                  <a:cubicBezTo>
                    <a:pt x="3753" y="1389"/>
                    <a:pt x="3691" y="1386"/>
                    <a:pt x="3630" y="1386"/>
                  </a:cubicBezTo>
                  <a:cubicBezTo>
                    <a:pt x="3568" y="1386"/>
                    <a:pt x="3507" y="1389"/>
                    <a:pt x="3446" y="1393"/>
                  </a:cubicBezTo>
                  <a:cubicBezTo>
                    <a:pt x="3319" y="1400"/>
                    <a:pt x="3192" y="1425"/>
                    <a:pt x="3072" y="1468"/>
                  </a:cubicBezTo>
                  <a:cubicBezTo>
                    <a:pt x="2945" y="1513"/>
                    <a:pt x="2832" y="1586"/>
                    <a:pt x="2739" y="1681"/>
                  </a:cubicBezTo>
                  <a:cubicBezTo>
                    <a:pt x="2639" y="1779"/>
                    <a:pt x="2573" y="1903"/>
                    <a:pt x="2548" y="2037"/>
                  </a:cubicBezTo>
                  <a:cubicBezTo>
                    <a:pt x="2537" y="2107"/>
                    <a:pt x="2537" y="2178"/>
                    <a:pt x="2553" y="2246"/>
                  </a:cubicBezTo>
                  <a:cubicBezTo>
                    <a:pt x="2557" y="2280"/>
                    <a:pt x="2569" y="2314"/>
                    <a:pt x="2580" y="2345"/>
                  </a:cubicBezTo>
                  <a:cubicBezTo>
                    <a:pt x="2594" y="2377"/>
                    <a:pt x="2607" y="2409"/>
                    <a:pt x="2625" y="2438"/>
                  </a:cubicBezTo>
                  <a:cubicBezTo>
                    <a:pt x="2641" y="2468"/>
                    <a:pt x="2662" y="2495"/>
                    <a:pt x="2682" y="2522"/>
                  </a:cubicBezTo>
                  <a:cubicBezTo>
                    <a:pt x="2703" y="2549"/>
                    <a:pt x="2725" y="2574"/>
                    <a:pt x="2748" y="2597"/>
                  </a:cubicBezTo>
                  <a:cubicBezTo>
                    <a:pt x="2793" y="2645"/>
                    <a:pt x="2843" y="2688"/>
                    <a:pt x="2897" y="2726"/>
                  </a:cubicBezTo>
                  <a:cubicBezTo>
                    <a:pt x="2999" y="2801"/>
                    <a:pt x="3113" y="2864"/>
                    <a:pt x="3231" y="2912"/>
                  </a:cubicBezTo>
                  <a:cubicBezTo>
                    <a:pt x="3346" y="2960"/>
                    <a:pt x="3462" y="3000"/>
                    <a:pt x="3582" y="3037"/>
                  </a:cubicBezTo>
                  <a:cubicBezTo>
                    <a:pt x="3609" y="3046"/>
                    <a:pt x="3639" y="3053"/>
                    <a:pt x="3668" y="3059"/>
                  </a:cubicBezTo>
                  <a:lnTo>
                    <a:pt x="3757" y="3084"/>
                  </a:lnTo>
                  <a:cubicBezTo>
                    <a:pt x="3816" y="3096"/>
                    <a:pt x="3875" y="3112"/>
                    <a:pt x="3931" y="3121"/>
                  </a:cubicBezTo>
                  <a:cubicBezTo>
                    <a:pt x="4049" y="3143"/>
                    <a:pt x="4165" y="3157"/>
                    <a:pt x="4278" y="3171"/>
                  </a:cubicBezTo>
                  <a:cubicBezTo>
                    <a:pt x="4387" y="3180"/>
                    <a:pt x="4496" y="3184"/>
                    <a:pt x="4604" y="3184"/>
                  </a:cubicBezTo>
                  <a:cubicBezTo>
                    <a:pt x="4713" y="3184"/>
                    <a:pt x="4822" y="3180"/>
                    <a:pt x="4931" y="3171"/>
                  </a:cubicBezTo>
                  <a:cubicBezTo>
                    <a:pt x="5035" y="3159"/>
                    <a:pt x="5135" y="3148"/>
                    <a:pt x="5230" y="3130"/>
                  </a:cubicBezTo>
                  <a:cubicBezTo>
                    <a:pt x="5321" y="3114"/>
                    <a:pt x="5412" y="3093"/>
                    <a:pt x="5502" y="3069"/>
                  </a:cubicBezTo>
                  <a:cubicBezTo>
                    <a:pt x="5661" y="3028"/>
                    <a:pt x="5813" y="2966"/>
                    <a:pt x="5956" y="2887"/>
                  </a:cubicBezTo>
                  <a:cubicBezTo>
                    <a:pt x="6067" y="2828"/>
                    <a:pt x="6169" y="2751"/>
                    <a:pt x="6259" y="2663"/>
                  </a:cubicBezTo>
                  <a:cubicBezTo>
                    <a:pt x="6280" y="2647"/>
                    <a:pt x="6296" y="2626"/>
                    <a:pt x="6312" y="2611"/>
                  </a:cubicBezTo>
                  <a:lnTo>
                    <a:pt x="6334" y="2586"/>
                  </a:lnTo>
                  <a:lnTo>
                    <a:pt x="6355" y="2558"/>
                  </a:lnTo>
                  <a:cubicBezTo>
                    <a:pt x="6366" y="2543"/>
                    <a:pt x="6380" y="2529"/>
                    <a:pt x="6389" y="2515"/>
                  </a:cubicBezTo>
                  <a:lnTo>
                    <a:pt x="6416" y="2475"/>
                  </a:lnTo>
                  <a:cubicBezTo>
                    <a:pt x="6427" y="2461"/>
                    <a:pt x="6436" y="2443"/>
                    <a:pt x="6448" y="2427"/>
                  </a:cubicBezTo>
                  <a:lnTo>
                    <a:pt x="6457" y="2409"/>
                  </a:lnTo>
                  <a:lnTo>
                    <a:pt x="6468" y="2388"/>
                  </a:lnTo>
                  <a:cubicBezTo>
                    <a:pt x="6479" y="2370"/>
                    <a:pt x="6488" y="2350"/>
                    <a:pt x="6495" y="2329"/>
                  </a:cubicBezTo>
                  <a:cubicBezTo>
                    <a:pt x="6502" y="2318"/>
                    <a:pt x="6509" y="2302"/>
                    <a:pt x="6516" y="2286"/>
                  </a:cubicBezTo>
                  <a:lnTo>
                    <a:pt x="6534" y="2234"/>
                  </a:lnTo>
                  <a:lnTo>
                    <a:pt x="6543" y="2203"/>
                  </a:lnTo>
                  <a:cubicBezTo>
                    <a:pt x="6547" y="2193"/>
                    <a:pt x="6550" y="2182"/>
                    <a:pt x="6552" y="2171"/>
                  </a:cubicBezTo>
                  <a:cubicBezTo>
                    <a:pt x="6556" y="2148"/>
                    <a:pt x="6565" y="2123"/>
                    <a:pt x="6570" y="2098"/>
                  </a:cubicBezTo>
                  <a:cubicBezTo>
                    <a:pt x="6593" y="1974"/>
                    <a:pt x="6599" y="1844"/>
                    <a:pt x="6584" y="1717"/>
                  </a:cubicBezTo>
                  <a:cubicBezTo>
                    <a:pt x="6581" y="1699"/>
                    <a:pt x="6579" y="1681"/>
                    <a:pt x="6577" y="1661"/>
                  </a:cubicBezTo>
                  <a:cubicBezTo>
                    <a:pt x="6574" y="1643"/>
                    <a:pt x="6570" y="1624"/>
                    <a:pt x="6568" y="1604"/>
                  </a:cubicBezTo>
                  <a:cubicBezTo>
                    <a:pt x="6561" y="1566"/>
                    <a:pt x="6550" y="1527"/>
                    <a:pt x="6538" y="1486"/>
                  </a:cubicBezTo>
                  <a:cubicBezTo>
                    <a:pt x="6516" y="1405"/>
                    <a:pt x="6484" y="1323"/>
                    <a:pt x="6445" y="1244"/>
                  </a:cubicBezTo>
                  <a:cubicBezTo>
                    <a:pt x="6357" y="1067"/>
                    <a:pt x="6234" y="908"/>
                    <a:pt x="6087" y="777"/>
                  </a:cubicBezTo>
                  <a:cubicBezTo>
                    <a:pt x="5922" y="632"/>
                    <a:pt x="5736" y="511"/>
                    <a:pt x="5532" y="421"/>
                  </a:cubicBezTo>
                  <a:cubicBezTo>
                    <a:pt x="5314" y="325"/>
                    <a:pt x="5087" y="257"/>
                    <a:pt x="4852" y="217"/>
                  </a:cubicBezTo>
                  <a:cubicBezTo>
                    <a:pt x="4609" y="176"/>
                    <a:pt x="4362" y="149"/>
                    <a:pt x="4115" y="137"/>
                  </a:cubicBezTo>
                  <a:lnTo>
                    <a:pt x="411" y="1"/>
                  </a:lnTo>
                  <a:cubicBezTo>
                    <a:pt x="393" y="1"/>
                    <a:pt x="376" y="0"/>
                    <a:pt x="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a:off x="4187538" y="3656847"/>
              <a:ext cx="683524" cy="185299"/>
            </a:xfrm>
            <a:custGeom>
              <a:avLst/>
              <a:gdLst/>
              <a:ahLst/>
              <a:cxnLst/>
              <a:rect l="l" t="t" r="r" b="b"/>
              <a:pathLst>
                <a:path w="8012" h="2172" extrusionOk="0">
                  <a:moveTo>
                    <a:pt x="6793" y="1"/>
                  </a:moveTo>
                  <a:cubicBezTo>
                    <a:pt x="6679" y="1"/>
                    <a:pt x="6567" y="13"/>
                    <a:pt x="6454" y="39"/>
                  </a:cubicBezTo>
                  <a:cubicBezTo>
                    <a:pt x="6352" y="61"/>
                    <a:pt x="6250" y="91"/>
                    <a:pt x="6153" y="129"/>
                  </a:cubicBezTo>
                  <a:lnTo>
                    <a:pt x="6096" y="152"/>
                  </a:lnTo>
                  <a:lnTo>
                    <a:pt x="6046" y="173"/>
                  </a:lnTo>
                  <a:cubicBezTo>
                    <a:pt x="6014" y="186"/>
                    <a:pt x="5989" y="197"/>
                    <a:pt x="5969" y="209"/>
                  </a:cubicBezTo>
                  <a:lnTo>
                    <a:pt x="5921" y="231"/>
                  </a:lnTo>
                  <a:lnTo>
                    <a:pt x="5906" y="241"/>
                  </a:lnTo>
                  <a:lnTo>
                    <a:pt x="5842" y="272"/>
                  </a:lnTo>
                  <a:cubicBezTo>
                    <a:pt x="5801" y="295"/>
                    <a:pt x="5742" y="327"/>
                    <a:pt x="5668" y="372"/>
                  </a:cubicBezTo>
                  <a:cubicBezTo>
                    <a:pt x="5595" y="417"/>
                    <a:pt x="5507" y="474"/>
                    <a:pt x="5409" y="544"/>
                  </a:cubicBezTo>
                  <a:cubicBezTo>
                    <a:pt x="5309" y="615"/>
                    <a:pt x="5201" y="696"/>
                    <a:pt x="5083" y="787"/>
                  </a:cubicBezTo>
                  <a:cubicBezTo>
                    <a:pt x="4965" y="880"/>
                    <a:pt x="4838" y="980"/>
                    <a:pt x="4702" y="1079"/>
                  </a:cubicBezTo>
                  <a:cubicBezTo>
                    <a:pt x="4557" y="1188"/>
                    <a:pt x="4407" y="1288"/>
                    <a:pt x="4251" y="1379"/>
                  </a:cubicBezTo>
                  <a:cubicBezTo>
                    <a:pt x="4233" y="1390"/>
                    <a:pt x="4210" y="1401"/>
                    <a:pt x="4189" y="1413"/>
                  </a:cubicBezTo>
                  <a:cubicBezTo>
                    <a:pt x="4169" y="1424"/>
                    <a:pt x="4149" y="1435"/>
                    <a:pt x="4126" y="1444"/>
                  </a:cubicBezTo>
                  <a:lnTo>
                    <a:pt x="3997" y="1505"/>
                  </a:lnTo>
                  <a:lnTo>
                    <a:pt x="3963" y="1521"/>
                  </a:lnTo>
                  <a:cubicBezTo>
                    <a:pt x="3951" y="1526"/>
                    <a:pt x="3940" y="1530"/>
                    <a:pt x="3929" y="1535"/>
                  </a:cubicBezTo>
                  <a:lnTo>
                    <a:pt x="3861" y="1562"/>
                  </a:lnTo>
                  <a:cubicBezTo>
                    <a:pt x="3815" y="1578"/>
                    <a:pt x="3770" y="1598"/>
                    <a:pt x="3720" y="1612"/>
                  </a:cubicBezTo>
                  <a:lnTo>
                    <a:pt x="3577" y="1655"/>
                  </a:lnTo>
                  <a:cubicBezTo>
                    <a:pt x="3528" y="1669"/>
                    <a:pt x="3478" y="1680"/>
                    <a:pt x="3428" y="1691"/>
                  </a:cubicBezTo>
                  <a:cubicBezTo>
                    <a:pt x="3403" y="1696"/>
                    <a:pt x="3378" y="1703"/>
                    <a:pt x="3353" y="1707"/>
                  </a:cubicBezTo>
                  <a:lnTo>
                    <a:pt x="3276" y="1719"/>
                  </a:lnTo>
                  <a:lnTo>
                    <a:pt x="3201" y="1732"/>
                  </a:lnTo>
                  <a:lnTo>
                    <a:pt x="3163" y="1739"/>
                  </a:lnTo>
                  <a:lnTo>
                    <a:pt x="3124" y="1741"/>
                  </a:lnTo>
                  <a:lnTo>
                    <a:pt x="2968" y="1757"/>
                  </a:lnTo>
                  <a:cubicBezTo>
                    <a:pt x="2915" y="1762"/>
                    <a:pt x="2863" y="1762"/>
                    <a:pt x="2811" y="1764"/>
                  </a:cubicBezTo>
                  <a:cubicBezTo>
                    <a:pt x="2786" y="1764"/>
                    <a:pt x="2759" y="1766"/>
                    <a:pt x="2734" y="1766"/>
                  </a:cubicBezTo>
                  <a:lnTo>
                    <a:pt x="2655" y="1764"/>
                  </a:lnTo>
                  <a:lnTo>
                    <a:pt x="2575" y="1762"/>
                  </a:lnTo>
                  <a:lnTo>
                    <a:pt x="2537" y="1762"/>
                  </a:lnTo>
                  <a:lnTo>
                    <a:pt x="2496" y="1759"/>
                  </a:lnTo>
                  <a:lnTo>
                    <a:pt x="2340" y="1748"/>
                  </a:lnTo>
                  <a:cubicBezTo>
                    <a:pt x="2288" y="1741"/>
                    <a:pt x="2235" y="1734"/>
                    <a:pt x="2183" y="1728"/>
                  </a:cubicBezTo>
                  <a:cubicBezTo>
                    <a:pt x="2158" y="1723"/>
                    <a:pt x="2133" y="1721"/>
                    <a:pt x="2106" y="1716"/>
                  </a:cubicBezTo>
                  <a:lnTo>
                    <a:pt x="2029" y="1703"/>
                  </a:lnTo>
                  <a:cubicBezTo>
                    <a:pt x="1979" y="1691"/>
                    <a:pt x="1927" y="1685"/>
                    <a:pt x="1877" y="1671"/>
                  </a:cubicBezTo>
                  <a:cubicBezTo>
                    <a:pt x="1678" y="1628"/>
                    <a:pt x="1483" y="1569"/>
                    <a:pt x="1292" y="1499"/>
                  </a:cubicBezTo>
                  <a:cubicBezTo>
                    <a:pt x="1202" y="1460"/>
                    <a:pt x="1109" y="1428"/>
                    <a:pt x="1023" y="1385"/>
                  </a:cubicBezTo>
                  <a:cubicBezTo>
                    <a:pt x="979" y="1365"/>
                    <a:pt x="934" y="1347"/>
                    <a:pt x="893" y="1324"/>
                  </a:cubicBezTo>
                  <a:cubicBezTo>
                    <a:pt x="850" y="1304"/>
                    <a:pt x="809" y="1283"/>
                    <a:pt x="769" y="1261"/>
                  </a:cubicBezTo>
                  <a:cubicBezTo>
                    <a:pt x="692" y="1218"/>
                    <a:pt x="617" y="1170"/>
                    <a:pt x="542" y="1120"/>
                  </a:cubicBezTo>
                  <a:cubicBezTo>
                    <a:pt x="508" y="1095"/>
                    <a:pt x="474" y="1068"/>
                    <a:pt x="440" y="1043"/>
                  </a:cubicBezTo>
                  <a:lnTo>
                    <a:pt x="392" y="1002"/>
                  </a:lnTo>
                  <a:cubicBezTo>
                    <a:pt x="386" y="995"/>
                    <a:pt x="379" y="989"/>
                    <a:pt x="370" y="982"/>
                  </a:cubicBezTo>
                  <a:lnTo>
                    <a:pt x="358" y="970"/>
                  </a:lnTo>
                  <a:lnTo>
                    <a:pt x="333" y="948"/>
                  </a:lnTo>
                  <a:lnTo>
                    <a:pt x="311" y="923"/>
                  </a:lnTo>
                  <a:cubicBezTo>
                    <a:pt x="281" y="896"/>
                    <a:pt x="261" y="868"/>
                    <a:pt x="245" y="853"/>
                  </a:cubicBezTo>
                  <a:cubicBezTo>
                    <a:pt x="195" y="791"/>
                    <a:pt x="154" y="742"/>
                    <a:pt x="118" y="692"/>
                  </a:cubicBezTo>
                  <a:cubicBezTo>
                    <a:pt x="75" y="642"/>
                    <a:pt x="36" y="587"/>
                    <a:pt x="0" y="533"/>
                  </a:cubicBezTo>
                  <a:lnTo>
                    <a:pt x="0" y="533"/>
                  </a:lnTo>
                  <a:cubicBezTo>
                    <a:pt x="2" y="599"/>
                    <a:pt x="18" y="667"/>
                    <a:pt x="41" y="730"/>
                  </a:cubicBezTo>
                  <a:cubicBezTo>
                    <a:pt x="68" y="800"/>
                    <a:pt x="107" y="866"/>
                    <a:pt x="154" y="923"/>
                  </a:cubicBezTo>
                  <a:cubicBezTo>
                    <a:pt x="170" y="941"/>
                    <a:pt x="193" y="968"/>
                    <a:pt x="225" y="1000"/>
                  </a:cubicBezTo>
                  <a:lnTo>
                    <a:pt x="250" y="1025"/>
                  </a:lnTo>
                  <a:lnTo>
                    <a:pt x="277" y="1052"/>
                  </a:lnTo>
                  <a:lnTo>
                    <a:pt x="290" y="1063"/>
                  </a:lnTo>
                  <a:cubicBezTo>
                    <a:pt x="297" y="1070"/>
                    <a:pt x="306" y="1079"/>
                    <a:pt x="313" y="1086"/>
                  </a:cubicBezTo>
                  <a:lnTo>
                    <a:pt x="365" y="1129"/>
                  </a:lnTo>
                  <a:cubicBezTo>
                    <a:pt x="399" y="1156"/>
                    <a:pt x="435" y="1186"/>
                    <a:pt x="474" y="1211"/>
                  </a:cubicBezTo>
                  <a:cubicBezTo>
                    <a:pt x="549" y="1263"/>
                    <a:pt x="628" y="1313"/>
                    <a:pt x="712" y="1358"/>
                  </a:cubicBezTo>
                  <a:cubicBezTo>
                    <a:pt x="753" y="1381"/>
                    <a:pt x="796" y="1403"/>
                    <a:pt x="839" y="1424"/>
                  </a:cubicBezTo>
                  <a:cubicBezTo>
                    <a:pt x="882" y="1444"/>
                    <a:pt x="927" y="1465"/>
                    <a:pt x="973" y="1485"/>
                  </a:cubicBezTo>
                  <a:cubicBezTo>
                    <a:pt x="1061" y="1528"/>
                    <a:pt x="1154" y="1562"/>
                    <a:pt x="1249" y="1601"/>
                  </a:cubicBezTo>
                  <a:cubicBezTo>
                    <a:pt x="1444" y="1673"/>
                    <a:pt x="1644" y="1734"/>
                    <a:pt x="1848" y="1780"/>
                  </a:cubicBezTo>
                  <a:cubicBezTo>
                    <a:pt x="1900" y="1793"/>
                    <a:pt x="1952" y="1800"/>
                    <a:pt x="2006" y="1809"/>
                  </a:cubicBezTo>
                  <a:lnTo>
                    <a:pt x="2083" y="1825"/>
                  </a:lnTo>
                  <a:cubicBezTo>
                    <a:pt x="2111" y="1830"/>
                    <a:pt x="2138" y="1832"/>
                    <a:pt x="2165" y="1836"/>
                  </a:cubicBezTo>
                  <a:cubicBezTo>
                    <a:pt x="2217" y="1843"/>
                    <a:pt x="2272" y="1852"/>
                    <a:pt x="2324" y="1857"/>
                  </a:cubicBezTo>
                  <a:lnTo>
                    <a:pt x="2485" y="1870"/>
                  </a:lnTo>
                  <a:lnTo>
                    <a:pt x="2526" y="1873"/>
                  </a:lnTo>
                  <a:lnTo>
                    <a:pt x="2566" y="1873"/>
                  </a:lnTo>
                  <a:lnTo>
                    <a:pt x="2648" y="1875"/>
                  </a:lnTo>
                  <a:lnTo>
                    <a:pt x="2730" y="1875"/>
                  </a:lnTo>
                  <a:cubicBezTo>
                    <a:pt x="2757" y="1875"/>
                    <a:pt x="2782" y="1875"/>
                    <a:pt x="2809" y="1873"/>
                  </a:cubicBezTo>
                  <a:cubicBezTo>
                    <a:pt x="2863" y="1870"/>
                    <a:pt x="2918" y="1870"/>
                    <a:pt x="2972" y="1866"/>
                  </a:cubicBezTo>
                  <a:lnTo>
                    <a:pt x="3131" y="1852"/>
                  </a:lnTo>
                  <a:lnTo>
                    <a:pt x="3172" y="1848"/>
                  </a:lnTo>
                  <a:lnTo>
                    <a:pt x="3212" y="1841"/>
                  </a:lnTo>
                  <a:lnTo>
                    <a:pt x="3290" y="1827"/>
                  </a:lnTo>
                  <a:lnTo>
                    <a:pt x="3369" y="1816"/>
                  </a:lnTo>
                  <a:cubicBezTo>
                    <a:pt x="3396" y="1812"/>
                    <a:pt x="3421" y="1805"/>
                    <a:pt x="3446" y="1798"/>
                  </a:cubicBezTo>
                  <a:cubicBezTo>
                    <a:pt x="3498" y="1787"/>
                    <a:pt x="3550" y="1775"/>
                    <a:pt x="3600" y="1762"/>
                  </a:cubicBezTo>
                  <a:lnTo>
                    <a:pt x="3750" y="1716"/>
                  </a:lnTo>
                  <a:cubicBezTo>
                    <a:pt x="3800" y="1703"/>
                    <a:pt x="3847" y="1682"/>
                    <a:pt x="3895" y="1664"/>
                  </a:cubicBezTo>
                  <a:lnTo>
                    <a:pt x="3967" y="1637"/>
                  </a:lnTo>
                  <a:lnTo>
                    <a:pt x="4001" y="1623"/>
                  </a:lnTo>
                  <a:lnTo>
                    <a:pt x="4038" y="1605"/>
                  </a:lnTo>
                  <a:lnTo>
                    <a:pt x="4171" y="1542"/>
                  </a:lnTo>
                  <a:cubicBezTo>
                    <a:pt x="4194" y="1533"/>
                    <a:pt x="4217" y="1519"/>
                    <a:pt x="4237" y="1508"/>
                  </a:cubicBezTo>
                  <a:cubicBezTo>
                    <a:pt x="4260" y="1496"/>
                    <a:pt x="4280" y="1485"/>
                    <a:pt x="4303" y="1474"/>
                  </a:cubicBezTo>
                  <a:cubicBezTo>
                    <a:pt x="4462" y="1381"/>
                    <a:pt x="4616" y="1279"/>
                    <a:pt x="4763" y="1168"/>
                  </a:cubicBezTo>
                  <a:cubicBezTo>
                    <a:pt x="4901" y="1066"/>
                    <a:pt x="5028" y="964"/>
                    <a:pt x="5146" y="873"/>
                  </a:cubicBezTo>
                  <a:cubicBezTo>
                    <a:pt x="5264" y="782"/>
                    <a:pt x="5371" y="701"/>
                    <a:pt x="5468" y="633"/>
                  </a:cubicBezTo>
                  <a:cubicBezTo>
                    <a:pt x="5563" y="565"/>
                    <a:pt x="5649" y="508"/>
                    <a:pt x="5722" y="463"/>
                  </a:cubicBezTo>
                  <a:cubicBezTo>
                    <a:pt x="5792" y="417"/>
                    <a:pt x="5851" y="388"/>
                    <a:pt x="5890" y="365"/>
                  </a:cubicBezTo>
                  <a:lnTo>
                    <a:pt x="5949" y="336"/>
                  </a:lnTo>
                  <a:lnTo>
                    <a:pt x="5965" y="327"/>
                  </a:lnTo>
                  <a:lnTo>
                    <a:pt x="6010" y="304"/>
                  </a:lnTo>
                  <a:cubicBezTo>
                    <a:pt x="6030" y="295"/>
                    <a:pt x="6055" y="284"/>
                    <a:pt x="6085" y="272"/>
                  </a:cubicBezTo>
                  <a:lnTo>
                    <a:pt x="6132" y="250"/>
                  </a:lnTo>
                  <a:lnTo>
                    <a:pt x="6187" y="229"/>
                  </a:lnTo>
                  <a:cubicBezTo>
                    <a:pt x="6282" y="193"/>
                    <a:pt x="6377" y="166"/>
                    <a:pt x="6475" y="145"/>
                  </a:cubicBezTo>
                  <a:cubicBezTo>
                    <a:pt x="6578" y="121"/>
                    <a:pt x="6682" y="109"/>
                    <a:pt x="6789" y="109"/>
                  </a:cubicBezTo>
                  <a:cubicBezTo>
                    <a:pt x="6813" y="109"/>
                    <a:pt x="6838" y="110"/>
                    <a:pt x="6862" y="111"/>
                  </a:cubicBezTo>
                  <a:cubicBezTo>
                    <a:pt x="7016" y="118"/>
                    <a:pt x="7168" y="154"/>
                    <a:pt x="7309" y="218"/>
                  </a:cubicBezTo>
                  <a:cubicBezTo>
                    <a:pt x="7347" y="234"/>
                    <a:pt x="7386" y="254"/>
                    <a:pt x="7422" y="275"/>
                  </a:cubicBezTo>
                  <a:cubicBezTo>
                    <a:pt x="7440" y="284"/>
                    <a:pt x="7458" y="297"/>
                    <a:pt x="7477" y="309"/>
                  </a:cubicBezTo>
                  <a:lnTo>
                    <a:pt x="7506" y="324"/>
                  </a:lnTo>
                  <a:lnTo>
                    <a:pt x="7531" y="345"/>
                  </a:lnTo>
                  <a:cubicBezTo>
                    <a:pt x="7604" y="397"/>
                    <a:pt x="7667" y="458"/>
                    <a:pt x="7721" y="526"/>
                  </a:cubicBezTo>
                  <a:cubicBezTo>
                    <a:pt x="7749" y="562"/>
                    <a:pt x="7776" y="601"/>
                    <a:pt x="7798" y="640"/>
                  </a:cubicBezTo>
                  <a:lnTo>
                    <a:pt x="7828" y="701"/>
                  </a:lnTo>
                  <a:cubicBezTo>
                    <a:pt x="7832" y="712"/>
                    <a:pt x="7837" y="721"/>
                    <a:pt x="7842" y="732"/>
                  </a:cubicBezTo>
                  <a:lnTo>
                    <a:pt x="7853" y="766"/>
                  </a:lnTo>
                  <a:cubicBezTo>
                    <a:pt x="7885" y="855"/>
                    <a:pt x="7900" y="948"/>
                    <a:pt x="7900" y="1043"/>
                  </a:cubicBezTo>
                  <a:cubicBezTo>
                    <a:pt x="7896" y="1240"/>
                    <a:pt x="7835" y="1433"/>
                    <a:pt x="7719" y="1594"/>
                  </a:cubicBezTo>
                  <a:cubicBezTo>
                    <a:pt x="7601" y="1759"/>
                    <a:pt x="7436" y="1886"/>
                    <a:pt x="7248" y="1961"/>
                  </a:cubicBezTo>
                  <a:cubicBezTo>
                    <a:pt x="7088" y="2027"/>
                    <a:pt x="6916" y="2059"/>
                    <a:pt x="6743" y="2059"/>
                  </a:cubicBezTo>
                  <a:cubicBezTo>
                    <a:pt x="6713" y="2059"/>
                    <a:pt x="6682" y="2058"/>
                    <a:pt x="6651" y="2056"/>
                  </a:cubicBezTo>
                  <a:cubicBezTo>
                    <a:pt x="6556" y="2050"/>
                    <a:pt x="6461" y="2025"/>
                    <a:pt x="6377" y="1979"/>
                  </a:cubicBezTo>
                  <a:cubicBezTo>
                    <a:pt x="6300" y="1938"/>
                    <a:pt x="6243" y="1866"/>
                    <a:pt x="6225" y="1780"/>
                  </a:cubicBezTo>
                  <a:cubicBezTo>
                    <a:pt x="6212" y="1696"/>
                    <a:pt x="6232" y="1610"/>
                    <a:pt x="6280" y="1537"/>
                  </a:cubicBezTo>
                  <a:cubicBezTo>
                    <a:pt x="6302" y="1501"/>
                    <a:pt x="6329" y="1469"/>
                    <a:pt x="6361" y="1440"/>
                  </a:cubicBezTo>
                  <a:lnTo>
                    <a:pt x="6386" y="1422"/>
                  </a:lnTo>
                  <a:cubicBezTo>
                    <a:pt x="6395" y="1415"/>
                    <a:pt x="6404" y="1410"/>
                    <a:pt x="6411" y="1406"/>
                  </a:cubicBezTo>
                  <a:cubicBezTo>
                    <a:pt x="6420" y="1399"/>
                    <a:pt x="6429" y="1394"/>
                    <a:pt x="6438" y="1390"/>
                  </a:cubicBezTo>
                  <a:lnTo>
                    <a:pt x="6452" y="1383"/>
                  </a:lnTo>
                  <a:lnTo>
                    <a:pt x="6459" y="1381"/>
                  </a:lnTo>
                  <a:cubicBezTo>
                    <a:pt x="6524" y="1353"/>
                    <a:pt x="6593" y="1340"/>
                    <a:pt x="6663" y="1340"/>
                  </a:cubicBezTo>
                  <a:cubicBezTo>
                    <a:pt x="6668" y="1340"/>
                    <a:pt x="6673" y="1340"/>
                    <a:pt x="6679" y="1340"/>
                  </a:cubicBezTo>
                  <a:cubicBezTo>
                    <a:pt x="6747" y="1342"/>
                    <a:pt x="6812" y="1349"/>
                    <a:pt x="6880" y="1360"/>
                  </a:cubicBezTo>
                  <a:cubicBezTo>
                    <a:pt x="6944" y="1369"/>
                    <a:pt x="7007" y="1381"/>
                    <a:pt x="7071" y="1397"/>
                  </a:cubicBezTo>
                  <a:cubicBezTo>
                    <a:pt x="7021" y="1349"/>
                    <a:pt x="6964" y="1313"/>
                    <a:pt x="6903" y="1283"/>
                  </a:cubicBezTo>
                  <a:cubicBezTo>
                    <a:pt x="6835" y="1249"/>
                    <a:pt x="6758" y="1231"/>
                    <a:pt x="6683" y="1231"/>
                  </a:cubicBezTo>
                  <a:cubicBezTo>
                    <a:pt x="6673" y="1231"/>
                    <a:pt x="6663" y="1230"/>
                    <a:pt x="6652" y="1230"/>
                  </a:cubicBezTo>
                  <a:cubicBezTo>
                    <a:pt x="6570" y="1230"/>
                    <a:pt x="6490" y="1247"/>
                    <a:pt x="6413" y="1279"/>
                  </a:cubicBezTo>
                  <a:lnTo>
                    <a:pt x="6407" y="1281"/>
                  </a:lnTo>
                  <a:lnTo>
                    <a:pt x="6391" y="1290"/>
                  </a:lnTo>
                  <a:cubicBezTo>
                    <a:pt x="6377" y="1297"/>
                    <a:pt x="6366" y="1301"/>
                    <a:pt x="6354" y="1308"/>
                  </a:cubicBezTo>
                  <a:cubicBezTo>
                    <a:pt x="6343" y="1317"/>
                    <a:pt x="6332" y="1324"/>
                    <a:pt x="6320" y="1331"/>
                  </a:cubicBezTo>
                  <a:lnTo>
                    <a:pt x="6289" y="1356"/>
                  </a:lnTo>
                  <a:cubicBezTo>
                    <a:pt x="6248" y="1392"/>
                    <a:pt x="6214" y="1433"/>
                    <a:pt x="6184" y="1478"/>
                  </a:cubicBezTo>
                  <a:cubicBezTo>
                    <a:pt x="6121" y="1573"/>
                    <a:pt x="6098" y="1689"/>
                    <a:pt x="6116" y="1802"/>
                  </a:cubicBezTo>
                  <a:cubicBezTo>
                    <a:pt x="6128" y="1859"/>
                    <a:pt x="6153" y="1916"/>
                    <a:pt x="6189" y="1961"/>
                  </a:cubicBezTo>
                  <a:cubicBezTo>
                    <a:pt x="6225" y="2009"/>
                    <a:pt x="6271" y="2047"/>
                    <a:pt x="6320" y="2074"/>
                  </a:cubicBezTo>
                  <a:cubicBezTo>
                    <a:pt x="6420" y="2129"/>
                    <a:pt x="6529" y="2161"/>
                    <a:pt x="6642" y="2167"/>
                  </a:cubicBezTo>
                  <a:cubicBezTo>
                    <a:pt x="6676" y="2170"/>
                    <a:pt x="6710" y="2171"/>
                    <a:pt x="6744" y="2171"/>
                  </a:cubicBezTo>
                  <a:cubicBezTo>
                    <a:pt x="6930" y="2171"/>
                    <a:pt x="7116" y="2134"/>
                    <a:pt x="7291" y="2065"/>
                  </a:cubicBezTo>
                  <a:cubicBezTo>
                    <a:pt x="7499" y="1982"/>
                    <a:pt x="7678" y="1841"/>
                    <a:pt x="7810" y="1657"/>
                  </a:cubicBezTo>
                  <a:cubicBezTo>
                    <a:pt x="7937" y="1478"/>
                    <a:pt x="8007" y="1263"/>
                    <a:pt x="8012" y="1043"/>
                  </a:cubicBezTo>
                  <a:cubicBezTo>
                    <a:pt x="8012" y="936"/>
                    <a:pt x="7993" y="830"/>
                    <a:pt x="7957" y="728"/>
                  </a:cubicBezTo>
                  <a:lnTo>
                    <a:pt x="7944" y="692"/>
                  </a:lnTo>
                  <a:cubicBezTo>
                    <a:pt x="7941" y="680"/>
                    <a:pt x="7935" y="667"/>
                    <a:pt x="7930" y="655"/>
                  </a:cubicBezTo>
                  <a:cubicBezTo>
                    <a:pt x="7919" y="633"/>
                    <a:pt x="7905" y="610"/>
                    <a:pt x="7894" y="585"/>
                  </a:cubicBezTo>
                  <a:cubicBezTo>
                    <a:pt x="7869" y="542"/>
                    <a:pt x="7842" y="499"/>
                    <a:pt x="7810" y="460"/>
                  </a:cubicBezTo>
                  <a:cubicBezTo>
                    <a:pt x="7749" y="381"/>
                    <a:pt x="7678" y="313"/>
                    <a:pt x="7597" y="256"/>
                  </a:cubicBezTo>
                  <a:lnTo>
                    <a:pt x="7570" y="236"/>
                  </a:lnTo>
                  <a:lnTo>
                    <a:pt x="7540" y="216"/>
                  </a:lnTo>
                  <a:cubicBezTo>
                    <a:pt x="7520" y="204"/>
                    <a:pt x="7499" y="191"/>
                    <a:pt x="7479" y="179"/>
                  </a:cubicBezTo>
                  <a:cubicBezTo>
                    <a:pt x="7440" y="157"/>
                    <a:pt x="7399" y="136"/>
                    <a:pt x="7356" y="118"/>
                  </a:cubicBezTo>
                  <a:cubicBezTo>
                    <a:pt x="7205" y="50"/>
                    <a:pt x="7039" y="12"/>
                    <a:pt x="6871" y="2"/>
                  </a:cubicBezTo>
                  <a:cubicBezTo>
                    <a:pt x="6845" y="1"/>
                    <a:pt x="6819" y="1"/>
                    <a:pt x="6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a:off x="5016113" y="3226018"/>
              <a:ext cx="346881" cy="327429"/>
            </a:xfrm>
            <a:custGeom>
              <a:avLst/>
              <a:gdLst/>
              <a:ahLst/>
              <a:cxnLst/>
              <a:rect l="l" t="t" r="r" b="b"/>
              <a:pathLst>
                <a:path w="4066" h="3838" extrusionOk="0">
                  <a:moveTo>
                    <a:pt x="1700" y="1"/>
                  </a:moveTo>
                  <a:cubicBezTo>
                    <a:pt x="1638" y="1"/>
                    <a:pt x="1576" y="4"/>
                    <a:pt x="1515" y="11"/>
                  </a:cubicBezTo>
                  <a:cubicBezTo>
                    <a:pt x="1134" y="58"/>
                    <a:pt x="778" y="228"/>
                    <a:pt x="504" y="496"/>
                  </a:cubicBezTo>
                  <a:lnTo>
                    <a:pt x="436" y="566"/>
                  </a:lnTo>
                  <a:cubicBezTo>
                    <a:pt x="415" y="589"/>
                    <a:pt x="399" y="612"/>
                    <a:pt x="381" y="632"/>
                  </a:cubicBezTo>
                  <a:cubicBezTo>
                    <a:pt x="347" y="670"/>
                    <a:pt x="322" y="709"/>
                    <a:pt x="302" y="738"/>
                  </a:cubicBezTo>
                  <a:cubicBezTo>
                    <a:pt x="286" y="761"/>
                    <a:pt x="270" y="784"/>
                    <a:pt x="257" y="809"/>
                  </a:cubicBezTo>
                  <a:lnTo>
                    <a:pt x="241" y="834"/>
                  </a:lnTo>
                  <a:lnTo>
                    <a:pt x="227" y="856"/>
                  </a:lnTo>
                  <a:cubicBezTo>
                    <a:pt x="218" y="875"/>
                    <a:pt x="207" y="899"/>
                    <a:pt x="189" y="931"/>
                  </a:cubicBezTo>
                  <a:cubicBezTo>
                    <a:pt x="143" y="1026"/>
                    <a:pt x="105" y="1124"/>
                    <a:pt x="80" y="1226"/>
                  </a:cubicBezTo>
                  <a:cubicBezTo>
                    <a:pt x="37" y="1385"/>
                    <a:pt x="14" y="1548"/>
                    <a:pt x="10" y="1711"/>
                  </a:cubicBezTo>
                  <a:cubicBezTo>
                    <a:pt x="0" y="1924"/>
                    <a:pt x="16" y="2137"/>
                    <a:pt x="59" y="2348"/>
                  </a:cubicBezTo>
                  <a:cubicBezTo>
                    <a:pt x="112" y="2600"/>
                    <a:pt x="214" y="2840"/>
                    <a:pt x="359" y="3053"/>
                  </a:cubicBezTo>
                  <a:cubicBezTo>
                    <a:pt x="370" y="3067"/>
                    <a:pt x="379" y="3080"/>
                    <a:pt x="388" y="3096"/>
                  </a:cubicBezTo>
                  <a:cubicBezTo>
                    <a:pt x="397" y="3110"/>
                    <a:pt x="411" y="3123"/>
                    <a:pt x="422" y="3135"/>
                  </a:cubicBezTo>
                  <a:cubicBezTo>
                    <a:pt x="445" y="3162"/>
                    <a:pt x="465" y="3191"/>
                    <a:pt x="490" y="3216"/>
                  </a:cubicBezTo>
                  <a:cubicBezTo>
                    <a:pt x="540" y="3268"/>
                    <a:pt x="592" y="3318"/>
                    <a:pt x="647" y="3366"/>
                  </a:cubicBezTo>
                  <a:cubicBezTo>
                    <a:pt x="703" y="3413"/>
                    <a:pt x="762" y="3459"/>
                    <a:pt x="821" y="3500"/>
                  </a:cubicBezTo>
                  <a:cubicBezTo>
                    <a:pt x="885" y="3540"/>
                    <a:pt x="950" y="3579"/>
                    <a:pt x="1018" y="3613"/>
                  </a:cubicBezTo>
                  <a:cubicBezTo>
                    <a:pt x="1157" y="3683"/>
                    <a:pt x="1302" y="3738"/>
                    <a:pt x="1451" y="3774"/>
                  </a:cubicBezTo>
                  <a:cubicBezTo>
                    <a:pt x="1620" y="3816"/>
                    <a:pt x="1791" y="3837"/>
                    <a:pt x="1962" y="3837"/>
                  </a:cubicBezTo>
                  <a:cubicBezTo>
                    <a:pt x="2114" y="3837"/>
                    <a:pt x="2266" y="3821"/>
                    <a:pt x="2415" y="3788"/>
                  </a:cubicBezTo>
                  <a:lnTo>
                    <a:pt x="2537" y="3756"/>
                  </a:lnTo>
                  <a:cubicBezTo>
                    <a:pt x="2576" y="3744"/>
                    <a:pt x="2617" y="3731"/>
                    <a:pt x="2655" y="3717"/>
                  </a:cubicBezTo>
                  <a:cubicBezTo>
                    <a:pt x="2696" y="3704"/>
                    <a:pt x="2734" y="3688"/>
                    <a:pt x="2773" y="3672"/>
                  </a:cubicBezTo>
                  <a:cubicBezTo>
                    <a:pt x="2809" y="3654"/>
                    <a:pt x="2850" y="3640"/>
                    <a:pt x="2886" y="3618"/>
                  </a:cubicBezTo>
                  <a:cubicBezTo>
                    <a:pt x="3036" y="3543"/>
                    <a:pt x="3179" y="3450"/>
                    <a:pt x="3308" y="3343"/>
                  </a:cubicBezTo>
                  <a:lnTo>
                    <a:pt x="3356" y="3302"/>
                  </a:lnTo>
                  <a:lnTo>
                    <a:pt x="3380" y="3282"/>
                  </a:lnTo>
                  <a:lnTo>
                    <a:pt x="3403" y="3259"/>
                  </a:lnTo>
                  <a:lnTo>
                    <a:pt x="3494" y="3171"/>
                  </a:lnTo>
                  <a:cubicBezTo>
                    <a:pt x="3553" y="3107"/>
                    <a:pt x="3607" y="3042"/>
                    <a:pt x="3657" y="2976"/>
                  </a:cubicBezTo>
                  <a:cubicBezTo>
                    <a:pt x="3863" y="2704"/>
                    <a:pt x="3995" y="2382"/>
                    <a:pt x="4033" y="2044"/>
                  </a:cubicBezTo>
                  <a:cubicBezTo>
                    <a:pt x="4065" y="1713"/>
                    <a:pt x="4002" y="1382"/>
                    <a:pt x="3852" y="1085"/>
                  </a:cubicBezTo>
                  <a:cubicBezTo>
                    <a:pt x="3782" y="945"/>
                    <a:pt x="3693" y="811"/>
                    <a:pt x="3589" y="693"/>
                  </a:cubicBezTo>
                  <a:cubicBezTo>
                    <a:pt x="3537" y="634"/>
                    <a:pt x="3482" y="580"/>
                    <a:pt x="3426" y="528"/>
                  </a:cubicBezTo>
                  <a:cubicBezTo>
                    <a:pt x="3396" y="503"/>
                    <a:pt x="3369" y="478"/>
                    <a:pt x="3337" y="455"/>
                  </a:cubicBezTo>
                  <a:lnTo>
                    <a:pt x="3292" y="421"/>
                  </a:lnTo>
                  <a:lnTo>
                    <a:pt x="3260" y="398"/>
                  </a:lnTo>
                  <a:cubicBezTo>
                    <a:pt x="3190" y="351"/>
                    <a:pt x="3115" y="308"/>
                    <a:pt x="3036" y="272"/>
                  </a:cubicBezTo>
                  <a:cubicBezTo>
                    <a:pt x="2970" y="237"/>
                    <a:pt x="2898" y="217"/>
                    <a:pt x="2825" y="206"/>
                  </a:cubicBezTo>
                  <a:cubicBezTo>
                    <a:pt x="2784" y="200"/>
                    <a:pt x="2744" y="197"/>
                    <a:pt x="2703" y="197"/>
                  </a:cubicBezTo>
                  <a:cubicBezTo>
                    <a:pt x="2677" y="197"/>
                    <a:pt x="2650" y="199"/>
                    <a:pt x="2623" y="201"/>
                  </a:cubicBezTo>
                  <a:cubicBezTo>
                    <a:pt x="2691" y="228"/>
                    <a:pt x="2746" y="256"/>
                    <a:pt x="2800" y="283"/>
                  </a:cubicBezTo>
                  <a:lnTo>
                    <a:pt x="2988" y="371"/>
                  </a:lnTo>
                  <a:cubicBezTo>
                    <a:pt x="3063" y="405"/>
                    <a:pt x="3131" y="446"/>
                    <a:pt x="3197" y="491"/>
                  </a:cubicBezTo>
                  <a:lnTo>
                    <a:pt x="3226" y="512"/>
                  </a:lnTo>
                  <a:lnTo>
                    <a:pt x="3269" y="544"/>
                  </a:lnTo>
                  <a:cubicBezTo>
                    <a:pt x="3297" y="564"/>
                    <a:pt x="3324" y="589"/>
                    <a:pt x="3351" y="612"/>
                  </a:cubicBezTo>
                  <a:cubicBezTo>
                    <a:pt x="3405" y="659"/>
                    <a:pt x="3455" y="711"/>
                    <a:pt x="3503" y="766"/>
                  </a:cubicBezTo>
                  <a:cubicBezTo>
                    <a:pt x="3553" y="820"/>
                    <a:pt x="3596" y="879"/>
                    <a:pt x="3639" y="940"/>
                  </a:cubicBezTo>
                  <a:cubicBezTo>
                    <a:pt x="3680" y="1004"/>
                    <a:pt x="3718" y="1067"/>
                    <a:pt x="3752" y="1135"/>
                  </a:cubicBezTo>
                  <a:cubicBezTo>
                    <a:pt x="3893" y="1412"/>
                    <a:pt x="3952" y="1725"/>
                    <a:pt x="3922" y="2033"/>
                  </a:cubicBezTo>
                  <a:cubicBezTo>
                    <a:pt x="3884" y="2350"/>
                    <a:pt x="3761" y="2654"/>
                    <a:pt x="3566" y="2908"/>
                  </a:cubicBezTo>
                  <a:cubicBezTo>
                    <a:pt x="3519" y="2971"/>
                    <a:pt x="3467" y="3035"/>
                    <a:pt x="3412" y="3094"/>
                  </a:cubicBezTo>
                  <a:lnTo>
                    <a:pt x="3328" y="3178"/>
                  </a:lnTo>
                  <a:lnTo>
                    <a:pt x="3306" y="3198"/>
                  </a:lnTo>
                  <a:lnTo>
                    <a:pt x="3283" y="3219"/>
                  </a:lnTo>
                  <a:lnTo>
                    <a:pt x="3238" y="3257"/>
                  </a:lnTo>
                  <a:cubicBezTo>
                    <a:pt x="3113" y="3359"/>
                    <a:pt x="2979" y="3447"/>
                    <a:pt x="2836" y="3520"/>
                  </a:cubicBezTo>
                  <a:cubicBezTo>
                    <a:pt x="2800" y="3538"/>
                    <a:pt x="2764" y="3554"/>
                    <a:pt x="2728" y="3570"/>
                  </a:cubicBezTo>
                  <a:cubicBezTo>
                    <a:pt x="2691" y="3586"/>
                    <a:pt x="2655" y="3602"/>
                    <a:pt x="2617" y="3613"/>
                  </a:cubicBezTo>
                  <a:cubicBezTo>
                    <a:pt x="2580" y="3627"/>
                    <a:pt x="2542" y="3640"/>
                    <a:pt x="2503" y="3652"/>
                  </a:cubicBezTo>
                  <a:lnTo>
                    <a:pt x="2390" y="3679"/>
                  </a:lnTo>
                  <a:cubicBezTo>
                    <a:pt x="2250" y="3709"/>
                    <a:pt x="2107" y="3725"/>
                    <a:pt x="1964" y="3725"/>
                  </a:cubicBezTo>
                  <a:cubicBezTo>
                    <a:pt x="1801" y="3725"/>
                    <a:pt x="1638" y="3705"/>
                    <a:pt x="1478" y="3665"/>
                  </a:cubicBezTo>
                  <a:cubicBezTo>
                    <a:pt x="1336" y="3631"/>
                    <a:pt x="1200" y="3579"/>
                    <a:pt x="1068" y="3513"/>
                  </a:cubicBezTo>
                  <a:cubicBezTo>
                    <a:pt x="1005" y="3481"/>
                    <a:pt x="943" y="3445"/>
                    <a:pt x="882" y="3407"/>
                  </a:cubicBezTo>
                  <a:cubicBezTo>
                    <a:pt x="826" y="3368"/>
                    <a:pt x="771" y="3327"/>
                    <a:pt x="719" y="3282"/>
                  </a:cubicBezTo>
                  <a:cubicBezTo>
                    <a:pt x="667" y="3239"/>
                    <a:pt x="617" y="3191"/>
                    <a:pt x="572" y="3141"/>
                  </a:cubicBezTo>
                  <a:cubicBezTo>
                    <a:pt x="549" y="3119"/>
                    <a:pt x="529" y="3092"/>
                    <a:pt x="508" y="3067"/>
                  </a:cubicBezTo>
                  <a:lnTo>
                    <a:pt x="476" y="3028"/>
                  </a:lnTo>
                  <a:lnTo>
                    <a:pt x="449" y="2990"/>
                  </a:lnTo>
                  <a:cubicBezTo>
                    <a:pt x="309" y="2790"/>
                    <a:pt x="214" y="2563"/>
                    <a:pt x="166" y="2325"/>
                  </a:cubicBezTo>
                  <a:cubicBezTo>
                    <a:pt x="125" y="2126"/>
                    <a:pt x="109" y="1920"/>
                    <a:pt x="118" y="1716"/>
                  </a:cubicBezTo>
                  <a:cubicBezTo>
                    <a:pt x="123" y="1561"/>
                    <a:pt x="146" y="1407"/>
                    <a:pt x="184" y="1255"/>
                  </a:cubicBezTo>
                  <a:cubicBezTo>
                    <a:pt x="209" y="1160"/>
                    <a:pt x="243" y="1069"/>
                    <a:pt x="286" y="981"/>
                  </a:cubicBezTo>
                  <a:cubicBezTo>
                    <a:pt x="302" y="949"/>
                    <a:pt x="313" y="927"/>
                    <a:pt x="322" y="911"/>
                  </a:cubicBezTo>
                  <a:lnTo>
                    <a:pt x="336" y="890"/>
                  </a:lnTo>
                  <a:cubicBezTo>
                    <a:pt x="336" y="890"/>
                    <a:pt x="340" y="881"/>
                    <a:pt x="350" y="868"/>
                  </a:cubicBezTo>
                  <a:cubicBezTo>
                    <a:pt x="361" y="845"/>
                    <a:pt x="374" y="822"/>
                    <a:pt x="390" y="802"/>
                  </a:cubicBezTo>
                  <a:cubicBezTo>
                    <a:pt x="413" y="768"/>
                    <a:pt x="438" y="734"/>
                    <a:pt x="465" y="702"/>
                  </a:cubicBezTo>
                  <a:cubicBezTo>
                    <a:pt x="481" y="684"/>
                    <a:pt x="497" y="661"/>
                    <a:pt x="517" y="641"/>
                  </a:cubicBezTo>
                  <a:lnTo>
                    <a:pt x="579" y="575"/>
                  </a:lnTo>
                  <a:cubicBezTo>
                    <a:pt x="837" y="326"/>
                    <a:pt x="1168" y="165"/>
                    <a:pt x="1524" y="122"/>
                  </a:cubicBezTo>
                  <a:cubicBezTo>
                    <a:pt x="1582" y="115"/>
                    <a:pt x="1640" y="112"/>
                    <a:pt x="1698" y="112"/>
                  </a:cubicBezTo>
                  <a:cubicBezTo>
                    <a:pt x="1757" y="112"/>
                    <a:pt x="1815" y="115"/>
                    <a:pt x="1873" y="122"/>
                  </a:cubicBezTo>
                  <a:cubicBezTo>
                    <a:pt x="1998" y="135"/>
                    <a:pt x="2120" y="163"/>
                    <a:pt x="2238" y="203"/>
                  </a:cubicBezTo>
                  <a:cubicBezTo>
                    <a:pt x="2499" y="292"/>
                    <a:pt x="2734" y="439"/>
                    <a:pt x="2932" y="632"/>
                  </a:cubicBezTo>
                  <a:cubicBezTo>
                    <a:pt x="3036" y="734"/>
                    <a:pt x="3127" y="850"/>
                    <a:pt x="3204" y="974"/>
                  </a:cubicBezTo>
                  <a:cubicBezTo>
                    <a:pt x="3281" y="1103"/>
                    <a:pt x="3342" y="1242"/>
                    <a:pt x="3383" y="1387"/>
                  </a:cubicBezTo>
                  <a:cubicBezTo>
                    <a:pt x="3469" y="1679"/>
                    <a:pt x="3460" y="2008"/>
                    <a:pt x="3322" y="2291"/>
                  </a:cubicBezTo>
                  <a:cubicBezTo>
                    <a:pt x="3256" y="2432"/>
                    <a:pt x="3158" y="2557"/>
                    <a:pt x="3038" y="2659"/>
                  </a:cubicBezTo>
                  <a:cubicBezTo>
                    <a:pt x="2918" y="2758"/>
                    <a:pt x="2775" y="2829"/>
                    <a:pt x="2621" y="2860"/>
                  </a:cubicBezTo>
                  <a:cubicBezTo>
                    <a:pt x="2507" y="2883"/>
                    <a:pt x="2391" y="2895"/>
                    <a:pt x="2276" y="2895"/>
                  </a:cubicBezTo>
                  <a:cubicBezTo>
                    <a:pt x="2232" y="2895"/>
                    <a:pt x="2188" y="2893"/>
                    <a:pt x="2145" y="2890"/>
                  </a:cubicBezTo>
                  <a:cubicBezTo>
                    <a:pt x="1989" y="2881"/>
                    <a:pt x="1832" y="2842"/>
                    <a:pt x="1689" y="2779"/>
                  </a:cubicBezTo>
                  <a:cubicBezTo>
                    <a:pt x="1549" y="2713"/>
                    <a:pt x="1426" y="2620"/>
                    <a:pt x="1324" y="2504"/>
                  </a:cubicBezTo>
                  <a:cubicBezTo>
                    <a:pt x="1225" y="2389"/>
                    <a:pt x="1145" y="2260"/>
                    <a:pt x="1091" y="2117"/>
                  </a:cubicBezTo>
                  <a:cubicBezTo>
                    <a:pt x="1041" y="1979"/>
                    <a:pt x="1016" y="1833"/>
                    <a:pt x="1021" y="1686"/>
                  </a:cubicBezTo>
                  <a:cubicBezTo>
                    <a:pt x="1025" y="1546"/>
                    <a:pt x="1059" y="1407"/>
                    <a:pt x="1118" y="1280"/>
                  </a:cubicBezTo>
                  <a:cubicBezTo>
                    <a:pt x="1177" y="1158"/>
                    <a:pt x="1254" y="1045"/>
                    <a:pt x="1352" y="949"/>
                  </a:cubicBezTo>
                  <a:cubicBezTo>
                    <a:pt x="1374" y="927"/>
                    <a:pt x="1399" y="906"/>
                    <a:pt x="1422" y="884"/>
                  </a:cubicBezTo>
                  <a:cubicBezTo>
                    <a:pt x="1447" y="861"/>
                    <a:pt x="1474" y="843"/>
                    <a:pt x="1499" y="822"/>
                  </a:cubicBezTo>
                  <a:cubicBezTo>
                    <a:pt x="1512" y="813"/>
                    <a:pt x="1524" y="804"/>
                    <a:pt x="1537" y="795"/>
                  </a:cubicBezTo>
                  <a:lnTo>
                    <a:pt x="1578" y="770"/>
                  </a:lnTo>
                  <a:cubicBezTo>
                    <a:pt x="1592" y="761"/>
                    <a:pt x="1605" y="752"/>
                    <a:pt x="1619" y="745"/>
                  </a:cubicBezTo>
                  <a:lnTo>
                    <a:pt x="1639" y="734"/>
                  </a:lnTo>
                  <a:cubicBezTo>
                    <a:pt x="1662" y="723"/>
                    <a:pt x="1680" y="711"/>
                    <a:pt x="1698" y="704"/>
                  </a:cubicBezTo>
                  <a:cubicBezTo>
                    <a:pt x="1737" y="689"/>
                    <a:pt x="1766" y="673"/>
                    <a:pt x="1787" y="666"/>
                  </a:cubicBezTo>
                  <a:cubicBezTo>
                    <a:pt x="1807" y="659"/>
                    <a:pt x="1825" y="655"/>
                    <a:pt x="1841" y="648"/>
                  </a:cubicBezTo>
                  <a:cubicBezTo>
                    <a:pt x="1859" y="641"/>
                    <a:pt x="1875" y="634"/>
                    <a:pt x="1891" y="630"/>
                  </a:cubicBezTo>
                  <a:cubicBezTo>
                    <a:pt x="1923" y="621"/>
                    <a:pt x="1952" y="607"/>
                    <a:pt x="1982" y="598"/>
                  </a:cubicBezTo>
                  <a:cubicBezTo>
                    <a:pt x="2011" y="591"/>
                    <a:pt x="2041" y="580"/>
                    <a:pt x="2070" y="571"/>
                  </a:cubicBezTo>
                  <a:cubicBezTo>
                    <a:pt x="2100" y="562"/>
                    <a:pt x="2138" y="550"/>
                    <a:pt x="2172" y="539"/>
                  </a:cubicBezTo>
                  <a:cubicBezTo>
                    <a:pt x="2138" y="532"/>
                    <a:pt x="2104" y="525"/>
                    <a:pt x="2070" y="521"/>
                  </a:cubicBezTo>
                  <a:cubicBezTo>
                    <a:pt x="2051" y="517"/>
                    <a:pt x="2032" y="516"/>
                    <a:pt x="2013" y="516"/>
                  </a:cubicBezTo>
                  <a:cubicBezTo>
                    <a:pt x="2000" y="516"/>
                    <a:pt x="1986" y="516"/>
                    <a:pt x="1973" y="516"/>
                  </a:cubicBezTo>
                  <a:cubicBezTo>
                    <a:pt x="1939" y="516"/>
                    <a:pt x="1905" y="521"/>
                    <a:pt x="1871" y="528"/>
                  </a:cubicBezTo>
                  <a:cubicBezTo>
                    <a:pt x="1850" y="530"/>
                    <a:pt x="1832" y="534"/>
                    <a:pt x="1814" y="541"/>
                  </a:cubicBezTo>
                  <a:lnTo>
                    <a:pt x="1753" y="559"/>
                  </a:lnTo>
                  <a:cubicBezTo>
                    <a:pt x="1730" y="568"/>
                    <a:pt x="1696" y="582"/>
                    <a:pt x="1655" y="600"/>
                  </a:cubicBezTo>
                  <a:cubicBezTo>
                    <a:pt x="1635" y="609"/>
                    <a:pt x="1615" y="621"/>
                    <a:pt x="1592" y="634"/>
                  </a:cubicBezTo>
                  <a:lnTo>
                    <a:pt x="1567" y="646"/>
                  </a:lnTo>
                  <a:cubicBezTo>
                    <a:pt x="1553" y="652"/>
                    <a:pt x="1537" y="661"/>
                    <a:pt x="1524" y="673"/>
                  </a:cubicBezTo>
                  <a:lnTo>
                    <a:pt x="1481" y="700"/>
                  </a:lnTo>
                  <a:cubicBezTo>
                    <a:pt x="1465" y="709"/>
                    <a:pt x="1451" y="718"/>
                    <a:pt x="1438" y="729"/>
                  </a:cubicBezTo>
                  <a:cubicBezTo>
                    <a:pt x="1408" y="752"/>
                    <a:pt x="1381" y="770"/>
                    <a:pt x="1354" y="795"/>
                  </a:cubicBezTo>
                  <a:cubicBezTo>
                    <a:pt x="1329" y="820"/>
                    <a:pt x="1299" y="843"/>
                    <a:pt x="1277" y="868"/>
                  </a:cubicBezTo>
                  <a:cubicBezTo>
                    <a:pt x="1170" y="972"/>
                    <a:pt x="1084" y="1094"/>
                    <a:pt x="1021" y="1230"/>
                  </a:cubicBezTo>
                  <a:cubicBezTo>
                    <a:pt x="955" y="1371"/>
                    <a:pt x="919" y="1523"/>
                    <a:pt x="912" y="1679"/>
                  </a:cubicBezTo>
                  <a:cubicBezTo>
                    <a:pt x="907" y="1840"/>
                    <a:pt x="934" y="2001"/>
                    <a:pt x="991" y="2153"/>
                  </a:cubicBezTo>
                  <a:cubicBezTo>
                    <a:pt x="1048" y="2307"/>
                    <a:pt x="1134" y="2450"/>
                    <a:pt x="1243" y="2575"/>
                  </a:cubicBezTo>
                  <a:cubicBezTo>
                    <a:pt x="1356" y="2702"/>
                    <a:pt x="1492" y="2804"/>
                    <a:pt x="1646" y="2876"/>
                  </a:cubicBezTo>
                  <a:cubicBezTo>
                    <a:pt x="1800" y="2946"/>
                    <a:pt x="1968" y="2987"/>
                    <a:pt x="2140" y="2996"/>
                  </a:cubicBezTo>
                  <a:cubicBezTo>
                    <a:pt x="2191" y="3000"/>
                    <a:pt x="2242" y="3002"/>
                    <a:pt x="2292" y="3002"/>
                  </a:cubicBezTo>
                  <a:cubicBezTo>
                    <a:pt x="2411" y="3002"/>
                    <a:pt x="2531" y="2991"/>
                    <a:pt x="2648" y="2969"/>
                  </a:cubicBezTo>
                  <a:cubicBezTo>
                    <a:pt x="2818" y="2933"/>
                    <a:pt x="2979" y="2856"/>
                    <a:pt x="3113" y="2742"/>
                  </a:cubicBezTo>
                  <a:cubicBezTo>
                    <a:pt x="3244" y="2631"/>
                    <a:pt x="3351" y="2493"/>
                    <a:pt x="3426" y="2337"/>
                  </a:cubicBezTo>
                  <a:cubicBezTo>
                    <a:pt x="3498" y="2183"/>
                    <a:pt x="3541" y="2017"/>
                    <a:pt x="3550" y="1847"/>
                  </a:cubicBezTo>
                  <a:cubicBezTo>
                    <a:pt x="3553" y="1763"/>
                    <a:pt x="3550" y="1679"/>
                    <a:pt x="3541" y="1595"/>
                  </a:cubicBezTo>
                  <a:cubicBezTo>
                    <a:pt x="3530" y="1514"/>
                    <a:pt x="3514" y="1434"/>
                    <a:pt x="3492" y="1355"/>
                  </a:cubicBezTo>
                  <a:cubicBezTo>
                    <a:pt x="3448" y="1199"/>
                    <a:pt x="3383" y="1051"/>
                    <a:pt x="3299" y="915"/>
                  </a:cubicBezTo>
                  <a:cubicBezTo>
                    <a:pt x="3220" y="782"/>
                    <a:pt x="3122" y="659"/>
                    <a:pt x="3011" y="550"/>
                  </a:cubicBezTo>
                  <a:cubicBezTo>
                    <a:pt x="2802" y="346"/>
                    <a:pt x="2553" y="192"/>
                    <a:pt x="2276" y="97"/>
                  </a:cubicBezTo>
                  <a:cubicBezTo>
                    <a:pt x="2150" y="54"/>
                    <a:pt x="2018" y="24"/>
                    <a:pt x="1887" y="11"/>
                  </a:cubicBezTo>
                  <a:cubicBezTo>
                    <a:pt x="1824" y="4"/>
                    <a:pt x="1762" y="1"/>
                    <a:pt x="1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a:off x="4723322" y="3291965"/>
              <a:ext cx="95209" cy="88298"/>
            </a:xfrm>
            <a:custGeom>
              <a:avLst/>
              <a:gdLst/>
              <a:ahLst/>
              <a:cxnLst/>
              <a:rect l="l" t="t" r="r" b="b"/>
              <a:pathLst>
                <a:path w="1116" h="1035" extrusionOk="0">
                  <a:moveTo>
                    <a:pt x="686" y="1"/>
                  </a:moveTo>
                  <a:cubicBezTo>
                    <a:pt x="677" y="1"/>
                    <a:pt x="667" y="1"/>
                    <a:pt x="658" y="2"/>
                  </a:cubicBezTo>
                  <a:cubicBezTo>
                    <a:pt x="587" y="6"/>
                    <a:pt x="522" y="36"/>
                    <a:pt x="472" y="86"/>
                  </a:cubicBezTo>
                  <a:cubicBezTo>
                    <a:pt x="503" y="76"/>
                    <a:pt x="536" y="71"/>
                    <a:pt x="569" y="71"/>
                  </a:cubicBezTo>
                  <a:cubicBezTo>
                    <a:pt x="597" y="71"/>
                    <a:pt x="626" y="75"/>
                    <a:pt x="653" y="81"/>
                  </a:cubicBezTo>
                  <a:cubicBezTo>
                    <a:pt x="717" y="95"/>
                    <a:pt x="776" y="117"/>
                    <a:pt x="828" y="154"/>
                  </a:cubicBezTo>
                  <a:cubicBezTo>
                    <a:pt x="850" y="167"/>
                    <a:pt x="871" y="185"/>
                    <a:pt x="889" y="204"/>
                  </a:cubicBezTo>
                  <a:cubicBezTo>
                    <a:pt x="921" y="240"/>
                    <a:pt x="946" y="278"/>
                    <a:pt x="964" y="321"/>
                  </a:cubicBezTo>
                  <a:cubicBezTo>
                    <a:pt x="991" y="389"/>
                    <a:pt x="1005" y="464"/>
                    <a:pt x="1002" y="539"/>
                  </a:cubicBezTo>
                  <a:cubicBezTo>
                    <a:pt x="1002" y="618"/>
                    <a:pt x="986" y="698"/>
                    <a:pt x="952" y="770"/>
                  </a:cubicBezTo>
                  <a:cubicBezTo>
                    <a:pt x="930" y="822"/>
                    <a:pt x="889" y="868"/>
                    <a:pt x="839" y="897"/>
                  </a:cubicBezTo>
                  <a:cubicBezTo>
                    <a:pt x="825" y="904"/>
                    <a:pt x="810" y="911"/>
                    <a:pt x="794" y="915"/>
                  </a:cubicBezTo>
                  <a:lnTo>
                    <a:pt x="776" y="918"/>
                  </a:lnTo>
                  <a:cubicBezTo>
                    <a:pt x="776" y="918"/>
                    <a:pt x="769" y="918"/>
                    <a:pt x="753" y="922"/>
                  </a:cubicBezTo>
                  <a:lnTo>
                    <a:pt x="689" y="922"/>
                  </a:lnTo>
                  <a:cubicBezTo>
                    <a:pt x="660" y="920"/>
                    <a:pt x="626" y="913"/>
                    <a:pt x="587" y="909"/>
                  </a:cubicBezTo>
                  <a:cubicBezTo>
                    <a:pt x="547" y="902"/>
                    <a:pt x="504" y="895"/>
                    <a:pt x="460" y="884"/>
                  </a:cubicBezTo>
                  <a:cubicBezTo>
                    <a:pt x="374" y="865"/>
                    <a:pt x="284" y="834"/>
                    <a:pt x="227" y="777"/>
                  </a:cubicBezTo>
                  <a:cubicBezTo>
                    <a:pt x="197" y="750"/>
                    <a:pt x="175" y="720"/>
                    <a:pt x="157" y="686"/>
                  </a:cubicBezTo>
                  <a:cubicBezTo>
                    <a:pt x="141" y="657"/>
                    <a:pt x="132" y="625"/>
                    <a:pt x="125" y="593"/>
                  </a:cubicBezTo>
                  <a:lnTo>
                    <a:pt x="118" y="566"/>
                  </a:lnTo>
                  <a:cubicBezTo>
                    <a:pt x="116" y="557"/>
                    <a:pt x="116" y="548"/>
                    <a:pt x="116" y="539"/>
                  </a:cubicBezTo>
                  <a:lnTo>
                    <a:pt x="114" y="516"/>
                  </a:lnTo>
                  <a:lnTo>
                    <a:pt x="114" y="496"/>
                  </a:lnTo>
                  <a:lnTo>
                    <a:pt x="114" y="464"/>
                  </a:lnTo>
                  <a:cubicBezTo>
                    <a:pt x="114" y="455"/>
                    <a:pt x="116" y="448"/>
                    <a:pt x="116" y="442"/>
                  </a:cubicBezTo>
                  <a:cubicBezTo>
                    <a:pt x="123" y="376"/>
                    <a:pt x="136" y="312"/>
                    <a:pt x="157" y="249"/>
                  </a:cubicBezTo>
                  <a:cubicBezTo>
                    <a:pt x="175" y="188"/>
                    <a:pt x="200" y="131"/>
                    <a:pt x="231" y="77"/>
                  </a:cubicBezTo>
                  <a:lnTo>
                    <a:pt x="231" y="77"/>
                  </a:lnTo>
                  <a:cubicBezTo>
                    <a:pt x="173" y="111"/>
                    <a:pt x="120" y="158"/>
                    <a:pt x="82" y="215"/>
                  </a:cubicBezTo>
                  <a:cubicBezTo>
                    <a:pt x="39" y="278"/>
                    <a:pt x="12" y="353"/>
                    <a:pt x="5" y="430"/>
                  </a:cubicBezTo>
                  <a:lnTo>
                    <a:pt x="0" y="460"/>
                  </a:lnTo>
                  <a:lnTo>
                    <a:pt x="0" y="498"/>
                  </a:lnTo>
                  <a:lnTo>
                    <a:pt x="0" y="523"/>
                  </a:lnTo>
                  <a:lnTo>
                    <a:pt x="3" y="550"/>
                  </a:lnTo>
                  <a:cubicBezTo>
                    <a:pt x="3" y="562"/>
                    <a:pt x="5" y="573"/>
                    <a:pt x="7" y="584"/>
                  </a:cubicBezTo>
                  <a:cubicBezTo>
                    <a:pt x="9" y="596"/>
                    <a:pt x="12" y="607"/>
                    <a:pt x="14" y="621"/>
                  </a:cubicBezTo>
                  <a:cubicBezTo>
                    <a:pt x="23" y="661"/>
                    <a:pt x="37" y="702"/>
                    <a:pt x="57" y="741"/>
                  </a:cubicBezTo>
                  <a:cubicBezTo>
                    <a:pt x="80" y="786"/>
                    <a:pt x="111" y="827"/>
                    <a:pt x="150" y="861"/>
                  </a:cubicBezTo>
                  <a:cubicBezTo>
                    <a:pt x="191" y="897"/>
                    <a:pt x="236" y="929"/>
                    <a:pt x="286" y="949"/>
                  </a:cubicBezTo>
                  <a:cubicBezTo>
                    <a:pt x="334" y="970"/>
                    <a:pt x="383" y="983"/>
                    <a:pt x="433" y="995"/>
                  </a:cubicBezTo>
                  <a:cubicBezTo>
                    <a:pt x="481" y="1006"/>
                    <a:pt x="526" y="1013"/>
                    <a:pt x="567" y="1020"/>
                  </a:cubicBezTo>
                  <a:cubicBezTo>
                    <a:pt x="608" y="1026"/>
                    <a:pt x="646" y="1031"/>
                    <a:pt x="680" y="1033"/>
                  </a:cubicBezTo>
                  <a:cubicBezTo>
                    <a:pt x="694" y="1034"/>
                    <a:pt x="708" y="1035"/>
                    <a:pt x="721" y="1035"/>
                  </a:cubicBezTo>
                  <a:cubicBezTo>
                    <a:pt x="735" y="1035"/>
                    <a:pt x="748" y="1034"/>
                    <a:pt x="762" y="1033"/>
                  </a:cubicBezTo>
                  <a:cubicBezTo>
                    <a:pt x="773" y="1033"/>
                    <a:pt x="785" y="1033"/>
                    <a:pt x="794" y="1031"/>
                  </a:cubicBezTo>
                  <a:cubicBezTo>
                    <a:pt x="794" y="1031"/>
                    <a:pt x="803" y="1031"/>
                    <a:pt x="821" y="1024"/>
                  </a:cubicBezTo>
                  <a:cubicBezTo>
                    <a:pt x="846" y="1017"/>
                    <a:pt x="869" y="1008"/>
                    <a:pt x="891" y="997"/>
                  </a:cubicBezTo>
                  <a:cubicBezTo>
                    <a:pt x="923" y="979"/>
                    <a:pt x="952" y="956"/>
                    <a:pt x="980" y="929"/>
                  </a:cubicBezTo>
                  <a:cubicBezTo>
                    <a:pt x="1009" y="895"/>
                    <a:pt x="1034" y="859"/>
                    <a:pt x="1052" y="820"/>
                  </a:cubicBezTo>
                  <a:cubicBezTo>
                    <a:pt x="1093" y="732"/>
                    <a:pt x="1116" y="639"/>
                    <a:pt x="1116" y="541"/>
                  </a:cubicBezTo>
                  <a:cubicBezTo>
                    <a:pt x="1116" y="453"/>
                    <a:pt x="1100" y="362"/>
                    <a:pt x="1066" y="278"/>
                  </a:cubicBezTo>
                  <a:cubicBezTo>
                    <a:pt x="1029" y="190"/>
                    <a:pt x="968" y="115"/>
                    <a:pt x="889" y="61"/>
                  </a:cubicBezTo>
                  <a:cubicBezTo>
                    <a:pt x="829" y="23"/>
                    <a:pt x="758" y="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a:off x="5006217" y="3646951"/>
              <a:ext cx="67823" cy="68421"/>
            </a:xfrm>
            <a:custGeom>
              <a:avLst/>
              <a:gdLst/>
              <a:ahLst/>
              <a:cxnLst/>
              <a:rect l="l" t="t" r="r" b="b"/>
              <a:pathLst>
                <a:path w="795" h="802" extrusionOk="0">
                  <a:moveTo>
                    <a:pt x="413" y="0"/>
                  </a:moveTo>
                  <a:cubicBezTo>
                    <a:pt x="390" y="0"/>
                    <a:pt x="368" y="2"/>
                    <a:pt x="345" y="5"/>
                  </a:cubicBezTo>
                  <a:cubicBezTo>
                    <a:pt x="280" y="16"/>
                    <a:pt x="214" y="37"/>
                    <a:pt x="153" y="64"/>
                  </a:cubicBezTo>
                  <a:cubicBezTo>
                    <a:pt x="228" y="71"/>
                    <a:pt x="286" y="78"/>
                    <a:pt x="345" y="87"/>
                  </a:cubicBezTo>
                  <a:cubicBezTo>
                    <a:pt x="409" y="94"/>
                    <a:pt x="470" y="112"/>
                    <a:pt x="527" y="139"/>
                  </a:cubicBezTo>
                  <a:cubicBezTo>
                    <a:pt x="549" y="152"/>
                    <a:pt x="570" y="168"/>
                    <a:pt x="588" y="187"/>
                  </a:cubicBezTo>
                  <a:cubicBezTo>
                    <a:pt x="620" y="218"/>
                    <a:pt x="645" y="257"/>
                    <a:pt x="658" y="300"/>
                  </a:cubicBezTo>
                  <a:cubicBezTo>
                    <a:pt x="672" y="332"/>
                    <a:pt x="679" y="366"/>
                    <a:pt x="679" y="400"/>
                  </a:cubicBezTo>
                  <a:cubicBezTo>
                    <a:pt x="681" y="436"/>
                    <a:pt x="676" y="470"/>
                    <a:pt x="665" y="504"/>
                  </a:cubicBezTo>
                  <a:cubicBezTo>
                    <a:pt x="654" y="531"/>
                    <a:pt x="640" y="554"/>
                    <a:pt x="624" y="576"/>
                  </a:cubicBezTo>
                  <a:lnTo>
                    <a:pt x="606" y="595"/>
                  </a:lnTo>
                  <a:lnTo>
                    <a:pt x="599" y="601"/>
                  </a:lnTo>
                  <a:lnTo>
                    <a:pt x="592" y="608"/>
                  </a:lnTo>
                  <a:cubicBezTo>
                    <a:pt x="586" y="615"/>
                    <a:pt x="577" y="622"/>
                    <a:pt x="570" y="629"/>
                  </a:cubicBezTo>
                  <a:cubicBezTo>
                    <a:pt x="543" y="647"/>
                    <a:pt x="511" y="663"/>
                    <a:pt x="479" y="674"/>
                  </a:cubicBezTo>
                  <a:cubicBezTo>
                    <a:pt x="448" y="684"/>
                    <a:pt x="413" y="690"/>
                    <a:pt x="377" y="690"/>
                  </a:cubicBezTo>
                  <a:cubicBezTo>
                    <a:pt x="372" y="690"/>
                    <a:pt x="367" y="690"/>
                    <a:pt x="361" y="690"/>
                  </a:cubicBezTo>
                  <a:cubicBezTo>
                    <a:pt x="330" y="687"/>
                    <a:pt x="296" y="681"/>
                    <a:pt x="266" y="667"/>
                  </a:cubicBezTo>
                  <a:cubicBezTo>
                    <a:pt x="237" y="653"/>
                    <a:pt x="212" y="635"/>
                    <a:pt x="191" y="615"/>
                  </a:cubicBezTo>
                  <a:cubicBezTo>
                    <a:pt x="178" y="604"/>
                    <a:pt x="166" y="590"/>
                    <a:pt x="157" y="576"/>
                  </a:cubicBezTo>
                  <a:cubicBezTo>
                    <a:pt x="139" y="549"/>
                    <a:pt x="123" y="520"/>
                    <a:pt x="110" y="488"/>
                  </a:cubicBezTo>
                  <a:cubicBezTo>
                    <a:pt x="98" y="461"/>
                    <a:pt x="92" y="434"/>
                    <a:pt x="85" y="404"/>
                  </a:cubicBezTo>
                  <a:cubicBezTo>
                    <a:pt x="71" y="343"/>
                    <a:pt x="73" y="282"/>
                    <a:pt x="89" y="221"/>
                  </a:cubicBezTo>
                  <a:lnTo>
                    <a:pt x="89" y="221"/>
                  </a:lnTo>
                  <a:cubicBezTo>
                    <a:pt x="42" y="273"/>
                    <a:pt x="10" y="338"/>
                    <a:pt x="5" y="409"/>
                  </a:cubicBezTo>
                  <a:cubicBezTo>
                    <a:pt x="1" y="447"/>
                    <a:pt x="5" y="483"/>
                    <a:pt x="14" y="520"/>
                  </a:cubicBezTo>
                  <a:cubicBezTo>
                    <a:pt x="30" y="585"/>
                    <a:pt x="64" y="644"/>
                    <a:pt x="114" y="692"/>
                  </a:cubicBezTo>
                  <a:cubicBezTo>
                    <a:pt x="144" y="724"/>
                    <a:pt x="180" y="751"/>
                    <a:pt x="221" y="769"/>
                  </a:cubicBezTo>
                  <a:cubicBezTo>
                    <a:pt x="264" y="787"/>
                    <a:pt x="309" y="799"/>
                    <a:pt x="357" y="801"/>
                  </a:cubicBezTo>
                  <a:cubicBezTo>
                    <a:pt x="363" y="801"/>
                    <a:pt x="370" y="801"/>
                    <a:pt x="377" y="801"/>
                  </a:cubicBezTo>
                  <a:cubicBezTo>
                    <a:pt x="424" y="801"/>
                    <a:pt x="472" y="794"/>
                    <a:pt x="515" y="778"/>
                  </a:cubicBezTo>
                  <a:cubicBezTo>
                    <a:pt x="558" y="765"/>
                    <a:pt x="599" y="744"/>
                    <a:pt x="636" y="717"/>
                  </a:cubicBezTo>
                  <a:cubicBezTo>
                    <a:pt x="647" y="710"/>
                    <a:pt x="656" y="701"/>
                    <a:pt x="667" y="692"/>
                  </a:cubicBezTo>
                  <a:lnTo>
                    <a:pt x="679" y="681"/>
                  </a:lnTo>
                  <a:lnTo>
                    <a:pt x="688" y="672"/>
                  </a:lnTo>
                  <a:lnTo>
                    <a:pt x="710" y="647"/>
                  </a:lnTo>
                  <a:cubicBezTo>
                    <a:pt x="735" y="615"/>
                    <a:pt x="756" y="579"/>
                    <a:pt x="769" y="542"/>
                  </a:cubicBezTo>
                  <a:cubicBezTo>
                    <a:pt x="787" y="495"/>
                    <a:pt x="794" y="445"/>
                    <a:pt x="792" y="395"/>
                  </a:cubicBezTo>
                  <a:cubicBezTo>
                    <a:pt x="790" y="350"/>
                    <a:pt x="781" y="304"/>
                    <a:pt x="765" y="261"/>
                  </a:cubicBezTo>
                  <a:cubicBezTo>
                    <a:pt x="742" y="205"/>
                    <a:pt x="710" y="152"/>
                    <a:pt x="667" y="107"/>
                  </a:cubicBezTo>
                  <a:cubicBezTo>
                    <a:pt x="640" y="82"/>
                    <a:pt x="613" y="60"/>
                    <a:pt x="581" y="44"/>
                  </a:cubicBezTo>
                  <a:cubicBezTo>
                    <a:pt x="540" y="21"/>
                    <a:pt x="497" y="7"/>
                    <a:pt x="454" y="3"/>
                  </a:cubicBezTo>
                  <a:cubicBezTo>
                    <a:pt x="440" y="1"/>
                    <a:pt x="427"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a:off x="4279613" y="3241204"/>
              <a:ext cx="103228" cy="70212"/>
            </a:xfrm>
            <a:custGeom>
              <a:avLst/>
              <a:gdLst/>
              <a:ahLst/>
              <a:cxnLst/>
              <a:rect l="l" t="t" r="r" b="b"/>
              <a:pathLst>
                <a:path w="1210" h="823" extrusionOk="0">
                  <a:moveTo>
                    <a:pt x="800" y="0"/>
                  </a:moveTo>
                  <a:cubicBezTo>
                    <a:pt x="795" y="0"/>
                    <a:pt x="790" y="0"/>
                    <a:pt x="785" y="1"/>
                  </a:cubicBezTo>
                  <a:cubicBezTo>
                    <a:pt x="719" y="5"/>
                    <a:pt x="651" y="16"/>
                    <a:pt x="588" y="35"/>
                  </a:cubicBezTo>
                  <a:cubicBezTo>
                    <a:pt x="658" y="53"/>
                    <a:pt x="717" y="66"/>
                    <a:pt x="776" y="82"/>
                  </a:cubicBezTo>
                  <a:cubicBezTo>
                    <a:pt x="840" y="96"/>
                    <a:pt x="901" y="118"/>
                    <a:pt x="958" y="148"/>
                  </a:cubicBezTo>
                  <a:cubicBezTo>
                    <a:pt x="982" y="162"/>
                    <a:pt x="1003" y="177"/>
                    <a:pt x="1021" y="196"/>
                  </a:cubicBezTo>
                  <a:cubicBezTo>
                    <a:pt x="1053" y="225"/>
                    <a:pt x="1075" y="264"/>
                    <a:pt x="1089" y="307"/>
                  </a:cubicBezTo>
                  <a:cubicBezTo>
                    <a:pt x="1096" y="332"/>
                    <a:pt x="1096" y="359"/>
                    <a:pt x="1091" y="384"/>
                  </a:cubicBezTo>
                  <a:cubicBezTo>
                    <a:pt x="1084" y="413"/>
                    <a:pt x="1071" y="440"/>
                    <a:pt x="1050" y="465"/>
                  </a:cubicBezTo>
                  <a:cubicBezTo>
                    <a:pt x="1028" y="492"/>
                    <a:pt x="1001" y="517"/>
                    <a:pt x="971" y="540"/>
                  </a:cubicBezTo>
                  <a:cubicBezTo>
                    <a:pt x="944" y="563"/>
                    <a:pt x="912" y="583"/>
                    <a:pt x="883" y="604"/>
                  </a:cubicBezTo>
                  <a:cubicBezTo>
                    <a:pt x="833" y="635"/>
                    <a:pt x="778" y="660"/>
                    <a:pt x="722" y="681"/>
                  </a:cubicBezTo>
                  <a:cubicBezTo>
                    <a:pt x="699" y="687"/>
                    <a:pt x="676" y="694"/>
                    <a:pt x="654" y="699"/>
                  </a:cubicBezTo>
                  <a:cubicBezTo>
                    <a:pt x="647" y="701"/>
                    <a:pt x="640" y="703"/>
                    <a:pt x="631" y="703"/>
                  </a:cubicBezTo>
                  <a:cubicBezTo>
                    <a:pt x="613" y="708"/>
                    <a:pt x="593" y="710"/>
                    <a:pt x="572" y="712"/>
                  </a:cubicBezTo>
                  <a:cubicBezTo>
                    <a:pt x="557" y="714"/>
                    <a:pt x="543" y="714"/>
                    <a:pt x="528" y="714"/>
                  </a:cubicBezTo>
                  <a:cubicBezTo>
                    <a:pt x="513" y="714"/>
                    <a:pt x="498" y="714"/>
                    <a:pt x="484" y="712"/>
                  </a:cubicBezTo>
                  <a:cubicBezTo>
                    <a:pt x="447" y="708"/>
                    <a:pt x="413" y="701"/>
                    <a:pt x="379" y="690"/>
                  </a:cubicBezTo>
                  <a:cubicBezTo>
                    <a:pt x="307" y="663"/>
                    <a:pt x="241" y="617"/>
                    <a:pt x="189" y="558"/>
                  </a:cubicBezTo>
                  <a:cubicBezTo>
                    <a:pt x="148" y="511"/>
                    <a:pt x="123" y="449"/>
                    <a:pt x="116" y="386"/>
                  </a:cubicBezTo>
                  <a:cubicBezTo>
                    <a:pt x="112" y="356"/>
                    <a:pt x="116" y="325"/>
                    <a:pt x="123" y="295"/>
                  </a:cubicBezTo>
                  <a:cubicBezTo>
                    <a:pt x="128" y="284"/>
                    <a:pt x="130" y="275"/>
                    <a:pt x="132" y="268"/>
                  </a:cubicBezTo>
                  <a:lnTo>
                    <a:pt x="141" y="248"/>
                  </a:lnTo>
                  <a:cubicBezTo>
                    <a:pt x="169" y="191"/>
                    <a:pt x="207" y="143"/>
                    <a:pt x="255" y="105"/>
                  </a:cubicBezTo>
                  <a:cubicBezTo>
                    <a:pt x="302" y="64"/>
                    <a:pt x="361" y="39"/>
                    <a:pt x="423" y="37"/>
                  </a:cubicBezTo>
                  <a:cubicBezTo>
                    <a:pt x="388" y="20"/>
                    <a:pt x="352" y="12"/>
                    <a:pt x="315" y="12"/>
                  </a:cubicBezTo>
                  <a:cubicBezTo>
                    <a:pt x="282" y="12"/>
                    <a:pt x="248" y="19"/>
                    <a:pt x="216" y="32"/>
                  </a:cubicBezTo>
                  <a:cubicBezTo>
                    <a:pt x="139" y="64"/>
                    <a:pt x="78" y="123"/>
                    <a:pt x="42" y="198"/>
                  </a:cubicBezTo>
                  <a:lnTo>
                    <a:pt x="30" y="225"/>
                  </a:lnTo>
                  <a:cubicBezTo>
                    <a:pt x="26" y="236"/>
                    <a:pt x="21" y="250"/>
                    <a:pt x="17" y="264"/>
                  </a:cubicBezTo>
                  <a:cubicBezTo>
                    <a:pt x="3" y="307"/>
                    <a:pt x="1" y="352"/>
                    <a:pt x="3" y="395"/>
                  </a:cubicBezTo>
                  <a:cubicBezTo>
                    <a:pt x="12" y="481"/>
                    <a:pt x="48" y="563"/>
                    <a:pt x="103" y="629"/>
                  </a:cubicBezTo>
                  <a:cubicBezTo>
                    <a:pt x="196" y="740"/>
                    <a:pt x="330" y="808"/>
                    <a:pt x="472" y="821"/>
                  </a:cubicBezTo>
                  <a:cubicBezTo>
                    <a:pt x="491" y="822"/>
                    <a:pt x="509" y="823"/>
                    <a:pt x="527" y="823"/>
                  </a:cubicBezTo>
                  <a:cubicBezTo>
                    <a:pt x="544" y="823"/>
                    <a:pt x="562" y="822"/>
                    <a:pt x="579" y="821"/>
                  </a:cubicBezTo>
                  <a:cubicBezTo>
                    <a:pt x="604" y="819"/>
                    <a:pt x="629" y="817"/>
                    <a:pt x="651" y="812"/>
                  </a:cubicBezTo>
                  <a:cubicBezTo>
                    <a:pt x="670" y="810"/>
                    <a:pt x="679" y="805"/>
                    <a:pt x="679" y="805"/>
                  </a:cubicBezTo>
                  <a:cubicBezTo>
                    <a:pt x="706" y="801"/>
                    <a:pt x="731" y="794"/>
                    <a:pt x="758" y="783"/>
                  </a:cubicBezTo>
                  <a:cubicBezTo>
                    <a:pt x="822" y="762"/>
                    <a:pt x="883" y="733"/>
                    <a:pt x="939" y="697"/>
                  </a:cubicBezTo>
                  <a:cubicBezTo>
                    <a:pt x="976" y="674"/>
                    <a:pt x="1007" y="651"/>
                    <a:pt x="1041" y="626"/>
                  </a:cubicBezTo>
                  <a:cubicBezTo>
                    <a:pt x="1075" y="599"/>
                    <a:pt x="1109" y="567"/>
                    <a:pt x="1139" y="536"/>
                  </a:cubicBezTo>
                  <a:cubicBezTo>
                    <a:pt x="1168" y="497"/>
                    <a:pt x="1191" y="454"/>
                    <a:pt x="1202" y="406"/>
                  </a:cubicBezTo>
                  <a:cubicBezTo>
                    <a:pt x="1209" y="363"/>
                    <a:pt x="1207" y="318"/>
                    <a:pt x="1196" y="275"/>
                  </a:cubicBezTo>
                  <a:cubicBezTo>
                    <a:pt x="1177" y="216"/>
                    <a:pt x="1143" y="159"/>
                    <a:pt x="1098" y="116"/>
                  </a:cubicBezTo>
                  <a:cubicBezTo>
                    <a:pt x="1073" y="91"/>
                    <a:pt x="1044" y="69"/>
                    <a:pt x="1012" y="53"/>
                  </a:cubicBezTo>
                  <a:cubicBezTo>
                    <a:pt x="948" y="17"/>
                    <a:pt x="874" y="0"/>
                    <a:pt x="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a:off x="3718917" y="3525636"/>
              <a:ext cx="57330" cy="44704"/>
            </a:xfrm>
            <a:custGeom>
              <a:avLst/>
              <a:gdLst/>
              <a:ahLst/>
              <a:cxnLst/>
              <a:rect l="l" t="t" r="r" b="b"/>
              <a:pathLst>
                <a:path w="672" h="524" extrusionOk="0">
                  <a:moveTo>
                    <a:pt x="484" y="1"/>
                  </a:moveTo>
                  <a:cubicBezTo>
                    <a:pt x="460" y="1"/>
                    <a:pt x="437" y="6"/>
                    <a:pt x="415" y="19"/>
                  </a:cubicBezTo>
                  <a:cubicBezTo>
                    <a:pt x="418" y="19"/>
                    <a:pt x="421" y="19"/>
                    <a:pt x="423" y="19"/>
                  </a:cubicBezTo>
                  <a:cubicBezTo>
                    <a:pt x="452" y="19"/>
                    <a:pt x="478" y="30"/>
                    <a:pt x="501" y="49"/>
                  </a:cubicBezTo>
                  <a:cubicBezTo>
                    <a:pt x="522" y="67"/>
                    <a:pt x="538" y="87"/>
                    <a:pt x="547" y="112"/>
                  </a:cubicBezTo>
                  <a:cubicBezTo>
                    <a:pt x="558" y="135"/>
                    <a:pt x="565" y="160"/>
                    <a:pt x="565" y="187"/>
                  </a:cubicBezTo>
                  <a:cubicBezTo>
                    <a:pt x="565" y="198"/>
                    <a:pt x="563" y="212"/>
                    <a:pt x="558" y="223"/>
                  </a:cubicBezTo>
                  <a:cubicBezTo>
                    <a:pt x="556" y="239"/>
                    <a:pt x="549" y="253"/>
                    <a:pt x="542" y="266"/>
                  </a:cubicBezTo>
                  <a:cubicBezTo>
                    <a:pt x="531" y="289"/>
                    <a:pt x="515" y="307"/>
                    <a:pt x="497" y="325"/>
                  </a:cubicBezTo>
                  <a:cubicBezTo>
                    <a:pt x="463" y="357"/>
                    <a:pt x="424" y="380"/>
                    <a:pt x="381" y="396"/>
                  </a:cubicBezTo>
                  <a:cubicBezTo>
                    <a:pt x="365" y="400"/>
                    <a:pt x="352" y="405"/>
                    <a:pt x="338" y="407"/>
                  </a:cubicBezTo>
                  <a:cubicBezTo>
                    <a:pt x="322" y="412"/>
                    <a:pt x="311" y="412"/>
                    <a:pt x="311" y="412"/>
                  </a:cubicBezTo>
                  <a:lnTo>
                    <a:pt x="281" y="412"/>
                  </a:lnTo>
                  <a:cubicBezTo>
                    <a:pt x="266" y="412"/>
                    <a:pt x="250" y="412"/>
                    <a:pt x="234" y="409"/>
                  </a:cubicBezTo>
                  <a:cubicBezTo>
                    <a:pt x="207" y="405"/>
                    <a:pt x="179" y="396"/>
                    <a:pt x="157" y="378"/>
                  </a:cubicBezTo>
                  <a:cubicBezTo>
                    <a:pt x="145" y="371"/>
                    <a:pt x="136" y="362"/>
                    <a:pt x="127" y="350"/>
                  </a:cubicBezTo>
                  <a:cubicBezTo>
                    <a:pt x="114" y="328"/>
                    <a:pt x="107" y="300"/>
                    <a:pt x="109" y="276"/>
                  </a:cubicBezTo>
                  <a:cubicBezTo>
                    <a:pt x="109" y="248"/>
                    <a:pt x="116" y="221"/>
                    <a:pt x="125" y="196"/>
                  </a:cubicBezTo>
                  <a:cubicBezTo>
                    <a:pt x="148" y="135"/>
                    <a:pt x="177" y="78"/>
                    <a:pt x="213" y="26"/>
                  </a:cubicBezTo>
                  <a:lnTo>
                    <a:pt x="213" y="26"/>
                  </a:lnTo>
                  <a:cubicBezTo>
                    <a:pt x="152" y="58"/>
                    <a:pt x="100" y="103"/>
                    <a:pt x="57" y="155"/>
                  </a:cubicBezTo>
                  <a:cubicBezTo>
                    <a:pt x="32" y="187"/>
                    <a:pt x="16" y="223"/>
                    <a:pt x="9" y="262"/>
                  </a:cubicBezTo>
                  <a:cubicBezTo>
                    <a:pt x="0" y="312"/>
                    <a:pt x="9" y="364"/>
                    <a:pt x="37" y="409"/>
                  </a:cubicBezTo>
                  <a:cubicBezTo>
                    <a:pt x="52" y="432"/>
                    <a:pt x="71" y="452"/>
                    <a:pt x="91" y="468"/>
                  </a:cubicBezTo>
                  <a:cubicBezTo>
                    <a:pt x="130" y="495"/>
                    <a:pt x="173" y="514"/>
                    <a:pt x="220" y="518"/>
                  </a:cubicBezTo>
                  <a:cubicBezTo>
                    <a:pt x="235" y="521"/>
                    <a:pt x="251" y="524"/>
                    <a:pt x="268" y="524"/>
                  </a:cubicBezTo>
                  <a:cubicBezTo>
                    <a:pt x="274" y="524"/>
                    <a:pt x="280" y="523"/>
                    <a:pt x="286" y="523"/>
                  </a:cubicBezTo>
                  <a:lnTo>
                    <a:pt x="324" y="523"/>
                  </a:lnTo>
                  <a:cubicBezTo>
                    <a:pt x="324" y="523"/>
                    <a:pt x="340" y="520"/>
                    <a:pt x="361" y="516"/>
                  </a:cubicBezTo>
                  <a:cubicBezTo>
                    <a:pt x="381" y="511"/>
                    <a:pt x="399" y="507"/>
                    <a:pt x="420" y="500"/>
                  </a:cubicBezTo>
                  <a:cubicBezTo>
                    <a:pt x="558" y="448"/>
                    <a:pt x="619" y="362"/>
                    <a:pt x="642" y="319"/>
                  </a:cubicBezTo>
                  <a:cubicBezTo>
                    <a:pt x="653" y="296"/>
                    <a:pt x="662" y="271"/>
                    <a:pt x="667" y="246"/>
                  </a:cubicBezTo>
                  <a:cubicBezTo>
                    <a:pt x="671" y="223"/>
                    <a:pt x="671" y="198"/>
                    <a:pt x="667" y="176"/>
                  </a:cubicBezTo>
                  <a:cubicBezTo>
                    <a:pt x="660" y="135"/>
                    <a:pt x="642" y="96"/>
                    <a:pt x="615" y="67"/>
                  </a:cubicBezTo>
                  <a:cubicBezTo>
                    <a:pt x="590" y="38"/>
                    <a:pt x="558" y="17"/>
                    <a:pt x="524" y="6"/>
                  </a:cubicBezTo>
                  <a:cubicBezTo>
                    <a:pt x="511" y="2"/>
                    <a:pt x="498" y="1"/>
                    <a:pt x="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a:off x="3793395" y="3229345"/>
              <a:ext cx="74307" cy="48799"/>
            </a:xfrm>
            <a:custGeom>
              <a:avLst/>
              <a:gdLst/>
              <a:ahLst/>
              <a:cxnLst/>
              <a:rect l="l" t="t" r="r" b="b"/>
              <a:pathLst>
                <a:path w="871" h="572" extrusionOk="0">
                  <a:moveTo>
                    <a:pt x="190" y="0"/>
                  </a:moveTo>
                  <a:cubicBezTo>
                    <a:pt x="159" y="0"/>
                    <a:pt x="127" y="11"/>
                    <a:pt x="102" y="28"/>
                  </a:cubicBezTo>
                  <a:cubicBezTo>
                    <a:pt x="73" y="51"/>
                    <a:pt x="50" y="81"/>
                    <a:pt x="36" y="115"/>
                  </a:cubicBezTo>
                  <a:cubicBezTo>
                    <a:pt x="0" y="194"/>
                    <a:pt x="7" y="289"/>
                    <a:pt x="52" y="364"/>
                  </a:cubicBezTo>
                  <a:cubicBezTo>
                    <a:pt x="59" y="371"/>
                    <a:pt x="64" y="380"/>
                    <a:pt x="70" y="389"/>
                  </a:cubicBezTo>
                  <a:cubicBezTo>
                    <a:pt x="79" y="398"/>
                    <a:pt x="91" y="409"/>
                    <a:pt x="100" y="418"/>
                  </a:cubicBezTo>
                  <a:cubicBezTo>
                    <a:pt x="132" y="448"/>
                    <a:pt x="166" y="473"/>
                    <a:pt x="204" y="493"/>
                  </a:cubicBezTo>
                  <a:cubicBezTo>
                    <a:pt x="238" y="509"/>
                    <a:pt x="274" y="523"/>
                    <a:pt x="311" y="534"/>
                  </a:cubicBezTo>
                  <a:cubicBezTo>
                    <a:pt x="347" y="543"/>
                    <a:pt x="379" y="550"/>
                    <a:pt x="379" y="550"/>
                  </a:cubicBezTo>
                  <a:cubicBezTo>
                    <a:pt x="379" y="550"/>
                    <a:pt x="404" y="554"/>
                    <a:pt x="435" y="559"/>
                  </a:cubicBezTo>
                  <a:cubicBezTo>
                    <a:pt x="469" y="563"/>
                    <a:pt x="508" y="568"/>
                    <a:pt x="537" y="570"/>
                  </a:cubicBezTo>
                  <a:cubicBezTo>
                    <a:pt x="549" y="571"/>
                    <a:pt x="561" y="572"/>
                    <a:pt x="573" y="572"/>
                  </a:cubicBezTo>
                  <a:cubicBezTo>
                    <a:pt x="622" y="572"/>
                    <a:pt x="671" y="564"/>
                    <a:pt x="716" y="548"/>
                  </a:cubicBezTo>
                  <a:cubicBezTo>
                    <a:pt x="728" y="543"/>
                    <a:pt x="739" y="539"/>
                    <a:pt x="748" y="532"/>
                  </a:cubicBezTo>
                  <a:cubicBezTo>
                    <a:pt x="760" y="527"/>
                    <a:pt x="769" y="523"/>
                    <a:pt x="778" y="516"/>
                  </a:cubicBezTo>
                  <a:cubicBezTo>
                    <a:pt x="791" y="505"/>
                    <a:pt x="803" y="493"/>
                    <a:pt x="814" y="482"/>
                  </a:cubicBezTo>
                  <a:cubicBezTo>
                    <a:pt x="850" y="446"/>
                    <a:pt x="871" y="396"/>
                    <a:pt x="871" y="346"/>
                  </a:cubicBezTo>
                  <a:cubicBezTo>
                    <a:pt x="871" y="321"/>
                    <a:pt x="866" y="298"/>
                    <a:pt x="857" y="276"/>
                  </a:cubicBezTo>
                  <a:cubicBezTo>
                    <a:pt x="852" y="264"/>
                    <a:pt x="846" y="255"/>
                    <a:pt x="839" y="244"/>
                  </a:cubicBezTo>
                  <a:cubicBezTo>
                    <a:pt x="832" y="237"/>
                    <a:pt x="823" y="228"/>
                    <a:pt x="812" y="221"/>
                  </a:cubicBezTo>
                  <a:cubicBezTo>
                    <a:pt x="788" y="206"/>
                    <a:pt x="762" y="198"/>
                    <a:pt x="735" y="198"/>
                  </a:cubicBezTo>
                  <a:cubicBezTo>
                    <a:pt x="722" y="198"/>
                    <a:pt x="709" y="199"/>
                    <a:pt x="696" y="203"/>
                  </a:cubicBezTo>
                  <a:cubicBezTo>
                    <a:pt x="678" y="208"/>
                    <a:pt x="660" y="217"/>
                    <a:pt x="646" y="230"/>
                  </a:cubicBezTo>
                  <a:cubicBezTo>
                    <a:pt x="633" y="244"/>
                    <a:pt x="626" y="264"/>
                    <a:pt x="624" y="282"/>
                  </a:cubicBezTo>
                  <a:cubicBezTo>
                    <a:pt x="637" y="260"/>
                    <a:pt x="661" y="247"/>
                    <a:pt x="685" y="247"/>
                  </a:cubicBezTo>
                  <a:cubicBezTo>
                    <a:pt x="690" y="247"/>
                    <a:pt x="696" y="247"/>
                    <a:pt x="701" y="248"/>
                  </a:cubicBezTo>
                  <a:cubicBezTo>
                    <a:pt x="723" y="253"/>
                    <a:pt x="746" y="264"/>
                    <a:pt x="760" y="282"/>
                  </a:cubicBezTo>
                  <a:cubicBezTo>
                    <a:pt x="778" y="312"/>
                    <a:pt x="775" y="362"/>
                    <a:pt x="732" y="407"/>
                  </a:cubicBezTo>
                  <a:cubicBezTo>
                    <a:pt x="726" y="414"/>
                    <a:pt x="719" y="421"/>
                    <a:pt x="712" y="425"/>
                  </a:cubicBezTo>
                  <a:cubicBezTo>
                    <a:pt x="705" y="427"/>
                    <a:pt x="701" y="432"/>
                    <a:pt x="696" y="434"/>
                  </a:cubicBezTo>
                  <a:cubicBezTo>
                    <a:pt x="689" y="437"/>
                    <a:pt x="682" y="441"/>
                    <a:pt x="676" y="443"/>
                  </a:cubicBezTo>
                  <a:cubicBezTo>
                    <a:pt x="642" y="454"/>
                    <a:pt x="606" y="461"/>
                    <a:pt x="570" y="461"/>
                  </a:cubicBezTo>
                  <a:cubicBezTo>
                    <a:pt x="561" y="461"/>
                    <a:pt x="551" y="460"/>
                    <a:pt x="542" y="459"/>
                  </a:cubicBezTo>
                  <a:cubicBezTo>
                    <a:pt x="517" y="459"/>
                    <a:pt x="478" y="452"/>
                    <a:pt x="449" y="450"/>
                  </a:cubicBezTo>
                  <a:cubicBezTo>
                    <a:pt x="419" y="446"/>
                    <a:pt x="397" y="441"/>
                    <a:pt x="397" y="441"/>
                  </a:cubicBezTo>
                  <a:cubicBezTo>
                    <a:pt x="397" y="441"/>
                    <a:pt x="370" y="434"/>
                    <a:pt x="340" y="425"/>
                  </a:cubicBezTo>
                  <a:cubicBezTo>
                    <a:pt x="311" y="418"/>
                    <a:pt x="281" y="407"/>
                    <a:pt x="254" y="393"/>
                  </a:cubicBezTo>
                  <a:cubicBezTo>
                    <a:pt x="211" y="373"/>
                    <a:pt x="172" y="341"/>
                    <a:pt x="145" y="303"/>
                  </a:cubicBezTo>
                  <a:cubicBezTo>
                    <a:pt x="129" y="278"/>
                    <a:pt x="118" y="248"/>
                    <a:pt x="113" y="219"/>
                  </a:cubicBezTo>
                  <a:cubicBezTo>
                    <a:pt x="109" y="192"/>
                    <a:pt x="109" y="164"/>
                    <a:pt x="111" y="137"/>
                  </a:cubicBezTo>
                  <a:cubicBezTo>
                    <a:pt x="116" y="110"/>
                    <a:pt x="123" y="85"/>
                    <a:pt x="136" y="60"/>
                  </a:cubicBezTo>
                  <a:cubicBezTo>
                    <a:pt x="152" y="33"/>
                    <a:pt x="177" y="13"/>
                    <a:pt x="206" y="1"/>
                  </a:cubicBezTo>
                  <a:cubicBezTo>
                    <a:pt x="201" y="1"/>
                    <a:pt x="196"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a:off x="4845489" y="3957575"/>
              <a:ext cx="456763" cy="114404"/>
            </a:xfrm>
            <a:custGeom>
              <a:avLst/>
              <a:gdLst/>
              <a:ahLst/>
              <a:cxnLst/>
              <a:rect l="l" t="t" r="r" b="b"/>
              <a:pathLst>
                <a:path w="5354" h="1341" extrusionOk="0">
                  <a:moveTo>
                    <a:pt x="4576" y="0"/>
                  </a:moveTo>
                  <a:cubicBezTo>
                    <a:pt x="4412" y="0"/>
                    <a:pt x="4249" y="23"/>
                    <a:pt x="4095" y="71"/>
                  </a:cubicBezTo>
                  <a:cubicBezTo>
                    <a:pt x="4052" y="84"/>
                    <a:pt x="4011" y="100"/>
                    <a:pt x="3973" y="118"/>
                  </a:cubicBezTo>
                  <a:cubicBezTo>
                    <a:pt x="3952" y="127"/>
                    <a:pt x="3932" y="136"/>
                    <a:pt x="3914" y="148"/>
                  </a:cubicBezTo>
                  <a:cubicBezTo>
                    <a:pt x="3896" y="157"/>
                    <a:pt x="3875" y="168"/>
                    <a:pt x="3857" y="179"/>
                  </a:cubicBezTo>
                  <a:cubicBezTo>
                    <a:pt x="3782" y="227"/>
                    <a:pt x="3714" y="281"/>
                    <a:pt x="3653" y="345"/>
                  </a:cubicBezTo>
                  <a:cubicBezTo>
                    <a:pt x="3594" y="406"/>
                    <a:pt x="3542" y="463"/>
                    <a:pt x="3483" y="492"/>
                  </a:cubicBezTo>
                  <a:cubicBezTo>
                    <a:pt x="3436" y="513"/>
                    <a:pt x="3383" y="525"/>
                    <a:pt x="3331" y="525"/>
                  </a:cubicBezTo>
                  <a:cubicBezTo>
                    <a:pt x="3316" y="525"/>
                    <a:pt x="3301" y="524"/>
                    <a:pt x="3286" y="522"/>
                  </a:cubicBezTo>
                  <a:cubicBezTo>
                    <a:pt x="3213" y="517"/>
                    <a:pt x="3143" y="504"/>
                    <a:pt x="3073" y="499"/>
                  </a:cubicBezTo>
                  <a:cubicBezTo>
                    <a:pt x="3061" y="498"/>
                    <a:pt x="3049" y="498"/>
                    <a:pt x="3037" y="498"/>
                  </a:cubicBezTo>
                  <a:cubicBezTo>
                    <a:pt x="2977" y="498"/>
                    <a:pt x="2919" y="507"/>
                    <a:pt x="2864" y="526"/>
                  </a:cubicBezTo>
                  <a:cubicBezTo>
                    <a:pt x="2801" y="544"/>
                    <a:pt x="2749" y="583"/>
                    <a:pt x="2710" y="637"/>
                  </a:cubicBezTo>
                  <a:cubicBezTo>
                    <a:pt x="2692" y="660"/>
                    <a:pt x="2681" y="685"/>
                    <a:pt x="2674" y="712"/>
                  </a:cubicBezTo>
                  <a:cubicBezTo>
                    <a:pt x="2669" y="735"/>
                    <a:pt x="2665" y="755"/>
                    <a:pt x="2665" y="778"/>
                  </a:cubicBezTo>
                  <a:cubicBezTo>
                    <a:pt x="2660" y="814"/>
                    <a:pt x="2662" y="841"/>
                    <a:pt x="2660" y="857"/>
                  </a:cubicBezTo>
                  <a:lnTo>
                    <a:pt x="2660" y="884"/>
                  </a:lnTo>
                  <a:lnTo>
                    <a:pt x="2660" y="909"/>
                  </a:lnTo>
                  <a:cubicBezTo>
                    <a:pt x="2660" y="930"/>
                    <a:pt x="2658" y="950"/>
                    <a:pt x="2651" y="971"/>
                  </a:cubicBezTo>
                  <a:cubicBezTo>
                    <a:pt x="2649" y="977"/>
                    <a:pt x="2644" y="984"/>
                    <a:pt x="2637" y="991"/>
                  </a:cubicBezTo>
                  <a:cubicBezTo>
                    <a:pt x="2637" y="991"/>
                    <a:pt x="2635" y="993"/>
                    <a:pt x="2633" y="993"/>
                  </a:cubicBezTo>
                  <a:cubicBezTo>
                    <a:pt x="2631" y="996"/>
                    <a:pt x="2628" y="996"/>
                    <a:pt x="2626" y="998"/>
                  </a:cubicBezTo>
                  <a:cubicBezTo>
                    <a:pt x="2622" y="998"/>
                    <a:pt x="2617" y="1000"/>
                    <a:pt x="2613" y="1000"/>
                  </a:cubicBezTo>
                  <a:cubicBezTo>
                    <a:pt x="2594" y="998"/>
                    <a:pt x="2576" y="993"/>
                    <a:pt x="2560" y="986"/>
                  </a:cubicBezTo>
                  <a:lnTo>
                    <a:pt x="2522" y="973"/>
                  </a:lnTo>
                  <a:cubicBezTo>
                    <a:pt x="2508" y="966"/>
                    <a:pt x="2495" y="962"/>
                    <a:pt x="2479" y="957"/>
                  </a:cubicBezTo>
                  <a:cubicBezTo>
                    <a:pt x="2465" y="952"/>
                    <a:pt x="2452" y="946"/>
                    <a:pt x="2433" y="943"/>
                  </a:cubicBezTo>
                  <a:lnTo>
                    <a:pt x="2386" y="932"/>
                  </a:lnTo>
                  <a:cubicBezTo>
                    <a:pt x="2350" y="925"/>
                    <a:pt x="2316" y="918"/>
                    <a:pt x="2282" y="916"/>
                  </a:cubicBezTo>
                  <a:cubicBezTo>
                    <a:pt x="2258" y="915"/>
                    <a:pt x="2234" y="914"/>
                    <a:pt x="2210" y="914"/>
                  </a:cubicBezTo>
                  <a:cubicBezTo>
                    <a:pt x="2158" y="914"/>
                    <a:pt x="2107" y="917"/>
                    <a:pt x="2057" y="925"/>
                  </a:cubicBezTo>
                  <a:cubicBezTo>
                    <a:pt x="1901" y="946"/>
                    <a:pt x="1744" y="996"/>
                    <a:pt x="1586" y="1045"/>
                  </a:cubicBezTo>
                  <a:cubicBezTo>
                    <a:pt x="1431" y="1102"/>
                    <a:pt x="1273" y="1147"/>
                    <a:pt x="1114" y="1184"/>
                  </a:cubicBezTo>
                  <a:cubicBezTo>
                    <a:pt x="1037" y="1200"/>
                    <a:pt x="958" y="1211"/>
                    <a:pt x="881" y="1218"/>
                  </a:cubicBezTo>
                  <a:cubicBezTo>
                    <a:pt x="842" y="1222"/>
                    <a:pt x="803" y="1224"/>
                    <a:pt x="767" y="1227"/>
                  </a:cubicBezTo>
                  <a:cubicBezTo>
                    <a:pt x="747" y="1227"/>
                    <a:pt x="729" y="1227"/>
                    <a:pt x="711" y="1229"/>
                  </a:cubicBezTo>
                  <a:lnTo>
                    <a:pt x="658" y="1229"/>
                  </a:lnTo>
                  <a:cubicBezTo>
                    <a:pt x="547" y="1229"/>
                    <a:pt x="457" y="1227"/>
                    <a:pt x="411" y="1224"/>
                  </a:cubicBezTo>
                  <a:cubicBezTo>
                    <a:pt x="382" y="1223"/>
                    <a:pt x="353" y="1222"/>
                    <a:pt x="324" y="1222"/>
                  </a:cubicBezTo>
                  <a:cubicBezTo>
                    <a:pt x="215" y="1222"/>
                    <a:pt x="106" y="1232"/>
                    <a:pt x="1" y="1254"/>
                  </a:cubicBezTo>
                  <a:cubicBezTo>
                    <a:pt x="130" y="1302"/>
                    <a:pt x="266" y="1329"/>
                    <a:pt x="407" y="1336"/>
                  </a:cubicBezTo>
                  <a:cubicBezTo>
                    <a:pt x="452" y="1338"/>
                    <a:pt x="545" y="1340"/>
                    <a:pt x="658" y="1340"/>
                  </a:cubicBezTo>
                  <a:lnTo>
                    <a:pt x="713" y="1340"/>
                  </a:lnTo>
                  <a:cubicBezTo>
                    <a:pt x="731" y="1340"/>
                    <a:pt x="751" y="1340"/>
                    <a:pt x="769" y="1338"/>
                  </a:cubicBezTo>
                  <a:cubicBezTo>
                    <a:pt x="808" y="1336"/>
                    <a:pt x="847" y="1333"/>
                    <a:pt x="887" y="1329"/>
                  </a:cubicBezTo>
                  <a:cubicBezTo>
                    <a:pt x="969" y="1322"/>
                    <a:pt x="1051" y="1308"/>
                    <a:pt x="1132" y="1292"/>
                  </a:cubicBezTo>
                  <a:cubicBezTo>
                    <a:pt x="1298" y="1256"/>
                    <a:pt x="1459" y="1209"/>
                    <a:pt x="1617" y="1152"/>
                  </a:cubicBezTo>
                  <a:cubicBezTo>
                    <a:pt x="1774" y="1100"/>
                    <a:pt x="1926" y="1052"/>
                    <a:pt x="2068" y="1034"/>
                  </a:cubicBezTo>
                  <a:cubicBezTo>
                    <a:pt x="2112" y="1028"/>
                    <a:pt x="2157" y="1025"/>
                    <a:pt x="2202" y="1025"/>
                  </a:cubicBezTo>
                  <a:cubicBezTo>
                    <a:pt x="2225" y="1025"/>
                    <a:pt x="2248" y="1026"/>
                    <a:pt x="2270" y="1027"/>
                  </a:cubicBezTo>
                  <a:cubicBezTo>
                    <a:pt x="2300" y="1030"/>
                    <a:pt x="2331" y="1034"/>
                    <a:pt x="2361" y="1041"/>
                  </a:cubicBezTo>
                  <a:lnTo>
                    <a:pt x="2402" y="1050"/>
                  </a:lnTo>
                  <a:cubicBezTo>
                    <a:pt x="2415" y="1052"/>
                    <a:pt x="2429" y="1059"/>
                    <a:pt x="2442" y="1061"/>
                  </a:cubicBezTo>
                  <a:lnTo>
                    <a:pt x="2479" y="1075"/>
                  </a:lnTo>
                  <a:lnTo>
                    <a:pt x="2517" y="1091"/>
                  </a:lnTo>
                  <a:cubicBezTo>
                    <a:pt x="2547" y="1102"/>
                    <a:pt x="2579" y="1109"/>
                    <a:pt x="2610" y="1111"/>
                  </a:cubicBezTo>
                  <a:cubicBezTo>
                    <a:pt x="2628" y="1111"/>
                    <a:pt x="2644" y="1107"/>
                    <a:pt x="2662" y="1102"/>
                  </a:cubicBezTo>
                  <a:cubicBezTo>
                    <a:pt x="2669" y="1098"/>
                    <a:pt x="2676" y="1095"/>
                    <a:pt x="2685" y="1091"/>
                  </a:cubicBezTo>
                  <a:cubicBezTo>
                    <a:pt x="2692" y="1088"/>
                    <a:pt x="2699" y="1082"/>
                    <a:pt x="2705" y="1077"/>
                  </a:cubicBezTo>
                  <a:cubicBezTo>
                    <a:pt x="2728" y="1059"/>
                    <a:pt x="2744" y="1034"/>
                    <a:pt x="2753" y="1007"/>
                  </a:cubicBezTo>
                  <a:cubicBezTo>
                    <a:pt x="2762" y="977"/>
                    <a:pt x="2769" y="948"/>
                    <a:pt x="2769" y="916"/>
                  </a:cubicBezTo>
                  <a:lnTo>
                    <a:pt x="2769" y="887"/>
                  </a:lnTo>
                  <a:lnTo>
                    <a:pt x="2769" y="860"/>
                  </a:lnTo>
                  <a:cubicBezTo>
                    <a:pt x="2769" y="841"/>
                    <a:pt x="2769" y="816"/>
                    <a:pt x="2771" y="787"/>
                  </a:cubicBezTo>
                  <a:cubicBezTo>
                    <a:pt x="2771" y="771"/>
                    <a:pt x="2773" y="755"/>
                    <a:pt x="2778" y="742"/>
                  </a:cubicBezTo>
                  <a:cubicBezTo>
                    <a:pt x="2783" y="726"/>
                    <a:pt x="2789" y="712"/>
                    <a:pt x="2798" y="699"/>
                  </a:cubicBezTo>
                  <a:cubicBezTo>
                    <a:pt x="2823" y="667"/>
                    <a:pt x="2857" y="642"/>
                    <a:pt x="2898" y="631"/>
                  </a:cubicBezTo>
                  <a:cubicBezTo>
                    <a:pt x="2940" y="616"/>
                    <a:pt x="2984" y="609"/>
                    <a:pt x="3029" y="609"/>
                  </a:cubicBezTo>
                  <a:cubicBezTo>
                    <a:pt x="3040" y="609"/>
                    <a:pt x="3050" y="609"/>
                    <a:pt x="3061" y="610"/>
                  </a:cubicBezTo>
                  <a:cubicBezTo>
                    <a:pt x="3125" y="615"/>
                    <a:pt x="3195" y="626"/>
                    <a:pt x="3274" y="633"/>
                  </a:cubicBezTo>
                  <a:cubicBezTo>
                    <a:pt x="3291" y="634"/>
                    <a:pt x="3309" y="634"/>
                    <a:pt x="3326" y="634"/>
                  </a:cubicBezTo>
                  <a:cubicBezTo>
                    <a:pt x="3351" y="634"/>
                    <a:pt x="3375" y="633"/>
                    <a:pt x="3399" y="631"/>
                  </a:cubicBezTo>
                  <a:cubicBezTo>
                    <a:pt x="3444" y="624"/>
                    <a:pt x="3490" y="610"/>
                    <a:pt x="3531" y="590"/>
                  </a:cubicBezTo>
                  <a:cubicBezTo>
                    <a:pt x="3615" y="547"/>
                    <a:pt x="3671" y="479"/>
                    <a:pt x="3728" y="420"/>
                  </a:cubicBezTo>
                  <a:cubicBezTo>
                    <a:pt x="3785" y="365"/>
                    <a:pt x="3846" y="315"/>
                    <a:pt x="3911" y="272"/>
                  </a:cubicBezTo>
                  <a:cubicBezTo>
                    <a:pt x="3927" y="261"/>
                    <a:pt x="3945" y="254"/>
                    <a:pt x="3964" y="243"/>
                  </a:cubicBezTo>
                  <a:cubicBezTo>
                    <a:pt x="3979" y="234"/>
                    <a:pt x="3998" y="225"/>
                    <a:pt x="4016" y="218"/>
                  </a:cubicBezTo>
                  <a:cubicBezTo>
                    <a:pt x="4052" y="202"/>
                    <a:pt x="4088" y="186"/>
                    <a:pt x="4125" y="175"/>
                  </a:cubicBezTo>
                  <a:cubicBezTo>
                    <a:pt x="4270" y="132"/>
                    <a:pt x="4422" y="109"/>
                    <a:pt x="4573" y="109"/>
                  </a:cubicBezTo>
                  <a:lnTo>
                    <a:pt x="4678" y="109"/>
                  </a:lnTo>
                  <a:cubicBezTo>
                    <a:pt x="4694" y="109"/>
                    <a:pt x="4712" y="111"/>
                    <a:pt x="4728" y="114"/>
                  </a:cubicBezTo>
                  <a:lnTo>
                    <a:pt x="4773" y="116"/>
                  </a:lnTo>
                  <a:cubicBezTo>
                    <a:pt x="4798" y="116"/>
                    <a:pt x="4821" y="118"/>
                    <a:pt x="4841" y="120"/>
                  </a:cubicBezTo>
                  <a:cubicBezTo>
                    <a:pt x="4884" y="125"/>
                    <a:pt x="4918" y="127"/>
                    <a:pt x="4941" y="132"/>
                  </a:cubicBezTo>
                  <a:cubicBezTo>
                    <a:pt x="5031" y="144"/>
                    <a:pt x="5123" y="150"/>
                    <a:pt x="5215" y="150"/>
                  </a:cubicBezTo>
                  <a:cubicBezTo>
                    <a:pt x="5261" y="150"/>
                    <a:pt x="5307" y="148"/>
                    <a:pt x="5353" y="145"/>
                  </a:cubicBezTo>
                  <a:cubicBezTo>
                    <a:pt x="5229" y="82"/>
                    <a:pt x="5095" y="41"/>
                    <a:pt x="4957" y="25"/>
                  </a:cubicBezTo>
                  <a:cubicBezTo>
                    <a:pt x="4934" y="21"/>
                    <a:pt x="4900" y="18"/>
                    <a:pt x="4857" y="14"/>
                  </a:cubicBezTo>
                  <a:cubicBezTo>
                    <a:pt x="4834" y="12"/>
                    <a:pt x="4811" y="9"/>
                    <a:pt x="4784" y="7"/>
                  </a:cubicBezTo>
                  <a:lnTo>
                    <a:pt x="4739" y="5"/>
                  </a:lnTo>
                  <a:cubicBezTo>
                    <a:pt x="4721" y="5"/>
                    <a:pt x="4703" y="3"/>
                    <a:pt x="4687" y="3"/>
                  </a:cubicBezTo>
                  <a:cubicBezTo>
                    <a:pt x="4651" y="3"/>
                    <a:pt x="4614" y="0"/>
                    <a:pt x="4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a:off x="4638607" y="4055599"/>
              <a:ext cx="126774" cy="14930"/>
            </a:xfrm>
            <a:custGeom>
              <a:avLst/>
              <a:gdLst/>
              <a:ahLst/>
              <a:cxnLst/>
              <a:rect l="l" t="t" r="r" b="b"/>
              <a:pathLst>
                <a:path w="1486" h="175" extrusionOk="0">
                  <a:moveTo>
                    <a:pt x="385" y="0"/>
                  </a:moveTo>
                  <a:cubicBezTo>
                    <a:pt x="255" y="0"/>
                    <a:pt x="125" y="19"/>
                    <a:pt x="0" y="57"/>
                  </a:cubicBezTo>
                  <a:cubicBezTo>
                    <a:pt x="132" y="91"/>
                    <a:pt x="268" y="109"/>
                    <a:pt x="406" y="114"/>
                  </a:cubicBezTo>
                  <a:cubicBezTo>
                    <a:pt x="447" y="114"/>
                    <a:pt x="526" y="116"/>
                    <a:pt x="655" y="125"/>
                  </a:cubicBezTo>
                  <a:lnTo>
                    <a:pt x="776" y="132"/>
                  </a:lnTo>
                  <a:lnTo>
                    <a:pt x="905" y="143"/>
                  </a:lnTo>
                  <a:cubicBezTo>
                    <a:pt x="1000" y="153"/>
                    <a:pt x="1045" y="159"/>
                    <a:pt x="1075" y="162"/>
                  </a:cubicBezTo>
                  <a:cubicBezTo>
                    <a:pt x="1148" y="170"/>
                    <a:pt x="1221" y="175"/>
                    <a:pt x="1295" y="175"/>
                  </a:cubicBezTo>
                  <a:cubicBezTo>
                    <a:pt x="1358" y="175"/>
                    <a:pt x="1422" y="171"/>
                    <a:pt x="1485" y="164"/>
                  </a:cubicBezTo>
                  <a:cubicBezTo>
                    <a:pt x="1361" y="105"/>
                    <a:pt x="1227" y="66"/>
                    <a:pt x="1088" y="51"/>
                  </a:cubicBezTo>
                  <a:cubicBezTo>
                    <a:pt x="1061" y="48"/>
                    <a:pt x="1014" y="41"/>
                    <a:pt x="916" y="32"/>
                  </a:cubicBezTo>
                  <a:lnTo>
                    <a:pt x="837" y="26"/>
                  </a:lnTo>
                  <a:lnTo>
                    <a:pt x="785" y="21"/>
                  </a:lnTo>
                  <a:lnTo>
                    <a:pt x="739" y="17"/>
                  </a:lnTo>
                  <a:lnTo>
                    <a:pt x="665" y="12"/>
                  </a:lnTo>
                  <a:cubicBezTo>
                    <a:pt x="533" y="5"/>
                    <a:pt x="451" y="3"/>
                    <a:pt x="408" y="1"/>
                  </a:cubicBezTo>
                  <a:cubicBezTo>
                    <a:pt x="401" y="1"/>
                    <a:pt x="393"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a:off x="4427971" y="4065495"/>
              <a:ext cx="75331" cy="42827"/>
            </a:xfrm>
            <a:custGeom>
              <a:avLst/>
              <a:gdLst/>
              <a:ahLst/>
              <a:cxnLst/>
              <a:rect l="l" t="t" r="r" b="b"/>
              <a:pathLst>
                <a:path w="883" h="502" extrusionOk="0">
                  <a:moveTo>
                    <a:pt x="343" y="0"/>
                  </a:moveTo>
                  <a:cubicBezTo>
                    <a:pt x="309" y="3"/>
                    <a:pt x="277" y="14"/>
                    <a:pt x="250" y="34"/>
                  </a:cubicBezTo>
                  <a:cubicBezTo>
                    <a:pt x="227" y="52"/>
                    <a:pt x="211" y="66"/>
                    <a:pt x="193" y="82"/>
                  </a:cubicBezTo>
                  <a:lnTo>
                    <a:pt x="146" y="123"/>
                  </a:lnTo>
                  <a:lnTo>
                    <a:pt x="78" y="182"/>
                  </a:lnTo>
                  <a:cubicBezTo>
                    <a:pt x="37" y="216"/>
                    <a:pt x="10" y="263"/>
                    <a:pt x="1" y="318"/>
                  </a:cubicBezTo>
                  <a:cubicBezTo>
                    <a:pt x="55" y="315"/>
                    <a:pt x="107" y="297"/>
                    <a:pt x="148" y="263"/>
                  </a:cubicBezTo>
                  <a:lnTo>
                    <a:pt x="216" y="207"/>
                  </a:lnTo>
                  <a:lnTo>
                    <a:pt x="266" y="166"/>
                  </a:lnTo>
                  <a:cubicBezTo>
                    <a:pt x="284" y="152"/>
                    <a:pt x="302" y="134"/>
                    <a:pt x="316" y="125"/>
                  </a:cubicBezTo>
                  <a:cubicBezTo>
                    <a:pt x="323" y="118"/>
                    <a:pt x="334" y="114"/>
                    <a:pt x="343" y="111"/>
                  </a:cubicBezTo>
                  <a:cubicBezTo>
                    <a:pt x="352" y="111"/>
                    <a:pt x="359" y="116"/>
                    <a:pt x="366" y="120"/>
                  </a:cubicBezTo>
                  <a:cubicBezTo>
                    <a:pt x="372" y="125"/>
                    <a:pt x="381" y="132"/>
                    <a:pt x="388" y="139"/>
                  </a:cubicBezTo>
                  <a:lnTo>
                    <a:pt x="397" y="145"/>
                  </a:lnTo>
                  <a:lnTo>
                    <a:pt x="688" y="415"/>
                  </a:lnTo>
                  <a:cubicBezTo>
                    <a:pt x="686" y="467"/>
                    <a:pt x="728" y="501"/>
                    <a:pt x="772" y="501"/>
                  </a:cubicBezTo>
                  <a:cubicBezTo>
                    <a:pt x="793" y="501"/>
                    <a:pt x="815" y="493"/>
                    <a:pt x="833" y="474"/>
                  </a:cubicBezTo>
                  <a:cubicBezTo>
                    <a:pt x="882" y="422"/>
                    <a:pt x="843" y="335"/>
                    <a:pt x="773" y="335"/>
                  </a:cubicBezTo>
                  <a:cubicBezTo>
                    <a:pt x="769" y="335"/>
                    <a:pt x="766" y="335"/>
                    <a:pt x="762" y="336"/>
                  </a:cubicBezTo>
                  <a:lnTo>
                    <a:pt x="474" y="66"/>
                  </a:lnTo>
                  <a:lnTo>
                    <a:pt x="461" y="55"/>
                  </a:lnTo>
                  <a:cubicBezTo>
                    <a:pt x="449" y="43"/>
                    <a:pt x="438" y="34"/>
                    <a:pt x="425" y="27"/>
                  </a:cubicBezTo>
                  <a:cubicBezTo>
                    <a:pt x="400" y="9"/>
                    <a:pt x="372"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a:off x="4413126" y="4104313"/>
              <a:ext cx="106214" cy="87360"/>
            </a:xfrm>
            <a:custGeom>
              <a:avLst/>
              <a:gdLst/>
              <a:ahLst/>
              <a:cxnLst/>
              <a:rect l="l" t="t" r="r" b="b"/>
              <a:pathLst>
                <a:path w="1245" h="1024" extrusionOk="0">
                  <a:moveTo>
                    <a:pt x="1186" y="1"/>
                  </a:moveTo>
                  <a:cubicBezTo>
                    <a:pt x="1149" y="135"/>
                    <a:pt x="1131" y="273"/>
                    <a:pt x="1134" y="411"/>
                  </a:cubicBezTo>
                  <a:lnTo>
                    <a:pt x="1134" y="663"/>
                  </a:lnTo>
                  <a:lnTo>
                    <a:pt x="1134" y="735"/>
                  </a:lnTo>
                  <a:lnTo>
                    <a:pt x="1134" y="813"/>
                  </a:lnTo>
                  <a:cubicBezTo>
                    <a:pt x="1129" y="860"/>
                    <a:pt x="1115" y="881"/>
                    <a:pt x="1081" y="896"/>
                  </a:cubicBezTo>
                  <a:cubicBezTo>
                    <a:pt x="1047" y="908"/>
                    <a:pt x="1011" y="912"/>
                    <a:pt x="975" y="912"/>
                  </a:cubicBezTo>
                  <a:lnTo>
                    <a:pt x="923" y="912"/>
                  </a:lnTo>
                  <a:lnTo>
                    <a:pt x="374" y="899"/>
                  </a:lnTo>
                  <a:cubicBezTo>
                    <a:pt x="322" y="899"/>
                    <a:pt x="270" y="892"/>
                    <a:pt x="220" y="876"/>
                  </a:cubicBezTo>
                  <a:cubicBezTo>
                    <a:pt x="204" y="869"/>
                    <a:pt x="188" y="865"/>
                    <a:pt x="172" y="856"/>
                  </a:cubicBezTo>
                  <a:cubicBezTo>
                    <a:pt x="166" y="853"/>
                    <a:pt x="159" y="849"/>
                    <a:pt x="152" y="844"/>
                  </a:cubicBezTo>
                  <a:cubicBezTo>
                    <a:pt x="145" y="842"/>
                    <a:pt x="143" y="837"/>
                    <a:pt x="136" y="833"/>
                  </a:cubicBezTo>
                  <a:cubicBezTo>
                    <a:pt x="116" y="817"/>
                    <a:pt x="100" y="797"/>
                    <a:pt x="86" y="774"/>
                  </a:cubicBezTo>
                  <a:cubicBezTo>
                    <a:pt x="70" y="751"/>
                    <a:pt x="61" y="726"/>
                    <a:pt x="57" y="699"/>
                  </a:cubicBezTo>
                  <a:cubicBezTo>
                    <a:pt x="52" y="667"/>
                    <a:pt x="59" y="636"/>
                    <a:pt x="77" y="611"/>
                  </a:cubicBezTo>
                  <a:lnTo>
                    <a:pt x="77" y="611"/>
                  </a:lnTo>
                  <a:cubicBezTo>
                    <a:pt x="45" y="629"/>
                    <a:pt x="20" y="661"/>
                    <a:pt x="11" y="697"/>
                  </a:cubicBezTo>
                  <a:cubicBezTo>
                    <a:pt x="0" y="731"/>
                    <a:pt x="0" y="769"/>
                    <a:pt x="9" y="806"/>
                  </a:cubicBezTo>
                  <a:cubicBezTo>
                    <a:pt x="18" y="844"/>
                    <a:pt x="39" y="881"/>
                    <a:pt x="66" y="910"/>
                  </a:cubicBezTo>
                  <a:cubicBezTo>
                    <a:pt x="73" y="917"/>
                    <a:pt x="82" y="926"/>
                    <a:pt x="91" y="933"/>
                  </a:cubicBezTo>
                  <a:cubicBezTo>
                    <a:pt x="100" y="939"/>
                    <a:pt x="109" y="946"/>
                    <a:pt x="120" y="951"/>
                  </a:cubicBezTo>
                  <a:cubicBezTo>
                    <a:pt x="138" y="964"/>
                    <a:pt x="161" y="973"/>
                    <a:pt x="184" y="983"/>
                  </a:cubicBezTo>
                  <a:cubicBezTo>
                    <a:pt x="243" y="1001"/>
                    <a:pt x="306" y="1012"/>
                    <a:pt x="370" y="1012"/>
                  </a:cubicBezTo>
                  <a:cubicBezTo>
                    <a:pt x="453" y="1014"/>
                    <a:pt x="589" y="1017"/>
                    <a:pt x="707" y="1019"/>
                  </a:cubicBezTo>
                  <a:lnTo>
                    <a:pt x="920" y="1023"/>
                  </a:lnTo>
                  <a:lnTo>
                    <a:pt x="975" y="1023"/>
                  </a:lnTo>
                  <a:cubicBezTo>
                    <a:pt x="980" y="1024"/>
                    <a:pt x="985" y="1024"/>
                    <a:pt x="991" y="1024"/>
                  </a:cubicBezTo>
                  <a:cubicBezTo>
                    <a:pt x="1037" y="1024"/>
                    <a:pt x="1082" y="1015"/>
                    <a:pt x="1124" y="998"/>
                  </a:cubicBezTo>
                  <a:cubicBezTo>
                    <a:pt x="1143" y="992"/>
                    <a:pt x="1156" y="983"/>
                    <a:pt x="1172" y="971"/>
                  </a:cubicBezTo>
                  <a:cubicBezTo>
                    <a:pt x="1188" y="958"/>
                    <a:pt x="1202" y="944"/>
                    <a:pt x="1213" y="926"/>
                  </a:cubicBezTo>
                  <a:cubicBezTo>
                    <a:pt x="1231" y="894"/>
                    <a:pt x="1242" y="858"/>
                    <a:pt x="1242" y="822"/>
                  </a:cubicBezTo>
                  <a:cubicBezTo>
                    <a:pt x="1245" y="788"/>
                    <a:pt x="1242" y="763"/>
                    <a:pt x="1242" y="735"/>
                  </a:cubicBezTo>
                  <a:lnTo>
                    <a:pt x="1242" y="663"/>
                  </a:lnTo>
                  <a:lnTo>
                    <a:pt x="1242" y="409"/>
                  </a:lnTo>
                  <a:cubicBezTo>
                    <a:pt x="1242" y="273"/>
                    <a:pt x="1224" y="135"/>
                    <a:pt x="1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a:off x="4511491" y="4034527"/>
              <a:ext cx="110138" cy="154160"/>
            </a:xfrm>
            <a:custGeom>
              <a:avLst/>
              <a:gdLst/>
              <a:ahLst/>
              <a:cxnLst/>
              <a:rect l="l" t="t" r="r" b="b"/>
              <a:pathLst>
                <a:path w="1291" h="1807" extrusionOk="0">
                  <a:moveTo>
                    <a:pt x="858" y="1"/>
                  </a:moveTo>
                  <a:cubicBezTo>
                    <a:pt x="858" y="1"/>
                    <a:pt x="856" y="1"/>
                    <a:pt x="853" y="3"/>
                  </a:cubicBezTo>
                  <a:lnTo>
                    <a:pt x="837" y="10"/>
                  </a:lnTo>
                  <a:cubicBezTo>
                    <a:pt x="817" y="21"/>
                    <a:pt x="797" y="30"/>
                    <a:pt x="776" y="41"/>
                  </a:cubicBezTo>
                  <a:lnTo>
                    <a:pt x="760" y="50"/>
                  </a:lnTo>
                  <a:cubicBezTo>
                    <a:pt x="756" y="53"/>
                    <a:pt x="751" y="55"/>
                    <a:pt x="747" y="57"/>
                  </a:cubicBezTo>
                  <a:lnTo>
                    <a:pt x="729" y="69"/>
                  </a:lnTo>
                  <a:cubicBezTo>
                    <a:pt x="717" y="75"/>
                    <a:pt x="706" y="82"/>
                    <a:pt x="695" y="91"/>
                  </a:cubicBezTo>
                  <a:cubicBezTo>
                    <a:pt x="606" y="157"/>
                    <a:pt x="527" y="234"/>
                    <a:pt x="457" y="320"/>
                  </a:cubicBezTo>
                  <a:cubicBezTo>
                    <a:pt x="382" y="404"/>
                    <a:pt x="305" y="490"/>
                    <a:pt x="237" y="581"/>
                  </a:cubicBezTo>
                  <a:cubicBezTo>
                    <a:pt x="171" y="669"/>
                    <a:pt x="117" y="767"/>
                    <a:pt x="73" y="869"/>
                  </a:cubicBezTo>
                  <a:cubicBezTo>
                    <a:pt x="64" y="894"/>
                    <a:pt x="58" y="916"/>
                    <a:pt x="49" y="941"/>
                  </a:cubicBezTo>
                  <a:cubicBezTo>
                    <a:pt x="46" y="953"/>
                    <a:pt x="42" y="964"/>
                    <a:pt x="39" y="975"/>
                  </a:cubicBezTo>
                  <a:cubicBezTo>
                    <a:pt x="37" y="982"/>
                    <a:pt x="37" y="989"/>
                    <a:pt x="35" y="993"/>
                  </a:cubicBezTo>
                  <a:lnTo>
                    <a:pt x="33" y="1009"/>
                  </a:lnTo>
                  <a:cubicBezTo>
                    <a:pt x="26" y="1034"/>
                    <a:pt x="21" y="1059"/>
                    <a:pt x="19" y="1082"/>
                  </a:cubicBezTo>
                  <a:cubicBezTo>
                    <a:pt x="12" y="1125"/>
                    <a:pt x="8" y="1161"/>
                    <a:pt x="8" y="1186"/>
                  </a:cubicBezTo>
                  <a:cubicBezTo>
                    <a:pt x="1" y="1259"/>
                    <a:pt x="5" y="1331"/>
                    <a:pt x="17" y="1406"/>
                  </a:cubicBezTo>
                  <a:cubicBezTo>
                    <a:pt x="30" y="1470"/>
                    <a:pt x="49" y="1535"/>
                    <a:pt x="71" y="1599"/>
                  </a:cubicBezTo>
                  <a:cubicBezTo>
                    <a:pt x="85" y="1526"/>
                    <a:pt x="94" y="1465"/>
                    <a:pt x="103" y="1404"/>
                  </a:cubicBezTo>
                  <a:cubicBezTo>
                    <a:pt x="110" y="1340"/>
                    <a:pt x="112" y="1275"/>
                    <a:pt x="121" y="1195"/>
                  </a:cubicBezTo>
                  <a:cubicBezTo>
                    <a:pt x="121" y="1173"/>
                    <a:pt x="126" y="1139"/>
                    <a:pt x="130" y="1100"/>
                  </a:cubicBezTo>
                  <a:cubicBezTo>
                    <a:pt x="135" y="1080"/>
                    <a:pt x="137" y="1057"/>
                    <a:pt x="144" y="1034"/>
                  </a:cubicBezTo>
                  <a:lnTo>
                    <a:pt x="146" y="1021"/>
                  </a:lnTo>
                  <a:cubicBezTo>
                    <a:pt x="146" y="1014"/>
                    <a:pt x="148" y="1009"/>
                    <a:pt x="151" y="1005"/>
                  </a:cubicBezTo>
                  <a:lnTo>
                    <a:pt x="160" y="973"/>
                  </a:lnTo>
                  <a:cubicBezTo>
                    <a:pt x="166" y="953"/>
                    <a:pt x="173" y="930"/>
                    <a:pt x="180" y="910"/>
                  </a:cubicBezTo>
                  <a:cubicBezTo>
                    <a:pt x="219" y="817"/>
                    <a:pt x="268" y="728"/>
                    <a:pt x="330" y="649"/>
                  </a:cubicBezTo>
                  <a:cubicBezTo>
                    <a:pt x="393" y="563"/>
                    <a:pt x="468" y="479"/>
                    <a:pt x="543" y="393"/>
                  </a:cubicBezTo>
                  <a:cubicBezTo>
                    <a:pt x="606" y="313"/>
                    <a:pt x="681" y="243"/>
                    <a:pt x="763" y="180"/>
                  </a:cubicBezTo>
                  <a:cubicBezTo>
                    <a:pt x="772" y="173"/>
                    <a:pt x="783" y="166"/>
                    <a:pt x="792" y="162"/>
                  </a:cubicBezTo>
                  <a:lnTo>
                    <a:pt x="806" y="152"/>
                  </a:lnTo>
                  <a:lnTo>
                    <a:pt x="808" y="152"/>
                  </a:lnTo>
                  <a:cubicBezTo>
                    <a:pt x="813" y="164"/>
                    <a:pt x="817" y="173"/>
                    <a:pt x="824" y="184"/>
                  </a:cubicBezTo>
                  <a:cubicBezTo>
                    <a:pt x="833" y="202"/>
                    <a:pt x="844" y="223"/>
                    <a:pt x="856" y="241"/>
                  </a:cubicBezTo>
                  <a:cubicBezTo>
                    <a:pt x="899" y="309"/>
                    <a:pt x="942" y="361"/>
                    <a:pt x="967" y="397"/>
                  </a:cubicBezTo>
                  <a:lnTo>
                    <a:pt x="1010" y="454"/>
                  </a:lnTo>
                  <a:lnTo>
                    <a:pt x="1032" y="488"/>
                  </a:lnTo>
                  <a:cubicBezTo>
                    <a:pt x="1048" y="508"/>
                    <a:pt x="1069" y="540"/>
                    <a:pt x="1094" y="579"/>
                  </a:cubicBezTo>
                  <a:cubicBezTo>
                    <a:pt x="1121" y="624"/>
                    <a:pt x="1141" y="672"/>
                    <a:pt x="1157" y="721"/>
                  </a:cubicBezTo>
                  <a:cubicBezTo>
                    <a:pt x="1173" y="785"/>
                    <a:pt x="1180" y="853"/>
                    <a:pt x="1180" y="919"/>
                  </a:cubicBezTo>
                  <a:cubicBezTo>
                    <a:pt x="1180" y="1071"/>
                    <a:pt x="1177" y="1238"/>
                    <a:pt x="1175" y="1402"/>
                  </a:cubicBezTo>
                  <a:cubicBezTo>
                    <a:pt x="1175" y="1485"/>
                    <a:pt x="1173" y="1565"/>
                    <a:pt x="1173" y="1644"/>
                  </a:cubicBezTo>
                  <a:lnTo>
                    <a:pt x="1173" y="1676"/>
                  </a:lnTo>
                  <a:lnTo>
                    <a:pt x="1091" y="1680"/>
                  </a:lnTo>
                  <a:lnTo>
                    <a:pt x="1080" y="1680"/>
                  </a:lnTo>
                  <a:lnTo>
                    <a:pt x="828" y="1694"/>
                  </a:lnTo>
                  <a:cubicBezTo>
                    <a:pt x="690" y="1701"/>
                    <a:pt x="554" y="1728"/>
                    <a:pt x="423" y="1771"/>
                  </a:cubicBezTo>
                  <a:cubicBezTo>
                    <a:pt x="531" y="1795"/>
                    <a:pt x="643" y="1807"/>
                    <a:pt x="755" y="1807"/>
                  </a:cubicBezTo>
                  <a:cubicBezTo>
                    <a:pt x="781" y="1807"/>
                    <a:pt x="807" y="1806"/>
                    <a:pt x="833" y="1805"/>
                  </a:cubicBezTo>
                  <a:lnTo>
                    <a:pt x="1085" y="1791"/>
                  </a:lnTo>
                  <a:lnTo>
                    <a:pt x="1098" y="1791"/>
                  </a:lnTo>
                  <a:lnTo>
                    <a:pt x="1227" y="1785"/>
                  </a:lnTo>
                  <a:lnTo>
                    <a:pt x="1284" y="1782"/>
                  </a:lnTo>
                  <a:lnTo>
                    <a:pt x="1284" y="1726"/>
                  </a:lnTo>
                  <a:lnTo>
                    <a:pt x="1284" y="1644"/>
                  </a:lnTo>
                  <a:cubicBezTo>
                    <a:pt x="1284" y="1567"/>
                    <a:pt x="1284" y="1485"/>
                    <a:pt x="1286" y="1404"/>
                  </a:cubicBezTo>
                  <a:cubicBezTo>
                    <a:pt x="1286" y="1238"/>
                    <a:pt x="1289" y="1068"/>
                    <a:pt x="1289" y="916"/>
                  </a:cubicBezTo>
                  <a:cubicBezTo>
                    <a:pt x="1291" y="842"/>
                    <a:pt x="1280" y="765"/>
                    <a:pt x="1261" y="692"/>
                  </a:cubicBezTo>
                  <a:cubicBezTo>
                    <a:pt x="1243" y="633"/>
                    <a:pt x="1218" y="574"/>
                    <a:pt x="1187" y="522"/>
                  </a:cubicBezTo>
                  <a:cubicBezTo>
                    <a:pt x="1159" y="479"/>
                    <a:pt x="1137" y="445"/>
                    <a:pt x="1121" y="422"/>
                  </a:cubicBezTo>
                  <a:lnTo>
                    <a:pt x="1096" y="388"/>
                  </a:lnTo>
                  <a:lnTo>
                    <a:pt x="1053" y="332"/>
                  </a:lnTo>
                  <a:cubicBezTo>
                    <a:pt x="1026" y="295"/>
                    <a:pt x="987" y="245"/>
                    <a:pt x="946" y="182"/>
                  </a:cubicBezTo>
                  <a:cubicBezTo>
                    <a:pt x="937" y="166"/>
                    <a:pt x="928" y="150"/>
                    <a:pt x="919" y="132"/>
                  </a:cubicBezTo>
                  <a:lnTo>
                    <a:pt x="905" y="105"/>
                  </a:lnTo>
                  <a:cubicBezTo>
                    <a:pt x="896" y="84"/>
                    <a:pt x="887" y="64"/>
                    <a:pt x="876" y="44"/>
                  </a:cubicBezTo>
                  <a:lnTo>
                    <a:pt x="862" y="12"/>
                  </a:lnTo>
                  <a:lnTo>
                    <a:pt x="860" y="5"/>
                  </a:lnTo>
                  <a:lnTo>
                    <a:pt x="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a:off x="4566262" y="3862963"/>
              <a:ext cx="28153" cy="195024"/>
            </a:xfrm>
            <a:custGeom>
              <a:avLst/>
              <a:gdLst/>
              <a:ahLst/>
              <a:cxnLst/>
              <a:rect l="l" t="t" r="r" b="b"/>
              <a:pathLst>
                <a:path w="330" h="2286" extrusionOk="0">
                  <a:moveTo>
                    <a:pt x="320" y="1"/>
                  </a:moveTo>
                  <a:lnTo>
                    <a:pt x="209" y="8"/>
                  </a:lnTo>
                  <a:lnTo>
                    <a:pt x="209" y="78"/>
                  </a:lnTo>
                  <a:lnTo>
                    <a:pt x="209" y="107"/>
                  </a:lnTo>
                  <a:lnTo>
                    <a:pt x="209" y="267"/>
                  </a:lnTo>
                  <a:lnTo>
                    <a:pt x="209" y="267"/>
                  </a:lnTo>
                  <a:cubicBezTo>
                    <a:pt x="203" y="334"/>
                    <a:pt x="193" y="400"/>
                    <a:pt x="180" y="466"/>
                  </a:cubicBezTo>
                  <a:cubicBezTo>
                    <a:pt x="159" y="563"/>
                    <a:pt x="132" y="670"/>
                    <a:pt x="105" y="778"/>
                  </a:cubicBezTo>
                  <a:cubicBezTo>
                    <a:pt x="53" y="994"/>
                    <a:pt x="19" y="1214"/>
                    <a:pt x="5" y="1436"/>
                  </a:cubicBezTo>
                  <a:cubicBezTo>
                    <a:pt x="5" y="1461"/>
                    <a:pt x="3" y="1486"/>
                    <a:pt x="3" y="1508"/>
                  </a:cubicBezTo>
                  <a:lnTo>
                    <a:pt x="0" y="1574"/>
                  </a:lnTo>
                  <a:lnTo>
                    <a:pt x="0" y="1644"/>
                  </a:lnTo>
                  <a:lnTo>
                    <a:pt x="0" y="1744"/>
                  </a:lnTo>
                  <a:cubicBezTo>
                    <a:pt x="3" y="1885"/>
                    <a:pt x="32" y="2023"/>
                    <a:pt x="87" y="2152"/>
                  </a:cubicBezTo>
                  <a:cubicBezTo>
                    <a:pt x="107" y="2016"/>
                    <a:pt x="114" y="1880"/>
                    <a:pt x="112" y="1744"/>
                  </a:cubicBezTo>
                  <a:lnTo>
                    <a:pt x="112" y="1647"/>
                  </a:lnTo>
                  <a:lnTo>
                    <a:pt x="112" y="1579"/>
                  </a:lnTo>
                  <a:cubicBezTo>
                    <a:pt x="112" y="1556"/>
                    <a:pt x="114" y="1538"/>
                    <a:pt x="114" y="1515"/>
                  </a:cubicBezTo>
                  <a:cubicBezTo>
                    <a:pt x="116" y="1495"/>
                    <a:pt x="116" y="1470"/>
                    <a:pt x="118" y="1445"/>
                  </a:cubicBezTo>
                  <a:cubicBezTo>
                    <a:pt x="131" y="1239"/>
                    <a:pt x="161" y="1035"/>
                    <a:pt x="209" y="834"/>
                  </a:cubicBezTo>
                  <a:lnTo>
                    <a:pt x="209" y="834"/>
                  </a:lnTo>
                  <a:lnTo>
                    <a:pt x="209" y="1647"/>
                  </a:lnTo>
                  <a:lnTo>
                    <a:pt x="209" y="1898"/>
                  </a:lnTo>
                  <a:cubicBezTo>
                    <a:pt x="209" y="1969"/>
                    <a:pt x="214" y="2041"/>
                    <a:pt x="225" y="2111"/>
                  </a:cubicBezTo>
                  <a:cubicBezTo>
                    <a:pt x="227" y="2141"/>
                    <a:pt x="229" y="2170"/>
                    <a:pt x="229" y="2200"/>
                  </a:cubicBezTo>
                  <a:cubicBezTo>
                    <a:pt x="229" y="2231"/>
                    <a:pt x="218" y="2263"/>
                    <a:pt x="200" y="2286"/>
                  </a:cubicBezTo>
                  <a:cubicBezTo>
                    <a:pt x="232" y="2272"/>
                    <a:pt x="259" y="2245"/>
                    <a:pt x="275" y="2211"/>
                  </a:cubicBezTo>
                  <a:cubicBezTo>
                    <a:pt x="291" y="2182"/>
                    <a:pt x="300" y="2148"/>
                    <a:pt x="304" y="2114"/>
                  </a:cubicBezTo>
                  <a:cubicBezTo>
                    <a:pt x="316" y="2043"/>
                    <a:pt x="320" y="1971"/>
                    <a:pt x="320" y="1898"/>
                  </a:cubicBezTo>
                  <a:lnTo>
                    <a:pt x="320" y="1647"/>
                  </a:lnTo>
                  <a:cubicBezTo>
                    <a:pt x="320" y="1249"/>
                    <a:pt x="319" y="622"/>
                    <a:pt x="318" y="304"/>
                  </a:cubicBezTo>
                  <a:lnTo>
                    <a:pt x="318" y="304"/>
                  </a:lnTo>
                  <a:cubicBezTo>
                    <a:pt x="322" y="273"/>
                    <a:pt x="325" y="241"/>
                    <a:pt x="327" y="209"/>
                  </a:cubicBezTo>
                  <a:cubicBezTo>
                    <a:pt x="329" y="141"/>
                    <a:pt x="327" y="73"/>
                    <a:pt x="320" y="8"/>
                  </a:cubicBezTo>
                  <a:lnTo>
                    <a:pt x="320" y="3"/>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a:off x="4638436" y="4129480"/>
              <a:ext cx="112186" cy="81729"/>
            </a:xfrm>
            <a:custGeom>
              <a:avLst/>
              <a:gdLst/>
              <a:ahLst/>
              <a:cxnLst/>
              <a:rect l="l" t="t" r="r" b="b"/>
              <a:pathLst>
                <a:path w="1315" h="958" extrusionOk="0">
                  <a:moveTo>
                    <a:pt x="998" y="0"/>
                  </a:moveTo>
                  <a:cubicBezTo>
                    <a:pt x="993" y="0"/>
                    <a:pt x="987" y="0"/>
                    <a:pt x="982" y="1"/>
                  </a:cubicBezTo>
                  <a:cubicBezTo>
                    <a:pt x="839" y="1"/>
                    <a:pt x="676" y="5"/>
                    <a:pt x="578" y="10"/>
                  </a:cubicBezTo>
                  <a:cubicBezTo>
                    <a:pt x="478" y="14"/>
                    <a:pt x="433" y="17"/>
                    <a:pt x="404" y="19"/>
                  </a:cubicBezTo>
                  <a:cubicBezTo>
                    <a:pt x="265" y="28"/>
                    <a:pt x="129" y="60"/>
                    <a:pt x="0" y="114"/>
                  </a:cubicBezTo>
                  <a:cubicBezTo>
                    <a:pt x="96" y="128"/>
                    <a:pt x="194" y="136"/>
                    <a:pt x="291" y="136"/>
                  </a:cubicBezTo>
                  <a:cubicBezTo>
                    <a:pt x="331" y="136"/>
                    <a:pt x="371" y="135"/>
                    <a:pt x="410" y="132"/>
                  </a:cubicBezTo>
                  <a:cubicBezTo>
                    <a:pt x="440" y="132"/>
                    <a:pt x="485" y="128"/>
                    <a:pt x="583" y="123"/>
                  </a:cubicBezTo>
                  <a:cubicBezTo>
                    <a:pt x="678" y="121"/>
                    <a:pt x="843" y="116"/>
                    <a:pt x="982" y="116"/>
                  </a:cubicBezTo>
                  <a:cubicBezTo>
                    <a:pt x="988" y="116"/>
                    <a:pt x="995" y="116"/>
                    <a:pt x="1001" y="116"/>
                  </a:cubicBezTo>
                  <a:cubicBezTo>
                    <a:pt x="1047" y="116"/>
                    <a:pt x="1092" y="123"/>
                    <a:pt x="1138" y="139"/>
                  </a:cubicBezTo>
                  <a:cubicBezTo>
                    <a:pt x="1145" y="143"/>
                    <a:pt x="1152" y="146"/>
                    <a:pt x="1158" y="148"/>
                  </a:cubicBezTo>
                  <a:lnTo>
                    <a:pt x="1161" y="150"/>
                  </a:lnTo>
                  <a:lnTo>
                    <a:pt x="1158" y="150"/>
                  </a:lnTo>
                  <a:lnTo>
                    <a:pt x="1131" y="173"/>
                  </a:lnTo>
                  <a:cubicBezTo>
                    <a:pt x="1111" y="191"/>
                    <a:pt x="1088" y="211"/>
                    <a:pt x="1066" y="230"/>
                  </a:cubicBezTo>
                  <a:cubicBezTo>
                    <a:pt x="973" y="316"/>
                    <a:pt x="866" y="422"/>
                    <a:pt x="794" y="504"/>
                  </a:cubicBezTo>
                  <a:cubicBezTo>
                    <a:pt x="705" y="601"/>
                    <a:pt x="655" y="667"/>
                    <a:pt x="628" y="699"/>
                  </a:cubicBezTo>
                  <a:cubicBezTo>
                    <a:pt x="580" y="760"/>
                    <a:pt x="537" y="828"/>
                    <a:pt x="503" y="898"/>
                  </a:cubicBezTo>
                  <a:lnTo>
                    <a:pt x="528" y="957"/>
                  </a:lnTo>
                  <a:cubicBezTo>
                    <a:pt x="530" y="957"/>
                    <a:pt x="531" y="957"/>
                    <a:pt x="533" y="957"/>
                  </a:cubicBezTo>
                  <a:cubicBezTo>
                    <a:pt x="603" y="957"/>
                    <a:pt x="664" y="906"/>
                    <a:pt x="673" y="835"/>
                  </a:cubicBezTo>
                  <a:lnTo>
                    <a:pt x="673" y="835"/>
                  </a:lnTo>
                  <a:cubicBezTo>
                    <a:pt x="661" y="854"/>
                    <a:pt x="644" y="868"/>
                    <a:pt x="624" y="877"/>
                  </a:cubicBezTo>
                  <a:lnTo>
                    <a:pt x="624" y="877"/>
                  </a:lnTo>
                  <a:cubicBezTo>
                    <a:pt x="656" y="841"/>
                    <a:pt x="687" y="805"/>
                    <a:pt x="716" y="767"/>
                  </a:cubicBezTo>
                  <a:cubicBezTo>
                    <a:pt x="741" y="735"/>
                    <a:pt x="791" y="672"/>
                    <a:pt x="875" y="576"/>
                  </a:cubicBezTo>
                  <a:cubicBezTo>
                    <a:pt x="945" y="499"/>
                    <a:pt x="1050" y="393"/>
                    <a:pt x="1140" y="311"/>
                  </a:cubicBezTo>
                  <a:cubicBezTo>
                    <a:pt x="1163" y="291"/>
                    <a:pt x="1183" y="273"/>
                    <a:pt x="1204" y="255"/>
                  </a:cubicBezTo>
                  <a:lnTo>
                    <a:pt x="1217" y="243"/>
                  </a:lnTo>
                  <a:lnTo>
                    <a:pt x="1224" y="236"/>
                  </a:lnTo>
                  <a:lnTo>
                    <a:pt x="1229" y="234"/>
                  </a:lnTo>
                  <a:lnTo>
                    <a:pt x="1233" y="230"/>
                  </a:lnTo>
                  <a:cubicBezTo>
                    <a:pt x="1249" y="214"/>
                    <a:pt x="1263" y="200"/>
                    <a:pt x="1276" y="189"/>
                  </a:cubicBezTo>
                  <a:lnTo>
                    <a:pt x="1310" y="155"/>
                  </a:lnTo>
                  <a:cubicBezTo>
                    <a:pt x="1310" y="155"/>
                    <a:pt x="1315" y="153"/>
                    <a:pt x="1313" y="150"/>
                  </a:cubicBezTo>
                  <a:lnTo>
                    <a:pt x="1310" y="148"/>
                  </a:lnTo>
                  <a:lnTo>
                    <a:pt x="1304" y="139"/>
                  </a:lnTo>
                  <a:lnTo>
                    <a:pt x="1295" y="125"/>
                  </a:lnTo>
                  <a:lnTo>
                    <a:pt x="1276" y="100"/>
                  </a:lnTo>
                  <a:cubicBezTo>
                    <a:pt x="1274" y="98"/>
                    <a:pt x="1272" y="96"/>
                    <a:pt x="1270" y="94"/>
                  </a:cubicBezTo>
                  <a:lnTo>
                    <a:pt x="1249" y="73"/>
                  </a:lnTo>
                  <a:lnTo>
                    <a:pt x="1231" y="62"/>
                  </a:lnTo>
                  <a:cubicBezTo>
                    <a:pt x="1226" y="57"/>
                    <a:pt x="1220" y="53"/>
                    <a:pt x="1213" y="48"/>
                  </a:cubicBezTo>
                  <a:cubicBezTo>
                    <a:pt x="1202" y="44"/>
                    <a:pt x="1190" y="37"/>
                    <a:pt x="1177" y="32"/>
                  </a:cubicBezTo>
                  <a:cubicBezTo>
                    <a:pt x="1121" y="12"/>
                    <a:pt x="1059" y="0"/>
                    <a:pt x="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a:off x="4753693" y="4149016"/>
              <a:ext cx="48202" cy="68762"/>
            </a:xfrm>
            <a:custGeom>
              <a:avLst/>
              <a:gdLst/>
              <a:ahLst/>
              <a:cxnLst/>
              <a:rect l="l" t="t" r="r" b="b"/>
              <a:pathLst>
                <a:path w="565" h="806" extrusionOk="0">
                  <a:moveTo>
                    <a:pt x="5" y="1"/>
                  </a:moveTo>
                  <a:cubicBezTo>
                    <a:pt x="0" y="57"/>
                    <a:pt x="5" y="96"/>
                    <a:pt x="34" y="141"/>
                  </a:cubicBezTo>
                  <a:lnTo>
                    <a:pt x="238" y="434"/>
                  </a:lnTo>
                  <a:lnTo>
                    <a:pt x="442" y="728"/>
                  </a:lnTo>
                  <a:cubicBezTo>
                    <a:pt x="474" y="771"/>
                    <a:pt x="506" y="787"/>
                    <a:pt x="562" y="805"/>
                  </a:cubicBezTo>
                  <a:cubicBezTo>
                    <a:pt x="565" y="749"/>
                    <a:pt x="562" y="710"/>
                    <a:pt x="531" y="665"/>
                  </a:cubicBezTo>
                  <a:lnTo>
                    <a:pt x="329" y="372"/>
                  </a:lnTo>
                  <a:lnTo>
                    <a:pt x="125" y="78"/>
                  </a:lnTo>
                  <a:cubicBezTo>
                    <a:pt x="93" y="32"/>
                    <a:pt x="59" y="19"/>
                    <a:pt x="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a:off x="4788074" y="4149102"/>
              <a:ext cx="118840" cy="81985"/>
            </a:xfrm>
            <a:custGeom>
              <a:avLst/>
              <a:gdLst/>
              <a:ahLst/>
              <a:cxnLst/>
              <a:rect l="l" t="t" r="r" b="b"/>
              <a:pathLst>
                <a:path w="1393" h="961" extrusionOk="0">
                  <a:moveTo>
                    <a:pt x="649" y="1"/>
                  </a:moveTo>
                  <a:cubicBezTo>
                    <a:pt x="633" y="1"/>
                    <a:pt x="618" y="3"/>
                    <a:pt x="601" y="6"/>
                  </a:cubicBezTo>
                  <a:cubicBezTo>
                    <a:pt x="572" y="15"/>
                    <a:pt x="545" y="29"/>
                    <a:pt x="520" y="49"/>
                  </a:cubicBezTo>
                  <a:cubicBezTo>
                    <a:pt x="495" y="65"/>
                    <a:pt x="472" y="86"/>
                    <a:pt x="452" y="106"/>
                  </a:cubicBezTo>
                  <a:cubicBezTo>
                    <a:pt x="431" y="127"/>
                    <a:pt x="413" y="147"/>
                    <a:pt x="395" y="167"/>
                  </a:cubicBezTo>
                  <a:cubicBezTo>
                    <a:pt x="359" y="206"/>
                    <a:pt x="325" y="242"/>
                    <a:pt x="302" y="269"/>
                  </a:cubicBezTo>
                  <a:cubicBezTo>
                    <a:pt x="236" y="346"/>
                    <a:pt x="209" y="383"/>
                    <a:pt x="191" y="405"/>
                  </a:cubicBezTo>
                  <a:cubicBezTo>
                    <a:pt x="103" y="516"/>
                    <a:pt x="39" y="641"/>
                    <a:pt x="1" y="777"/>
                  </a:cubicBezTo>
                  <a:cubicBezTo>
                    <a:pt x="100" y="684"/>
                    <a:pt x="193" y="582"/>
                    <a:pt x="275" y="476"/>
                  </a:cubicBezTo>
                  <a:cubicBezTo>
                    <a:pt x="293" y="453"/>
                    <a:pt x="323" y="417"/>
                    <a:pt x="384" y="344"/>
                  </a:cubicBezTo>
                  <a:cubicBezTo>
                    <a:pt x="409" y="317"/>
                    <a:pt x="440" y="281"/>
                    <a:pt x="474" y="244"/>
                  </a:cubicBezTo>
                  <a:cubicBezTo>
                    <a:pt x="493" y="224"/>
                    <a:pt x="511" y="206"/>
                    <a:pt x="529" y="188"/>
                  </a:cubicBezTo>
                  <a:cubicBezTo>
                    <a:pt x="547" y="170"/>
                    <a:pt x="563" y="154"/>
                    <a:pt x="583" y="140"/>
                  </a:cubicBezTo>
                  <a:cubicBezTo>
                    <a:pt x="597" y="129"/>
                    <a:pt x="613" y="122"/>
                    <a:pt x="631" y="115"/>
                  </a:cubicBezTo>
                  <a:cubicBezTo>
                    <a:pt x="635" y="114"/>
                    <a:pt x="641" y="114"/>
                    <a:pt x="646" y="114"/>
                  </a:cubicBezTo>
                  <a:cubicBezTo>
                    <a:pt x="651" y="114"/>
                    <a:pt x="657" y="114"/>
                    <a:pt x="663" y="115"/>
                  </a:cubicBezTo>
                  <a:cubicBezTo>
                    <a:pt x="672" y="115"/>
                    <a:pt x="679" y="120"/>
                    <a:pt x="685" y="122"/>
                  </a:cubicBezTo>
                  <a:lnTo>
                    <a:pt x="692" y="129"/>
                  </a:lnTo>
                  <a:cubicBezTo>
                    <a:pt x="703" y="136"/>
                    <a:pt x="713" y="145"/>
                    <a:pt x="722" y="154"/>
                  </a:cubicBezTo>
                  <a:cubicBezTo>
                    <a:pt x="740" y="174"/>
                    <a:pt x="769" y="204"/>
                    <a:pt x="799" y="238"/>
                  </a:cubicBezTo>
                  <a:cubicBezTo>
                    <a:pt x="860" y="306"/>
                    <a:pt x="930" y="390"/>
                    <a:pt x="978" y="451"/>
                  </a:cubicBezTo>
                  <a:cubicBezTo>
                    <a:pt x="1057" y="553"/>
                    <a:pt x="1102" y="616"/>
                    <a:pt x="1127" y="650"/>
                  </a:cubicBezTo>
                  <a:cubicBezTo>
                    <a:pt x="1204" y="761"/>
                    <a:pt x="1295" y="866"/>
                    <a:pt x="1393" y="961"/>
                  </a:cubicBezTo>
                  <a:cubicBezTo>
                    <a:pt x="1356" y="827"/>
                    <a:pt x="1297" y="700"/>
                    <a:pt x="1218" y="587"/>
                  </a:cubicBezTo>
                  <a:cubicBezTo>
                    <a:pt x="1193" y="550"/>
                    <a:pt x="1146" y="485"/>
                    <a:pt x="1066" y="380"/>
                  </a:cubicBezTo>
                  <a:cubicBezTo>
                    <a:pt x="1016" y="317"/>
                    <a:pt x="944" y="231"/>
                    <a:pt x="880" y="163"/>
                  </a:cubicBezTo>
                  <a:cubicBezTo>
                    <a:pt x="849" y="127"/>
                    <a:pt x="824" y="99"/>
                    <a:pt x="801" y="74"/>
                  </a:cubicBezTo>
                  <a:cubicBezTo>
                    <a:pt x="787" y="61"/>
                    <a:pt x="774" y="49"/>
                    <a:pt x="758" y="38"/>
                  </a:cubicBezTo>
                  <a:cubicBezTo>
                    <a:pt x="758" y="38"/>
                    <a:pt x="753" y="34"/>
                    <a:pt x="742" y="27"/>
                  </a:cubicBezTo>
                  <a:cubicBezTo>
                    <a:pt x="724" y="18"/>
                    <a:pt x="706" y="9"/>
                    <a:pt x="688" y="4"/>
                  </a:cubicBezTo>
                  <a:cubicBezTo>
                    <a:pt x="674" y="2"/>
                    <a:pt x="662" y="1"/>
                    <a:pt x="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5"/>
            <p:cNvSpPr/>
            <p:nvPr/>
          </p:nvSpPr>
          <p:spPr>
            <a:xfrm>
              <a:off x="4842418" y="4091089"/>
              <a:ext cx="281702" cy="121058"/>
            </a:xfrm>
            <a:custGeom>
              <a:avLst/>
              <a:gdLst/>
              <a:ahLst/>
              <a:cxnLst/>
              <a:rect l="l" t="t" r="r" b="b"/>
              <a:pathLst>
                <a:path w="3302" h="1419" extrusionOk="0">
                  <a:moveTo>
                    <a:pt x="547" y="1"/>
                  </a:moveTo>
                  <a:cubicBezTo>
                    <a:pt x="492" y="1"/>
                    <a:pt x="438" y="4"/>
                    <a:pt x="384" y="11"/>
                  </a:cubicBezTo>
                  <a:cubicBezTo>
                    <a:pt x="309" y="20"/>
                    <a:pt x="236" y="40"/>
                    <a:pt x="168" y="70"/>
                  </a:cubicBezTo>
                  <a:cubicBezTo>
                    <a:pt x="107" y="99"/>
                    <a:pt x="51" y="136"/>
                    <a:pt x="1" y="179"/>
                  </a:cubicBezTo>
                  <a:cubicBezTo>
                    <a:pt x="73" y="165"/>
                    <a:pt x="132" y="158"/>
                    <a:pt x="193" y="151"/>
                  </a:cubicBezTo>
                  <a:cubicBezTo>
                    <a:pt x="255" y="142"/>
                    <a:pt x="318" y="133"/>
                    <a:pt x="397" y="122"/>
                  </a:cubicBezTo>
                  <a:cubicBezTo>
                    <a:pt x="452" y="115"/>
                    <a:pt x="509" y="113"/>
                    <a:pt x="563" y="113"/>
                  </a:cubicBezTo>
                  <a:cubicBezTo>
                    <a:pt x="626" y="115"/>
                    <a:pt x="688" y="120"/>
                    <a:pt x="749" y="131"/>
                  </a:cubicBezTo>
                  <a:cubicBezTo>
                    <a:pt x="821" y="140"/>
                    <a:pt x="892" y="160"/>
                    <a:pt x="962" y="188"/>
                  </a:cubicBezTo>
                  <a:cubicBezTo>
                    <a:pt x="1030" y="213"/>
                    <a:pt x="1091" y="256"/>
                    <a:pt x="1139" y="312"/>
                  </a:cubicBezTo>
                  <a:cubicBezTo>
                    <a:pt x="1159" y="340"/>
                    <a:pt x="1173" y="371"/>
                    <a:pt x="1177" y="403"/>
                  </a:cubicBezTo>
                  <a:cubicBezTo>
                    <a:pt x="1180" y="419"/>
                    <a:pt x="1180" y="442"/>
                    <a:pt x="1184" y="469"/>
                  </a:cubicBezTo>
                  <a:cubicBezTo>
                    <a:pt x="1189" y="487"/>
                    <a:pt x="1195" y="501"/>
                    <a:pt x="1202" y="516"/>
                  </a:cubicBezTo>
                  <a:cubicBezTo>
                    <a:pt x="1214" y="532"/>
                    <a:pt x="1227" y="546"/>
                    <a:pt x="1243" y="555"/>
                  </a:cubicBezTo>
                  <a:cubicBezTo>
                    <a:pt x="1270" y="569"/>
                    <a:pt x="1300" y="575"/>
                    <a:pt x="1329" y="575"/>
                  </a:cubicBezTo>
                  <a:cubicBezTo>
                    <a:pt x="1354" y="575"/>
                    <a:pt x="1372" y="573"/>
                    <a:pt x="1393" y="573"/>
                  </a:cubicBezTo>
                  <a:cubicBezTo>
                    <a:pt x="1433" y="569"/>
                    <a:pt x="1472" y="562"/>
                    <a:pt x="1506" y="555"/>
                  </a:cubicBezTo>
                  <a:cubicBezTo>
                    <a:pt x="1579" y="541"/>
                    <a:pt x="1640" y="528"/>
                    <a:pt x="1692" y="514"/>
                  </a:cubicBezTo>
                  <a:cubicBezTo>
                    <a:pt x="1796" y="489"/>
                    <a:pt x="1857" y="480"/>
                    <a:pt x="1857" y="480"/>
                  </a:cubicBezTo>
                  <a:cubicBezTo>
                    <a:pt x="1857" y="480"/>
                    <a:pt x="1871" y="478"/>
                    <a:pt x="1894" y="476"/>
                  </a:cubicBezTo>
                  <a:cubicBezTo>
                    <a:pt x="1918" y="474"/>
                    <a:pt x="1942" y="472"/>
                    <a:pt x="1966" y="472"/>
                  </a:cubicBezTo>
                  <a:cubicBezTo>
                    <a:pt x="1976" y="472"/>
                    <a:pt x="1986" y="473"/>
                    <a:pt x="1996" y="473"/>
                  </a:cubicBezTo>
                  <a:cubicBezTo>
                    <a:pt x="2043" y="476"/>
                    <a:pt x="2091" y="485"/>
                    <a:pt x="2136" y="501"/>
                  </a:cubicBezTo>
                  <a:cubicBezTo>
                    <a:pt x="2193" y="521"/>
                    <a:pt x="2245" y="553"/>
                    <a:pt x="2293" y="591"/>
                  </a:cubicBezTo>
                  <a:cubicBezTo>
                    <a:pt x="2345" y="634"/>
                    <a:pt x="2388" y="686"/>
                    <a:pt x="2422" y="745"/>
                  </a:cubicBezTo>
                  <a:cubicBezTo>
                    <a:pt x="2440" y="775"/>
                    <a:pt x="2454" y="809"/>
                    <a:pt x="2465" y="841"/>
                  </a:cubicBezTo>
                  <a:lnTo>
                    <a:pt x="2472" y="865"/>
                  </a:lnTo>
                  <a:lnTo>
                    <a:pt x="2476" y="890"/>
                  </a:lnTo>
                  <a:lnTo>
                    <a:pt x="2481" y="904"/>
                  </a:lnTo>
                  <a:cubicBezTo>
                    <a:pt x="2483" y="913"/>
                    <a:pt x="2483" y="922"/>
                    <a:pt x="2483" y="931"/>
                  </a:cubicBezTo>
                  <a:lnTo>
                    <a:pt x="2492" y="988"/>
                  </a:lnTo>
                  <a:lnTo>
                    <a:pt x="2492" y="1004"/>
                  </a:lnTo>
                  <a:lnTo>
                    <a:pt x="2492" y="1011"/>
                  </a:lnTo>
                  <a:lnTo>
                    <a:pt x="2499" y="1011"/>
                  </a:lnTo>
                  <a:lnTo>
                    <a:pt x="2528" y="1006"/>
                  </a:lnTo>
                  <a:lnTo>
                    <a:pt x="2585" y="997"/>
                  </a:lnTo>
                  <a:lnTo>
                    <a:pt x="2651" y="988"/>
                  </a:lnTo>
                  <a:cubicBezTo>
                    <a:pt x="2687" y="981"/>
                    <a:pt x="2721" y="979"/>
                    <a:pt x="2755" y="977"/>
                  </a:cubicBezTo>
                  <a:cubicBezTo>
                    <a:pt x="2775" y="975"/>
                    <a:pt x="2795" y="974"/>
                    <a:pt x="2815" y="974"/>
                  </a:cubicBezTo>
                  <a:cubicBezTo>
                    <a:pt x="2858" y="974"/>
                    <a:pt x="2900" y="978"/>
                    <a:pt x="2943" y="986"/>
                  </a:cubicBezTo>
                  <a:cubicBezTo>
                    <a:pt x="2968" y="990"/>
                    <a:pt x="2993" y="999"/>
                    <a:pt x="3018" y="1008"/>
                  </a:cubicBezTo>
                  <a:cubicBezTo>
                    <a:pt x="3029" y="1013"/>
                    <a:pt x="3038" y="1017"/>
                    <a:pt x="3048" y="1022"/>
                  </a:cubicBezTo>
                  <a:lnTo>
                    <a:pt x="3072" y="1036"/>
                  </a:lnTo>
                  <a:cubicBezTo>
                    <a:pt x="3093" y="1049"/>
                    <a:pt x="3113" y="1065"/>
                    <a:pt x="3131" y="1085"/>
                  </a:cubicBezTo>
                  <a:cubicBezTo>
                    <a:pt x="3152" y="1110"/>
                    <a:pt x="3172" y="1138"/>
                    <a:pt x="3188" y="1165"/>
                  </a:cubicBezTo>
                  <a:cubicBezTo>
                    <a:pt x="3199" y="1190"/>
                    <a:pt x="3211" y="1217"/>
                    <a:pt x="3220" y="1244"/>
                  </a:cubicBezTo>
                  <a:cubicBezTo>
                    <a:pt x="3227" y="1271"/>
                    <a:pt x="3231" y="1298"/>
                    <a:pt x="3231" y="1326"/>
                  </a:cubicBezTo>
                  <a:cubicBezTo>
                    <a:pt x="3229" y="1360"/>
                    <a:pt x="3220" y="1391"/>
                    <a:pt x="3204" y="1419"/>
                  </a:cubicBezTo>
                  <a:cubicBezTo>
                    <a:pt x="3233" y="1398"/>
                    <a:pt x="3258" y="1371"/>
                    <a:pt x="3276" y="1339"/>
                  </a:cubicBezTo>
                  <a:cubicBezTo>
                    <a:pt x="3290" y="1308"/>
                    <a:pt x="3299" y="1271"/>
                    <a:pt x="3301" y="1235"/>
                  </a:cubicBezTo>
                  <a:cubicBezTo>
                    <a:pt x="3299" y="1153"/>
                    <a:pt x="3270" y="1072"/>
                    <a:pt x="3213" y="1011"/>
                  </a:cubicBezTo>
                  <a:cubicBezTo>
                    <a:pt x="3188" y="983"/>
                    <a:pt x="3161" y="961"/>
                    <a:pt x="3131" y="940"/>
                  </a:cubicBezTo>
                  <a:lnTo>
                    <a:pt x="3097" y="922"/>
                  </a:lnTo>
                  <a:cubicBezTo>
                    <a:pt x="3086" y="915"/>
                    <a:pt x="3072" y="911"/>
                    <a:pt x="3059" y="904"/>
                  </a:cubicBezTo>
                  <a:cubicBezTo>
                    <a:pt x="3027" y="893"/>
                    <a:pt x="2998" y="884"/>
                    <a:pt x="2964" y="877"/>
                  </a:cubicBezTo>
                  <a:cubicBezTo>
                    <a:pt x="2915" y="867"/>
                    <a:pt x="2866" y="862"/>
                    <a:pt x="2816" y="862"/>
                  </a:cubicBezTo>
                  <a:cubicBezTo>
                    <a:pt x="2793" y="862"/>
                    <a:pt x="2771" y="863"/>
                    <a:pt x="2748" y="865"/>
                  </a:cubicBezTo>
                  <a:cubicBezTo>
                    <a:pt x="2712" y="868"/>
                    <a:pt x="2673" y="870"/>
                    <a:pt x="2635" y="877"/>
                  </a:cubicBezTo>
                  <a:lnTo>
                    <a:pt x="2587" y="884"/>
                  </a:lnTo>
                  <a:lnTo>
                    <a:pt x="2585" y="868"/>
                  </a:lnTo>
                  <a:lnTo>
                    <a:pt x="2578" y="836"/>
                  </a:lnTo>
                  <a:lnTo>
                    <a:pt x="2569" y="804"/>
                  </a:lnTo>
                  <a:cubicBezTo>
                    <a:pt x="2556" y="766"/>
                    <a:pt x="2537" y="727"/>
                    <a:pt x="2517" y="689"/>
                  </a:cubicBezTo>
                  <a:cubicBezTo>
                    <a:pt x="2476" y="618"/>
                    <a:pt x="2424" y="555"/>
                    <a:pt x="2361" y="505"/>
                  </a:cubicBezTo>
                  <a:cubicBezTo>
                    <a:pt x="2304" y="457"/>
                    <a:pt x="2240" y="421"/>
                    <a:pt x="2172" y="396"/>
                  </a:cubicBezTo>
                  <a:cubicBezTo>
                    <a:pt x="2116" y="376"/>
                    <a:pt x="2057" y="365"/>
                    <a:pt x="1998" y="360"/>
                  </a:cubicBezTo>
                  <a:cubicBezTo>
                    <a:pt x="1959" y="360"/>
                    <a:pt x="1921" y="360"/>
                    <a:pt x="1882" y="365"/>
                  </a:cubicBezTo>
                  <a:cubicBezTo>
                    <a:pt x="1853" y="367"/>
                    <a:pt x="1841" y="369"/>
                    <a:pt x="1841" y="369"/>
                  </a:cubicBezTo>
                  <a:cubicBezTo>
                    <a:pt x="1841" y="369"/>
                    <a:pt x="1771" y="378"/>
                    <a:pt x="1665" y="405"/>
                  </a:cubicBezTo>
                  <a:cubicBezTo>
                    <a:pt x="1613" y="417"/>
                    <a:pt x="1551" y="433"/>
                    <a:pt x="1483" y="446"/>
                  </a:cubicBezTo>
                  <a:cubicBezTo>
                    <a:pt x="1449" y="451"/>
                    <a:pt x="1415" y="457"/>
                    <a:pt x="1379" y="460"/>
                  </a:cubicBezTo>
                  <a:cubicBezTo>
                    <a:pt x="1363" y="460"/>
                    <a:pt x="1343" y="464"/>
                    <a:pt x="1327" y="464"/>
                  </a:cubicBezTo>
                  <a:cubicBezTo>
                    <a:pt x="1318" y="464"/>
                    <a:pt x="1306" y="462"/>
                    <a:pt x="1297" y="457"/>
                  </a:cubicBezTo>
                  <a:cubicBezTo>
                    <a:pt x="1295" y="455"/>
                    <a:pt x="1293" y="457"/>
                    <a:pt x="1291" y="444"/>
                  </a:cubicBezTo>
                  <a:cubicBezTo>
                    <a:pt x="1286" y="430"/>
                    <a:pt x="1288" y="412"/>
                    <a:pt x="1284" y="387"/>
                  </a:cubicBezTo>
                  <a:cubicBezTo>
                    <a:pt x="1277" y="337"/>
                    <a:pt x="1257" y="287"/>
                    <a:pt x="1227" y="247"/>
                  </a:cubicBezTo>
                  <a:cubicBezTo>
                    <a:pt x="1168" y="172"/>
                    <a:pt x="1091" y="115"/>
                    <a:pt x="1003" y="83"/>
                  </a:cubicBezTo>
                  <a:cubicBezTo>
                    <a:pt x="962" y="65"/>
                    <a:pt x="921" y="54"/>
                    <a:pt x="880" y="43"/>
                  </a:cubicBezTo>
                  <a:cubicBezTo>
                    <a:pt x="842" y="34"/>
                    <a:pt x="803" y="24"/>
                    <a:pt x="765" y="20"/>
                  </a:cubicBezTo>
                  <a:cubicBezTo>
                    <a:pt x="693" y="7"/>
                    <a:pt x="620"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5"/>
            <p:cNvSpPr/>
            <p:nvPr/>
          </p:nvSpPr>
          <p:spPr>
            <a:xfrm>
              <a:off x="5187079" y="3848118"/>
              <a:ext cx="19963" cy="11347"/>
            </a:xfrm>
            <a:custGeom>
              <a:avLst/>
              <a:gdLst/>
              <a:ahLst/>
              <a:cxnLst/>
              <a:rect l="l" t="t" r="r" b="b"/>
              <a:pathLst>
                <a:path w="234" h="133" extrusionOk="0">
                  <a:moveTo>
                    <a:pt x="152" y="0"/>
                  </a:moveTo>
                  <a:cubicBezTo>
                    <a:pt x="130" y="0"/>
                    <a:pt x="109" y="5"/>
                    <a:pt x="109" y="5"/>
                  </a:cubicBezTo>
                  <a:cubicBezTo>
                    <a:pt x="96" y="5"/>
                    <a:pt x="82" y="7"/>
                    <a:pt x="68" y="12"/>
                  </a:cubicBezTo>
                  <a:cubicBezTo>
                    <a:pt x="50" y="16"/>
                    <a:pt x="32" y="21"/>
                    <a:pt x="14" y="27"/>
                  </a:cubicBezTo>
                  <a:cubicBezTo>
                    <a:pt x="3" y="34"/>
                    <a:pt x="0" y="57"/>
                    <a:pt x="7" y="93"/>
                  </a:cubicBezTo>
                  <a:cubicBezTo>
                    <a:pt x="29" y="117"/>
                    <a:pt x="41" y="132"/>
                    <a:pt x="51" y="132"/>
                  </a:cubicBezTo>
                  <a:cubicBezTo>
                    <a:pt x="52" y="132"/>
                    <a:pt x="54" y="132"/>
                    <a:pt x="55" y="132"/>
                  </a:cubicBezTo>
                  <a:cubicBezTo>
                    <a:pt x="59" y="132"/>
                    <a:pt x="78" y="125"/>
                    <a:pt x="93" y="120"/>
                  </a:cubicBezTo>
                  <a:cubicBezTo>
                    <a:pt x="109" y="118"/>
                    <a:pt x="125" y="116"/>
                    <a:pt x="125" y="116"/>
                  </a:cubicBezTo>
                  <a:cubicBezTo>
                    <a:pt x="125" y="116"/>
                    <a:pt x="139" y="114"/>
                    <a:pt x="157" y="114"/>
                  </a:cubicBezTo>
                  <a:lnTo>
                    <a:pt x="198" y="114"/>
                  </a:lnTo>
                  <a:cubicBezTo>
                    <a:pt x="209" y="114"/>
                    <a:pt x="216" y="95"/>
                    <a:pt x="234" y="64"/>
                  </a:cubicBezTo>
                  <a:cubicBezTo>
                    <a:pt x="229" y="27"/>
                    <a:pt x="225" y="7"/>
                    <a:pt x="209" y="5"/>
                  </a:cubicBezTo>
                  <a:cubicBezTo>
                    <a:pt x="191" y="0"/>
                    <a:pt x="170" y="0"/>
                    <a:pt x="15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5"/>
            <p:cNvSpPr/>
            <p:nvPr/>
          </p:nvSpPr>
          <p:spPr>
            <a:xfrm>
              <a:off x="5167372" y="3705987"/>
              <a:ext cx="271550" cy="135818"/>
            </a:xfrm>
            <a:custGeom>
              <a:avLst/>
              <a:gdLst/>
              <a:ahLst/>
              <a:cxnLst/>
              <a:rect l="l" t="t" r="r" b="b"/>
              <a:pathLst>
                <a:path w="3183" h="1592" extrusionOk="0">
                  <a:moveTo>
                    <a:pt x="3080" y="1"/>
                  </a:moveTo>
                  <a:cubicBezTo>
                    <a:pt x="2971" y="1"/>
                    <a:pt x="2862" y="36"/>
                    <a:pt x="2773" y="100"/>
                  </a:cubicBezTo>
                  <a:cubicBezTo>
                    <a:pt x="2743" y="118"/>
                    <a:pt x="2718" y="138"/>
                    <a:pt x="2693" y="161"/>
                  </a:cubicBezTo>
                  <a:cubicBezTo>
                    <a:pt x="2650" y="200"/>
                    <a:pt x="2612" y="240"/>
                    <a:pt x="2578" y="288"/>
                  </a:cubicBezTo>
                  <a:cubicBezTo>
                    <a:pt x="2562" y="311"/>
                    <a:pt x="2544" y="336"/>
                    <a:pt x="2530" y="358"/>
                  </a:cubicBezTo>
                  <a:cubicBezTo>
                    <a:pt x="2519" y="379"/>
                    <a:pt x="2505" y="394"/>
                    <a:pt x="2487" y="410"/>
                  </a:cubicBezTo>
                  <a:cubicBezTo>
                    <a:pt x="2467" y="422"/>
                    <a:pt x="2446" y="428"/>
                    <a:pt x="2424" y="431"/>
                  </a:cubicBezTo>
                  <a:cubicBezTo>
                    <a:pt x="2396" y="435"/>
                    <a:pt x="2362" y="438"/>
                    <a:pt x="2331" y="442"/>
                  </a:cubicBezTo>
                  <a:cubicBezTo>
                    <a:pt x="2201" y="453"/>
                    <a:pt x="2065" y="467"/>
                    <a:pt x="1945" y="485"/>
                  </a:cubicBezTo>
                  <a:cubicBezTo>
                    <a:pt x="1825" y="501"/>
                    <a:pt x="1716" y="519"/>
                    <a:pt x="1639" y="533"/>
                  </a:cubicBezTo>
                  <a:cubicBezTo>
                    <a:pt x="1562" y="549"/>
                    <a:pt x="1515" y="558"/>
                    <a:pt x="1515" y="558"/>
                  </a:cubicBezTo>
                  <a:lnTo>
                    <a:pt x="1476" y="567"/>
                  </a:lnTo>
                  <a:cubicBezTo>
                    <a:pt x="1451" y="574"/>
                    <a:pt x="1415" y="583"/>
                    <a:pt x="1369" y="594"/>
                  </a:cubicBezTo>
                  <a:cubicBezTo>
                    <a:pt x="1254" y="623"/>
                    <a:pt x="1140" y="660"/>
                    <a:pt x="1027" y="701"/>
                  </a:cubicBezTo>
                  <a:cubicBezTo>
                    <a:pt x="891" y="753"/>
                    <a:pt x="762" y="816"/>
                    <a:pt x="637" y="889"/>
                  </a:cubicBezTo>
                  <a:cubicBezTo>
                    <a:pt x="531" y="952"/>
                    <a:pt x="429" y="1025"/>
                    <a:pt x="333" y="1106"/>
                  </a:cubicBezTo>
                  <a:cubicBezTo>
                    <a:pt x="297" y="1138"/>
                    <a:pt x="268" y="1163"/>
                    <a:pt x="250" y="1183"/>
                  </a:cubicBezTo>
                  <a:cubicBezTo>
                    <a:pt x="229" y="1206"/>
                    <a:pt x="213" y="1217"/>
                    <a:pt x="204" y="1229"/>
                  </a:cubicBezTo>
                  <a:cubicBezTo>
                    <a:pt x="177" y="1256"/>
                    <a:pt x="152" y="1288"/>
                    <a:pt x="127" y="1319"/>
                  </a:cubicBezTo>
                  <a:cubicBezTo>
                    <a:pt x="107" y="1347"/>
                    <a:pt x="89" y="1374"/>
                    <a:pt x="73" y="1403"/>
                  </a:cubicBezTo>
                  <a:cubicBezTo>
                    <a:pt x="41" y="1464"/>
                    <a:pt x="16" y="1526"/>
                    <a:pt x="0" y="1591"/>
                  </a:cubicBezTo>
                  <a:cubicBezTo>
                    <a:pt x="50" y="1539"/>
                    <a:pt x="93" y="1498"/>
                    <a:pt x="138" y="1453"/>
                  </a:cubicBezTo>
                  <a:cubicBezTo>
                    <a:pt x="161" y="1433"/>
                    <a:pt x="182" y="1410"/>
                    <a:pt x="206" y="1385"/>
                  </a:cubicBezTo>
                  <a:lnTo>
                    <a:pt x="284" y="1306"/>
                  </a:lnTo>
                  <a:cubicBezTo>
                    <a:pt x="293" y="1294"/>
                    <a:pt x="306" y="1283"/>
                    <a:pt x="327" y="1263"/>
                  </a:cubicBezTo>
                  <a:cubicBezTo>
                    <a:pt x="345" y="1245"/>
                    <a:pt x="372" y="1222"/>
                    <a:pt x="406" y="1190"/>
                  </a:cubicBezTo>
                  <a:cubicBezTo>
                    <a:pt x="497" y="1113"/>
                    <a:pt x="592" y="1045"/>
                    <a:pt x="694" y="986"/>
                  </a:cubicBezTo>
                  <a:cubicBezTo>
                    <a:pt x="812" y="916"/>
                    <a:pt x="939" y="855"/>
                    <a:pt x="1068" y="805"/>
                  </a:cubicBezTo>
                  <a:cubicBezTo>
                    <a:pt x="1174" y="764"/>
                    <a:pt x="1286" y="730"/>
                    <a:pt x="1399" y="701"/>
                  </a:cubicBezTo>
                  <a:cubicBezTo>
                    <a:pt x="1442" y="689"/>
                    <a:pt x="1476" y="680"/>
                    <a:pt x="1501" y="676"/>
                  </a:cubicBezTo>
                  <a:lnTo>
                    <a:pt x="1539" y="667"/>
                  </a:lnTo>
                  <a:cubicBezTo>
                    <a:pt x="1539" y="667"/>
                    <a:pt x="1585" y="657"/>
                    <a:pt x="1660" y="642"/>
                  </a:cubicBezTo>
                  <a:cubicBezTo>
                    <a:pt x="1737" y="628"/>
                    <a:pt x="1841" y="610"/>
                    <a:pt x="1961" y="594"/>
                  </a:cubicBezTo>
                  <a:cubicBezTo>
                    <a:pt x="2079" y="578"/>
                    <a:pt x="2213" y="565"/>
                    <a:pt x="2342" y="553"/>
                  </a:cubicBezTo>
                  <a:cubicBezTo>
                    <a:pt x="2374" y="549"/>
                    <a:pt x="2405" y="546"/>
                    <a:pt x="2442" y="542"/>
                  </a:cubicBezTo>
                  <a:cubicBezTo>
                    <a:pt x="2480" y="537"/>
                    <a:pt x="2519" y="521"/>
                    <a:pt x="2551" y="501"/>
                  </a:cubicBezTo>
                  <a:cubicBezTo>
                    <a:pt x="2580" y="478"/>
                    <a:pt x="2605" y="451"/>
                    <a:pt x="2623" y="419"/>
                  </a:cubicBezTo>
                  <a:cubicBezTo>
                    <a:pt x="2641" y="392"/>
                    <a:pt x="2655" y="372"/>
                    <a:pt x="2668" y="354"/>
                  </a:cubicBezTo>
                  <a:cubicBezTo>
                    <a:pt x="2696" y="313"/>
                    <a:pt x="2730" y="277"/>
                    <a:pt x="2766" y="245"/>
                  </a:cubicBezTo>
                  <a:cubicBezTo>
                    <a:pt x="2789" y="224"/>
                    <a:pt x="2811" y="206"/>
                    <a:pt x="2834" y="190"/>
                  </a:cubicBezTo>
                  <a:cubicBezTo>
                    <a:pt x="2891" y="152"/>
                    <a:pt x="2947" y="118"/>
                    <a:pt x="3008" y="88"/>
                  </a:cubicBezTo>
                  <a:cubicBezTo>
                    <a:pt x="3063" y="57"/>
                    <a:pt x="3122" y="32"/>
                    <a:pt x="3183" y="11"/>
                  </a:cubicBezTo>
                  <a:cubicBezTo>
                    <a:pt x="3149" y="4"/>
                    <a:pt x="3115" y="1"/>
                    <a:pt x="3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5"/>
          <p:cNvSpPr txBox="1">
            <a:spLocks noGrp="1"/>
          </p:cNvSpPr>
          <p:nvPr>
            <p:ph type="title"/>
          </p:nvPr>
        </p:nvSpPr>
        <p:spPr>
          <a:xfrm>
            <a:off x="2971975" y="2283775"/>
            <a:ext cx="4620600" cy="711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000">
                <a:latin typeface="Calibri"/>
                <a:ea typeface="Calibri"/>
                <a:cs typeface="Calibri"/>
                <a:sym typeface="Calibri"/>
              </a:rPr>
              <a:t>Model</a:t>
            </a:r>
            <a:endParaRPr sz="3000">
              <a:latin typeface="Calibri"/>
              <a:ea typeface="Calibri"/>
              <a:cs typeface="Calibri"/>
              <a:sym typeface="Calibri"/>
            </a:endParaRPr>
          </a:p>
        </p:txBody>
      </p:sp>
      <p:sp>
        <p:nvSpPr>
          <p:cNvPr id="1179" name="Google Shape;1179;p45"/>
          <p:cNvSpPr txBox="1">
            <a:spLocks noGrp="1"/>
          </p:cNvSpPr>
          <p:nvPr>
            <p:ph type="title" idx="2"/>
          </p:nvPr>
        </p:nvSpPr>
        <p:spPr>
          <a:xfrm>
            <a:off x="3542434" y="1304979"/>
            <a:ext cx="3362100" cy="1557600"/>
          </a:xfrm>
          <a:prstGeom prst="rect">
            <a:avLst/>
          </a:prstGeom>
        </p:spPr>
        <p:txBody>
          <a:bodyPr spcFirstLastPara="1" wrap="square" lIns="45700" tIns="0" rIns="91425" bIns="91425" anchor="t" anchorCtr="0">
            <a:noAutofit/>
          </a:bodyPr>
          <a:lstStyle/>
          <a:p>
            <a:pPr marL="0" lvl="0" indent="0" algn="ctr" rtl="0">
              <a:spcBef>
                <a:spcPts val="0"/>
              </a:spcBef>
              <a:spcAft>
                <a:spcPts val="0"/>
              </a:spcAft>
              <a:buNone/>
            </a:pPr>
            <a:r>
              <a:rPr lang="en" sz="6000"/>
              <a:t>03</a:t>
            </a:r>
            <a:endParaRPr sz="6000"/>
          </a:p>
        </p:txBody>
      </p:sp>
      <p:sp>
        <p:nvSpPr>
          <p:cNvPr id="1180" name="Google Shape;1180;p45"/>
          <p:cNvSpPr txBox="1">
            <a:spLocks noGrp="1"/>
          </p:cNvSpPr>
          <p:nvPr>
            <p:ph type="subTitle" idx="4294967295"/>
          </p:nvPr>
        </p:nvSpPr>
        <p:spPr>
          <a:xfrm>
            <a:off x="4715450" y="2810201"/>
            <a:ext cx="3591600" cy="936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Calibri"/>
                <a:ea typeface="Calibri"/>
                <a:cs typeface="Calibri"/>
                <a:sym typeface="Calibri"/>
              </a:rPr>
              <a:t>A Convolution Neural Network that takes in images and classify artworks into its cultures</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pic>
        <p:nvPicPr>
          <p:cNvPr id="1185" name="Google Shape;1185;p46"/>
          <p:cNvPicPr preferRelativeResize="0"/>
          <p:nvPr/>
        </p:nvPicPr>
        <p:blipFill>
          <a:blip r:embed="rId3">
            <a:alphaModFix/>
          </a:blip>
          <a:stretch>
            <a:fillRect/>
          </a:stretch>
        </p:blipFill>
        <p:spPr>
          <a:xfrm>
            <a:off x="1273825" y="152400"/>
            <a:ext cx="1115170" cy="4838702"/>
          </a:xfrm>
          <a:prstGeom prst="rect">
            <a:avLst/>
          </a:prstGeom>
          <a:noFill/>
          <a:ln>
            <a:noFill/>
          </a:ln>
        </p:spPr>
      </p:pic>
      <p:pic>
        <p:nvPicPr>
          <p:cNvPr id="1186" name="Google Shape;1186;p46"/>
          <p:cNvPicPr preferRelativeResize="0"/>
          <p:nvPr/>
        </p:nvPicPr>
        <p:blipFill>
          <a:blip r:embed="rId4">
            <a:alphaModFix/>
          </a:blip>
          <a:stretch>
            <a:fillRect/>
          </a:stretch>
        </p:blipFill>
        <p:spPr>
          <a:xfrm>
            <a:off x="6627174" y="635225"/>
            <a:ext cx="1364200" cy="4183350"/>
          </a:xfrm>
          <a:prstGeom prst="rect">
            <a:avLst/>
          </a:prstGeom>
          <a:noFill/>
          <a:ln>
            <a:noFill/>
          </a:ln>
        </p:spPr>
      </p:pic>
      <p:sp>
        <p:nvSpPr>
          <p:cNvPr id="1187" name="Google Shape;1187;p46"/>
          <p:cNvSpPr txBox="1">
            <a:spLocks noGrp="1"/>
          </p:cNvSpPr>
          <p:nvPr>
            <p:ph type="subTitle" idx="4294967295"/>
          </p:nvPr>
        </p:nvSpPr>
        <p:spPr>
          <a:xfrm>
            <a:off x="2788400" y="2263203"/>
            <a:ext cx="2916300" cy="6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Keras Model Prototype</a:t>
            </a:r>
            <a:endParaRPr sz="1200">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a:latin typeface="Calibri"/>
                <a:ea typeface="Calibri"/>
                <a:cs typeface="Calibri"/>
                <a:sym typeface="Calibri"/>
              </a:rPr>
              <a:t>hard to interpret</a:t>
            </a:r>
            <a:endParaRPr sz="1200">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a:latin typeface="Calibri"/>
                <a:ea typeface="Calibri"/>
                <a:cs typeface="Calibri"/>
                <a:sym typeface="Calibri"/>
              </a:rPr>
              <a:t>slow training</a:t>
            </a:r>
            <a:endParaRPr sz="1200">
              <a:latin typeface="Calibri"/>
              <a:ea typeface="Calibri"/>
              <a:cs typeface="Calibri"/>
              <a:sym typeface="Calibri"/>
            </a:endParaRPr>
          </a:p>
          <a:p>
            <a:pPr marL="0" lvl="0" indent="0" algn="l" rtl="0">
              <a:spcBef>
                <a:spcPts val="1200"/>
              </a:spcBef>
              <a:spcAft>
                <a:spcPts val="1200"/>
              </a:spcAft>
              <a:buNone/>
            </a:pPr>
            <a:endParaRPr sz="1200">
              <a:latin typeface="Calibri"/>
              <a:ea typeface="Calibri"/>
              <a:cs typeface="Calibri"/>
              <a:sym typeface="Calibri"/>
            </a:endParaRPr>
          </a:p>
        </p:txBody>
      </p:sp>
      <p:sp>
        <p:nvSpPr>
          <p:cNvPr id="1188" name="Google Shape;1188;p46"/>
          <p:cNvSpPr txBox="1">
            <a:spLocks noGrp="1"/>
          </p:cNvSpPr>
          <p:nvPr>
            <p:ph type="title" idx="4294967295"/>
          </p:nvPr>
        </p:nvSpPr>
        <p:spPr>
          <a:xfrm>
            <a:off x="2788400" y="2055325"/>
            <a:ext cx="1115100" cy="390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1600">
                <a:latin typeface="Calibri"/>
                <a:ea typeface="Calibri"/>
                <a:cs typeface="Calibri"/>
                <a:sym typeface="Calibri"/>
              </a:rPr>
              <a:t>Model 1</a:t>
            </a:r>
            <a:endParaRPr sz="1600">
              <a:latin typeface="Calibri"/>
              <a:ea typeface="Calibri"/>
              <a:cs typeface="Calibri"/>
              <a:sym typeface="Calibri"/>
            </a:endParaRPr>
          </a:p>
        </p:txBody>
      </p:sp>
      <p:sp>
        <p:nvSpPr>
          <p:cNvPr id="1189" name="Google Shape;1189;p46"/>
          <p:cNvSpPr txBox="1">
            <a:spLocks noGrp="1"/>
          </p:cNvSpPr>
          <p:nvPr>
            <p:ph type="subTitle" idx="4294967295"/>
          </p:nvPr>
        </p:nvSpPr>
        <p:spPr>
          <a:xfrm>
            <a:off x="3624075" y="3091150"/>
            <a:ext cx="2603700" cy="51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Calibri"/>
                <a:ea typeface="Calibri"/>
                <a:cs typeface="Calibri"/>
                <a:sym typeface="Calibri"/>
              </a:rPr>
              <a:t>High Level Tensorflow model</a:t>
            </a:r>
            <a:endParaRPr sz="1200">
              <a:latin typeface="Calibri"/>
              <a:ea typeface="Calibri"/>
              <a:cs typeface="Calibri"/>
              <a:sym typeface="Calibri"/>
            </a:endParaRPr>
          </a:p>
          <a:p>
            <a:pPr marL="457200" lvl="0" indent="-304800" algn="r" rtl="0">
              <a:spcBef>
                <a:spcPts val="0"/>
              </a:spcBef>
              <a:spcAft>
                <a:spcPts val="0"/>
              </a:spcAft>
              <a:buClr>
                <a:schemeClr val="dk1"/>
              </a:buClr>
              <a:buSzPts val="1200"/>
              <a:buFont typeface="Calibri"/>
              <a:buChar char="●"/>
            </a:pPr>
            <a:r>
              <a:rPr lang="en" sz="1200">
                <a:latin typeface="Calibri"/>
                <a:ea typeface="Calibri"/>
                <a:cs typeface="Calibri"/>
                <a:sym typeface="Calibri"/>
              </a:rPr>
              <a:t>very basic CNN</a:t>
            </a:r>
            <a:endParaRPr sz="1200">
              <a:latin typeface="Calibri"/>
              <a:ea typeface="Calibri"/>
              <a:cs typeface="Calibri"/>
              <a:sym typeface="Calibri"/>
            </a:endParaRPr>
          </a:p>
        </p:txBody>
      </p:sp>
      <p:sp>
        <p:nvSpPr>
          <p:cNvPr id="1190" name="Google Shape;1190;p46"/>
          <p:cNvSpPr txBox="1">
            <a:spLocks noGrp="1"/>
          </p:cNvSpPr>
          <p:nvPr>
            <p:ph type="title" idx="4294967295"/>
          </p:nvPr>
        </p:nvSpPr>
        <p:spPr>
          <a:xfrm>
            <a:off x="5112675" y="2941650"/>
            <a:ext cx="1115100" cy="3903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sz="1600">
                <a:latin typeface="Calibri"/>
                <a:ea typeface="Calibri"/>
                <a:cs typeface="Calibri"/>
                <a:sym typeface="Calibri"/>
              </a:rPr>
              <a:t>Model 2</a:t>
            </a:r>
            <a:endParaRPr sz="1600">
              <a:latin typeface="Calibri"/>
              <a:ea typeface="Calibri"/>
              <a:cs typeface="Calibri"/>
              <a:sym typeface="Calibri"/>
            </a:endParaRPr>
          </a:p>
        </p:txBody>
      </p:sp>
      <p:sp>
        <p:nvSpPr>
          <p:cNvPr id="1191" name="Google Shape;1191;p46"/>
          <p:cNvSpPr txBox="1">
            <a:spLocks noGrp="1"/>
          </p:cNvSpPr>
          <p:nvPr>
            <p:ph type="subTitle" idx="4294967295"/>
          </p:nvPr>
        </p:nvSpPr>
        <p:spPr>
          <a:xfrm>
            <a:off x="1730100" y="441410"/>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Our Model</a:t>
            </a:r>
            <a:endParaRPr sz="3000">
              <a:solidFill>
                <a:schemeClr val="dk1"/>
              </a:solidFill>
              <a:latin typeface="Calibri"/>
              <a:ea typeface="Calibri"/>
              <a:cs typeface="Calibri"/>
              <a:sym typeface="Calibri"/>
            </a:endParaRPr>
          </a:p>
        </p:txBody>
      </p:sp>
      <p:pic>
        <p:nvPicPr>
          <p:cNvPr id="1192" name="Google Shape;1192;p46"/>
          <p:cNvPicPr preferRelativeResize="0"/>
          <p:nvPr/>
        </p:nvPicPr>
        <p:blipFill>
          <a:blip r:embed="rId5">
            <a:alphaModFix/>
          </a:blip>
          <a:stretch>
            <a:fillRect/>
          </a:stretch>
        </p:blipFill>
        <p:spPr>
          <a:xfrm>
            <a:off x="2936638" y="3644751"/>
            <a:ext cx="3270723" cy="1173824"/>
          </a:xfrm>
          <a:prstGeom prst="rect">
            <a:avLst/>
          </a:prstGeom>
          <a:noFill/>
          <a:ln>
            <a:noFill/>
          </a:ln>
        </p:spPr>
      </p:pic>
      <p:sp>
        <p:nvSpPr>
          <p:cNvPr id="1193" name="Google Shape;1193;p46"/>
          <p:cNvSpPr txBox="1">
            <a:spLocks noGrp="1"/>
          </p:cNvSpPr>
          <p:nvPr>
            <p:ph type="subTitle" idx="4294967295"/>
          </p:nvPr>
        </p:nvSpPr>
        <p:spPr>
          <a:xfrm>
            <a:off x="2888851" y="1114350"/>
            <a:ext cx="3378300" cy="8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Convolutional Neural Network (CNN)</a:t>
            </a:r>
            <a:endParaRPr sz="1200">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a:latin typeface="Calibri"/>
                <a:ea typeface="Calibri"/>
                <a:cs typeface="Calibri"/>
                <a:sym typeface="Calibri"/>
              </a:rPr>
              <a:t>Classic Image Classification models</a:t>
            </a:r>
            <a:endParaRPr sz="1200">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a:latin typeface="Calibri"/>
                <a:ea typeface="Calibri"/>
                <a:cs typeface="Calibri"/>
                <a:sym typeface="Calibri"/>
              </a:rPr>
              <a:t>Available library Tensorflow &amp; Keras</a:t>
            </a:r>
            <a:endParaRPr sz="1200">
              <a:latin typeface="Calibri"/>
              <a:ea typeface="Calibri"/>
              <a:cs typeface="Calibri"/>
              <a:sym typeface="Calibri"/>
            </a:endParaRPr>
          </a:p>
          <a:p>
            <a:pPr marL="0" lvl="0" indent="0" algn="l" rtl="0">
              <a:spcBef>
                <a:spcPts val="1200"/>
              </a:spcBef>
              <a:spcAft>
                <a:spcPts val="1200"/>
              </a:spcAft>
              <a:buNone/>
            </a:pPr>
            <a:endParaRPr sz="12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7"/>
          <p:cNvSpPr txBox="1">
            <a:spLocks noGrp="1"/>
          </p:cNvSpPr>
          <p:nvPr>
            <p:ph type="subTitle" idx="1"/>
          </p:nvPr>
        </p:nvSpPr>
        <p:spPr>
          <a:xfrm>
            <a:off x="1730100" y="441410"/>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Model Performance</a:t>
            </a:r>
            <a:endParaRPr sz="3000">
              <a:solidFill>
                <a:schemeClr val="dk1"/>
              </a:solidFill>
              <a:latin typeface="Calibri"/>
              <a:ea typeface="Calibri"/>
              <a:cs typeface="Calibri"/>
              <a:sym typeface="Calibri"/>
            </a:endParaRPr>
          </a:p>
        </p:txBody>
      </p:sp>
      <p:graphicFrame>
        <p:nvGraphicFramePr>
          <p:cNvPr id="1199" name="Google Shape;1199;p47"/>
          <p:cNvGraphicFramePr/>
          <p:nvPr/>
        </p:nvGraphicFramePr>
        <p:xfrm>
          <a:off x="1375880" y="1268044"/>
          <a:ext cx="3000000" cy="3000000"/>
        </p:xfrm>
        <a:graphic>
          <a:graphicData uri="http://schemas.openxmlformats.org/drawingml/2006/table">
            <a:tbl>
              <a:tblPr>
                <a:noFill/>
                <a:tableStyleId>{2123201A-561B-4FC5-9046-9F999AE55833}</a:tableStyleId>
              </a:tblPr>
              <a:tblGrid>
                <a:gridCol w="639600">
                  <a:extLst>
                    <a:ext uri="{9D8B030D-6E8A-4147-A177-3AD203B41FA5}">
                      <a16:colId xmlns:a16="http://schemas.microsoft.com/office/drawing/2014/main" val="20000"/>
                    </a:ext>
                  </a:extLst>
                </a:gridCol>
                <a:gridCol w="101747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2826250">
                  <a:extLst>
                    <a:ext uri="{9D8B030D-6E8A-4147-A177-3AD203B41FA5}">
                      <a16:colId xmlns:a16="http://schemas.microsoft.com/office/drawing/2014/main" val="20003"/>
                    </a:ext>
                  </a:extLst>
                </a:gridCol>
                <a:gridCol w="1526050">
                  <a:extLst>
                    <a:ext uri="{9D8B030D-6E8A-4147-A177-3AD203B41FA5}">
                      <a16:colId xmlns:a16="http://schemas.microsoft.com/office/drawing/2014/main" val="20004"/>
                    </a:ext>
                  </a:extLst>
                </a:gridCol>
              </a:tblGrid>
              <a:tr h="540475">
                <a:tc gridSpan="3">
                  <a:txBody>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Model</a:t>
                      </a:r>
                      <a:endParaRPr sz="2000">
                        <a:solidFill>
                          <a:schemeClr val="dk1"/>
                        </a:solidFill>
                        <a:latin typeface="Calibri"/>
                        <a:ea typeface="Calibri"/>
                        <a:cs typeface="Calibri"/>
                        <a:sym typeface="Calibri"/>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Data</a:t>
                      </a:r>
                      <a:endParaRPr sz="2000">
                        <a:solidFill>
                          <a:schemeClr val="dk1"/>
                        </a:solidFill>
                        <a:latin typeface="Calibri"/>
                        <a:ea typeface="Calibri"/>
                        <a:cs typeface="Calibri"/>
                        <a:sym typeface="Calibri"/>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Accuracy</a:t>
                      </a:r>
                      <a:endParaRPr sz="2000">
                        <a:solidFill>
                          <a:schemeClr val="dk1"/>
                        </a:solidFill>
                        <a:latin typeface="Calibri"/>
                        <a:ea typeface="Calibri"/>
                        <a:cs typeface="Calibri"/>
                        <a:sym typeface="Calibri"/>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40475">
                <a:tc gridSpan="3">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Model 2, epoch 10</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Wiki Art</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0.77</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40475">
                <a:tc gridSpan="3">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Model 1, epoch 15</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MET Collection</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0.64</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540475">
                <a:tc gridSpan="3">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Model 2, epoch 25</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MET Collection</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0.53</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540475">
                <a:tc gridSpan="3">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Model 2, epoch 25</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MET: Egyptian, Near East, Greek</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0.57</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540475">
                <a:tc gridSpan="3">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Model 2, epoch 25</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MET: Egyptian, Greek+Roman</a:t>
                      </a:r>
                      <a:endParaRPr sz="1600">
                        <a:solidFill>
                          <a:schemeClr val="lt1"/>
                        </a:solidFill>
                        <a:latin typeface="Calibri"/>
                        <a:ea typeface="Calibri"/>
                        <a:cs typeface="Calibri"/>
                        <a:sym typeface="Calibri"/>
                      </a:endParaRPr>
                    </a:p>
                    <a:p>
                      <a:pPr marL="0" lvl="0" indent="0" algn="ctr" rtl="0">
                        <a:spcBef>
                          <a:spcPts val="0"/>
                        </a:spcBef>
                        <a:spcAft>
                          <a:spcPts val="0"/>
                        </a:spcAft>
                        <a:buNone/>
                      </a:pP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Calibri"/>
                          <a:ea typeface="Calibri"/>
                          <a:cs typeface="Calibri"/>
                          <a:sym typeface="Calibri"/>
                        </a:rPr>
                        <a:t>0.63</a:t>
                      </a:r>
                      <a:endParaRPr sz="1600">
                        <a:solidFill>
                          <a:schemeClr val="lt1"/>
                        </a:solidFill>
                        <a:latin typeface="Calibri"/>
                        <a:ea typeface="Calibri"/>
                        <a:cs typeface="Calibri"/>
                        <a:sym typeface="Calibri"/>
                      </a:endParaRPr>
                    </a:p>
                  </a:txBody>
                  <a:tcPr marL="91425" marR="91425" marT="118850"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1200" name="Google Shape;1200;p47"/>
          <p:cNvGrpSpPr/>
          <p:nvPr/>
        </p:nvGrpSpPr>
        <p:grpSpPr>
          <a:xfrm>
            <a:off x="1233838" y="1205800"/>
            <a:ext cx="6596521" cy="3328184"/>
            <a:chOff x="1273738" y="1210925"/>
            <a:chExt cx="6596521" cy="3328184"/>
          </a:xfrm>
        </p:grpSpPr>
        <p:sp>
          <p:nvSpPr>
            <p:cNvPr id="1201" name="Google Shape;1201;p47"/>
            <p:cNvSpPr/>
            <p:nvPr/>
          </p:nvSpPr>
          <p:spPr>
            <a:xfrm rot="-5400000" flipH="1">
              <a:off x="4532717" y="-1476554"/>
              <a:ext cx="35726" cy="6553685"/>
            </a:xfrm>
            <a:custGeom>
              <a:avLst/>
              <a:gdLst/>
              <a:ahLst/>
              <a:cxnLst/>
              <a:rect l="l" t="t" r="r" b="b"/>
              <a:pathLst>
                <a:path w="863" h="60225" extrusionOk="0">
                  <a:moveTo>
                    <a:pt x="719" y="1"/>
                  </a:moveTo>
                  <a:cubicBezTo>
                    <a:pt x="596" y="398"/>
                    <a:pt x="527" y="809"/>
                    <a:pt x="514" y="1226"/>
                  </a:cubicBezTo>
                  <a:cubicBezTo>
                    <a:pt x="500" y="1774"/>
                    <a:pt x="466" y="2869"/>
                    <a:pt x="425" y="4197"/>
                  </a:cubicBezTo>
                  <a:cubicBezTo>
                    <a:pt x="322" y="7749"/>
                    <a:pt x="226" y="11939"/>
                    <a:pt x="151" y="15943"/>
                  </a:cubicBezTo>
                  <a:cubicBezTo>
                    <a:pt x="82" y="19948"/>
                    <a:pt x="48" y="23774"/>
                    <a:pt x="28" y="26601"/>
                  </a:cubicBezTo>
                  <a:cubicBezTo>
                    <a:pt x="21" y="28011"/>
                    <a:pt x="14" y="29175"/>
                    <a:pt x="7" y="29982"/>
                  </a:cubicBezTo>
                  <a:cubicBezTo>
                    <a:pt x="0" y="30790"/>
                    <a:pt x="7" y="31249"/>
                    <a:pt x="7" y="31249"/>
                  </a:cubicBezTo>
                  <a:lnTo>
                    <a:pt x="7" y="32508"/>
                  </a:lnTo>
                  <a:lnTo>
                    <a:pt x="7" y="33973"/>
                  </a:lnTo>
                  <a:lnTo>
                    <a:pt x="7" y="35890"/>
                  </a:lnTo>
                  <a:cubicBezTo>
                    <a:pt x="7" y="38717"/>
                    <a:pt x="34" y="42543"/>
                    <a:pt x="89" y="46548"/>
                  </a:cubicBezTo>
                  <a:cubicBezTo>
                    <a:pt x="110" y="48553"/>
                    <a:pt x="144" y="50600"/>
                    <a:pt x="178" y="52592"/>
                  </a:cubicBezTo>
                  <a:cubicBezTo>
                    <a:pt x="199" y="53591"/>
                    <a:pt x="219" y="54570"/>
                    <a:pt x="240" y="55529"/>
                  </a:cubicBezTo>
                  <a:cubicBezTo>
                    <a:pt x="260" y="56466"/>
                    <a:pt x="281" y="57370"/>
                    <a:pt x="301" y="58239"/>
                  </a:cubicBezTo>
                  <a:cubicBezTo>
                    <a:pt x="315" y="58581"/>
                    <a:pt x="322" y="58862"/>
                    <a:pt x="322" y="58999"/>
                  </a:cubicBezTo>
                  <a:cubicBezTo>
                    <a:pt x="329" y="59417"/>
                    <a:pt x="397" y="59827"/>
                    <a:pt x="520" y="60224"/>
                  </a:cubicBezTo>
                  <a:cubicBezTo>
                    <a:pt x="623" y="59820"/>
                    <a:pt x="671" y="59403"/>
                    <a:pt x="657" y="58985"/>
                  </a:cubicBezTo>
                  <a:cubicBezTo>
                    <a:pt x="657" y="58848"/>
                    <a:pt x="651" y="58575"/>
                    <a:pt x="637" y="58232"/>
                  </a:cubicBezTo>
                  <a:cubicBezTo>
                    <a:pt x="616" y="57363"/>
                    <a:pt x="596" y="56453"/>
                    <a:pt x="575" y="55522"/>
                  </a:cubicBezTo>
                  <a:cubicBezTo>
                    <a:pt x="555" y="54563"/>
                    <a:pt x="534" y="53585"/>
                    <a:pt x="514" y="52585"/>
                  </a:cubicBezTo>
                  <a:cubicBezTo>
                    <a:pt x="479" y="50600"/>
                    <a:pt x="445" y="48546"/>
                    <a:pt x="425" y="46548"/>
                  </a:cubicBezTo>
                  <a:cubicBezTo>
                    <a:pt x="370" y="42536"/>
                    <a:pt x="342" y="38717"/>
                    <a:pt x="342" y="35890"/>
                  </a:cubicBezTo>
                  <a:lnTo>
                    <a:pt x="342" y="33973"/>
                  </a:lnTo>
                  <a:lnTo>
                    <a:pt x="342" y="32508"/>
                  </a:lnTo>
                  <a:lnTo>
                    <a:pt x="342" y="31249"/>
                  </a:lnTo>
                  <a:lnTo>
                    <a:pt x="342" y="29982"/>
                  </a:lnTo>
                  <a:cubicBezTo>
                    <a:pt x="342" y="29175"/>
                    <a:pt x="349" y="28018"/>
                    <a:pt x="363" y="26601"/>
                  </a:cubicBezTo>
                  <a:cubicBezTo>
                    <a:pt x="384" y="23781"/>
                    <a:pt x="418" y="19954"/>
                    <a:pt x="493" y="15950"/>
                  </a:cubicBezTo>
                  <a:cubicBezTo>
                    <a:pt x="562" y="11946"/>
                    <a:pt x="664" y="7756"/>
                    <a:pt x="760" y="4204"/>
                  </a:cubicBezTo>
                  <a:cubicBezTo>
                    <a:pt x="801" y="2876"/>
                    <a:pt x="835" y="1781"/>
                    <a:pt x="849" y="1240"/>
                  </a:cubicBezTo>
                  <a:cubicBezTo>
                    <a:pt x="863" y="822"/>
                    <a:pt x="822" y="405"/>
                    <a:pt x="7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7"/>
            <p:cNvSpPr/>
            <p:nvPr/>
          </p:nvSpPr>
          <p:spPr>
            <a:xfrm rot="-5400000" flipH="1">
              <a:off x="4532717" y="-914126"/>
              <a:ext cx="35726" cy="6553685"/>
            </a:xfrm>
            <a:custGeom>
              <a:avLst/>
              <a:gdLst/>
              <a:ahLst/>
              <a:cxnLst/>
              <a:rect l="l" t="t" r="r" b="b"/>
              <a:pathLst>
                <a:path w="863" h="60225" extrusionOk="0">
                  <a:moveTo>
                    <a:pt x="719" y="1"/>
                  </a:moveTo>
                  <a:cubicBezTo>
                    <a:pt x="596" y="398"/>
                    <a:pt x="527" y="809"/>
                    <a:pt x="514" y="1226"/>
                  </a:cubicBezTo>
                  <a:cubicBezTo>
                    <a:pt x="500" y="1774"/>
                    <a:pt x="466" y="2869"/>
                    <a:pt x="425" y="4197"/>
                  </a:cubicBezTo>
                  <a:cubicBezTo>
                    <a:pt x="322" y="7749"/>
                    <a:pt x="226" y="11939"/>
                    <a:pt x="151" y="15943"/>
                  </a:cubicBezTo>
                  <a:cubicBezTo>
                    <a:pt x="82" y="19948"/>
                    <a:pt x="48" y="23774"/>
                    <a:pt x="28" y="26601"/>
                  </a:cubicBezTo>
                  <a:cubicBezTo>
                    <a:pt x="21" y="28011"/>
                    <a:pt x="14" y="29175"/>
                    <a:pt x="7" y="29982"/>
                  </a:cubicBezTo>
                  <a:cubicBezTo>
                    <a:pt x="0" y="30790"/>
                    <a:pt x="7" y="31249"/>
                    <a:pt x="7" y="31249"/>
                  </a:cubicBezTo>
                  <a:lnTo>
                    <a:pt x="7" y="32508"/>
                  </a:lnTo>
                  <a:lnTo>
                    <a:pt x="7" y="33973"/>
                  </a:lnTo>
                  <a:lnTo>
                    <a:pt x="7" y="35890"/>
                  </a:lnTo>
                  <a:cubicBezTo>
                    <a:pt x="7" y="38717"/>
                    <a:pt x="34" y="42543"/>
                    <a:pt x="89" y="46548"/>
                  </a:cubicBezTo>
                  <a:cubicBezTo>
                    <a:pt x="110" y="48553"/>
                    <a:pt x="144" y="50600"/>
                    <a:pt x="178" y="52592"/>
                  </a:cubicBezTo>
                  <a:cubicBezTo>
                    <a:pt x="199" y="53591"/>
                    <a:pt x="219" y="54570"/>
                    <a:pt x="240" y="55529"/>
                  </a:cubicBezTo>
                  <a:cubicBezTo>
                    <a:pt x="260" y="56466"/>
                    <a:pt x="281" y="57370"/>
                    <a:pt x="301" y="58239"/>
                  </a:cubicBezTo>
                  <a:cubicBezTo>
                    <a:pt x="315" y="58581"/>
                    <a:pt x="322" y="58862"/>
                    <a:pt x="322" y="58999"/>
                  </a:cubicBezTo>
                  <a:cubicBezTo>
                    <a:pt x="329" y="59417"/>
                    <a:pt x="397" y="59827"/>
                    <a:pt x="520" y="60224"/>
                  </a:cubicBezTo>
                  <a:cubicBezTo>
                    <a:pt x="623" y="59820"/>
                    <a:pt x="671" y="59403"/>
                    <a:pt x="657" y="58985"/>
                  </a:cubicBezTo>
                  <a:cubicBezTo>
                    <a:pt x="657" y="58848"/>
                    <a:pt x="651" y="58575"/>
                    <a:pt x="637" y="58232"/>
                  </a:cubicBezTo>
                  <a:cubicBezTo>
                    <a:pt x="616" y="57363"/>
                    <a:pt x="596" y="56453"/>
                    <a:pt x="575" y="55522"/>
                  </a:cubicBezTo>
                  <a:cubicBezTo>
                    <a:pt x="555" y="54563"/>
                    <a:pt x="534" y="53585"/>
                    <a:pt x="514" y="52585"/>
                  </a:cubicBezTo>
                  <a:cubicBezTo>
                    <a:pt x="479" y="50600"/>
                    <a:pt x="445" y="48546"/>
                    <a:pt x="425" y="46548"/>
                  </a:cubicBezTo>
                  <a:cubicBezTo>
                    <a:pt x="370" y="42536"/>
                    <a:pt x="342" y="38717"/>
                    <a:pt x="342" y="35890"/>
                  </a:cubicBezTo>
                  <a:lnTo>
                    <a:pt x="342" y="33973"/>
                  </a:lnTo>
                  <a:lnTo>
                    <a:pt x="342" y="32508"/>
                  </a:lnTo>
                  <a:lnTo>
                    <a:pt x="342" y="31249"/>
                  </a:lnTo>
                  <a:lnTo>
                    <a:pt x="342" y="29982"/>
                  </a:lnTo>
                  <a:cubicBezTo>
                    <a:pt x="342" y="29175"/>
                    <a:pt x="349" y="28018"/>
                    <a:pt x="363" y="26601"/>
                  </a:cubicBezTo>
                  <a:cubicBezTo>
                    <a:pt x="384" y="23781"/>
                    <a:pt x="418" y="19954"/>
                    <a:pt x="493" y="15950"/>
                  </a:cubicBezTo>
                  <a:cubicBezTo>
                    <a:pt x="562" y="11946"/>
                    <a:pt x="664" y="7756"/>
                    <a:pt x="760" y="4204"/>
                  </a:cubicBezTo>
                  <a:cubicBezTo>
                    <a:pt x="801" y="2876"/>
                    <a:pt x="835" y="1781"/>
                    <a:pt x="849" y="1240"/>
                  </a:cubicBezTo>
                  <a:cubicBezTo>
                    <a:pt x="863" y="822"/>
                    <a:pt x="822" y="405"/>
                    <a:pt x="7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7"/>
            <p:cNvSpPr/>
            <p:nvPr/>
          </p:nvSpPr>
          <p:spPr>
            <a:xfrm rot="-5400000" flipH="1">
              <a:off x="4532717" y="-351711"/>
              <a:ext cx="35726" cy="6553685"/>
            </a:xfrm>
            <a:custGeom>
              <a:avLst/>
              <a:gdLst/>
              <a:ahLst/>
              <a:cxnLst/>
              <a:rect l="l" t="t" r="r" b="b"/>
              <a:pathLst>
                <a:path w="863" h="60225" extrusionOk="0">
                  <a:moveTo>
                    <a:pt x="719" y="1"/>
                  </a:moveTo>
                  <a:cubicBezTo>
                    <a:pt x="596" y="398"/>
                    <a:pt x="527" y="809"/>
                    <a:pt x="514" y="1226"/>
                  </a:cubicBezTo>
                  <a:cubicBezTo>
                    <a:pt x="500" y="1774"/>
                    <a:pt x="466" y="2869"/>
                    <a:pt x="425" y="4197"/>
                  </a:cubicBezTo>
                  <a:cubicBezTo>
                    <a:pt x="322" y="7749"/>
                    <a:pt x="226" y="11939"/>
                    <a:pt x="151" y="15943"/>
                  </a:cubicBezTo>
                  <a:cubicBezTo>
                    <a:pt x="82" y="19948"/>
                    <a:pt x="48" y="23774"/>
                    <a:pt x="28" y="26601"/>
                  </a:cubicBezTo>
                  <a:cubicBezTo>
                    <a:pt x="21" y="28011"/>
                    <a:pt x="14" y="29175"/>
                    <a:pt x="7" y="29982"/>
                  </a:cubicBezTo>
                  <a:cubicBezTo>
                    <a:pt x="0" y="30790"/>
                    <a:pt x="7" y="31249"/>
                    <a:pt x="7" y="31249"/>
                  </a:cubicBezTo>
                  <a:lnTo>
                    <a:pt x="7" y="32508"/>
                  </a:lnTo>
                  <a:lnTo>
                    <a:pt x="7" y="33973"/>
                  </a:lnTo>
                  <a:lnTo>
                    <a:pt x="7" y="35890"/>
                  </a:lnTo>
                  <a:cubicBezTo>
                    <a:pt x="7" y="38717"/>
                    <a:pt x="34" y="42543"/>
                    <a:pt x="89" y="46548"/>
                  </a:cubicBezTo>
                  <a:cubicBezTo>
                    <a:pt x="110" y="48553"/>
                    <a:pt x="144" y="50600"/>
                    <a:pt x="178" y="52592"/>
                  </a:cubicBezTo>
                  <a:cubicBezTo>
                    <a:pt x="199" y="53591"/>
                    <a:pt x="219" y="54570"/>
                    <a:pt x="240" y="55529"/>
                  </a:cubicBezTo>
                  <a:cubicBezTo>
                    <a:pt x="260" y="56466"/>
                    <a:pt x="281" y="57370"/>
                    <a:pt x="301" y="58239"/>
                  </a:cubicBezTo>
                  <a:cubicBezTo>
                    <a:pt x="315" y="58581"/>
                    <a:pt x="322" y="58862"/>
                    <a:pt x="322" y="58999"/>
                  </a:cubicBezTo>
                  <a:cubicBezTo>
                    <a:pt x="329" y="59417"/>
                    <a:pt x="397" y="59827"/>
                    <a:pt x="520" y="60224"/>
                  </a:cubicBezTo>
                  <a:cubicBezTo>
                    <a:pt x="623" y="59820"/>
                    <a:pt x="671" y="59403"/>
                    <a:pt x="657" y="58985"/>
                  </a:cubicBezTo>
                  <a:cubicBezTo>
                    <a:pt x="657" y="58848"/>
                    <a:pt x="651" y="58575"/>
                    <a:pt x="637" y="58232"/>
                  </a:cubicBezTo>
                  <a:cubicBezTo>
                    <a:pt x="616" y="57363"/>
                    <a:pt x="596" y="56453"/>
                    <a:pt x="575" y="55522"/>
                  </a:cubicBezTo>
                  <a:cubicBezTo>
                    <a:pt x="555" y="54563"/>
                    <a:pt x="534" y="53585"/>
                    <a:pt x="514" y="52585"/>
                  </a:cubicBezTo>
                  <a:cubicBezTo>
                    <a:pt x="479" y="50600"/>
                    <a:pt x="445" y="48546"/>
                    <a:pt x="425" y="46548"/>
                  </a:cubicBezTo>
                  <a:cubicBezTo>
                    <a:pt x="370" y="42536"/>
                    <a:pt x="342" y="38717"/>
                    <a:pt x="342" y="35890"/>
                  </a:cubicBezTo>
                  <a:lnTo>
                    <a:pt x="342" y="33973"/>
                  </a:lnTo>
                  <a:lnTo>
                    <a:pt x="342" y="32508"/>
                  </a:lnTo>
                  <a:lnTo>
                    <a:pt x="342" y="31249"/>
                  </a:lnTo>
                  <a:lnTo>
                    <a:pt x="342" y="29982"/>
                  </a:lnTo>
                  <a:cubicBezTo>
                    <a:pt x="342" y="29175"/>
                    <a:pt x="349" y="28018"/>
                    <a:pt x="363" y="26601"/>
                  </a:cubicBezTo>
                  <a:cubicBezTo>
                    <a:pt x="384" y="23781"/>
                    <a:pt x="418" y="19954"/>
                    <a:pt x="493" y="15950"/>
                  </a:cubicBezTo>
                  <a:cubicBezTo>
                    <a:pt x="562" y="11946"/>
                    <a:pt x="664" y="7756"/>
                    <a:pt x="760" y="4204"/>
                  </a:cubicBezTo>
                  <a:cubicBezTo>
                    <a:pt x="801" y="2876"/>
                    <a:pt x="835" y="1781"/>
                    <a:pt x="849" y="1240"/>
                  </a:cubicBezTo>
                  <a:cubicBezTo>
                    <a:pt x="863" y="822"/>
                    <a:pt x="822" y="405"/>
                    <a:pt x="7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rot="-5400000" flipH="1">
              <a:off x="4533747" y="210717"/>
              <a:ext cx="35726" cy="6553685"/>
            </a:xfrm>
            <a:custGeom>
              <a:avLst/>
              <a:gdLst/>
              <a:ahLst/>
              <a:cxnLst/>
              <a:rect l="l" t="t" r="r" b="b"/>
              <a:pathLst>
                <a:path w="863" h="60225" extrusionOk="0">
                  <a:moveTo>
                    <a:pt x="719" y="1"/>
                  </a:moveTo>
                  <a:cubicBezTo>
                    <a:pt x="596" y="398"/>
                    <a:pt x="527" y="809"/>
                    <a:pt x="514" y="1226"/>
                  </a:cubicBezTo>
                  <a:cubicBezTo>
                    <a:pt x="500" y="1774"/>
                    <a:pt x="466" y="2869"/>
                    <a:pt x="425" y="4197"/>
                  </a:cubicBezTo>
                  <a:cubicBezTo>
                    <a:pt x="322" y="7749"/>
                    <a:pt x="226" y="11939"/>
                    <a:pt x="151" y="15943"/>
                  </a:cubicBezTo>
                  <a:cubicBezTo>
                    <a:pt x="82" y="19948"/>
                    <a:pt x="48" y="23774"/>
                    <a:pt x="28" y="26601"/>
                  </a:cubicBezTo>
                  <a:cubicBezTo>
                    <a:pt x="21" y="28011"/>
                    <a:pt x="14" y="29175"/>
                    <a:pt x="7" y="29982"/>
                  </a:cubicBezTo>
                  <a:cubicBezTo>
                    <a:pt x="0" y="30790"/>
                    <a:pt x="7" y="31249"/>
                    <a:pt x="7" y="31249"/>
                  </a:cubicBezTo>
                  <a:lnTo>
                    <a:pt x="7" y="32508"/>
                  </a:lnTo>
                  <a:lnTo>
                    <a:pt x="7" y="33973"/>
                  </a:lnTo>
                  <a:lnTo>
                    <a:pt x="7" y="35890"/>
                  </a:lnTo>
                  <a:cubicBezTo>
                    <a:pt x="7" y="38717"/>
                    <a:pt x="34" y="42543"/>
                    <a:pt x="89" y="46548"/>
                  </a:cubicBezTo>
                  <a:cubicBezTo>
                    <a:pt x="110" y="48553"/>
                    <a:pt x="144" y="50600"/>
                    <a:pt x="178" y="52592"/>
                  </a:cubicBezTo>
                  <a:cubicBezTo>
                    <a:pt x="199" y="53591"/>
                    <a:pt x="219" y="54570"/>
                    <a:pt x="240" y="55529"/>
                  </a:cubicBezTo>
                  <a:cubicBezTo>
                    <a:pt x="260" y="56466"/>
                    <a:pt x="281" y="57370"/>
                    <a:pt x="301" y="58239"/>
                  </a:cubicBezTo>
                  <a:cubicBezTo>
                    <a:pt x="315" y="58581"/>
                    <a:pt x="322" y="58862"/>
                    <a:pt x="322" y="58999"/>
                  </a:cubicBezTo>
                  <a:cubicBezTo>
                    <a:pt x="329" y="59417"/>
                    <a:pt x="397" y="59827"/>
                    <a:pt x="520" y="60224"/>
                  </a:cubicBezTo>
                  <a:cubicBezTo>
                    <a:pt x="623" y="59820"/>
                    <a:pt x="671" y="59403"/>
                    <a:pt x="657" y="58985"/>
                  </a:cubicBezTo>
                  <a:cubicBezTo>
                    <a:pt x="657" y="58848"/>
                    <a:pt x="651" y="58575"/>
                    <a:pt x="637" y="58232"/>
                  </a:cubicBezTo>
                  <a:cubicBezTo>
                    <a:pt x="616" y="57363"/>
                    <a:pt x="596" y="56453"/>
                    <a:pt x="575" y="55522"/>
                  </a:cubicBezTo>
                  <a:cubicBezTo>
                    <a:pt x="555" y="54563"/>
                    <a:pt x="534" y="53585"/>
                    <a:pt x="514" y="52585"/>
                  </a:cubicBezTo>
                  <a:cubicBezTo>
                    <a:pt x="479" y="50600"/>
                    <a:pt x="445" y="48546"/>
                    <a:pt x="425" y="46548"/>
                  </a:cubicBezTo>
                  <a:cubicBezTo>
                    <a:pt x="370" y="42536"/>
                    <a:pt x="342" y="38717"/>
                    <a:pt x="342" y="35890"/>
                  </a:cubicBezTo>
                  <a:lnTo>
                    <a:pt x="342" y="33973"/>
                  </a:lnTo>
                  <a:lnTo>
                    <a:pt x="342" y="32508"/>
                  </a:lnTo>
                  <a:lnTo>
                    <a:pt x="342" y="31249"/>
                  </a:lnTo>
                  <a:lnTo>
                    <a:pt x="342" y="29982"/>
                  </a:lnTo>
                  <a:cubicBezTo>
                    <a:pt x="342" y="29175"/>
                    <a:pt x="349" y="28018"/>
                    <a:pt x="363" y="26601"/>
                  </a:cubicBezTo>
                  <a:cubicBezTo>
                    <a:pt x="384" y="23781"/>
                    <a:pt x="418" y="19954"/>
                    <a:pt x="493" y="15950"/>
                  </a:cubicBezTo>
                  <a:cubicBezTo>
                    <a:pt x="562" y="11946"/>
                    <a:pt x="664" y="7756"/>
                    <a:pt x="760" y="4204"/>
                  </a:cubicBezTo>
                  <a:cubicBezTo>
                    <a:pt x="801" y="2876"/>
                    <a:pt x="835" y="1781"/>
                    <a:pt x="849" y="1240"/>
                  </a:cubicBezTo>
                  <a:cubicBezTo>
                    <a:pt x="863" y="822"/>
                    <a:pt x="822" y="405"/>
                    <a:pt x="7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flipH="1">
              <a:off x="6312612" y="1258350"/>
              <a:ext cx="30250" cy="3280757"/>
            </a:xfrm>
            <a:custGeom>
              <a:avLst/>
              <a:gdLst/>
              <a:ahLst/>
              <a:cxnLst/>
              <a:rect l="l" t="t" r="r" b="b"/>
              <a:pathLst>
                <a:path w="863" h="60225" extrusionOk="0">
                  <a:moveTo>
                    <a:pt x="719" y="1"/>
                  </a:moveTo>
                  <a:cubicBezTo>
                    <a:pt x="596" y="398"/>
                    <a:pt x="527" y="809"/>
                    <a:pt x="514" y="1226"/>
                  </a:cubicBezTo>
                  <a:cubicBezTo>
                    <a:pt x="500" y="1774"/>
                    <a:pt x="466" y="2869"/>
                    <a:pt x="425" y="4197"/>
                  </a:cubicBezTo>
                  <a:cubicBezTo>
                    <a:pt x="322" y="7749"/>
                    <a:pt x="226" y="11939"/>
                    <a:pt x="151" y="15943"/>
                  </a:cubicBezTo>
                  <a:cubicBezTo>
                    <a:pt x="82" y="19948"/>
                    <a:pt x="48" y="23774"/>
                    <a:pt x="28" y="26601"/>
                  </a:cubicBezTo>
                  <a:cubicBezTo>
                    <a:pt x="21" y="28011"/>
                    <a:pt x="14" y="29175"/>
                    <a:pt x="7" y="29982"/>
                  </a:cubicBezTo>
                  <a:cubicBezTo>
                    <a:pt x="0" y="30790"/>
                    <a:pt x="7" y="31249"/>
                    <a:pt x="7" y="31249"/>
                  </a:cubicBezTo>
                  <a:lnTo>
                    <a:pt x="7" y="32508"/>
                  </a:lnTo>
                  <a:lnTo>
                    <a:pt x="7" y="33973"/>
                  </a:lnTo>
                  <a:lnTo>
                    <a:pt x="7" y="35890"/>
                  </a:lnTo>
                  <a:cubicBezTo>
                    <a:pt x="7" y="38717"/>
                    <a:pt x="34" y="42543"/>
                    <a:pt x="89" y="46548"/>
                  </a:cubicBezTo>
                  <a:cubicBezTo>
                    <a:pt x="110" y="48553"/>
                    <a:pt x="144" y="50600"/>
                    <a:pt x="178" y="52592"/>
                  </a:cubicBezTo>
                  <a:cubicBezTo>
                    <a:pt x="199" y="53591"/>
                    <a:pt x="219" y="54570"/>
                    <a:pt x="240" y="55529"/>
                  </a:cubicBezTo>
                  <a:cubicBezTo>
                    <a:pt x="260" y="56466"/>
                    <a:pt x="281" y="57370"/>
                    <a:pt x="301" y="58239"/>
                  </a:cubicBezTo>
                  <a:cubicBezTo>
                    <a:pt x="315" y="58581"/>
                    <a:pt x="322" y="58862"/>
                    <a:pt x="322" y="58999"/>
                  </a:cubicBezTo>
                  <a:cubicBezTo>
                    <a:pt x="329" y="59417"/>
                    <a:pt x="397" y="59827"/>
                    <a:pt x="520" y="60224"/>
                  </a:cubicBezTo>
                  <a:cubicBezTo>
                    <a:pt x="623" y="59820"/>
                    <a:pt x="671" y="59403"/>
                    <a:pt x="657" y="58985"/>
                  </a:cubicBezTo>
                  <a:cubicBezTo>
                    <a:pt x="657" y="58848"/>
                    <a:pt x="651" y="58575"/>
                    <a:pt x="637" y="58232"/>
                  </a:cubicBezTo>
                  <a:cubicBezTo>
                    <a:pt x="616" y="57363"/>
                    <a:pt x="596" y="56453"/>
                    <a:pt x="575" y="55522"/>
                  </a:cubicBezTo>
                  <a:cubicBezTo>
                    <a:pt x="555" y="54563"/>
                    <a:pt x="534" y="53585"/>
                    <a:pt x="514" y="52585"/>
                  </a:cubicBezTo>
                  <a:cubicBezTo>
                    <a:pt x="479" y="50600"/>
                    <a:pt x="445" y="48546"/>
                    <a:pt x="425" y="46548"/>
                  </a:cubicBezTo>
                  <a:cubicBezTo>
                    <a:pt x="370" y="42536"/>
                    <a:pt x="342" y="38717"/>
                    <a:pt x="342" y="35890"/>
                  </a:cubicBezTo>
                  <a:lnTo>
                    <a:pt x="342" y="33973"/>
                  </a:lnTo>
                  <a:lnTo>
                    <a:pt x="342" y="32508"/>
                  </a:lnTo>
                  <a:lnTo>
                    <a:pt x="342" y="31249"/>
                  </a:lnTo>
                  <a:lnTo>
                    <a:pt x="342" y="29982"/>
                  </a:lnTo>
                  <a:cubicBezTo>
                    <a:pt x="342" y="29175"/>
                    <a:pt x="349" y="28018"/>
                    <a:pt x="363" y="26601"/>
                  </a:cubicBezTo>
                  <a:cubicBezTo>
                    <a:pt x="384" y="23781"/>
                    <a:pt x="418" y="19954"/>
                    <a:pt x="493" y="15950"/>
                  </a:cubicBezTo>
                  <a:cubicBezTo>
                    <a:pt x="562" y="11946"/>
                    <a:pt x="664" y="7756"/>
                    <a:pt x="760" y="4204"/>
                  </a:cubicBezTo>
                  <a:cubicBezTo>
                    <a:pt x="801" y="2876"/>
                    <a:pt x="835" y="1781"/>
                    <a:pt x="849" y="1240"/>
                  </a:cubicBezTo>
                  <a:cubicBezTo>
                    <a:pt x="863" y="822"/>
                    <a:pt x="822" y="405"/>
                    <a:pt x="7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a:off x="3427788" y="1258350"/>
              <a:ext cx="30250" cy="3280757"/>
            </a:xfrm>
            <a:custGeom>
              <a:avLst/>
              <a:gdLst/>
              <a:ahLst/>
              <a:cxnLst/>
              <a:rect l="l" t="t" r="r" b="b"/>
              <a:pathLst>
                <a:path w="863" h="60225" extrusionOk="0">
                  <a:moveTo>
                    <a:pt x="719" y="1"/>
                  </a:moveTo>
                  <a:cubicBezTo>
                    <a:pt x="596" y="398"/>
                    <a:pt x="527" y="809"/>
                    <a:pt x="514" y="1226"/>
                  </a:cubicBezTo>
                  <a:cubicBezTo>
                    <a:pt x="500" y="1774"/>
                    <a:pt x="466" y="2869"/>
                    <a:pt x="425" y="4197"/>
                  </a:cubicBezTo>
                  <a:cubicBezTo>
                    <a:pt x="322" y="7749"/>
                    <a:pt x="226" y="11939"/>
                    <a:pt x="151" y="15943"/>
                  </a:cubicBezTo>
                  <a:cubicBezTo>
                    <a:pt x="82" y="19948"/>
                    <a:pt x="48" y="23774"/>
                    <a:pt x="28" y="26601"/>
                  </a:cubicBezTo>
                  <a:cubicBezTo>
                    <a:pt x="21" y="28011"/>
                    <a:pt x="14" y="29175"/>
                    <a:pt x="7" y="29982"/>
                  </a:cubicBezTo>
                  <a:cubicBezTo>
                    <a:pt x="0" y="30790"/>
                    <a:pt x="7" y="31249"/>
                    <a:pt x="7" y="31249"/>
                  </a:cubicBezTo>
                  <a:lnTo>
                    <a:pt x="7" y="32508"/>
                  </a:lnTo>
                  <a:lnTo>
                    <a:pt x="7" y="33973"/>
                  </a:lnTo>
                  <a:lnTo>
                    <a:pt x="7" y="35890"/>
                  </a:lnTo>
                  <a:cubicBezTo>
                    <a:pt x="7" y="38717"/>
                    <a:pt x="34" y="42543"/>
                    <a:pt x="89" y="46548"/>
                  </a:cubicBezTo>
                  <a:cubicBezTo>
                    <a:pt x="110" y="48553"/>
                    <a:pt x="144" y="50600"/>
                    <a:pt x="178" y="52592"/>
                  </a:cubicBezTo>
                  <a:cubicBezTo>
                    <a:pt x="199" y="53591"/>
                    <a:pt x="219" y="54570"/>
                    <a:pt x="240" y="55529"/>
                  </a:cubicBezTo>
                  <a:cubicBezTo>
                    <a:pt x="260" y="56466"/>
                    <a:pt x="281" y="57370"/>
                    <a:pt x="301" y="58239"/>
                  </a:cubicBezTo>
                  <a:cubicBezTo>
                    <a:pt x="315" y="58581"/>
                    <a:pt x="322" y="58862"/>
                    <a:pt x="322" y="58999"/>
                  </a:cubicBezTo>
                  <a:cubicBezTo>
                    <a:pt x="329" y="59417"/>
                    <a:pt x="397" y="59827"/>
                    <a:pt x="520" y="60224"/>
                  </a:cubicBezTo>
                  <a:cubicBezTo>
                    <a:pt x="623" y="59820"/>
                    <a:pt x="671" y="59403"/>
                    <a:pt x="657" y="58985"/>
                  </a:cubicBezTo>
                  <a:cubicBezTo>
                    <a:pt x="657" y="58848"/>
                    <a:pt x="651" y="58575"/>
                    <a:pt x="637" y="58232"/>
                  </a:cubicBezTo>
                  <a:cubicBezTo>
                    <a:pt x="616" y="57363"/>
                    <a:pt x="596" y="56453"/>
                    <a:pt x="575" y="55522"/>
                  </a:cubicBezTo>
                  <a:cubicBezTo>
                    <a:pt x="555" y="54563"/>
                    <a:pt x="534" y="53585"/>
                    <a:pt x="514" y="52585"/>
                  </a:cubicBezTo>
                  <a:cubicBezTo>
                    <a:pt x="479" y="50600"/>
                    <a:pt x="445" y="48546"/>
                    <a:pt x="425" y="46548"/>
                  </a:cubicBezTo>
                  <a:cubicBezTo>
                    <a:pt x="370" y="42536"/>
                    <a:pt x="342" y="38717"/>
                    <a:pt x="342" y="35890"/>
                  </a:cubicBezTo>
                  <a:lnTo>
                    <a:pt x="342" y="33973"/>
                  </a:lnTo>
                  <a:lnTo>
                    <a:pt x="342" y="32508"/>
                  </a:lnTo>
                  <a:lnTo>
                    <a:pt x="342" y="31249"/>
                  </a:lnTo>
                  <a:lnTo>
                    <a:pt x="342" y="29982"/>
                  </a:lnTo>
                  <a:cubicBezTo>
                    <a:pt x="342" y="29175"/>
                    <a:pt x="349" y="28018"/>
                    <a:pt x="363" y="26601"/>
                  </a:cubicBezTo>
                  <a:cubicBezTo>
                    <a:pt x="384" y="23781"/>
                    <a:pt x="418" y="19954"/>
                    <a:pt x="493" y="15950"/>
                  </a:cubicBezTo>
                  <a:cubicBezTo>
                    <a:pt x="562" y="11946"/>
                    <a:pt x="664" y="7756"/>
                    <a:pt x="760" y="4204"/>
                  </a:cubicBezTo>
                  <a:cubicBezTo>
                    <a:pt x="801" y="2876"/>
                    <a:pt x="835" y="1781"/>
                    <a:pt x="849" y="1240"/>
                  </a:cubicBezTo>
                  <a:cubicBezTo>
                    <a:pt x="863" y="822"/>
                    <a:pt x="822" y="405"/>
                    <a:pt x="7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7"/>
            <p:cNvSpPr/>
            <p:nvPr/>
          </p:nvSpPr>
          <p:spPr>
            <a:xfrm flipH="1">
              <a:off x="1492587" y="1258350"/>
              <a:ext cx="30250" cy="3280757"/>
            </a:xfrm>
            <a:custGeom>
              <a:avLst/>
              <a:gdLst/>
              <a:ahLst/>
              <a:cxnLst/>
              <a:rect l="l" t="t" r="r" b="b"/>
              <a:pathLst>
                <a:path w="863" h="60225" extrusionOk="0">
                  <a:moveTo>
                    <a:pt x="719" y="1"/>
                  </a:moveTo>
                  <a:cubicBezTo>
                    <a:pt x="596" y="398"/>
                    <a:pt x="527" y="809"/>
                    <a:pt x="514" y="1226"/>
                  </a:cubicBezTo>
                  <a:cubicBezTo>
                    <a:pt x="500" y="1774"/>
                    <a:pt x="466" y="2869"/>
                    <a:pt x="425" y="4197"/>
                  </a:cubicBezTo>
                  <a:cubicBezTo>
                    <a:pt x="322" y="7749"/>
                    <a:pt x="226" y="11939"/>
                    <a:pt x="151" y="15943"/>
                  </a:cubicBezTo>
                  <a:cubicBezTo>
                    <a:pt x="82" y="19948"/>
                    <a:pt x="48" y="23774"/>
                    <a:pt x="28" y="26601"/>
                  </a:cubicBezTo>
                  <a:cubicBezTo>
                    <a:pt x="21" y="28011"/>
                    <a:pt x="14" y="29175"/>
                    <a:pt x="7" y="29982"/>
                  </a:cubicBezTo>
                  <a:cubicBezTo>
                    <a:pt x="0" y="30790"/>
                    <a:pt x="7" y="31249"/>
                    <a:pt x="7" y="31249"/>
                  </a:cubicBezTo>
                  <a:lnTo>
                    <a:pt x="7" y="32508"/>
                  </a:lnTo>
                  <a:lnTo>
                    <a:pt x="7" y="33973"/>
                  </a:lnTo>
                  <a:lnTo>
                    <a:pt x="7" y="35890"/>
                  </a:lnTo>
                  <a:cubicBezTo>
                    <a:pt x="7" y="38717"/>
                    <a:pt x="34" y="42543"/>
                    <a:pt x="89" y="46548"/>
                  </a:cubicBezTo>
                  <a:cubicBezTo>
                    <a:pt x="110" y="48553"/>
                    <a:pt x="144" y="50600"/>
                    <a:pt x="178" y="52592"/>
                  </a:cubicBezTo>
                  <a:cubicBezTo>
                    <a:pt x="199" y="53591"/>
                    <a:pt x="219" y="54570"/>
                    <a:pt x="240" y="55529"/>
                  </a:cubicBezTo>
                  <a:cubicBezTo>
                    <a:pt x="260" y="56466"/>
                    <a:pt x="281" y="57370"/>
                    <a:pt x="301" y="58239"/>
                  </a:cubicBezTo>
                  <a:cubicBezTo>
                    <a:pt x="315" y="58581"/>
                    <a:pt x="322" y="58862"/>
                    <a:pt x="322" y="58999"/>
                  </a:cubicBezTo>
                  <a:cubicBezTo>
                    <a:pt x="329" y="59417"/>
                    <a:pt x="397" y="59827"/>
                    <a:pt x="520" y="60224"/>
                  </a:cubicBezTo>
                  <a:cubicBezTo>
                    <a:pt x="623" y="59820"/>
                    <a:pt x="671" y="59403"/>
                    <a:pt x="657" y="58985"/>
                  </a:cubicBezTo>
                  <a:cubicBezTo>
                    <a:pt x="657" y="58848"/>
                    <a:pt x="651" y="58575"/>
                    <a:pt x="637" y="58232"/>
                  </a:cubicBezTo>
                  <a:cubicBezTo>
                    <a:pt x="616" y="57363"/>
                    <a:pt x="596" y="56453"/>
                    <a:pt x="575" y="55522"/>
                  </a:cubicBezTo>
                  <a:cubicBezTo>
                    <a:pt x="555" y="54563"/>
                    <a:pt x="534" y="53585"/>
                    <a:pt x="514" y="52585"/>
                  </a:cubicBezTo>
                  <a:cubicBezTo>
                    <a:pt x="479" y="50600"/>
                    <a:pt x="445" y="48546"/>
                    <a:pt x="425" y="46548"/>
                  </a:cubicBezTo>
                  <a:cubicBezTo>
                    <a:pt x="370" y="42536"/>
                    <a:pt x="342" y="38717"/>
                    <a:pt x="342" y="35890"/>
                  </a:cubicBezTo>
                  <a:lnTo>
                    <a:pt x="342" y="33973"/>
                  </a:lnTo>
                  <a:lnTo>
                    <a:pt x="342" y="32508"/>
                  </a:lnTo>
                  <a:lnTo>
                    <a:pt x="342" y="31249"/>
                  </a:lnTo>
                  <a:lnTo>
                    <a:pt x="342" y="29982"/>
                  </a:lnTo>
                  <a:cubicBezTo>
                    <a:pt x="342" y="29175"/>
                    <a:pt x="349" y="28018"/>
                    <a:pt x="363" y="26601"/>
                  </a:cubicBezTo>
                  <a:cubicBezTo>
                    <a:pt x="384" y="23781"/>
                    <a:pt x="418" y="19954"/>
                    <a:pt x="493" y="15950"/>
                  </a:cubicBezTo>
                  <a:cubicBezTo>
                    <a:pt x="562" y="11946"/>
                    <a:pt x="664" y="7756"/>
                    <a:pt x="760" y="4204"/>
                  </a:cubicBezTo>
                  <a:cubicBezTo>
                    <a:pt x="801" y="2876"/>
                    <a:pt x="835" y="1781"/>
                    <a:pt x="849" y="1240"/>
                  </a:cubicBezTo>
                  <a:cubicBezTo>
                    <a:pt x="863" y="822"/>
                    <a:pt x="822" y="405"/>
                    <a:pt x="7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7"/>
            <p:cNvSpPr/>
            <p:nvPr/>
          </p:nvSpPr>
          <p:spPr>
            <a:xfrm>
              <a:off x="7642962" y="1210925"/>
              <a:ext cx="30250" cy="3328184"/>
            </a:xfrm>
            <a:custGeom>
              <a:avLst/>
              <a:gdLst/>
              <a:ahLst/>
              <a:cxnLst/>
              <a:rect l="l" t="t" r="r" b="b"/>
              <a:pathLst>
                <a:path w="863" h="60225" extrusionOk="0">
                  <a:moveTo>
                    <a:pt x="719" y="1"/>
                  </a:moveTo>
                  <a:cubicBezTo>
                    <a:pt x="596" y="398"/>
                    <a:pt x="527" y="809"/>
                    <a:pt x="514" y="1226"/>
                  </a:cubicBezTo>
                  <a:cubicBezTo>
                    <a:pt x="500" y="1774"/>
                    <a:pt x="466" y="2869"/>
                    <a:pt x="425" y="4197"/>
                  </a:cubicBezTo>
                  <a:cubicBezTo>
                    <a:pt x="322" y="7749"/>
                    <a:pt x="226" y="11939"/>
                    <a:pt x="151" y="15943"/>
                  </a:cubicBezTo>
                  <a:cubicBezTo>
                    <a:pt x="82" y="19948"/>
                    <a:pt x="48" y="23774"/>
                    <a:pt x="28" y="26601"/>
                  </a:cubicBezTo>
                  <a:cubicBezTo>
                    <a:pt x="21" y="28011"/>
                    <a:pt x="14" y="29175"/>
                    <a:pt x="7" y="29982"/>
                  </a:cubicBezTo>
                  <a:cubicBezTo>
                    <a:pt x="0" y="30790"/>
                    <a:pt x="7" y="31249"/>
                    <a:pt x="7" y="31249"/>
                  </a:cubicBezTo>
                  <a:lnTo>
                    <a:pt x="7" y="32508"/>
                  </a:lnTo>
                  <a:lnTo>
                    <a:pt x="7" y="33973"/>
                  </a:lnTo>
                  <a:lnTo>
                    <a:pt x="7" y="35890"/>
                  </a:lnTo>
                  <a:cubicBezTo>
                    <a:pt x="7" y="38717"/>
                    <a:pt x="34" y="42543"/>
                    <a:pt x="89" y="46548"/>
                  </a:cubicBezTo>
                  <a:cubicBezTo>
                    <a:pt x="110" y="48553"/>
                    <a:pt x="144" y="50600"/>
                    <a:pt x="178" y="52592"/>
                  </a:cubicBezTo>
                  <a:cubicBezTo>
                    <a:pt x="199" y="53591"/>
                    <a:pt x="219" y="54570"/>
                    <a:pt x="240" y="55529"/>
                  </a:cubicBezTo>
                  <a:cubicBezTo>
                    <a:pt x="260" y="56466"/>
                    <a:pt x="281" y="57370"/>
                    <a:pt x="301" y="58239"/>
                  </a:cubicBezTo>
                  <a:cubicBezTo>
                    <a:pt x="315" y="58581"/>
                    <a:pt x="322" y="58862"/>
                    <a:pt x="322" y="58999"/>
                  </a:cubicBezTo>
                  <a:cubicBezTo>
                    <a:pt x="329" y="59417"/>
                    <a:pt x="397" y="59827"/>
                    <a:pt x="520" y="60224"/>
                  </a:cubicBezTo>
                  <a:cubicBezTo>
                    <a:pt x="623" y="59820"/>
                    <a:pt x="671" y="59403"/>
                    <a:pt x="657" y="58985"/>
                  </a:cubicBezTo>
                  <a:cubicBezTo>
                    <a:pt x="657" y="58848"/>
                    <a:pt x="651" y="58575"/>
                    <a:pt x="637" y="58232"/>
                  </a:cubicBezTo>
                  <a:cubicBezTo>
                    <a:pt x="616" y="57363"/>
                    <a:pt x="596" y="56453"/>
                    <a:pt x="575" y="55522"/>
                  </a:cubicBezTo>
                  <a:cubicBezTo>
                    <a:pt x="555" y="54563"/>
                    <a:pt x="534" y="53585"/>
                    <a:pt x="514" y="52585"/>
                  </a:cubicBezTo>
                  <a:cubicBezTo>
                    <a:pt x="479" y="50600"/>
                    <a:pt x="445" y="48546"/>
                    <a:pt x="425" y="46548"/>
                  </a:cubicBezTo>
                  <a:cubicBezTo>
                    <a:pt x="370" y="42536"/>
                    <a:pt x="342" y="38717"/>
                    <a:pt x="342" y="35890"/>
                  </a:cubicBezTo>
                  <a:lnTo>
                    <a:pt x="342" y="33973"/>
                  </a:lnTo>
                  <a:lnTo>
                    <a:pt x="342" y="32508"/>
                  </a:lnTo>
                  <a:lnTo>
                    <a:pt x="342" y="31249"/>
                  </a:lnTo>
                  <a:lnTo>
                    <a:pt x="342" y="29982"/>
                  </a:lnTo>
                  <a:cubicBezTo>
                    <a:pt x="342" y="29175"/>
                    <a:pt x="349" y="28018"/>
                    <a:pt x="363" y="26601"/>
                  </a:cubicBezTo>
                  <a:cubicBezTo>
                    <a:pt x="384" y="23781"/>
                    <a:pt x="418" y="19954"/>
                    <a:pt x="493" y="15950"/>
                  </a:cubicBezTo>
                  <a:cubicBezTo>
                    <a:pt x="562" y="11946"/>
                    <a:pt x="664" y="7756"/>
                    <a:pt x="760" y="4204"/>
                  </a:cubicBezTo>
                  <a:cubicBezTo>
                    <a:pt x="801" y="2876"/>
                    <a:pt x="835" y="1781"/>
                    <a:pt x="849" y="1240"/>
                  </a:cubicBezTo>
                  <a:cubicBezTo>
                    <a:pt x="863" y="822"/>
                    <a:pt x="822" y="405"/>
                    <a:pt x="7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7"/>
            <p:cNvSpPr/>
            <p:nvPr/>
          </p:nvSpPr>
          <p:spPr>
            <a:xfrm rot="-5400000" flipH="1">
              <a:off x="4575553" y="737420"/>
              <a:ext cx="35726" cy="6553685"/>
            </a:xfrm>
            <a:custGeom>
              <a:avLst/>
              <a:gdLst/>
              <a:ahLst/>
              <a:cxnLst/>
              <a:rect l="l" t="t" r="r" b="b"/>
              <a:pathLst>
                <a:path w="863" h="60225" extrusionOk="0">
                  <a:moveTo>
                    <a:pt x="719" y="1"/>
                  </a:moveTo>
                  <a:cubicBezTo>
                    <a:pt x="596" y="398"/>
                    <a:pt x="527" y="809"/>
                    <a:pt x="514" y="1226"/>
                  </a:cubicBezTo>
                  <a:cubicBezTo>
                    <a:pt x="500" y="1774"/>
                    <a:pt x="466" y="2869"/>
                    <a:pt x="425" y="4197"/>
                  </a:cubicBezTo>
                  <a:cubicBezTo>
                    <a:pt x="322" y="7749"/>
                    <a:pt x="226" y="11939"/>
                    <a:pt x="151" y="15943"/>
                  </a:cubicBezTo>
                  <a:cubicBezTo>
                    <a:pt x="82" y="19948"/>
                    <a:pt x="48" y="23774"/>
                    <a:pt x="28" y="26601"/>
                  </a:cubicBezTo>
                  <a:cubicBezTo>
                    <a:pt x="21" y="28011"/>
                    <a:pt x="14" y="29175"/>
                    <a:pt x="7" y="29982"/>
                  </a:cubicBezTo>
                  <a:cubicBezTo>
                    <a:pt x="0" y="30790"/>
                    <a:pt x="7" y="31249"/>
                    <a:pt x="7" y="31249"/>
                  </a:cubicBezTo>
                  <a:lnTo>
                    <a:pt x="7" y="32508"/>
                  </a:lnTo>
                  <a:lnTo>
                    <a:pt x="7" y="33973"/>
                  </a:lnTo>
                  <a:lnTo>
                    <a:pt x="7" y="35890"/>
                  </a:lnTo>
                  <a:cubicBezTo>
                    <a:pt x="7" y="38717"/>
                    <a:pt x="34" y="42543"/>
                    <a:pt x="89" y="46548"/>
                  </a:cubicBezTo>
                  <a:cubicBezTo>
                    <a:pt x="110" y="48553"/>
                    <a:pt x="144" y="50600"/>
                    <a:pt x="178" y="52592"/>
                  </a:cubicBezTo>
                  <a:cubicBezTo>
                    <a:pt x="199" y="53591"/>
                    <a:pt x="219" y="54570"/>
                    <a:pt x="240" y="55529"/>
                  </a:cubicBezTo>
                  <a:cubicBezTo>
                    <a:pt x="260" y="56466"/>
                    <a:pt x="281" y="57370"/>
                    <a:pt x="301" y="58239"/>
                  </a:cubicBezTo>
                  <a:cubicBezTo>
                    <a:pt x="315" y="58581"/>
                    <a:pt x="322" y="58862"/>
                    <a:pt x="322" y="58999"/>
                  </a:cubicBezTo>
                  <a:cubicBezTo>
                    <a:pt x="329" y="59417"/>
                    <a:pt x="397" y="59827"/>
                    <a:pt x="520" y="60224"/>
                  </a:cubicBezTo>
                  <a:cubicBezTo>
                    <a:pt x="623" y="59820"/>
                    <a:pt x="671" y="59403"/>
                    <a:pt x="657" y="58985"/>
                  </a:cubicBezTo>
                  <a:cubicBezTo>
                    <a:pt x="657" y="58848"/>
                    <a:pt x="651" y="58575"/>
                    <a:pt x="637" y="58232"/>
                  </a:cubicBezTo>
                  <a:cubicBezTo>
                    <a:pt x="616" y="57363"/>
                    <a:pt x="596" y="56453"/>
                    <a:pt x="575" y="55522"/>
                  </a:cubicBezTo>
                  <a:cubicBezTo>
                    <a:pt x="555" y="54563"/>
                    <a:pt x="534" y="53585"/>
                    <a:pt x="514" y="52585"/>
                  </a:cubicBezTo>
                  <a:cubicBezTo>
                    <a:pt x="479" y="50600"/>
                    <a:pt x="445" y="48546"/>
                    <a:pt x="425" y="46548"/>
                  </a:cubicBezTo>
                  <a:cubicBezTo>
                    <a:pt x="370" y="42536"/>
                    <a:pt x="342" y="38717"/>
                    <a:pt x="342" y="35890"/>
                  </a:cubicBezTo>
                  <a:lnTo>
                    <a:pt x="342" y="33973"/>
                  </a:lnTo>
                  <a:lnTo>
                    <a:pt x="342" y="32508"/>
                  </a:lnTo>
                  <a:lnTo>
                    <a:pt x="342" y="31249"/>
                  </a:lnTo>
                  <a:lnTo>
                    <a:pt x="342" y="29982"/>
                  </a:lnTo>
                  <a:cubicBezTo>
                    <a:pt x="342" y="29175"/>
                    <a:pt x="349" y="28018"/>
                    <a:pt x="363" y="26601"/>
                  </a:cubicBezTo>
                  <a:cubicBezTo>
                    <a:pt x="384" y="23781"/>
                    <a:pt x="418" y="19954"/>
                    <a:pt x="493" y="15950"/>
                  </a:cubicBezTo>
                  <a:cubicBezTo>
                    <a:pt x="562" y="11946"/>
                    <a:pt x="664" y="7756"/>
                    <a:pt x="760" y="4204"/>
                  </a:cubicBezTo>
                  <a:cubicBezTo>
                    <a:pt x="801" y="2876"/>
                    <a:pt x="835" y="1781"/>
                    <a:pt x="849" y="1240"/>
                  </a:cubicBezTo>
                  <a:cubicBezTo>
                    <a:pt x="863" y="822"/>
                    <a:pt x="822" y="405"/>
                    <a:pt x="719"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subTitle" idx="4294967295"/>
          </p:nvPr>
        </p:nvSpPr>
        <p:spPr>
          <a:xfrm>
            <a:off x="1730100" y="441410"/>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2 Models’ Training Visualization</a:t>
            </a:r>
            <a:endParaRPr sz="3000">
              <a:solidFill>
                <a:schemeClr val="dk1"/>
              </a:solidFill>
              <a:latin typeface="Calibri"/>
              <a:ea typeface="Calibri"/>
              <a:cs typeface="Calibri"/>
              <a:sym typeface="Calibri"/>
            </a:endParaRPr>
          </a:p>
        </p:txBody>
      </p:sp>
      <p:sp>
        <p:nvSpPr>
          <p:cNvPr id="1215" name="Google Shape;1215;p48"/>
          <p:cNvSpPr txBox="1">
            <a:spLocks noGrp="1"/>
          </p:cNvSpPr>
          <p:nvPr>
            <p:ph type="ctrTitle" idx="4294967295"/>
          </p:nvPr>
        </p:nvSpPr>
        <p:spPr>
          <a:xfrm>
            <a:off x="1769600" y="4545146"/>
            <a:ext cx="21621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Model 1, epoch 15</a:t>
            </a:r>
            <a:endParaRPr sz="1200">
              <a:solidFill>
                <a:schemeClr val="lt1"/>
              </a:solidFill>
              <a:latin typeface="Calibri"/>
              <a:ea typeface="Calibri"/>
              <a:cs typeface="Calibri"/>
              <a:sym typeface="Calibri"/>
            </a:endParaRPr>
          </a:p>
          <a:p>
            <a:pPr marL="0" lvl="0" indent="0" algn="l" rtl="0">
              <a:spcBef>
                <a:spcPts val="0"/>
              </a:spcBef>
              <a:spcAft>
                <a:spcPts val="0"/>
              </a:spcAft>
              <a:buNone/>
            </a:pPr>
            <a:endParaRPr sz="1200">
              <a:solidFill>
                <a:schemeClr val="lt1"/>
              </a:solidFill>
              <a:latin typeface="Calibri"/>
              <a:ea typeface="Calibri"/>
              <a:cs typeface="Calibri"/>
              <a:sym typeface="Calibri"/>
            </a:endParaRPr>
          </a:p>
        </p:txBody>
      </p:sp>
      <p:pic>
        <p:nvPicPr>
          <p:cNvPr id="1216" name="Google Shape;1216;p48"/>
          <p:cNvPicPr preferRelativeResize="0"/>
          <p:nvPr/>
        </p:nvPicPr>
        <p:blipFill>
          <a:blip r:embed="rId3">
            <a:alphaModFix/>
          </a:blip>
          <a:stretch>
            <a:fillRect/>
          </a:stretch>
        </p:blipFill>
        <p:spPr>
          <a:xfrm>
            <a:off x="4866675" y="1283035"/>
            <a:ext cx="3186175" cy="3162986"/>
          </a:xfrm>
          <a:prstGeom prst="rect">
            <a:avLst/>
          </a:prstGeom>
          <a:noFill/>
          <a:ln>
            <a:noFill/>
          </a:ln>
        </p:spPr>
      </p:pic>
      <p:sp>
        <p:nvSpPr>
          <p:cNvPr id="1217" name="Google Shape;1217;p48"/>
          <p:cNvSpPr txBox="1">
            <a:spLocks noGrp="1"/>
          </p:cNvSpPr>
          <p:nvPr>
            <p:ph type="ctrTitle" idx="4294967295"/>
          </p:nvPr>
        </p:nvSpPr>
        <p:spPr>
          <a:xfrm>
            <a:off x="5378713" y="4545146"/>
            <a:ext cx="21621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Model 2, epoch 25</a:t>
            </a:r>
            <a:endParaRPr sz="1200">
              <a:solidFill>
                <a:schemeClr val="lt1"/>
              </a:solidFill>
              <a:latin typeface="Calibri"/>
              <a:ea typeface="Calibri"/>
              <a:cs typeface="Calibri"/>
              <a:sym typeface="Calibri"/>
            </a:endParaRPr>
          </a:p>
        </p:txBody>
      </p:sp>
      <p:pic>
        <p:nvPicPr>
          <p:cNvPr id="1218" name="Google Shape;1218;p48"/>
          <p:cNvPicPr preferRelativeResize="0"/>
          <p:nvPr/>
        </p:nvPicPr>
        <p:blipFill>
          <a:blip r:embed="rId4">
            <a:alphaModFix/>
          </a:blip>
          <a:stretch>
            <a:fillRect/>
          </a:stretch>
        </p:blipFill>
        <p:spPr>
          <a:xfrm>
            <a:off x="1177301" y="1250478"/>
            <a:ext cx="3186176" cy="31955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pic>
        <p:nvPicPr>
          <p:cNvPr id="1223" name="Google Shape;1223;p49"/>
          <p:cNvPicPr preferRelativeResize="0"/>
          <p:nvPr/>
        </p:nvPicPr>
        <p:blipFill>
          <a:blip r:embed="rId3">
            <a:alphaModFix/>
          </a:blip>
          <a:stretch>
            <a:fillRect/>
          </a:stretch>
        </p:blipFill>
        <p:spPr>
          <a:xfrm>
            <a:off x="740062" y="1431300"/>
            <a:ext cx="3733387" cy="2995925"/>
          </a:xfrm>
          <a:prstGeom prst="rect">
            <a:avLst/>
          </a:prstGeom>
          <a:noFill/>
          <a:ln>
            <a:noFill/>
          </a:ln>
        </p:spPr>
      </p:pic>
      <p:pic>
        <p:nvPicPr>
          <p:cNvPr id="1224" name="Google Shape;1224;p49"/>
          <p:cNvPicPr preferRelativeResize="0"/>
          <p:nvPr/>
        </p:nvPicPr>
        <p:blipFill>
          <a:blip r:embed="rId4">
            <a:alphaModFix/>
          </a:blip>
          <a:stretch>
            <a:fillRect/>
          </a:stretch>
        </p:blipFill>
        <p:spPr>
          <a:xfrm>
            <a:off x="4782390" y="1431312"/>
            <a:ext cx="3733385" cy="2995925"/>
          </a:xfrm>
          <a:prstGeom prst="rect">
            <a:avLst/>
          </a:prstGeom>
          <a:noFill/>
          <a:ln>
            <a:noFill/>
          </a:ln>
        </p:spPr>
      </p:pic>
      <p:sp>
        <p:nvSpPr>
          <p:cNvPr id="1225" name="Google Shape;1225;p49"/>
          <p:cNvSpPr txBox="1">
            <a:spLocks noGrp="1"/>
          </p:cNvSpPr>
          <p:nvPr>
            <p:ph type="subTitle" idx="4294967295"/>
          </p:nvPr>
        </p:nvSpPr>
        <p:spPr>
          <a:xfrm>
            <a:off x="1730100" y="441410"/>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2 Models’ Accuracy Rates</a:t>
            </a:r>
            <a:endParaRPr sz="3000">
              <a:solidFill>
                <a:schemeClr val="dk1"/>
              </a:solidFill>
              <a:latin typeface="Calibri"/>
              <a:ea typeface="Calibri"/>
              <a:cs typeface="Calibri"/>
              <a:sym typeface="Calibri"/>
            </a:endParaRPr>
          </a:p>
        </p:txBody>
      </p:sp>
      <p:sp>
        <p:nvSpPr>
          <p:cNvPr id="1226" name="Google Shape;1226;p49"/>
          <p:cNvSpPr txBox="1">
            <a:spLocks noGrp="1"/>
          </p:cNvSpPr>
          <p:nvPr>
            <p:ph type="ctrTitle" idx="4294967295"/>
          </p:nvPr>
        </p:nvSpPr>
        <p:spPr>
          <a:xfrm>
            <a:off x="1525700" y="4545146"/>
            <a:ext cx="21621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Model 1, epoch 15</a:t>
            </a:r>
            <a:endParaRPr sz="1200">
              <a:solidFill>
                <a:schemeClr val="lt1"/>
              </a:solidFill>
              <a:latin typeface="Calibri"/>
              <a:ea typeface="Calibri"/>
              <a:cs typeface="Calibri"/>
              <a:sym typeface="Calibri"/>
            </a:endParaRPr>
          </a:p>
          <a:p>
            <a:pPr marL="0" lvl="0" indent="0" algn="l" rtl="0">
              <a:spcBef>
                <a:spcPts val="0"/>
              </a:spcBef>
              <a:spcAft>
                <a:spcPts val="0"/>
              </a:spcAft>
              <a:buNone/>
            </a:pPr>
            <a:endParaRPr sz="1200">
              <a:solidFill>
                <a:schemeClr val="lt1"/>
              </a:solidFill>
              <a:latin typeface="Calibri"/>
              <a:ea typeface="Calibri"/>
              <a:cs typeface="Calibri"/>
              <a:sym typeface="Calibri"/>
            </a:endParaRPr>
          </a:p>
        </p:txBody>
      </p:sp>
      <p:sp>
        <p:nvSpPr>
          <p:cNvPr id="1227" name="Google Shape;1227;p49"/>
          <p:cNvSpPr txBox="1">
            <a:spLocks noGrp="1"/>
          </p:cNvSpPr>
          <p:nvPr>
            <p:ph type="ctrTitle" idx="4294967295"/>
          </p:nvPr>
        </p:nvSpPr>
        <p:spPr>
          <a:xfrm>
            <a:off x="5568025" y="4545146"/>
            <a:ext cx="21621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Model 2, epoch 25</a:t>
            </a:r>
            <a:endParaRPr sz="12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pic>
        <p:nvPicPr>
          <p:cNvPr id="1232" name="Google Shape;1232;p50"/>
          <p:cNvPicPr preferRelativeResize="0"/>
          <p:nvPr/>
        </p:nvPicPr>
        <p:blipFill>
          <a:blip r:embed="rId3">
            <a:alphaModFix/>
          </a:blip>
          <a:stretch>
            <a:fillRect/>
          </a:stretch>
        </p:blipFill>
        <p:spPr>
          <a:xfrm>
            <a:off x="4891289" y="1285110"/>
            <a:ext cx="3515562" cy="2995910"/>
          </a:xfrm>
          <a:prstGeom prst="rect">
            <a:avLst/>
          </a:prstGeom>
          <a:noFill/>
          <a:ln>
            <a:noFill/>
          </a:ln>
        </p:spPr>
      </p:pic>
      <p:pic>
        <p:nvPicPr>
          <p:cNvPr id="1233" name="Google Shape;1233;p50"/>
          <p:cNvPicPr preferRelativeResize="0"/>
          <p:nvPr/>
        </p:nvPicPr>
        <p:blipFill>
          <a:blip r:embed="rId4">
            <a:alphaModFix/>
          </a:blip>
          <a:stretch>
            <a:fillRect/>
          </a:stretch>
        </p:blipFill>
        <p:spPr>
          <a:xfrm>
            <a:off x="768600" y="1285100"/>
            <a:ext cx="3515551" cy="2995918"/>
          </a:xfrm>
          <a:prstGeom prst="rect">
            <a:avLst/>
          </a:prstGeom>
          <a:noFill/>
          <a:ln>
            <a:noFill/>
          </a:ln>
        </p:spPr>
      </p:pic>
      <p:sp>
        <p:nvSpPr>
          <p:cNvPr id="1234" name="Google Shape;1234;p50"/>
          <p:cNvSpPr txBox="1">
            <a:spLocks noGrp="1"/>
          </p:cNvSpPr>
          <p:nvPr>
            <p:ph type="subTitle" idx="4294967295"/>
          </p:nvPr>
        </p:nvSpPr>
        <p:spPr>
          <a:xfrm>
            <a:off x="1857025" y="454160"/>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2 Models’ Confusion Matrix</a:t>
            </a:r>
            <a:endParaRPr sz="3000">
              <a:solidFill>
                <a:schemeClr val="dk1"/>
              </a:solidFill>
              <a:latin typeface="Calibri"/>
              <a:ea typeface="Calibri"/>
              <a:cs typeface="Calibri"/>
              <a:sym typeface="Calibri"/>
            </a:endParaRPr>
          </a:p>
        </p:txBody>
      </p:sp>
      <p:sp>
        <p:nvSpPr>
          <p:cNvPr id="1235" name="Google Shape;1235;p50"/>
          <p:cNvSpPr txBox="1">
            <a:spLocks noGrp="1"/>
          </p:cNvSpPr>
          <p:nvPr>
            <p:ph type="ctrTitle" idx="4294967295"/>
          </p:nvPr>
        </p:nvSpPr>
        <p:spPr>
          <a:xfrm>
            <a:off x="1769600" y="4545146"/>
            <a:ext cx="21621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Model 1, epoch 15</a:t>
            </a:r>
            <a:endParaRPr sz="1200">
              <a:solidFill>
                <a:schemeClr val="lt1"/>
              </a:solidFill>
              <a:latin typeface="Calibri"/>
              <a:ea typeface="Calibri"/>
              <a:cs typeface="Calibri"/>
              <a:sym typeface="Calibri"/>
            </a:endParaRPr>
          </a:p>
          <a:p>
            <a:pPr marL="0" lvl="0" indent="0" algn="l" rtl="0">
              <a:spcBef>
                <a:spcPts val="0"/>
              </a:spcBef>
              <a:spcAft>
                <a:spcPts val="0"/>
              </a:spcAft>
              <a:buNone/>
            </a:pPr>
            <a:endParaRPr sz="1200">
              <a:solidFill>
                <a:schemeClr val="lt1"/>
              </a:solidFill>
              <a:latin typeface="Calibri"/>
              <a:ea typeface="Calibri"/>
              <a:cs typeface="Calibri"/>
              <a:sym typeface="Calibri"/>
            </a:endParaRPr>
          </a:p>
        </p:txBody>
      </p:sp>
      <p:sp>
        <p:nvSpPr>
          <p:cNvPr id="1236" name="Google Shape;1236;p50"/>
          <p:cNvSpPr txBox="1">
            <a:spLocks noGrp="1"/>
          </p:cNvSpPr>
          <p:nvPr>
            <p:ph type="ctrTitle" idx="4294967295"/>
          </p:nvPr>
        </p:nvSpPr>
        <p:spPr>
          <a:xfrm>
            <a:off x="5378713" y="4545146"/>
            <a:ext cx="21621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Model 2, epoch 25</a:t>
            </a:r>
            <a:endParaRPr sz="12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51"/>
          <p:cNvSpPr txBox="1">
            <a:spLocks noGrp="1"/>
          </p:cNvSpPr>
          <p:nvPr>
            <p:ph type="subTitle" idx="4294967295"/>
          </p:nvPr>
        </p:nvSpPr>
        <p:spPr>
          <a:xfrm>
            <a:off x="1730100" y="441410"/>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3 Data Categorization Visualization</a:t>
            </a:r>
            <a:endParaRPr sz="3000">
              <a:solidFill>
                <a:schemeClr val="dk1"/>
              </a:solidFill>
              <a:latin typeface="Calibri"/>
              <a:ea typeface="Calibri"/>
              <a:cs typeface="Calibri"/>
              <a:sym typeface="Calibri"/>
            </a:endParaRPr>
          </a:p>
        </p:txBody>
      </p:sp>
      <p:sp>
        <p:nvSpPr>
          <p:cNvPr id="1242" name="Google Shape;1242;p51"/>
          <p:cNvSpPr txBox="1">
            <a:spLocks noGrp="1"/>
          </p:cNvSpPr>
          <p:nvPr>
            <p:ph type="ctrTitle" idx="4294967295"/>
          </p:nvPr>
        </p:nvSpPr>
        <p:spPr>
          <a:xfrm>
            <a:off x="386738" y="4016075"/>
            <a:ext cx="28695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Original Dataset</a:t>
            </a:r>
            <a:endParaRPr sz="1200">
              <a:solidFill>
                <a:schemeClr val="lt1"/>
              </a:solidFill>
              <a:latin typeface="Calibri"/>
              <a:ea typeface="Calibri"/>
              <a:cs typeface="Calibri"/>
              <a:sym typeface="Calibri"/>
            </a:endParaRPr>
          </a:p>
        </p:txBody>
      </p:sp>
      <p:sp>
        <p:nvSpPr>
          <p:cNvPr id="1243" name="Google Shape;1243;p51"/>
          <p:cNvSpPr txBox="1">
            <a:spLocks noGrp="1"/>
          </p:cNvSpPr>
          <p:nvPr>
            <p:ph type="ctrTitle" idx="4294967295"/>
          </p:nvPr>
        </p:nvSpPr>
        <p:spPr>
          <a:xfrm>
            <a:off x="3083188" y="4016075"/>
            <a:ext cx="28695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Egyptian, Greek, Near East</a:t>
            </a:r>
            <a:endParaRPr sz="1200">
              <a:solidFill>
                <a:schemeClr val="lt1"/>
              </a:solidFill>
              <a:latin typeface="Calibri"/>
              <a:ea typeface="Calibri"/>
              <a:cs typeface="Calibri"/>
              <a:sym typeface="Calibri"/>
            </a:endParaRPr>
          </a:p>
        </p:txBody>
      </p:sp>
      <p:sp>
        <p:nvSpPr>
          <p:cNvPr id="1244" name="Google Shape;1244;p51"/>
          <p:cNvSpPr txBox="1">
            <a:spLocks noGrp="1"/>
          </p:cNvSpPr>
          <p:nvPr>
            <p:ph type="ctrTitle" idx="4294967295"/>
          </p:nvPr>
        </p:nvSpPr>
        <p:spPr>
          <a:xfrm>
            <a:off x="5887763" y="4016075"/>
            <a:ext cx="28695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Egyptian, Greek + Roman</a:t>
            </a:r>
            <a:endParaRPr sz="1200">
              <a:solidFill>
                <a:schemeClr val="lt1"/>
              </a:solidFill>
              <a:latin typeface="Calibri"/>
              <a:ea typeface="Calibri"/>
              <a:cs typeface="Calibri"/>
              <a:sym typeface="Calibri"/>
            </a:endParaRPr>
          </a:p>
        </p:txBody>
      </p:sp>
      <p:pic>
        <p:nvPicPr>
          <p:cNvPr id="1245" name="Google Shape;1245;p51"/>
          <p:cNvPicPr preferRelativeResize="0"/>
          <p:nvPr/>
        </p:nvPicPr>
        <p:blipFill>
          <a:blip r:embed="rId3">
            <a:alphaModFix/>
          </a:blip>
          <a:stretch>
            <a:fillRect/>
          </a:stretch>
        </p:blipFill>
        <p:spPr>
          <a:xfrm>
            <a:off x="3195163" y="1828819"/>
            <a:ext cx="2645550" cy="2122981"/>
          </a:xfrm>
          <a:prstGeom prst="rect">
            <a:avLst/>
          </a:prstGeom>
          <a:noFill/>
          <a:ln>
            <a:noFill/>
          </a:ln>
        </p:spPr>
      </p:pic>
      <p:pic>
        <p:nvPicPr>
          <p:cNvPr id="1246" name="Google Shape;1246;p51"/>
          <p:cNvPicPr preferRelativeResize="0"/>
          <p:nvPr/>
        </p:nvPicPr>
        <p:blipFill>
          <a:blip r:embed="rId4">
            <a:alphaModFix/>
          </a:blip>
          <a:stretch>
            <a:fillRect/>
          </a:stretch>
        </p:blipFill>
        <p:spPr>
          <a:xfrm>
            <a:off x="390587" y="1828826"/>
            <a:ext cx="2645550" cy="2122977"/>
          </a:xfrm>
          <a:prstGeom prst="rect">
            <a:avLst/>
          </a:prstGeom>
          <a:noFill/>
          <a:ln>
            <a:noFill/>
          </a:ln>
        </p:spPr>
      </p:pic>
      <p:pic>
        <p:nvPicPr>
          <p:cNvPr id="1247" name="Google Shape;1247;p51"/>
          <p:cNvPicPr preferRelativeResize="0"/>
          <p:nvPr/>
        </p:nvPicPr>
        <p:blipFill>
          <a:blip r:embed="rId5">
            <a:alphaModFix/>
          </a:blip>
          <a:stretch>
            <a:fillRect/>
          </a:stretch>
        </p:blipFill>
        <p:spPr>
          <a:xfrm>
            <a:off x="5999773" y="1828825"/>
            <a:ext cx="2645536" cy="2122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Google Shape;1252;p52"/>
          <p:cNvPicPr preferRelativeResize="0"/>
          <p:nvPr/>
        </p:nvPicPr>
        <p:blipFill>
          <a:blip r:embed="rId3">
            <a:alphaModFix/>
          </a:blip>
          <a:stretch>
            <a:fillRect/>
          </a:stretch>
        </p:blipFill>
        <p:spPr>
          <a:xfrm>
            <a:off x="4810634" y="1444350"/>
            <a:ext cx="3656916" cy="3065150"/>
          </a:xfrm>
          <a:prstGeom prst="rect">
            <a:avLst/>
          </a:prstGeom>
          <a:noFill/>
          <a:ln>
            <a:noFill/>
          </a:ln>
        </p:spPr>
      </p:pic>
      <p:sp>
        <p:nvSpPr>
          <p:cNvPr id="1253" name="Google Shape;1253;p52"/>
          <p:cNvSpPr txBox="1">
            <a:spLocks noGrp="1"/>
          </p:cNvSpPr>
          <p:nvPr>
            <p:ph type="subTitle" idx="4294967295"/>
          </p:nvPr>
        </p:nvSpPr>
        <p:spPr>
          <a:xfrm>
            <a:off x="1534650" y="441400"/>
            <a:ext cx="60747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Model Prediction on Mystery Object</a:t>
            </a:r>
            <a:endParaRPr sz="3000">
              <a:solidFill>
                <a:schemeClr val="dk1"/>
              </a:solidFill>
              <a:latin typeface="Calibri"/>
              <a:ea typeface="Calibri"/>
              <a:cs typeface="Calibri"/>
              <a:sym typeface="Calibri"/>
            </a:endParaRPr>
          </a:p>
        </p:txBody>
      </p:sp>
      <p:pic>
        <p:nvPicPr>
          <p:cNvPr id="1254" name="Google Shape;1254;p52"/>
          <p:cNvPicPr preferRelativeResize="0"/>
          <p:nvPr/>
        </p:nvPicPr>
        <p:blipFill>
          <a:blip r:embed="rId4">
            <a:alphaModFix/>
          </a:blip>
          <a:stretch>
            <a:fillRect/>
          </a:stretch>
        </p:blipFill>
        <p:spPr>
          <a:xfrm>
            <a:off x="1120795" y="1168375"/>
            <a:ext cx="1070892" cy="1595305"/>
          </a:xfrm>
          <a:prstGeom prst="rect">
            <a:avLst/>
          </a:prstGeom>
          <a:noFill/>
          <a:ln>
            <a:noFill/>
          </a:ln>
        </p:spPr>
      </p:pic>
      <p:pic>
        <p:nvPicPr>
          <p:cNvPr id="1255" name="Google Shape;1255;p52"/>
          <p:cNvPicPr preferRelativeResize="0"/>
          <p:nvPr/>
        </p:nvPicPr>
        <p:blipFill>
          <a:blip r:embed="rId5">
            <a:alphaModFix/>
          </a:blip>
          <a:stretch>
            <a:fillRect/>
          </a:stretch>
        </p:blipFill>
        <p:spPr>
          <a:xfrm>
            <a:off x="2332026" y="1168375"/>
            <a:ext cx="1176783" cy="1595305"/>
          </a:xfrm>
          <a:prstGeom prst="rect">
            <a:avLst/>
          </a:prstGeom>
          <a:noFill/>
          <a:ln>
            <a:noFill/>
          </a:ln>
        </p:spPr>
      </p:pic>
      <p:pic>
        <p:nvPicPr>
          <p:cNvPr id="1256" name="Google Shape;1256;p52"/>
          <p:cNvPicPr preferRelativeResize="0"/>
          <p:nvPr/>
        </p:nvPicPr>
        <p:blipFill rotWithShape="1">
          <a:blip r:embed="rId6">
            <a:alphaModFix/>
          </a:blip>
          <a:srcRect t="21390" b="24234"/>
          <a:stretch/>
        </p:blipFill>
        <p:spPr>
          <a:xfrm>
            <a:off x="1120795" y="3194492"/>
            <a:ext cx="2388025" cy="1320806"/>
          </a:xfrm>
          <a:prstGeom prst="rect">
            <a:avLst/>
          </a:prstGeom>
          <a:noFill/>
          <a:ln>
            <a:noFill/>
          </a:ln>
        </p:spPr>
      </p:pic>
      <p:sp>
        <p:nvSpPr>
          <p:cNvPr id="1257" name="Google Shape;1257;p52"/>
          <p:cNvSpPr txBox="1">
            <a:spLocks noGrp="1"/>
          </p:cNvSpPr>
          <p:nvPr>
            <p:ph type="ctrTitle" idx="4294967295"/>
          </p:nvPr>
        </p:nvSpPr>
        <p:spPr>
          <a:xfrm>
            <a:off x="1026925" y="2811864"/>
            <a:ext cx="1258500" cy="222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Greek/Egyptian</a:t>
            </a:r>
            <a:endParaRPr sz="1200">
              <a:solidFill>
                <a:schemeClr val="lt1"/>
              </a:solidFill>
              <a:latin typeface="Calibri"/>
              <a:ea typeface="Calibri"/>
              <a:cs typeface="Calibri"/>
              <a:sym typeface="Calibri"/>
            </a:endParaRPr>
          </a:p>
        </p:txBody>
      </p:sp>
      <p:sp>
        <p:nvSpPr>
          <p:cNvPr id="1258" name="Google Shape;1258;p52"/>
          <p:cNvSpPr txBox="1">
            <a:spLocks noGrp="1"/>
          </p:cNvSpPr>
          <p:nvPr>
            <p:ph type="ctrTitle" idx="4294967295"/>
          </p:nvPr>
        </p:nvSpPr>
        <p:spPr>
          <a:xfrm>
            <a:off x="2291093" y="2811853"/>
            <a:ext cx="1258500" cy="222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Greek/Roman</a:t>
            </a:r>
            <a:endParaRPr sz="1200">
              <a:solidFill>
                <a:schemeClr val="lt1"/>
              </a:solidFill>
              <a:latin typeface="Calibri"/>
              <a:ea typeface="Calibri"/>
              <a:cs typeface="Calibri"/>
              <a:sym typeface="Calibri"/>
            </a:endParaRPr>
          </a:p>
        </p:txBody>
      </p:sp>
      <p:sp>
        <p:nvSpPr>
          <p:cNvPr id="1259" name="Google Shape;1259;p52"/>
          <p:cNvSpPr txBox="1">
            <a:spLocks noGrp="1"/>
          </p:cNvSpPr>
          <p:nvPr>
            <p:ph type="ctrTitle" idx="4294967295"/>
          </p:nvPr>
        </p:nvSpPr>
        <p:spPr>
          <a:xfrm>
            <a:off x="1685490" y="4563480"/>
            <a:ext cx="1258500" cy="222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Greek/Near East</a:t>
            </a:r>
            <a:endParaRPr sz="1200">
              <a:solidFill>
                <a:schemeClr val="lt1"/>
              </a:solidFill>
              <a:latin typeface="Calibri"/>
              <a:ea typeface="Calibri"/>
              <a:cs typeface="Calibri"/>
              <a:sym typeface="Calibri"/>
            </a:endParaRPr>
          </a:p>
        </p:txBody>
      </p:sp>
      <p:sp>
        <p:nvSpPr>
          <p:cNvPr id="1260" name="Google Shape;1260;p52"/>
          <p:cNvSpPr txBox="1">
            <a:spLocks noGrp="1"/>
          </p:cNvSpPr>
          <p:nvPr>
            <p:ph type="ctrTitle" idx="4294967295"/>
          </p:nvPr>
        </p:nvSpPr>
        <p:spPr>
          <a:xfrm>
            <a:off x="4853641" y="4556725"/>
            <a:ext cx="35709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Confusion Matrix of Mystery objects &amp; Prediction</a:t>
            </a:r>
            <a:endParaRPr sz="12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53"/>
          <p:cNvSpPr txBox="1">
            <a:spLocks noGrp="1"/>
          </p:cNvSpPr>
          <p:nvPr>
            <p:ph type="subTitle" idx="4294967295"/>
          </p:nvPr>
        </p:nvSpPr>
        <p:spPr>
          <a:xfrm>
            <a:off x="1730100" y="441410"/>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Insights from the Model</a:t>
            </a:r>
            <a:endParaRPr sz="3000">
              <a:solidFill>
                <a:schemeClr val="dk1"/>
              </a:solidFill>
              <a:latin typeface="Calibri"/>
              <a:ea typeface="Calibri"/>
              <a:cs typeface="Calibri"/>
              <a:sym typeface="Calibri"/>
            </a:endParaRPr>
          </a:p>
        </p:txBody>
      </p:sp>
      <p:grpSp>
        <p:nvGrpSpPr>
          <p:cNvPr id="1266" name="Google Shape;1266;p53"/>
          <p:cNvGrpSpPr/>
          <p:nvPr/>
        </p:nvGrpSpPr>
        <p:grpSpPr>
          <a:xfrm>
            <a:off x="7537360" y="216749"/>
            <a:ext cx="1269079" cy="1213699"/>
            <a:chOff x="1059125" y="238125"/>
            <a:chExt cx="5477250" cy="5235975"/>
          </a:xfrm>
        </p:grpSpPr>
        <p:sp>
          <p:nvSpPr>
            <p:cNvPr id="1267" name="Google Shape;1267;p53"/>
            <p:cNvSpPr/>
            <p:nvPr/>
          </p:nvSpPr>
          <p:spPr>
            <a:xfrm>
              <a:off x="2161925" y="1177075"/>
              <a:ext cx="4374450" cy="4297025"/>
            </a:xfrm>
            <a:custGeom>
              <a:avLst/>
              <a:gdLst/>
              <a:ahLst/>
              <a:cxnLst/>
              <a:rect l="l" t="t" r="r" b="b"/>
              <a:pathLst>
                <a:path w="174978" h="171881" extrusionOk="0">
                  <a:moveTo>
                    <a:pt x="46118" y="23985"/>
                  </a:moveTo>
                  <a:lnTo>
                    <a:pt x="47679" y="25100"/>
                  </a:lnTo>
                  <a:lnTo>
                    <a:pt x="50911" y="27373"/>
                  </a:lnTo>
                  <a:lnTo>
                    <a:pt x="54076" y="29625"/>
                  </a:lnTo>
                  <a:cubicBezTo>
                    <a:pt x="54611" y="30004"/>
                    <a:pt x="55146" y="30360"/>
                    <a:pt x="55658" y="30761"/>
                  </a:cubicBezTo>
                  <a:lnTo>
                    <a:pt x="57219" y="31921"/>
                  </a:lnTo>
                  <a:lnTo>
                    <a:pt x="63371" y="36601"/>
                  </a:lnTo>
                  <a:lnTo>
                    <a:pt x="64909" y="37761"/>
                  </a:lnTo>
                  <a:lnTo>
                    <a:pt x="66402" y="38942"/>
                  </a:lnTo>
                  <a:lnTo>
                    <a:pt x="69389" y="41349"/>
                  </a:lnTo>
                  <a:lnTo>
                    <a:pt x="72354" y="43712"/>
                  </a:lnTo>
                  <a:lnTo>
                    <a:pt x="73825" y="44893"/>
                  </a:lnTo>
                  <a:cubicBezTo>
                    <a:pt x="74315" y="45295"/>
                    <a:pt x="74783" y="45718"/>
                    <a:pt x="75251" y="46119"/>
                  </a:cubicBezTo>
                  <a:cubicBezTo>
                    <a:pt x="77168" y="47747"/>
                    <a:pt x="79063" y="49351"/>
                    <a:pt x="80935" y="50956"/>
                  </a:cubicBezTo>
                  <a:lnTo>
                    <a:pt x="82340" y="52160"/>
                  </a:lnTo>
                  <a:cubicBezTo>
                    <a:pt x="82808" y="52561"/>
                    <a:pt x="83276" y="52940"/>
                    <a:pt x="83744" y="53364"/>
                  </a:cubicBezTo>
                  <a:lnTo>
                    <a:pt x="86463" y="55816"/>
                  </a:lnTo>
                  <a:lnTo>
                    <a:pt x="91813" y="60653"/>
                  </a:lnTo>
                  <a:lnTo>
                    <a:pt x="96873" y="65512"/>
                  </a:lnTo>
                  <a:lnTo>
                    <a:pt x="99392" y="67919"/>
                  </a:lnTo>
                  <a:lnTo>
                    <a:pt x="100618" y="69101"/>
                  </a:lnTo>
                  <a:lnTo>
                    <a:pt x="101821" y="70326"/>
                  </a:lnTo>
                  <a:cubicBezTo>
                    <a:pt x="108218" y="76724"/>
                    <a:pt x="114125" y="82965"/>
                    <a:pt x="119363" y="88894"/>
                  </a:cubicBezTo>
                  <a:cubicBezTo>
                    <a:pt x="129884" y="100730"/>
                    <a:pt x="138020" y="111184"/>
                    <a:pt x="143437" y="118674"/>
                  </a:cubicBezTo>
                  <a:lnTo>
                    <a:pt x="145398" y="121304"/>
                  </a:lnTo>
                  <a:lnTo>
                    <a:pt x="146290" y="122508"/>
                  </a:lnTo>
                  <a:cubicBezTo>
                    <a:pt x="146557" y="122909"/>
                    <a:pt x="146847" y="123288"/>
                    <a:pt x="147092" y="123645"/>
                  </a:cubicBezTo>
                  <a:lnTo>
                    <a:pt x="149700" y="127412"/>
                  </a:lnTo>
                  <a:lnTo>
                    <a:pt x="151862" y="130532"/>
                  </a:lnTo>
                  <a:cubicBezTo>
                    <a:pt x="151862" y="130532"/>
                    <a:pt x="152375" y="131290"/>
                    <a:pt x="153356" y="132694"/>
                  </a:cubicBezTo>
                  <a:cubicBezTo>
                    <a:pt x="154337" y="134121"/>
                    <a:pt x="155674" y="136261"/>
                    <a:pt x="157435" y="138980"/>
                  </a:cubicBezTo>
                  <a:lnTo>
                    <a:pt x="158839" y="141120"/>
                  </a:lnTo>
                  <a:cubicBezTo>
                    <a:pt x="159084" y="141499"/>
                    <a:pt x="159330" y="141878"/>
                    <a:pt x="159575" y="142279"/>
                  </a:cubicBezTo>
                  <a:lnTo>
                    <a:pt x="159976" y="142881"/>
                  </a:lnTo>
                  <a:lnTo>
                    <a:pt x="160355" y="143483"/>
                  </a:lnTo>
                  <a:cubicBezTo>
                    <a:pt x="161358" y="145155"/>
                    <a:pt x="162473" y="146982"/>
                    <a:pt x="163654" y="148922"/>
                  </a:cubicBezTo>
                  <a:cubicBezTo>
                    <a:pt x="166084" y="152778"/>
                    <a:pt x="168558" y="157280"/>
                    <a:pt x="171366" y="162184"/>
                  </a:cubicBezTo>
                  <a:cubicBezTo>
                    <a:pt x="172102" y="163388"/>
                    <a:pt x="172748" y="164659"/>
                    <a:pt x="173283" y="165974"/>
                  </a:cubicBezTo>
                  <a:cubicBezTo>
                    <a:pt x="173528" y="166642"/>
                    <a:pt x="173707" y="167311"/>
                    <a:pt x="173818" y="168024"/>
                  </a:cubicBezTo>
                  <a:cubicBezTo>
                    <a:pt x="173907" y="168693"/>
                    <a:pt x="173863" y="169384"/>
                    <a:pt x="173662" y="170053"/>
                  </a:cubicBezTo>
                  <a:cubicBezTo>
                    <a:pt x="173633" y="170149"/>
                    <a:pt x="173621" y="170191"/>
                    <a:pt x="173616" y="170208"/>
                  </a:cubicBezTo>
                  <a:lnTo>
                    <a:pt x="173616" y="170208"/>
                  </a:lnTo>
                  <a:lnTo>
                    <a:pt x="173528" y="170142"/>
                  </a:lnTo>
                  <a:lnTo>
                    <a:pt x="173083" y="169785"/>
                  </a:lnTo>
                  <a:cubicBezTo>
                    <a:pt x="172458" y="169295"/>
                    <a:pt x="171834" y="168805"/>
                    <a:pt x="171233" y="168314"/>
                  </a:cubicBezTo>
                  <a:lnTo>
                    <a:pt x="167421" y="165305"/>
                  </a:lnTo>
                  <a:cubicBezTo>
                    <a:pt x="164858" y="163277"/>
                    <a:pt x="162227" y="161159"/>
                    <a:pt x="159508" y="158975"/>
                  </a:cubicBezTo>
                  <a:lnTo>
                    <a:pt x="155407" y="155698"/>
                  </a:lnTo>
                  <a:lnTo>
                    <a:pt x="151238" y="152310"/>
                  </a:lnTo>
                  <a:cubicBezTo>
                    <a:pt x="139960" y="143171"/>
                    <a:pt x="127878" y="133140"/>
                    <a:pt x="115775" y="122597"/>
                  </a:cubicBezTo>
                  <a:cubicBezTo>
                    <a:pt x="103671" y="112054"/>
                    <a:pt x="91545" y="100975"/>
                    <a:pt x="80155" y="89808"/>
                  </a:cubicBezTo>
                  <a:cubicBezTo>
                    <a:pt x="68765" y="78641"/>
                    <a:pt x="58066" y="67384"/>
                    <a:pt x="48726" y="56685"/>
                  </a:cubicBezTo>
                  <a:cubicBezTo>
                    <a:pt x="48124" y="56016"/>
                    <a:pt x="47545" y="55347"/>
                    <a:pt x="46965" y="54679"/>
                  </a:cubicBezTo>
                  <a:lnTo>
                    <a:pt x="45271" y="52695"/>
                  </a:lnTo>
                  <a:lnTo>
                    <a:pt x="41928" y="48794"/>
                  </a:lnTo>
                  <a:lnTo>
                    <a:pt x="40323" y="46877"/>
                  </a:lnTo>
                  <a:cubicBezTo>
                    <a:pt x="39788" y="46231"/>
                    <a:pt x="39253" y="45584"/>
                    <a:pt x="38740" y="44938"/>
                  </a:cubicBezTo>
                  <a:lnTo>
                    <a:pt x="36088" y="41661"/>
                  </a:lnTo>
                  <a:lnTo>
                    <a:pt x="35642" y="41126"/>
                  </a:lnTo>
                  <a:lnTo>
                    <a:pt x="35018" y="40368"/>
                  </a:lnTo>
                  <a:cubicBezTo>
                    <a:pt x="34500" y="39715"/>
                    <a:pt x="33924" y="39111"/>
                    <a:pt x="33301" y="38562"/>
                  </a:cubicBezTo>
                  <a:lnTo>
                    <a:pt x="33301" y="38562"/>
                  </a:lnTo>
                  <a:cubicBezTo>
                    <a:pt x="33438" y="38469"/>
                    <a:pt x="33566" y="38365"/>
                    <a:pt x="33680" y="38251"/>
                  </a:cubicBezTo>
                  <a:cubicBezTo>
                    <a:pt x="33970" y="38006"/>
                    <a:pt x="34215" y="37716"/>
                    <a:pt x="34461" y="37448"/>
                  </a:cubicBezTo>
                  <a:lnTo>
                    <a:pt x="35152" y="36646"/>
                  </a:lnTo>
                  <a:lnTo>
                    <a:pt x="45450" y="24743"/>
                  </a:lnTo>
                  <a:lnTo>
                    <a:pt x="46096" y="24007"/>
                  </a:lnTo>
                  <a:cubicBezTo>
                    <a:pt x="46118" y="23985"/>
                    <a:pt x="46118" y="23985"/>
                    <a:pt x="46118" y="23985"/>
                  </a:cubicBezTo>
                  <a:close/>
                  <a:moveTo>
                    <a:pt x="0" y="1"/>
                  </a:moveTo>
                  <a:cubicBezTo>
                    <a:pt x="535" y="1249"/>
                    <a:pt x="1226" y="2408"/>
                    <a:pt x="2073" y="3478"/>
                  </a:cubicBezTo>
                  <a:lnTo>
                    <a:pt x="3188" y="4860"/>
                  </a:lnTo>
                  <a:lnTo>
                    <a:pt x="12215" y="16161"/>
                  </a:lnTo>
                  <a:lnTo>
                    <a:pt x="22714" y="29290"/>
                  </a:lnTo>
                  <a:lnTo>
                    <a:pt x="27974" y="35888"/>
                  </a:lnTo>
                  <a:lnTo>
                    <a:pt x="28643" y="36735"/>
                  </a:lnTo>
                  <a:cubicBezTo>
                    <a:pt x="28866" y="37003"/>
                    <a:pt x="29066" y="37292"/>
                    <a:pt x="29334" y="37560"/>
                  </a:cubicBezTo>
                  <a:cubicBezTo>
                    <a:pt x="29579" y="37850"/>
                    <a:pt x="29847" y="38117"/>
                    <a:pt x="30136" y="38362"/>
                  </a:cubicBezTo>
                  <a:cubicBezTo>
                    <a:pt x="30471" y="38652"/>
                    <a:pt x="30850" y="38853"/>
                    <a:pt x="31251" y="38964"/>
                  </a:cubicBezTo>
                  <a:cubicBezTo>
                    <a:pt x="31448" y="39023"/>
                    <a:pt x="31654" y="39052"/>
                    <a:pt x="31859" y="39052"/>
                  </a:cubicBezTo>
                  <a:cubicBezTo>
                    <a:pt x="32118" y="39052"/>
                    <a:pt x="32374" y="39007"/>
                    <a:pt x="32610" y="38920"/>
                  </a:cubicBezTo>
                  <a:cubicBezTo>
                    <a:pt x="32639" y="38909"/>
                    <a:pt x="32667" y="38897"/>
                    <a:pt x="32694" y="38886"/>
                  </a:cubicBezTo>
                  <a:lnTo>
                    <a:pt x="32694" y="38886"/>
                  </a:lnTo>
                  <a:cubicBezTo>
                    <a:pt x="33118" y="39645"/>
                    <a:pt x="33612" y="40364"/>
                    <a:pt x="34171" y="41037"/>
                  </a:cubicBezTo>
                  <a:lnTo>
                    <a:pt x="34773" y="41795"/>
                  </a:lnTo>
                  <a:lnTo>
                    <a:pt x="35218" y="42352"/>
                  </a:lnTo>
                  <a:lnTo>
                    <a:pt x="37893" y="45629"/>
                  </a:lnTo>
                  <a:cubicBezTo>
                    <a:pt x="38406" y="46275"/>
                    <a:pt x="38919" y="46922"/>
                    <a:pt x="39454" y="47568"/>
                  </a:cubicBezTo>
                  <a:lnTo>
                    <a:pt x="41103" y="49485"/>
                  </a:lnTo>
                  <a:lnTo>
                    <a:pt x="44447" y="53408"/>
                  </a:lnTo>
                  <a:lnTo>
                    <a:pt x="46141" y="55392"/>
                  </a:lnTo>
                  <a:cubicBezTo>
                    <a:pt x="46720" y="56061"/>
                    <a:pt x="47277" y="56752"/>
                    <a:pt x="47879" y="57398"/>
                  </a:cubicBezTo>
                  <a:cubicBezTo>
                    <a:pt x="57263" y="68142"/>
                    <a:pt x="67963" y="79399"/>
                    <a:pt x="79375" y="90588"/>
                  </a:cubicBezTo>
                  <a:cubicBezTo>
                    <a:pt x="90765" y="101778"/>
                    <a:pt x="102913" y="112878"/>
                    <a:pt x="115039" y="123422"/>
                  </a:cubicBezTo>
                  <a:cubicBezTo>
                    <a:pt x="127143" y="133987"/>
                    <a:pt x="139246" y="144018"/>
                    <a:pt x="150525" y="153157"/>
                  </a:cubicBezTo>
                  <a:lnTo>
                    <a:pt x="154693" y="156545"/>
                  </a:lnTo>
                  <a:lnTo>
                    <a:pt x="158817" y="159844"/>
                  </a:lnTo>
                  <a:cubicBezTo>
                    <a:pt x="161514" y="162006"/>
                    <a:pt x="164144" y="164124"/>
                    <a:pt x="166730" y="166152"/>
                  </a:cubicBezTo>
                  <a:lnTo>
                    <a:pt x="170519" y="169161"/>
                  </a:lnTo>
                  <a:lnTo>
                    <a:pt x="172369" y="170632"/>
                  </a:lnTo>
                  <a:lnTo>
                    <a:pt x="172837" y="170989"/>
                  </a:lnTo>
                  <a:lnTo>
                    <a:pt x="173216" y="171301"/>
                  </a:lnTo>
                  <a:cubicBezTo>
                    <a:pt x="173350" y="171412"/>
                    <a:pt x="173506" y="171546"/>
                    <a:pt x="173662" y="171635"/>
                  </a:cubicBezTo>
                  <a:lnTo>
                    <a:pt x="173885" y="171814"/>
                  </a:lnTo>
                  <a:cubicBezTo>
                    <a:pt x="173907" y="171836"/>
                    <a:pt x="173952" y="171858"/>
                    <a:pt x="173996" y="171881"/>
                  </a:cubicBezTo>
                  <a:lnTo>
                    <a:pt x="174063" y="171769"/>
                  </a:lnTo>
                  <a:lnTo>
                    <a:pt x="174309" y="171256"/>
                  </a:lnTo>
                  <a:cubicBezTo>
                    <a:pt x="174398" y="171078"/>
                    <a:pt x="174487" y="170922"/>
                    <a:pt x="174554" y="170744"/>
                  </a:cubicBezTo>
                  <a:lnTo>
                    <a:pt x="174687" y="170365"/>
                  </a:lnTo>
                  <a:cubicBezTo>
                    <a:pt x="174933" y="169562"/>
                    <a:pt x="174977" y="168715"/>
                    <a:pt x="174866" y="167891"/>
                  </a:cubicBezTo>
                  <a:cubicBezTo>
                    <a:pt x="174754" y="167110"/>
                    <a:pt x="174554" y="166330"/>
                    <a:pt x="174286" y="165595"/>
                  </a:cubicBezTo>
                  <a:cubicBezTo>
                    <a:pt x="173729" y="164235"/>
                    <a:pt x="173060" y="162920"/>
                    <a:pt x="172302" y="161649"/>
                  </a:cubicBezTo>
                  <a:cubicBezTo>
                    <a:pt x="169472" y="156746"/>
                    <a:pt x="166997" y="152221"/>
                    <a:pt x="164568" y="148364"/>
                  </a:cubicBezTo>
                  <a:lnTo>
                    <a:pt x="161247" y="142903"/>
                  </a:lnTo>
                  <a:lnTo>
                    <a:pt x="160868" y="142301"/>
                  </a:lnTo>
                  <a:lnTo>
                    <a:pt x="160489" y="141700"/>
                  </a:lnTo>
                  <a:lnTo>
                    <a:pt x="159731" y="140541"/>
                  </a:lnTo>
                  <a:lnTo>
                    <a:pt x="158327" y="138378"/>
                  </a:lnTo>
                  <a:cubicBezTo>
                    <a:pt x="156566" y="135659"/>
                    <a:pt x="155184" y="133541"/>
                    <a:pt x="154247" y="132093"/>
                  </a:cubicBezTo>
                  <a:lnTo>
                    <a:pt x="152732" y="129930"/>
                  </a:lnTo>
                  <a:lnTo>
                    <a:pt x="150570" y="126788"/>
                  </a:lnTo>
                  <a:lnTo>
                    <a:pt x="147962" y="123020"/>
                  </a:lnTo>
                  <a:cubicBezTo>
                    <a:pt x="147716" y="122642"/>
                    <a:pt x="147427" y="122263"/>
                    <a:pt x="147137" y="121884"/>
                  </a:cubicBezTo>
                  <a:cubicBezTo>
                    <a:pt x="146847" y="121482"/>
                    <a:pt x="146557" y="121081"/>
                    <a:pt x="146245" y="120680"/>
                  </a:cubicBezTo>
                  <a:lnTo>
                    <a:pt x="144306" y="118027"/>
                  </a:lnTo>
                  <a:cubicBezTo>
                    <a:pt x="138867" y="110493"/>
                    <a:pt x="130709" y="100039"/>
                    <a:pt x="120166" y="88159"/>
                  </a:cubicBezTo>
                  <a:cubicBezTo>
                    <a:pt x="114905" y="82207"/>
                    <a:pt x="108999" y="75966"/>
                    <a:pt x="102579" y="69546"/>
                  </a:cubicBezTo>
                  <a:cubicBezTo>
                    <a:pt x="102178" y="69145"/>
                    <a:pt x="101777" y="68722"/>
                    <a:pt x="101375" y="68320"/>
                  </a:cubicBezTo>
                  <a:lnTo>
                    <a:pt x="100127" y="67139"/>
                  </a:lnTo>
                  <a:lnTo>
                    <a:pt x="97631" y="64732"/>
                  </a:lnTo>
                  <a:lnTo>
                    <a:pt x="92504" y="59850"/>
                  </a:lnTo>
                  <a:lnTo>
                    <a:pt x="87154" y="54991"/>
                  </a:lnTo>
                  <a:lnTo>
                    <a:pt x="84435" y="52539"/>
                  </a:lnTo>
                  <a:cubicBezTo>
                    <a:pt x="83989" y="52115"/>
                    <a:pt x="83499" y="51736"/>
                    <a:pt x="83031" y="51335"/>
                  </a:cubicBezTo>
                  <a:lnTo>
                    <a:pt x="81626" y="50132"/>
                  </a:lnTo>
                  <a:lnTo>
                    <a:pt x="75920" y="45272"/>
                  </a:lnTo>
                  <a:cubicBezTo>
                    <a:pt x="75452" y="44871"/>
                    <a:pt x="74984" y="44448"/>
                    <a:pt x="74494" y="44046"/>
                  </a:cubicBezTo>
                  <a:lnTo>
                    <a:pt x="73000" y="42865"/>
                  </a:lnTo>
                  <a:lnTo>
                    <a:pt x="70036" y="40480"/>
                  </a:lnTo>
                  <a:lnTo>
                    <a:pt x="67071" y="38095"/>
                  </a:lnTo>
                  <a:lnTo>
                    <a:pt x="65555" y="36891"/>
                  </a:lnTo>
                  <a:lnTo>
                    <a:pt x="64039" y="35732"/>
                  </a:lnTo>
                  <a:cubicBezTo>
                    <a:pt x="61989" y="34172"/>
                    <a:pt x="59916" y="32611"/>
                    <a:pt x="57843" y="31051"/>
                  </a:cubicBezTo>
                  <a:lnTo>
                    <a:pt x="56305" y="29870"/>
                  </a:lnTo>
                  <a:cubicBezTo>
                    <a:pt x="55770" y="29469"/>
                    <a:pt x="55235" y="29112"/>
                    <a:pt x="54700" y="28733"/>
                  </a:cubicBezTo>
                  <a:lnTo>
                    <a:pt x="51512" y="26459"/>
                  </a:lnTo>
                  <a:lnTo>
                    <a:pt x="48325" y="24186"/>
                  </a:lnTo>
                  <a:lnTo>
                    <a:pt x="46698" y="23049"/>
                  </a:lnTo>
                  <a:lnTo>
                    <a:pt x="46297" y="22759"/>
                  </a:lnTo>
                  <a:lnTo>
                    <a:pt x="46096" y="22625"/>
                  </a:lnTo>
                  <a:lnTo>
                    <a:pt x="46007" y="22536"/>
                  </a:lnTo>
                  <a:cubicBezTo>
                    <a:pt x="45981" y="22523"/>
                    <a:pt x="45963" y="22511"/>
                    <a:pt x="45948" y="22511"/>
                  </a:cubicBezTo>
                  <a:cubicBezTo>
                    <a:pt x="45936" y="22511"/>
                    <a:pt x="45927" y="22517"/>
                    <a:pt x="45918" y="22536"/>
                  </a:cubicBezTo>
                  <a:lnTo>
                    <a:pt x="45271" y="23272"/>
                  </a:lnTo>
                  <a:lnTo>
                    <a:pt x="44647" y="24030"/>
                  </a:lnTo>
                  <a:lnTo>
                    <a:pt x="34327" y="35933"/>
                  </a:lnTo>
                  <a:lnTo>
                    <a:pt x="33636" y="36713"/>
                  </a:lnTo>
                  <a:cubicBezTo>
                    <a:pt x="33413" y="36958"/>
                    <a:pt x="33190" y="37203"/>
                    <a:pt x="32945" y="37426"/>
                  </a:cubicBezTo>
                  <a:cubicBezTo>
                    <a:pt x="32778" y="37593"/>
                    <a:pt x="32596" y="37729"/>
                    <a:pt x="32385" y="37821"/>
                  </a:cubicBezTo>
                  <a:lnTo>
                    <a:pt x="32385" y="37821"/>
                  </a:lnTo>
                  <a:cubicBezTo>
                    <a:pt x="32276" y="37740"/>
                    <a:pt x="32165" y="37660"/>
                    <a:pt x="32053" y="37582"/>
                  </a:cubicBezTo>
                  <a:lnTo>
                    <a:pt x="32053" y="37582"/>
                  </a:lnTo>
                  <a:cubicBezTo>
                    <a:pt x="32098" y="37687"/>
                    <a:pt x="32144" y="37791"/>
                    <a:pt x="32192" y="37894"/>
                  </a:cubicBezTo>
                  <a:lnTo>
                    <a:pt x="32192" y="37894"/>
                  </a:lnTo>
                  <a:cubicBezTo>
                    <a:pt x="32091" y="37927"/>
                    <a:pt x="31986" y="37942"/>
                    <a:pt x="31880" y="37942"/>
                  </a:cubicBezTo>
                  <a:cubicBezTo>
                    <a:pt x="31768" y="37942"/>
                    <a:pt x="31654" y="37925"/>
                    <a:pt x="31541" y="37894"/>
                  </a:cubicBezTo>
                  <a:cubicBezTo>
                    <a:pt x="31050" y="37783"/>
                    <a:pt x="30582" y="37337"/>
                    <a:pt x="30159" y="36847"/>
                  </a:cubicBezTo>
                  <a:cubicBezTo>
                    <a:pt x="29936" y="36579"/>
                    <a:pt x="29713" y="36312"/>
                    <a:pt x="29512" y="36044"/>
                  </a:cubicBezTo>
                  <a:lnTo>
                    <a:pt x="28843" y="35197"/>
                  </a:lnTo>
                  <a:lnTo>
                    <a:pt x="23561" y="28599"/>
                  </a:lnTo>
                  <a:lnTo>
                    <a:pt x="13062" y="15470"/>
                  </a:lnTo>
                  <a:lnTo>
                    <a:pt x="4035" y="4169"/>
                  </a:lnTo>
                  <a:lnTo>
                    <a:pt x="2920" y="2787"/>
                  </a:lnTo>
                  <a:cubicBezTo>
                    <a:pt x="2073" y="1717"/>
                    <a:pt x="1092" y="78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2389275" y="985950"/>
              <a:ext cx="876025" cy="657025"/>
            </a:xfrm>
            <a:custGeom>
              <a:avLst/>
              <a:gdLst/>
              <a:ahLst/>
              <a:cxnLst/>
              <a:rect l="l" t="t" r="r" b="b"/>
              <a:pathLst>
                <a:path w="35041" h="26281" extrusionOk="0">
                  <a:moveTo>
                    <a:pt x="0" y="0"/>
                  </a:moveTo>
                  <a:lnTo>
                    <a:pt x="0" y="0"/>
                  </a:lnTo>
                  <a:cubicBezTo>
                    <a:pt x="825" y="1048"/>
                    <a:pt x="1806" y="2007"/>
                    <a:pt x="2898" y="2809"/>
                  </a:cubicBezTo>
                  <a:lnTo>
                    <a:pt x="4904" y="4280"/>
                  </a:lnTo>
                  <a:lnTo>
                    <a:pt x="12594" y="9964"/>
                  </a:lnTo>
                  <a:lnTo>
                    <a:pt x="17008" y="13285"/>
                  </a:lnTo>
                  <a:lnTo>
                    <a:pt x="23851" y="18434"/>
                  </a:lnTo>
                  <a:lnTo>
                    <a:pt x="31519" y="24252"/>
                  </a:lnTo>
                  <a:cubicBezTo>
                    <a:pt x="32589" y="25099"/>
                    <a:pt x="33770" y="25768"/>
                    <a:pt x="35040" y="26281"/>
                  </a:cubicBezTo>
                  <a:cubicBezTo>
                    <a:pt x="34216" y="25188"/>
                    <a:pt x="33257" y="24230"/>
                    <a:pt x="32187" y="23405"/>
                  </a:cubicBezTo>
                  <a:lnTo>
                    <a:pt x="29735" y="21533"/>
                  </a:lnTo>
                  <a:lnTo>
                    <a:pt x="24497" y="17565"/>
                  </a:lnTo>
                  <a:lnTo>
                    <a:pt x="17654" y="12416"/>
                  </a:lnTo>
                  <a:lnTo>
                    <a:pt x="13241" y="9095"/>
                  </a:lnTo>
                  <a:lnTo>
                    <a:pt x="5551" y="3389"/>
                  </a:lnTo>
                  <a:lnTo>
                    <a:pt x="3545" y="1917"/>
                  </a:lnTo>
                  <a:cubicBezTo>
                    <a:pt x="2452" y="1115"/>
                    <a:pt x="1249" y="46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2813900" y="1624550"/>
              <a:ext cx="255250" cy="323800"/>
            </a:xfrm>
            <a:custGeom>
              <a:avLst/>
              <a:gdLst/>
              <a:ahLst/>
              <a:cxnLst/>
              <a:rect l="l" t="t" r="r" b="b"/>
              <a:pathLst>
                <a:path w="10210" h="12952" extrusionOk="0">
                  <a:moveTo>
                    <a:pt x="10209" y="1"/>
                  </a:moveTo>
                  <a:lnTo>
                    <a:pt x="10209" y="1"/>
                  </a:lnTo>
                  <a:cubicBezTo>
                    <a:pt x="9184" y="893"/>
                    <a:pt x="8292" y="1896"/>
                    <a:pt x="7512" y="3010"/>
                  </a:cubicBezTo>
                  <a:cubicBezTo>
                    <a:pt x="7267" y="3345"/>
                    <a:pt x="6821" y="3991"/>
                    <a:pt x="6063" y="4994"/>
                  </a:cubicBezTo>
                  <a:lnTo>
                    <a:pt x="5283" y="6019"/>
                  </a:lnTo>
                  <a:lnTo>
                    <a:pt x="4815" y="6621"/>
                  </a:lnTo>
                  <a:lnTo>
                    <a:pt x="4258" y="7290"/>
                  </a:lnTo>
                  <a:lnTo>
                    <a:pt x="3389" y="8360"/>
                  </a:lnTo>
                  <a:cubicBezTo>
                    <a:pt x="2787" y="9073"/>
                    <a:pt x="2497" y="9430"/>
                    <a:pt x="2296" y="9630"/>
                  </a:cubicBezTo>
                  <a:cubicBezTo>
                    <a:pt x="1405" y="10656"/>
                    <a:pt x="647" y="11770"/>
                    <a:pt x="0" y="12952"/>
                  </a:cubicBezTo>
                  <a:cubicBezTo>
                    <a:pt x="1182" y="12261"/>
                    <a:pt x="2229" y="11391"/>
                    <a:pt x="3121" y="10366"/>
                  </a:cubicBezTo>
                  <a:cubicBezTo>
                    <a:pt x="3299" y="10143"/>
                    <a:pt x="3611" y="9809"/>
                    <a:pt x="4236" y="9073"/>
                  </a:cubicBezTo>
                  <a:cubicBezTo>
                    <a:pt x="4458" y="8806"/>
                    <a:pt x="4815" y="8360"/>
                    <a:pt x="5127" y="8003"/>
                  </a:cubicBezTo>
                  <a:lnTo>
                    <a:pt x="5684" y="7312"/>
                  </a:lnTo>
                  <a:lnTo>
                    <a:pt x="6153" y="6710"/>
                  </a:lnTo>
                  <a:cubicBezTo>
                    <a:pt x="6420" y="6376"/>
                    <a:pt x="6732" y="5952"/>
                    <a:pt x="6955" y="5663"/>
                  </a:cubicBezTo>
                  <a:cubicBezTo>
                    <a:pt x="7713" y="4637"/>
                    <a:pt x="8181" y="3991"/>
                    <a:pt x="8426" y="3657"/>
                  </a:cubicBezTo>
                  <a:cubicBezTo>
                    <a:pt x="9206" y="2542"/>
                    <a:pt x="9808" y="1294"/>
                    <a:pt x="10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1059125" y="238125"/>
              <a:ext cx="1335200" cy="986025"/>
            </a:xfrm>
            <a:custGeom>
              <a:avLst/>
              <a:gdLst/>
              <a:ahLst/>
              <a:cxnLst/>
              <a:rect l="l" t="t" r="r" b="b"/>
              <a:pathLst>
                <a:path w="53408" h="39441" extrusionOk="0">
                  <a:moveTo>
                    <a:pt x="0" y="0"/>
                  </a:moveTo>
                  <a:lnTo>
                    <a:pt x="0" y="22"/>
                  </a:lnTo>
                  <a:lnTo>
                    <a:pt x="22" y="45"/>
                  </a:lnTo>
                  <a:lnTo>
                    <a:pt x="45" y="134"/>
                  </a:lnTo>
                  <a:cubicBezTo>
                    <a:pt x="379" y="892"/>
                    <a:pt x="535" y="1271"/>
                    <a:pt x="535" y="1271"/>
                  </a:cubicBezTo>
                  <a:lnTo>
                    <a:pt x="1025" y="2430"/>
                  </a:lnTo>
                  <a:cubicBezTo>
                    <a:pt x="1115" y="2630"/>
                    <a:pt x="1204" y="2831"/>
                    <a:pt x="1293" y="3054"/>
                  </a:cubicBezTo>
                  <a:lnTo>
                    <a:pt x="1471" y="3455"/>
                  </a:lnTo>
                  <a:cubicBezTo>
                    <a:pt x="1605" y="3722"/>
                    <a:pt x="1739" y="4057"/>
                    <a:pt x="1917" y="4436"/>
                  </a:cubicBezTo>
                  <a:cubicBezTo>
                    <a:pt x="2563" y="5885"/>
                    <a:pt x="3566" y="7980"/>
                    <a:pt x="4904" y="10454"/>
                  </a:cubicBezTo>
                  <a:cubicBezTo>
                    <a:pt x="5573" y="11702"/>
                    <a:pt x="6330" y="13040"/>
                    <a:pt x="7177" y="14422"/>
                  </a:cubicBezTo>
                  <a:cubicBezTo>
                    <a:pt x="8024" y="15826"/>
                    <a:pt x="8961" y="17275"/>
                    <a:pt x="9964" y="18768"/>
                  </a:cubicBezTo>
                  <a:cubicBezTo>
                    <a:pt x="10967" y="20262"/>
                    <a:pt x="12081" y="21778"/>
                    <a:pt x="13263" y="23293"/>
                  </a:cubicBezTo>
                  <a:cubicBezTo>
                    <a:pt x="14444" y="24809"/>
                    <a:pt x="15692" y="26369"/>
                    <a:pt x="17030" y="27840"/>
                  </a:cubicBezTo>
                  <a:cubicBezTo>
                    <a:pt x="19704" y="30827"/>
                    <a:pt x="22758" y="33636"/>
                    <a:pt x="26191" y="35731"/>
                  </a:cubicBezTo>
                  <a:cubicBezTo>
                    <a:pt x="27885" y="36757"/>
                    <a:pt x="29668" y="37604"/>
                    <a:pt x="31563" y="38228"/>
                  </a:cubicBezTo>
                  <a:cubicBezTo>
                    <a:pt x="32454" y="38540"/>
                    <a:pt x="33368" y="38785"/>
                    <a:pt x="34304" y="38986"/>
                  </a:cubicBezTo>
                  <a:cubicBezTo>
                    <a:pt x="34773" y="39075"/>
                    <a:pt x="35218" y="39164"/>
                    <a:pt x="35686" y="39231"/>
                  </a:cubicBezTo>
                  <a:cubicBezTo>
                    <a:pt x="35909" y="39253"/>
                    <a:pt x="36132" y="39298"/>
                    <a:pt x="36355" y="39320"/>
                  </a:cubicBezTo>
                  <a:lnTo>
                    <a:pt x="36935" y="39364"/>
                  </a:lnTo>
                  <a:cubicBezTo>
                    <a:pt x="37224" y="39409"/>
                    <a:pt x="37492" y="39409"/>
                    <a:pt x="37737" y="39409"/>
                  </a:cubicBezTo>
                  <a:cubicBezTo>
                    <a:pt x="37910" y="39425"/>
                    <a:pt x="38084" y="39441"/>
                    <a:pt x="38249" y="39441"/>
                  </a:cubicBezTo>
                  <a:cubicBezTo>
                    <a:pt x="38318" y="39441"/>
                    <a:pt x="38385" y="39438"/>
                    <a:pt x="38450" y="39431"/>
                  </a:cubicBezTo>
                  <a:cubicBezTo>
                    <a:pt x="38874" y="39431"/>
                    <a:pt x="39231" y="39431"/>
                    <a:pt x="39476" y="39409"/>
                  </a:cubicBezTo>
                  <a:cubicBezTo>
                    <a:pt x="40189" y="39387"/>
                    <a:pt x="40902" y="39253"/>
                    <a:pt x="41593" y="39052"/>
                  </a:cubicBezTo>
                  <a:cubicBezTo>
                    <a:pt x="41905" y="38941"/>
                    <a:pt x="42195" y="38852"/>
                    <a:pt x="42485" y="38718"/>
                  </a:cubicBezTo>
                  <a:cubicBezTo>
                    <a:pt x="42797" y="38584"/>
                    <a:pt x="43087" y="38428"/>
                    <a:pt x="43399" y="38250"/>
                  </a:cubicBezTo>
                  <a:lnTo>
                    <a:pt x="41482" y="38250"/>
                  </a:lnTo>
                  <a:cubicBezTo>
                    <a:pt x="40858" y="38250"/>
                    <a:pt x="40234" y="38272"/>
                    <a:pt x="39409" y="38317"/>
                  </a:cubicBezTo>
                  <a:cubicBezTo>
                    <a:pt x="39309" y="38328"/>
                    <a:pt x="39169" y="38328"/>
                    <a:pt x="39005" y="38328"/>
                  </a:cubicBezTo>
                  <a:cubicBezTo>
                    <a:pt x="38840" y="38328"/>
                    <a:pt x="38651" y="38328"/>
                    <a:pt x="38450" y="38339"/>
                  </a:cubicBezTo>
                  <a:cubicBezTo>
                    <a:pt x="38250" y="38339"/>
                    <a:pt x="38027" y="38317"/>
                    <a:pt x="37782" y="38317"/>
                  </a:cubicBezTo>
                  <a:cubicBezTo>
                    <a:pt x="37559" y="38295"/>
                    <a:pt x="37291" y="38295"/>
                    <a:pt x="37024" y="38272"/>
                  </a:cubicBezTo>
                  <a:lnTo>
                    <a:pt x="36467" y="38205"/>
                  </a:lnTo>
                  <a:cubicBezTo>
                    <a:pt x="36266" y="38205"/>
                    <a:pt x="36043" y="38161"/>
                    <a:pt x="35820" y="38139"/>
                  </a:cubicBezTo>
                  <a:cubicBezTo>
                    <a:pt x="35397" y="38072"/>
                    <a:pt x="34951" y="37982"/>
                    <a:pt x="34527" y="37893"/>
                  </a:cubicBezTo>
                  <a:cubicBezTo>
                    <a:pt x="33636" y="37715"/>
                    <a:pt x="32744" y="37470"/>
                    <a:pt x="31897" y="37180"/>
                  </a:cubicBezTo>
                  <a:cubicBezTo>
                    <a:pt x="30092" y="36578"/>
                    <a:pt x="28375" y="35776"/>
                    <a:pt x="26748" y="34795"/>
                  </a:cubicBezTo>
                  <a:cubicBezTo>
                    <a:pt x="23427" y="32789"/>
                    <a:pt x="20462" y="30047"/>
                    <a:pt x="17832" y="27105"/>
                  </a:cubicBezTo>
                  <a:cubicBezTo>
                    <a:pt x="16517" y="25656"/>
                    <a:pt x="15291" y="24140"/>
                    <a:pt x="14132" y="22625"/>
                  </a:cubicBezTo>
                  <a:cubicBezTo>
                    <a:pt x="12951" y="21131"/>
                    <a:pt x="11881" y="19615"/>
                    <a:pt x="10878" y="18144"/>
                  </a:cubicBezTo>
                  <a:cubicBezTo>
                    <a:pt x="9852" y="16673"/>
                    <a:pt x="8938" y="15246"/>
                    <a:pt x="8114" y="13864"/>
                  </a:cubicBezTo>
                  <a:cubicBezTo>
                    <a:pt x="7267" y="12483"/>
                    <a:pt x="6531" y="11167"/>
                    <a:pt x="5862" y="9964"/>
                  </a:cubicBezTo>
                  <a:cubicBezTo>
                    <a:pt x="4525" y="7512"/>
                    <a:pt x="3544" y="5439"/>
                    <a:pt x="2898" y="3990"/>
                  </a:cubicBezTo>
                  <a:lnTo>
                    <a:pt x="2251" y="2541"/>
                  </a:lnTo>
                  <a:lnTo>
                    <a:pt x="2229" y="2519"/>
                  </a:lnTo>
                  <a:lnTo>
                    <a:pt x="2296" y="2519"/>
                  </a:lnTo>
                  <a:lnTo>
                    <a:pt x="2430" y="2586"/>
                  </a:lnTo>
                  <a:cubicBezTo>
                    <a:pt x="4458" y="3589"/>
                    <a:pt x="6576" y="4413"/>
                    <a:pt x="8782" y="5015"/>
                  </a:cubicBezTo>
                  <a:cubicBezTo>
                    <a:pt x="11502" y="5795"/>
                    <a:pt x="14756" y="6420"/>
                    <a:pt x="18256" y="7133"/>
                  </a:cubicBezTo>
                  <a:cubicBezTo>
                    <a:pt x="21978" y="7891"/>
                    <a:pt x="25634" y="8827"/>
                    <a:pt x="29267" y="10008"/>
                  </a:cubicBezTo>
                  <a:cubicBezTo>
                    <a:pt x="33034" y="11212"/>
                    <a:pt x="36734" y="12661"/>
                    <a:pt x="40345" y="14333"/>
                  </a:cubicBezTo>
                  <a:cubicBezTo>
                    <a:pt x="42084" y="15113"/>
                    <a:pt x="43778" y="16004"/>
                    <a:pt x="45405" y="17007"/>
                  </a:cubicBezTo>
                  <a:cubicBezTo>
                    <a:pt x="46898" y="17966"/>
                    <a:pt x="48258" y="19125"/>
                    <a:pt x="49439" y="20462"/>
                  </a:cubicBezTo>
                  <a:cubicBezTo>
                    <a:pt x="49952" y="21087"/>
                    <a:pt x="50420" y="21755"/>
                    <a:pt x="50821" y="22491"/>
                  </a:cubicBezTo>
                  <a:cubicBezTo>
                    <a:pt x="50911" y="22669"/>
                    <a:pt x="51022" y="22847"/>
                    <a:pt x="51111" y="23026"/>
                  </a:cubicBezTo>
                  <a:cubicBezTo>
                    <a:pt x="51200" y="23204"/>
                    <a:pt x="51267" y="23382"/>
                    <a:pt x="51356" y="23538"/>
                  </a:cubicBezTo>
                  <a:cubicBezTo>
                    <a:pt x="51423" y="23717"/>
                    <a:pt x="51490" y="23917"/>
                    <a:pt x="51557" y="24096"/>
                  </a:cubicBezTo>
                  <a:cubicBezTo>
                    <a:pt x="51602" y="24185"/>
                    <a:pt x="51624" y="24274"/>
                    <a:pt x="51646" y="24363"/>
                  </a:cubicBezTo>
                  <a:lnTo>
                    <a:pt x="51691" y="24519"/>
                  </a:lnTo>
                  <a:cubicBezTo>
                    <a:pt x="51780" y="24742"/>
                    <a:pt x="51824" y="24943"/>
                    <a:pt x="51891" y="25143"/>
                  </a:cubicBezTo>
                  <a:cubicBezTo>
                    <a:pt x="51936" y="25299"/>
                    <a:pt x="51980" y="25478"/>
                    <a:pt x="52003" y="25656"/>
                  </a:cubicBezTo>
                  <a:cubicBezTo>
                    <a:pt x="52047" y="25812"/>
                    <a:pt x="52070" y="25946"/>
                    <a:pt x="52092" y="26057"/>
                  </a:cubicBezTo>
                  <a:cubicBezTo>
                    <a:pt x="52203" y="26837"/>
                    <a:pt x="52248" y="27439"/>
                    <a:pt x="52315" y="28041"/>
                  </a:cubicBezTo>
                  <a:cubicBezTo>
                    <a:pt x="52382" y="28665"/>
                    <a:pt x="52404" y="29289"/>
                    <a:pt x="52382" y="29936"/>
                  </a:cubicBezTo>
                  <a:cubicBezTo>
                    <a:pt x="53140" y="28710"/>
                    <a:pt x="53407" y="27283"/>
                    <a:pt x="53184" y="25879"/>
                  </a:cubicBezTo>
                  <a:lnTo>
                    <a:pt x="53095" y="25433"/>
                  </a:lnTo>
                  <a:cubicBezTo>
                    <a:pt x="53050" y="25232"/>
                    <a:pt x="53006" y="25054"/>
                    <a:pt x="52961" y="24854"/>
                  </a:cubicBezTo>
                  <a:cubicBezTo>
                    <a:pt x="52917" y="24653"/>
                    <a:pt x="52850" y="24408"/>
                    <a:pt x="52761" y="24163"/>
                  </a:cubicBezTo>
                  <a:lnTo>
                    <a:pt x="52716" y="24007"/>
                  </a:lnTo>
                  <a:cubicBezTo>
                    <a:pt x="52671" y="23895"/>
                    <a:pt x="52649" y="23806"/>
                    <a:pt x="52605" y="23717"/>
                  </a:cubicBezTo>
                  <a:cubicBezTo>
                    <a:pt x="52538" y="23516"/>
                    <a:pt x="52449" y="23316"/>
                    <a:pt x="52382" y="23115"/>
                  </a:cubicBezTo>
                  <a:lnTo>
                    <a:pt x="52092" y="22535"/>
                  </a:lnTo>
                  <a:cubicBezTo>
                    <a:pt x="52003" y="22335"/>
                    <a:pt x="51891" y="22156"/>
                    <a:pt x="51802" y="21956"/>
                  </a:cubicBezTo>
                  <a:cubicBezTo>
                    <a:pt x="51356" y="21176"/>
                    <a:pt x="50844" y="20440"/>
                    <a:pt x="50264" y="19749"/>
                  </a:cubicBezTo>
                  <a:cubicBezTo>
                    <a:pt x="49038" y="18323"/>
                    <a:pt x="47589" y="17097"/>
                    <a:pt x="45984" y="16094"/>
                  </a:cubicBezTo>
                  <a:cubicBezTo>
                    <a:pt x="44335" y="15046"/>
                    <a:pt x="42596" y="14132"/>
                    <a:pt x="40791" y="13330"/>
                  </a:cubicBezTo>
                  <a:cubicBezTo>
                    <a:pt x="37158" y="11658"/>
                    <a:pt x="33413" y="10187"/>
                    <a:pt x="29601" y="8961"/>
                  </a:cubicBezTo>
                  <a:cubicBezTo>
                    <a:pt x="25946" y="7779"/>
                    <a:pt x="22223" y="6821"/>
                    <a:pt x="18478" y="6063"/>
                  </a:cubicBezTo>
                  <a:cubicBezTo>
                    <a:pt x="14957" y="5350"/>
                    <a:pt x="11725" y="4748"/>
                    <a:pt x="9072" y="3968"/>
                  </a:cubicBezTo>
                  <a:cubicBezTo>
                    <a:pt x="6955" y="3388"/>
                    <a:pt x="4882" y="2608"/>
                    <a:pt x="2920" y="1627"/>
                  </a:cubicBezTo>
                  <a:cubicBezTo>
                    <a:pt x="2809" y="1560"/>
                    <a:pt x="2697" y="1516"/>
                    <a:pt x="2608" y="1449"/>
                  </a:cubicBezTo>
                  <a:cubicBezTo>
                    <a:pt x="2430" y="1382"/>
                    <a:pt x="2274" y="1271"/>
                    <a:pt x="2118" y="1181"/>
                  </a:cubicBezTo>
                  <a:lnTo>
                    <a:pt x="1248" y="691"/>
                  </a:lnTo>
                  <a:lnTo>
                    <a:pt x="490" y="290"/>
                  </a:lnTo>
                  <a:lnTo>
                    <a:pt x="178" y="89"/>
                  </a:lnTo>
                  <a:lnTo>
                    <a:pt x="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1158300" y="429800"/>
              <a:ext cx="923950" cy="590175"/>
            </a:xfrm>
            <a:custGeom>
              <a:avLst/>
              <a:gdLst/>
              <a:ahLst/>
              <a:cxnLst/>
              <a:rect l="l" t="t" r="r" b="b"/>
              <a:pathLst>
                <a:path w="36958" h="23607" extrusionOk="0">
                  <a:moveTo>
                    <a:pt x="1" y="1"/>
                  </a:moveTo>
                  <a:cubicBezTo>
                    <a:pt x="647" y="1204"/>
                    <a:pt x="1472" y="2297"/>
                    <a:pt x="2453" y="3255"/>
                  </a:cubicBezTo>
                  <a:cubicBezTo>
                    <a:pt x="2720" y="3523"/>
                    <a:pt x="3300" y="4080"/>
                    <a:pt x="4236" y="4972"/>
                  </a:cubicBezTo>
                  <a:cubicBezTo>
                    <a:pt x="6242" y="6888"/>
                    <a:pt x="9162" y="9474"/>
                    <a:pt x="11658" y="11503"/>
                  </a:cubicBezTo>
                  <a:cubicBezTo>
                    <a:pt x="12884" y="12506"/>
                    <a:pt x="14021" y="13375"/>
                    <a:pt x="14846" y="13999"/>
                  </a:cubicBezTo>
                  <a:lnTo>
                    <a:pt x="16161" y="15002"/>
                  </a:lnTo>
                  <a:lnTo>
                    <a:pt x="16740" y="15448"/>
                  </a:lnTo>
                  <a:cubicBezTo>
                    <a:pt x="17119" y="15715"/>
                    <a:pt x="17654" y="16117"/>
                    <a:pt x="18323" y="16585"/>
                  </a:cubicBezTo>
                  <a:cubicBezTo>
                    <a:pt x="19995" y="17811"/>
                    <a:pt x="21711" y="18925"/>
                    <a:pt x="23517" y="19973"/>
                  </a:cubicBezTo>
                  <a:cubicBezTo>
                    <a:pt x="25478" y="21132"/>
                    <a:pt x="27573" y="22090"/>
                    <a:pt x="29758" y="22804"/>
                  </a:cubicBezTo>
                  <a:lnTo>
                    <a:pt x="30493" y="23004"/>
                  </a:lnTo>
                  <a:cubicBezTo>
                    <a:pt x="30627" y="23049"/>
                    <a:pt x="30739" y="23071"/>
                    <a:pt x="30850" y="23093"/>
                  </a:cubicBezTo>
                  <a:lnTo>
                    <a:pt x="31184" y="23183"/>
                  </a:lnTo>
                  <a:lnTo>
                    <a:pt x="31875" y="23339"/>
                  </a:lnTo>
                  <a:cubicBezTo>
                    <a:pt x="32299" y="23428"/>
                    <a:pt x="32633" y="23472"/>
                    <a:pt x="32879" y="23495"/>
                  </a:cubicBezTo>
                  <a:cubicBezTo>
                    <a:pt x="33257" y="23562"/>
                    <a:pt x="33636" y="23606"/>
                    <a:pt x="34038" y="23606"/>
                  </a:cubicBezTo>
                  <a:lnTo>
                    <a:pt x="34550" y="23606"/>
                  </a:lnTo>
                  <a:cubicBezTo>
                    <a:pt x="34706" y="23606"/>
                    <a:pt x="34885" y="23584"/>
                    <a:pt x="35041" y="23562"/>
                  </a:cubicBezTo>
                  <a:cubicBezTo>
                    <a:pt x="35687" y="23472"/>
                    <a:pt x="36333" y="23316"/>
                    <a:pt x="36958" y="23116"/>
                  </a:cubicBezTo>
                  <a:cubicBezTo>
                    <a:pt x="36244" y="22960"/>
                    <a:pt x="35665" y="22871"/>
                    <a:pt x="35063" y="22759"/>
                  </a:cubicBezTo>
                  <a:cubicBezTo>
                    <a:pt x="34907" y="22737"/>
                    <a:pt x="34751" y="22692"/>
                    <a:pt x="34595" y="22670"/>
                  </a:cubicBezTo>
                  <a:lnTo>
                    <a:pt x="34127" y="22603"/>
                  </a:lnTo>
                  <a:cubicBezTo>
                    <a:pt x="33792" y="22536"/>
                    <a:pt x="33436" y="22514"/>
                    <a:pt x="33035" y="22425"/>
                  </a:cubicBezTo>
                  <a:cubicBezTo>
                    <a:pt x="32812" y="22380"/>
                    <a:pt x="32500" y="22336"/>
                    <a:pt x="32098" y="22269"/>
                  </a:cubicBezTo>
                  <a:lnTo>
                    <a:pt x="31430" y="22113"/>
                  </a:lnTo>
                  <a:lnTo>
                    <a:pt x="31118" y="22046"/>
                  </a:lnTo>
                  <a:cubicBezTo>
                    <a:pt x="31006" y="22024"/>
                    <a:pt x="30895" y="21979"/>
                    <a:pt x="30783" y="21957"/>
                  </a:cubicBezTo>
                  <a:lnTo>
                    <a:pt x="30092" y="21734"/>
                  </a:lnTo>
                  <a:cubicBezTo>
                    <a:pt x="27975" y="21065"/>
                    <a:pt x="25946" y="20151"/>
                    <a:pt x="24052" y="19014"/>
                  </a:cubicBezTo>
                  <a:cubicBezTo>
                    <a:pt x="22291" y="18011"/>
                    <a:pt x="20597" y="16897"/>
                    <a:pt x="18969" y="15715"/>
                  </a:cubicBezTo>
                  <a:cubicBezTo>
                    <a:pt x="18301" y="15225"/>
                    <a:pt x="17766" y="14846"/>
                    <a:pt x="17387" y="14579"/>
                  </a:cubicBezTo>
                  <a:lnTo>
                    <a:pt x="16807" y="14133"/>
                  </a:lnTo>
                  <a:lnTo>
                    <a:pt x="15515" y="13152"/>
                  </a:lnTo>
                  <a:cubicBezTo>
                    <a:pt x="14690" y="12528"/>
                    <a:pt x="13575" y="11659"/>
                    <a:pt x="12349" y="10633"/>
                  </a:cubicBezTo>
                  <a:cubicBezTo>
                    <a:pt x="9875" y="8649"/>
                    <a:pt x="7000" y="6064"/>
                    <a:pt x="4994" y="4169"/>
                  </a:cubicBezTo>
                  <a:cubicBezTo>
                    <a:pt x="4080" y="3300"/>
                    <a:pt x="3500" y="2743"/>
                    <a:pt x="3210" y="2453"/>
                  </a:cubicBezTo>
                  <a:cubicBezTo>
                    <a:pt x="2252" y="1517"/>
                    <a:pt x="1182" y="6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1146600" y="364600"/>
              <a:ext cx="991375" cy="638100"/>
            </a:xfrm>
            <a:custGeom>
              <a:avLst/>
              <a:gdLst/>
              <a:ahLst/>
              <a:cxnLst/>
              <a:rect l="l" t="t" r="r" b="b"/>
              <a:pathLst>
                <a:path w="39655" h="25524" extrusionOk="0">
                  <a:moveTo>
                    <a:pt x="1" y="1"/>
                  </a:moveTo>
                  <a:cubicBezTo>
                    <a:pt x="313" y="580"/>
                    <a:pt x="669" y="1138"/>
                    <a:pt x="1070" y="1650"/>
                  </a:cubicBezTo>
                  <a:cubicBezTo>
                    <a:pt x="1271" y="1896"/>
                    <a:pt x="1472" y="2141"/>
                    <a:pt x="1717" y="2408"/>
                  </a:cubicBezTo>
                  <a:cubicBezTo>
                    <a:pt x="1962" y="2653"/>
                    <a:pt x="2230" y="2921"/>
                    <a:pt x="2542" y="3188"/>
                  </a:cubicBezTo>
                  <a:cubicBezTo>
                    <a:pt x="2720" y="3344"/>
                    <a:pt x="2987" y="3567"/>
                    <a:pt x="3322" y="3835"/>
                  </a:cubicBezTo>
                  <a:cubicBezTo>
                    <a:pt x="3478" y="3969"/>
                    <a:pt x="3656" y="4125"/>
                    <a:pt x="3857" y="4281"/>
                  </a:cubicBezTo>
                  <a:lnTo>
                    <a:pt x="4459" y="4749"/>
                  </a:lnTo>
                  <a:cubicBezTo>
                    <a:pt x="4681" y="4905"/>
                    <a:pt x="4904" y="5083"/>
                    <a:pt x="5127" y="5239"/>
                  </a:cubicBezTo>
                  <a:cubicBezTo>
                    <a:pt x="7178" y="6688"/>
                    <a:pt x="9296" y="8025"/>
                    <a:pt x="11525" y="9207"/>
                  </a:cubicBezTo>
                  <a:cubicBezTo>
                    <a:pt x="13754" y="10433"/>
                    <a:pt x="15983" y="11480"/>
                    <a:pt x="17587" y="12260"/>
                  </a:cubicBezTo>
                  <a:lnTo>
                    <a:pt x="20262" y="13509"/>
                  </a:lnTo>
                  <a:lnTo>
                    <a:pt x="21889" y="14267"/>
                  </a:lnTo>
                  <a:cubicBezTo>
                    <a:pt x="22915" y="14735"/>
                    <a:pt x="24341" y="15403"/>
                    <a:pt x="25902" y="16161"/>
                  </a:cubicBezTo>
                  <a:cubicBezTo>
                    <a:pt x="27484" y="16941"/>
                    <a:pt x="29223" y="17811"/>
                    <a:pt x="30850" y="18725"/>
                  </a:cubicBezTo>
                  <a:cubicBezTo>
                    <a:pt x="32477" y="19639"/>
                    <a:pt x="34038" y="20597"/>
                    <a:pt x="35286" y="21444"/>
                  </a:cubicBezTo>
                  <a:cubicBezTo>
                    <a:pt x="35798" y="21801"/>
                    <a:pt x="36222" y="22090"/>
                    <a:pt x="36556" y="22336"/>
                  </a:cubicBezTo>
                  <a:cubicBezTo>
                    <a:pt x="36868" y="22559"/>
                    <a:pt x="37114" y="22737"/>
                    <a:pt x="37270" y="22871"/>
                  </a:cubicBezTo>
                  <a:cubicBezTo>
                    <a:pt x="37448" y="23004"/>
                    <a:pt x="37604" y="23116"/>
                    <a:pt x="37738" y="23227"/>
                  </a:cubicBezTo>
                  <a:lnTo>
                    <a:pt x="38161" y="23517"/>
                  </a:lnTo>
                  <a:cubicBezTo>
                    <a:pt x="38384" y="23673"/>
                    <a:pt x="38585" y="23874"/>
                    <a:pt x="38763" y="24074"/>
                  </a:cubicBezTo>
                  <a:cubicBezTo>
                    <a:pt x="38941" y="24275"/>
                    <a:pt x="39097" y="24498"/>
                    <a:pt x="39187" y="24743"/>
                  </a:cubicBezTo>
                  <a:cubicBezTo>
                    <a:pt x="39231" y="24877"/>
                    <a:pt x="39253" y="25010"/>
                    <a:pt x="39231" y="25144"/>
                  </a:cubicBezTo>
                  <a:cubicBezTo>
                    <a:pt x="39187" y="25300"/>
                    <a:pt x="39097" y="25434"/>
                    <a:pt x="38964" y="25523"/>
                  </a:cubicBezTo>
                  <a:cubicBezTo>
                    <a:pt x="39142" y="25501"/>
                    <a:pt x="39320" y="25389"/>
                    <a:pt x="39432" y="25256"/>
                  </a:cubicBezTo>
                  <a:cubicBezTo>
                    <a:pt x="39543" y="25100"/>
                    <a:pt x="39632" y="24899"/>
                    <a:pt x="39632" y="24721"/>
                  </a:cubicBezTo>
                  <a:cubicBezTo>
                    <a:pt x="39655" y="24364"/>
                    <a:pt x="39588" y="24007"/>
                    <a:pt x="39454" y="23673"/>
                  </a:cubicBezTo>
                  <a:cubicBezTo>
                    <a:pt x="39298" y="23316"/>
                    <a:pt x="39097" y="23004"/>
                    <a:pt x="38808" y="22737"/>
                  </a:cubicBezTo>
                  <a:cubicBezTo>
                    <a:pt x="38741" y="22670"/>
                    <a:pt x="38674" y="22603"/>
                    <a:pt x="38607" y="22559"/>
                  </a:cubicBezTo>
                  <a:lnTo>
                    <a:pt x="38384" y="22358"/>
                  </a:lnTo>
                  <a:cubicBezTo>
                    <a:pt x="38250" y="22246"/>
                    <a:pt x="38094" y="22113"/>
                    <a:pt x="37916" y="22001"/>
                  </a:cubicBezTo>
                  <a:cubicBezTo>
                    <a:pt x="37760" y="21868"/>
                    <a:pt x="37515" y="21689"/>
                    <a:pt x="37180" y="21444"/>
                  </a:cubicBezTo>
                  <a:cubicBezTo>
                    <a:pt x="36846" y="21199"/>
                    <a:pt x="36423" y="20887"/>
                    <a:pt x="35888" y="20530"/>
                  </a:cubicBezTo>
                  <a:cubicBezTo>
                    <a:pt x="34617" y="19661"/>
                    <a:pt x="33034" y="18680"/>
                    <a:pt x="31363" y="17766"/>
                  </a:cubicBezTo>
                  <a:cubicBezTo>
                    <a:pt x="29713" y="16830"/>
                    <a:pt x="27997" y="15961"/>
                    <a:pt x="26392" y="15180"/>
                  </a:cubicBezTo>
                  <a:cubicBezTo>
                    <a:pt x="24787" y="14423"/>
                    <a:pt x="23383" y="13754"/>
                    <a:pt x="22358" y="13286"/>
                  </a:cubicBezTo>
                  <a:lnTo>
                    <a:pt x="20708" y="12506"/>
                  </a:lnTo>
                  <a:lnTo>
                    <a:pt x="18056" y="11257"/>
                  </a:lnTo>
                  <a:cubicBezTo>
                    <a:pt x="16428" y="10500"/>
                    <a:pt x="14244" y="9452"/>
                    <a:pt x="12037" y="8248"/>
                  </a:cubicBezTo>
                  <a:cubicBezTo>
                    <a:pt x="9875" y="7089"/>
                    <a:pt x="7780" y="5774"/>
                    <a:pt x="5774" y="4347"/>
                  </a:cubicBezTo>
                  <a:cubicBezTo>
                    <a:pt x="5551" y="4191"/>
                    <a:pt x="5350" y="4035"/>
                    <a:pt x="5150" y="3857"/>
                  </a:cubicBezTo>
                  <a:lnTo>
                    <a:pt x="4548" y="3411"/>
                  </a:lnTo>
                  <a:cubicBezTo>
                    <a:pt x="4347" y="3255"/>
                    <a:pt x="4191" y="3121"/>
                    <a:pt x="4013" y="2988"/>
                  </a:cubicBezTo>
                  <a:cubicBezTo>
                    <a:pt x="3701" y="2720"/>
                    <a:pt x="3433" y="2520"/>
                    <a:pt x="3277" y="2364"/>
                  </a:cubicBezTo>
                  <a:cubicBezTo>
                    <a:pt x="2965" y="2096"/>
                    <a:pt x="2675" y="1851"/>
                    <a:pt x="2408" y="1650"/>
                  </a:cubicBezTo>
                  <a:cubicBezTo>
                    <a:pt x="2140" y="1450"/>
                    <a:pt x="1873" y="1249"/>
                    <a:pt x="1628" y="1071"/>
                  </a:cubicBezTo>
                  <a:cubicBezTo>
                    <a:pt x="1115" y="736"/>
                    <a:pt x="625" y="38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1164425" y="346775"/>
              <a:ext cx="1054350" cy="693250"/>
            </a:xfrm>
            <a:custGeom>
              <a:avLst/>
              <a:gdLst/>
              <a:ahLst/>
              <a:cxnLst/>
              <a:rect l="l" t="t" r="r" b="b"/>
              <a:pathLst>
                <a:path w="42174" h="27730" extrusionOk="0">
                  <a:moveTo>
                    <a:pt x="1" y="1"/>
                  </a:moveTo>
                  <a:lnTo>
                    <a:pt x="1" y="1"/>
                  </a:lnTo>
                  <a:cubicBezTo>
                    <a:pt x="313" y="580"/>
                    <a:pt x="692" y="1137"/>
                    <a:pt x="1093" y="1628"/>
                  </a:cubicBezTo>
                  <a:cubicBezTo>
                    <a:pt x="1316" y="1895"/>
                    <a:pt x="1539" y="2140"/>
                    <a:pt x="1806" y="2363"/>
                  </a:cubicBezTo>
                  <a:cubicBezTo>
                    <a:pt x="2074" y="2586"/>
                    <a:pt x="2364" y="2831"/>
                    <a:pt x="2698" y="3099"/>
                  </a:cubicBezTo>
                  <a:lnTo>
                    <a:pt x="3567" y="3656"/>
                  </a:lnTo>
                  <a:lnTo>
                    <a:pt x="3835" y="3834"/>
                  </a:lnTo>
                  <a:lnTo>
                    <a:pt x="4147" y="4013"/>
                  </a:lnTo>
                  <a:lnTo>
                    <a:pt x="4927" y="4436"/>
                  </a:lnTo>
                  <a:cubicBezTo>
                    <a:pt x="5194" y="4592"/>
                    <a:pt x="5506" y="4726"/>
                    <a:pt x="5796" y="4882"/>
                  </a:cubicBezTo>
                  <a:cubicBezTo>
                    <a:pt x="8181" y="6041"/>
                    <a:pt x="11146" y="6977"/>
                    <a:pt x="13954" y="7758"/>
                  </a:cubicBezTo>
                  <a:lnTo>
                    <a:pt x="18011" y="8894"/>
                  </a:lnTo>
                  <a:cubicBezTo>
                    <a:pt x="19282" y="9273"/>
                    <a:pt x="20441" y="9630"/>
                    <a:pt x="21399" y="9964"/>
                  </a:cubicBezTo>
                  <a:cubicBezTo>
                    <a:pt x="23339" y="10633"/>
                    <a:pt x="24565" y="11123"/>
                    <a:pt x="24565" y="11123"/>
                  </a:cubicBezTo>
                  <a:cubicBezTo>
                    <a:pt x="24565" y="11123"/>
                    <a:pt x="24854" y="11235"/>
                    <a:pt x="25389" y="11480"/>
                  </a:cubicBezTo>
                  <a:cubicBezTo>
                    <a:pt x="25924" y="11703"/>
                    <a:pt x="26704" y="12037"/>
                    <a:pt x="27618" y="12461"/>
                  </a:cubicBezTo>
                  <a:cubicBezTo>
                    <a:pt x="29959" y="13531"/>
                    <a:pt x="32210" y="14757"/>
                    <a:pt x="34417" y="16094"/>
                  </a:cubicBezTo>
                  <a:cubicBezTo>
                    <a:pt x="35643" y="16852"/>
                    <a:pt x="36802" y="17699"/>
                    <a:pt x="37894" y="18635"/>
                  </a:cubicBezTo>
                  <a:cubicBezTo>
                    <a:pt x="38407" y="19103"/>
                    <a:pt x="38852" y="19616"/>
                    <a:pt x="39276" y="20151"/>
                  </a:cubicBezTo>
                  <a:cubicBezTo>
                    <a:pt x="39387" y="20262"/>
                    <a:pt x="39499" y="20396"/>
                    <a:pt x="39566" y="20530"/>
                  </a:cubicBezTo>
                  <a:cubicBezTo>
                    <a:pt x="39633" y="20664"/>
                    <a:pt x="39744" y="20820"/>
                    <a:pt x="39833" y="20931"/>
                  </a:cubicBezTo>
                  <a:cubicBezTo>
                    <a:pt x="39945" y="21065"/>
                    <a:pt x="40012" y="21221"/>
                    <a:pt x="40078" y="21332"/>
                  </a:cubicBezTo>
                  <a:lnTo>
                    <a:pt x="40190" y="21555"/>
                  </a:lnTo>
                  <a:lnTo>
                    <a:pt x="40279" y="21734"/>
                  </a:lnTo>
                  <a:cubicBezTo>
                    <a:pt x="40613" y="22425"/>
                    <a:pt x="40859" y="23160"/>
                    <a:pt x="40992" y="23918"/>
                  </a:cubicBezTo>
                  <a:cubicBezTo>
                    <a:pt x="41081" y="24564"/>
                    <a:pt x="41148" y="25211"/>
                    <a:pt x="41148" y="25857"/>
                  </a:cubicBezTo>
                  <a:cubicBezTo>
                    <a:pt x="41171" y="26481"/>
                    <a:pt x="41104" y="27105"/>
                    <a:pt x="40970" y="27730"/>
                  </a:cubicBezTo>
                  <a:cubicBezTo>
                    <a:pt x="41416" y="27217"/>
                    <a:pt x="41750" y="26637"/>
                    <a:pt x="41951" y="25969"/>
                  </a:cubicBezTo>
                  <a:cubicBezTo>
                    <a:pt x="42151" y="25255"/>
                    <a:pt x="42174" y="24497"/>
                    <a:pt x="42062" y="23740"/>
                  </a:cubicBezTo>
                  <a:cubicBezTo>
                    <a:pt x="41906" y="22893"/>
                    <a:pt x="41661" y="22046"/>
                    <a:pt x="41260" y="21265"/>
                  </a:cubicBezTo>
                  <a:lnTo>
                    <a:pt x="41171" y="21043"/>
                  </a:lnTo>
                  <a:lnTo>
                    <a:pt x="41037" y="20820"/>
                  </a:lnTo>
                  <a:cubicBezTo>
                    <a:pt x="40948" y="20664"/>
                    <a:pt x="40859" y="20508"/>
                    <a:pt x="40769" y="20374"/>
                  </a:cubicBezTo>
                  <a:cubicBezTo>
                    <a:pt x="40658" y="20218"/>
                    <a:pt x="40569" y="20062"/>
                    <a:pt x="40457" y="19906"/>
                  </a:cubicBezTo>
                  <a:cubicBezTo>
                    <a:pt x="40346" y="19772"/>
                    <a:pt x="40257" y="19616"/>
                    <a:pt x="40145" y="19482"/>
                  </a:cubicBezTo>
                  <a:cubicBezTo>
                    <a:pt x="39677" y="18880"/>
                    <a:pt x="39165" y="18345"/>
                    <a:pt x="38607" y="17833"/>
                  </a:cubicBezTo>
                  <a:cubicBezTo>
                    <a:pt x="37493" y="16852"/>
                    <a:pt x="36267" y="15960"/>
                    <a:pt x="34974" y="15180"/>
                  </a:cubicBezTo>
                  <a:cubicBezTo>
                    <a:pt x="32767" y="13798"/>
                    <a:pt x="30471" y="12572"/>
                    <a:pt x="28109" y="11458"/>
                  </a:cubicBezTo>
                  <a:cubicBezTo>
                    <a:pt x="27172" y="11034"/>
                    <a:pt x="26370" y="10700"/>
                    <a:pt x="25835" y="10455"/>
                  </a:cubicBezTo>
                  <a:cubicBezTo>
                    <a:pt x="25278" y="10232"/>
                    <a:pt x="24966" y="10120"/>
                    <a:pt x="24966" y="10120"/>
                  </a:cubicBezTo>
                  <a:cubicBezTo>
                    <a:pt x="24966" y="10120"/>
                    <a:pt x="23717" y="9585"/>
                    <a:pt x="21756" y="8917"/>
                  </a:cubicBezTo>
                  <a:cubicBezTo>
                    <a:pt x="20775" y="8582"/>
                    <a:pt x="19594" y="8226"/>
                    <a:pt x="18323" y="7847"/>
                  </a:cubicBezTo>
                  <a:lnTo>
                    <a:pt x="14266" y="6710"/>
                  </a:lnTo>
                  <a:cubicBezTo>
                    <a:pt x="11458" y="5930"/>
                    <a:pt x="8560" y="5016"/>
                    <a:pt x="6287" y="3879"/>
                  </a:cubicBezTo>
                  <a:cubicBezTo>
                    <a:pt x="5997" y="3745"/>
                    <a:pt x="5729" y="3612"/>
                    <a:pt x="5440" y="3478"/>
                  </a:cubicBezTo>
                  <a:lnTo>
                    <a:pt x="4704" y="3054"/>
                  </a:lnTo>
                  <a:lnTo>
                    <a:pt x="4414" y="2898"/>
                  </a:lnTo>
                  <a:lnTo>
                    <a:pt x="4124" y="2720"/>
                  </a:lnTo>
                  <a:lnTo>
                    <a:pt x="3322" y="2207"/>
                  </a:lnTo>
                  <a:cubicBezTo>
                    <a:pt x="2988" y="1962"/>
                    <a:pt x="2698" y="1762"/>
                    <a:pt x="2408" y="1583"/>
                  </a:cubicBezTo>
                  <a:cubicBezTo>
                    <a:pt x="2118" y="1405"/>
                    <a:pt x="1895" y="1204"/>
                    <a:pt x="1650" y="1048"/>
                  </a:cubicBezTo>
                  <a:cubicBezTo>
                    <a:pt x="1093" y="714"/>
                    <a:pt x="625" y="40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2115675" y="930225"/>
              <a:ext cx="206750" cy="235175"/>
            </a:xfrm>
            <a:custGeom>
              <a:avLst/>
              <a:gdLst/>
              <a:ahLst/>
              <a:cxnLst/>
              <a:rect l="l" t="t" r="r" b="b"/>
              <a:pathLst>
                <a:path w="8270" h="9407" extrusionOk="0">
                  <a:moveTo>
                    <a:pt x="8247" y="0"/>
                  </a:moveTo>
                  <a:cubicBezTo>
                    <a:pt x="7913" y="647"/>
                    <a:pt x="7646" y="1159"/>
                    <a:pt x="7333" y="1694"/>
                  </a:cubicBezTo>
                  <a:cubicBezTo>
                    <a:pt x="7267" y="1828"/>
                    <a:pt x="7177" y="1962"/>
                    <a:pt x="7111" y="2096"/>
                  </a:cubicBezTo>
                  <a:cubicBezTo>
                    <a:pt x="7044" y="2207"/>
                    <a:pt x="6955" y="2363"/>
                    <a:pt x="6865" y="2519"/>
                  </a:cubicBezTo>
                  <a:cubicBezTo>
                    <a:pt x="6732" y="2809"/>
                    <a:pt x="6531" y="3099"/>
                    <a:pt x="6330" y="3455"/>
                  </a:cubicBezTo>
                  <a:cubicBezTo>
                    <a:pt x="6241" y="3634"/>
                    <a:pt x="6085" y="3879"/>
                    <a:pt x="5862" y="4191"/>
                  </a:cubicBezTo>
                  <a:lnTo>
                    <a:pt x="5483" y="4748"/>
                  </a:lnTo>
                  <a:cubicBezTo>
                    <a:pt x="5327" y="4949"/>
                    <a:pt x="5149" y="5149"/>
                    <a:pt x="4948" y="5395"/>
                  </a:cubicBezTo>
                  <a:lnTo>
                    <a:pt x="4681" y="5684"/>
                  </a:lnTo>
                  <a:cubicBezTo>
                    <a:pt x="4681" y="5684"/>
                    <a:pt x="4480" y="5907"/>
                    <a:pt x="4391" y="5996"/>
                  </a:cubicBezTo>
                  <a:cubicBezTo>
                    <a:pt x="4012" y="6375"/>
                    <a:pt x="3589" y="6732"/>
                    <a:pt x="3165" y="7066"/>
                  </a:cubicBezTo>
                  <a:cubicBezTo>
                    <a:pt x="2853" y="7312"/>
                    <a:pt x="2586" y="7534"/>
                    <a:pt x="2296" y="7735"/>
                  </a:cubicBezTo>
                  <a:cubicBezTo>
                    <a:pt x="2162" y="7824"/>
                    <a:pt x="2051" y="7936"/>
                    <a:pt x="1917" y="8025"/>
                  </a:cubicBezTo>
                  <a:cubicBezTo>
                    <a:pt x="1783" y="8114"/>
                    <a:pt x="1672" y="8203"/>
                    <a:pt x="1538" y="8292"/>
                  </a:cubicBezTo>
                  <a:cubicBezTo>
                    <a:pt x="1070" y="8671"/>
                    <a:pt x="602" y="9006"/>
                    <a:pt x="0" y="9407"/>
                  </a:cubicBezTo>
                  <a:cubicBezTo>
                    <a:pt x="669" y="9362"/>
                    <a:pt x="1315" y="9229"/>
                    <a:pt x="1939" y="9006"/>
                  </a:cubicBezTo>
                  <a:lnTo>
                    <a:pt x="2385" y="8827"/>
                  </a:lnTo>
                  <a:cubicBezTo>
                    <a:pt x="2541" y="8760"/>
                    <a:pt x="2697" y="8671"/>
                    <a:pt x="2853" y="8582"/>
                  </a:cubicBezTo>
                  <a:cubicBezTo>
                    <a:pt x="3210" y="8382"/>
                    <a:pt x="3544" y="8181"/>
                    <a:pt x="3856" y="7936"/>
                  </a:cubicBezTo>
                  <a:cubicBezTo>
                    <a:pt x="4324" y="7579"/>
                    <a:pt x="4748" y="7178"/>
                    <a:pt x="5171" y="6777"/>
                  </a:cubicBezTo>
                  <a:cubicBezTo>
                    <a:pt x="5283" y="6665"/>
                    <a:pt x="5506" y="6420"/>
                    <a:pt x="5506" y="6420"/>
                  </a:cubicBezTo>
                  <a:cubicBezTo>
                    <a:pt x="5506" y="6420"/>
                    <a:pt x="5684" y="6219"/>
                    <a:pt x="5795" y="6108"/>
                  </a:cubicBezTo>
                  <a:cubicBezTo>
                    <a:pt x="5996" y="5840"/>
                    <a:pt x="6197" y="5618"/>
                    <a:pt x="6353" y="5395"/>
                  </a:cubicBezTo>
                  <a:lnTo>
                    <a:pt x="6776" y="4815"/>
                  </a:lnTo>
                  <a:cubicBezTo>
                    <a:pt x="6999" y="4458"/>
                    <a:pt x="7177" y="4191"/>
                    <a:pt x="7289" y="4013"/>
                  </a:cubicBezTo>
                  <a:cubicBezTo>
                    <a:pt x="7467" y="3656"/>
                    <a:pt x="7646" y="3299"/>
                    <a:pt x="7779" y="2943"/>
                  </a:cubicBezTo>
                  <a:cubicBezTo>
                    <a:pt x="7846" y="2764"/>
                    <a:pt x="7913" y="2608"/>
                    <a:pt x="7958" y="2452"/>
                  </a:cubicBezTo>
                  <a:cubicBezTo>
                    <a:pt x="8002" y="2274"/>
                    <a:pt x="8047" y="2118"/>
                    <a:pt x="8091" y="1962"/>
                  </a:cubicBezTo>
                  <a:cubicBezTo>
                    <a:pt x="8225" y="1316"/>
                    <a:pt x="8270" y="647"/>
                    <a:pt x="8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2760950" y="1502800"/>
              <a:ext cx="359475" cy="368650"/>
            </a:xfrm>
            <a:custGeom>
              <a:avLst/>
              <a:gdLst/>
              <a:ahLst/>
              <a:cxnLst/>
              <a:rect l="l" t="t" r="r" b="b"/>
              <a:pathLst>
                <a:path w="14379" h="14746" extrusionOk="0">
                  <a:moveTo>
                    <a:pt x="12033" y="0"/>
                  </a:moveTo>
                  <a:cubicBezTo>
                    <a:pt x="11571" y="0"/>
                    <a:pt x="11113" y="86"/>
                    <a:pt x="10678" y="257"/>
                  </a:cubicBezTo>
                  <a:cubicBezTo>
                    <a:pt x="10366" y="368"/>
                    <a:pt x="10054" y="502"/>
                    <a:pt x="9764" y="636"/>
                  </a:cubicBezTo>
                  <a:cubicBezTo>
                    <a:pt x="9563" y="747"/>
                    <a:pt x="9340" y="859"/>
                    <a:pt x="9118" y="1015"/>
                  </a:cubicBezTo>
                  <a:cubicBezTo>
                    <a:pt x="8984" y="1082"/>
                    <a:pt x="8872" y="1171"/>
                    <a:pt x="8739" y="1260"/>
                  </a:cubicBezTo>
                  <a:cubicBezTo>
                    <a:pt x="8605" y="1349"/>
                    <a:pt x="8493" y="1461"/>
                    <a:pt x="8382" y="1550"/>
                  </a:cubicBezTo>
                  <a:cubicBezTo>
                    <a:pt x="7557" y="2174"/>
                    <a:pt x="6799" y="2865"/>
                    <a:pt x="6086" y="3600"/>
                  </a:cubicBezTo>
                  <a:cubicBezTo>
                    <a:pt x="5729" y="3935"/>
                    <a:pt x="5417" y="4269"/>
                    <a:pt x="5217" y="4514"/>
                  </a:cubicBezTo>
                  <a:lnTo>
                    <a:pt x="4949" y="4782"/>
                  </a:lnTo>
                  <a:lnTo>
                    <a:pt x="4860" y="4893"/>
                  </a:lnTo>
                  <a:lnTo>
                    <a:pt x="4481" y="5361"/>
                  </a:lnTo>
                  <a:cubicBezTo>
                    <a:pt x="4236" y="5629"/>
                    <a:pt x="3924" y="6052"/>
                    <a:pt x="3567" y="6498"/>
                  </a:cubicBezTo>
                  <a:cubicBezTo>
                    <a:pt x="2921" y="7367"/>
                    <a:pt x="2341" y="8281"/>
                    <a:pt x="1806" y="9218"/>
                  </a:cubicBezTo>
                  <a:cubicBezTo>
                    <a:pt x="1561" y="9641"/>
                    <a:pt x="1383" y="9953"/>
                    <a:pt x="1271" y="10198"/>
                  </a:cubicBezTo>
                  <a:lnTo>
                    <a:pt x="982" y="10756"/>
                  </a:lnTo>
                  <a:cubicBezTo>
                    <a:pt x="803" y="11135"/>
                    <a:pt x="647" y="11491"/>
                    <a:pt x="536" y="11826"/>
                  </a:cubicBezTo>
                  <a:cubicBezTo>
                    <a:pt x="424" y="12160"/>
                    <a:pt x="335" y="12472"/>
                    <a:pt x="268" y="12784"/>
                  </a:cubicBezTo>
                  <a:cubicBezTo>
                    <a:pt x="202" y="13096"/>
                    <a:pt x="135" y="13386"/>
                    <a:pt x="90" y="13720"/>
                  </a:cubicBezTo>
                  <a:cubicBezTo>
                    <a:pt x="46" y="14032"/>
                    <a:pt x="23" y="14389"/>
                    <a:pt x="1" y="14746"/>
                  </a:cubicBezTo>
                  <a:cubicBezTo>
                    <a:pt x="202" y="14433"/>
                    <a:pt x="358" y="14144"/>
                    <a:pt x="514" y="13876"/>
                  </a:cubicBezTo>
                  <a:cubicBezTo>
                    <a:pt x="670" y="13609"/>
                    <a:pt x="848" y="13364"/>
                    <a:pt x="1004" y="13074"/>
                  </a:cubicBezTo>
                  <a:cubicBezTo>
                    <a:pt x="1138" y="12806"/>
                    <a:pt x="1316" y="12539"/>
                    <a:pt x="1450" y="12249"/>
                  </a:cubicBezTo>
                  <a:cubicBezTo>
                    <a:pt x="1606" y="11959"/>
                    <a:pt x="1784" y="11625"/>
                    <a:pt x="1962" y="11246"/>
                  </a:cubicBezTo>
                  <a:lnTo>
                    <a:pt x="2230" y="10733"/>
                  </a:lnTo>
                  <a:cubicBezTo>
                    <a:pt x="2341" y="10488"/>
                    <a:pt x="2520" y="10198"/>
                    <a:pt x="2743" y="9775"/>
                  </a:cubicBezTo>
                  <a:cubicBezTo>
                    <a:pt x="3255" y="8883"/>
                    <a:pt x="3835" y="8014"/>
                    <a:pt x="4437" y="7167"/>
                  </a:cubicBezTo>
                  <a:cubicBezTo>
                    <a:pt x="4771" y="6743"/>
                    <a:pt x="5061" y="6342"/>
                    <a:pt x="5306" y="6075"/>
                  </a:cubicBezTo>
                  <a:lnTo>
                    <a:pt x="5685" y="5629"/>
                  </a:lnTo>
                  <a:lnTo>
                    <a:pt x="5774" y="5540"/>
                  </a:lnTo>
                  <a:lnTo>
                    <a:pt x="6019" y="5272"/>
                  </a:lnTo>
                  <a:cubicBezTo>
                    <a:pt x="6220" y="5049"/>
                    <a:pt x="6510" y="4737"/>
                    <a:pt x="6844" y="4381"/>
                  </a:cubicBezTo>
                  <a:cubicBezTo>
                    <a:pt x="7535" y="3690"/>
                    <a:pt x="8271" y="3043"/>
                    <a:pt x="9051" y="2441"/>
                  </a:cubicBezTo>
                  <a:cubicBezTo>
                    <a:pt x="9162" y="2352"/>
                    <a:pt x="9296" y="2241"/>
                    <a:pt x="9407" y="2152"/>
                  </a:cubicBezTo>
                  <a:cubicBezTo>
                    <a:pt x="9496" y="2085"/>
                    <a:pt x="9608" y="2018"/>
                    <a:pt x="9697" y="1951"/>
                  </a:cubicBezTo>
                  <a:cubicBezTo>
                    <a:pt x="9875" y="1840"/>
                    <a:pt x="10076" y="1728"/>
                    <a:pt x="10254" y="1617"/>
                  </a:cubicBezTo>
                  <a:cubicBezTo>
                    <a:pt x="10500" y="1505"/>
                    <a:pt x="10767" y="1394"/>
                    <a:pt x="11035" y="1305"/>
                  </a:cubicBezTo>
                  <a:cubicBezTo>
                    <a:pt x="11614" y="1082"/>
                    <a:pt x="12238" y="948"/>
                    <a:pt x="12862" y="926"/>
                  </a:cubicBezTo>
                  <a:cubicBezTo>
                    <a:pt x="12885" y="925"/>
                    <a:pt x="12907" y="924"/>
                    <a:pt x="12930" y="924"/>
                  </a:cubicBezTo>
                  <a:cubicBezTo>
                    <a:pt x="13486" y="924"/>
                    <a:pt x="14035" y="1189"/>
                    <a:pt x="14378" y="1639"/>
                  </a:cubicBezTo>
                  <a:cubicBezTo>
                    <a:pt x="14311" y="1282"/>
                    <a:pt x="14155" y="948"/>
                    <a:pt x="13910" y="680"/>
                  </a:cubicBezTo>
                  <a:cubicBezTo>
                    <a:pt x="13665" y="435"/>
                    <a:pt x="13353" y="235"/>
                    <a:pt x="12996" y="123"/>
                  </a:cubicBezTo>
                  <a:cubicBezTo>
                    <a:pt x="12677" y="41"/>
                    <a:pt x="12354" y="0"/>
                    <a:pt x="1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53"/>
          <p:cNvGrpSpPr/>
          <p:nvPr/>
        </p:nvGrpSpPr>
        <p:grpSpPr>
          <a:xfrm>
            <a:off x="368169" y="3579921"/>
            <a:ext cx="1149633" cy="1287439"/>
            <a:chOff x="2005500" y="2659975"/>
            <a:chExt cx="2507925" cy="2808550"/>
          </a:xfrm>
        </p:grpSpPr>
        <p:sp>
          <p:nvSpPr>
            <p:cNvPr id="1277" name="Google Shape;1277;p53"/>
            <p:cNvSpPr/>
            <p:nvPr/>
          </p:nvSpPr>
          <p:spPr>
            <a:xfrm>
              <a:off x="2259475" y="2954600"/>
              <a:ext cx="1969825" cy="2204300"/>
            </a:xfrm>
            <a:custGeom>
              <a:avLst/>
              <a:gdLst/>
              <a:ahLst/>
              <a:cxnLst/>
              <a:rect l="l" t="t" r="r" b="b"/>
              <a:pathLst>
                <a:path w="78793" h="88172" extrusionOk="0">
                  <a:moveTo>
                    <a:pt x="53942" y="1"/>
                  </a:moveTo>
                  <a:cubicBezTo>
                    <a:pt x="53268" y="1"/>
                    <a:pt x="52595" y="94"/>
                    <a:pt x="51943" y="271"/>
                  </a:cubicBezTo>
                  <a:cubicBezTo>
                    <a:pt x="52634" y="470"/>
                    <a:pt x="53336" y="564"/>
                    <a:pt x="54050" y="564"/>
                  </a:cubicBezTo>
                  <a:lnTo>
                    <a:pt x="55349" y="564"/>
                  </a:lnTo>
                  <a:lnTo>
                    <a:pt x="70213" y="622"/>
                  </a:lnTo>
                  <a:lnTo>
                    <a:pt x="72191" y="622"/>
                  </a:lnTo>
                  <a:cubicBezTo>
                    <a:pt x="72847" y="634"/>
                    <a:pt x="73514" y="587"/>
                    <a:pt x="74052" y="786"/>
                  </a:cubicBezTo>
                  <a:cubicBezTo>
                    <a:pt x="74298" y="880"/>
                    <a:pt x="74509" y="1055"/>
                    <a:pt x="74637" y="1301"/>
                  </a:cubicBezTo>
                  <a:cubicBezTo>
                    <a:pt x="74755" y="1570"/>
                    <a:pt x="74836" y="1863"/>
                    <a:pt x="74860" y="2167"/>
                  </a:cubicBezTo>
                  <a:cubicBezTo>
                    <a:pt x="74953" y="2822"/>
                    <a:pt x="75035" y="3490"/>
                    <a:pt x="75117" y="4157"/>
                  </a:cubicBezTo>
                  <a:lnTo>
                    <a:pt x="75387" y="6158"/>
                  </a:lnTo>
                  <a:cubicBezTo>
                    <a:pt x="75468" y="6825"/>
                    <a:pt x="75562" y="7492"/>
                    <a:pt x="75632" y="8160"/>
                  </a:cubicBezTo>
                  <a:cubicBezTo>
                    <a:pt x="75784" y="9505"/>
                    <a:pt x="75948" y="10863"/>
                    <a:pt x="76100" y="12221"/>
                  </a:cubicBezTo>
                  <a:cubicBezTo>
                    <a:pt x="76686" y="17640"/>
                    <a:pt x="77154" y="23164"/>
                    <a:pt x="77517" y="28700"/>
                  </a:cubicBezTo>
                  <a:lnTo>
                    <a:pt x="77751" y="32855"/>
                  </a:lnTo>
                  <a:cubicBezTo>
                    <a:pt x="77809" y="34236"/>
                    <a:pt x="77868" y="35617"/>
                    <a:pt x="77938" y="36998"/>
                  </a:cubicBezTo>
                  <a:lnTo>
                    <a:pt x="77973" y="38040"/>
                  </a:lnTo>
                  <a:lnTo>
                    <a:pt x="78008" y="39070"/>
                  </a:lnTo>
                  <a:lnTo>
                    <a:pt x="78067" y="41142"/>
                  </a:lnTo>
                  <a:cubicBezTo>
                    <a:pt x="78090" y="41832"/>
                    <a:pt x="78114" y="42523"/>
                    <a:pt x="78125" y="43213"/>
                  </a:cubicBezTo>
                  <a:lnTo>
                    <a:pt x="78160" y="45273"/>
                  </a:lnTo>
                  <a:cubicBezTo>
                    <a:pt x="78219" y="48024"/>
                    <a:pt x="78207" y="50751"/>
                    <a:pt x="78207" y="53454"/>
                  </a:cubicBezTo>
                  <a:cubicBezTo>
                    <a:pt x="78196" y="54812"/>
                    <a:pt x="78172" y="56158"/>
                    <a:pt x="78160" y="57492"/>
                  </a:cubicBezTo>
                  <a:cubicBezTo>
                    <a:pt x="78149" y="57832"/>
                    <a:pt x="78149" y="58159"/>
                    <a:pt x="78137" y="58499"/>
                  </a:cubicBezTo>
                  <a:cubicBezTo>
                    <a:pt x="78137" y="58827"/>
                    <a:pt x="78125" y="59166"/>
                    <a:pt x="78114" y="59494"/>
                  </a:cubicBezTo>
                  <a:cubicBezTo>
                    <a:pt x="78102" y="60161"/>
                    <a:pt x="78078" y="60828"/>
                    <a:pt x="78055" y="61483"/>
                  </a:cubicBezTo>
                  <a:cubicBezTo>
                    <a:pt x="77903" y="66785"/>
                    <a:pt x="77657" y="71947"/>
                    <a:pt x="77283" y="76886"/>
                  </a:cubicBezTo>
                  <a:cubicBezTo>
                    <a:pt x="77236" y="77506"/>
                    <a:pt x="77201" y="78127"/>
                    <a:pt x="77154" y="78735"/>
                  </a:cubicBezTo>
                  <a:cubicBezTo>
                    <a:pt x="77107" y="79344"/>
                    <a:pt x="77060" y="79952"/>
                    <a:pt x="77002" y="80561"/>
                  </a:cubicBezTo>
                  <a:cubicBezTo>
                    <a:pt x="76896" y="81767"/>
                    <a:pt x="76803" y="82960"/>
                    <a:pt x="76697" y="84142"/>
                  </a:cubicBezTo>
                  <a:cubicBezTo>
                    <a:pt x="76651" y="84716"/>
                    <a:pt x="76557" y="85278"/>
                    <a:pt x="76241" y="85664"/>
                  </a:cubicBezTo>
                  <a:cubicBezTo>
                    <a:pt x="75937" y="86062"/>
                    <a:pt x="75445" y="86296"/>
                    <a:pt x="74930" y="86448"/>
                  </a:cubicBezTo>
                  <a:cubicBezTo>
                    <a:pt x="74415" y="86600"/>
                    <a:pt x="73830" y="86694"/>
                    <a:pt x="73280" y="86811"/>
                  </a:cubicBezTo>
                  <a:lnTo>
                    <a:pt x="72449" y="86951"/>
                  </a:lnTo>
                  <a:cubicBezTo>
                    <a:pt x="72168" y="86998"/>
                    <a:pt x="71887" y="87033"/>
                    <a:pt x="71618" y="87080"/>
                  </a:cubicBezTo>
                  <a:cubicBezTo>
                    <a:pt x="69476" y="87361"/>
                    <a:pt x="67311" y="87525"/>
                    <a:pt x="65145" y="87572"/>
                  </a:cubicBezTo>
                  <a:cubicBezTo>
                    <a:pt x="63994" y="87598"/>
                    <a:pt x="62860" y="87606"/>
                    <a:pt x="61750" y="87606"/>
                  </a:cubicBezTo>
                  <a:cubicBezTo>
                    <a:pt x="60852" y="87606"/>
                    <a:pt x="59970" y="87600"/>
                    <a:pt x="59106" y="87595"/>
                  </a:cubicBezTo>
                  <a:lnTo>
                    <a:pt x="33626" y="87396"/>
                  </a:lnTo>
                  <a:lnTo>
                    <a:pt x="26686" y="87338"/>
                  </a:lnTo>
                  <a:lnTo>
                    <a:pt x="18657" y="87267"/>
                  </a:lnTo>
                  <a:lnTo>
                    <a:pt x="13683" y="87232"/>
                  </a:lnTo>
                  <a:lnTo>
                    <a:pt x="10979" y="87209"/>
                  </a:lnTo>
                  <a:cubicBezTo>
                    <a:pt x="10054" y="87209"/>
                    <a:pt x="9106" y="87209"/>
                    <a:pt x="8147" y="87150"/>
                  </a:cubicBezTo>
                  <a:cubicBezTo>
                    <a:pt x="7679" y="87127"/>
                    <a:pt x="7187" y="87092"/>
                    <a:pt x="6707" y="87033"/>
                  </a:cubicBezTo>
                  <a:cubicBezTo>
                    <a:pt x="6461" y="87010"/>
                    <a:pt x="6227" y="86963"/>
                    <a:pt x="5981" y="86928"/>
                  </a:cubicBezTo>
                  <a:cubicBezTo>
                    <a:pt x="5724" y="86893"/>
                    <a:pt x="5490" y="86846"/>
                    <a:pt x="5256" y="86788"/>
                  </a:cubicBezTo>
                  <a:cubicBezTo>
                    <a:pt x="4776" y="86671"/>
                    <a:pt x="4296" y="86530"/>
                    <a:pt x="3840" y="86343"/>
                  </a:cubicBezTo>
                  <a:cubicBezTo>
                    <a:pt x="3383" y="86156"/>
                    <a:pt x="2950" y="85910"/>
                    <a:pt x="2552" y="85617"/>
                  </a:cubicBezTo>
                  <a:lnTo>
                    <a:pt x="2260" y="85371"/>
                  </a:lnTo>
                  <a:cubicBezTo>
                    <a:pt x="2213" y="85336"/>
                    <a:pt x="2166" y="85289"/>
                    <a:pt x="2131" y="85243"/>
                  </a:cubicBezTo>
                  <a:lnTo>
                    <a:pt x="1990" y="85114"/>
                  </a:lnTo>
                  <a:lnTo>
                    <a:pt x="1862" y="84985"/>
                  </a:lnTo>
                  <a:cubicBezTo>
                    <a:pt x="1827" y="84938"/>
                    <a:pt x="1780" y="84880"/>
                    <a:pt x="1745" y="84833"/>
                  </a:cubicBezTo>
                  <a:lnTo>
                    <a:pt x="1628" y="84693"/>
                  </a:lnTo>
                  <a:cubicBezTo>
                    <a:pt x="1592" y="84634"/>
                    <a:pt x="1557" y="84587"/>
                    <a:pt x="1522" y="84529"/>
                  </a:cubicBezTo>
                  <a:cubicBezTo>
                    <a:pt x="1241" y="84107"/>
                    <a:pt x="1031" y="83639"/>
                    <a:pt x="890" y="83148"/>
                  </a:cubicBezTo>
                  <a:cubicBezTo>
                    <a:pt x="598" y="82153"/>
                    <a:pt x="563" y="81064"/>
                    <a:pt x="586" y="79952"/>
                  </a:cubicBezTo>
                  <a:cubicBezTo>
                    <a:pt x="761" y="75470"/>
                    <a:pt x="949" y="70706"/>
                    <a:pt x="1148" y="65755"/>
                  </a:cubicBezTo>
                  <a:cubicBezTo>
                    <a:pt x="1569" y="55830"/>
                    <a:pt x="1990" y="45109"/>
                    <a:pt x="2435" y="34119"/>
                  </a:cubicBezTo>
                  <a:cubicBezTo>
                    <a:pt x="2658" y="28630"/>
                    <a:pt x="2868" y="23071"/>
                    <a:pt x="3102" y="17534"/>
                  </a:cubicBezTo>
                  <a:cubicBezTo>
                    <a:pt x="3208" y="14761"/>
                    <a:pt x="3325" y="11987"/>
                    <a:pt x="3430" y="9225"/>
                  </a:cubicBezTo>
                  <a:cubicBezTo>
                    <a:pt x="3489" y="7844"/>
                    <a:pt x="3547" y="6474"/>
                    <a:pt x="3594" y="5093"/>
                  </a:cubicBezTo>
                  <a:cubicBezTo>
                    <a:pt x="3629" y="4402"/>
                    <a:pt x="3652" y="3724"/>
                    <a:pt x="3676" y="3033"/>
                  </a:cubicBezTo>
                  <a:lnTo>
                    <a:pt x="3699" y="2518"/>
                  </a:lnTo>
                  <a:cubicBezTo>
                    <a:pt x="3699" y="2378"/>
                    <a:pt x="3711" y="2226"/>
                    <a:pt x="3758" y="2085"/>
                  </a:cubicBezTo>
                  <a:cubicBezTo>
                    <a:pt x="3781" y="1980"/>
                    <a:pt x="3851" y="1898"/>
                    <a:pt x="3933" y="1839"/>
                  </a:cubicBezTo>
                  <a:cubicBezTo>
                    <a:pt x="4050" y="1769"/>
                    <a:pt x="4179" y="1734"/>
                    <a:pt x="4308" y="1711"/>
                  </a:cubicBezTo>
                  <a:cubicBezTo>
                    <a:pt x="4472" y="1687"/>
                    <a:pt x="4624" y="1675"/>
                    <a:pt x="4788" y="1675"/>
                  </a:cubicBezTo>
                  <a:lnTo>
                    <a:pt x="5291" y="1652"/>
                  </a:lnTo>
                  <a:lnTo>
                    <a:pt x="6321" y="1617"/>
                  </a:lnTo>
                  <a:lnTo>
                    <a:pt x="8357" y="1547"/>
                  </a:lnTo>
                  <a:lnTo>
                    <a:pt x="12395" y="1430"/>
                  </a:lnTo>
                  <a:cubicBezTo>
                    <a:pt x="15076" y="1359"/>
                    <a:pt x="17732" y="1301"/>
                    <a:pt x="20354" y="1254"/>
                  </a:cubicBezTo>
                  <a:lnTo>
                    <a:pt x="35546" y="997"/>
                  </a:lnTo>
                  <a:cubicBezTo>
                    <a:pt x="37980" y="950"/>
                    <a:pt x="40356" y="903"/>
                    <a:pt x="42674" y="844"/>
                  </a:cubicBezTo>
                  <a:lnTo>
                    <a:pt x="46103" y="763"/>
                  </a:lnTo>
                  <a:lnTo>
                    <a:pt x="48994" y="669"/>
                  </a:lnTo>
                  <a:lnTo>
                    <a:pt x="49357" y="657"/>
                  </a:lnTo>
                  <a:lnTo>
                    <a:pt x="49872" y="634"/>
                  </a:lnTo>
                  <a:cubicBezTo>
                    <a:pt x="50586" y="610"/>
                    <a:pt x="51288" y="493"/>
                    <a:pt x="51967" y="283"/>
                  </a:cubicBezTo>
                  <a:cubicBezTo>
                    <a:pt x="51363" y="139"/>
                    <a:pt x="50740" y="68"/>
                    <a:pt x="50116" y="68"/>
                  </a:cubicBezTo>
                  <a:cubicBezTo>
                    <a:pt x="50027" y="68"/>
                    <a:pt x="49938" y="69"/>
                    <a:pt x="49848" y="72"/>
                  </a:cubicBezTo>
                  <a:lnTo>
                    <a:pt x="49333" y="84"/>
                  </a:lnTo>
                  <a:lnTo>
                    <a:pt x="48970" y="95"/>
                  </a:lnTo>
                  <a:lnTo>
                    <a:pt x="46080" y="189"/>
                  </a:lnTo>
                  <a:lnTo>
                    <a:pt x="42662" y="283"/>
                  </a:lnTo>
                  <a:cubicBezTo>
                    <a:pt x="40345" y="329"/>
                    <a:pt x="37969" y="388"/>
                    <a:pt x="35534" y="423"/>
                  </a:cubicBezTo>
                  <a:lnTo>
                    <a:pt x="20331" y="681"/>
                  </a:lnTo>
                  <a:cubicBezTo>
                    <a:pt x="17721" y="727"/>
                    <a:pt x="15064" y="786"/>
                    <a:pt x="12372" y="856"/>
                  </a:cubicBezTo>
                  <a:lnTo>
                    <a:pt x="8334" y="973"/>
                  </a:lnTo>
                  <a:lnTo>
                    <a:pt x="6286" y="1043"/>
                  </a:lnTo>
                  <a:lnTo>
                    <a:pt x="5268" y="1079"/>
                  </a:lnTo>
                  <a:lnTo>
                    <a:pt x="4753" y="1102"/>
                  </a:lnTo>
                  <a:cubicBezTo>
                    <a:pt x="4577" y="1102"/>
                    <a:pt x="4390" y="1125"/>
                    <a:pt x="4202" y="1149"/>
                  </a:cubicBezTo>
                  <a:cubicBezTo>
                    <a:pt x="4004" y="1184"/>
                    <a:pt x="3805" y="1254"/>
                    <a:pt x="3617" y="1359"/>
                  </a:cubicBezTo>
                  <a:cubicBezTo>
                    <a:pt x="3524" y="1430"/>
                    <a:pt x="3430" y="1512"/>
                    <a:pt x="3360" y="1605"/>
                  </a:cubicBezTo>
                  <a:cubicBezTo>
                    <a:pt x="3290" y="1699"/>
                    <a:pt x="3243" y="1804"/>
                    <a:pt x="3196" y="1910"/>
                  </a:cubicBezTo>
                  <a:cubicBezTo>
                    <a:pt x="3149" y="2108"/>
                    <a:pt x="3126" y="2296"/>
                    <a:pt x="3126" y="2495"/>
                  </a:cubicBezTo>
                  <a:lnTo>
                    <a:pt x="3102" y="3010"/>
                  </a:lnTo>
                  <a:cubicBezTo>
                    <a:pt x="3079" y="3700"/>
                    <a:pt x="3044" y="4379"/>
                    <a:pt x="3020" y="5070"/>
                  </a:cubicBezTo>
                  <a:cubicBezTo>
                    <a:pt x="2962" y="6439"/>
                    <a:pt x="2903" y="7820"/>
                    <a:pt x="2857" y="9201"/>
                  </a:cubicBezTo>
                  <a:cubicBezTo>
                    <a:pt x="2739" y="11963"/>
                    <a:pt x="2634" y="14726"/>
                    <a:pt x="2517" y="17511"/>
                  </a:cubicBezTo>
                  <a:cubicBezTo>
                    <a:pt x="2295" y="23047"/>
                    <a:pt x="2084" y="28607"/>
                    <a:pt x="1862" y="34096"/>
                  </a:cubicBezTo>
                  <a:cubicBezTo>
                    <a:pt x="1429" y="45074"/>
                    <a:pt x="984" y="55819"/>
                    <a:pt x="598" y="65732"/>
                  </a:cubicBezTo>
                  <a:cubicBezTo>
                    <a:pt x="399" y="70694"/>
                    <a:pt x="211" y="75458"/>
                    <a:pt x="24" y="79941"/>
                  </a:cubicBezTo>
                  <a:cubicBezTo>
                    <a:pt x="1" y="81076"/>
                    <a:pt x="24" y="82223"/>
                    <a:pt x="352" y="83311"/>
                  </a:cubicBezTo>
                  <a:cubicBezTo>
                    <a:pt x="504" y="83862"/>
                    <a:pt x="750" y="84388"/>
                    <a:pt x="1066" y="84856"/>
                  </a:cubicBezTo>
                  <a:cubicBezTo>
                    <a:pt x="1101" y="84915"/>
                    <a:pt x="1136" y="84973"/>
                    <a:pt x="1183" y="85032"/>
                  </a:cubicBezTo>
                  <a:lnTo>
                    <a:pt x="1312" y="85196"/>
                  </a:lnTo>
                  <a:cubicBezTo>
                    <a:pt x="1358" y="85254"/>
                    <a:pt x="1405" y="85313"/>
                    <a:pt x="1452" y="85360"/>
                  </a:cubicBezTo>
                  <a:lnTo>
                    <a:pt x="1592" y="85512"/>
                  </a:lnTo>
                  <a:lnTo>
                    <a:pt x="1745" y="85652"/>
                  </a:lnTo>
                  <a:cubicBezTo>
                    <a:pt x="1791" y="85711"/>
                    <a:pt x="1838" y="85758"/>
                    <a:pt x="1885" y="85804"/>
                  </a:cubicBezTo>
                  <a:lnTo>
                    <a:pt x="2213" y="86062"/>
                  </a:lnTo>
                  <a:cubicBezTo>
                    <a:pt x="2646" y="86390"/>
                    <a:pt x="3126" y="86659"/>
                    <a:pt x="3629" y="86870"/>
                  </a:cubicBezTo>
                  <a:cubicBezTo>
                    <a:pt x="4109" y="87068"/>
                    <a:pt x="4612" y="87221"/>
                    <a:pt x="5127" y="87338"/>
                  </a:cubicBezTo>
                  <a:cubicBezTo>
                    <a:pt x="5385" y="87408"/>
                    <a:pt x="5630" y="87443"/>
                    <a:pt x="5888" y="87490"/>
                  </a:cubicBezTo>
                  <a:cubicBezTo>
                    <a:pt x="6134" y="87537"/>
                    <a:pt x="6391" y="87572"/>
                    <a:pt x="6637" y="87595"/>
                  </a:cubicBezTo>
                  <a:cubicBezTo>
                    <a:pt x="7140" y="87654"/>
                    <a:pt x="7632" y="87689"/>
                    <a:pt x="8123" y="87724"/>
                  </a:cubicBezTo>
                  <a:cubicBezTo>
                    <a:pt x="9095" y="87771"/>
                    <a:pt x="10043" y="87771"/>
                    <a:pt x="10967" y="87782"/>
                  </a:cubicBezTo>
                  <a:lnTo>
                    <a:pt x="13671" y="87794"/>
                  </a:lnTo>
                  <a:lnTo>
                    <a:pt x="18645" y="87841"/>
                  </a:lnTo>
                  <a:lnTo>
                    <a:pt x="26674" y="87899"/>
                  </a:lnTo>
                  <a:lnTo>
                    <a:pt x="33615" y="87958"/>
                  </a:lnTo>
                  <a:lnTo>
                    <a:pt x="59094" y="88157"/>
                  </a:lnTo>
                  <a:cubicBezTo>
                    <a:pt x="60060" y="88163"/>
                    <a:pt x="61049" y="88172"/>
                    <a:pt x="62060" y="88172"/>
                  </a:cubicBezTo>
                  <a:cubicBezTo>
                    <a:pt x="63071" y="88172"/>
                    <a:pt x="64104" y="88163"/>
                    <a:pt x="65157" y="88134"/>
                  </a:cubicBezTo>
                  <a:cubicBezTo>
                    <a:pt x="67346" y="88087"/>
                    <a:pt x="69523" y="87923"/>
                    <a:pt x="71688" y="87642"/>
                  </a:cubicBezTo>
                  <a:cubicBezTo>
                    <a:pt x="71969" y="87595"/>
                    <a:pt x="72250" y="87560"/>
                    <a:pt x="72531" y="87513"/>
                  </a:cubicBezTo>
                  <a:lnTo>
                    <a:pt x="73373" y="87373"/>
                  </a:lnTo>
                  <a:cubicBezTo>
                    <a:pt x="73935" y="87256"/>
                    <a:pt x="74509" y="87162"/>
                    <a:pt x="75094" y="86998"/>
                  </a:cubicBezTo>
                  <a:cubicBezTo>
                    <a:pt x="75387" y="86905"/>
                    <a:pt x="75679" y="86788"/>
                    <a:pt x="75948" y="86647"/>
                  </a:cubicBezTo>
                  <a:cubicBezTo>
                    <a:pt x="76241" y="86483"/>
                    <a:pt x="76498" y="86273"/>
                    <a:pt x="76697" y="86003"/>
                  </a:cubicBezTo>
                  <a:cubicBezTo>
                    <a:pt x="76896" y="85746"/>
                    <a:pt x="77037" y="85442"/>
                    <a:pt x="77119" y="85114"/>
                  </a:cubicBezTo>
                  <a:cubicBezTo>
                    <a:pt x="77201" y="84810"/>
                    <a:pt x="77247" y="84505"/>
                    <a:pt x="77271" y="84201"/>
                  </a:cubicBezTo>
                  <a:cubicBezTo>
                    <a:pt x="77365" y="83007"/>
                    <a:pt x="77470" y="81813"/>
                    <a:pt x="77575" y="80608"/>
                  </a:cubicBezTo>
                  <a:cubicBezTo>
                    <a:pt x="77622" y="79999"/>
                    <a:pt x="77669" y="79391"/>
                    <a:pt x="77727" y="78770"/>
                  </a:cubicBezTo>
                  <a:cubicBezTo>
                    <a:pt x="77774" y="78162"/>
                    <a:pt x="77809" y="77541"/>
                    <a:pt x="77856" y="76921"/>
                  </a:cubicBezTo>
                  <a:cubicBezTo>
                    <a:pt x="78219" y="71970"/>
                    <a:pt x="78476" y="66809"/>
                    <a:pt x="78629" y="61507"/>
                  </a:cubicBezTo>
                  <a:cubicBezTo>
                    <a:pt x="78652" y="60840"/>
                    <a:pt x="78664" y="60172"/>
                    <a:pt x="78687" y="59505"/>
                  </a:cubicBezTo>
                  <a:cubicBezTo>
                    <a:pt x="78699" y="59178"/>
                    <a:pt x="78710" y="58838"/>
                    <a:pt x="78710" y="58499"/>
                  </a:cubicBezTo>
                  <a:cubicBezTo>
                    <a:pt x="78722" y="58171"/>
                    <a:pt x="78722" y="57832"/>
                    <a:pt x="78734" y="57504"/>
                  </a:cubicBezTo>
                  <a:cubicBezTo>
                    <a:pt x="78746" y="56158"/>
                    <a:pt x="78769" y="54812"/>
                    <a:pt x="78781" y="53454"/>
                  </a:cubicBezTo>
                  <a:cubicBezTo>
                    <a:pt x="78781" y="50739"/>
                    <a:pt x="78792" y="48012"/>
                    <a:pt x="78734" y="45261"/>
                  </a:cubicBezTo>
                  <a:cubicBezTo>
                    <a:pt x="78722" y="44583"/>
                    <a:pt x="78710" y="43892"/>
                    <a:pt x="78699" y="43202"/>
                  </a:cubicBezTo>
                  <a:cubicBezTo>
                    <a:pt x="78687" y="42499"/>
                    <a:pt x="78675" y="41809"/>
                    <a:pt x="78640" y="41130"/>
                  </a:cubicBezTo>
                  <a:lnTo>
                    <a:pt x="78582" y="39058"/>
                  </a:lnTo>
                  <a:lnTo>
                    <a:pt x="78547" y="38017"/>
                  </a:lnTo>
                  <a:lnTo>
                    <a:pt x="78512" y="36975"/>
                  </a:lnTo>
                  <a:cubicBezTo>
                    <a:pt x="78441" y="35594"/>
                    <a:pt x="78383" y="34201"/>
                    <a:pt x="78324" y="32820"/>
                  </a:cubicBezTo>
                  <a:lnTo>
                    <a:pt x="78078" y="28653"/>
                  </a:lnTo>
                  <a:cubicBezTo>
                    <a:pt x="77727" y="23117"/>
                    <a:pt x="77259" y="17593"/>
                    <a:pt x="76674" y="12151"/>
                  </a:cubicBezTo>
                  <a:cubicBezTo>
                    <a:pt x="76510" y="10793"/>
                    <a:pt x="76358" y="9435"/>
                    <a:pt x="76206" y="8089"/>
                  </a:cubicBezTo>
                  <a:cubicBezTo>
                    <a:pt x="76124" y="7422"/>
                    <a:pt x="76042" y="6743"/>
                    <a:pt x="75948" y="6076"/>
                  </a:cubicBezTo>
                  <a:cubicBezTo>
                    <a:pt x="75866" y="5409"/>
                    <a:pt x="75773" y="4742"/>
                    <a:pt x="75691" y="4075"/>
                  </a:cubicBezTo>
                  <a:cubicBezTo>
                    <a:pt x="75609" y="3408"/>
                    <a:pt x="75515" y="2741"/>
                    <a:pt x="75433" y="2085"/>
                  </a:cubicBezTo>
                  <a:cubicBezTo>
                    <a:pt x="75398" y="1722"/>
                    <a:pt x="75293" y="1359"/>
                    <a:pt x="75141" y="1032"/>
                  </a:cubicBezTo>
                  <a:cubicBezTo>
                    <a:pt x="75047" y="844"/>
                    <a:pt x="74918" y="692"/>
                    <a:pt x="74766" y="552"/>
                  </a:cubicBezTo>
                  <a:cubicBezTo>
                    <a:pt x="74614" y="423"/>
                    <a:pt x="74439" y="318"/>
                    <a:pt x="74251" y="248"/>
                  </a:cubicBezTo>
                  <a:cubicBezTo>
                    <a:pt x="73912" y="131"/>
                    <a:pt x="73549" y="72"/>
                    <a:pt x="73186" y="60"/>
                  </a:cubicBezTo>
                  <a:cubicBezTo>
                    <a:pt x="72847" y="49"/>
                    <a:pt x="72519" y="49"/>
                    <a:pt x="72191" y="49"/>
                  </a:cubicBezTo>
                  <a:lnTo>
                    <a:pt x="70225" y="49"/>
                  </a:lnTo>
                  <a:lnTo>
                    <a:pt x="55349" y="2"/>
                  </a:lnTo>
                  <a:lnTo>
                    <a:pt x="54062" y="2"/>
                  </a:lnTo>
                  <a:cubicBezTo>
                    <a:pt x="54022" y="1"/>
                    <a:pt x="53982" y="1"/>
                    <a:pt x="53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2005500" y="2659975"/>
              <a:ext cx="2507925" cy="2808550"/>
            </a:xfrm>
            <a:custGeom>
              <a:avLst/>
              <a:gdLst/>
              <a:ahLst/>
              <a:cxnLst/>
              <a:rect l="l" t="t" r="r" b="b"/>
              <a:pathLst>
                <a:path w="100317" h="112342" extrusionOk="0">
                  <a:moveTo>
                    <a:pt x="445" y="1"/>
                  </a:moveTo>
                  <a:cubicBezTo>
                    <a:pt x="434" y="1"/>
                    <a:pt x="445" y="36"/>
                    <a:pt x="445" y="59"/>
                  </a:cubicBezTo>
                  <a:lnTo>
                    <a:pt x="445" y="726"/>
                  </a:lnTo>
                  <a:lnTo>
                    <a:pt x="445" y="1230"/>
                  </a:lnTo>
                  <a:lnTo>
                    <a:pt x="445" y="2225"/>
                  </a:lnTo>
                  <a:lnTo>
                    <a:pt x="445" y="4191"/>
                  </a:lnTo>
                  <a:cubicBezTo>
                    <a:pt x="293" y="39947"/>
                    <a:pt x="176" y="69617"/>
                    <a:pt x="94" y="90333"/>
                  </a:cubicBezTo>
                  <a:cubicBezTo>
                    <a:pt x="83" y="95506"/>
                    <a:pt x="59" y="100129"/>
                    <a:pt x="47" y="104144"/>
                  </a:cubicBezTo>
                  <a:cubicBezTo>
                    <a:pt x="36" y="106157"/>
                    <a:pt x="36" y="108018"/>
                    <a:pt x="24" y="109715"/>
                  </a:cubicBezTo>
                  <a:cubicBezTo>
                    <a:pt x="1" y="110160"/>
                    <a:pt x="47" y="110604"/>
                    <a:pt x="153" y="111037"/>
                  </a:cubicBezTo>
                  <a:cubicBezTo>
                    <a:pt x="211" y="111260"/>
                    <a:pt x="328" y="111482"/>
                    <a:pt x="480" y="111669"/>
                  </a:cubicBezTo>
                  <a:cubicBezTo>
                    <a:pt x="633" y="111845"/>
                    <a:pt x="832" y="111985"/>
                    <a:pt x="1054" y="112091"/>
                  </a:cubicBezTo>
                  <a:cubicBezTo>
                    <a:pt x="1428" y="112255"/>
                    <a:pt x="1838" y="112337"/>
                    <a:pt x="2259" y="112337"/>
                  </a:cubicBezTo>
                  <a:cubicBezTo>
                    <a:pt x="2373" y="112340"/>
                    <a:pt x="2483" y="112341"/>
                    <a:pt x="2591" y="112341"/>
                  </a:cubicBezTo>
                  <a:cubicBezTo>
                    <a:pt x="2851" y="112341"/>
                    <a:pt x="3100" y="112333"/>
                    <a:pt x="3348" y="112325"/>
                  </a:cubicBezTo>
                  <a:cubicBezTo>
                    <a:pt x="4741" y="112278"/>
                    <a:pt x="5958" y="112196"/>
                    <a:pt x="7011" y="112126"/>
                  </a:cubicBezTo>
                  <a:lnTo>
                    <a:pt x="9656" y="111904"/>
                  </a:lnTo>
                  <a:cubicBezTo>
                    <a:pt x="10370" y="111845"/>
                    <a:pt x="10909" y="111810"/>
                    <a:pt x="11272" y="111786"/>
                  </a:cubicBezTo>
                  <a:lnTo>
                    <a:pt x="11810" y="111740"/>
                  </a:lnTo>
                  <a:lnTo>
                    <a:pt x="14151" y="111588"/>
                  </a:lnTo>
                  <a:cubicBezTo>
                    <a:pt x="15684" y="111459"/>
                    <a:pt x="17920" y="111365"/>
                    <a:pt x="20799" y="111213"/>
                  </a:cubicBezTo>
                  <a:cubicBezTo>
                    <a:pt x="21513" y="111178"/>
                    <a:pt x="22273" y="111166"/>
                    <a:pt x="23069" y="111131"/>
                  </a:cubicBezTo>
                  <a:lnTo>
                    <a:pt x="25574" y="111049"/>
                  </a:lnTo>
                  <a:lnTo>
                    <a:pt x="26897" y="111002"/>
                  </a:lnTo>
                  <a:lnTo>
                    <a:pt x="28289" y="110979"/>
                  </a:lnTo>
                  <a:lnTo>
                    <a:pt x="31215" y="110920"/>
                  </a:lnTo>
                  <a:cubicBezTo>
                    <a:pt x="32222" y="110885"/>
                    <a:pt x="33264" y="110885"/>
                    <a:pt x="34340" y="110874"/>
                  </a:cubicBezTo>
                  <a:lnTo>
                    <a:pt x="37664" y="110838"/>
                  </a:lnTo>
                  <a:lnTo>
                    <a:pt x="44862" y="110803"/>
                  </a:lnTo>
                  <a:cubicBezTo>
                    <a:pt x="49895" y="110780"/>
                    <a:pt x="55361" y="110780"/>
                    <a:pt x="61201" y="110698"/>
                  </a:cubicBezTo>
                  <a:lnTo>
                    <a:pt x="63401" y="110663"/>
                  </a:lnTo>
                  <a:lnTo>
                    <a:pt x="64513" y="110651"/>
                  </a:lnTo>
                  <a:lnTo>
                    <a:pt x="65637" y="110616"/>
                  </a:lnTo>
                  <a:lnTo>
                    <a:pt x="70202" y="110499"/>
                  </a:lnTo>
                  <a:lnTo>
                    <a:pt x="74883" y="110312"/>
                  </a:lnTo>
                  <a:cubicBezTo>
                    <a:pt x="76451" y="110230"/>
                    <a:pt x="78043" y="110125"/>
                    <a:pt x="79658" y="110043"/>
                  </a:cubicBezTo>
                  <a:lnTo>
                    <a:pt x="80876" y="109961"/>
                  </a:lnTo>
                  <a:lnTo>
                    <a:pt x="82081" y="109867"/>
                  </a:lnTo>
                  <a:lnTo>
                    <a:pt x="84539" y="109668"/>
                  </a:lnTo>
                  <a:cubicBezTo>
                    <a:pt x="86178" y="109563"/>
                    <a:pt x="87828" y="109364"/>
                    <a:pt x="89490" y="109200"/>
                  </a:cubicBezTo>
                  <a:lnTo>
                    <a:pt x="90742" y="109071"/>
                  </a:lnTo>
                  <a:cubicBezTo>
                    <a:pt x="91163" y="109024"/>
                    <a:pt x="91573" y="108978"/>
                    <a:pt x="91994" y="108919"/>
                  </a:cubicBezTo>
                  <a:lnTo>
                    <a:pt x="94511" y="108591"/>
                  </a:lnTo>
                  <a:cubicBezTo>
                    <a:pt x="95365" y="108474"/>
                    <a:pt x="96208" y="108369"/>
                    <a:pt x="97051" y="108252"/>
                  </a:cubicBezTo>
                  <a:cubicBezTo>
                    <a:pt x="97495" y="108182"/>
                    <a:pt x="97917" y="108088"/>
                    <a:pt x="98338" y="107948"/>
                  </a:cubicBezTo>
                  <a:cubicBezTo>
                    <a:pt x="98795" y="107807"/>
                    <a:pt x="99204" y="107550"/>
                    <a:pt x="99544" y="107222"/>
                  </a:cubicBezTo>
                  <a:cubicBezTo>
                    <a:pt x="99871" y="106859"/>
                    <a:pt x="100094" y="106403"/>
                    <a:pt x="100164" y="105923"/>
                  </a:cubicBezTo>
                  <a:cubicBezTo>
                    <a:pt x="100234" y="105478"/>
                    <a:pt x="100269" y="105033"/>
                    <a:pt x="100258" y="104588"/>
                  </a:cubicBezTo>
                  <a:cubicBezTo>
                    <a:pt x="100269" y="103722"/>
                    <a:pt x="100269" y="102845"/>
                    <a:pt x="100281" y="101978"/>
                  </a:cubicBezTo>
                  <a:cubicBezTo>
                    <a:pt x="100293" y="100235"/>
                    <a:pt x="100304" y="98491"/>
                    <a:pt x="100304" y="96723"/>
                  </a:cubicBezTo>
                  <a:cubicBezTo>
                    <a:pt x="100316" y="93212"/>
                    <a:pt x="100304" y="89677"/>
                    <a:pt x="100293" y="86096"/>
                  </a:cubicBezTo>
                  <a:cubicBezTo>
                    <a:pt x="100222" y="71817"/>
                    <a:pt x="99918" y="57222"/>
                    <a:pt x="99403" y="43037"/>
                  </a:cubicBezTo>
                  <a:cubicBezTo>
                    <a:pt x="99146" y="35944"/>
                    <a:pt x="98841" y="28957"/>
                    <a:pt x="98490" y="22168"/>
                  </a:cubicBezTo>
                  <a:cubicBezTo>
                    <a:pt x="98408" y="20471"/>
                    <a:pt x="98315" y="18786"/>
                    <a:pt x="98221" y="17112"/>
                  </a:cubicBezTo>
                  <a:cubicBezTo>
                    <a:pt x="98174" y="16281"/>
                    <a:pt x="98127" y="15438"/>
                    <a:pt x="98081" y="14619"/>
                  </a:cubicBezTo>
                  <a:cubicBezTo>
                    <a:pt x="98034" y="13788"/>
                    <a:pt x="97987" y="12957"/>
                    <a:pt x="97917" y="12126"/>
                  </a:cubicBezTo>
                  <a:cubicBezTo>
                    <a:pt x="97788" y="10476"/>
                    <a:pt x="97566" y="8837"/>
                    <a:pt x="97121" y="7246"/>
                  </a:cubicBezTo>
                  <a:cubicBezTo>
                    <a:pt x="96910" y="6461"/>
                    <a:pt x="96618" y="5689"/>
                    <a:pt x="96255" y="4952"/>
                  </a:cubicBezTo>
                  <a:cubicBezTo>
                    <a:pt x="96067" y="4577"/>
                    <a:pt x="95869" y="4226"/>
                    <a:pt x="95634" y="3887"/>
                  </a:cubicBezTo>
                  <a:cubicBezTo>
                    <a:pt x="95588" y="3805"/>
                    <a:pt x="95529" y="3711"/>
                    <a:pt x="95471" y="3629"/>
                  </a:cubicBezTo>
                  <a:lnTo>
                    <a:pt x="95283" y="3383"/>
                  </a:lnTo>
                  <a:lnTo>
                    <a:pt x="95178" y="3243"/>
                  </a:lnTo>
                  <a:cubicBezTo>
                    <a:pt x="94897" y="2892"/>
                    <a:pt x="94593" y="2576"/>
                    <a:pt x="94253" y="2271"/>
                  </a:cubicBezTo>
                  <a:cubicBezTo>
                    <a:pt x="94171" y="2201"/>
                    <a:pt x="94089" y="2131"/>
                    <a:pt x="94008" y="2072"/>
                  </a:cubicBezTo>
                  <a:lnTo>
                    <a:pt x="93879" y="1979"/>
                  </a:lnTo>
                  <a:lnTo>
                    <a:pt x="93785" y="1909"/>
                  </a:lnTo>
                  <a:lnTo>
                    <a:pt x="93680" y="1827"/>
                  </a:lnTo>
                  <a:cubicBezTo>
                    <a:pt x="93539" y="1733"/>
                    <a:pt x="93411" y="1651"/>
                    <a:pt x="93282" y="1569"/>
                  </a:cubicBezTo>
                  <a:lnTo>
                    <a:pt x="93200" y="1522"/>
                  </a:lnTo>
                  <a:lnTo>
                    <a:pt x="93153" y="1487"/>
                  </a:lnTo>
                  <a:cubicBezTo>
                    <a:pt x="93153" y="1487"/>
                    <a:pt x="93148" y="1482"/>
                    <a:pt x="93141" y="1482"/>
                  </a:cubicBezTo>
                  <a:cubicBezTo>
                    <a:pt x="93138" y="1482"/>
                    <a:pt x="93134" y="1483"/>
                    <a:pt x="93130" y="1487"/>
                  </a:cubicBezTo>
                  <a:lnTo>
                    <a:pt x="93130" y="1511"/>
                  </a:lnTo>
                  <a:cubicBezTo>
                    <a:pt x="93130" y="1593"/>
                    <a:pt x="93118" y="1674"/>
                    <a:pt x="93118" y="1756"/>
                  </a:cubicBezTo>
                  <a:cubicBezTo>
                    <a:pt x="93083" y="2178"/>
                    <a:pt x="93095" y="2599"/>
                    <a:pt x="93165" y="3020"/>
                  </a:cubicBezTo>
                  <a:cubicBezTo>
                    <a:pt x="93287" y="2709"/>
                    <a:pt x="93409" y="2303"/>
                    <a:pt x="93462" y="2303"/>
                  </a:cubicBezTo>
                  <a:cubicBezTo>
                    <a:pt x="93464" y="2303"/>
                    <a:pt x="93467" y="2304"/>
                    <a:pt x="93469" y="2306"/>
                  </a:cubicBezTo>
                  <a:lnTo>
                    <a:pt x="93481" y="2306"/>
                  </a:lnTo>
                  <a:cubicBezTo>
                    <a:pt x="93493" y="2318"/>
                    <a:pt x="93504" y="2330"/>
                    <a:pt x="93504" y="2342"/>
                  </a:cubicBezTo>
                  <a:cubicBezTo>
                    <a:pt x="93516" y="2353"/>
                    <a:pt x="93528" y="2365"/>
                    <a:pt x="93539" y="2388"/>
                  </a:cubicBezTo>
                  <a:cubicBezTo>
                    <a:pt x="93539" y="2400"/>
                    <a:pt x="93539" y="2388"/>
                    <a:pt x="93551" y="2412"/>
                  </a:cubicBezTo>
                  <a:lnTo>
                    <a:pt x="93656" y="2505"/>
                  </a:lnTo>
                  <a:cubicBezTo>
                    <a:pt x="93727" y="2564"/>
                    <a:pt x="93797" y="2634"/>
                    <a:pt x="93879" y="2704"/>
                  </a:cubicBezTo>
                  <a:cubicBezTo>
                    <a:pt x="94183" y="2985"/>
                    <a:pt x="94476" y="3278"/>
                    <a:pt x="94733" y="3606"/>
                  </a:cubicBezTo>
                  <a:lnTo>
                    <a:pt x="94827" y="3734"/>
                  </a:lnTo>
                  <a:lnTo>
                    <a:pt x="95002" y="3968"/>
                  </a:lnTo>
                  <a:cubicBezTo>
                    <a:pt x="95061" y="4039"/>
                    <a:pt x="95108" y="4121"/>
                    <a:pt x="95166" y="4203"/>
                  </a:cubicBezTo>
                  <a:cubicBezTo>
                    <a:pt x="95377" y="4530"/>
                    <a:pt x="95576" y="4858"/>
                    <a:pt x="95751" y="5209"/>
                  </a:cubicBezTo>
                  <a:cubicBezTo>
                    <a:pt x="96091" y="5911"/>
                    <a:pt x="96372" y="6649"/>
                    <a:pt x="96582" y="7398"/>
                  </a:cubicBezTo>
                  <a:cubicBezTo>
                    <a:pt x="97004" y="8931"/>
                    <a:pt x="97214" y="10546"/>
                    <a:pt x="97355" y="12173"/>
                  </a:cubicBezTo>
                  <a:cubicBezTo>
                    <a:pt x="97425" y="12981"/>
                    <a:pt x="97460" y="13812"/>
                    <a:pt x="97507" y="14643"/>
                  </a:cubicBezTo>
                  <a:cubicBezTo>
                    <a:pt x="97554" y="15462"/>
                    <a:pt x="97601" y="16305"/>
                    <a:pt x="97648" y="17136"/>
                  </a:cubicBezTo>
                  <a:cubicBezTo>
                    <a:pt x="97741" y="18809"/>
                    <a:pt x="97835" y="20495"/>
                    <a:pt x="97917" y="22192"/>
                  </a:cubicBezTo>
                  <a:cubicBezTo>
                    <a:pt x="98268" y="28980"/>
                    <a:pt x="98572" y="35967"/>
                    <a:pt x="98830" y="43048"/>
                  </a:cubicBezTo>
                  <a:cubicBezTo>
                    <a:pt x="99345" y="57234"/>
                    <a:pt x="99649" y="71817"/>
                    <a:pt x="99719" y="86084"/>
                  </a:cubicBezTo>
                  <a:cubicBezTo>
                    <a:pt x="99731" y="89654"/>
                    <a:pt x="99743" y="93200"/>
                    <a:pt x="99731" y="96712"/>
                  </a:cubicBezTo>
                  <a:cubicBezTo>
                    <a:pt x="99731" y="98467"/>
                    <a:pt x="99719" y="100223"/>
                    <a:pt x="99707" y="101967"/>
                  </a:cubicBezTo>
                  <a:cubicBezTo>
                    <a:pt x="99696" y="102833"/>
                    <a:pt x="99696" y="103699"/>
                    <a:pt x="99684" y="104565"/>
                  </a:cubicBezTo>
                  <a:cubicBezTo>
                    <a:pt x="99696" y="104986"/>
                    <a:pt x="99672" y="105396"/>
                    <a:pt x="99602" y="105806"/>
                  </a:cubicBezTo>
                  <a:cubicBezTo>
                    <a:pt x="99544" y="106180"/>
                    <a:pt x="99380" y="106531"/>
                    <a:pt x="99122" y="106812"/>
                  </a:cubicBezTo>
                  <a:cubicBezTo>
                    <a:pt x="98853" y="107081"/>
                    <a:pt x="98514" y="107280"/>
                    <a:pt x="98151" y="107397"/>
                  </a:cubicBezTo>
                  <a:cubicBezTo>
                    <a:pt x="97753" y="107526"/>
                    <a:pt x="97355" y="107620"/>
                    <a:pt x="96957" y="107678"/>
                  </a:cubicBezTo>
                  <a:cubicBezTo>
                    <a:pt x="96114" y="107795"/>
                    <a:pt x="95260" y="107901"/>
                    <a:pt x="94429" y="108018"/>
                  </a:cubicBezTo>
                  <a:lnTo>
                    <a:pt x="91913" y="108345"/>
                  </a:lnTo>
                  <a:cubicBezTo>
                    <a:pt x="91503" y="108404"/>
                    <a:pt x="91082" y="108451"/>
                    <a:pt x="90660" y="108498"/>
                  </a:cubicBezTo>
                  <a:lnTo>
                    <a:pt x="89420" y="108626"/>
                  </a:lnTo>
                  <a:cubicBezTo>
                    <a:pt x="87758" y="108790"/>
                    <a:pt x="86107" y="108989"/>
                    <a:pt x="84469" y="109095"/>
                  </a:cubicBezTo>
                  <a:lnTo>
                    <a:pt x="82034" y="109294"/>
                  </a:lnTo>
                  <a:lnTo>
                    <a:pt x="80817" y="109387"/>
                  </a:lnTo>
                  <a:lnTo>
                    <a:pt x="79612" y="109457"/>
                  </a:lnTo>
                  <a:cubicBezTo>
                    <a:pt x="77996" y="109551"/>
                    <a:pt x="76405" y="109656"/>
                    <a:pt x="74836" y="109727"/>
                  </a:cubicBezTo>
                  <a:lnTo>
                    <a:pt x="70166" y="109914"/>
                  </a:lnTo>
                  <a:lnTo>
                    <a:pt x="65614" y="110043"/>
                  </a:lnTo>
                  <a:lnTo>
                    <a:pt x="64490" y="110066"/>
                  </a:lnTo>
                  <a:lnTo>
                    <a:pt x="63378" y="110089"/>
                  </a:lnTo>
                  <a:lnTo>
                    <a:pt x="61189" y="110125"/>
                  </a:lnTo>
                  <a:cubicBezTo>
                    <a:pt x="55361" y="110206"/>
                    <a:pt x="49883" y="110206"/>
                    <a:pt x="44862" y="110218"/>
                  </a:cubicBezTo>
                  <a:lnTo>
                    <a:pt x="37664" y="110253"/>
                  </a:lnTo>
                  <a:lnTo>
                    <a:pt x="34329" y="110300"/>
                  </a:lnTo>
                  <a:cubicBezTo>
                    <a:pt x="33252" y="110312"/>
                    <a:pt x="32210" y="110312"/>
                    <a:pt x="31204" y="110335"/>
                  </a:cubicBezTo>
                  <a:lnTo>
                    <a:pt x="28278" y="110405"/>
                  </a:lnTo>
                  <a:lnTo>
                    <a:pt x="26885" y="110429"/>
                  </a:lnTo>
                  <a:lnTo>
                    <a:pt x="25551" y="110476"/>
                  </a:lnTo>
                  <a:lnTo>
                    <a:pt x="23046" y="110558"/>
                  </a:lnTo>
                  <a:cubicBezTo>
                    <a:pt x="22250" y="110593"/>
                    <a:pt x="21489" y="110604"/>
                    <a:pt x="20775" y="110639"/>
                  </a:cubicBezTo>
                  <a:cubicBezTo>
                    <a:pt x="17896" y="110792"/>
                    <a:pt x="15649" y="110885"/>
                    <a:pt x="14116" y="111014"/>
                  </a:cubicBezTo>
                  <a:lnTo>
                    <a:pt x="11775" y="111166"/>
                  </a:lnTo>
                  <a:lnTo>
                    <a:pt x="11225" y="111213"/>
                  </a:lnTo>
                  <a:cubicBezTo>
                    <a:pt x="10862" y="111236"/>
                    <a:pt x="10324" y="111272"/>
                    <a:pt x="9621" y="111330"/>
                  </a:cubicBezTo>
                  <a:lnTo>
                    <a:pt x="6976" y="111552"/>
                  </a:lnTo>
                  <a:cubicBezTo>
                    <a:pt x="5923" y="111623"/>
                    <a:pt x="4717" y="111705"/>
                    <a:pt x="3336" y="111751"/>
                  </a:cubicBezTo>
                  <a:cubicBezTo>
                    <a:pt x="3096" y="111760"/>
                    <a:pt x="2845" y="111768"/>
                    <a:pt x="2594" y="111768"/>
                  </a:cubicBezTo>
                  <a:cubicBezTo>
                    <a:pt x="2490" y="111768"/>
                    <a:pt x="2386" y="111767"/>
                    <a:pt x="2283" y="111763"/>
                  </a:cubicBezTo>
                  <a:cubicBezTo>
                    <a:pt x="1943" y="111763"/>
                    <a:pt x="1616" y="111705"/>
                    <a:pt x="1300" y="111576"/>
                  </a:cubicBezTo>
                  <a:cubicBezTo>
                    <a:pt x="1159" y="111506"/>
                    <a:pt x="1031" y="111412"/>
                    <a:pt x="925" y="111295"/>
                  </a:cubicBezTo>
                  <a:cubicBezTo>
                    <a:pt x="820" y="111178"/>
                    <a:pt x="738" y="111026"/>
                    <a:pt x="691" y="110874"/>
                  </a:cubicBezTo>
                  <a:cubicBezTo>
                    <a:pt x="609" y="110499"/>
                    <a:pt x="574" y="110113"/>
                    <a:pt x="598" y="109727"/>
                  </a:cubicBezTo>
                  <a:cubicBezTo>
                    <a:pt x="598" y="108018"/>
                    <a:pt x="609" y="106169"/>
                    <a:pt x="621" y="104155"/>
                  </a:cubicBezTo>
                  <a:cubicBezTo>
                    <a:pt x="633" y="100129"/>
                    <a:pt x="656" y="95518"/>
                    <a:pt x="668" y="90333"/>
                  </a:cubicBezTo>
                  <a:cubicBezTo>
                    <a:pt x="761" y="69617"/>
                    <a:pt x="867" y="39947"/>
                    <a:pt x="995" y="4191"/>
                  </a:cubicBezTo>
                  <a:cubicBezTo>
                    <a:pt x="995" y="3009"/>
                    <a:pt x="1007" y="1803"/>
                    <a:pt x="1007" y="586"/>
                  </a:cubicBezTo>
                  <a:lnTo>
                    <a:pt x="4881" y="644"/>
                  </a:lnTo>
                  <a:lnTo>
                    <a:pt x="13437" y="762"/>
                  </a:lnTo>
                  <a:lnTo>
                    <a:pt x="31637" y="1031"/>
                  </a:lnTo>
                  <a:lnTo>
                    <a:pt x="69441" y="1593"/>
                  </a:lnTo>
                  <a:lnTo>
                    <a:pt x="89174" y="1885"/>
                  </a:lnTo>
                  <a:cubicBezTo>
                    <a:pt x="89888" y="1885"/>
                    <a:pt x="90602" y="1791"/>
                    <a:pt x="91281" y="1616"/>
                  </a:cubicBezTo>
                  <a:cubicBezTo>
                    <a:pt x="90602" y="1405"/>
                    <a:pt x="89899" y="1300"/>
                    <a:pt x="89185" y="1300"/>
                  </a:cubicBezTo>
                  <a:lnTo>
                    <a:pt x="69441" y="1007"/>
                  </a:lnTo>
                  <a:lnTo>
                    <a:pt x="31648" y="445"/>
                  </a:lnTo>
                  <a:lnTo>
                    <a:pt x="13449" y="188"/>
                  </a:lnTo>
                  <a:lnTo>
                    <a:pt x="4893" y="71"/>
                  </a:lnTo>
                  <a:lnTo>
                    <a:pt x="5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165075" y="3370125"/>
              <a:ext cx="451525" cy="432650"/>
            </a:xfrm>
            <a:custGeom>
              <a:avLst/>
              <a:gdLst/>
              <a:ahLst/>
              <a:cxnLst/>
              <a:rect l="l" t="t" r="r" b="b"/>
              <a:pathLst>
                <a:path w="18061" h="17306" extrusionOk="0">
                  <a:moveTo>
                    <a:pt x="16714" y="1"/>
                  </a:moveTo>
                  <a:lnTo>
                    <a:pt x="16714" y="1"/>
                  </a:lnTo>
                  <a:cubicBezTo>
                    <a:pt x="16702" y="703"/>
                    <a:pt x="16761" y="1417"/>
                    <a:pt x="16890" y="2107"/>
                  </a:cubicBezTo>
                  <a:cubicBezTo>
                    <a:pt x="16901" y="2224"/>
                    <a:pt x="16937" y="2400"/>
                    <a:pt x="16972" y="2611"/>
                  </a:cubicBezTo>
                  <a:lnTo>
                    <a:pt x="17018" y="2962"/>
                  </a:lnTo>
                  <a:cubicBezTo>
                    <a:pt x="17042" y="3161"/>
                    <a:pt x="17065" y="3360"/>
                    <a:pt x="17100" y="3570"/>
                  </a:cubicBezTo>
                  <a:cubicBezTo>
                    <a:pt x="17124" y="3769"/>
                    <a:pt x="17147" y="4003"/>
                    <a:pt x="17171" y="4237"/>
                  </a:cubicBezTo>
                  <a:cubicBezTo>
                    <a:pt x="17264" y="5150"/>
                    <a:pt x="17334" y="6157"/>
                    <a:pt x="17405" y="7187"/>
                  </a:cubicBezTo>
                  <a:cubicBezTo>
                    <a:pt x="17487" y="8217"/>
                    <a:pt x="17475" y="9259"/>
                    <a:pt x="17393" y="10288"/>
                  </a:cubicBezTo>
                  <a:cubicBezTo>
                    <a:pt x="17311" y="11260"/>
                    <a:pt x="17042" y="12208"/>
                    <a:pt x="16609" y="13074"/>
                  </a:cubicBezTo>
                  <a:cubicBezTo>
                    <a:pt x="16223" y="13788"/>
                    <a:pt x="15708" y="14432"/>
                    <a:pt x="15099" y="14970"/>
                  </a:cubicBezTo>
                  <a:cubicBezTo>
                    <a:pt x="14970" y="15087"/>
                    <a:pt x="14842" y="15192"/>
                    <a:pt x="14701" y="15286"/>
                  </a:cubicBezTo>
                  <a:lnTo>
                    <a:pt x="14514" y="15438"/>
                  </a:lnTo>
                  <a:cubicBezTo>
                    <a:pt x="14455" y="15485"/>
                    <a:pt x="14385" y="15520"/>
                    <a:pt x="14338" y="15555"/>
                  </a:cubicBezTo>
                  <a:cubicBezTo>
                    <a:pt x="14209" y="15637"/>
                    <a:pt x="14104" y="15707"/>
                    <a:pt x="13999" y="15766"/>
                  </a:cubicBezTo>
                  <a:lnTo>
                    <a:pt x="13706" y="15930"/>
                  </a:lnTo>
                  <a:cubicBezTo>
                    <a:pt x="13566" y="16012"/>
                    <a:pt x="13425" y="16070"/>
                    <a:pt x="13285" y="16141"/>
                  </a:cubicBezTo>
                  <a:lnTo>
                    <a:pt x="13133" y="16199"/>
                  </a:lnTo>
                  <a:lnTo>
                    <a:pt x="13098" y="16222"/>
                  </a:lnTo>
                  <a:cubicBezTo>
                    <a:pt x="13062" y="16234"/>
                    <a:pt x="13027" y="16258"/>
                    <a:pt x="12981" y="16269"/>
                  </a:cubicBezTo>
                  <a:lnTo>
                    <a:pt x="12548" y="16421"/>
                  </a:lnTo>
                  <a:cubicBezTo>
                    <a:pt x="12009" y="16585"/>
                    <a:pt x="11447" y="16691"/>
                    <a:pt x="10886" y="16726"/>
                  </a:cubicBezTo>
                  <a:cubicBezTo>
                    <a:pt x="10784" y="16730"/>
                    <a:pt x="10682" y="16732"/>
                    <a:pt x="10580" y="16732"/>
                  </a:cubicBezTo>
                  <a:cubicBezTo>
                    <a:pt x="9863" y="16732"/>
                    <a:pt x="9151" y="16623"/>
                    <a:pt x="8475" y="16398"/>
                  </a:cubicBezTo>
                  <a:cubicBezTo>
                    <a:pt x="7538" y="16082"/>
                    <a:pt x="6649" y="15672"/>
                    <a:pt x="5806" y="15169"/>
                  </a:cubicBezTo>
                  <a:cubicBezTo>
                    <a:pt x="5361" y="14900"/>
                    <a:pt x="4916" y="14631"/>
                    <a:pt x="4472" y="14350"/>
                  </a:cubicBezTo>
                  <a:cubicBezTo>
                    <a:pt x="4027" y="14069"/>
                    <a:pt x="3582" y="13788"/>
                    <a:pt x="3173" y="13495"/>
                  </a:cubicBezTo>
                  <a:cubicBezTo>
                    <a:pt x="2763" y="13214"/>
                    <a:pt x="2388" y="12898"/>
                    <a:pt x="2049" y="12536"/>
                  </a:cubicBezTo>
                  <a:cubicBezTo>
                    <a:pt x="1885" y="12372"/>
                    <a:pt x="1745" y="12196"/>
                    <a:pt x="1616" y="11997"/>
                  </a:cubicBezTo>
                  <a:cubicBezTo>
                    <a:pt x="1546" y="11915"/>
                    <a:pt x="1487" y="11810"/>
                    <a:pt x="1429" y="11716"/>
                  </a:cubicBezTo>
                  <a:cubicBezTo>
                    <a:pt x="1394" y="11670"/>
                    <a:pt x="1370" y="11623"/>
                    <a:pt x="1347" y="11576"/>
                  </a:cubicBezTo>
                  <a:lnTo>
                    <a:pt x="1300" y="11506"/>
                  </a:lnTo>
                  <a:cubicBezTo>
                    <a:pt x="1288" y="11482"/>
                    <a:pt x="1277" y="11447"/>
                    <a:pt x="1277" y="11447"/>
                  </a:cubicBezTo>
                  <a:cubicBezTo>
                    <a:pt x="1078" y="11073"/>
                    <a:pt x="925" y="10698"/>
                    <a:pt x="797" y="10300"/>
                  </a:cubicBezTo>
                  <a:cubicBezTo>
                    <a:pt x="598" y="9621"/>
                    <a:pt x="352" y="8966"/>
                    <a:pt x="36" y="8334"/>
                  </a:cubicBezTo>
                  <a:lnTo>
                    <a:pt x="36" y="8334"/>
                  </a:lnTo>
                  <a:cubicBezTo>
                    <a:pt x="12" y="9095"/>
                    <a:pt x="1" y="9610"/>
                    <a:pt x="258" y="10476"/>
                  </a:cubicBezTo>
                  <a:cubicBezTo>
                    <a:pt x="387" y="10897"/>
                    <a:pt x="563" y="11318"/>
                    <a:pt x="762" y="11716"/>
                  </a:cubicBezTo>
                  <a:lnTo>
                    <a:pt x="797" y="11775"/>
                  </a:lnTo>
                  <a:lnTo>
                    <a:pt x="843" y="11857"/>
                  </a:lnTo>
                  <a:cubicBezTo>
                    <a:pt x="867" y="11904"/>
                    <a:pt x="902" y="11962"/>
                    <a:pt x="937" y="12021"/>
                  </a:cubicBezTo>
                  <a:cubicBezTo>
                    <a:pt x="996" y="12126"/>
                    <a:pt x="1066" y="12231"/>
                    <a:pt x="1136" y="12337"/>
                  </a:cubicBezTo>
                  <a:cubicBezTo>
                    <a:pt x="1288" y="12547"/>
                    <a:pt x="1452" y="12746"/>
                    <a:pt x="1628" y="12934"/>
                  </a:cubicBezTo>
                  <a:cubicBezTo>
                    <a:pt x="1990" y="13308"/>
                    <a:pt x="2400" y="13659"/>
                    <a:pt x="2833" y="13952"/>
                  </a:cubicBezTo>
                  <a:cubicBezTo>
                    <a:pt x="3266" y="14268"/>
                    <a:pt x="3711" y="14537"/>
                    <a:pt x="4167" y="14830"/>
                  </a:cubicBezTo>
                  <a:cubicBezTo>
                    <a:pt x="4612" y="15122"/>
                    <a:pt x="5069" y="15391"/>
                    <a:pt x="5525" y="15661"/>
                  </a:cubicBezTo>
                  <a:cubicBezTo>
                    <a:pt x="6391" y="16187"/>
                    <a:pt x="7328" y="16620"/>
                    <a:pt x="8299" y="16948"/>
                  </a:cubicBezTo>
                  <a:cubicBezTo>
                    <a:pt x="9044" y="17186"/>
                    <a:pt x="9826" y="17305"/>
                    <a:pt x="10605" y="17305"/>
                  </a:cubicBezTo>
                  <a:cubicBezTo>
                    <a:pt x="10706" y="17305"/>
                    <a:pt x="10808" y="17303"/>
                    <a:pt x="10909" y="17299"/>
                  </a:cubicBezTo>
                  <a:cubicBezTo>
                    <a:pt x="11518" y="17252"/>
                    <a:pt x="12126" y="17147"/>
                    <a:pt x="12711" y="16971"/>
                  </a:cubicBezTo>
                  <a:lnTo>
                    <a:pt x="13191" y="16796"/>
                  </a:lnTo>
                  <a:cubicBezTo>
                    <a:pt x="13226" y="16784"/>
                    <a:pt x="13273" y="16761"/>
                    <a:pt x="13308" y="16749"/>
                  </a:cubicBezTo>
                  <a:lnTo>
                    <a:pt x="13355" y="16726"/>
                  </a:lnTo>
                  <a:lnTo>
                    <a:pt x="13519" y="16655"/>
                  </a:lnTo>
                  <a:cubicBezTo>
                    <a:pt x="13671" y="16597"/>
                    <a:pt x="13823" y="16515"/>
                    <a:pt x="13975" y="16433"/>
                  </a:cubicBezTo>
                  <a:lnTo>
                    <a:pt x="14291" y="16269"/>
                  </a:lnTo>
                  <a:cubicBezTo>
                    <a:pt x="14408" y="16199"/>
                    <a:pt x="14526" y="16117"/>
                    <a:pt x="14654" y="16035"/>
                  </a:cubicBezTo>
                  <a:lnTo>
                    <a:pt x="14853" y="15906"/>
                  </a:lnTo>
                  <a:lnTo>
                    <a:pt x="15052" y="15754"/>
                  </a:lnTo>
                  <a:cubicBezTo>
                    <a:pt x="15204" y="15637"/>
                    <a:pt x="15345" y="15532"/>
                    <a:pt x="15474" y="15403"/>
                  </a:cubicBezTo>
                  <a:cubicBezTo>
                    <a:pt x="16141" y="14818"/>
                    <a:pt x="16702" y="14127"/>
                    <a:pt x="17124" y="13343"/>
                  </a:cubicBezTo>
                  <a:cubicBezTo>
                    <a:pt x="17592" y="12407"/>
                    <a:pt x="17873" y="11400"/>
                    <a:pt x="17966" y="10359"/>
                  </a:cubicBezTo>
                  <a:cubicBezTo>
                    <a:pt x="18060" y="9294"/>
                    <a:pt x="18060" y="8229"/>
                    <a:pt x="17978" y="7163"/>
                  </a:cubicBezTo>
                  <a:cubicBezTo>
                    <a:pt x="17920" y="6122"/>
                    <a:pt x="17838" y="5115"/>
                    <a:pt x="17744" y="4191"/>
                  </a:cubicBezTo>
                  <a:cubicBezTo>
                    <a:pt x="17721" y="3957"/>
                    <a:pt x="17697" y="3734"/>
                    <a:pt x="17674" y="3512"/>
                  </a:cubicBezTo>
                  <a:cubicBezTo>
                    <a:pt x="17639" y="3289"/>
                    <a:pt x="17615" y="3102"/>
                    <a:pt x="17592" y="2903"/>
                  </a:cubicBezTo>
                  <a:lnTo>
                    <a:pt x="17533" y="2540"/>
                  </a:lnTo>
                  <a:cubicBezTo>
                    <a:pt x="17498" y="2318"/>
                    <a:pt x="17475" y="2142"/>
                    <a:pt x="17452" y="2025"/>
                  </a:cubicBezTo>
                  <a:cubicBezTo>
                    <a:pt x="17334" y="1311"/>
                    <a:pt x="17077" y="621"/>
                    <a:pt x="16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035750" y="3182825"/>
              <a:ext cx="544275" cy="557825"/>
            </a:xfrm>
            <a:custGeom>
              <a:avLst/>
              <a:gdLst/>
              <a:ahLst/>
              <a:cxnLst/>
              <a:rect l="l" t="t" r="r" b="b"/>
              <a:pathLst>
                <a:path w="21771" h="22313" extrusionOk="0">
                  <a:moveTo>
                    <a:pt x="8809" y="582"/>
                  </a:moveTo>
                  <a:cubicBezTo>
                    <a:pt x="9377" y="582"/>
                    <a:pt x="9947" y="627"/>
                    <a:pt x="10511" y="716"/>
                  </a:cubicBezTo>
                  <a:cubicBezTo>
                    <a:pt x="11670" y="891"/>
                    <a:pt x="12805" y="1196"/>
                    <a:pt x="13905" y="1617"/>
                  </a:cubicBezTo>
                  <a:cubicBezTo>
                    <a:pt x="14935" y="2015"/>
                    <a:pt x="15942" y="2483"/>
                    <a:pt x="16913" y="3045"/>
                  </a:cubicBezTo>
                  <a:cubicBezTo>
                    <a:pt x="17147" y="3174"/>
                    <a:pt x="17369" y="3314"/>
                    <a:pt x="17592" y="3443"/>
                  </a:cubicBezTo>
                  <a:cubicBezTo>
                    <a:pt x="17814" y="3572"/>
                    <a:pt x="18025" y="3712"/>
                    <a:pt x="18235" y="3864"/>
                  </a:cubicBezTo>
                  <a:cubicBezTo>
                    <a:pt x="18404" y="3976"/>
                    <a:pt x="18572" y="4088"/>
                    <a:pt x="18734" y="4200"/>
                  </a:cubicBezTo>
                  <a:lnTo>
                    <a:pt x="18734" y="4200"/>
                  </a:lnTo>
                  <a:lnTo>
                    <a:pt x="18575" y="4169"/>
                  </a:lnTo>
                  <a:lnTo>
                    <a:pt x="18493" y="4157"/>
                  </a:lnTo>
                  <a:lnTo>
                    <a:pt x="18446" y="4145"/>
                  </a:lnTo>
                  <a:lnTo>
                    <a:pt x="18388" y="4145"/>
                  </a:lnTo>
                  <a:cubicBezTo>
                    <a:pt x="18341" y="4133"/>
                    <a:pt x="18282" y="4133"/>
                    <a:pt x="18224" y="4133"/>
                  </a:cubicBezTo>
                  <a:cubicBezTo>
                    <a:pt x="17717" y="4068"/>
                    <a:pt x="17206" y="4036"/>
                    <a:pt x="16695" y="4036"/>
                  </a:cubicBezTo>
                  <a:cubicBezTo>
                    <a:pt x="16287" y="4036"/>
                    <a:pt x="15879" y="4057"/>
                    <a:pt x="15473" y="4098"/>
                  </a:cubicBezTo>
                  <a:cubicBezTo>
                    <a:pt x="13554" y="4274"/>
                    <a:pt x="11705" y="4894"/>
                    <a:pt x="10066" y="5913"/>
                  </a:cubicBezTo>
                  <a:cubicBezTo>
                    <a:pt x="7000" y="7879"/>
                    <a:pt x="4916" y="11062"/>
                    <a:pt x="4366" y="14667"/>
                  </a:cubicBezTo>
                  <a:cubicBezTo>
                    <a:pt x="4156" y="16013"/>
                    <a:pt x="4249" y="17406"/>
                    <a:pt x="4647" y="18717"/>
                  </a:cubicBezTo>
                  <a:cubicBezTo>
                    <a:pt x="4893" y="19536"/>
                    <a:pt x="5291" y="20297"/>
                    <a:pt x="5841" y="20952"/>
                  </a:cubicBezTo>
                  <a:lnTo>
                    <a:pt x="5938" y="21072"/>
                  </a:lnTo>
                  <a:lnTo>
                    <a:pt x="5938" y="21072"/>
                  </a:lnTo>
                  <a:cubicBezTo>
                    <a:pt x="5878" y="21041"/>
                    <a:pt x="5818" y="21009"/>
                    <a:pt x="5759" y="20976"/>
                  </a:cubicBezTo>
                  <a:cubicBezTo>
                    <a:pt x="5127" y="20625"/>
                    <a:pt x="4542" y="20180"/>
                    <a:pt x="4015" y="19677"/>
                  </a:cubicBezTo>
                  <a:cubicBezTo>
                    <a:pt x="3828" y="19501"/>
                    <a:pt x="3687" y="19337"/>
                    <a:pt x="3570" y="19220"/>
                  </a:cubicBezTo>
                  <a:lnTo>
                    <a:pt x="3313" y="18916"/>
                  </a:lnTo>
                  <a:cubicBezTo>
                    <a:pt x="3254" y="18846"/>
                    <a:pt x="3219" y="18787"/>
                    <a:pt x="3184" y="18764"/>
                  </a:cubicBezTo>
                  <a:lnTo>
                    <a:pt x="3149" y="18717"/>
                  </a:lnTo>
                  <a:lnTo>
                    <a:pt x="3090" y="18635"/>
                  </a:lnTo>
                  <a:cubicBezTo>
                    <a:pt x="3055" y="18588"/>
                    <a:pt x="2985" y="18506"/>
                    <a:pt x="2915" y="18401"/>
                  </a:cubicBezTo>
                  <a:cubicBezTo>
                    <a:pt x="2704" y="18108"/>
                    <a:pt x="2505" y="17792"/>
                    <a:pt x="2318" y="17476"/>
                  </a:cubicBezTo>
                  <a:cubicBezTo>
                    <a:pt x="1663" y="16294"/>
                    <a:pt x="1206" y="15018"/>
                    <a:pt x="960" y="13696"/>
                  </a:cubicBezTo>
                  <a:cubicBezTo>
                    <a:pt x="785" y="12795"/>
                    <a:pt x="668" y="11882"/>
                    <a:pt x="621" y="10957"/>
                  </a:cubicBezTo>
                  <a:cubicBezTo>
                    <a:pt x="586" y="10465"/>
                    <a:pt x="574" y="9962"/>
                    <a:pt x="574" y="9435"/>
                  </a:cubicBezTo>
                  <a:cubicBezTo>
                    <a:pt x="574" y="8909"/>
                    <a:pt x="586" y="8382"/>
                    <a:pt x="621" y="7844"/>
                  </a:cubicBezTo>
                  <a:cubicBezTo>
                    <a:pt x="703" y="6767"/>
                    <a:pt x="902" y="5643"/>
                    <a:pt x="1393" y="4637"/>
                  </a:cubicBezTo>
                  <a:cubicBezTo>
                    <a:pt x="1920" y="3595"/>
                    <a:pt x="2704" y="2717"/>
                    <a:pt x="3664" y="2074"/>
                  </a:cubicBezTo>
                  <a:cubicBezTo>
                    <a:pt x="4647" y="1406"/>
                    <a:pt x="5771" y="950"/>
                    <a:pt x="6953" y="739"/>
                  </a:cubicBezTo>
                  <a:cubicBezTo>
                    <a:pt x="7565" y="635"/>
                    <a:pt x="8186" y="582"/>
                    <a:pt x="8809" y="582"/>
                  </a:cubicBezTo>
                  <a:close/>
                  <a:moveTo>
                    <a:pt x="7540" y="21658"/>
                  </a:moveTo>
                  <a:cubicBezTo>
                    <a:pt x="7540" y="21658"/>
                    <a:pt x="7540" y="21660"/>
                    <a:pt x="7538" y="21666"/>
                  </a:cubicBezTo>
                  <a:lnTo>
                    <a:pt x="7536" y="21666"/>
                  </a:lnTo>
                  <a:cubicBezTo>
                    <a:pt x="7538" y="21661"/>
                    <a:pt x="7540" y="21658"/>
                    <a:pt x="7540" y="21658"/>
                  </a:cubicBezTo>
                  <a:close/>
                  <a:moveTo>
                    <a:pt x="8791" y="0"/>
                  </a:moveTo>
                  <a:cubicBezTo>
                    <a:pt x="8136" y="0"/>
                    <a:pt x="7483" y="56"/>
                    <a:pt x="6836" y="166"/>
                  </a:cubicBezTo>
                  <a:cubicBezTo>
                    <a:pt x="5583" y="388"/>
                    <a:pt x="4390" y="880"/>
                    <a:pt x="3336" y="1594"/>
                  </a:cubicBezTo>
                  <a:cubicBezTo>
                    <a:pt x="2295" y="2296"/>
                    <a:pt x="1452" y="3244"/>
                    <a:pt x="878" y="4379"/>
                  </a:cubicBezTo>
                  <a:cubicBezTo>
                    <a:pt x="340" y="5479"/>
                    <a:pt x="141" y="6673"/>
                    <a:pt x="59" y="7785"/>
                  </a:cubicBezTo>
                  <a:cubicBezTo>
                    <a:pt x="12" y="8347"/>
                    <a:pt x="1" y="8897"/>
                    <a:pt x="1" y="9424"/>
                  </a:cubicBezTo>
                  <a:cubicBezTo>
                    <a:pt x="1" y="9962"/>
                    <a:pt x="12" y="10477"/>
                    <a:pt x="47" y="10980"/>
                  </a:cubicBezTo>
                  <a:cubicBezTo>
                    <a:pt x="94" y="11928"/>
                    <a:pt x="211" y="12865"/>
                    <a:pt x="387" y="13789"/>
                  </a:cubicBezTo>
                  <a:cubicBezTo>
                    <a:pt x="551" y="14574"/>
                    <a:pt x="761" y="15334"/>
                    <a:pt x="1042" y="16083"/>
                  </a:cubicBezTo>
                  <a:cubicBezTo>
                    <a:pt x="1253" y="16645"/>
                    <a:pt x="1510" y="17207"/>
                    <a:pt x="1815" y="17734"/>
                  </a:cubicBezTo>
                  <a:cubicBezTo>
                    <a:pt x="2002" y="18073"/>
                    <a:pt x="2213" y="18401"/>
                    <a:pt x="2447" y="18717"/>
                  </a:cubicBezTo>
                  <a:cubicBezTo>
                    <a:pt x="2517" y="18822"/>
                    <a:pt x="2587" y="18904"/>
                    <a:pt x="2634" y="18963"/>
                  </a:cubicBezTo>
                  <a:lnTo>
                    <a:pt x="2693" y="19045"/>
                  </a:lnTo>
                  <a:lnTo>
                    <a:pt x="2728" y="19091"/>
                  </a:lnTo>
                  <a:cubicBezTo>
                    <a:pt x="2763" y="19126"/>
                    <a:pt x="2798" y="19185"/>
                    <a:pt x="2868" y="19255"/>
                  </a:cubicBezTo>
                  <a:lnTo>
                    <a:pt x="3149" y="19595"/>
                  </a:lnTo>
                  <a:cubicBezTo>
                    <a:pt x="3266" y="19723"/>
                    <a:pt x="3418" y="19887"/>
                    <a:pt x="3617" y="20074"/>
                  </a:cubicBezTo>
                  <a:cubicBezTo>
                    <a:pt x="4179" y="20613"/>
                    <a:pt x="4799" y="21081"/>
                    <a:pt x="5490" y="21467"/>
                  </a:cubicBezTo>
                  <a:cubicBezTo>
                    <a:pt x="6005" y="21748"/>
                    <a:pt x="6543" y="21971"/>
                    <a:pt x="7117" y="22134"/>
                  </a:cubicBezTo>
                  <a:lnTo>
                    <a:pt x="7324" y="22184"/>
                  </a:lnTo>
                  <a:lnTo>
                    <a:pt x="7324" y="22184"/>
                  </a:lnTo>
                  <a:lnTo>
                    <a:pt x="7339" y="22193"/>
                  </a:lnTo>
                  <a:lnTo>
                    <a:pt x="7339" y="22193"/>
                  </a:lnTo>
                  <a:cubicBezTo>
                    <a:pt x="7340" y="22191"/>
                    <a:pt x="7340" y="22189"/>
                    <a:pt x="7341" y="22188"/>
                  </a:cubicBezTo>
                  <a:lnTo>
                    <a:pt x="7341" y="22188"/>
                  </a:lnTo>
                  <a:lnTo>
                    <a:pt x="7362" y="22193"/>
                  </a:lnTo>
                  <a:lnTo>
                    <a:pt x="7386" y="22205"/>
                  </a:lnTo>
                  <a:lnTo>
                    <a:pt x="7409" y="22205"/>
                  </a:lnTo>
                  <a:cubicBezTo>
                    <a:pt x="7407" y="22210"/>
                    <a:pt x="7407" y="22213"/>
                    <a:pt x="7407" y="22213"/>
                  </a:cubicBezTo>
                  <a:cubicBezTo>
                    <a:pt x="7413" y="22213"/>
                    <a:pt x="7660" y="21558"/>
                    <a:pt x="7656" y="21558"/>
                  </a:cubicBezTo>
                  <a:lnTo>
                    <a:pt x="7656" y="21558"/>
                  </a:lnTo>
                  <a:cubicBezTo>
                    <a:pt x="7656" y="21558"/>
                    <a:pt x="7641" y="21593"/>
                    <a:pt x="7608" y="21678"/>
                  </a:cubicBezTo>
                  <a:lnTo>
                    <a:pt x="7561" y="21643"/>
                  </a:lnTo>
                  <a:lnTo>
                    <a:pt x="7456" y="21584"/>
                  </a:lnTo>
                  <a:lnTo>
                    <a:pt x="7257" y="21456"/>
                  </a:lnTo>
                  <a:cubicBezTo>
                    <a:pt x="7187" y="21420"/>
                    <a:pt x="7117" y="21362"/>
                    <a:pt x="7058" y="21315"/>
                  </a:cubicBezTo>
                  <a:lnTo>
                    <a:pt x="6847" y="21163"/>
                  </a:lnTo>
                  <a:cubicBezTo>
                    <a:pt x="6789" y="21104"/>
                    <a:pt x="6719" y="21046"/>
                    <a:pt x="6660" y="20976"/>
                  </a:cubicBezTo>
                  <a:cubicBezTo>
                    <a:pt x="6590" y="20917"/>
                    <a:pt x="6531" y="20859"/>
                    <a:pt x="6461" y="20788"/>
                  </a:cubicBezTo>
                  <a:lnTo>
                    <a:pt x="6286" y="20578"/>
                  </a:lnTo>
                  <a:cubicBezTo>
                    <a:pt x="5794" y="19981"/>
                    <a:pt x="5420" y="19279"/>
                    <a:pt x="5209" y="18530"/>
                  </a:cubicBezTo>
                  <a:cubicBezTo>
                    <a:pt x="4834" y="17312"/>
                    <a:pt x="4741" y="16013"/>
                    <a:pt x="4940" y="14749"/>
                  </a:cubicBezTo>
                  <a:cubicBezTo>
                    <a:pt x="5478" y="11320"/>
                    <a:pt x="7456" y="8277"/>
                    <a:pt x="10382" y="6404"/>
                  </a:cubicBezTo>
                  <a:cubicBezTo>
                    <a:pt x="11939" y="5433"/>
                    <a:pt x="13706" y="4836"/>
                    <a:pt x="15532" y="4672"/>
                  </a:cubicBezTo>
                  <a:cubicBezTo>
                    <a:pt x="15932" y="4629"/>
                    <a:pt x="16332" y="4608"/>
                    <a:pt x="16732" y="4608"/>
                  </a:cubicBezTo>
                  <a:cubicBezTo>
                    <a:pt x="17208" y="4608"/>
                    <a:pt x="17682" y="4638"/>
                    <a:pt x="18154" y="4695"/>
                  </a:cubicBezTo>
                  <a:cubicBezTo>
                    <a:pt x="18212" y="4695"/>
                    <a:pt x="18271" y="4707"/>
                    <a:pt x="18317" y="4719"/>
                  </a:cubicBezTo>
                  <a:lnTo>
                    <a:pt x="18376" y="4730"/>
                  </a:lnTo>
                  <a:lnTo>
                    <a:pt x="18411" y="4730"/>
                  </a:lnTo>
                  <a:lnTo>
                    <a:pt x="18493" y="4742"/>
                  </a:lnTo>
                  <a:lnTo>
                    <a:pt x="18657" y="4766"/>
                  </a:lnTo>
                  <a:cubicBezTo>
                    <a:pt x="18762" y="4777"/>
                    <a:pt x="18868" y="4801"/>
                    <a:pt x="18961" y="4812"/>
                  </a:cubicBezTo>
                  <a:lnTo>
                    <a:pt x="19219" y="4871"/>
                  </a:lnTo>
                  <a:lnTo>
                    <a:pt x="19605" y="4953"/>
                  </a:lnTo>
                  <a:cubicBezTo>
                    <a:pt x="19661" y="4969"/>
                    <a:pt x="19716" y="4984"/>
                    <a:pt x="19770" y="4997"/>
                  </a:cubicBezTo>
                  <a:lnTo>
                    <a:pt x="19770" y="4997"/>
                  </a:lnTo>
                  <a:cubicBezTo>
                    <a:pt x="19885" y="5088"/>
                    <a:pt x="19977" y="5161"/>
                    <a:pt x="20038" y="5222"/>
                  </a:cubicBezTo>
                  <a:cubicBezTo>
                    <a:pt x="20576" y="5667"/>
                    <a:pt x="21162" y="6076"/>
                    <a:pt x="21770" y="6427"/>
                  </a:cubicBezTo>
                  <a:cubicBezTo>
                    <a:pt x="21528" y="5991"/>
                    <a:pt x="21235" y="5588"/>
                    <a:pt x="20896" y="5230"/>
                  </a:cubicBezTo>
                  <a:lnTo>
                    <a:pt x="20896" y="5230"/>
                  </a:lnTo>
                  <a:cubicBezTo>
                    <a:pt x="21136" y="5274"/>
                    <a:pt x="21374" y="5318"/>
                    <a:pt x="21665" y="5362"/>
                  </a:cubicBezTo>
                  <a:cubicBezTo>
                    <a:pt x="21396" y="5140"/>
                    <a:pt x="21103" y="4953"/>
                    <a:pt x="20799" y="4801"/>
                  </a:cubicBezTo>
                  <a:cubicBezTo>
                    <a:pt x="20647" y="4719"/>
                    <a:pt x="20483" y="4637"/>
                    <a:pt x="20319" y="4578"/>
                  </a:cubicBezTo>
                  <a:cubicBezTo>
                    <a:pt x="20236" y="4551"/>
                    <a:pt x="20151" y="4523"/>
                    <a:pt x="20061" y="4496"/>
                  </a:cubicBezTo>
                  <a:lnTo>
                    <a:pt x="20061" y="4496"/>
                  </a:lnTo>
                  <a:cubicBezTo>
                    <a:pt x="20042" y="4481"/>
                    <a:pt x="20023" y="4465"/>
                    <a:pt x="20003" y="4450"/>
                  </a:cubicBezTo>
                  <a:cubicBezTo>
                    <a:pt x="19909" y="4379"/>
                    <a:pt x="19816" y="4297"/>
                    <a:pt x="19710" y="4215"/>
                  </a:cubicBezTo>
                  <a:lnTo>
                    <a:pt x="19476" y="4052"/>
                  </a:lnTo>
                  <a:cubicBezTo>
                    <a:pt x="19382" y="3970"/>
                    <a:pt x="19277" y="3899"/>
                    <a:pt x="19172" y="3829"/>
                  </a:cubicBezTo>
                  <a:cubicBezTo>
                    <a:pt x="18973" y="3677"/>
                    <a:pt x="18762" y="3537"/>
                    <a:pt x="18540" y="3384"/>
                  </a:cubicBezTo>
                  <a:cubicBezTo>
                    <a:pt x="18329" y="3244"/>
                    <a:pt x="18107" y="3092"/>
                    <a:pt x="17884" y="2951"/>
                  </a:cubicBezTo>
                  <a:cubicBezTo>
                    <a:pt x="17650" y="2799"/>
                    <a:pt x="17416" y="2670"/>
                    <a:pt x="17182" y="2530"/>
                  </a:cubicBezTo>
                  <a:cubicBezTo>
                    <a:pt x="16187" y="1968"/>
                    <a:pt x="15157" y="1477"/>
                    <a:pt x="14092" y="1067"/>
                  </a:cubicBezTo>
                  <a:cubicBezTo>
                    <a:pt x="12957" y="634"/>
                    <a:pt x="11787" y="318"/>
                    <a:pt x="10593" y="142"/>
                  </a:cubicBezTo>
                  <a:cubicBezTo>
                    <a:pt x="9993" y="47"/>
                    <a:pt x="9391" y="0"/>
                    <a:pt x="8791" y="0"/>
                  </a:cubicBezTo>
                  <a:close/>
                  <a:moveTo>
                    <a:pt x="7339" y="22193"/>
                  </a:moveTo>
                  <a:cubicBezTo>
                    <a:pt x="7313" y="22264"/>
                    <a:pt x="7295" y="22313"/>
                    <a:pt x="7295" y="22313"/>
                  </a:cubicBezTo>
                  <a:cubicBezTo>
                    <a:pt x="7295" y="22313"/>
                    <a:pt x="7308" y="22278"/>
                    <a:pt x="7339" y="22193"/>
                  </a:cubicBezTo>
                  <a:lnTo>
                    <a:pt x="7339" y="2219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3075250" y="3353750"/>
              <a:ext cx="517650" cy="81075"/>
            </a:xfrm>
            <a:custGeom>
              <a:avLst/>
              <a:gdLst/>
              <a:ahLst/>
              <a:cxnLst/>
              <a:rect l="l" t="t" r="r" b="b"/>
              <a:pathLst>
                <a:path w="20706" h="3243" extrusionOk="0">
                  <a:moveTo>
                    <a:pt x="1" y="0"/>
                  </a:moveTo>
                  <a:lnTo>
                    <a:pt x="1" y="0"/>
                  </a:lnTo>
                  <a:cubicBezTo>
                    <a:pt x="223" y="258"/>
                    <a:pt x="457" y="503"/>
                    <a:pt x="726" y="726"/>
                  </a:cubicBezTo>
                  <a:cubicBezTo>
                    <a:pt x="1007" y="972"/>
                    <a:pt x="1323" y="1182"/>
                    <a:pt x="1663" y="1358"/>
                  </a:cubicBezTo>
                  <a:lnTo>
                    <a:pt x="2096" y="1568"/>
                  </a:lnTo>
                  <a:cubicBezTo>
                    <a:pt x="2295" y="1662"/>
                    <a:pt x="2552" y="1779"/>
                    <a:pt x="2868" y="1908"/>
                  </a:cubicBezTo>
                  <a:cubicBezTo>
                    <a:pt x="3559" y="2189"/>
                    <a:pt x="4261" y="2423"/>
                    <a:pt x="4987" y="2610"/>
                  </a:cubicBezTo>
                  <a:cubicBezTo>
                    <a:pt x="5759" y="2809"/>
                    <a:pt x="6543" y="2961"/>
                    <a:pt x="7327" y="3067"/>
                  </a:cubicBezTo>
                  <a:cubicBezTo>
                    <a:pt x="8076" y="3160"/>
                    <a:pt x="8732" y="3219"/>
                    <a:pt x="9212" y="3230"/>
                  </a:cubicBezTo>
                  <a:cubicBezTo>
                    <a:pt x="9458" y="3242"/>
                    <a:pt x="9645" y="3242"/>
                    <a:pt x="9774" y="3242"/>
                  </a:cubicBezTo>
                  <a:lnTo>
                    <a:pt x="10897" y="3242"/>
                  </a:lnTo>
                  <a:cubicBezTo>
                    <a:pt x="11447" y="3230"/>
                    <a:pt x="12220" y="3195"/>
                    <a:pt x="13062" y="3113"/>
                  </a:cubicBezTo>
                  <a:cubicBezTo>
                    <a:pt x="14736" y="2973"/>
                    <a:pt x="16679" y="2634"/>
                    <a:pt x="17826" y="2411"/>
                  </a:cubicBezTo>
                  <a:lnTo>
                    <a:pt x="18704" y="2236"/>
                  </a:lnTo>
                  <a:cubicBezTo>
                    <a:pt x="19394" y="2095"/>
                    <a:pt x="20073" y="1861"/>
                    <a:pt x="20705" y="1533"/>
                  </a:cubicBezTo>
                  <a:cubicBezTo>
                    <a:pt x="20529" y="1522"/>
                    <a:pt x="20354" y="1516"/>
                    <a:pt x="20178" y="1516"/>
                  </a:cubicBezTo>
                  <a:cubicBezTo>
                    <a:pt x="19640" y="1516"/>
                    <a:pt x="19104" y="1571"/>
                    <a:pt x="18575" y="1686"/>
                  </a:cubicBezTo>
                  <a:lnTo>
                    <a:pt x="17697" y="1849"/>
                  </a:lnTo>
                  <a:cubicBezTo>
                    <a:pt x="16562" y="2072"/>
                    <a:pt x="14642" y="2399"/>
                    <a:pt x="12992" y="2552"/>
                  </a:cubicBezTo>
                  <a:cubicBezTo>
                    <a:pt x="12161" y="2634"/>
                    <a:pt x="11412" y="2669"/>
                    <a:pt x="10862" y="2680"/>
                  </a:cubicBezTo>
                  <a:lnTo>
                    <a:pt x="9774" y="2680"/>
                  </a:lnTo>
                  <a:cubicBezTo>
                    <a:pt x="9645" y="2680"/>
                    <a:pt x="9458" y="2680"/>
                    <a:pt x="9223" y="2669"/>
                  </a:cubicBezTo>
                  <a:cubicBezTo>
                    <a:pt x="8755" y="2645"/>
                    <a:pt x="8112" y="2598"/>
                    <a:pt x="7398" y="2505"/>
                  </a:cubicBezTo>
                  <a:cubicBezTo>
                    <a:pt x="6625" y="2399"/>
                    <a:pt x="5876" y="2259"/>
                    <a:pt x="5127" y="2060"/>
                  </a:cubicBezTo>
                  <a:cubicBezTo>
                    <a:pt x="4425" y="1885"/>
                    <a:pt x="3746" y="1662"/>
                    <a:pt x="3079" y="1393"/>
                  </a:cubicBezTo>
                  <a:cubicBezTo>
                    <a:pt x="2774" y="1264"/>
                    <a:pt x="2529" y="1147"/>
                    <a:pt x="2341" y="1065"/>
                  </a:cubicBezTo>
                  <a:lnTo>
                    <a:pt x="1920" y="855"/>
                  </a:lnTo>
                  <a:cubicBezTo>
                    <a:pt x="1546" y="656"/>
                    <a:pt x="1241" y="515"/>
                    <a:pt x="949" y="375"/>
                  </a:cubicBezTo>
                  <a:cubicBezTo>
                    <a:pt x="656" y="246"/>
                    <a:pt x="363" y="12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3164200" y="3722425"/>
              <a:ext cx="22850" cy="120875"/>
            </a:xfrm>
            <a:custGeom>
              <a:avLst/>
              <a:gdLst/>
              <a:ahLst/>
              <a:cxnLst/>
              <a:rect l="l" t="t" r="r" b="b"/>
              <a:pathLst>
                <a:path w="914" h="4835" extrusionOk="0">
                  <a:moveTo>
                    <a:pt x="562" y="0"/>
                  </a:moveTo>
                  <a:cubicBezTo>
                    <a:pt x="399" y="234"/>
                    <a:pt x="317" y="398"/>
                    <a:pt x="317" y="667"/>
                  </a:cubicBezTo>
                  <a:cubicBezTo>
                    <a:pt x="317" y="808"/>
                    <a:pt x="328" y="1253"/>
                    <a:pt x="317" y="1651"/>
                  </a:cubicBezTo>
                  <a:cubicBezTo>
                    <a:pt x="305" y="2037"/>
                    <a:pt x="282" y="2411"/>
                    <a:pt x="282" y="2411"/>
                  </a:cubicBezTo>
                  <a:cubicBezTo>
                    <a:pt x="282" y="2411"/>
                    <a:pt x="246" y="2774"/>
                    <a:pt x="200" y="3172"/>
                  </a:cubicBezTo>
                  <a:cubicBezTo>
                    <a:pt x="141" y="3570"/>
                    <a:pt x="71" y="3991"/>
                    <a:pt x="47" y="4144"/>
                  </a:cubicBezTo>
                  <a:cubicBezTo>
                    <a:pt x="1" y="4401"/>
                    <a:pt x="71" y="4577"/>
                    <a:pt x="200" y="4834"/>
                  </a:cubicBezTo>
                  <a:cubicBezTo>
                    <a:pt x="422" y="4659"/>
                    <a:pt x="551" y="4518"/>
                    <a:pt x="609" y="4249"/>
                  </a:cubicBezTo>
                  <a:cubicBezTo>
                    <a:pt x="644" y="4108"/>
                    <a:pt x="726" y="3664"/>
                    <a:pt x="773" y="3242"/>
                  </a:cubicBezTo>
                  <a:cubicBezTo>
                    <a:pt x="820" y="2821"/>
                    <a:pt x="855" y="2458"/>
                    <a:pt x="855" y="2458"/>
                  </a:cubicBezTo>
                  <a:cubicBezTo>
                    <a:pt x="855" y="2458"/>
                    <a:pt x="890" y="2084"/>
                    <a:pt x="902" y="1662"/>
                  </a:cubicBezTo>
                  <a:cubicBezTo>
                    <a:pt x="914" y="1253"/>
                    <a:pt x="902" y="796"/>
                    <a:pt x="902" y="644"/>
                  </a:cubicBezTo>
                  <a:cubicBezTo>
                    <a:pt x="867" y="363"/>
                    <a:pt x="761" y="211"/>
                    <a:pt x="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3351175" y="3817800"/>
              <a:ext cx="365475" cy="626775"/>
            </a:xfrm>
            <a:custGeom>
              <a:avLst/>
              <a:gdLst/>
              <a:ahLst/>
              <a:cxnLst/>
              <a:rect l="l" t="t" r="r" b="b"/>
              <a:pathLst>
                <a:path w="14619" h="25071" extrusionOk="0">
                  <a:moveTo>
                    <a:pt x="843" y="1"/>
                  </a:moveTo>
                  <a:cubicBezTo>
                    <a:pt x="574" y="235"/>
                    <a:pt x="363" y="528"/>
                    <a:pt x="223" y="844"/>
                  </a:cubicBezTo>
                  <a:cubicBezTo>
                    <a:pt x="188" y="925"/>
                    <a:pt x="153" y="1007"/>
                    <a:pt x="118" y="1101"/>
                  </a:cubicBezTo>
                  <a:cubicBezTo>
                    <a:pt x="94" y="1183"/>
                    <a:pt x="71" y="1277"/>
                    <a:pt x="59" y="1370"/>
                  </a:cubicBezTo>
                  <a:cubicBezTo>
                    <a:pt x="47" y="1417"/>
                    <a:pt x="36" y="1476"/>
                    <a:pt x="24" y="1522"/>
                  </a:cubicBezTo>
                  <a:cubicBezTo>
                    <a:pt x="12" y="1569"/>
                    <a:pt x="12" y="1616"/>
                    <a:pt x="12" y="1675"/>
                  </a:cubicBezTo>
                  <a:cubicBezTo>
                    <a:pt x="1" y="1780"/>
                    <a:pt x="1" y="1897"/>
                    <a:pt x="1" y="2014"/>
                  </a:cubicBezTo>
                  <a:cubicBezTo>
                    <a:pt x="1" y="2072"/>
                    <a:pt x="12" y="2154"/>
                    <a:pt x="12" y="2248"/>
                  </a:cubicBezTo>
                  <a:cubicBezTo>
                    <a:pt x="12" y="2295"/>
                    <a:pt x="24" y="2342"/>
                    <a:pt x="24" y="2388"/>
                  </a:cubicBezTo>
                  <a:cubicBezTo>
                    <a:pt x="36" y="2435"/>
                    <a:pt x="47" y="2494"/>
                    <a:pt x="59" y="2552"/>
                  </a:cubicBezTo>
                  <a:cubicBezTo>
                    <a:pt x="71" y="2681"/>
                    <a:pt x="94" y="2810"/>
                    <a:pt x="129" y="2927"/>
                  </a:cubicBezTo>
                  <a:cubicBezTo>
                    <a:pt x="153" y="3009"/>
                    <a:pt x="176" y="3091"/>
                    <a:pt x="200" y="3173"/>
                  </a:cubicBezTo>
                  <a:cubicBezTo>
                    <a:pt x="223" y="3266"/>
                    <a:pt x="246" y="3360"/>
                    <a:pt x="281" y="3454"/>
                  </a:cubicBezTo>
                  <a:cubicBezTo>
                    <a:pt x="317" y="3535"/>
                    <a:pt x="340" y="3629"/>
                    <a:pt x="387" y="3723"/>
                  </a:cubicBezTo>
                  <a:cubicBezTo>
                    <a:pt x="422" y="3816"/>
                    <a:pt x="457" y="3898"/>
                    <a:pt x="504" y="3992"/>
                  </a:cubicBezTo>
                  <a:cubicBezTo>
                    <a:pt x="539" y="4086"/>
                    <a:pt x="586" y="4179"/>
                    <a:pt x="633" y="4261"/>
                  </a:cubicBezTo>
                  <a:cubicBezTo>
                    <a:pt x="691" y="4355"/>
                    <a:pt x="738" y="4448"/>
                    <a:pt x="785" y="4542"/>
                  </a:cubicBezTo>
                  <a:cubicBezTo>
                    <a:pt x="902" y="4718"/>
                    <a:pt x="1007" y="4905"/>
                    <a:pt x="1136" y="5069"/>
                  </a:cubicBezTo>
                  <a:cubicBezTo>
                    <a:pt x="1393" y="5432"/>
                    <a:pt x="1674" y="5759"/>
                    <a:pt x="2002" y="6064"/>
                  </a:cubicBezTo>
                  <a:cubicBezTo>
                    <a:pt x="2330" y="6368"/>
                    <a:pt x="2681" y="6649"/>
                    <a:pt x="3055" y="6895"/>
                  </a:cubicBezTo>
                  <a:cubicBezTo>
                    <a:pt x="3418" y="7152"/>
                    <a:pt x="3804" y="7386"/>
                    <a:pt x="4179" y="7608"/>
                  </a:cubicBezTo>
                  <a:cubicBezTo>
                    <a:pt x="4940" y="8042"/>
                    <a:pt x="5689" y="8428"/>
                    <a:pt x="6356" y="8814"/>
                  </a:cubicBezTo>
                  <a:cubicBezTo>
                    <a:pt x="6964" y="9153"/>
                    <a:pt x="7538" y="9528"/>
                    <a:pt x="8088" y="9938"/>
                  </a:cubicBezTo>
                  <a:cubicBezTo>
                    <a:pt x="8463" y="10230"/>
                    <a:pt x="8825" y="10546"/>
                    <a:pt x="9165" y="10874"/>
                  </a:cubicBezTo>
                  <a:cubicBezTo>
                    <a:pt x="9399" y="11120"/>
                    <a:pt x="9528" y="11260"/>
                    <a:pt x="9528" y="11260"/>
                  </a:cubicBezTo>
                  <a:cubicBezTo>
                    <a:pt x="9528" y="11260"/>
                    <a:pt x="9563" y="11295"/>
                    <a:pt x="9621" y="11365"/>
                  </a:cubicBezTo>
                  <a:cubicBezTo>
                    <a:pt x="9680" y="11436"/>
                    <a:pt x="9773" y="11529"/>
                    <a:pt x="9879" y="11658"/>
                  </a:cubicBezTo>
                  <a:cubicBezTo>
                    <a:pt x="10183" y="12021"/>
                    <a:pt x="10464" y="12407"/>
                    <a:pt x="10733" y="12805"/>
                  </a:cubicBezTo>
                  <a:cubicBezTo>
                    <a:pt x="11552" y="14069"/>
                    <a:pt x="12208" y="15439"/>
                    <a:pt x="12664" y="16878"/>
                  </a:cubicBezTo>
                  <a:cubicBezTo>
                    <a:pt x="12934" y="17686"/>
                    <a:pt x="13156" y="18517"/>
                    <a:pt x="13343" y="19359"/>
                  </a:cubicBezTo>
                  <a:cubicBezTo>
                    <a:pt x="13425" y="19781"/>
                    <a:pt x="13507" y="20190"/>
                    <a:pt x="13577" y="20588"/>
                  </a:cubicBezTo>
                  <a:cubicBezTo>
                    <a:pt x="13624" y="20799"/>
                    <a:pt x="13659" y="20998"/>
                    <a:pt x="13683" y="21185"/>
                  </a:cubicBezTo>
                  <a:cubicBezTo>
                    <a:pt x="13718" y="21384"/>
                    <a:pt x="13753" y="21560"/>
                    <a:pt x="13776" y="21747"/>
                  </a:cubicBezTo>
                  <a:cubicBezTo>
                    <a:pt x="13870" y="22321"/>
                    <a:pt x="13928" y="22789"/>
                    <a:pt x="13963" y="23023"/>
                  </a:cubicBezTo>
                  <a:cubicBezTo>
                    <a:pt x="14057" y="23725"/>
                    <a:pt x="14233" y="24416"/>
                    <a:pt x="14514" y="25071"/>
                  </a:cubicBezTo>
                  <a:cubicBezTo>
                    <a:pt x="14619" y="24369"/>
                    <a:pt x="14619" y="23643"/>
                    <a:pt x="14525" y="22941"/>
                  </a:cubicBezTo>
                  <a:cubicBezTo>
                    <a:pt x="14502" y="22707"/>
                    <a:pt x="14432" y="22227"/>
                    <a:pt x="14350" y="21653"/>
                  </a:cubicBezTo>
                  <a:cubicBezTo>
                    <a:pt x="14315" y="21466"/>
                    <a:pt x="14279" y="21279"/>
                    <a:pt x="14256" y="21092"/>
                  </a:cubicBezTo>
                  <a:cubicBezTo>
                    <a:pt x="14221" y="20893"/>
                    <a:pt x="14186" y="20694"/>
                    <a:pt x="14151" y="20483"/>
                  </a:cubicBezTo>
                  <a:cubicBezTo>
                    <a:pt x="14081" y="20073"/>
                    <a:pt x="13987" y="19664"/>
                    <a:pt x="13905" y="19231"/>
                  </a:cubicBezTo>
                  <a:cubicBezTo>
                    <a:pt x="13718" y="18376"/>
                    <a:pt x="13484" y="17522"/>
                    <a:pt x="13214" y="16691"/>
                  </a:cubicBezTo>
                  <a:cubicBezTo>
                    <a:pt x="12735" y="15204"/>
                    <a:pt x="12056" y="13788"/>
                    <a:pt x="11213" y="12477"/>
                  </a:cubicBezTo>
                  <a:cubicBezTo>
                    <a:pt x="10932" y="12068"/>
                    <a:pt x="10640" y="11670"/>
                    <a:pt x="10324" y="11284"/>
                  </a:cubicBezTo>
                  <a:lnTo>
                    <a:pt x="10054" y="10968"/>
                  </a:lnTo>
                  <a:cubicBezTo>
                    <a:pt x="9984" y="10897"/>
                    <a:pt x="9949" y="10862"/>
                    <a:pt x="9949" y="10862"/>
                  </a:cubicBezTo>
                  <a:cubicBezTo>
                    <a:pt x="9949" y="10862"/>
                    <a:pt x="9820" y="10722"/>
                    <a:pt x="9563" y="10464"/>
                  </a:cubicBezTo>
                  <a:cubicBezTo>
                    <a:pt x="9212" y="10113"/>
                    <a:pt x="8837" y="9774"/>
                    <a:pt x="8439" y="9469"/>
                  </a:cubicBezTo>
                  <a:cubicBezTo>
                    <a:pt x="7866" y="9036"/>
                    <a:pt x="7269" y="8650"/>
                    <a:pt x="6637" y="8299"/>
                  </a:cubicBezTo>
                  <a:cubicBezTo>
                    <a:pt x="5958" y="7913"/>
                    <a:pt x="5209" y="7527"/>
                    <a:pt x="4471" y="7094"/>
                  </a:cubicBezTo>
                  <a:cubicBezTo>
                    <a:pt x="4097" y="6883"/>
                    <a:pt x="3734" y="6649"/>
                    <a:pt x="3383" y="6403"/>
                  </a:cubicBezTo>
                  <a:cubicBezTo>
                    <a:pt x="3032" y="6169"/>
                    <a:pt x="2704" y="5911"/>
                    <a:pt x="2400" y="5619"/>
                  </a:cubicBezTo>
                  <a:cubicBezTo>
                    <a:pt x="2096" y="5350"/>
                    <a:pt x="1838" y="5045"/>
                    <a:pt x="1604" y="4718"/>
                  </a:cubicBezTo>
                  <a:cubicBezTo>
                    <a:pt x="1475" y="4565"/>
                    <a:pt x="1382" y="4390"/>
                    <a:pt x="1276" y="4226"/>
                  </a:cubicBezTo>
                  <a:cubicBezTo>
                    <a:pt x="1229" y="4144"/>
                    <a:pt x="1194" y="4062"/>
                    <a:pt x="1148" y="3980"/>
                  </a:cubicBezTo>
                  <a:cubicBezTo>
                    <a:pt x="1101" y="3898"/>
                    <a:pt x="1054" y="3816"/>
                    <a:pt x="1019" y="3734"/>
                  </a:cubicBezTo>
                  <a:lnTo>
                    <a:pt x="913" y="3489"/>
                  </a:lnTo>
                  <a:cubicBezTo>
                    <a:pt x="878" y="3407"/>
                    <a:pt x="855" y="3325"/>
                    <a:pt x="820" y="3243"/>
                  </a:cubicBezTo>
                  <a:cubicBezTo>
                    <a:pt x="796" y="3161"/>
                    <a:pt x="761" y="3079"/>
                    <a:pt x="738" y="2997"/>
                  </a:cubicBezTo>
                  <a:cubicBezTo>
                    <a:pt x="726" y="2927"/>
                    <a:pt x="703" y="2857"/>
                    <a:pt x="679" y="2786"/>
                  </a:cubicBezTo>
                  <a:cubicBezTo>
                    <a:pt x="656" y="2669"/>
                    <a:pt x="633" y="2564"/>
                    <a:pt x="621" y="2447"/>
                  </a:cubicBezTo>
                  <a:cubicBezTo>
                    <a:pt x="609" y="2400"/>
                    <a:pt x="597" y="2353"/>
                    <a:pt x="597" y="2307"/>
                  </a:cubicBezTo>
                  <a:cubicBezTo>
                    <a:pt x="597" y="2260"/>
                    <a:pt x="597" y="2213"/>
                    <a:pt x="586" y="2178"/>
                  </a:cubicBezTo>
                  <a:cubicBezTo>
                    <a:pt x="586" y="2096"/>
                    <a:pt x="574" y="2026"/>
                    <a:pt x="574" y="1967"/>
                  </a:cubicBezTo>
                  <a:cubicBezTo>
                    <a:pt x="562" y="1862"/>
                    <a:pt x="574" y="1768"/>
                    <a:pt x="574" y="1675"/>
                  </a:cubicBezTo>
                  <a:lnTo>
                    <a:pt x="574" y="1546"/>
                  </a:lnTo>
                  <a:cubicBezTo>
                    <a:pt x="574" y="1499"/>
                    <a:pt x="574" y="1452"/>
                    <a:pt x="574" y="1417"/>
                  </a:cubicBezTo>
                  <a:cubicBezTo>
                    <a:pt x="574" y="1335"/>
                    <a:pt x="586" y="1253"/>
                    <a:pt x="586" y="1171"/>
                  </a:cubicBezTo>
                  <a:cubicBezTo>
                    <a:pt x="597" y="1089"/>
                    <a:pt x="609" y="1019"/>
                    <a:pt x="621" y="937"/>
                  </a:cubicBezTo>
                  <a:cubicBezTo>
                    <a:pt x="656" y="621"/>
                    <a:pt x="738" y="305"/>
                    <a:pt x="8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3102750" y="3906175"/>
              <a:ext cx="233225" cy="211300"/>
            </a:xfrm>
            <a:custGeom>
              <a:avLst/>
              <a:gdLst/>
              <a:ahLst/>
              <a:cxnLst/>
              <a:rect l="l" t="t" r="r" b="b"/>
              <a:pathLst>
                <a:path w="9329" h="8452" extrusionOk="0">
                  <a:moveTo>
                    <a:pt x="1" y="0"/>
                  </a:moveTo>
                  <a:lnTo>
                    <a:pt x="1" y="0"/>
                  </a:lnTo>
                  <a:cubicBezTo>
                    <a:pt x="59" y="316"/>
                    <a:pt x="94" y="656"/>
                    <a:pt x="83" y="984"/>
                  </a:cubicBezTo>
                  <a:cubicBezTo>
                    <a:pt x="83" y="1300"/>
                    <a:pt x="83" y="1616"/>
                    <a:pt x="83" y="2049"/>
                  </a:cubicBezTo>
                  <a:cubicBezTo>
                    <a:pt x="83" y="2201"/>
                    <a:pt x="71" y="2435"/>
                    <a:pt x="48" y="2926"/>
                  </a:cubicBezTo>
                  <a:cubicBezTo>
                    <a:pt x="13" y="3559"/>
                    <a:pt x="48" y="4202"/>
                    <a:pt x="153" y="4834"/>
                  </a:cubicBezTo>
                  <a:cubicBezTo>
                    <a:pt x="317" y="5583"/>
                    <a:pt x="680" y="6274"/>
                    <a:pt x="1195" y="6847"/>
                  </a:cubicBezTo>
                  <a:cubicBezTo>
                    <a:pt x="1604" y="7327"/>
                    <a:pt x="2119" y="7713"/>
                    <a:pt x="2693" y="7994"/>
                  </a:cubicBezTo>
                  <a:lnTo>
                    <a:pt x="2845" y="8076"/>
                  </a:lnTo>
                  <a:cubicBezTo>
                    <a:pt x="2892" y="8088"/>
                    <a:pt x="2939" y="8111"/>
                    <a:pt x="2985" y="8135"/>
                  </a:cubicBezTo>
                  <a:cubicBezTo>
                    <a:pt x="3079" y="8158"/>
                    <a:pt x="3161" y="8193"/>
                    <a:pt x="3219" y="8217"/>
                  </a:cubicBezTo>
                  <a:lnTo>
                    <a:pt x="3430" y="8275"/>
                  </a:lnTo>
                  <a:cubicBezTo>
                    <a:pt x="3641" y="8345"/>
                    <a:pt x="3863" y="8392"/>
                    <a:pt x="4097" y="8416"/>
                  </a:cubicBezTo>
                  <a:cubicBezTo>
                    <a:pt x="4256" y="8438"/>
                    <a:pt x="4415" y="8451"/>
                    <a:pt x="4577" y="8451"/>
                  </a:cubicBezTo>
                  <a:cubicBezTo>
                    <a:pt x="4665" y="8451"/>
                    <a:pt x="4755" y="8447"/>
                    <a:pt x="4846" y="8439"/>
                  </a:cubicBezTo>
                  <a:cubicBezTo>
                    <a:pt x="5186" y="8404"/>
                    <a:pt x="5502" y="8299"/>
                    <a:pt x="5783" y="8100"/>
                  </a:cubicBezTo>
                  <a:cubicBezTo>
                    <a:pt x="6052" y="7889"/>
                    <a:pt x="6286" y="7632"/>
                    <a:pt x="6485" y="7351"/>
                  </a:cubicBezTo>
                  <a:lnTo>
                    <a:pt x="7093" y="6555"/>
                  </a:lnTo>
                  <a:cubicBezTo>
                    <a:pt x="7491" y="6028"/>
                    <a:pt x="7866" y="5501"/>
                    <a:pt x="8159" y="5045"/>
                  </a:cubicBezTo>
                  <a:cubicBezTo>
                    <a:pt x="8404" y="4670"/>
                    <a:pt x="8627" y="4296"/>
                    <a:pt x="8826" y="3898"/>
                  </a:cubicBezTo>
                  <a:cubicBezTo>
                    <a:pt x="9001" y="3559"/>
                    <a:pt x="9142" y="3207"/>
                    <a:pt x="9224" y="2833"/>
                  </a:cubicBezTo>
                  <a:cubicBezTo>
                    <a:pt x="9294" y="2493"/>
                    <a:pt x="9329" y="2154"/>
                    <a:pt x="9329" y="1803"/>
                  </a:cubicBezTo>
                  <a:lnTo>
                    <a:pt x="9329" y="1803"/>
                  </a:lnTo>
                  <a:cubicBezTo>
                    <a:pt x="9142" y="2142"/>
                    <a:pt x="8990" y="2412"/>
                    <a:pt x="8826" y="2681"/>
                  </a:cubicBezTo>
                  <a:cubicBezTo>
                    <a:pt x="8674" y="2962"/>
                    <a:pt x="8521" y="3254"/>
                    <a:pt x="8322" y="3640"/>
                  </a:cubicBezTo>
                  <a:cubicBezTo>
                    <a:pt x="8217" y="3828"/>
                    <a:pt x="8030" y="4179"/>
                    <a:pt x="7679" y="4741"/>
                  </a:cubicBezTo>
                  <a:cubicBezTo>
                    <a:pt x="7398" y="5174"/>
                    <a:pt x="7035" y="5689"/>
                    <a:pt x="6637" y="6215"/>
                  </a:cubicBezTo>
                  <a:lnTo>
                    <a:pt x="6040" y="7000"/>
                  </a:lnTo>
                  <a:cubicBezTo>
                    <a:pt x="5876" y="7234"/>
                    <a:pt x="5677" y="7456"/>
                    <a:pt x="5455" y="7643"/>
                  </a:cubicBezTo>
                  <a:cubicBezTo>
                    <a:pt x="5256" y="7772"/>
                    <a:pt x="5034" y="7854"/>
                    <a:pt x="4788" y="7866"/>
                  </a:cubicBezTo>
                  <a:cubicBezTo>
                    <a:pt x="4707" y="7875"/>
                    <a:pt x="4627" y="7878"/>
                    <a:pt x="4547" y="7878"/>
                  </a:cubicBezTo>
                  <a:cubicBezTo>
                    <a:pt x="4418" y="7878"/>
                    <a:pt x="4290" y="7868"/>
                    <a:pt x="4167" y="7854"/>
                  </a:cubicBezTo>
                  <a:cubicBezTo>
                    <a:pt x="3968" y="7830"/>
                    <a:pt x="3781" y="7795"/>
                    <a:pt x="3594" y="7737"/>
                  </a:cubicBezTo>
                  <a:lnTo>
                    <a:pt x="3407" y="7678"/>
                  </a:lnTo>
                  <a:cubicBezTo>
                    <a:pt x="3360" y="7667"/>
                    <a:pt x="3290" y="7632"/>
                    <a:pt x="3208" y="7596"/>
                  </a:cubicBezTo>
                  <a:lnTo>
                    <a:pt x="3079" y="7550"/>
                  </a:lnTo>
                  <a:lnTo>
                    <a:pt x="2939" y="7479"/>
                  </a:lnTo>
                  <a:cubicBezTo>
                    <a:pt x="2447" y="7234"/>
                    <a:pt x="1990" y="6894"/>
                    <a:pt x="1628" y="6473"/>
                  </a:cubicBezTo>
                  <a:cubicBezTo>
                    <a:pt x="1183" y="5970"/>
                    <a:pt x="867" y="5373"/>
                    <a:pt x="726" y="4717"/>
                  </a:cubicBezTo>
                  <a:cubicBezTo>
                    <a:pt x="621" y="4132"/>
                    <a:pt x="598" y="3547"/>
                    <a:pt x="633" y="2962"/>
                  </a:cubicBezTo>
                  <a:cubicBezTo>
                    <a:pt x="645" y="2458"/>
                    <a:pt x="656" y="2213"/>
                    <a:pt x="656" y="2060"/>
                  </a:cubicBezTo>
                  <a:cubicBezTo>
                    <a:pt x="668" y="1674"/>
                    <a:pt x="621" y="1288"/>
                    <a:pt x="504" y="925"/>
                  </a:cubicBezTo>
                  <a:cubicBezTo>
                    <a:pt x="399" y="586"/>
                    <a:pt x="235" y="27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2890925" y="4307050"/>
              <a:ext cx="273900" cy="191050"/>
            </a:xfrm>
            <a:custGeom>
              <a:avLst/>
              <a:gdLst/>
              <a:ahLst/>
              <a:cxnLst/>
              <a:rect l="l" t="t" r="r" b="b"/>
              <a:pathLst>
                <a:path w="10956" h="7642" extrusionOk="0">
                  <a:moveTo>
                    <a:pt x="4844" y="3082"/>
                  </a:moveTo>
                  <a:cubicBezTo>
                    <a:pt x="4836" y="3110"/>
                    <a:pt x="4826" y="3141"/>
                    <a:pt x="4827" y="3141"/>
                  </a:cubicBezTo>
                  <a:cubicBezTo>
                    <a:pt x="4827" y="3141"/>
                    <a:pt x="4832" y="3126"/>
                    <a:pt x="4847" y="3082"/>
                  </a:cubicBezTo>
                  <a:lnTo>
                    <a:pt x="4847" y="3082"/>
                  </a:lnTo>
                  <a:lnTo>
                    <a:pt x="4844" y="3082"/>
                  </a:lnTo>
                  <a:close/>
                  <a:moveTo>
                    <a:pt x="969" y="5925"/>
                  </a:moveTo>
                  <a:cubicBezTo>
                    <a:pt x="1001" y="5925"/>
                    <a:pt x="1033" y="5932"/>
                    <a:pt x="1065" y="5946"/>
                  </a:cubicBezTo>
                  <a:cubicBezTo>
                    <a:pt x="1170" y="5993"/>
                    <a:pt x="1252" y="6074"/>
                    <a:pt x="1311" y="6180"/>
                  </a:cubicBezTo>
                  <a:cubicBezTo>
                    <a:pt x="1346" y="6273"/>
                    <a:pt x="1346" y="6367"/>
                    <a:pt x="1311" y="6461"/>
                  </a:cubicBezTo>
                  <a:cubicBezTo>
                    <a:pt x="1300" y="6480"/>
                    <a:pt x="1288" y="6499"/>
                    <a:pt x="1275" y="6518"/>
                  </a:cubicBezTo>
                  <a:lnTo>
                    <a:pt x="1275" y="6518"/>
                  </a:lnTo>
                  <a:cubicBezTo>
                    <a:pt x="1127" y="6477"/>
                    <a:pt x="979" y="6444"/>
                    <a:pt x="831" y="6402"/>
                  </a:cubicBezTo>
                  <a:lnTo>
                    <a:pt x="691" y="6355"/>
                  </a:lnTo>
                  <a:cubicBezTo>
                    <a:pt x="667" y="6273"/>
                    <a:pt x="679" y="6203"/>
                    <a:pt x="714" y="6133"/>
                  </a:cubicBezTo>
                  <a:cubicBezTo>
                    <a:pt x="737" y="6063"/>
                    <a:pt x="784" y="6016"/>
                    <a:pt x="831" y="5969"/>
                  </a:cubicBezTo>
                  <a:cubicBezTo>
                    <a:pt x="874" y="5941"/>
                    <a:pt x="920" y="5925"/>
                    <a:pt x="969" y="5925"/>
                  </a:cubicBezTo>
                  <a:close/>
                  <a:moveTo>
                    <a:pt x="1792" y="0"/>
                  </a:moveTo>
                  <a:cubicBezTo>
                    <a:pt x="1492" y="0"/>
                    <a:pt x="1193" y="47"/>
                    <a:pt x="901" y="129"/>
                  </a:cubicBezTo>
                  <a:cubicBezTo>
                    <a:pt x="574" y="234"/>
                    <a:pt x="269" y="398"/>
                    <a:pt x="0" y="620"/>
                  </a:cubicBezTo>
                  <a:cubicBezTo>
                    <a:pt x="328" y="562"/>
                    <a:pt x="655" y="527"/>
                    <a:pt x="983" y="527"/>
                  </a:cubicBezTo>
                  <a:cubicBezTo>
                    <a:pt x="1299" y="527"/>
                    <a:pt x="1615" y="527"/>
                    <a:pt x="2037" y="562"/>
                  </a:cubicBezTo>
                  <a:cubicBezTo>
                    <a:pt x="2142" y="562"/>
                    <a:pt x="2294" y="585"/>
                    <a:pt x="2481" y="609"/>
                  </a:cubicBezTo>
                  <a:cubicBezTo>
                    <a:pt x="2575" y="620"/>
                    <a:pt x="2669" y="632"/>
                    <a:pt x="2774" y="655"/>
                  </a:cubicBezTo>
                  <a:lnTo>
                    <a:pt x="2856" y="667"/>
                  </a:lnTo>
                  <a:lnTo>
                    <a:pt x="2973" y="691"/>
                  </a:lnTo>
                  <a:lnTo>
                    <a:pt x="3160" y="726"/>
                  </a:lnTo>
                  <a:cubicBezTo>
                    <a:pt x="3429" y="784"/>
                    <a:pt x="3687" y="843"/>
                    <a:pt x="3968" y="913"/>
                  </a:cubicBezTo>
                  <a:cubicBezTo>
                    <a:pt x="5091" y="1194"/>
                    <a:pt x="6215" y="1533"/>
                    <a:pt x="7303" y="1943"/>
                  </a:cubicBezTo>
                  <a:cubicBezTo>
                    <a:pt x="7842" y="2142"/>
                    <a:pt x="8357" y="2399"/>
                    <a:pt x="8860" y="2692"/>
                  </a:cubicBezTo>
                  <a:cubicBezTo>
                    <a:pt x="8977" y="2762"/>
                    <a:pt x="9094" y="2844"/>
                    <a:pt x="9211" y="2926"/>
                  </a:cubicBezTo>
                  <a:cubicBezTo>
                    <a:pt x="9258" y="2949"/>
                    <a:pt x="9316" y="2985"/>
                    <a:pt x="9363" y="3020"/>
                  </a:cubicBezTo>
                  <a:lnTo>
                    <a:pt x="9375" y="3031"/>
                  </a:lnTo>
                  <a:lnTo>
                    <a:pt x="9164" y="3043"/>
                  </a:lnTo>
                  <a:cubicBezTo>
                    <a:pt x="8989" y="3055"/>
                    <a:pt x="8813" y="3067"/>
                    <a:pt x="8626" y="3067"/>
                  </a:cubicBezTo>
                  <a:cubicBezTo>
                    <a:pt x="8275" y="3067"/>
                    <a:pt x="7924" y="3067"/>
                    <a:pt x="7596" y="3043"/>
                  </a:cubicBezTo>
                  <a:cubicBezTo>
                    <a:pt x="7011" y="2996"/>
                    <a:pt x="6414" y="2903"/>
                    <a:pt x="5840" y="2774"/>
                  </a:cubicBezTo>
                  <a:cubicBezTo>
                    <a:pt x="5595" y="2715"/>
                    <a:pt x="5384" y="2657"/>
                    <a:pt x="5197" y="2598"/>
                  </a:cubicBezTo>
                  <a:lnTo>
                    <a:pt x="5056" y="2552"/>
                  </a:lnTo>
                  <a:lnTo>
                    <a:pt x="5033" y="2540"/>
                  </a:lnTo>
                  <a:lnTo>
                    <a:pt x="5009" y="2540"/>
                  </a:lnTo>
                  <a:cubicBezTo>
                    <a:pt x="4997" y="2577"/>
                    <a:pt x="4992" y="2590"/>
                    <a:pt x="4992" y="2590"/>
                  </a:cubicBezTo>
                  <a:cubicBezTo>
                    <a:pt x="4990" y="2590"/>
                    <a:pt x="5021" y="2487"/>
                    <a:pt x="5020" y="2487"/>
                  </a:cubicBezTo>
                  <a:lnTo>
                    <a:pt x="5020" y="2487"/>
                  </a:lnTo>
                  <a:cubicBezTo>
                    <a:pt x="5019" y="2487"/>
                    <a:pt x="4982" y="2602"/>
                    <a:pt x="4834" y="3078"/>
                  </a:cubicBezTo>
                  <a:lnTo>
                    <a:pt x="4844" y="3082"/>
                  </a:lnTo>
                  <a:lnTo>
                    <a:pt x="4844" y="3082"/>
                  </a:lnTo>
                  <a:cubicBezTo>
                    <a:pt x="4852" y="3060"/>
                    <a:pt x="4858" y="3040"/>
                    <a:pt x="4859" y="3040"/>
                  </a:cubicBezTo>
                  <a:lnTo>
                    <a:pt x="4859" y="3040"/>
                  </a:lnTo>
                  <a:cubicBezTo>
                    <a:pt x="4859" y="3040"/>
                    <a:pt x="4858" y="3045"/>
                    <a:pt x="4854" y="3059"/>
                  </a:cubicBezTo>
                  <a:lnTo>
                    <a:pt x="4854" y="3059"/>
                  </a:lnTo>
                  <a:cubicBezTo>
                    <a:pt x="4851" y="3068"/>
                    <a:pt x="4849" y="3075"/>
                    <a:pt x="4847" y="3082"/>
                  </a:cubicBezTo>
                  <a:lnTo>
                    <a:pt x="4847" y="3082"/>
                  </a:lnTo>
                  <a:lnTo>
                    <a:pt x="4848" y="3083"/>
                  </a:lnTo>
                  <a:lnTo>
                    <a:pt x="4848" y="3083"/>
                  </a:lnTo>
                  <a:cubicBezTo>
                    <a:pt x="4847" y="3085"/>
                    <a:pt x="4846" y="3087"/>
                    <a:pt x="4846" y="3090"/>
                  </a:cubicBezTo>
                  <a:lnTo>
                    <a:pt x="4857" y="3090"/>
                  </a:lnTo>
                  <a:lnTo>
                    <a:pt x="4916" y="3113"/>
                  </a:lnTo>
                  <a:lnTo>
                    <a:pt x="5126" y="3184"/>
                  </a:lnTo>
                  <a:cubicBezTo>
                    <a:pt x="5208" y="3207"/>
                    <a:pt x="5290" y="3230"/>
                    <a:pt x="5372" y="3266"/>
                  </a:cubicBezTo>
                  <a:cubicBezTo>
                    <a:pt x="6320" y="3617"/>
                    <a:pt x="7221" y="4050"/>
                    <a:pt x="8076" y="4588"/>
                  </a:cubicBezTo>
                  <a:cubicBezTo>
                    <a:pt x="8439" y="4810"/>
                    <a:pt x="8755" y="5033"/>
                    <a:pt x="9047" y="5255"/>
                  </a:cubicBezTo>
                  <a:cubicBezTo>
                    <a:pt x="9118" y="5302"/>
                    <a:pt x="9176" y="5349"/>
                    <a:pt x="9246" y="5407"/>
                  </a:cubicBezTo>
                  <a:lnTo>
                    <a:pt x="9398" y="5524"/>
                  </a:lnTo>
                  <a:lnTo>
                    <a:pt x="9293" y="5524"/>
                  </a:lnTo>
                  <a:lnTo>
                    <a:pt x="9211" y="5513"/>
                  </a:lnTo>
                  <a:lnTo>
                    <a:pt x="9036" y="5489"/>
                  </a:lnTo>
                  <a:cubicBezTo>
                    <a:pt x="8930" y="5466"/>
                    <a:pt x="8825" y="5454"/>
                    <a:pt x="8720" y="5431"/>
                  </a:cubicBezTo>
                  <a:cubicBezTo>
                    <a:pt x="8521" y="5396"/>
                    <a:pt x="8345" y="5361"/>
                    <a:pt x="8205" y="5325"/>
                  </a:cubicBezTo>
                  <a:cubicBezTo>
                    <a:pt x="7912" y="5255"/>
                    <a:pt x="7690" y="5197"/>
                    <a:pt x="7549" y="5162"/>
                  </a:cubicBezTo>
                  <a:lnTo>
                    <a:pt x="7210" y="5068"/>
                  </a:lnTo>
                  <a:lnTo>
                    <a:pt x="6285" y="4810"/>
                  </a:lnTo>
                  <a:cubicBezTo>
                    <a:pt x="6145" y="4775"/>
                    <a:pt x="5969" y="4729"/>
                    <a:pt x="5782" y="4693"/>
                  </a:cubicBezTo>
                  <a:cubicBezTo>
                    <a:pt x="5606" y="4647"/>
                    <a:pt x="5407" y="4611"/>
                    <a:pt x="5185" y="4565"/>
                  </a:cubicBezTo>
                  <a:cubicBezTo>
                    <a:pt x="4792" y="4490"/>
                    <a:pt x="4383" y="4452"/>
                    <a:pt x="3978" y="4452"/>
                  </a:cubicBezTo>
                  <a:cubicBezTo>
                    <a:pt x="3877" y="4452"/>
                    <a:pt x="3776" y="4455"/>
                    <a:pt x="3675" y="4459"/>
                  </a:cubicBezTo>
                  <a:cubicBezTo>
                    <a:pt x="3617" y="4459"/>
                    <a:pt x="3558" y="4459"/>
                    <a:pt x="3500" y="4471"/>
                  </a:cubicBezTo>
                  <a:lnTo>
                    <a:pt x="3324" y="4506"/>
                  </a:lnTo>
                  <a:lnTo>
                    <a:pt x="2949" y="4576"/>
                  </a:lnTo>
                  <a:cubicBezTo>
                    <a:pt x="2704" y="4611"/>
                    <a:pt x="2446" y="4682"/>
                    <a:pt x="2189" y="4740"/>
                  </a:cubicBezTo>
                  <a:lnTo>
                    <a:pt x="2001" y="4787"/>
                  </a:lnTo>
                  <a:lnTo>
                    <a:pt x="1908" y="4810"/>
                  </a:lnTo>
                  <a:lnTo>
                    <a:pt x="1884" y="4810"/>
                  </a:lnTo>
                  <a:lnTo>
                    <a:pt x="1931" y="4834"/>
                  </a:lnTo>
                  <a:lnTo>
                    <a:pt x="2282" y="5009"/>
                  </a:lnTo>
                  <a:cubicBezTo>
                    <a:pt x="2528" y="5138"/>
                    <a:pt x="2774" y="5243"/>
                    <a:pt x="3031" y="5361"/>
                  </a:cubicBezTo>
                  <a:cubicBezTo>
                    <a:pt x="3160" y="5431"/>
                    <a:pt x="3301" y="5478"/>
                    <a:pt x="3429" y="5536"/>
                  </a:cubicBezTo>
                  <a:lnTo>
                    <a:pt x="3710" y="5618"/>
                  </a:lnTo>
                  <a:cubicBezTo>
                    <a:pt x="3874" y="5665"/>
                    <a:pt x="4026" y="5700"/>
                    <a:pt x="4190" y="5747"/>
                  </a:cubicBezTo>
                  <a:cubicBezTo>
                    <a:pt x="4354" y="5782"/>
                    <a:pt x="4530" y="5805"/>
                    <a:pt x="4693" y="5840"/>
                  </a:cubicBezTo>
                  <a:lnTo>
                    <a:pt x="5197" y="5934"/>
                  </a:lnTo>
                  <a:cubicBezTo>
                    <a:pt x="5876" y="6039"/>
                    <a:pt x="6578" y="6133"/>
                    <a:pt x="7257" y="6309"/>
                  </a:cubicBezTo>
                  <a:lnTo>
                    <a:pt x="7514" y="6379"/>
                  </a:lnTo>
                  <a:lnTo>
                    <a:pt x="7631" y="6414"/>
                  </a:lnTo>
                  <a:lnTo>
                    <a:pt x="7760" y="6461"/>
                  </a:lnTo>
                  <a:lnTo>
                    <a:pt x="8006" y="6554"/>
                  </a:lnTo>
                  <a:lnTo>
                    <a:pt x="8240" y="6671"/>
                  </a:lnTo>
                  <a:lnTo>
                    <a:pt x="8357" y="6730"/>
                  </a:lnTo>
                  <a:lnTo>
                    <a:pt x="8462" y="6800"/>
                  </a:lnTo>
                  <a:lnTo>
                    <a:pt x="8486" y="6812"/>
                  </a:lnTo>
                  <a:lnTo>
                    <a:pt x="8427" y="6824"/>
                  </a:lnTo>
                  <a:cubicBezTo>
                    <a:pt x="8240" y="6847"/>
                    <a:pt x="8052" y="6882"/>
                    <a:pt x="7865" y="6905"/>
                  </a:cubicBezTo>
                  <a:cubicBezTo>
                    <a:pt x="7678" y="6929"/>
                    <a:pt x="7491" y="6952"/>
                    <a:pt x="7303" y="6976"/>
                  </a:cubicBezTo>
                  <a:cubicBezTo>
                    <a:pt x="7116" y="6987"/>
                    <a:pt x="6929" y="7011"/>
                    <a:pt x="6742" y="7023"/>
                  </a:cubicBezTo>
                  <a:cubicBezTo>
                    <a:pt x="6358" y="7047"/>
                    <a:pt x="5973" y="7060"/>
                    <a:pt x="5588" y="7060"/>
                  </a:cubicBezTo>
                  <a:cubicBezTo>
                    <a:pt x="4503" y="7060"/>
                    <a:pt x="3415" y="6961"/>
                    <a:pt x="2353" y="6753"/>
                  </a:cubicBezTo>
                  <a:cubicBezTo>
                    <a:pt x="2177" y="6730"/>
                    <a:pt x="2001" y="6695"/>
                    <a:pt x="1826" y="6648"/>
                  </a:cubicBezTo>
                  <a:cubicBezTo>
                    <a:pt x="1789" y="6640"/>
                    <a:pt x="1751" y="6632"/>
                    <a:pt x="1713" y="6624"/>
                  </a:cubicBezTo>
                  <a:lnTo>
                    <a:pt x="1713" y="6624"/>
                  </a:lnTo>
                  <a:cubicBezTo>
                    <a:pt x="1829" y="6447"/>
                    <a:pt x="1862" y="6223"/>
                    <a:pt x="1802" y="6016"/>
                  </a:cubicBezTo>
                  <a:cubicBezTo>
                    <a:pt x="1732" y="5747"/>
                    <a:pt x="1522" y="5524"/>
                    <a:pt x="1264" y="5419"/>
                  </a:cubicBezTo>
                  <a:cubicBezTo>
                    <a:pt x="1177" y="5380"/>
                    <a:pt x="1082" y="5358"/>
                    <a:pt x="992" y="5358"/>
                  </a:cubicBezTo>
                  <a:cubicBezTo>
                    <a:pt x="973" y="5358"/>
                    <a:pt x="954" y="5359"/>
                    <a:pt x="936" y="5361"/>
                  </a:cubicBezTo>
                  <a:cubicBezTo>
                    <a:pt x="773" y="5361"/>
                    <a:pt x="620" y="5407"/>
                    <a:pt x="492" y="5501"/>
                  </a:cubicBezTo>
                  <a:cubicBezTo>
                    <a:pt x="351" y="5606"/>
                    <a:pt x="234" y="5747"/>
                    <a:pt x="176" y="5899"/>
                  </a:cubicBezTo>
                  <a:cubicBezTo>
                    <a:pt x="94" y="6086"/>
                    <a:pt x="70" y="6297"/>
                    <a:pt x="117" y="6484"/>
                  </a:cubicBezTo>
                  <a:lnTo>
                    <a:pt x="129" y="6543"/>
                  </a:lnTo>
                  <a:cubicBezTo>
                    <a:pt x="141" y="6578"/>
                    <a:pt x="164" y="6613"/>
                    <a:pt x="176" y="6660"/>
                  </a:cubicBezTo>
                  <a:cubicBezTo>
                    <a:pt x="199" y="6695"/>
                    <a:pt x="211" y="6730"/>
                    <a:pt x="234" y="6765"/>
                  </a:cubicBezTo>
                  <a:lnTo>
                    <a:pt x="269" y="6824"/>
                  </a:lnTo>
                  <a:cubicBezTo>
                    <a:pt x="281" y="6835"/>
                    <a:pt x="304" y="6835"/>
                    <a:pt x="328" y="6847"/>
                  </a:cubicBezTo>
                  <a:cubicBezTo>
                    <a:pt x="363" y="6859"/>
                    <a:pt x="398" y="6870"/>
                    <a:pt x="445" y="6882"/>
                  </a:cubicBezTo>
                  <a:lnTo>
                    <a:pt x="538" y="6905"/>
                  </a:lnTo>
                  <a:lnTo>
                    <a:pt x="667" y="6952"/>
                  </a:lnTo>
                  <a:cubicBezTo>
                    <a:pt x="831" y="6999"/>
                    <a:pt x="995" y="7046"/>
                    <a:pt x="1170" y="7093"/>
                  </a:cubicBezTo>
                  <a:cubicBezTo>
                    <a:pt x="1346" y="7140"/>
                    <a:pt x="1522" y="7186"/>
                    <a:pt x="1697" y="7221"/>
                  </a:cubicBezTo>
                  <a:cubicBezTo>
                    <a:pt x="1873" y="7257"/>
                    <a:pt x="2048" y="7292"/>
                    <a:pt x="2224" y="7327"/>
                  </a:cubicBezTo>
                  <a:cubicBezTo>
                    <a:pt x="2961" y="7467"/>
                    <a:pt x="3710" y="7561"/>
                    <a:pt x="4459" y="7608"/>
                  </a:cubicBezTo>
                  <a:cubicBezTo>
                    <a:pt x="4824" y="7630"/>
                    <a:pt x="5189" y="7641"/>
                    <a:pt x="5553" y="7641"/>
                  </a:cubicBezTo>
                  <a:cubicBezTo>
                    <a:pt x="5961" y="7641"/>
                    <a:pt x="6369" y="7627"/>
                    <a:pt x="6777" y="7596"/>
                  </a:cubicBezTo>
                  <a:cubicBezTo>
                    <a:pt x="6964" y="7584"/>
                    <a:pt x="7163" y="7573"/>
                    <a:pt x="7362" y="7549"/>
                  </a:cubicBezTo>
                  <a:cubicBezTo>
                    <a:pt x="7561" y="7526"/>
                    <a:pt x="7748" y="7502"/>
                    <a:pt x="7935" y="7479"/>
                  </a:cubicBezTo>
                  <a:cubicBezTo>
                    <a:pt x="8123" y="7456"/>
                    <a:pt x="8322" y="7420"/>
                    <a:pt x="8509" y="7397"/>
                  </a:cubicBezTo>
                  <a:lnTo>
                    <a:pt x="8591" y="7374"/>
                  </a:lnTo>
                  <a:lnTo>
                    <a:pt x="8731" y="7350"/>
                  </a:lnTo>
                  <a:lnTo>
                    <a:pt x="9000" y="7292"/>
                  </a:lnTo>
                  <a:lnTo>
                    <a:pt x="9527" y="7175"/>
                  </a:lnTo>
                  <a:lnTo>
                    <a:pt x="9785" y="7116"/>
                  </a:lnTo>
                  <a:lnTo>
                    <a:pt x="9761" y="7093"/>
                  </a:lnTo>
                  <a:lnTo>
                    <a:pt x="9703" y="7046"/>
                  </a:lnTo>
                  <a:lnTo>
                    <a:pt x="9597" y="6964"/>
                  </a:lnTo>
                  <a:lnTo>
                    <a:pt x="9176" y="6625"/>
                  </a:lnTo>
                  <a:cubicBezTo>
                    <a:pt x="9106" y="6566"/>
                    <a:pt x="9047" y="6508"/>
                    <a:pt x="8977" y="6461"/>
                  </a:cubicBezTo>
                  <a:lnTo>
                    <a:pt x="8755" y="6320"/>
                  </a:lnTo>
                  <a:lnTo>
                    <a:pt x="8626" y="6238"/>
                  </a:lnTo>
                  <a:lnTo>
                    <a:pt x="8486" y="6168"/>
                  </a:lnTo>
                  <a:lnTo>
                    <a:pt x="8228" y="6039"/>
                  </a:lnTo>
                  <a:lnTo>
                    <a:pt x="7947" y="5934"/>
                  </a:lnTo>
                  <a:lnTo>
                    <a:pt x="7807" y="5887"/>
                  </a:lnTo>
                  <a:lnTo>
                    <a:pt x="7678" y="5840"/>
                  </a:lnTo>
                  <a:lnTo>
                    <a:pt x="7397" y="5758"/>
                  </a:lnTo>
                  <a:cubicBezTo>
                    <a:pt x="6671" y="5571"/>
                    <a:pt x="5946" y="5478"/>
                    <a:pt x="5279" y="5372"/>
                  </a:cubicBezTo>
                  <a:lnTo>
                    <a:pt x="4787" y="5290"/>
                  </a:lnTo>
                  <a:cubicBezTo>
                    <a:pt x="4623" y="5255"/>
                    <a:pt x="4471" y="5232"/>
                    <a:pt x="4319" y="5197"/>
                  </a:cubicBezTo>
                  <a:cubicBezTo>
                    <a:pt x="4155" y="5162"/>
                    <a:pt x="4003" y="5126"/>
                    <a:pt x="3862" y="5080"/>
                  </a:cubicBezTo>
                  <a:lnTo>
                    <a:pt x="3687" y="5021"/>
                  </a:lnTo>
                  <a:lnTo>
                    <a:pt x="3699" y="5021"/>
                  </a:lnTo>
                  <a:cubicBezTo>
                    <a:pt x="3792" y="5016"/>
                    <a:pt x="3885" y="5014"/>
                    <a:pt x="3978" y="5014"/>
                  </a:cubicBezTo>
                  <a:cubicBezTo>
                    <a:pt x="4349" y="5014"/>
                    <a:pt x="4714" y="5052"/>
                    <a:pt x="5080" y="5126"/>
                  </a:cubicBezTo>
                  <a:cubicBezTo>
                    <a:pt x="5279" y="5162"/>
                    <a:pt x="5478" y="5197"/>
                    <a:pt x="5653" y="5243"/>
                  </a:cubicBezTo>
                  <a:cubicBezTo>
                    <a:pt x="5829" y="5279"/>
                    <a:pt x="5993" y="5325"/>
                    <a:pt x="6133" y="5361"/>
                  </a:cubicBezTo>
                  <a:lnTo>
                    <a:pt x="7058" y="5606"/>
                  </a:lnTo>
                  <a:lnTo>
                    <a:pt x="7385" y="5700"/>
                  </a:lnTo>
                  <a:cubicBezTo>
                    <a:pt x="7537" y="5735"/>
                    <a:pt x="7748" y="5805"/>
                    <a:pt x="8064" y="5876"/>
                  </a:cubicBezTo>
                  <a:cubicBezTo>
                    <a:pt x="8216" y="5911"/>
                    <a:pt x="8404" y="5946"/>
                    <a:pt x="8614" y="5993"/>
                  </a:cubicBezTo>
                  <a:cubicBezTo>
                    <a:pt x="8708" y="6016"/>
                    <a:pt x="8825" y="6028"/>
                    <a:pt x="8954" y="6039"/>
                  </a:cubicBezTo>
                  <a:lnTo>
                    <a:pt x="9129" y="6074"/>
                  </a:lnTo>
                  <a:lnTo>
                    <a:pt x="9188" y="6074"/>
                  </a:lnTo>
                  <a:cubicBezTo>
                    <a:pt x="9188" y="6074"/>
                    <a:pt x="9281" y="6074"/>
                    <a:pt x="9457" y="6086"/>
                  </a:cubicBezTo>
                  <a:lnTo>
                    <a:pt x="9773" y="6098"/>
                  </a:lnTo>
                  <a:cubicBezTo>
                    <a:pt x="9876" y="6098"/>
                    <a:pt x="9979" y="6113"/>
                    <a:pt x="10118" y="6113"/>
                  </a:cubicBezTo>
                  <a:cubicBezTo>
                    <a:pt x="10153" y="6113"/>
                    <a:pt x="10190" y="6112"/>
                    <a:pt x="10229" y="6110"/>
                  </a:cubicBezTo>
                  <a:lnTo>
                    <a:pt x="10955" y="6110"/>
                  </a:lnTo>
                  <a:lnTo>
                    <a:pt x="10920" y="6086"/>
                  </a:lnTo>
                  <a:lnTo>
                    <a:pt x="10780" y="5969"/>
                  </a:lnTo>
                  <a:lnTo>
                    <a:pt x="10487" y="5700"/>
                  </a:lnTo>
                  <a:lnTo>
                    <a:pt x="9820" y="5138"/>
                  </a:lnTo>
                  <a:lnTo>
                    <a:pt x="9586" y="4951"/>
                  </a:lnTo>
                  <a:cubicBezTo>
                    <a:pt x="9515" y="4892"/>
                    <a:pt x="9434" y="4846"/>
                    <a:pt x="9375" y="4787"/>
                  </a:cubicBezTo>
                  <a:cubicBezTo>
                    <a:pt x="9082" y="4565"/>
                    <a:pt x="8743" y="4331"/>
                    <a:pt x="8368" y="4096"/>
                  </a:cubicBezTo>
                  <a:cubicBezTo>
                    <a:pt x="8101" y="3927"/>
                    <a:pt x="7828" y="3768"/>
                    <a:pt x="7552" y="3618"/>
                  </a:cubicBezTo>
                  <a:lnTo>
                    <a:pt x="7552" y="3618"/>
                  </a:lnTo>
                  <a:cubicBezTo>
                    <a:pt x="7804" y="3634"/>
                    <a:pt x="8063" y="3645"/>
                    <a:pt x="8327" y="3645"/>
                  </a:cubicBezTo>
                  <a:cubicBezTo>
                    <a:pt x="8426" y="3645"/>
                    <a:pt x="8526" y="3643"/>
                    <a:pt x="8626" y="3640"/>
                  </a:cubicBezTo>
                  <a:cubicBezTo>
                    <a:pt x="8813" y="3640"/>
                    <a:pt x="9000" y="3628"/>
                    <a:pt x="9188" y="3617"/>
                  </a:cubicBezTo>
                  <a:lnTo>
                    <a:pt x="9340" y="3605"/>
                  </a:lnTo>
                  <a:lnTo>
                    <a:pt x="9410" y="3605"/>
                  </a:lnTo>
                  <a:cubicBezTo>
                    <a:pt x="9457" y="3605"/>
                    <a:pt x="9504" y="3605"/>
                    <a:pt x="9551" y="3593"/>
                  </a:cubicBezTo>
                  <a:lnTo>
                    <a:pt x="10101" y="3535"/>
                  </a:lnTo>
                  <a:lnTo>
                    <a:pt x="10499" y="3476"/>
                  </a:lnTo>
                  <a:lnTo>
                    <a:pt x="10698" y="3453"/>
                  </a:lnTo>
                  <a:lnTo>
                    <a:pt x="10768" y="3453"/>
                  </a:lnTo>
                  <a:lnTo>
                    <a:pt x="10756" y="3441"/>
                  </a:lnTo>
                  <a:lnTo>
                    <a:pt x="10674" y="3371"/>
                  </a:lnTo>
                  <a:lnTo>
                    <a:pt x="10358" y="3113"/>
                  </a:lnTo>
                  <a:lnTo>
                    <a:pt x="10194" y="2985"/>
                  </a:lnTo>
                  <a:lnTo>
                    <a:pt x="10054" y="2856"/>
                  </a:lnTo>
                  <a:cubicBezTo>
                    <a:pt x="9761" y="2622"/>
                    <a:pt x="9457" y="2411"/>
                    <a:pt x="9141" y="2224"/>
                  </a:cubicBezTo>
                  <a:cubicBezTo>
                    <a:pt x="8614" y="1908"/>
                    <a:pt x="8064" y="1639"/>
                    <a:pt x="7502" y="1428"/>
                  </a:cubicBezTo>
                  <a:cubicBezTo>
                    <a:pt x="6390" y="1007"/>
                    <a:pt x="5243" y="655"/>
                    <a:pt x="4096" y="375"/>
                  </a:cubicBezTo>
                  <a:cubicBezTo>
                    <a:pt x="3816" y="304"/>
                    <a:pt x="3535" y="234"/>
                    <a:pt x="3265" y="176"/>
                  </a:cubicBezTo>
                  <a:lnTo>
                    <a:pt x="3067" y="141"/>
                  </a:lnTo>
                  <a:lnTo>
                    <a:pt x="2949" y="117"/>
                  </a:lnTo>
                  <a:lnTo>
                    <a:pt x="2856" y="105"/>
                  </a:lnTo>
                  <a:cubicBezTo>
                    <a:pt x="2751" y="82"/>
                    <a:pt x="2633" y="70"/>
                    <a:pt x="2540" y="59"/>
                  </a:cubicBezTo>
                  <a:cubicBezTo>
                    <a:pt x="2341" y="35"/>
                    <a:pt x="2165" y="12"/>
                    <a:pt x="2048" y="12"/>
                  </a:cubicBezTo>
                  <a:cubicBezTo>
                    <a:pt x="1963" y="4"/>
                    <a:pt x="1877" y="0"/>
                    <a:pt x="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3141375" y="4253750"/>
              <a:ext cx="398850" cy="215125"/>
            </a:xfrm>
            <a:custGeom>
              <a:avLst/>
              <a:gdLst/>
              <a:ahLst/>
              <a:cxnLst/>
              <a:rect l="l" t="t" r="r" b="b"/>
              <a:pathLst>
                <a:path w="15954" h="8605" extrusionOk="0">
                  <a:moveTo>
                    <a:pt x="9476" y="0"/>
                  </a:moveTo>
                  <a:cubicBezTo>
                    <a:pt x="9442" y="0"/>
                    <a:pt x="9409" y="1"/>
                    <a:pt x="9376" y="2"/>
                  </a:cubicBezTo>
                  <a:cubicBezTo>
                    <a:pt x="8954" y="14"/>
                    <a:pt x="8545" y="60"/>
                    <a:pt x="8135" y="131"/>
                  </a:cubicBezTo>
                  <a:cubicBezTo>
                    <a:pt x="7725" y="201"/>
                    <a:pt x="7304" y="271"/>
                    <a:pt x="6871" y="376"/>
                  </a:cubicBezTo>
                  <a:cubicBezTo>
                    <a:pt x="6426" y="470"/>
                    <a:pt x="5993" y="611"/>
                    <a:pt x="5584" y="810"/>
                  </a:cubicBezTo>
                  <a:cubicBezTo>
                    <a:pt x="5174" y="1020"/>
                    <a:pt x="4788" y="1278"/>
                    <a:pt x="4460" y="1594"/>
                  </a:cubicBezTo>
                  <a:cubicBezTo>
                    <a:pt x="4132" y="1886"/>
                    <a:pt x="3840" y="2179"/>
                    <a:pt x="3535" y="2471"/>
                  </a:cubicBezTo>
                  <a:lnTo>
                    <a:pt x="2693" y="3291"/>
                  </a:lnTo>
                  <a:lnTo>
                    <a:pt x="1300" y="4648"/>
                  </a:lnTo>
                  <a:cubicBezTo>
                    <a:pt x="797" y="5152"/>
                    <a:pt x="352" y="5714"/>
                    <a:pt x="1" y="6334"/>
                  </a:cubicBezTo>
                  <a:cubicBezTo>
                    <a:pt x="621" y="5983"/>
                    <a:pt x="1195" y="5561"/>
                    <a:pt x="1710" y="5070"/>
                  </a:cubicBezTo>
                  <a:lnTo>
                    <a:pt x="3102" y="3712"/>
                  </a:lnTo>
                  <a:lnTo>
                    <a:pt x="3945" y="2881"/>
                  </a:lnTo>
                  <a:cubicBezTo>
                    <a:pt x="4238" y="2600"/>
                    <a:pt x="4542" y="2296"/>
                    <a:pt x="4846" y="2015"/>
                  </a:cubicBezTo>
                  <a:cubicBezTo>
                    <a:pt x="5139" y="1746"/>
                    <a:pt x="5478" y="1512"/>
                    <a:pt x="5841" y="1324"/>
                  </a:cubicBezTo>
                  <a:cubicBezTo>
                    <a:pt x="6216" y="1149"/>
                    <a:pt x="6602" y="1020"/>
                    <a:pt x="7011" y="938"/>
                  </a:cubicBezTo>
                  <a:cubicBezTo>
                    <a:pt x="7421" y="845"/>
                    <a:pt x="7831" y="774"/>
                    <a:pt x="8240" y="704"/>
                  </a:cubicBezTo>
                  <a:cubicBezTo>
                    <a:pt x="8615" y="634"/>
                    <a:pt x="9001" y="599"/>
                    <a:pt x="9399" y="575"/>
                  </a:cubicBezTo>
                  <a:cubicBezTo>
                    <a:pt x="9739" y="575"/>
                    <a:pt x="10078" y="622"/>
                    <a:pt x="10394" y="728"/>
                  </a:cubicBezTo>
                  <a:cubicBezTo>
                    <a:pt x="10687" y="821"/>
                    <a:pt x="10956" y="950"/>
                    <a:pt x="11213" y="1114"/>
                  </a:cubicBezTo>
                  <a:cubicBezTo>
                    <a:pt x="11611" y="1371"/>
                    <a:pt x="11974" y="1664"/>
                    <a:pt x="12302" y="1980"/>
                  </a:cubicBezTo>
                  <a:cubicBezTo>
                    <a:pt x="12547" y="2214"/>
                    <a:pt x="12688" y="2354"/>
                    <a:pt x="12688" y="2354"/>
                  </a:cubicBezTo>
                  <a:lnTo>
                    <a:pt x="12782" y="2448"/>
                  </a:lnTo>
                  <a:cubicBezTo>
                    <a:pt x="12840" y="2518"/>
                    <a:pt x="12922" y="2612"/>
                    <a:pt x="13039" y="2741"/>
                  </a:cubicBezTo>
                  <a:cubicBezTo>
                    <a:pt x="13343" y="3104"/>
                    <a:pt x="13636" y="3478"/>
                    <a:pt x="13893" y="3864"/>
                  </a:cubicBezTo>
                  <a:cubicBezTo>
                    <a:pt x="14268" y="4426"/>
                    <a:pt x="14596" y="5023"/>
                    <a:pt x="14865" y="5643"/>
                  </a:cubicBezTo>
                  <a:cubicBezTo>
                    <a:pt x="15017" y="6006"/>
                    <a:pt x="15157" y="6369"/>
                    <a:pt x="15263" y="6755"/>
                  </a:cubicBezTo>
                  <a:cubicBezTo>
                    <a:pt x="15321" y="6919"/>
                    <a:pt x="15368" y="7106"/>
                    <a:pt x="15380" y="7294"/>
                  </a:cubicBezTo>
                  <a:cubicBezTo>
                    <a:pt x="15392" y="7352"/>
                    <a:pt x="15380" y="7422"/>
                    <a:pt x="15356" y="7481"/>
                  </a:cubicBezTo>
                  <a:cubicBezTo>
                    <a:pt x="15345" y="7528"/>
                    <a:pt x="15310" y="7563"/>
                    <a:pt x="15263" y="7598"/>
                  </a:cubicBezTo>
                  <a:cubicBezTo>
                    <a:pt x="15193" y="7633"/>
                    <a:pt x="15122" y="7668"/>
                    <a:pt x="15052" y="7680"/>
                  </a:cubicBezTo>
                  <a:cubicBezTo>
                    <a:pt x="14959" y="7703"/>
                    <a:pt x="14841" y="7727"/>
                    <a:pt x="14748" y="7750"/>
                  </a:cubicBezTo>
                  <a:cubicBezTo>
                    <a:pt x="14537" y="7809"/>
                    <a:pt x="14327" y="7844"/>
                    <a:pt x="14128" y="7879"/>
                  </a:cubicBezTo>
                  <a:cubicBezTo>
                    <a:pt x="13917" y="7914"/>
                    <a:pt x="13706" y="7949"/>
                    <a:pt x="13496" y="7972"/>
                  </a:cubicBezTo>
                  <a:cubicBezTo>
                    <a:pt x="13285" y="7996"/>
                    <a:pt x="13086" y="8008"/>
                    <a:pt x="12875" y="8019"/>
                  </a:cubicBezTo>
                  <a:lnTo>
                    <a:pt x="12559" y="8031"/>
                  </a:lnTo>
                  <a:lnTo>
                    <a:pt x="12255" y="8031"/>
                  </a:lnTo>
                  <a:cubicBezTo>
                    <a:pt x="12056" y="8031"/>
                    <a:pt x="11845" y="8019"/>
                    <a:pt x="11646" y="8008"/>
                  </a:cubicBezTo>
                  <a:cubicBezTo>
                    <a:pt x="11447" y="7996"/>
                    <a:pt x="11260" y="7972"/>
                    <a:pt x="11061" y="7949"/>
                  </a:cubicBezTo>
                  <a:lnTo>
                    <a:pt x="10780" y="7914"/>
                  </a:lnTo>
                  <a:lnTo>
                    <a:pt x="10640" y="7890"/>
                  </a:lnTo>
                  <a:lnTo>
                    <a:pt x="10511" y="7867"/>
                  </a:lnTo>
                  <a:cubicBezTo>
                    <a:pt x="10101" y="7797"/>
                    <a:pt x="9692" y="7703"/>
                    <a:pt x="9294" y="7574"/>
                  </a:cubicBezTo>
                  <a:cubicBezTo>
                    <a:pt x="9083" y="7516"/>
                    <a:pt x="8908" y="7457"/>
                    <a:pt x="8732" y="7422"/>
                  </a:cubicBezTo>
                  <a:cubicBezTo>
                    <a:pt x="8556" y="7375"/>
                    <a:pt x="8404" y="7329"/>
                    <a:pt x="8252" y="7294"/>
                  </a:cubicBezTo>
                  <a:cubicBezTo>
                    <a:pt x="8088" y="7247"/>
                    <a:pt x="7936" y="7212"/>
                    <a:pt x="7772" y="7177"/>
                  </a:cubicBezTo>
                  <a:cubicBezTo>
                    <a:pt x="7608" y="7141"/>
                    <a:pt x="7445" y="7095"/>
                    <a:pt x="7269" y="7048"/>
                  </a:cubicBezTo>
                  <a:lnTo>
                    <a:pt x="7269" y="7048"/>
                  </a:lnTo>
                  <a:cubicBezTo>
                    <a:pt x="7409" y="7177"/>
                    <a:pt x="7538" y="7294"/>
                    <a:pt x="7667" y="7399"/>
                  </a:cubicBezTo>
                  <a:cubicBezTo>
                    <a:pt x="7807" y="7504"/>
                    <a:pt x="7948" y="7586"/>
                    <a:pt x="8088" y="7680"/>
                  </a:cubicBezTo>
                  <a:cubicBezTo>
                    <a:pt x="8229" y="7762"/>
                    <a:pt x="8381" y="7832"/>
                    <a:pt x="8556" y="7914"/>
                  </a:cubicBezTo>
                  <a:cubicBezTo>
                    <a:pt x="8732" y="7996"/>
                    <a:pt x="8908" y="8066"/>
                    <a:pt x="9130" y="8125"/>
                  </a:cubicBezTo>
                  <a:cubicBezTo>
                    <a:pt x="9551" y="8253"/>
                    <a:pt x="9984" y="8359"/>
                    <a:pt x="10417" y="8429"/>
                  </a:cubicBezTo>
                  <a:lnTo>
                    <a:pt x="10546" y="8452"/>
                  </a:lnTo>
                  <a:lnTo>
                    <a:pt x="10687" y="8476"/>
                  </a:lnTo>
                  <a:lnTo>
                    <a:pt x="10979" y="8522"/>
                  </a:lnTo>
                  <a:cubicBezTo>
                    <a:pt x="11190" y="8546"/>
                    <a:pt x="11389" y="8558"/>
                    <a:pt x="11599" y="8581"/>
                  </a:cubicBezTo>
                  <a:cubicBezTo>
                    <a:pt x="11810" y="8593"/>
                    <a:pt x="12021" y="8604"/>
                    <a:pt x="12243" y="8604"/>
                  </a:cubicBezTo>
                  <a:lnTo>
                    <a:pt x="12559" y="8604"/>
                  </a:lnTo>
                  <a:lnTo>
                    <a:pt x="12887" y="8593"/>
                  </a:lnTo>
                  <a:cubicBezTo>
                    <a:pt x="13109" y="8593"/>
                    <a:pt x="13332" y="8558"/>
                    <a:pt x="13554" y="8534"/>
                  </a:cubicBezTo>
                  <a:cubicBezTo>
                    <a:pt x="13765" y="8522"/>
                    <a:pt x="13987" y="8487"/>
                    <a:pt x="14209" y="8441"/>
                  </a:cubicBezTo>
                  <a:cubicBezTo>
                    <a:pt x="14432" y="8405"/>
                    <a:pt x="14643" y="8370"/>
                    <a:pt x="14865" y="8312"/>
                  </a:cubicBezTo>
                  <a:cubicBezTo>
                    <a:pt x="14970" y="8277"/>
                    <a:pt x="15076" y="8265"/>
                    <a:pt x="15193" y="8230"/>
                  </a:cubicBezTo>
                  <a:cubicBezTo>
                    <a:pt x="15321" y="8195"/>
                    <a:pt x="15450" y="8148"/>
                    <a:pt x="15567" y="8066"/>
                  </a:cubicBezTo>
                  <a:cubicBezTo>
                    <a:pt x="15708" y="7984"/>
                    <a:pt x="15813" y="7855"/>
                    <a:pt x="15871" y="7692"/>
                  </a:cubicBezTo>
                  <a:cubicBezTo>
                    <a:pt x="15930" y="7551"/>
                    <a:pt x="15953" y="7411"/>
                    <a:pt x="15942" y="7258"/>
                  </a:cubicBezTo>
                  <a:cubicBezTo>
                    <a:pt x="15930" y="7024"/>
                    <a:pt x="15871" y="6790"/>
                    <a:pt x="15801" y="6568"/>
                  </a:cubicBezTo>
                  <a:cubicBezTo>
                    <a:pt x="15684" y="6182"/>
                    <a:pt x="15544" y="5784"/>
                    <a:pt x="15380" y="5409"/>
                  </a:cubicBezTo>
                  <a:cubicBezTo>
                    <a:pt x="15099" y="4754"/>
                    <a:pt x="14748" y="4122"/>
                    <a:pt x="14350" y="3525"/>
                  </a:cubicBezTo>
                  <a:cubicBezTo>
                    <a:pt x="14081" y="3115"/>
                    <a:pt x="13776" y="2729"/>
                    <a:pt x="13449" y="2354"/>
                  </a:cubicBezTo>
                  <a:cubicBezTo>
                    <a:pt x="13332" y="2214"/>
                    <a:pt x="13238" y="2120"/>
                    <a:pt x="13168" y="2050"/>
                  </a:cubicBezTo>
                  <a:lnTo>
                    <a:pt x="13074" y="1945"/>
                  </a:lnTo>
                  <a:cubicBezTo>
                    <a:pt x="13074" y="1945"/>
                    <a:pt x="12934" y="1793"/>
                    <a:pt x="12676" y="1559"/>
                  </a:cubicBezTo>
                  <a:cubicBezTo>
                    <a:pt x="12313" y="1207"/>
                    <a:pt x="11927" y="891"/>
                    <a:pt x="11506" y="622"/>
                  </a:cubicBezTo>
                  <a:cubicBezTo>
                    <a:pt x="11213" y="435"/>
                    <a:pt x="10897" y="283"/>
                    <a:pt x="10558" y="166"/>
                  </a:cubicBezTo>
                  <a:cubicBezTo>
                    <a:pt x="10204" y="59"/>
                    <a:pt x="9840" y="0"/>
                    <a:pt x="9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3199325" y="4452750"/>
              <a:ext cx="143100" cy="296425"/>
            </a:xfrm>
            <a:custGeom>
              <a:avLst/>
              <a:gdLst/>
              <a:ahLst/>
              <a:cxnLst/>
              <a:rect l="l" t="t" r="r" b="b"/>
              <a:pathLst>
                <a:path w="5724" h="11857" extrusionOk="0">
                  <a:moveTo>
                    <a:pt x="5560" y="1"/>
                  </a:moveTo>
                  <a:lnTo>
                    <a:pt x="5560" y="1"/>
                  </a:lnTo>
                  <a:cubicBezTo>
                    <a:pt x="5325" y="668"/>
                    <a:pt x="5127" y="1335"/>
                    <a:pt x="4974" y="2026"/>
                  </a:cubicBezTo>
                  <a:lnTo>
                    <a:pt x="4904" y="2318"/>
                  </a:lnTo>
                  <a:cubicBezTo>
                    <a:pt x="4869" y="2447"/>
                    <a:pt x="4822" y="2622"/>
                    <a:pt x="4752" y="2856"/>
                  </a:cubicBezTo>
                  <a:cubicBezTo>
                    <a:pt x="4682" y="3102"/>
                    <a:pt x="4565" y="3442"/>
                    <a:pt x="4436" y="3805"/>
                  </a:cubicBezTo>
                  <a:cubicBezTo>
                    <a:pt x="4377" y="3980"/>
                    <a:pt x="4296" y="4156"/>
                    <a:pt x="4225" y="4343"/>
                  </a:cubicBezTo>
                  <a:lnTo>
                    <a:pt x="4108" y="4612"/>
                  </a:lnTo>
                  <a:cubicBezTo>
                    <a:pt x="4073" y="4706"/>
                    <a:pt x="4038" y="4788"/>
                    <a:pt x="3991" y="4881"/>
                  </a:cubicBezTo>
                  <a:cubicBezTo>
                    <a:pt x="3921" y="5045"/>
                    <a:pt x="3851" y="5209"/>
                    <a:pt x="3769" y="5361"/>
                  </a:cubicBezTo>
                  <a:cubicBezTo>
                    <a:pt x="3699" y="5513"/>
                    <a:pt x="3640" y="5642"/>
                    <a:pt x="3582" y="5747"/>
                  </a:cubicBezTo>
                  <a:lnTo>
                    <a:pt x="3394" y="6110"/>
                  </a:lnTo>
                  <a:lnTo>
                    <a:pt x="3230" y="6415"/>
                  </a:lnTo>
                  <a:cubicBezTo>
                    <a:pt x="3125" y="6602"/>
                    <a:pt x="2985" y="6871"/>
                    <a:pt x="2809" y="7152"/>
                  </a:cubicBezTo>
                  <a:cubicBezTo>
                    <a:pt x="2481" y="7737"/>
                    <a:pt x="2037" y="8416"/>
                    <a:pt x="1721" y="8908"/>
                  </a:cubicBezTo>
                  <a:cubicBezTo>
                    <a:pt x="1346" y="9458"/>
                    <a:pt x="1112" y="9797"/>
                    <a:pt x="983" y="9973"/>
                  </a:cubicBezTo>
                  <a:cubicBezTo>
                    <a:pt x="574" y="10558"/>
                    <a:pt x="246" y="11190"/>
                    <a:pt x="0" y="11857"/>
                  </a:cubicBezTo>
                  <a:cubicBezTo>
                    <a:pt x="562" y="11412"/>
                    <a:pt x="1054" y="10886"/>
                    <a:pt x="1463" y="10300"/>
                  </a:cubicBezTo>
                  <a:cubicBezTo>
                    <a:pt x="1580" y="10125"/>
                    <a:pt x="1826" y="9785"/>
                    <a:pt x="2201" y="9224"/>
                  </a:cubicBezTo>
                  <a:cubicBezTo>
                    <a:pt x="2528" y="8732"/>
                    <a:pt x="2973" y="8041"/>
                    <a:pt x="3312" y="7444"/>
                  </a:cubicBezTo>
                  <a:cubicBezTo>
                    <a:pt x="3488" y="7152"/>
                    <a:pt x="3628" y="6883"/>
                    <a:pt x="3734" y="6695"/>
                  </a:cubicBezTo>
                  <a:lnTo>
                    <a:pt x="3909" y="6379"/>
                  </a:lnTo>
                  <a:lnTo>
                    <a:pt x="4097" y="6017"/>
                  </a:lnTo>
                  <a:cubicBezTo>
                    <a:pt x="4155" y="5900"/>
                    <a:pt x="4214" y="5759"/>
                    <a:pt x="4296" y="5607"/>
                  </a:cubicBezTo>
                  <a:lnTo>
                    <a:pt x="4518" y="5115"/>
                  </a:lnTo>
                  <a:lnTo>
                    <a:pt x="4647" y="4846"/>
                  </a:lnTo>
                  <a:lnTo>
                    <a:pt x="4752" y="4565"/>
                  </a:lnTo>
                  <a:cubicBezTo>
                    <a:pt x="4834" y="4378"/>
                    <a:pt x="4916" y="4191"/>
                    <a:pt x="4974" y="4003"/>
                  </a:cubicBezTo>
                  <a:cubicBezTo>
                    <a:pt x="5103" y="3629"/>
                    <a:pt x="5232" y="3290"/>
                    <a:pt x="5302" y="3020"/>
                  </a:cubicBezTo>
                  <a:cubicBezTo>
                    <a:pt x="5372" y="2763"/>
                    <a:pt x="5431" y="2599"/>
                    <a:pt x="5466" y="2459"/>
                  </a:cubicBezTo>
                  <a:cubicBezTo>
                    <a:pt x="5501" y="2318"/>
                    <a:pt x="5513" y="2224"/>
                    <a:pt x="5536" y="2143"/>
                  </a:cubicBezTo>
                  <a:cubicBezTo>
                    <a:pt x="5723" y="1276"/>
                    <a:pt x="5677" y="750"/>
                    <a:pt x="5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3259600" y="4548425"/>
              <a:ext cx="194600" cy="121475"/>
            </a:xfrm>
            <a:custGeom>
              <a:avLst/>
              <a:gdLst/>
              <a:ahLst/>
              <a:cxnLst/>
              <a:rect l="l" t="t" r="r" b="b"/>
              <a:pathLst>
                <a:path w="7784" h="4859" extrusionOk="0">
                  <a:moveTo>
                    <a:pt x="2493" y="1"/>
                  </a:moveTo>
                  <a:lnTo>
                    <a:pt x="2493" y="1"/>
                  </a:lnTo>
                  <a:cubicBezTo>
                    <a:pt x="3102" y="375"/>
                    <a:pt x="3734" y="680"/>
                    <a:pt x="4401" y="926"/>
                  </a:cubicBezTo>
                  <a:cubicBezTo>
                    <a:pt x="4530" y="984"/>
                    <a:pt x="4752" y="1066"/>
                    <a:pt x="5197" y="1277"/>
                  </a:cubicBezTo>
                  <a:cubicBezTo>
                    <a:pt x="5548" y="1452"/>
                    <a:pt x="5887" y="1651"/>
                    <a:pt x="6215" y="1874"/>
                  </a:cubicBezTo>
                  <a:cubicBezTo>
                    <a:pt x="6566" y="2108"/>
                    <a:pt x="6859" y="2435"/>
                    <a:pt x="7058" y="2822"/>
                  </a:cubicBezTo>
                  <a:cubicBezTo>
                    <a:pt x="7186" y="3126"/>
                    <a:pt x="7198" y="3465"/>
                    <a:pt x="7081" y="3770"/>
                  </a:cubicBezTo>
                  <a:cubicBezTo>
                    <a:pt x="7046" y="3852"/>
                    <a:pt x="6999" y="3934"/>
                    <a:pt x="6941" y="4004"/>
                  </a:cubicBezTo>
                  <a:cubicBezTo>
                    <a:pt x="6906" y="4051"/>
                    <a:pt x="6882" y="4074"/>
                    <a:pt x="6882" y="4074"/>
                  </a:cubicBezTo>
                  <a:cubicBezTo>
                    <a:pt x="6800" y="4144"/>
                    <a:pt x="6707" y="4191"/>
                    <a:pt x="6613" y="4226"/>
                  </a:cubicBezTo>
                  <a:cubicBezTo>
                    <a:pt x="6477" y="4266"/>
                    <a:pt x="6336" y="4286"/>
                    <a:pt x="6196" y="4286"/>
                  </a:cubicBezTo>
                  <a:cubicBezTo>
                    <a:pt x="6046" y="4286"/>
                    <a:pt x="5898" y="4263"/>
                    <a:pt x="5759" y="4214"/>
                  </a:cubicBezTo>
                  <a:cubicBezTo>
                    <a:pt x="5361" y="4086"/>
                    <a:pt x="4963" y="3934"/>
                    <a:pt x="4588" y="3746"/>
                  </a:cubicBezTo>
                  <a:cubicBezTo>
                    <a:pt x="4179" y="3559"/>
                    <a:pt x="3781" y="3395"/>
                    <a:pt x="3441" y="3266"/>
                  </a:cubicBezTo>
                  <a:cubicBezTo>
                    <a:pt x="3020" y="3114"/>
                    <a:pt x="2587" y="2985"/>
                    <a:pt x="2154" y="2892"/>
                  </a:cubicBezTo>
                  <a:cubicBezTo>
                    <a:pt x="1904" y="2829"/>
                    <a:pt x="1644" y="2798"/>
                    <a:pt x="1384" y="2798"/>
                  </a:cubicBezTo>
                  <a:cubicBezTo>
                    <a:pt x="1254" y="2798"/>
                    <a:pt x="1124" y="2806"/>
                    <a:pt x="995" y="2822"/>
                  </a:cubicBezTo>
                  <a:cubicBezTo>
                    <a:pt x="656" y="2868"/>
                    <a:pt x="316" y="2974"/>
                    <a:pt x="0" y="3126"/>
                  </a:cubicBezTo>
                  <a:cubicBezTo>
                    <a:pt x="340" y="3138"/>
                    <a:pt x="667" y="3184"/>
                    <a:pt x="995" y="3243"/>
                  </a:cubicBezTo>
                  <a:cubicBezTo>
                    <a:pt x="1299" y="3290"/>
                    <a:pt x="1627" y="3360"/>
                    <a:pt x="2037" y="3442"/>
                  </a:cubicBezTo>
                  <a:cubicBezTo>
                    <a:pt x="2446" y="3536"/>
                    <a:pt x="2844" y="3664"/>
                    <a:pt x="3242" y="3816"/>
                  </a:cubicBezTo>
                  <a:cubicBezTo>
                    <a:pt x="3570" y="3934"/>
                    <a:pt x="3956" y="4097"/>
                    <a:pt x="4354" y="4273"/>
                  </a:cubicBezTo>
                  <a:cubicBezTo>
                    <a:pt x="4764" y="4472"/>
                    <a:pt x="5173" y="4636"/>
                    <a:pt x="5606" y="4764"/>
                  </a:cubicBezTo>
                  <a:cubicBezTo>
                    <a:pt x="5817" y="4823"/>
                    <a:pt x="6028" y="4858"/>
                    <a:pt x="6250" y="4858"/>
                  </a:cubicBezTo>
                  <a:cubicBezTo>
                    <a:pt x="6437" y="4858"/>
                    <a:pt x="6625" y="4835"/>
                    <a:pt x="6800" y="4764"/>
                  </a:cubicBezTo>
                  <a:cubicBezTo>
                    <a:pt x="6870" y="4741"/>
                    <a:pt x="6941" y="4718"/>
                    <a:pt x="6999" y="4683"/>
                  </a:cubicBezTo>
                  <a:cubicBezTo>
                    <a:pt x="7058" y="4647"/>
                    <a:pt x="7105" y="4612"/>
                    <a:pt x="7151" y="4589"/>
                  </a:cubicBezTo>
                  <a:cubicBezTo>
                    <a:pt x="7222" y="4530"/>
                    <a:pt x="7268" y="4495"/>
                    <a:pt x="7268" y="4495"/>
                  </a:cubicBezTo>
                  <a:cubicBezTo>
                    <a:pt x="7268" y="4495"/>
                    <a:pt x="7304" y="4460"/>
                    <a:pt x="7385" y="4378"/>
                  </a:cubicBezTo>
                  <a:cubicBezTo>
                    <a:pt x="7479" y="4261"/>
                    <a:pt x="7561" y="4121"/>
                    <a:pt x="7620" y="3980"/>
                  </a:cubicBezTo>
                  <a:cubicBezTo>
                    <a:pt x="7783" y="3536"/>
                    <a:pt x="7772" y="3032"/>
                    <a:pt x="7584" y="2599"/>
                  </a:cubicBezTo>
                  <a:cubicBezTo>
                    <a:pt x="7467" y="2353"/>
                    <a:pt x="7315" y="2119"/>
                    <a:pt x="7140" y="1920"/>
                  </a:cubicBezTo>
                  <a:cubicBezTo>
                    <a:pt x="6952" y="1733"/>
                    <a:pt x="6765" y="1558"/>
                    <a:pt x="6554" y="1405"/>
                  </a:cubicBezTo>
                  <a:cubicBezTo>
                    <a:pt x="6203" y="1160"/>
                    <a:pt x="5829" y="949"/>
                    <a:pt x="5454" y="762"/>
                  </a:cubicBezTo>
                  <a:cubicBezTo>
                    <a:pt x="4986" y="539"/>
                    <a:pt x="4752" y="457"/>
                    <a:pt x="4612" y="399"/>
                  </a:cubicBezTo>
                  <a:cubicBezTo>
                    <a:pt x="3769" y="83"/>
                    <a:pt x="3254" y="48"/>
                    <a:pt x="2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2761000" y="4525325"/>
              <a:ext cx="148675" cy="346175"/>
            </a:xfrm>
            <a:custGeom>
              <a:avLst/>
              <a:gdLst/>
              <a:ahLst/>
              <a:cxnLst/>
              <a:rect l="l" t="t" r="r" b="b"/>
              <a:pathLst>
                <a:path w="5947" h="13847" extrusionOk="0">
                  <a:moveTo>
                    <a:pt x="5946" y="0"/>
                  </a:moveTo>
                  <a:lnTo>
                    <a:pt x="5946" y="0"/>
                  </a:lnTo>
                  <a:cubicBezTo>
                    <a:pt x="5735" y="258"/>
                    <a:pt x="5501" y="504"/>
                    <a:pt x="5267" y="738"/>
                  </a:cubicBezTo>
                  <a:lnTo>
                    <a:pt x="4507" y="1487"/>
                  </a:lnTo>
                  <a:cubicBezTo>
                    <a:pt x="4401" y="1592"/>
                    <a:pt x="4226" y="1756"/>
                    <a:pt x="3863" y="2095"/>
                  </a:cubicBezTo>
                  <a:cubicBezTo>
                    <a:pt x="3605" y="2341"/>
                    <a:pt x="3231" y="2669"/>
                    <a:pt x="2880" y="3078"/>
                  </a:cubicBezTo>
                  <a:lnTo>
                    <a:pt x="2610" y="3371"/>
                  </a:lnTo>
                  <a:cubicBezTo>
                    <a:pt x="2517" y="3476"/>
                    <a:pt x="2435" y="3593"/>
                    <a:pt x="2341" y="3699"/>
                  </a:cubicBezTo>
                  <a:lnTo>
                    <a:pt x="2095" y="4027"/>
                  </a:lnTo>
                  <a:lnTo>
                    <a:pt x="1861" y="4366"/>
                  </a:lnTo>
                  <a:cubicBezTo>
                    <a:pt x="1791" y="4471"/>
                    <a:pt x="1721" y="4577"/>
                    <a:pt x="1651" y="4694"/>
                  </a:cubicBezTo>
                  <a:cubicBezTo>
                    <a:pt x="1592" y="4799"/>
                    <a:pt x="1534" y="4904"/>
                    <a:pt x="1475" y="5010"/>
                  </a:cubicBezTo>
                  <a:cubicBezTo>
                    <a:pt x="1417" y="5103"/>
                    <a:pt x="1358" y="5197"/>
                    <a:pt x="1311" y="5302"/>
                  </a:cubicBezTo>
                  <a:cubicBezTo>
                    <a:pt x="1265" y="5396"/>
                    <a:pt x="1229" y="5478"/>
                    <a:pt x="1183" y="5560"/>
                  </a:cubicBezTo>
                  <a:cubicBezTo>
                    <a:pt x="1112" y="5712"/>
                    <a:pt x="1042" y="5852"/>
                    <a:pt x="1007" y="5934"/>
                  </a:cubicBezTo>
                  <a:cubicBezTo>
                    <a:pt x="960" y="6016"/>
                    <a:pt x="948" y="6075"/>
                    <a:pt x="948" y="6075"/>
                  </a:cubicBezTo>
                  <a:lnTo>
                    <a:pt x="761" y="6519"/>
                  </a:lnTo>
                  <a:cubicBezTo>
                    <a:pt x="703" y="6660"/>
                    <a:pt x="644" y="6835"/>
                    <a:pt x="586" y="7023"/>
                  </a:cubicBezTo>
                  <a:cubicBezTo>
                    <a:pt x="551" y="7116"/>
                    <a:pt x="515" y="7210"/>
                    <a:pt x="480" y="7315"/>
                  </a:cubicBezTo>
                  <a:cubicBezTo>
                    <a:pt x="457" y="7409"/>
                    <a:pt x="422" y="7526"/>
                    <a:pt x="398" y="7643"/>
                  </a:cubicBezTo>
                  <a:cubicBezTo>
                    <a:pt x="340" y="7865"/>
                    <a:pt x="270" y="8100"/>
                    <a:pt x="223" y="8357"/>
                  </a:cubicBezTo>
                  <a:cubicBezTo>
                    <a:pt x="199" y="8474"/>
                    <a:pt x="176" y="8603"/>
                    <a:pt x="153" y="8720"/>
                  </a:cubicBezTo>
                  <a:cubicBezTo>
                    <a:pt x="129" y="8849"/>
                    <a:pt x="118" y="8977"/>
                    <a:pt x="106" y="9094"/>
                  </a:cubicBezTo>
                  <a:cubicBezTo>
                    <a:pt x="82" y="9223"/>
                    <a:pt x="71" y="9352"/>
                    <a:pt x="59" y="9469"/>
                  </a:cubicBezTo>
                  <a:cubicBezTo>
                    <a:pt x="36" y="9586"/>
                    <a:pt x="36" y="9715"/>
                    <a:pt x="24" y="9832"/>
                  </a:cubicBezTo>
                  <a:cubicBezTo>
                    <a:pt x="12" y="10066"/>
                    <a:pt x="0" y="10288"/>
                    <a:pt x="0" y="10487"/>
                  </a:cubicBezTo>
                  <a:lnTo>
                    <a:pt x="0" y="10955"/>
                  </a:lnTo>
                  <a:cubicBezTo>
                    <a:pt x="0" y="11096"/>
                    <a:pt x="24" y="11225"/>
                    <a:pt x="24" y="11330"/>
                  </a:cubicBezTo>
                  <a:cubicBezTo>
                    <a:pt x="47" y="11552"/>
                    <a:pt x="47" y="11716"/>
                    <a:pt x="71" y="11821"/>
                  </a:cubicBezTo>
                  <a:cubicBezTo>
                    <a:pt x="106" y="12044"/>
                    <a:pt x="141" y="12243"/>
                    <a:pt x="176" y="12430"/>
                  </a:cubicBezTo>
                  <a:cubicBezTo>
                    <a:pt x="223" y="12594"/>
                    <a:pt x="270" y="12758"/>
                    <a:pt x="340" y="12933"/>
                  </a:cubicBezTo>
                  <a:cubicBezTo>
                    <a:pt x="363" y="13004"/>
                    <a:pt x="398" y="13085"/>
                    <a:pt x="422" y="13156"/>
                  </a:cubicBezTo>
                  <a:cubicBezTo>
                    <a:pt x="457" y="13238"/>
                    <a:pt x="504" y="13308"/>
                    <a:pt x="539" y="13378"/>
                  </a:cubicBezTo>
                  <a:cubicBezTo>
                    <a:pt x="621" y="13530"/>
                    <a:pt x="703" y="13682"/>
                    <a:pt x="808" y="13846"/>
                  </a:cubicBezTo>
                  <a:cubicBezTo>
                    <a:pt x="796" y="13659"/>
                    <a:pt x="785" y="13483"/>
                    <a:pt x="773" y="13320"/>
                  </a:cubicBezTo>
                  <a:cubicBezTo>
                    <a:pt x="773" y="13238"/>
                    <a:pt x="761" y="13156"/>
                    <a:pt x="750" y="13074"/>
                  </a:cubicBezTo>
                  <a:cubicBezTo>
                    <a:pt x="750" y="12992"/>
                    <a:pt x="750" y="12922"/>
                    <a:pt x="750" y="12840"/>
                  </a:cubicBezTo>
                  <a:cubicBezTo>
                    <a:pt x="738" y="12676"/>
                    <a:pt x="714" y="12512"/>
                    <a:pt x="691" y="12336"/>
                  </a:cubicBezTo>
                  <a:cubicBezTo>
                    <a:pt x="679" y="12161"/>
                    <a:pt x="668" y="11974"/>
                    <a:pt x="632" y="11763"/>
                  </a:cubicBezTo>
                  <a:cubicBezTo>
                    <a:pt x="621" y="11658"/>
                    <a:pt x="609" y="11494"/>
                    <a:pt x="597" y="11295"/>
                  </a:cubicBezTo>
                  <a:cubicBezTo>
                    <a:pt x="597" y="11189"/>
                    <a:pt x="574" y="11072"/>
                    <a:pt x="574" y="10932"/>
                  </a:cubicBezTo>
                  <a:cubicBezTo>
                    <a:pt x="574" y="10803"/>
                    <a:pt x="574" y="10651"/>
                    <a:pt x="574" y="10499"/>
                  </a:cubicBezTo>
                  <a:cubicBezTo>
                    <a:pt x="574" y="10312"/>
                    <a:pt x="586" y="10089"/>
                    <a:pt x="597" y="9867"/>
                  </a:cubicBezTo>
                  <a:cubicBezTo>
                    <a:pt x="609" y="9762"/>
                    <a:pt x="609" y="9644"/>
                    <a:pt x="621" y="9527"/>
                  </a:cubicBezTo>
                  <a:cubicBezTo>
                    <a:pt x="644" y="9410"/>
                    <a:pt x="656" y="9293"/>
                    <a:pt x="668" y="9176"/>
                  </a:cubicBezTo>
                  <a:cubicBezTo>
                    <a:pt x="679" y="9059"/>
                    <a:pt x="691" y="8942"/>
                    <a:pt x="714" y="8825"/>
                  </a:cubicBezTo>
                  <a:cubicBezTo>
                    <a:pt x="738" y="8708"/>
                    <a:pt x="761" y="8591"/>
                    <a:pt x="785" y="8474"/>
                  </a:cubicBezTo>
                  <a:cubicBezTo>
                    <a:pt x="831" y="8240"/>
                    <a:pt x="890" y="8006"/>
                    <a:pt x="948" y="7795"/>
                  </a:cubicBezTo>
                  <a:cubicBezTo>
                    <a:pt x="972" y="7690"/>
                    <a:pt x="995" y="7585"/>
                    <a:pt x="1030" y="7479"/>
                  </a:cubicBezTo>
                  <a:cubicBezTo>
                    <a:pt x="1066" y="7386"/>
                    <a:pt x="1089" y="7292"/>
                    <a:pt x="1124" y="7198"/>
                  </a:cubicBezTo>
                  <a:cubicBezTo>
                    <a:pt x="1183" y="7023"/>
                    <a:pt x="1229" y="6859"/>
                    <a:pt x="1288" y="6730"/>
                  </a:cubicBezTo>
                  <a:lnTo>
                    <a:pt x="1463" y="6297"/>
                  </a:lnTo>
                  <a:cubicBezTo>
                    <a:pt x="1463" y="6297"/>
                    <a:pt x="1487" y="6250"/>
                    <a:pt x="1522" y="6168"/>
                  </a:cubicBezTo>
                  <a:lnTo>
                    <a:pt x="1698" y="5817"/>
                  </a:lnTo>
                  <a:cubicBezTo>
                    <a:pt x="1733" y="5735"/>
                    <a:pt x="1768" y="5653"/>
                    <a:pt x="1815" y="5571"/>
                  </a:cubicBezTo>
                  <a:lnTo>
                    <a:pt x="1967" y="5302"/>
                  </a:lnTo>
                  <a:cubicBezTo>
                    <a:pt x="2025" y="5209"/>
                    <a:pt x="2084" y="5103"/>
                    <a:pt x="2142" y="5010"/>
                  </a:cubicBezTo>
                  <a:cubicBezTo>
                    <a:pt x="2201" y="4904"/>
                    <a:pt x="2271" y="4799"/>
                    <a:pt x="2341" y="4694"/>
                  </a:cubicBezTo>
                  <a:lnTo>
                    <a:pt x="2552" y="4378"/>
                  </a:lnTo>
                  <a:cubicBezTo>
                    <a:pt x="2634" y="4284"/>
                    <a:pt x="2716" y="4179"/>
                    <a:pt x="2798" y="4073"/>
                  </a:cubicBezTo>
                  <a:cubicBezTo>
                    <a:pt x="2880" y="3968"/>
                    <a:pt x="2950" y="3863"/>
                    <a:pt x="3044" y="3769"/>
                  </a:cubicBezTo>
                  <a:lnTo>
                    <a:pt x="3301" y="3476"/>
                  </a:lnTo>
                  <a:cubicBezTo>
                    <a:pt x="3629" y="3090"/>
                    <a:pt x="3992" y="2774"/>
                    <a:pt x="4249" y="2528"/>
                  </a:cubicBezTo>
                  <a:cubicBezTo>
                    <a:pt x="4624" y="2189"/>
                    <a:pt x="4799" y="2013"/>
                    <a:pt x="4904" y="1896"/>
                  </a:cubicBezTo>
                  <a:cubicBezTo>
                    <a:pt x="5174" y="1639"/>
                    <a:pt x="5408" y="1335"/>
                    <a:pt x="5595" y="995"/>
                  </a:cubicBezTo>
                  <a:cubicBezTo>
                    <a:pt x="5771" y="691"/>
                    <a:pt x="5888" y="351"/>
                    <a:pt x="5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2637225" y="3893000"/>
              <a:ext cx="473750" cy="929050"/>
            </a:xfrm>
            <a:custGeom>
              <a:avLst/>
              <a:gdLst/>
              <a:ahLst/>
              <a:cxnLst/>
              <a:rect l="l" t="t" r="r" b="b"/>
              <a:pathLst>
                <a:path w="18950" h="37162" extrusionOk="0">
                  <a:moveTo>
                    <a:pt x="18950" y="1"/>
                  </a:moveTo>
                  <a:lnTo>
                    <a:pt x="18950" y="1"/>
                  </a:lnTo>
                  <a:cubicBezTo>
                    <a:pt x="18247" y="141"/>
                    <a:pt x="17580" y="399"/>
                    <a:pt x="16948" y="738"/>
                  </a:cubicBezTo>
                  <a:lnTo>
                    <a:pt x="16492" y="984"/>
                  </a:lnTo>
                  <a:lnTo>
                    <a:pt x="16176" y="1159"/>
                  </a:lnTo>
                  <a:lnTo>
                    <a:pt x="15485" y="1546"/>
                  </a:lnTo>
                  <a:lnTo>
                    <a:pt x="14713" y="1990"/>
                  </a:lnTo>
                  <a:cubicBezTo>
                    <a:pt x="12629" y="3208"/>
                    <a:pt x="10218" y="4776"/>
                    <a:pt x="8205" y="6672"/>
                  </a:cubicBezTo>
                  <a:cubicBezTo>
                    <a:pt x="7702" y="7140"/>
                    <a:pt x="7234" y="7620"/>
                    <a:pt x="6789" y="8135"/>
                  </a:cubicBezTo>
                  <a:cubicBezTo>
                    <a:pt x="6567" y="8381"/>
                    <a:pt x="6356" y="8638"/>
                    <a:pt x="6157" y="8884"/>
                  </a:cubicBezTo>
                  <a:cubicBezTo>
                    <a:pt x="5946" y="9130"/>
                    <a:pt x="5759" y="9387"/>
                    <a:pt x="5583" y="9645"/>
                  </a:cubicBezTo>
                  <a:cubicBezTo>
                    <a:pt x="4928" y="10558"/>
                    <a:pt x="4366" y="11541"/>
                    <a:pt x="3922" y="12571"/>
                  </a:cubicBezTo>
                  <a:cubicBezTo>
                    <a:pt x="3617" y="13285"/>
                    <a:pt x="3360" y="14022"/>
                    <a:pt x="3161" y="14783"/>
                  </a:cubicBezTo>
                  <a:cubicBezTo>
                    <a:pt x="3020" y="15321"/>
                    <a:pt x="2962" y="15626"/>
                    <a:pt x="2962" y="15626"/>
                  </a:cubicBezTo>
                  <a:cubicBezTo>
                    <a:pt x="2962" y="15626"/>
                    <a:pt x="2892" y="15930"/>
                    <a:pt x="2786" y="16468"/>
                  </a:cubicBezTo>
                  <a:cubicBezTo>
                    <a:pt x="2681" y="17007"/>
                    <a:pt x="2552" y="17779"/>
                    <a:pt x="2400" y="18739"/>
                  </a:cubicBezTo>
                  <a:cubicBezTo>
                    <a:pt x="2107" y="20635"/>
                    <a:pt x="1698" y="23198"/>
                    <a:pt x="1276" y="25879"/>
                  </a:cubicBezTo>
                  <a:cubicBezTo>
                    <a:pt x="1066" y="27224"/>
                    <a:pt x="843" y="28594"/>
                    <a:pt x="633" y="29928"/>
                  </a:cubicBezTo>
                  <a:cubicBezTo>
                    <a:pt x="527" y="30595"/>
                    <a:pt x="422" y="31251"/>
                    <a:pt x="340" y="31894"/>
                  </a:cubicBezTo>
                  <a:cubicBezTo>
                    <a:pt x="293" y="32222"/>
                    <a:pt x="246" y="32538"/>
                    <a:pt x="211" y="32854"/>
                  </a:cubicBezTo>
                  <a:lnTo>
                    <a:pt x="165" y="33322"/>
                  </a:lnTo>
                  <a:cubicBezTo>
                    <a:pt x="153" y="33393"/>
                    <a:pt x="141" y="33463"/>
                    <a:pt x="141" y="33545"/>
                  </a:cubicBezTo>
                  <a:cubicBezTo>
                    <a:pt x="129" y="33627"/>
                    <a:pt x="129" y="33685"/>
                    <a:pt x="118" y="33744"/>
                  </a:cubicBezTo>
                  <a:cubicBezTo>
                    <a:pt x="71" y="34329"/>
                    <a:pt x="47" y="34809"/>
                    <a:pt x="36" y="35043"/>
                  </a:cubicBezTo>
                  <a:cubicBezTo>
                    <a:pt x="1" y="35768"/>
                    <a:pt x="106" y="36482"/>
                    <a:pt x="352" y="37161"/>
                  </a:cubicBezTo>
                  <a:cubicBezTo>
                    <a:pt x="492" y="36471"/>
                    <a:pt x="574" y="35768"/>
                    <a:pt x="609" y="35066"/>
                  </a:cubicBezTo>
                  <a:cubicBezTo>
                    <a:pt x="609" y="34832"/>
                    <a:pt x="633" y="34364"/>
                    <a:pt x="691" y="33802"/>
                  </a:cubicBezTo>
                  <a:lnTo>
                    <a:pt x="715" y="33603"/>
                  </a:lnTo>
                  <a:cubicBezTo>
                    <a:pt x="715" y="33533"/>
                    <a:pt x="726" y="33463"/>
                    <a:pt x="738" y="33381"/>
                  </a:cubicBezTo>
                  <a:cubicBezTo>
                    <a:pt x="750" y="33229"/>
                    <a:pt x="761" y="33077"/>
                    <a:pt x="785" y="32924"/>
                  </a:cubicBezTo>
                  <a:cubicBezTo>
                    <a:pt x="820" y="32608"/>
                    <a:pt x="855" y="32292"/>
                    <a:pt x="902" y="31976"/>
                  </a:cubicBezTo>
                  <a:cubicBezTo>
                    <a:pt x="995" y="31344"/>
                    <a:pt x="1101" y="30677"/>
                    <a:pt x="1194" y="30010"/>
                  </a:cubicBezTo>
                  <a:cubicBezTo>
                    <a:pt x="1405" y="28676"/>
                    <a:pt x="1628" y="27306"/>
                    <a:pt x="1838" y="25960"/>
                  </a:cubicBezTo>
                  <a:cubicBezTo>
                    <a:pt x="2260" y="23280"/>
                    <a:pt x="2657" y="20717"/>
                    <a:pt x="2962" y="18833"/>
                  </a:cubicBezTo>
                  <a:cubicBezTo>
                    <a:pt x="3102" y="17885"/>
                    <a:pt x="3231" y="17112"/>
                    <a:pt x="3336" y="16574"/>
                  </a:cubicBezTo>
                  <a:cubicBezTo>
                    <a:pt x="3442" y="16047"/>
                    <a:pt x="3512" y="15743"/>
                    <a:pt x="3512" y="15743"/>
                  </a:cubicBezTo>
                  <a:cubicBezTo>
                    <a:pt x="3512" y="15743"/>
                    <a:pt x="3570" y="15450"/>
                    <a:pt x="3711" y="14923"/>
                  </a:cubicBezTo>
                  <a:cubicBezTo>
                    <a:pt x="3898" y="14198"/>
                    <a:pt x="4144" y="13484"/>
                    <a:pt x="4448" y="12793"/>
                  </a:cubicBezTo>
                  <a:cubicBezTo>
                    <a:pt x="4870" y="11798"/>
                    <a:pt x="5408" y="10850"/>
                    <a:pt x="6040" y="9973"/>
                  </a:cubicBezTo>
                  <a:cubicBezTo>
                    <a:pt x="6216" y="9727"/>
                    <a:pt x="6403" y="9481"/>
                    <a:pt x="6602" y="9247"/>
                  </a:cubicBezTo>
                  <a:cubicBezTo>
                    <a:pt x="6789" y="9001"/>
                    <a:pt x="7000" y="8755"/>
                    <a:pt x="7210" y="8510"/>
                  </a:cubicBezTo>
                  <a:cubicBezTo>
                    <a:pt x="7643" y="8030"/>
                    <a:pt x="8100" y="7550"/>
                    <a:pt x="8591" y="7093"/>
                  </a:cubicBezTo>
                  <a:cubicBezTo>
                    <a:pt x="10558" y="5256"/>
                    <a:pt x="12934" y="3699"/>
                    <a:pt x="15005" y="2494"/>
                  </a:cubicBezTo>
                  <a:lnTo>
                    <a:pt x="15766" y="2061"/>
                  </a:lnTo>
                  <a:lnTo>
                    <a:pt x="16457" y="1674"/>
                  </a:lnTo>
                  <a:lnTo>
                    <a:pt x="16761" y="1499"/>
                  </a:lnTo>
                  <a:lnTo>
                    <a:pt x="17217" y="1241"/>
                  </a:lnTo>
                  <a:cubicBezTo>
                    <a:pt x="17849" y="902"/>
                    <a:pt x="18423" y="481"/>
                    <a:pt x="18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2846150" y="4330450"/>
              <a:ext cx="40700" cy="135000"/>
            </a:xfrm>
            <a:custGeom>
              <a:avLst/>
              <a:gdLst/>
              <a:ahLst/>
              <a:cxnLst/>
              <a:rect l="l" t="t" r="r" b="b"/>
              <a:pathLst>
                <a:path w="1628" h="5400" extrusionOk="0">
                  <a:moveTo>
                    <a:pt x="1557" y="0"/>
                  </a:moveTo>
                  <a:lnTo>
                    <a:pt x="1557" y="0"/>
                  </a:lnTo>
                  <a:cubicBezTo>
                    <a:pt x="1264" y="106"/>
                    <a:pt x="1030" y="305"/>
                    <a:pt x="866" y="562"/>
                  </a:cubicBezTo>
                  <a:cubicBezTo>
                    <a:pt x="644" y="948"/>
                    <a:pt x="445" y="1335"/>
                    <a:pt x="281" y="1744"/>
                  </a:cubicBezTo>
                  <a:cubicBezTo>
                    <a:pt x="199" y="1978"/>
                    <a:pt x="129" y="2212"/>
                    <a:pt x="82" y="2447"/>
                  </a:cubicBezTo>
                  <a:cubicBezTo>
                    <a:pt x="59" y="2552"/>
                    <a:pt x="47" y="2622"/>
                    <a:pt x="47" y="2681"/>
                  </a:cubicBezTo>
                  <a:cubicBezTo>
                    <a:pt x="35" y="2739"/>
                    <a:pt x="35" y="2774"/>
                    <a:pt x="35" y="2774"/>
                  </a:cubicBezTo>
                  <a:cubicBezTo>
                    <a:pt x="35" y="2774"/>
                    <a:pt x="35" y="2798"/>
                    <a:pt x="24" y="2856"/>
                  </a:cubicBezTo>
                  <a:cubicBezTo>
                    <a:pt x="12" y="2915"/>
                    <a:pt x="12" y="3008"/>
                    <a:pt x="12" y="3102"/>
                  </a:cubicBezTo>
                  <a:cubicBezTo>
                    <a:pt x="0" y="3348"/>
                    <a:pt x="35" y="3605"/>
                    <a:pt x="82" y="3851"/>
                  </a:cubicBezTo>
                  <a:cubicBezTo>
                    <a:pt x="152" y="4120"/>
                    <a:pt x="246" y="4389"/>
                    <a:pt x="387" y="4635"/>
                  </a:cubicBezTo>
                  <a:cubicBezTo>
                    <a:pt x="480" y="4799"/>
                    <a:pt x="597" y="4963"/>
                    <a:pt x="726" y="5092"/>
                  </a:cubicBezTo>
                  <a:cubicBezTo>
                    <a:pt x="899" y="5292"/>
                    <a:pt x="1149" y="5400"/>
                    <a:pt x="1406" y="5400"/>
                  </a:cubicBezTo>
                  <a:cubicBezTo>
                    <a:pt x="1480" y="5400"/>
                    <a:pt x="1554" y="5391"/>
                    <a:pt x="1627" y="5373"/>
                  </a:cubicBezTo>
                  <a:lnTo>
                    <a:pt x="1487" y="5174"/>
                  </a:lnTo>
                  <a:cubicBezTo>
                    <a:pt x="1452" y="5115"/>
                    <a:pt x="1417" y="5068"/>
                    <a:pt x="1381" y="5010"/>
                  </a:cubicBezTo>
                  <a:cubicBezTo>
                    <a:pt x="1311" y="4904"/>
                    <a:pt x="1241" y="4799"/>
                    <a:pt x="1147" y="4705"/>
                  </a:cubicBezTo>
                  <a:cubicBezTo>
                    <a:pt x="1054" y="4600"/>
                    <a:pt x="960" y="4483"/>
                    <a:pt x="890" y="4354"/>
                  </a:cubicBezTo>
                  <a:cubicBezTo>
                    <a:pt x="773" y="4155"/>
                    <a:pt x="691" y="3945"/>
                    <a:pt x="644" y="3722"/>
                  </a:cubicBezTo>
                  <a:cubicBezTo>
                    <a:pt x="597" y="3523"/>
                    <a:pt x="574" y="3313"/>
                    <a:pt x="586" y="3102"/>
                  </a:cubicBezTo>
                  <a:cubicBezTo>
                    <a:pt x="586" y="3043"/>
                    <a:pt x="586" y="2973"/>
                    <a:pt x="586" y="2915"/>
                  </a:cubicBezTo>
                  <a:lnTo>
                    <a:pt x="586" y="2833"/>
                  </a:lnTo>
                  <a:cubicBezTo>
                    <a:pt x="586" y="2833"/>
                    <a:pt x="586" y="2809"/>
                    <a:pt x="597" y="2763"/>
                  </a:cubicBezTo>
                  <a:cubicBezTo>
                    <a:pt x="609" y="2716"/>
                    <a:pt x="621" y="2646"/>
                    <a:pt x="632" y="2564"/>
                  </a:cubicBezTo>
                  <a:cubicBezTo>
                    <a:pt x="679" y="2353"/>
                    <a:pt x="738" y="2154"/>
                    <a:pt x="820" y="1943"/>
                  </a:cubicBezTo>
                  <a:cubicBezTo>
                    <a:pt x="972" y="1569"/>
                    <a:pt x="1147" y="1206"/>
                    <a:pt x="1358" y="855"/>
                  </a:cubicBezTo>
                  <a:cubicBezTo>
                    <a:pt x="1498" y="597"/>
                    <a:pt x="1569" y="293"/>
                    <a:pt x="1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2691950" y="4330150"/>
              <a:ext cx="196075" cy="256650"/>
            </a:xfrm>
            <a:custGeom>
              <a:avLst/>
              <a:gdLst/>
              <a:ahLst/>
              <a:cxnLst/>
              <a:rect l="l" t="t" r="r" b="b"/>
              <a:pathLst>
                <a:path w="7843" h="10266" extrusionOk="0">
                  <a:moveTo>
                    <a:pt x="7842" y="1"/>
                  </a:moveTo>
                  <a:lnTo>
                    <a:pt x="7842" y="1"/>
                  </a:lnTo>
                  <a:cubicBezTo>
                    <a:pt x="7163" y="211"/>
                    <a:pt x="6508" y="527"/>
                    <a:pt x="5923" y="937"/>
                  </a:cubicBezTo>
                  <a:cubicBezTo>
                    <a:pt x="5806" y="1019"/>
                    <a:pt x="5607" y="1159"/>
                    <a:pt x="5197" y="1464"/>
                  </a:cubicBezTo>
                  <a:cubicBezTo>
                    <a:pt x="4588" y="1920"/>
                    <a:pt x="4015" y="2400"/>
                    <a:pt x="3488" y="2927"/>
                  </a:cubicBezTo>
                  <a:cubicBezTo>
                    <a:pt x="3348" y="3079"/>
                    <a:pt x="3207" y="3208"/>
                    <a:pt x="3102" y="3336"/>
                  </a:cubicBezTo>
                  <a:lnTo>
                    <a:pt x="2798" y="3676"/>
                  </a:lnTo>
                  <a:lnTo>
                    <a:pt x="2528" y="4015"/>
                  </a:lnTo>
                  <a:cubicBezTo>
                    <a:pt x="2446" y="4109"/>
                    <a:pt x="2376" y="4202"/>
                    <a:pt x="2318" y="4308"/>
                  </a:cubicBezTo>
                  <a:cubicBezTo>
                    <a:pt x="2247" y="4401"/>
                    <a:pt x="2166" y="4507"/>
                    <a:pt x="2084" y="4636"/>
                  </a:cubicBezTo>
                  <a:cubicBezTo>
                    <a:pt x="2013" y="4764"/>
                    <a:pt x="1920" y="4905"/>
                    <a:pt x="1838" y="5057"/>
                  </a:cubicBezTo>
                  <a:cubicBezTo>
                    <a:pt x="1744" y="5209"/>
                    <a:pt x="1662" y="5385"/>
                    <a:pt x="1580" y="5548"/>
                  </a:cubicBezTo>
                  <a:cubicBezTo>
                    <a:pt x="1498" y="5712"/>
                    <a:pt x="1428" y="5900"/>
                    <a:pt x="1358" y="6075"/>
                  </a:cubicBezTo>
                  <a:cubicBezTo>
                    <a:pt x="1218" y="6426"/>
                    <a:pt x="1112" y="6777"/>
                    <a:pt x="1030" y="7070"/>
                  </a:cubicBezTo>
                  <a:cubicBezTo>
                    <a:pt x="855" y="7725"/>
                    <a:pt x="749" y="8112"/>
                    <a:pt x="679" y="8311"/>
                  </a:cubicBezTo>
                  <a:lnTo>
                    <a:pt x="363" y="9341"/>
                  </a:lnTo>
                  <a:cubicBezTo>
                    <a:pt x="270" y="9657"/>
                    <a:pt x="152" y="9961"/>
                    <a:pt x="0" y="10265"/>
                  </a:cubicBezTo>
                  <a:cubicBezTo>
                    <a:pt x="293" y="10066"/>
                    <a:pt x="539" y="9820"/>
                    <a:pt x="738" y="9528"/>
                  </a:cubicBezTo>
                  <a:cubicBezTo>
                    <a:pt x="960" y="9212"/>
                    <a:pt x="1124" y="8861"/>
                    <a:pt x="1229" y="8486"/>
                  </a:cubicBezTo>
                  <a:cubicBezTo>
                    <a:pt x="1299" y="8275"/>
                    <a:pt x="1405" y="7866"/>
                    <a:pt x="1580" y="7234"/>
                  </a:cubicBezTo>
                  <a:cubicBezTo>
                    <a:pt x="1662" y="6953"/>
                    <a:pt x="1756" y="6613"/>
                    <a:pt x="1885" y="6286"/>
                  </a:cubicBezTo>
                  <a:cubicBezTo>
                    <a:pt x="1955" y="6122"/>
                    <a:pt x="2025" y="5958"/>
                    <a:pt x="2095" y="5806"/>
                  </a:cubicBezTo>
                  <a:cubicBezTo>
                    <a:pt x="2177" y="5642"/>
                    <a:pt x="2259" y="5490"/>
                    <a:pt x="2329" y="5349"/>
                  </a:cubicBezTo>
                  <a:lnTo>
                    <a:pt x="2575" y="4952"/>
                  </a:lnTo>
                  <a:cubicBezTo>
                    <a:pt x="2645" y="4834"/>
                    <a:pt x="2716" y="4729"/>
                    <a:pt x="2786" y="4647"/>
                  </a:cubicBezTo>
                  <a:cubicBezTo>
                    <a:pt x="2844" y="4554"/>
                    <a:pt x="2915" y="4460"/>
                    <a:pt x="2985" y="4366"/>
                  </a:cubicBezTo>
                  <a:lnTo>
                    <a:pt x="3231" y="4050"/>
                  </a:lnTo>
                  <a:lnTo>
                    <a:pt x="3523" y="3734"/>
                  </a:lnTo>
                  <a:cubicBezTo>
                    <a:pt x="3629" y="3606"/>
                    <a:pt x="3769" y="3477"/>
                    <a:pt x="3898" y="3348"/>
                  </a:cubicBezTo>
                  <a:cubicBezTo>
                    <a:pt x="4413" y="2833"/>
                    <a:pt x="4963" y="2365"/>
                    <a:pt x="5548" y="1932"/>
                  </a:cubicBezTo>
                  <a:cubicBezTo>
                    <a:pt x="5946" y="1639"/>
                    <a:pt x="6133" y="1499"/>
                    <a:pt x="6262" y="1417"/>
                  </a:cubicBezTo>
                  <a:cubicBezTo>
                    <a:pt x="6835" y="1007"/>
                    <a:pt x="7374" y="539"/>
                    <a:pt x="7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3155725" y="4431700"/>
              <a:ext cx="563575" cy="545525"/>
            </a:xfrm>
            <a:custGeom>
              <a:avLst/>
              <a:gdLst/>
              <a:ahLst/>
              <a:cxnLst/>
              <a:rect l="l" t="t" r="r" b="b"/>
              <a:pathLst>
                <a:path w="22543" h="21821" extrusionOk="0">
                  <a:moveTo>
                    <a:pt x="21348" y="0"/>
                  </a:moveTo>
                  <a:lnTo>
                    <a:pt x="21348" y="0"/>
                  </a:lnTo>
                  <a:cubicBezTo>
                    <a:pt x="21372" y="187"/>
                    <a:pt x="21395" y="363"/>
                    <a:pt x="21419" y="527"/>
                  </a:cubicBezTo>
                  <a:cubicBezTo>
                    <a:pt x="21442" y="609"/>
                    <a:pt x="21454" y="679"/>
                    <a:pt x="21465" y="761"/>
                  </a:cubicBezTo>
                  <a:cubicBezTo>
                    <a:pt x="21477" y="843"/>
                    <a:pt x="21489" y="925"/>
                    <a:pt x="21501" y="1007"/>
                  </a:cubicBezTo>
                  <a:cubicBezTo>
                    <a:pt x="21524" y="1159"/>
                    <a:pt x="21559" y="1323"/>
                    <a:pt x="21594" y="1498"/>
                  </a:cubicBezTo>
                  <a:cubicBezTo>
                    <a:pt x="21618" y="1674"/>
                    <a:pt x="21653" y="1861"/>
                    <a:pt x="21711" y="2060"/>
                  </a:cubicBezTo>
                  <a:cubicBezTo>
                    <a:pt x="21735" y="2177"/>
                    <a:pt x="21758" y="2353"/>
                    <a:pt x="21793" y="2563"/>
                  </a:cubicBezTo>
                  <a:cubicBezTo>
                    <a:pt x="21805" y="2669"/>
                    <a:pt x="21840" y="2786"/>
                    <a:pt x="21852" y="2914"/>
                  </a:cubicBezTo>
                  <a:cubicBezTo>
                    <a:pt x="21863" y="3102"/>
                    <a:pt x="21887" y="3289"/>
                    <a:pt x="21910" y="3500"/>
                  </a:cubicBezTo>
                  <a:cubicBezTo>
                    <a:pt x="21934" y="3698"/>
                    <a:pt x="21934" y="3921"/>
                    <a:pt x="21945" y="4143"/>
                  </a:cubicBezTo>
                  <a:cubicBezTo>
                    <a:pt x="21957" y="5091"/>
                    <a:pt x="21863" y="6051"/>
                    <a:pt x="21664" y="6976"/>
                  </a:cubicBezTo>
                  <a:cubicBezTo>
                    <a:pt x="21454" y="7970"/>
                    <a:pt x="21138" y="8930"/>
                    <a:pt x="20705" y="9855"/>
                  </a:cubicBezTo>
                  <a:cubicBezTo>
                    <a:pt x="20307" y="10733"/>
                    <a:pt x="19804" y="11564"/>
                    <a:pt x="19230" y="12336"/>
                  </a:cubicBezTo>
                  <a:cubicBezTo>
                    <a:pt x="18738" y="12992"/>
                    <a:pt x="18200" y="13612"/>
                    <a:pt x="17615" y="14197"/>
                  </a:cubicBezTo>
                  <a:cubicBezTo>
                    <a:pt x="17112" y="14700"/>
                    <a:pt x="16667" y="15075"/>
                    <a:pt x="16351" y="15332"/>
                  </a:cubicBezTo>
                  <a:cubicBezTo>
                    <a:pt x="16199" y="15473"/>
                    <a:pt x="16070" y="15566"/>
                    <a:pt x="15988" y="15625"/>
                  </a:cubicBezTo>
                  <a:lnTo>
                    <a:pt x="15859" y="15730"/>
                  </a:lnTo>
                  <a:cubicBezTo>
                    <a:pt x="15859" y="15730"/>
                    <a:pt x="15672" y="15882"/>
                    <a:pt x="15344" y="16117"/>
                  </a:cubicBezTo>
                  <a:lnTo>
                    <a:pt x="15063" y="16304"/>
                  </a:lnTo>
                  <a:lnTo>
                    <a:pt x="14736" y="16526"/>
                  </a:lnTo>
                  <a:cubicBezTo>
                    <a:pt x="14502" y="16690"/>
                    <a:pt x="14221" y="16866"/>
                    <a:pt x="13916" y="17053"/>
                  </a:cubicBezTo>
                  <a:cubicBezTo>
                    <a:pt x="13308" y="17416"/>
                    <a:pt x="12570" y="17825"/>
                    <a:pt x="11739" y="18223"/>
                  </a:cubicBezTo>
                  <a:cubicBezTo>
                    <a:pt x="10862" y="18633"/>
                    <a:pt x="9960" y="19007"/>
                    <a:pt x="9036" y="19335"/>
                  </a:cubicBezTo>
                  <a:cubicBezTo>
                    <a:pt x="8076" y="19675"/>
                    <a:pt x="7081" y="19979"/>
                    <a:pt x="6098" y="20236"/>
                  </a:cubicBezTo>
                  <a:cubicBezTo>
                    <a:pt x="5852" y="20295"/>
                    <a:pt x="5606" y="20365"/>
                    <a:pt x="5372" y="20412"/>
                  </a:cubicBezTo>
                  <a:cubicBezTo>
                    <a:pt x="5127" y="20470"/>
                    <a:pt x="4893" y="20541"/>
                    <a:pt x="4647" y="20587"/>
                  </a:cubicBezTo>
                  <a:cubicBezTo>
                    <a:pt x="4413" y="20646"/>
                    <a:pt x="4179" y="20693"/>
                    <a:pt x="3945" y="20740"/>
                  </a:cubicBezTo>
                  <a:lnTo>
                    <a:pt x="3605" y="20822"/>
                  </a:lnTo>
                  <a:lnTo>
                    <a:pt x="3289" y="20880"/>
                  </a:lnTo>
                  <a:cubicBezTo>
                    <a:pt x="2727" y="20997"/>
                    <a:pt x="2271" y="21091"/>
                    <a:pt x="2025" y="21138"/>
                  </a:cubicBezTo>
                  <a:cubicBezTo>
                    <a:pt x="1334" y="21266"/>
                    <a:pt x="644" y="21477"/>
                    <a:pt x="0" y="21781"/>
                  </a:cubicBezTo>
                  <a:cubicBezTo>
                    <a:pt x="262" y="21807"/>
                    <a:pt x="524" y="21820"/>
                    <a:pt x="785" y="21820"/>
                  </a:cubicBezTo>
                  <a:cubicBezTo>
                    <a:pt x="1236" y="21820"/>
                    <a:pt x="1686" y="21781"/>
                    <a:pt x="2130" y="21699"/>
                  </a:cubicBezTo>
                  <a:cubicBezTo>
                    <a:pt x="2364" y="21653"/>
                    <a:pt x="2833" y="21571"/>
                    <a:pt x="3406" y="21454"/>
                  </a:cubicBezTo>
                  <a:lnTo>
                    <a:pt x="3722" y="21383"/>
                  </a:lnTo>
                  <a:lnTo>
                    <a:pt x="4073" y="21313"/>
                  </a:lnTo>
                  <a:cubicBezTo>
                    <a:pt x="4307" y="21255"/>
                    <a:pt x="4541" y="21208"/>
                    <a:pt x="4775" y="21149"/>
                  </a:cubicBezTo>
                  <a:cubicBezTo>
                    <a:pt x="5021" y="21091"/>
                    <a:pt x="5267" y="21044"/>
                    <a:pt x="5513" y="20974"/>
                  </a:cubicBezTo>
                  <a:cubicBezTo>
                    <a:pt x="5759" y="20915"/>
                    <a:pt x="6004" y="20857"/>
                    <a:pt x="6250" y="20786"/>
                  </a:cubicBezTo>
                  <a:cubicBezTo>
                    <a:pt x="7245" y="20529"/>
                    <a:pt x="8252" y="20225"/>
                    <a:pt x="9235" y="19874"/>
                  </a:cubicBezTo>
                  <a:cubicBezTo>
                    <a:pt x="10171" y="19546"/>
                    <a:pt x="11096" y="19171"/>
                    <a:pt x="11997" y="18738"/>
                  </a:cubicBezTo>
                  <a:cubicBezTo>
                    <a:pt x="12840" y="18340"/>
                    <a:pt x="13589" y="17919"/>
                    <a:pt x="14221" y="17544"/>
                  </a:cubicBezTo>
                  <a:cubicBezTo>
                    <a:pt x="14537" y="17345"/>
                    <a:pt x="14818" y="17170"/>
                    <a:pt x="15052" y="17006"/>
                  </a:cubicBezTo>
                  <a:lnTo>
                    <a:pt x="15403" y="16772"/>
                  </a:lnTo>
                  <a:lnTo>
                    <a:pt x="15684" y="16561"/>
                  </a:lnTo>
                  <a:cubicBezTo>
                    <a:pt x="16023" y="16327"/>
                    <a:pt x="16210" y="16175"/>
                    <a:pt x="16210" y="16175"/>
                  </a:cubicBezTo>
                  <a:lnTo>
                    <a:pt x="16339" y="16070"/>
                  </a:lnTo>
                  <a:cubicBezTo>
                    <a:pt x="16433" y="15999"/>
                    <a:pt x="16561" y="15906"/>
                    <a:pt x="16725" y="15765"/>
                  </a:cubicBezTo>
                  <a:cubicBezTo>
                    <a:pt x="17041" y="15496"/>
                    <a:pt x="17510" y="15110"/>
                    <a:pt x="18024" y="14583"/>
                  </a:cubicBezTo>
                  <a:cubicBezTo>
                    <a:pt x="18621" y="13986"/>
                    <a:pt x="19183" y="13343"/>
                    <a:pt x="19686" y="12664"/>
                  </a:cubicBezTo>
                  <a:cubicBezTo>
                    <a:pt x="20295" y="11856"/>
                    <a:pt x="20810" y="10990"/>
                    <a:pt x="21231" y="10077"/>
                  </a:cubicBezTo>
                  <a:cubicBezTo>
                    <a:pt x="21676" y="9129"/>
                    <a:pt x="22016" y="8123"/>
                    <a:pt x="22226" y="7093"/>
                  </a:cubicBezTo>
                  <a:cubicBezTo>
                    <a:pt x="22437" y="6110"/>
                    <a:pt x="22542" y="5115"/>
                    <a:pt x="22519" y="4120"/>
                  </a:cubicBezTo>
                  <a:cubicBezTo>
                    <a:pt x="22519" y="3886"/>
                    <a:pt x="22507" y="3663"/>
                    <a:pt x="22495" y="3441"/>
                  </a:cubicBezTo>
                  <a:cubicBezTo>
                    <a:pt x="22472" y="3219"/>
                    <a:pt x="22449" y="3031"/>
                    <a:pt x="22425" y="2832"/>
                  </a:cubicBezTo>
                  <a:cubicBezTo>
                    <a:pt x="22414" y="2692"/>
                    <a:pt x="22390" y="2575"/>
                    <a:pt x="22367" y="2458"/>
                  </a:cubicBezTo>
                  <a:cubicBezTo>
                    <a:pt x="22332" y="2235"/>
                    <a:pt x="22308" y="2060"/>
                    <a:pt x="22273" y="1943"/>
                  </a:cubicBezTo>
                  <a:cubicBezTo>
                    <a:pt x="22215" y="1721"/>
                    <a:pt x="22168" y="1533"/>
                    <a:pt x="22109" y="1358"/>
                  </a:cubicBezTo>
                  <a:cubicBezTo>
                    <a:pt x="22051" y="1194"/>
                    <a:pt x="21980" y="1030"/>
                    <a:pt x="21899" y="866"/>
                  </a:cubicBezTo>
                  <a:cubicBezTo>
                    <a:pt x="21863" y="796"/>
                    <a:pt x="21828" y="726"/>
                    <a:pt x="21793" y="644"/>
                  </a:cubicBezTo>
                  <a:cubicBezTo>
                    <a:pt x="21758" y="574"/>
                    <a:pt x="21700" y="503"/>
                    <a:pt x="21653" y="433"/>
                  </a:cubicBezTo>
                  <a:cubicBezTo>
                    <a:pt x="21559" y="293"/>
                    <a:pt x="21465" y="152"/>
                    <a:pt x="21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3317825" y="4354125"/>
              <a:ext cx="35125" cy="24375"/>
            </a:xfrm>
            <a:custGeom>
              <a:avLst/>
              <a:gdLst/>
              <a:ahLst/>
              <a:cxnLst/>
              <a:rect l="l" t="t" r="r" b="b"/>
              <a:pathLst>
                <a:path w="1405" h="975" extrusionOk="0">
                  <a:moveTo>
                    <a:pt x="231" y="0"/>
                  </a:moveTo>
                  <a:cubicBezTo>
                    <a:pt x="145" y="0"/>
                    <a:pt x="78" y="93"/>
                    <a:pt x="0" y="259"/>
                  </a:cubicBezTo>
                  <a:cubicBezTo>
                    <a:pt x="59" y="446"/>
                    <a:pt x="82" y="552"/>
                    <a:pt x="141" y="563"/>
                  </a:cubicBezTo>
                  <a:cubicBezTo>
                    <a:pt x="223" y="587"/>
                    <a:pt x="305" y="598"/>
                    <a:pt x="387" y="633"/>
                  </a:cubicBezTo>
                  <a:cubicBezTo>
                    <a:pt x="457" y="657"/>
                    <a:pt x="515" y="680"/>
                    <a:pt x="574" y="704"/>
                  </a:cubicBezTo>
                  <a:cubicBezTo>
                    <a:pt x="632" y="739"/>
                    <a:pt x="691" y="762"/>
                    <a:pt x="749" y="797"/>
                  </a:cubicBezTo>
                  <a:cubicBezTo>
                    <a:pt x="820" y="856"/>
                    <a:pt x="878" y="903"/>
                    <a:pt x="948" y="961"/>
                  </a:cubicBezTo>
                  <a:cubicBezTo>
                    <a:pt x="964" y="971"/>
                    <a:pt x="982" y="975"/>
                    <a:pt x="1004" y="975"/>
                  </a:cubicBezTo>
                  <a:cubicBezTo>
                    <a:pt x="1063" y="975"/>
                    <a:pt x="1148" y="942"/>
                    <a:pt x="1276" y="891"/>
                  </a:cubicBezTo>
                  <a:cubicBezTo>
                    <a:pt x="1370" y="715"/>
                    <a:pt x="1405" y="610"/>
                    <a:pt x="1335" y="540"/>
                  </a:cubicBezTo>
                  <a:cubicBezTo>
                    <a:pt x="1253" y="458"/>
                    <a:pt x="1159" y="388"/>
                    <a:pt x="1065" y="329"/>
                  </a:cubicBezTo>
                  <a:cubicBezTo>
                    <a:pt x="983" y="271"/>
                    <a:pt x="901" y="236"/>
                    <a:pt x="831" y="189"/>
                  </a:cubicBezTo>
                  <a:cubicBezTo>
                    <a:pt x="749" y="154"/>
                    <a:pt x="667" y="118"/>
                    <a:pt x="574" y="83"/>
                  </a:cubicBezTo>
                  <a:cubicBezTo>
                    <a:pt x="468" y="48"/>
                    <a:pt x="351" y="25"/>
                    <a:pt x="246" y="1"/>
                  </a:cubicBezTo>
                  <a:cubicBezTo>
                    <a:pt x="241" y="1"/>
                    <a:pt x="236"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3429600" y="4306450"/>
              <a:ext cx="25475" cy="28725"/>
            </a:xfrm>
            <a:custGeom>
              <a:avLst/>
              <a:gdLst/>
              <a:ahLst/>
              <a:cxnLst/>
              <a:rect l="l" t="t" r="r" b="b"/>
              <a:pathLst>
                <a:path w="1019" h="1149" extrusionOk="0">
                  <a:moveTo>
                    <a:pt x="427" y="0"/>
                  </a:moveTo>
                  <a:cubicBezTo>
                    <a:pt x="371" y="0"/>
                    <a:pt x="292" y="16"/>
                    <a:pt x="188" y="36"/>
                  </a:cubicBezTo>
                  <a:cubicBezTo>
                    <a:pt x="59" y="188"/>
                    <a:pt x="0" y="270"/>
                    <a:pt x="24" y="328"/>
                  </a:cubicBezTo>
                  <a:cubicBezTo>
                    <a:pt x="59" y="399"/>
                    <a:pt x="258" y="726"/>
                    <a:pt x="258" y="726"/>
                  </a:cubicBezTo>
                  <a:cubicBezTo>
                    <a:pt x="258" y="726"/>
                    <a:pt x="445" y="1054"/>
                    <a:pt x="492" y="1113"/>
                  </a:cubicBezTo>
                  <a:cubicBezTo>
                    <a:pt x="512" y="1138"/>
                    <a:pt x="542" y="1148"/>
                    <a:pt x="585" y="1148"/>
                  </a:cubicBezTo>
                  <a:cubicBezTo>
                    <a:pt x="639" y="1148"/>
                    <a:pt x="715" y="1132"/>
                    <a:pt x="820" y="1113"/>
                  </a:cubicBezTo>
                  <a:cubicBezTo>
                    <a:pt x="948" y="960"/>
                    <a:pt x="1018" y="878"/>
                    <a:pt x="983" y="820"/>
                  </a:cubicBezTo>
                  <a:cubicBezTo>
                    <a:pt x="948" y="750"/>
                    <a:pt x="749" y="434"/>
                    <a:pt x="749" y="434"/>
                  </a:cubicBezTo>
                  <a:cubicBezTo>
                    <a:pt x="749" y="434"/>
                    <a:pt x="562" y="106"/>
                    <a:pt x="515" y="36"/>
                  </a:cubicBezTo>
                  <a:cubicBezTo>
                    <a:pt x="500" y="10"/>
                    <a:pt x="471" y="0"/>
                    <a:pt x="427"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3428125" y="3452650"/>
              <a:ext cx="22275" cy="196350"/>
            </a:xfrm>
            <a:custGeom>
              <a:avLst/>
              <a:gdLst/>
              <a:ahLst/>
              <a:cxnLst/>
              <a:rect l="l" t="t" r="r" b="b"/>
              <a:pathLst>
                <a:path w="891" h="7854" extrusionOk="0">
                  <a:moveTo>
                    <a:pt x="200" y="0"/>
                  </a:moveTo>
                  <a:cubicBezTo>
                    <a:pt x="48" y="702"/>
                    <a:pt x="1" y="1416"/>
                    <a:pt x="48" y="2119"/>
                  </a:cubicBezTo>
                  <a:cubicBezTo>
                    <a:pt x="59" y="2271"/>
                    <a:pt x="71" y="2517"/>
                    <a:pt x="106" y="3020"/>
                  </a:cubicBezTo>
                  <a:cubicBezTo>
                    <a:pt x="118" y="3242"/>
                    <a:pt x="153" y="3781"/>
                    <a:pt x="153" y="3781"/>
                  </a:cubicBezTo>
                  <a:cubicBezTo>
                    <a:pt x="153" y="3781"/>
                    <a:pt x="176" y="4225"/>
                    <a:pt x="200" y="4471"/>
                  </a:cubicBezTo>
                  <a:cubicBezTo>
                    <a:pt x="235" y="5138"/>
                    <a:pt x="270" y="5560"/>
                    <a:pt x="282" y="5770"/>
                  </a:cubicBezTo>
                  <a:cubicBezTo>
                    <a:pt x="317" y="6484"/>
                    <a:pt x="469" y="7186"/>
                    <a:pt x="703" y="7854"/>
                  </a:cubicBezTo>
                  <a:cubicBezTo>
                    <a:pt x="843" y="7163"/>
                    <a:pt x="890" y="6449"/>
                    <a:pt x="843" y="5735"/>
                  </a:cubicBezTo>
                  <a:cubicBezTo>
                    <a:pt x="832" y="5524"/>
                    <a:pt x="808" y="5103"/>
                    <a:pt x="761" y="4436"/>
                  </a:cubicBezTo>
                  <a:cubicBezTo>
                    <a:pt x="750" y="4190"/>
                    <a:pt x="715" y="3745"/>
                    <a:pt x="715" y="3745"/>
                  </a:cubicBezTo>
                  <a:cubicBezTo>
                    <a:pt x="715" y="3745"/>
                    <a:pt x="680" y="3207"/>
                    <a:pt x="668" y="2973"/>
                  </a:cubicBezTo>
                  <a:cubicBezTo>
                    <a:pt x="644" y="2481"/>
                    <a:pt x="621" y="2236"/>
                    <a:pt x="609" y="2083"/>
                  </a:cubicBezTo>
                  <a:cubicBezTo>
                    <a:pt x="574" y="1381"/>
                    <a:pt x="434" y="679"/>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3498350" y="3537675"/>
              <a:ext cx="47725" cy="18275"/>
            </a:xfrm>
            <a:custGeom>
              <a:avLst/>
              <a:gdLst/>
              <a:ahLst/>
              <a:cxnLst/>
              <a:rect l="l" t="t" r="r" b="b"/>
              <a:pathLst>
                <a:path w="1909" h="731" extrusionOk="0">
                  <a:moveTo>
                    <a:pt x="1617" y="1"/>
                  </a:moveTo>
                  <a:cubicBezTo>
                    <a:pt x="1605" y="1"/>
                    <a:pt x="1593" y="2"/>
                    <a:pt x="1581" y="5"/>
                  </a:cubicBezTo>
                  <a:cubicBezTo>
                    <a:pt x="1522" y="17"/>
                    <a:pt x="1370" y="64"/>
                    <a:pt x="1218" y="87"/>
                  </a:cubicBezTo>
                  <a:cubicBezTo>
                    <a:pt x="1077" y="122"/>
                    <a:pt x="937" y="134"/>
                    <a:pt x="937" y="134"/>
                  </a:cubicBezTo>
                  <a:cubicBezTo>
                    <a:pt x="937" y="134"/>
                    <a:pt x="797" y="145"/>
                    <a:pt x="644" y="157"/>
                  </a:cubicBezTo>
                  <a:lnTo>
                    <a:pt x="270" y="157"/>
                  </a:lnTo>
                  <a:cubicBezTo>
                    <a:pt x="176" y="157"/>
                    <a:pt x="106" y="251"/>
                    <a:pt x="1" y="426"/>
                  </a:cubicBezTo>
                  <a:cubicBezTo>
                    <a:pt x="71" y="614"/>
                    <a:pt x="129" y="719"/>
                    <a:pt x="246" y="731"/>
                  </a:cubicBezTo>
                  <a:lnTo>
                    <a:pt x="668" y="731"/>
                  </a:lnTo>
                  <a:cubicBezTo>
                    <a:pt x="843" y="719"/>
                    <a:pt x="996" y="707"/>
                    <a:pt x="996" y="707"/>
                  </a:cubicBezTo>
                  <a:cubicBezTo>
                    <a:pt x="996" y="707"/>
                    <a:pt x="1159" y="684"/>
                    <a:pt x="1323" y="649"/>
                  </a:cubicBezTo>
                  <a:cubicBezTo>
                    <a:pt x="1464" y="625"/>
                    <a:pt x="1604" y="590"/>
                    <a:pt x="1745" y="555"/>
                  </a:cubicBezTo>
                  <a:cubicBezTo>
                    <a:pt x="1850" y="520"/>
                    <a:pt x="1885" y="403"/>
                    <a:pt x="1908" y="192"/>
                  </a:cubicBezTo>
                  <a:cubicBezTo>
                    <a:pt x="1786" y="70"/>
                    <a:pt x="1699"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3275675" y="3553750"/>
              <a:ext cx="43625" cy="14775"/>
            </a:xfrm>
            <a:custGeom>
              <a:avLst/>
              <a:gdLst/>
              <a:ahLst/>
              <a:cxnLst/>
              <a:rect l="l" t="t" r="r" b="b"/>
              <a:pathLst>
                <a:path w="1745" h="591" extrusionOk="0">
                  <a:moveTo>
                    <a:pt x="1305" y="1"/>
                  </a:moveTo>
                  <a:cubicBezTo>
                    <a:pt x="1118" y="1"/>
                    <a:pt x="879" y="6"/>
                    <a:pt x="879" y="6"/>
                  </a:cubicBezTo>
                  <a:lnTo>
                    <a:pt x="235" y="6"/>
                  </a:lnTo>
                  <a:cubicBezTo>
                    <a:pt x="130" y="6"/>
                    <a:pt x="83" y="111"/>
                    <a:pt x="1" y="298"/>
                  </a:cubicBezTo>
                  <a:cubicBezTo>
                    <a:pt x="83" y="486"/>
                    <a:pt x="141" y="579"/>
                    <a:pt x="235" y="591"/>
                  </a:cubicBezTo>
                  <a:lnTo>
                    <a:pt x="1511" y="591"/>
                  </a:lnTo>
                  <a:cubicBezTo>
                    <a:pt x="1616" y="591"/>
                    <a:pt x="1663" y="486"/>
                    <a:pt x="1745" y="298"/>
                  </a:cubicBezTo>
                  <a:cubicBezTo>
                    <a:pt x="1663" y="123"/>
                    <a:pt x="1604" y="17"/>
                    <a:pt x="1511" y="6"/>
                  </a:cubicBezTo>
                  <a:cubicBezTo>
                    <a:pt x="1480" y="2"/>
                    <a:pt x="1399" y="1"/>
                    <a:pt x="1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9" name="Google Shape;1299;p53"/>
          <p:cNvSpPr txBox="1">
            <a:spLocks noGrp="1"/>
          </p:cNvSpPr>
          <p:nvPr>
            <p:ph type="subTitle" idx="4294967295"/>
          </p:nvPr>
        </p:nvSpPr>
        <p:spPr>
          <a:xfrm>
            <a:off x="1578575" y="1205800"/>
            <a:ext cx="6445500" cy="35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Observations:</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AutoNum type="arabicPeriod"/>
            </a:pPr>
            <a:r>
              <a:rPr lang="en">
                <a:latin typeface="Calibri"/>
                <a:ea typeface="Calibri"/>
                <a:cs typeface="Calibri"/>
                <a:sym typeface="Calibri"/>
              </a:rPr>
              <a:t>The model is best at distinguishing “Greek”</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AutoNum type="arabicPeriod"/>
            </a:pPr>
            <a:r>
              <a:rPr lang="en">
                <a:latin typeface="Calibri"/>
                <a:ea typeface="Calibri"/>
                <a:cs typeface="Calibri"/>
                <a:sym typeface="Calibri"/>
              </a:rPr>
              <a:t>“Near East” yields good result though being a discrete collection</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AutoNum type="arabicPeriod"/>
            </a:pPr>
            <a:r>
              <a:rPr lang="en">
                <a:latin typeface="Calibri"/>
                <a:ea typeface="Calibri"/>
                <a:cs typeface="Calibri"/>
                <a:sym typeface="Calibri"/>
              </a:rPr>
              <a:t>“Roman” is never predicted</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AutoNum type="arabicPeriod"/>
            </a:pPr>
            <a:r>
              <a:rPr lang="en">
                <a:latin typeface="Calibri"/>
                <a:ea typeface="Calibri"/>
                <a:cs typeface="Calibri"/>
                <a:sym typeface="Calibri"/>
              </a:rPr>
              <a:t>Validation accuracy does not improve as much as the training accuracy</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AutoNum type="arabicPeriod"/>
            </a:pPr>
            <a:r>
              <a:rPr lang="en">
                <a:latin typeface="Calibri"/>
                <a:ea typeface="Calibri"/>
                <a:cs typeface="Calibri"/>
                <a:sym typeface="Calibri"/>
              </a:rPr>
              <a:t>Model’s performance is not stable</a:t>
            </a:r>
            <a:endParaRPr>
              <a:latin typeface="Calibri"/>
              <a:ea typeface="Calibri"/>
              <a:cs typeface="Calibri"/>
              <a:sym typeface="Calibri"/>
            </a:endParaRPr>
          </a:p>
          <a:p>
            <a:pPr marL="0" lvl="0" indent="0" algn="l" rtl="0">
              <a:spcBef>
                <a:spcPts val="1200"/>
              </a:spcBef>
              <a:spcAft>
                <a:spcPts val="0"/>
              </a:spcAft>
              <a:buNone/>
            </a:pPr>
            <a:r>
              <a:rPr lang="en">
                <a:latin typeface="Calibri"/>
                <a:ea typeface="Calibri"/>
                <a:cs typeface="Calibri"/>
                <a:sym typeface="Calibri"/>
              </a:rPr>
              <a:t>Some Insights concluded from the results:</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a:latin typeface="Calibri"/>
                <a:ea typeface="Calibri"/>
                <a:cs typeface="Calibri"/>
                <a:sym typeface="Calibri"/>
              </a:rPr>
              <a:t>Model’s prediction is largely based on the distribution of data</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a:latin typeface="Calibri"/>
                <a:ea typeface="Calibri"/>
                <a:cs typeface="Calibri"/>
                <a:sym typeface="Calibri"/>
              </a:rPr>
              <a:t>Model has low confidence in the category with smallest dataset </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a:latin typeface="Calibri"/>
                <a:ea typeface="Calibri"/>
                <a:cs typeface="Calibri"/>
                <a:sym typeface="Calibri"/>
              </a:rPr>
              <a:t>Increasing epochs doesn’t improve  the model’s performance significantly after 15 in this case</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a:latin typeface="Calibri"/>
                <a:ea typeface="Calibri"/>
                <a:cs typeface="Calibri"/>
                <a:sym typeface="Calibri"/>
              </a:rPr>
              <a:t>“Near East” is quite distinct from the others</a:t>
            </a:r>
            <a:endParaRPr>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a:latin typeface="Calibri"/>
                <a:ea typeface="Calibri"/>
                <a:cs typeface="Calibri"/>
                <a:sym typeface="Calibri"/>
              </a:rPr>
              <a:t>“Greek” has very considerable similarity with “Egyptian” &amp; “Roman”</a:t>
            </a:r>
            <a:endParaRPr>
              <a:latin typeface="Calibri"/>
              <a:ea typeface="Calibri"/>
              <a:cs typeface="Calibri"/>
              <a:sym typeface="Calibri"/>
            </a:endParaRPr>
          </a:p>
          <a:p>
            <a:pPr marL="0" lvl="0" indent="0" algn="l" rtl="0">
              <a:spcBef>
                <a:spcPts val="1200"/>
              </a:spcBef>
              <a:spcAft>
                <a:spcPts val="120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6"/>
          <p:cNvSpPr txBox="1">
            <a:spLocks noGrp="1"/>
          </p:cNvSpPr>
          <p:nvPr>
            <p:ph type="ctrTitle" idx="6"/>
          </p:nvPr>
        </p:nvSpPr>
        <p:spPr>
          <a:xfrm>
            <a:off x="1655587" y="1865421"/>
            <a:ext cx="2833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libri"/>
                <a:ea typeface="Calibri"/>
                <a:cs typeface="Calibri"/>
                <a:sym typeface="Calibri"/>
              </a:rPr>
              <a:t>Data</a:t>
            </a:r>
            <a:endParaRPr sz="2000">
              <a:latin typeface="Calibri"/>
              <a:ea typeface="Calibri"/>
              <a:cs typeface="Calibri"/>
              <a:sym typeface="Calibri"/>
            </a:endParaRPr>
          </a:p>
        </p:txBody>
      </p:sp>
      <p:sp>
        <p:nvSpPr>
          <p:cNvPr id="386" name="Google Shape;386;p36"/>
          <p:cNvSpPr txBox="1">
            <a:spLocks noGrp="1"/>
          </p:cNvSpPr>
          <p:nvPr>
            <p:ph type="title" idx="8"/>
          </p:nvPr>
        </p:nvSpPr>
        <p:spPr>
          <a:xfrm>
            <a:off x="1379287" y="1965663"/>
            <a:ext cx="1094100" cy="603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000">
                <a:latin typeface="Calibri"/>
                <a:ea typeface="Calibri"/>
                <a:cs typeface="Calibri"/>
                <a:sym typeface="Calibri"/>
              </a:rPr>
              <a:t>02</a:t>
            </a:r>
            <a:endParaRPr sz="2000">
              <a:latin typeface="Calibri"/>
              <a:ea typeface="Calibri"/>
              <a:cs typeface="Calibri"/>
              <a:sym typeface="Calibri"/>
            </a:endParaRPr>
          </a:p>
        </p:txBody>
      </p:sp>
      <p:sp>
        <p:nvSpPr>
          <p:cNvPr id="387" name="Google Shape;387;p36"/>
          <p:cNvSpPr txBox="1">
            <a:spLocks noGrp="1"/>
          </p:cNvSpPr>
          <p:nvPr>
            <p:ph type="ctrTitle"/>
          </p:nvPr>
        </p:nvSpPr>
        <p:spPr>
          <a:xfrm>
            <a:off x="1655587" y="1171684"/>
            <a:ext cx="2833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libri"/>
                <a:ea typeface="Calibri"/>
                <a:cs typeface="Calibri"/>
                <a:sym typeface="Calibri"/>
              </a:rPr>
              <a:t>Overview</a:t>
            </a:r>
            <a:endParaRPr sz="2000">
              <a:latin typeface="Calibri"/>
              <a:ea typeface="Calibri"/>
              <a:cs typeface="Calibri"/>
              <a:sym typeface="Calibri"/>
            </a:endParaRPr>
          </a:p>
        </p:txBody>
      </p:sp>
      <p:sp>
        <p:nvSpPr>
          <p:cNvPr id="388" name="Google Shape;388;p36"/>
          <p:cNvSpPr txBox="1">
            <a:spLocks noGrp="1"/>
          </p:cNvSpPr>
          <p:nvPr>
            <p:ph type="subTitle" idx="1"/>
          </p:nvPr>
        </p:nvSpPr>
        <p:spPr>
          <a:xfrm>
            <a:off x="4005425" y="1185638"/>
            <a:ext cx="3759300" cy="5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alibri"/>
                <a:ea typeface="Calibri"/>
                <a:cs typeface="Calibri"/>
                <a:sym typeface="Calibri"/>
              </a:rPr>
              <a:t>Brief introduction of the project</a:t>
            </a:r>
            <a:endParaRPr sz="2000">
              <a:latin typeface="Calibri"/>
              <a:ea typeface="Calibri"/>
              <a:cs typeface="Calibri"/>
              <a:sym typeface="Calibri"/>
            </a:endParaRPr>
          </a:p>
        </p:txBody>
      </p:sp>
      <p:sp>
        <p:nvSpPr>
          <p:cNvPr id="389" name="Google Shape;389;p36"/>
          <p:cNvSpPr txBox="1">
            <a:spLocks noGrp="1"/>
          </p:cNvSpPr>
          <p:nvPr>
            <p:ph type="title" idx="2"/>
          </p:nvPr>
        </p:nvSpPr>
        <p:spPr>
          <a:xfrm>
            <a:off x="1379275" y="1279748"/>
            <a:ext cx="1094100" cy="341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000">
                <a:latin typeface="Calibri"/>
                <a:ea typeface="Calibri"/>
                <a:cs typeface="Calibri"/>
                <a:sym typeface="Calibri"/>
              </a:rPr>
              <a:t>01</a:t>
            </a:r>
            <a:endParaRPr sz="2000">
              <a:latin typeface="Calibri"/>
              <a:ea typeface="Calibri"/>
              <a:cs typeface="Calibri"/>
              <a:sym typeface="Calibri"/>
            </a:endParaRPr>
          </a:p>
        </p:txBody>
      </p:sp>
      <p:sp>
        <p:nvSpPr>
          <p:cNvPr id="390" name="Google Shape;390;p36"/>
          <p:cNvSpPr txBox="1">
            <a:spLocks noGrp="1"/>
          </p:cNvSpPr>
          <p:nvPr>
            <p:ph type="ctrTitle" idx="3"/>
          </p:nvPr>
        </p:nvSpPr>
        <p:spPr>
          <a:xfrm>
            <a:off x="1655563" y="2559184"/>
            <a:ext cx="2833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libri"/>
                <a:ea typeface="Calibri"/>
                <a:cs typeface="Calibri"/>
                <a:sym typeface="Calibri"/>
              </a:rPr>
              <a:t>Model</a:t>
            </a:r>
            <a:endParaRPr sz="2000">
              <a:latin typeface="Calibri"/>
              <a:ea typeface="Calibri"/>
              <a:cs typeface="Calibri"/>
              <a:sym typeface="Calibri"/>
            </a:endParaRPr>
          </a:p>
        </p:txBody>
      </p:sp>
      <p:sp>
        <p:nvSpPr>
          <p:cNvPr id="391" name="Google Shape;391;p36"/>
          <p:cNvSpPr txBox="1">
            <a:spLocks noGrp="1"/>
          </p:cNvSpPr>
          <p:nvPr>
            <p:ph type="title" idx="5"/>
          </p:nvPr>
        </p:nvSpPr>
        <p:spPr>
          <a:xfrm>
            <a:off x="1379263" y="2667244"/>
            <a:ext cx="1094100" cy="603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000">
                <a:latin typeface="Calibri"/>
                <a:ea typeface="Calibri"/>
                <a:cs typeface="Calibri"/>
                <a:sym typeface="Calibri"/>
              </a:rPr>
              <a:t>03</a:t>
            </a:r>
            <a:endParaRPr sz="2000">
              <a:latin typeface="Calibri"/>
              <a:ea typeface="Calibri"/>
              <a:cs typeface="Calibri"/>
              <a:sym typeface="Calibri"/>
            </a:endParaRPr>
          </a:p>
        </p:txBody>
      </p:sp>
      <p:sp>
        <p:nvSpPr>
          <p:cNvPr id="392" name="Google Shape;392;p36"/>
          <p:cNvSpPr txBox="1">
            <a:spLocks noGrp="1"/>
          </p:cNvSpPr>
          <p:nvPr>
            <p:ph type="ctrTitle" idx="13"/>
          </p:nvPr>
        </p:nvSpPr>
        <p:spPr>
          <a:xfrm>
            <a:off x="1655563" y="3280521"/>
            <a:ext cx="2833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libri"/>
                <a:ea typeface="Calibri"/>
                <a:cs typeface="Calibri"/>
                <a:sym typeface="Calibri"/>
              </a:rPr>
              <a:t>Conclusion</a:t>
            </a:r>
            <a:endParaRPr sz="2000">
              <a:latin typeface="Calibri"/>
              <a:ea typeface="Calibri"/>
              <a:cs typeface="Calibri"/>
              <a:sym typeface="Calibri"/>
            </a:endParaRPr>
          </a:p>
        </p:txBody>
      </p:sp>
      <p:sp>
        <p:nvSpPr>
          <p:cNvPr id="393" name="Google Shape;393;p36"/>
          <p:cNvSpPr txBox="1">
            <a:spLocks noGrp="1"/>
          </p:cNvSpPr>
          <p:nvPr>
            <p:ph type="title" idx="15"/>
          </p:nvPr>
        </p:nvSpPr>
        <p:spPr>
          <a:xfrm>
            <a:off x="1379263" y="3368822"/>
            <a:ext cx="1094100" cy="603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000">
                <a:latin typeface="Calibri"/>
                <a:ea typeface="Calibri"/>
                <a:cs typeface="Calibri"/>
                <a:sym typeface="Calibri"/>
              </a:rPr>
              <a:t>04</a:t>
            </a:r>
            <a:endParaRPr sz="2000">
              <a:latin typeface="Calibri"/>
              <a:ea typeface="Calibri"/>
              <a:cs typeface="Calibri"/>
              <a:sym typeface="Calibri"/>
            </a:endParaRPr>
          </a:p>
        </p:txBody>
      </p:sp>
      <p:grpSp>
        <p:nvGrpSpPr>
          <p:cNvPr id="394" name="Google Shape;394;p36"/>
          <p:cNvGrpSpPr/>
          <p:nvPr/>
        </p:nvGrpSpPr>
        <p:grpSpPr>
          <a:xfrm>
            <a:off x="415583" y="358744"/>
            <a:ext cx="1007032" cy="1098178"/>
            <a:chOff x="236700" y="3058675"/>
            <a:chExt cx="1593910" cy="1738174"/>
          </a:xfrm>
        </p:grpSpPr>
        <p:sp>
          <p:nvSpPr>
            <p:cNvPr id="395" name="Google Shape;395;p36"/>
            <p:cNvSpPr/>
            <p:nvPr/>
          </p:nvSpPr>
          <p:spPr>
            <a:xfrm>
              <a:off x="1075517" y="3744060"/>
              <a:ext cx="339668" cy="100032"/>
            </a:xfrm>
            <a:custGeom>
              <a:avLst/>
              <a:gdLst/>
              <a:ahLst/>
              <a:cxnLst/>
              <a:rect l="l" t="t" r="r" b="b"/>
              <a:pathLst>
                <a:path w="20309" h="5981" extrusionOk="0">
                  <a:moveTo>
                    <a:pt x="11045" y="947"/>
                  </a:moveTo>
                  <a:cubicBezTo>
                    <a:pt x="12911" y="947"/>
                    <a:pt x="14763" y="1310"/>
                    <a:pt x="16497" y="2011"/>
                  </a:cubicBezTo>
                  <a:cubicBezTo>
                    <a:pt x="16990" y="2219"/>
                    <a:pt x="17464" y="2466"/>
                    <a:pt x="17919" y="2731"/>
                  </a:cubicBezTo>
                  <a:lnTo>
                    <a:pt x="18260" y="2902"/>
                  </a:lnTo>
                  <a:lnTo>
                    <a:pt x="18298" y="2921"/>
                  </a:lnTo>
                  <a:lnTo>
                    <a:pt x="18317" y="2940"/>
                  </a:lnTo>
                  <a:lnTo>
                    <a:pt x="18336" y="2940"/>
                  </a:lnTo>
                  <a:lnTo>
                    <a:pt x="18298" y="2959"/>
                  </a:lnTo>
                  <a:lnTo>
                    <a:pt x="18165" y="3016"/>
                  </a:lnTo>
                  <a:lnTo>
                    <a:pt x="18128" y="3035"/>
                  </a:lnTo>
                  <a:lnTo>
                    <a:pt x="17976" y="3091"/>
                  </a:lnTo>
                  <a:lnTo>
                    <a:pt x="17653" y="3205"/>
                  </a:lnTo>
                  <a:cubicBezTo>
                    <a:pt x="17445" y="3281"/>
                    <a:pt x="17236" y="3376"/>
                    <a:pt x="17028" y="3433"/>
                  </a:cubicBezTo>
                  <a:lnTo>
                    <a:pt x="16459" y="3622"/>
                  </a:lnTo>
                  <a:cubicBezTo>
                    <a:pt x="16099" y="3755"/>
                    <a:pt x="15757" y="3850"/>
                    <a:pt x="15454" y="3926"/>
                  </a:cubicBezTo>
                  <a:cubicBezTo>
                    <a:pt x="15151" y="4021"/>
                    <a:pt x="14885" y="4096"/>
                    <a:pt x="14677" y="4153"/>
                  </a:cubicBezTo>
                  <a:lnTo>
                    <a:pt x="13994" y="4305"/>
                  </a:lnTo>
                  <a:cubicBezTo>
                    <a:pt x="13994" y="4305"/>
                    <a:pt x="13937" y="4324"/>
                    <a:pt x="13823" y="4343"/>
                  </a:cubicBezTo>
                  <a:lnTo>
                    <a:pt x="13311" y="4457"/>
                  </a:lnTo>
                  <a:cubicBezTo>
                    <a:pt x="13103" y="4495"/>
                    <a:pt x="12837" y="4551"/>
                    <a:pt x="12515" y="4608"/>
                  </a:cubicBezTo>
                  <a:cubicBezTo>
                    <a:pt x="12212" y="4646"/>
                    <a:pt x="11870" y="4722"/>
                    <a:pt x="11472" y="4760"/>
                  </a:cubicBezTo>
                  <a:cubicBezTo>
                    <a:pt x="10153" y="4954"/>
                    <a:pt x="8826" y="5051"/>
                    <a:pt x="7496" y="5051"/>
                  </a:cubicBezTo>
                  <a:cubicBezTo>
                    <a:pt x="6875" y="5051"/>
                    <a:pt x="6253" y="5030"/>
                    <a:pt x="5632" y="4988"/>
                  </a:cubicBezTo>
                  <a:cubicBezTo>
                    <a:pt x="4513" y="4931"/>
                    <a:pt x="3413" y="4798"/>
                    <a:pt x="2314" y="4589"/>
                  </a:cubicBezTo>
                  <a:cubicBezTo>
                    <a:pt x="2181" y="4570"/>
                    <a:pt x="2048" y="4551"/>
                    <a:pt x="1915" y="4533"/>
                  </a:cubicBezTo>
                  <a:cubicBezTo>
                    <a:pt x="1802" y="4514"/>
                    <a:pt x="1688" y="4476"/>
                    <a:pt x="1574" y="4438"/>
                  </a:cubicBezTo>
                  <a:cubicBezTo>
                    <a:pt x="1403" y="4381"/>
                    <a:pt x="1233" y="4286"/>
                    <a:pt x="1081" y="4153"/>
                  </a:cubicBezTo>
                  <a:cubicBezTo>
                    <a:pt x="1005" y="4077"/>
                    <a:pt x="986" y="3964"/>
                    <a:pt x="1024" y="3850"/>
                  </a:cubicBezTo>
                  <a:cubicBezTo>
                    <a:pt x="1081" y="3698"/>
                    <a:pt x="1176" y="3528"/>
                    <a:pt x="1309" y="3395"/>
                  </a:cubicBezTo>
                  <a:cubicBezTo>
                    <a:pt x="1707" y="2921"/>
                    <a:pt x="2219" y="2542"/>
                    <a:pt x="2807" y="2276"/>
                  </a:cubicBezTo>
                  <a:cubicBezTo>
                    <a:pt x="3300" y="2068"/>
                    <a:pt x="3831" y="1897"/>
                    <a:pt x="4361" y="1783"/>
                  </a:cubicBezTo>
                  <a:cubicBezTo>
                    <a:pt x="4469" y="1755"/>
                    <a:pt x="4577" y="1732"/>
                    <a:pt x="4686" y="1712"/>
                  </a:cubicBezTo>
                  <a:lnTo>
                    <a:pt x="4686" y="1712"/>
                  </a:lnTo>
                  <a:cubicBezTo>
                    <a:pt x="4552" y="1818"/>
                    <a:pt x="4416" y="1933"/>
                    <a:pt x="4267" y="2049"/>
                  </a:cubicBezTo>
                  <a:cubicBezTo>
                    <a:pt x="4570" y="1992"/>
                    <a:pt x="4854" y="1935"/>
                    <a:pt x="5101" y="1859"/>
                  </a:cubicBezTo>
                  <a:cubicBezTo>
                    <a:pt x="5366" y="1802"/>
                    <a:pt x="5613" y="1764"/>
                    <a:pt x="5878" y="1707"/>
                  </a:cubicBezTo>
                  <a:lnTo>
                    <a:pt x="6258" y="1612"/>
                  </a:lnTo>
                  <a:lnTo>
                    <a:pt x="6656" y="1537"/>
                  </a:lnTo>
                  <a:cubicBezTo>
                    <a:pt x="6808" y="1499"/>
                    <a:pt x="6940" y="1461"/>
                    <a:pt x="7092" y="1423"/>
                  </a:cubicBezTo>
                  <a:cubicBezTo>
                    <a:pt x="7244" y="1385"/>
                    <a:pt x="7395" y="1347"/>
                    <a:pt x="7566" y="1309"/>
                  </a:cubicBezTo>
                  <a:cubicBezTo>
                    <a:pt x="7737" y="1271"/>
                    <a:pt x="8021" y="1195"/>
                    <a:pt x="8362" y="1138"/>
                  </a:cubicBezTo>
                  <a:lnTo>
                    <a:pt x="8931" y="1063"/>
                  </a:lnTo>
                  <a:lnTo>
                    <a:pt x="9064" y="1063"/>
                  </a:lnTo>
                  <a:lnTo>
                    <a:pt x="9235" y="1044"/>
                  </a:lnTo>
                  <a:lnTo>
                    <a:pt x="9557" y="1006"/>
                  </a:lnTo>
                  <a:cubicBezTo>
                    <a:pt x="9803" y="987"/>
                    <a:pt x="10031" y="968"/>
                    <a:pt x="10277" y="968"/>
                  </a:cubicBezTo>
                  <a:cubicBezTo>
                    <a:pt x="10534" y="954"/>
                    <a:pt x="10790" y="947"/>
                    <a:pt x="11045" y="947"/>
                  </a:cubicBezTo>
                  <a:close/>
                  <a:moveTo>
                    <a:pt x="10983" y="1"/>
                  </a:moveTo>
                  <a:cubicBezTo>
                    <a:pt x="10729" y="1"/>
                    <a:pt x="10475" y="7"/>
                    <a:pt x="10221" y="20"/>
                  </a:cubicBezTo>
                  <a:cubicBezTo>
                    <a:pt x="9974" y="20"/>
                    <a:pt x="9728" y="39"/>
                    <a:pt x="9481" y="77"/>
                  </a:cubicBezTo>
                  <a:lnTo>
                    <a:pt x="9121" y="115"/>
                  </a:lnTo>
                  <a:lnTo>
                    <a:pt x="8950" y="115"/>
                  </a:lnTo>
                  <a:lnTo>
                    <a:pt x="8855" y="133"/>
                  </a:lnTo>
                  <a:lnTo>
                    <a:pt x="8798" y="133"/>
                  </a:lnTo>
                  <a:lnTo>
                    <a:pt x="8211" y="228"/>
                  </a:lnTo>
                  <a:cubicBezTo>
                    <a:pt x="7831" y="285"/>
                    <a:pt x="7547" y="380"/>
                    <a:pt x="7357" y="418"/>
                  </a:cubicBezTo>
                  <a:cubicBezTo>
                    <a:pt x="7168" y="456"/>
                    <a:pt x="7016" y="494"/>
                    <a:pt x="6845" y="551"/>
                  </a:cubicBezTo>
                  <a:cubicBezTo>
                    <a:pt x="6694" y="608"/>
                    <a:pt x="6542" y="664"/>
                    <a:pt x="6409" y="721"/>
                  </a:cubicBezTo>
                  <a:cubicBezTo>
                    <a:pt x="6258" y="778"/>
                    <a:pt x="6125" y="835"/>
                    <a:pt x="5992" y="892"/>
                  </a:cubicBezTo>
                  <a:cubicBezTo>
                    <a:pt x="5878" y="949"/>
                    <a:pt x="5765" y="1006"/>
                    <a:pt x="5632" y="1082"/>
                  </a:cubicBezTo>
                  <a:cubicBezTo>
                    <a:pt x="5499" y="1153"/>
                    <a:pt x="5373" y="1224"/>
                    <a:pt x="5251" y="1301"/>
                  </a:cubicBezTo>
                  <a:lnTo>
                    <a:pt x="5251" y="1301"/>
                  </a:lnTo>
                  <a:cubicBezTo>
                    <a:pt x="4950" y="1198"/>
                    <a:pt x="4637" y="1132"/>
                    <a:pt x="4324" y="1101"/>
                  </a:cubicBezTo>
                  <a:cubicBezTo>
                    <a:pt x="4225" y="1092"/>
                    <a:pt x="4125" y="1088"/>
                    <a:pt x="4026" y="1088"/>
                  </a:cubicBezTo>
                  <a:cubicBezTo>
                    <a:pt x="3477" y="1088"/>
                    <a:pt x="2925" y="1217"/>
                    <a:pt x="2427" y="1442"/>
                  </a:cubicBezTo>
                  <a:cubicBezTo>
                    <a:pt x="1726" y="1745"/>
                    <a:pt x="1100" y="2219"/>
                    <a:pt x="607" y="2807"/>
                  </a:cubicBezTo>
                  <a:lnTo>
                    <a:pt x="550" y="2864"/>
                  </a:lnTo>
                  <a:lnTo>
                    <a:pt x="474" y="2959"/>
                  </a:lnTo>
                  <a:cubicBezTo>
                    <a:pt x="436" y="3016"/>
                    <a:pt x="380" y="3073"/>
                    <a:pt x="342" y="3129"/>
                  </a:cubicBezTo>
                  <a:cubicBezTo>
                    <a:pt x="247" y="3281"/>
                    <a:pt x="171" y="3452"/>
                    <a:pt x="133" y="3603"/>
                  </a:cubicBezTo>
                  <a:cubicBezTo>
                    <a:pt x="0" y="4021"/>
                    <a:pt x="114" y="4457"/>
                    <a:pt x="399" y="4779"/>
                  </a:cubicBezTo>
                  <a:cubicBezTo>
                    <a:pt x="645" y="5026"/>
                    <a:pt x="948" y="5215"/>
                    <a:pt x="1290" y="5329"/>
                  </a:cubicBezTo>
                  <a:cubicBezTo>
                    <a:pt x="1441" y="5367"/>
                    <a:pt x="1593" y="5405"/>
                    <a:pt x="1745" y="5443"/>
                  </a:cubicBezTo>
                  <a:cubicBezTo>
                    <a:pt x="1896" y="5481"/>
                    <a:pt x="2029" y="5500"/>
                    <a:pt x="2162" y="5519"/>
                  </a:cubicBezTo>
                  <a:cubicBezTo>
                    <a:pt x="3300" y="5727"/>
                    <a:pt x="4437" y="5860"/>
                    <a:pt x="5575" y="5917"/>
                  </a:cubicBezTo>
                  <a:cubicBezTo>
                    <a:pt x="6215" y="5959"/>
                    <a:pt x="6856" y="5980"/>
                    <a:pt x="7497" y="5980"/>
                  </a:cubicBezTo>
                  <a:cubicBezTo>
                    <a:pt x="8872" y="5980"/>
                    <a:pt x="10247" y="5883"/>
                    <a:pt x="11605" y="5689"/>
                  </a:cubicBezTo>
                  <a:cubicBezTo>
                    <a:pt x="12003" y="5651"/>
                    <a:pt x="12363" y="5575"/>
                    <a:pt x="12686" y="5519"/>
                  </a:cubicBezTo>
                  <a:cubicBezTo>
                    <a:pt x="13008" y="5462"/>
                    <a:pt x="13273" y="5405"/>
                    <a:pt x="13501" y="5367"/>
                  </a:cubicBezTo>
                  <a:lnTo>
                    <a:pt x="14032" y="5253"/>
                  </a:lnTo>
                  <a:cubicBezTo>
                    <a:pt x="14146" y="5234"/>
                    <a:pt x="14202" y="5215"/>
                    <a:pt x="14202" y="5215"/>
                  </a:cubicBezTo>
                  <a:lnTo>
                    <a:pt x="14904" y="5044"/>
                  </a:lnTo>
                  <a:cubicBezTo>
                    <a:pt x="15132" y="4988"/>
                    <a:pt x="15397" y="4912"/>
                    <a:pt x="15700" y="4836"/>
                  </a:cubicBezTo>
                  <a:cubicBezTo>
                    <a:pt x="16023" y="4741"/>
                    <a:pt x="16364" y="4646"/>
                    <a:pt x="16743" y="4514"/>
                  </a:cubicBezTo>
                  <a:lnTo>
                    <a:pt x="17350" y="4324"/>
                  </a:lnTo>
                  <a:cubicBezTo>
                    <a:pt x="17559" y="4248"/>
                    <a:pt x="17767" y="4172"/>
                    <a:pt x="17976" y="4077"/>
                  </a:cubicBezTo>
                  <a:lnTo>
                    <a:pt x="18317" y="3964"/>
                  </a:lnTo>
                  <a:lnTo>
                    <a:pt x="18488" y="3888"/>
                  </a:lnTo>
                  <a:lnTo>
                    <a:pt x="18791" y="3774"/>
                  </a:lnTo>
                  <a:lnTo>
                    <a:pt x="20024" y="3262"/>
                  </a:lnTo>
                  <a:lnTo>
                    <a:pt x="20175" y="3186"/>
                  </a:lnTo>
                  <a:lnTo>
                    <a:pt x="20251" y="3148"/>
                  </a:lnTo>
                  <a:lnTo>
                    <a:pt x="20308" y="3148"/>
                  </a:lnTo>
                  <a:lnTo>
                    <a:pt x="20005" y="2940"/>
                  </a:lnTo>
                  <a:lnTo>
                    <a:pt x="19379" y="2542"/>
                  </a:lnTo>
                  <a:lnTo>
                    <a:pt x="18753" y="2124"/>
                  </a:lnTo>
                  <a:lnTo>
                    <a:pt x="18393" y="1916"/>
                  </a:lnTo>
                  <a:cubicBezTo>
                    <a:pt x="17881" y="1631"/>
                    <a:pt x="17369" y="1385"/>
                    <a:pt x="16857" y="1157"/>
                  </a:cubicBezTo>
                  <a:cubicBezTo>
                    <a:pt x="14988" y="400"/>
                    <a:pt x="12999" y="1"/>
                    <a:pt x="10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396" name="Google Shape;396;p36"/>
            <p:cNvSpPr/>
            <p:nvPr/>
          </p:nvSpPr>
          <p:spPr>
            <a:xfrm>
              <a:off x="661971" y="3692680"/>
              <a:ext cx="388505" cy="127946"/>
            </a:xfrm>
            <a:custGeom>
              <a:avLst/>
              <a:gdLst/>
              <a:ahLst/>
              <a:cxnLst/>
              <a:rect l="l" t="t" r="r" b="b"/>
              <a:pathLst>
                <a:path w="23229" h="7650" extrusionOk="0">
                  <a:moveTo>
                    <a:pt x="5557" y="937"/>
                  </a:moveTo>
                  <a:cubicBezTo>
                    <a:pt x="5803" y="937"/>
                    <a:pt x="6056" y="941"/>
                    <a:pt x="6315" y="949"/>
                  </a:cubicBezTo>
                  <a:cubicBezTo>
                    <a:pt x="7566" y="949"/>
                    <a:pt x="8912" y="987"/>
                    <a:pt x="10278" y="1101"/>
                  </a:cubicBezTo>
                  <a:cubicBezTo>
                    <a:pt x="11643" y="1215"/>
                    <a:pt x="13008" y="1423"/>
                    <a:pt x="14335" y="1726"/>
                  </a:cubicBezTo>
                  <a:cubicBezTo>
                    <a:pt x="15587" y="2030"/>
                    <a:pt x="16819" y="2447"/>
                    <a:pt x="17976" y="2997"/>
                  </a:cubicBezTo>
                  <a:cubicBezTo>
                    <a:pt x="18241" y="3130"/>
                    <a:pt x="18507" y="3262"/>
                    <a:pt x="18753" y="3414"/>
                  </a:cubicBezTo>
                  <a:cubicBezTo>
                    <a:pt x="18867" y="3471"/>
                    <a:pt x="18981" y="3547"/>
                    <a:pt x="19114" y="3623"/>
                  </a:cubicBezTo>
                  <a:lnTo>
                    <a:pt x="19436" y="3812"/>
                  </a:lnTo>
                  <a:cubicBezTo>
                    <a:pt x="19607" y="3907"/>
                    <a:pt x="19758" y="4021"/>
                    <a:pt x="19910" y="4116"/>
                  </a:cubicBezTo>
                  <a:cubicBezTo>
                    <a:pt x="20195" y="4305"/>
                    <a:pt x="20422" y="4476"/>
                    <a:pt x="20574" y="4590"/>
                  </a:cubicBezTo>
                  <a:lnTo>
                    <a:pt x="21939" y="5652"/>
                  </a:lnTo>
                  <a:cubicBezTo>
                    <a:pt x="22199" y="5850"/>
                    <a:pt x="22468" y="6056"/>
                    <a:pt x="22755" y="6281"/>
                  </a:cubicBezTo>
                  <a:lnTo>
                    <a:pt x="22755" y="6281"/>
                  </a:lnTo>
                  <a:cubicBezTo>
                    <a:pt x="22318" y="6475"/>
                    <a:pt x="21852" y="6605"/>
                    <a:pt x="21370" y="6656"/>
                  </a:cubicBezTo>
                  <a:cubicBezTo>
                    <a:pt x="20958" y="6699"/>
                    <a:pt x="20545" y="6720"/>
                    <a:pt x="20125" y="6720"/>
                  </a:cubicBezTo>
                  <a:cubicBezTo>
                    <a:pt x="19985" y="6720"/>
                    <a:pt x="19844" y="6718"/>
                    <a:pt x="19702" y="6713"/>
                  </a:cubicBezTo>
                  <a:cubicBezTo>
                    <a:pt x="19038" y="6675"/>
                    <a:pt x="18374" y="6600"/>
                    <a:pt x="17730" y="6448"/>
                  </a:cubicBezTo>
                  <a:lnTo>
                    <a:pt x="17521" y="6391"/>
                  </a:lnTo>
                  <a:lnTo>
                    <a:pt x="17293" y="6334"/>
                  </a:lnTo>
                  <a:lnTo>
                    <a:pt x="16857" y="6220"/>
                  </a:lnTo>
                  <a:lnTo>
                    <a:pt x="15909" y="5993"/>
                  </a:lnTo>
                  <a:cubicBezTo>
                    <a:pt x="15265" y="5822"/>
                    <a:pt x="14601" y="5652"/>
                    <a:pt x="13918" y="5500"/>
                  </a:cubicBezTo>
                  <a:cubicBezTo>
                    <a:pt x="12572" y="5177"/>
                    <a:pt x="11169" y="4893"/>
                    <a:pt x="9785" y="4647"/>
                  </a:cubicBezTo>
                  <a:cubicBezTo>
                    <a:pt x="7339" y="4229"/>
                    <a:pt x="4874" y="3945"/>
                    <a:pt x="2409" y="3774"/>
                  </a:cubicBezTo>
                  <a:cubicBezTo>
                    <a:pt x="1916" y="3755"/>
                    <a:pt x="1461" y="3717"/>
                    <a:pt x="1062" y="3717"/>
                  </a:cubicBezTo>
                  <a:lnTo>
                    <a:pt x="930" y="3717"/>
                  </a:lnTo>
                  <a:lnTo>
                    <a:pt x="930" y="3661"/>
                  </a:lnTo>
                  <a:cubicBezTo>
                    <a:pt x="930" y="3490"/>
                    <a:pt x="949" y="3319"/>
                    <a:pt x="987" y="3168"/>
                  </a:cubicBezTo>
                  <a:lnTo>
                    <a:pt x="1043" y="2978"/>
                  </a:lnTo>
                  <a:lnTo>
                    <a:pt x="1119" y="2807"/>
                  </a:lnTo>
                  <a:cubicBezTo>
                    <a:pt x="1195" y="2637"/>
                    <a:pt x="1290" y="2485"/>
                    <a:pt x="1404" y="2333"/>
                  </a:cubicBezTo>
                  <a:cubicBezTo>
                    <a:pt x="1593" y="2106"/>
                    <a:pt x="1802" y="1897"/>
                    <a:pt x="2029" y="1726"/>
                  </a:cubicBezTo>
                  <a:cubicBezTo>
                    <a:pt x="2181" y="1613"/>
                    <a:pt x="2352" y="1518"/>
                    <a:pt x="2503" y="1442"/>
                  </a:cubicBezTo>
                  <a:cubicBezTo>
                    <a:pt x="2693" y="1347"/>
                    <a:pt x="2902" y="1271"/>
                    <a:pt x="3091" y="1215"/>
                  </a:cubicBezTo>
                  <a:cubicBezTo>
                    <a:pt x="3565" y="1082"/>
                    <a:pt x="4058" y="987"/>
                    <a:pt x="4551" y="968"/>
                  </a:cubicBezTo>
                  <a:cubicBezTo>
                    <a:pt x="4873" y="946"/>
                    <a:pt x="5209" y="937"/>
                    <a:pt x="5557" y="937"/>
                  </a:cubicBezTo>
                  <a:close/>
                  <a:moveTo>
                    <a:pt x="6315" y="1"/>
                  </a:moveTo>
                  <a:cubicBezTo>
                    <a:pt x="5689" y="1"/>
                    <a:pt x="5082" y="1"/>
                    <a:pt x="4494" y="39"/>
                  </a:cubicBezTo>
                  <a:cubicBezTo>
                    <a:pt x="3926" y="58"/>
                    <a:pt x="3357" y="172"/>
                    <a:pt x="2826" y="323"/>
                  </a:cubicBezTo>
                  <a:cubicBezTo>
                    <a:pt x="2579" y="399"/>
                    <a:pt x="2352" y="494"/>
                    <a:pt x="2124" y="608"/>
                  </a:cubicBezTo>
                  <a:cubicBezTo>
                    <a:pt x="1897" y="703"/>
                    <a:pt x="1688" y="816"/>
                    <a:pt x="1498" y="968"/>
                  </a:cubicBezTo>
                  <a:cubicBezTo>
                    <a:pt x="1195" y="1196"/>
                    <a:pt x="911" y="1461"/>
                    <a:pt x="683" y="1764"/>
                  </a:cubicBezTo>
                  <a:cubicBezTo>
                    <a:pt x="531" y="1954"/>
                    <a:pt x="399" y="2163"/>
                    <a:pt x="304" y="2390"/>
                  </a:cubicBezTo>
                  <a:cubicBezTo>
                    <a:pt x="228" y="2561"/>
                    <a:pt x="190" y="2637"/>
                    <a:pt x="190" y="2637"/>
                  </a:cubicBezTo>
                  <a:cubicBezTo>
                    <a:pt x="190" y="2637"/>
                    <a:pt x="152" y="2731"/>
                    <a:pt x="114" y="2883"/>
                  </a:cubicBezTo>
                  <a:cubicBezTo>
                    <a:pt x="38" y="3149"/>
                    <a:pt x="1" y="3395"/>
                    <a:pt x="1" y="3661"/>
                  </a:cubicBezTo>
                  <a:cubicBezTo>
                    <a:pt x="1" y="3774"/>
                    <a:pt x="19" y="3926"/>
                    <a:pt x="38" y="4059"/>
                  </a:cubicBezTo>
                  <a:cubicBezTo>
                    <a:pt x="57" y="4191"/>
                    <a:pt x="95" y="4362"/>
                    <a:pt x="133" y="4533"/>
                  </a:cubicBezTo>
                  <a:cubicBezTo>
                    <a:pt x="133" y="4567"/>
                    <a:pt x="147" y="4574"/>
                    <a:pt x="166" y="4574"/>
                  </a:cubicBezTo>
                  <a:cubicBezTo>
                    <a:pt x="179" y="4574"/>
                    <a:pt x="194" y="4571"/>
                    <a:pt x="209" y="4571"/>
                  </a:cubicBezTo>
                  <a:lnTo>
                    <a:pt x="342" y="4590"/>
                  </a:lnTo>
                  <a:lnTo>
                    <a:pt x="607" y="4609"/>
                  </a:lnTo>
                  <a:lnTo>
                    <a:pt x="1024" y="4628"/>
                  </a:lnTo>
                  <a:cubicBezTo>
                    <a:pt x="1423" y="4647"/>
                    <a:pt x="1859" y="4666"/>
                    <a:pt x="2352" y="4703"/>
                  </a:cubicBezTo>
                  <a:cubicBezTo>
                    <a:pt x="4779" y="4855"/>
                    <a:pt x="7206" y="5140"/>
                    <a:pt x="9614" y="5557"/>
                  </a:cubicBezTo>
                  <a:cubicBezTo>
                    <a:pt x="10979" y="5803"/>
                    <a:pt x="12363" y="6069"/>
                    <a:pt x="13691" y="6391"/>
                  </a:cubicBezTo>
                  <a:cubicBezTo>
                    <a:pt x="14373" y="6543"/>
                    <a:pt x="15018" y="6713"/>
                    <a:pt x="15663" y="6884"/>
                  </a:cubicBezTo>
                  <a:lnTo>
                    <a:pt x="16611" y="7130"/>
                  </a:lnTo>
                  <a:lnTo>
                    <a:pt x="17085" y="7244"/>
                  </a:lnTo>
                  <a:lnTo>
                    <a:pt x="17312" y="7301"/>
                  </a:lnTo>
                  <a:lnTo>
                    <a:pt x="17521" y="7339"/>
                  </a:lnTo>
                  <a:cubicBezTo>
                    <a:pt x="18223" y="7510"/>
                    <a:pt x="18943" y="7605"/>
                    <a:pt x="19664" y="7642"/>
                  </a:cubicBezTo>
                  <a:cubicBezTo>
                    <a:pt x="19744" y="7647"/>
                    <a:pt x="19825" y="7650"/>
                    <a:pt x="19905" y="7650"/>
                  </a:cubicBezTo>
                  <a:cubicBezTo>
                    <a:pt x="20469" y="7650"/>
                    <a:pt x="21029" y="7533"/>
                    <a:pt x="21560" y="7301"/>
                  </a:cubicBezTo>
                  <a:cubicBezTo>
                    <a:pt x="22051" y="7090"/>
                    <a:pt x="22478" y="6750"/>
                    <a:pt x="22809" y="6324"/>
                  </a:cubicBezTo>
                  <a:lnTo>
                    <a:pt x="22809" y="6324"/>
                  </a:lnTo>
                  <a:cubicBezTo>
                    <a:pt x="22944" y="6430"/>
                    <a:pt x="23084" y="6541"/>
                    <a:pt x="23228" y="6656"/>
                  </a:cubicBezTo>
                  <a:cubicBezTo>
                    <a:pt x="23020" y="6126"/>
                    <a:pt x="22735" y="5633"/>
                    <a:pt x="22413" y="5177"/>
                  </a:cubicBezTo>
                  <a:cubicBezTo>
                    <a:pt x="22053" y="4684"/>
                    <a:pt x="21617" y="4229"/>
                    <a:pt x="21124" y="3850"/>
                  </a:cubicBezTo>
                  <a:cubicBezTo>
                    <a:pt x="20972" y="3736"/>
                    <a:pt x="20725" y="3547"/>
                    <a:pt x="20422" y="3338"/>
                  </a:cubicBezTo>
                  <a:cubicBezTo>
                    <a:pt x="20270" y="3243"/>
                    <a:pt x="20100" y="3130"/>
                    <a:pt x="19929" y="3016"/>
                  </a:cubicBezTo>
                  <a:lnTo>
                    <a:pt x="19588" y="2807"/>
                  </a:lnTo>
                  <a:cubicBezTo>
                    <a:pt x="19455" y="2731"/>
                    <a:pt x="19322" y="2656"/>
                    <a:pt x="19190" y="2580"/>
                  </a:cubicBezTo>
                  <a:cubicBezTo>
                    <a:pt x="18924" y="2428"/>
                    <a:pt x="18659" y="2295"/>
                    <a:pt x="18374" y="2163"/>
                  </a:cubicBezTo>
                  <a:cubicBezTo>
                    <a:pt x="17142" y="1575"/>
                    <a:pt x="15871" y="1120"/>
                    <a:pt x="14563" y="816"/>
                  </a:cubicBezTo>
                  <a:cubicBezTo>
                    <a:pt x="13179" y="494"/>
                    <a:pt x="11757" y="285"/>
                    <a:pt x="10353" y="172"/>
                  </a:cubicBezTo>
                  <a:cubicBezTo>
                    <a:pt x="8950" y="58"/>
                    <a:pt x="7585" y="20"/>
                    <a:pt x="6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397" name="Google Shape;397;p36"/>
            <p:cNvSpPr/>
            <p:nvPr/>
          </p:nvSpPr>
          <p:spPr>
            <a:xfrm>
              <a:off x="1084716" y="3647305"/>
              <a:ext cx="158888" cy="77437"/>
            </a:xfrm>
            <a:custGeom>
              <a:avLst/>
              <a:gdLst/>
              <a:ahLst/>
              <a:cxnLst/>
              <a:rect l="l" t="t" r="r" b="b"/>
              <a:pathLst>
                <a:path w="9500" h="4630" extrusionOk="0">
                  <a:moveTo>
                    <a:pt x="6088" y="0"/>
                  </a:moveTo>
                  <a:cubicBezTo>
                    <a:pt x="5393" y="0"/>
                    <a:pt x="4700" y="97"/>
                    <a:pt x="4039" y="306"/>
                  </a:cubicBezTo>
                  <a:cubicBezTo>
                    <a:pt x="3849" y="344"/>
                    <a:pt x="3546" y="477"/>
                    <a:pt x="3546" y="477"/>
                  </a:cubicBezTo>
                  <a:cubicBezTo>
                    <a:pt x="3546" y="477"/>
                    <a:pt x="3432" y="514"/>
                    <a:pt x="3318" y="571"/>
                  </a:cubicBezTo>
                  <a:cubicBezTo>
                    <a:pt x="3224" y="609"/>
                    <a:pt x="3110" y="666"/>
                    <a:pt x="2996" y="723"/>
                  </a:cubicBezTo>
                  <a:cubicBezTo>
                    <a:pt x="2541" y="951"/>
                    <a:pt x="2105" y="1216"/>
                    <a:pt x="1707" y="1557"/>
                  </a:cubicBezTo>
                  <a:cubicBezTo>
                    <a:pt x="1214" y="1956"/>
                    <a:pt x="797" y="2449"/>
                    <a:pt x="493" y="3017"/>
                  </a:cubicBezTo>
                  <a:cubicBezTo>
                    <a:pt x="247" y="3529"/>
                    <a:pt x="76" y="4079"/>
                    <a:pt x="0" y="4629"/>
                  </a:cubicBezTo>
                  <a:cubicBezTo>
                    <a:pt x="323" y="4193"/>
                    <a:pt x="664" y="3795"/>
                    <a:pt x="1043" y="3416"/>
                  </a:cubicBezTo>
                  <a:cubicBezTo>
                    <a:pt x="1441" y="2998"/>
                    <a:pt x="1858" y="2619"/>
                    <a:pt x="2295" y="2278"/>
                  </a:cubicBezTo>
                  <a:cubicBezTo>
                    <a:pt x="2636" y="1993"/>
                    <a:pt x="3015" y="1747"/>
                    <a:pt x="3413" y="1538"/>
                  </a:cubicBezTo>
                  <a:cubicBezTo>
                    <a:pt x="3489" y="1519"/>
                    <a:pt x="3603" y="1463"/>
                    <a:pt x="3698" y="1425"/>
                  </a:cubicBezTo>
                  <a:lnTo>
                    <a:pt x="3887" y="1330"/>
                  </a:lnTo>
                  <a:cubicBezTo>
                    <a:pt x="3887" y="1330"/>
                    <a:pt x="4153" y="1235"/>
                    <a:pt x="4323" y="1197"/>
                  </a:cubicBezTo>
                  <a:cubicBezTo>
                    <a:pt x="4888" y="1009"/>
                    <a:pt x="5468" y="929"/>
                    <a:pt x="6063" y="929"/>
                  </a:cubicBezTo>
                  <a:cubicBezTo>
                    <a:pt x="6128" y="929"/>
                    <a:pt x="6192" y="930"/>
                    <a:pt x="6258" y="932"/>
                  </a:cubicBezTo>
                  <a:cubicBezTo>
                    <a:pt x="6807" y="932"/>
                    <a:pt x="7376" y="989"/>
                    <a:pt x="7926" y="1064"/>
                  </a:cubicBezTo>
                  <a:cubicBezTo>
                    <a:pt x="8457" y="1140"/>
                    <a:pt x="8988" y="1254"/>
                    <a:pt x="9500" y="1406"/>
                  </a:cubicBezTo>
                  <a:cubicBezTo>
                    <a:pt x="9102" y="989"/>
                    <a:pt x="8647" y="666"/>
                    <a:pt x="8116" y="420"/>
                  </a:cubicBezTo>
                  <a:cubicBezTo>
                    <a:pt x="7547" y="154"/>
                    <a:pt x="6921" y="21"/>
                    <a:pt x="6276" y="3"/>
                  </a:cubicBezTo>
                  <a:cubicBezTo>
                    <a:pt x="6214" y="1"/>
                    <a:pt x="6151" y="0"/>
                    <a:pt x="6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398" name="Google Shape;398;p36"/>
            <p:cNvSpPr/>
            <p:nvPr/>
          </p:nvSpPr>
          <p:spPr>
            <a:xfrm>
              <a:off x="664831" y="3555767"/>
              <a:ext cx="350439" cy="241275"/>
            </a:xfrm>
            <a:custGeom>
              <a:avLst/>
              <a:gdLst/>
              <a:ahLst/>
              <a:cxnLst/>
              <a:rect l="l" t="t" r="r" b="b"/>
              <a:pathLst>
                <a:path w="20953" h="14426" extrusionOk="0">
                  <a:moveTo>
                    <a:pt x="11361" y="1"/>
                  </a:moveTo>
                  <a:cubicBezTo>
                    <a:pt x="11272" y="1"/>
                    <a:pt x="11182" y="11"/>
                    <a:pt x="11093" y="34"/>
                  </a:cubicBezTo>
                  <a:cubicBezTo>
                    <a:pt x="10865" y="109"/>
                    <a:pt x="10675" y="242"/>
                    <a:pt x="10505" y="413"/>
                  </a:cubicBezTo>
                  <a:cubicBezTo>
                    <a:pt x="10334" y="565"/>
                    <a:pt x="10201" y="754"/>
                    <a:pt x="10069" y="944"/>
                  </a:cubicBezTo>
                  <a:cubicBezTo>
                    <a:pt x="10012" y="1057"/>
                    <a:pt x="9955" y="1114"/>
                    <a:pt x="9898" y="1209"/>
                  </a:cubicBezTo>
                  <a:lnTo>
                    <a:pt x="9708" y="1494"/>
                  </a:lnTo>
                  <a:cubicBezTo>
                    <a:pt x="9424" y="1892"/>
                    <a:pt x="9102" y="2271"/>
                    <a:pt x="8760" y="2631"/>
                  </a:cubicBezTo>
                  <a:cubicBezTo>
                    <a:pt x="7281" y="4167"/>
                    <a:pt x="4930" y="5476"/>
                    <a:pt x="3299" y="6499"/>
                  </a:cubicBezTo>
                  <a:cubicBezTo>
                    <a:pt x="2370" y="7087"/>
                    <a:pt x="1802" y="7466"/>
                    <a:pt x="1517" y="7694"/>
                  </a:cubicBezTo>
                  <a:cubicBezTo>
                    <a:pt x="1365" y="7789"/>
                    <a:pt x="1233" y="7903"/>
                    <a:pt x="1100" y="7997"/>
                  </a:cubicBezTo>
                  <a:lnTo>
                    <a:pt x="910" y="8149"/>
                  </a:lnTo>
                  <a:cubicBezTo>
                    <a:pt x="853" y="8206"/>
                    <a:pt x="778" y="8263"/>
                    <a:pt x="721" y="8339"/>
                  </a:cubicBezTo>
                  <a:cubicBezTo>
                    <a:pt x="493" y="8547"/>
                    <a:pt x="323" y="8813"/>
                    <a:pt x="190" y="9116"/>
                  </a:cubicBezTo>
                  <a:cubicBezTo>
                    <a:pt x="57" y="9382"/>
                    <a:pt x="0" y="9685"/>
                    <a:pt x="19" y="10007"/>
                  </a:cubicBezTo>
                  <a:cubicBezTo>
                    <a:pt x="38" y="10159"/>
                    <a:pt x="95" y="10330"/>
                    <a:pt x="190" y="10462"/>
                  </a:cubicBezTo>
                  <a:cubicBezTo>
                    <a:pt x="285" y="10576"/>
                    <a:pt x="417" y="10671"/>
                    <a:pt x="550" y="10728"/>
                  </a:cubicBezTo>
                  <a:cubicBezTo>
                    <a:pt x="455" y="10633"/>
                    <a:pt x="398" y="10500"/>
                    <a:pt x="379" y="10368"/>
                  </a:cubicBezTo>
                  <a:cubicBezTo>
                    <a:pt x="360" y="10254"/>
                    <a:pt x="379" y="10140"/>
                    <a:pt x="417" y="10026"/>
                  </a:cubicBezTo>
                  <a:cubicBezTo>
                    <a:pt x="493" y="9818"/>
                    <a:pt x="626" y="9628"/>
                    <a:pt x="778" y="9457"/>
                  </a:cubicBezTo>
                  <a:cubicBezTo>
                    <a:pt x="929" y="9287"/>
                    <a:pt x="1100" y="9116"/>
                    <a:pt x="1290" y="8964"/>
                  </a:cubicBezTo>
                  <a:cubicBezTo>
                    <a:pt x="1346" y="8926"/>
                    <a:pt x="1384" y="8889"/>
                    <a:pt x="1441" y="8851"/>
                  </a:cubicBezTo>
                  <a:lnTo>
                    <a:pt x="1650" y="8737"/>
                  </a:lnTo>
                  <a:cubicBezTo>
                    <a:pt x="1764" y="8642"/>
                    <a:pt x="1896" y="8547"/>
                    <a:pt x="2048" y="8452"/>
                  </a:cubicBezTo>
                  <a:cubicBezTo>
                    <a:pt x="2332" y="8244"/>
                    <a:pt x="2863" y="7865"/>
                    <a:pt x="3792" y="7315"/>
                  </a:cubicBezTo>
                  <a:cubicBezTo>
                    <a:pt x="4608" y="6803"/>
                    <a:pt x="5594" y="6215"/>
                    <a:pt x="6599" y="5551"/>
                  </a:cubicBezTo>
                  <a:cubicBezTo>
                    <a:pt x="7623" y="4888"/>
                    <a:pt x="8571" y="4129"/>
                    <a:pt x="9424" y="3276"/>
                  </a:cubicBezTo>
                  <a:cubicBezTo>
                    <a:pt x="9633" y="3067"/>
                    <a:pt x="9822" y="2878"/>
                    <a:pt x="9993" y="2650"/>
                  </a:cubicBezTo>
                  <a:cubicBezTo>
                    <a:pt x="10164" y="2442"/>
                    <a:pt x="10334" y="2252"/>
                    <a:pt x="10467" y="2043"/>
                  </a:cubicBezTo>
                  <a:lnTo>
                    <a:pt x="10675" y="1740"/>
                  </a:lnTo>
                  <a:cubicBezTo>
                    <a:pt x="10732" y="1645"/>
                    <a:pt x="10808" y="1532"/>
                    <a:pt x="10846" y="1456"/>
                  </a:cubicBezTo>
                  <a:cubicBezTo>
                    <a:pt x="10941" y="1323"/>
                    <a:pt x="11036" y="1190"/>
                    <a:pt x="11150" y="1076"/>
                  </a:cubicBezTo>
                  <a:cubicBezTo>
                    <a:pt x="11206" y="1020"/>
                    <a:pt x="11282" y="963"/>
                    <a:pt x="11358" y="944"/>
                  </a:cubicBezTo>
                  <a:lnTo>
                    <a:pt x="11396" y="944"/>
                  </a:lnTo>
                  <a:cubicBezTo>
                    <a:pt x="11415" y="944"/>
                    <a:pt x="11472" y="1020"/>
                    <a:pt x="11472" y="1020"/>
                  </a:cubicBezTo>
                  <a:lnTo>
                    <a:pt x="14430" y="4508"/>
                  </a:lnTo>
                  <a:cubicBezTo>
                    <a:pt x="15245" y="5457"/>
                    <a:pt x="16098" y="6499"/>
                    <a:pt x="16857" y="7504"/>
                  </a:cubicBezTo>
                  <a:cubicBezTo>
                    <a:pt x="17521" y="8358"/>
                    <a:pt x="18146" y="9249"/>
                    <a:pt x="18696" y="10197"/>
                  </a:cubicBezTo>
                  <a:cubicBezTo>
                    <a:pt x="19094" y="10880"/>
                    <a:pt x="19265" y="11221"/>
                    <a:pt x="19379" y="11429"/>
                  </a:cubicBezTo>
                  <a:cubicBezTo>
                    <a:pt x="19682" y="12036"/>
                    <a:pt x="19929" y="12529"/>
                    <a:pt x="20175" y="12984"/>
                  </a:cubicBezTo>
                  <a:cubicBezTo>
                    <a:pt x="20308" y="13231"/>
                    <a:pt x="20403" y="13439"/>
                    <a:pt x="20554" y="13667"/>
                  </a:cubicBezTo>
                  <a:cubicBezTo>
                    <a:pt x="20687" y="13913"/>
                    <a:pt x="20801" y="14160"/>
                    <a:pt x="20953" y="14425"/>
                  </a:cubicBezTo>
                  <a:cubicBezTo>
                    <a:pt x="20953" y="14122"/>
                    <a:pt x="20953" y="13838"/>
                    <a:pt x="20934" y="13572"/>
                  </a:cubicBezTo>
                  <a:cubicBezTo>
                    <a:pt x="20896" y="13307"/>
                    <a:pt x="20877" y="13041"/>
                    <a:pt x="20820" y="12776"/>
                  </a:cubicBezTo>
                  <a:cubicBezTo>
                    <a:pt x="20687" y="12169"/>
                    <a:pt x="20479" y="11581"/>
                    <a:pt x="20194" y="11031"/>
                  </a:cubicBezTo>
                  <a:cubicBezTo>
                    <a:pt x="20099" y="10804"/>
                    <a:pt x="19929" y="10443"/>
                    <a:pt x="19493" y="9723"/>
                  </a:cubicBezTo>
                  <a:cubicBezTo>
                    <a:pt x="18905" y="8756"/>
                    <a:pt x="18279" y="7827"/>
                    <a:pt x="17596" y="6936"/>
                  </a:cubicBezTo>
                  <a:cubicBezTo>
                    <a:pt x="16819" y="5912"/>
                    <a:pt x="15928" y="4850"/>
                    <a:pt x="15131" y="3902"/>
                  </a:cubicBezTo>
                  <a:lnTo>
                    <a:pt x="12154" y="375"/>
                  </a:lnTo>
                  <a:lnTo>
                    <a:pt x="12079" y="299"/>
                  </a:lnTo>
                  <a:cubicBezTo>
                    <a:pt x="11984" y="204"/>
                    <a:pt x="11889" y="128"/>
                    <a:pt x="11756" y="72"/>
                  </a:cubicBezTo>
                  <a:cubicBezTo>
                    <a:pt x="11630" y="26"/>
                    <a:pt x="11497" y="1"/>
                    <a:pt x="11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399" name="Google Shape;399;p36"/>
            <p:cNvSpPr/>
            <p:nvPr/>
          </p:nvSpPr>
          <p:spPr>
            <a:xfrm>
              <a:off x="990838" y="3791008"/>
              <a:ext cx="21893" cy="329817"/>
            </a:xfrm>
            <a:custGeom>
              <a:avLst/>
              <a:gdLst/>
              <a:ahLst/>
              <a:cxnLst/>
              <a:rect l="l" t="t" r="r" b="b"/>
              <a:pathLst>
                <a:path w="1309" h="19720" extrusionOk="0">
                  <a:moveTo>
                    <a:pt x="892" y="0"/>
                  </a:moveTo>
                  <a:cubicBezTo>
                    <a:pt x="550" y="1100"/>
                    <a:pt x="380" y="2256"/>
                    <a:pt x="361" y="3413"/>
                  </a:cubicBezTo>
                  <a:cubicBezTo>
                    <a:pt x="361" y="3641"/>
                    <a:pt x="323" y="4039"/>
                    <a:pt x="304" y="4854"/>
                  </a:cubicBezTo>
                  <a:cubicBezTo>
                    <a:pt x="285" y="6295"/>
                    <a:pt x="190" y="9727"/>
                    <a:pt x="190" y="9727"/>
                  </a:cubicBezTo>
                  <a:cubicBezTo>
                    <a:pt x="190" y="9727"/>
                    <a:pt x="114" y="12590"/>
                    <a:pt x="76" y="14183"/>
                  </a:cubicBezTo>
                  <a:cubicBezTo>
                    <a:pt x="57" y="15264"/>
                    <a:pt x="39" y="15947"/>
                    <a:pt x="39" y="16288"/>
                  </a:cubicBezTo>
                  <a:cubicBezTo>
                    <a:pt x="1" y="17445"/>
                    <a:pt x="114" y="18601"/>
                    <a:pt x="399" y="19720"/>
                  </a:cubicBezTo>
                  <a:cubicBezTo>
                    <a:pt x="740" y="18620"/>
                    <a:pt x="930" y="17464"/>
                    <a:pt x="949" y="16326"/>
                  </a:cubicBezTo>
                  <a:cubicBezTo>
                    <a:pt x="949" y="15966"/>
                    <a:pt x="968" y="15302"/>
                    <a:pt x="1006" y="14202"/>
                  </a:cubicBezTo>
                  <a:cubicBezTo>
                    <a:pt x="1043" y="12609"/>
                    <a:pt x="1119" y="9746"/>
                    <a:pt x="1119" y="9746"/>
                  </a:cubicBezTo>
                  <a:cubicBezTo>
                    <a:pt x="1119" y="9746"/>
                    <a:pt x="1195" y="6314"/>
                    <a:pt x="1233" y="4873"/>
                  </a:cubicBezTo>
                  <a:cubicBezTo>
                    <a:pt x="1252" y="4058"/>
                    <a:pt x="1271" y="3679"/>
                    <a:pt x="1271" y="3432"/>
                  </a:cubicBezTo>
                  <a:cubicBezTo>
                    <a:pt x="1309" y="2275"/>
                    <a:pt x="1176" y="1119"/>
                    <a:pt x="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0" name="Google Shape;400;p36"/>
            <p:cNvSpPr/>
            <p:nvPr/>
          </p:nvSpPr>
          <p:spPr>
            <a:xfrm>
              <a:off x="975936" y="4158111"/>
              <a:ext cx="35541" cy="31677"/>
            </a:xfrm>
            <a:custGeom>
              <a:avLst/>
              <a:gdLst/>
              <a:ahLst/>
              <a:cxnLst/>
              <a:rect l="l" t="t" r="r" b="b"/>
              <a:pathLst>
                <a:path w="2125" h="1894" extrusionOk="0">
                  <a:moveTo>
                    <a:pt x="1539" y="1"/>
                  </a:moveTo>
                  <a:cubicBezTo>
                    <a:pt x="1468" y="1"/>
                    <a:pt x="1396" y="10"/>
                    <a:pt x="1328" y="27"/>
                  </a:cubicBezTo>
                  <a:cubicBezTo>
                    <a:pt x="1271" y="46"/>
                    <a:pt x="1195" y="84"/>
                    <a:pt x="1138" y="122"/>
                  </a:cubicBezTo>
                  <a:cubicBezTo>
                    <a:pt x="1043" y="186"/>
                    <a:pt x="971" y="279"/>
                    <a:pt x="933" y="382"/>
                  </a:cubicBezTo>
                  <a:lnTo>
                    <a:pt x="933" y="382"/>
                  </a:lnTo>
                  <a:cubicBezTo>
                    <a:pt x="922" y="381"/>
                    <a:pt x="910" y="380"/>
                    <a:pt x="899" y="380"/>
                  </a:cubicBezTo>
                  <a:cubicBezTo>
                    <a:pt x="877" y="380"/>
                    <a:pt x="855" y="383"/>
                    <a:pt x="835" y="388"/>
                  </a:cubicBezTo>
                  <a:cubicBezTo>
                    <a:pt x="626" y="407"/>
                    <a:pt x="437" y="482"/>
                    <a:pt x="285" y="615"/>
                  </a:cubicBezTo>
                  <a:cubicBezTo>
                    <a:pt x="228" y="672"/>
                    <a:pt x="171" y="729"/>
                    <a:pt x="133" y="786"/>
                  </a:cubicBezTo>
                  <a:cubicBezTo>
                    <a:pt x="76" y="881"/>
                    <a:pt x="38" y="956"/>
                    <a:pt x="19" y="1051"/>
                  </a:cubicBezTo>
                  <a:cubicBezTo>
                    <a:pt x="0" y="1146"/>
                    <a:pt x="0" y="1241"/>
                    <a:pt x="19" y="1336"/>
                  </a:cubicBezTo>
                  <a:cubicBezTo>
                    <a:pt x="38" y="1412"/>
                    <a:pt x="76" y="1487"/>
                    <a:pt x="95" y="1563"/>
                  </a:cubicBezTo>
                  <a:lnTo>
                    <a:pt x="152" y="1658"/>
                  </a:lnTo>
                  <a:lnTo>
                    <a:pt x="247" y="1734"/>
                  </a:lnTo>
                  <a:cubicBezTo>
                    <a:pt x="434" y="1839"/>
                    <a:pt x="635" y="1894"/>
                    <a:pt x="837" y="1894"/>
                  </a:cubicBezTo>
                  <a:cubicBezTo>
                    <a:pt x="963" y="1894"/>
                    <a:pt x="1090" y="1872"/>
                    <a:pt x="1214" y="1829"/>
                  </a:cubicBezTo>
                  <a:lnTo>
                    <a:pt x="1290" y="1810"/>
                  </a:lnTo>
                  <a:cubicBezTo>
                    <a:pt x="1479" y="1734"/>
                    <a:pt x="1669" y="1601"/>
                    <a:pt x="1802" y="1430"/>
                  </a:cubicBezTo>
                  <a:cubicBezTo>
                    <a:pt x="1934" y="1279"/>
                    <a:pt x="2029" y="1089"/>
                    <a:pt x="2086" y="900"/>
                  </a:cubicBezTo>
                  <a:cubicBezTo>
                    <a:pt x="2124" y="710"/>
                    <a:pt x="2105" y="520"/>
                    <a:pt x="2048" y="331"/>
                  </a:cubicBezTo>
                  <a:lnTo>
                    <a:pt x="1991" y="141"/>
                  </a:lnTo>
                  <a:lnTo>
                    <a:pt x="1783" y="46"/>
                  </a:lnTo>
                  <a:cubicBezTo>
                    <a:pt x="1710" y="15"/>
                    <a:pt x="1625"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1" name="Google Shape;401;p36"/>
            <p:cNvSpPr/>
            <p:nvPr/>
          </p:nvSpPr>
          <p:spPr>
            <a:xfrm>
              <a:off x="583647" y="3444761"/>
              <a:ext cx="902565" cy="881424"/>
            </a:xfrm>
            <a:custGeom>
              <a:avLst/>
              <a:gdLst/>
              <a:ahLst/>
              <a:cxnLst/>
              <a:rect l="l" t="t" r="r" b="b"/>
              <a:pathLst>
                <a:path w="53965" h="52701" extrusionOk="0">
                  <a:moveTo>
                    <a:pt x="20147" y="1"/>
                  </a:moveTo>
                  <a:cubicBezTo>
                    <a:pt x="20080" y="1"/>
                    <a:pt x="20014" y="6"/>
                    <a:pt x="19948" y="15"/>
                  </a:cubicBezTo>
                  <a:lnTo>
                    <a:pt x="19549" y="34"/>
                  </a:lnTo>
                  <a:cubicBezTo>
                    <a:pt x="19398" y="53"/>
                    <a:pt x="19265" y="53"/>
                    <a:pt x="19132" y="72"/>
                  </a:cubicBezTo>
                  <a:cubicBezTo>
                    <a:pt x="18980" y="91"/>
                    <a:pt x="18848" y="129"/>
                    <a:pt x="18696" y="167"/>
                  </a:cubicBezTo>
                  <a:cubicBezTo>
                    <a:pt x="18544" y="205"/>
                    <a:pt x="18393" y="243"/>
                    <a:pt x="18222" y="281"/>
                  </a:cubicBezTo>
                  <a:cubicBezTo>
                    <a:pt x="18070" y="337"/>
                    <a:pt x="17900" y="394"/>
                    <a:pt x="17729" y="470"/>
                  </a:cubicBezTo>
                  <a:cubicBezTo>
                    <a:pt x="17464" y="565"/>
                    <a:pt x="17198" y="679"/>
                    <a:pt x="16933" y="793"/>
                  </a:cubicBezTo>
                  <a:lnTo>
                    <a:pt x="16383" y="1058"/>
                  </a:lnTo>
                  <a:lnTo>
                    <a:pt x="16288" y="1096"/>
                  </a:lnTo>
                  <a:lnTo>
                    <a:pt x="16212" y="1153"/>
                  </a:lnTo>
                  <a:lnTo>
                    <a:pt x="15852" y="1342"/>
                  </a:lnTo>
                  <a:cubicBezTo>
                    <a:pt x="15605" y="1475"/>
                    <a:pt x="15378" y="1608"/>
                    <a:pt x="15131" y="1760"/>
                  </a:cubicBezTo>
                  <a:cubicBezTo>
                    <a:pt x="14904" y="1911"/>
                    <a:pt x="14657" y="2063"/>
                    <a:pt x="14430" y="2215"/>
                  </a:cubicBezTo>
                  <a:cubicBezTo>
                    <a:pt x="14183" y="2385"/>
                    <a:pt x="13975" y="2556"/>
                    <a:pt x="13747" y="2708"/>
                  </a:cubicBezTo>
                  <a:cubicBezTo>
                    <a:pt x="12818" y="3409"/>
                    <a:pt x="11927" y="4168"/>
                    <a:pt x="11092" y="4983"/>
                  </a:cubicBezTo>
                  <a:cubicBezTo>
                    <a:pt x="10239" y="5798"/>
                    <a:pt x="9424" y="6671"/>
                    <a:pt x="8609" y="7581"/>
                  </a:cubicBezTo>
                  <a:cubicBezTo>
                    <a:pt x="7774" y="8491"/>
                    <a:pt x="6959" y="9439"/>
                    <a:pt x="6144" y="10406"/>
                  </a:cubicBezTo>
                  <a:cubicBezTo>
                    <a:pt x="4532" y="12340"/>
                    <a:pt x="2939" y="14445"/>
                    <a:pt x="1782" y="16891"/>
                  </a:cubicBezTo>
                  <a:cubicBezTo>
                    <a:pt x="588" y="19356"/>
                    <a:pt x="0" y="22048"/>
                    <a:pt x="57" y="24779"/>
                  </a:cubicBezTo>
                  <a:cubicBezTo>
                    <a:pt x="114" y="27509"/>
                    <a:pt x="645" y="30183"/>
                    <a:pt x="1650" y="32724"/>
                  </a:cubicBezTo>
                  <a:cubicBezTo>
                    <a:pt x="2598" y="35189"/>
                    <a:pt x="3830" y="37521"/>
                    <a:pt x="5309" y="39701"/>
                  </a:cubicBezTo>
                  <a:cubicBezTo>
                    <a:pt x="6712" y="41768"/>
                    <a:pt x="8305" y="43702"/>
                    <a:pt x="10031" y="45504"/>
                  </a:cubicBezTo>
                  <a:cubicBezTo>
                    <a:pt x="11623" y="47191"/>
                    <a:pt x="13425" y="48670"/>
                    <a:pt x="15397" y="49903"/>
                  </a:cubicBezTo>
                  <a:cubicBezTo>
                    <a:pt x="16307" y="50453"/>
                    <a:pt x="17255" y="50946"/>
                    <a:pt x="18260" y="51325"/>
                  </a:cubicBezTo>
                  <a:lnTo>
                    <a:pt x="18620" y="51476"/>
                  </a:lnTo>
                  <a:cubicBezTo>
                    <a:pt x="18734" y="51533"/>
                    <a:pt x="18848" y="51571"/>
                    <a:pt x="18980" y="51609"/>
                  </a:cubicBezTo>
                  <a:lnTo>
                    <a:pt x="19682" y="51837"/>
                  </a:lnTo>
                  <a:lnTo>
                    <a:pt x="20403" y="52045"/>
                  </a:lnTo>
                  <a:lnTo>
                    <a:pt x="20744" y="52140"/>
                  </a:lnTo>
                  <a:lnTo>
                    <a:pt x="21104" y="52216"/>
                  </a:lnTo>
                  <a:cubicBezTo>
                    <a:pt x="22562" y="52531"/>
                    <a:pt x="24063" y="52701"/>
                    <a:pt x="25570" y="52701"/>
                  </a:cubicBezTo>
                  <a:cubicBezTo>
                    <a:pt x="25788" y="52701"/>
                    <a:pt x="26006" y="52697"/>
                    <a:pt x="26224" y="52690"/>
                  </a:cubicBezTo>
                  <a:cubicBezTo>
                    <a:pt x="27532" y="52633"/>
                    <a:pt x="28840" y="52481"/>
                    <a:pt x="30130" y="52216"/>
                  </a:cubicBezTo>
                  <a:cubicBezTo>
                    <a:pt x="30661" y="52121"/>
                    <a:pt x="31135" y="51969"/>
                    <a:pt x="31533" y="51875"/>
                  </a:cubicBezTo>
                  <a:cubicBezTo>
                    <a:pt x="31950" y="51780"/>
                    <a:pt x="32291" y="51666"/>
                    <a:pt x="32557" y="51571"/>
                  </a:cubicBezTo>
                  <a:cubicBezTo>
                    <a:pt x="32841" y="51495"/>
                    <a:pt x="33031" y="51420"/>
                    <a:pt x="33183" y="51363"/>
                  </a:cubicBezTo>
                  <a:lnTo>
                    <a:pt x="33391" y="51287"/>
                  </a:lnTo>
                  <a:cubicBezTo>
                    <a:pt x="33391" y="51287"/>
                    <a:pt x="33695" y="51211"/>
                    <a:pt x="34226" y="50983"/>
                  </a:cubicBezTo>
                  <a:cubicBezTo>
                    <a:pt x="34491" y="50870"/>
                    <a:pt x="34813" y="50756"/>
                    <a:pt x="35193" y="50566"/>
                  </a:cubicBezTo>
                  <a:lnTo>
                    <a:pt x="35818" y="50282"/>
                  </a:lnTo>
                  <a:lnTo>
                    <a:pt x="36501" y="49941"/>
                  </a:lnTo>
                  <a:cubicBezTo>
                    <a:pt x="37658" y="49334"/>
                    <a:pt x="38776" y="48670"/>
                    <a:pt x="39857" y="47912"/>
                  </a:cubicBezTo>
                  <a:cubicBezTo>
                    <a:pt x="41241" y="46926"/>
                    <a:pt x="42569" y="45845"/>
                    <a:pt x="43801" y="44669"/>
                  </a:cubicBezTo>
                  <a:cubicBezTo>
                    <a:pt x="45261" y="43247"/>
                    <a:pt x="46626" y="41730"/>
                    <a:pt x="47859" y="40119"/>
                  </a:cubicBezTo>
                  <a:cubicBezTo>
                    <a:pt x="49300" y="38298"/>
                    <a:pt x="50532" y="36345"/>
                    <a:pt x="51575" y="34297"/>
                  </a:cubicBezTo>
                  <a:cubicBezTo>
                    <a:pt x="52732" y="32041"/>
                    <a:pt x="53490" y="29614"/>
                    <a:pt x="53813" y="27092"/>
                  </a:cubicBezTo>
                  <a:cubicBezTo>
                    <a:pt x="53964" y="25784"/>
                    <a:pt x="53964" y="24456"/>
                    <a:pt x="53832" y="23148"/>
                  </a:cubicBezTo>
                  <a:cubicBezTo>
                    <a:pt x="53680" y="21783"/>
                    <a:pt x="53358" y="20475"/>
                    <a:pt x="52846" y="19223"/>
                  </a:cubicBezTo>
                  <a:cubicBezTo>
                    <a:pt x="52599" y="18578"/>
                    <a:pt x="52296" y="17953"/>
                    <a:pt x="51955" y="17365"/>
                  </a:cubicBezTo>
                  <a:cubicBezTo>
                    <a:pt x="51594" y="16777"/>
                    <a:pt x="51196" y="16227"/>
                    <a:pt x="50760" y="15677"/>
                  </a:cubicBezTo>
                  <a:cubicBezTo>
                    <a:pt x="49907" y="14634"/>
                    <a:pt x="48940" y="13667"/>
                    <a:pt x="47916" y="12776"/>
                  </a:cubicBezTo>
                  <a:cubicBezTo>
                    <a:pt x="45906" y="11013"/>
                    <a:pt x="43763" y="9382"/>
                    <a:pt x="41526" y="7941"/>
                  </a:cubicBezTo>
                  <a:cubicBezTo>
                    <a:pt x="39345" y="6538"/>
                    <a:pt x="37051" y="5286"/>
                    <a:pt x="34700" y="4206"/>
                  </a:cubicBezTo>
                  <a:cubicBezTo>
                    <a:pt x="33543" y="3675"/>
                    <a:pt x="32386" y="3201"/>
                    <a:pt x="31230" y="2765"/>
                  </a:cubicBezTo>
                  <a:cubicBezTo>
                    <a:pt x="30661" y="2537"/>
                    <a:pt x="30092" y="2347"/>
                    <a:pt x="29523" y="2139"/>
                  </a:cubicBezTo>
                  <a:cubicBezTo>
                    <a:pt x="29239" y="2044"/>
                    <a:pt x="28954" y="1949"/>
                    <a:pt x="28670" y="1873"/>
                  </a:cubicBezTo>
                  <a:lnTo>
                    <a:pt x="27949" y="1627"/>
                  </a:lnTo>
                  <a:cubicBezTo>
                    <a:pt x="27058" y="1342"/>
                    <a:pt x="26300" y="1153"/>
                    <a:pt x="25920" y="1039"/>
                  </a:cubicBezTo>
                  <a:cubicBezTo>
                    <a:pt x="25333" y="906"/>
                    <a:pt x="24745" y="793"/>
                    <a:pt x="24138" y="736"/>
                  </a:cubicBezTo>
                  <a:cubicBezTo>
                    <a:pt x="23863" y="717"/>
                    <a:pt x="23588" y="707"/>
                    <a:pt x="23313" y="707"/>
                  </a:cubicBezTo>
                  <a:cubicBezTo>
                    <a:pt x="23038" y="707"/>
                    <a:pt x="22763" y="717"/>
                    <a:pt x="22488" y="736"/>
                  </a:cubicBezTo>
                  <a:cubicBezTo>
                    <a:pt x="23038" y="1001"/>
                    <a:pt x="23493" y="1210"/>
                    <a:pt x="23986" y="1399"/>
                  </a:cubicBezTo>
                  <a:cubicBezTo>
                    <a:pt x="24536" y="1627"/>
                    <a:pt x="25105" y="1797"/>
                    <a:pt x="25693" y="1949"/>
                  </a:cubicBezTo>
                  <a:cubicBezTo>
                    <a:pt x="26053" y="2063"/>
                    <a:pt x="26793" y="2253"/>
                    <a:pt x="27684" y="2518"/>
                  </a:cubicBezTo>
                  <a:lnTo>
                    <a:pt x="28385" y="2746"/>
                  </a:lnTo>
                  <a:cubicBezTo>
                    <a:pt x="28651" y="2840"/>
                    <a:pt x="28935" y="2916"/>
                    <a:pt x="29220" y="3011"/>
                  </a:cubicBezTo>
                  <a:cubicBezTo>
                    <a:pt x="29770" y="3220"/>
                    <a:pt x="30338" y="3409"/>
                    <a:pt x="30907" y="3618"/>
                  </a:cubicBezTo>
                  <a:cubicBezTo>
                    <a:pt x="32026" y="4054"/>
                    <a:pt x="33164" y="4528"/>
                    <a:pt x="34301" y="5040"/>
                  </a:cubicBezTo>
                  <a:cubicBezTo>
                    <a:pt x="36615" y="6121"/>
                    <a:pt x="38871" y="7334"/>
                    <a:pt x="41014" y="8718"/>
                  </a:cubicBezTo>
                  <a:cubicBezTo>
                    <a:pt x="43232" y="10141"/>
                    <a:pt x="45318" y="11733"/>
                    <a:pt x="47290" y="13459"/>
                  </a:cubicBezTo>
                  <a:cubicBezTo>
                    <a:pt x="48276" y="14312"/>
                    <a:pt x="49205" y="15260"/>
                    <a:pt x="50020" y="16265"/>
                  </a:cubicBezTo>
                  <a:cubicBezTo>
                    <a:pt x="50438" y="16758"/>
                    <a:pt x="50798" y="17289"/>
                    <a:pt x="51120" y="17839"/>
                  </a:cubicBezTo>
                  <a:cubicBezTo>
                    <a:pt x="51462" y="18389"/>
                    <a:pt x="51727" y="18958"/>
                    <a:pt x="51974" y="19564"/>
                  </a:cubicBezTo>
                  <a:cubicBezTo>
                    <a:pt x="52448" y="20740"/>
                    <a:pt x="52751" y="21972"/>
                    <a:pt x="52884" y="23243"/>
                  </a:cubicBezTo>
                  <a:cubicBezTo>
                    <a:pt x="53016" y="24475"/>
                    <a:pt x="53016" y="25746"/>
                    <a:pt x="52865" y="26978"/>
                  </a:cubicBezTo>
                  <a:cubicBezTo>
                    <a:pt x="52561" y="29386"/>
                    <a:pt x="51841" y="31719"/>
                    <a:pt x="50741" y="33880"/>
                  </a:cubicBezTo>
                  <a:cubicBezTo>
                    <a:pt x="49717" y="35890"/>
                    <a:pt x="48523" y="37805"/>
                    <a:pt x="47138" y="39588"/>
                  </a:cubicBezTo>
                  <a:cubicBezTo>
                    <a:pt x="45925" y="41161"/>
                    <a:pt x="44597" y="42640"/>
                    <a:pt x="43156" y="44025"/>
                  </a:cubicBezTo>
                  <a:cubicBezTo>
                    <a:pt x="41962" y="45181"/>
                    <a:pt x="40672" y="46224"/>
                    <a:pt x="39326" y="47191"/>
                  </a:cubicBezTo>
                  <a:cubicBezTo>
                    <a:pt x="38283" y="47912"/>
                    <a:pt x="37203" y="48575"/>
                    <a:pt x="36084" y="49144"/>
                  </a:cubicBezTo>
                  <a:lnTo>
                    <a:pt x="35420" y="49485"/>
                  </a:lnTo>
                  <a:lnTo>
                    <a:pt x="34832" y="49751"/>
                  </a:lnTo>
                  <a:cubicBezTo>
                    <a:pt x="34453" y="49922"/>
                    <a:pt x="34150" y="50054"/>
                    <a:pt x="33884" y="50149"/>
                  </a:cubicBezTo>
                  <a:cubicBezTo>
                    <a:pt x="33372" y="50358"/>
                    <a:pt x="33088" y="50453"/>
                    <a:pt x="33088" y="50453"/>
                  </a:cubicBezTo>
                  <a:lnTo>
                    <a:pt x="32879" y="50528"/>
                  </a:lnTo>
                  <a:cubicBezTo>
                    <a:pt x="32747" y="50566"/>
                    <a:pt x="32538" y="50642"/>
                    <a:pt x="32273" y="50718"/>
                  </a:cubicBezTo>
                  <a:cubicBezTo>
                    <a:pt x="32007" y="50813"/>
                    <a:pt x="31685" y="50908"/>
                    <a:pt x="31287" y="51021"/>
                  </a:cubicBezTo>
                  <a:cubicBezTo>
                    <a:pt x="30907" y="51116"/>
                    <a:pt x="30452" y="51230"/>
                    <a:pt x="29940" y="51325"/>
                  </a:cubicBezTo>
                  <a:cubicBezTo>
                    <a:pt x="28708" y="51590"/>
                    <a:pt x="27456" y="51742"/>
                    <a:pt x="26186" y="51780"/>
                  </a:cubicBezTo>
                  <a:cubicBezTo>
                    <a:pt x="25963" y="51788"/>
                    <a:pt x="25741" y="51791"/>
                    <a:pt x="25518" y="51791"/>
                  </a:cubicBezTo>
                  <a:cubicBezTo>
                    <a:pt x="24106" y="51791"/>
                    <a:pt x="22686" y="51636"/>
                    <a:pt x="21294" y="51325"/>
                  </a:cubicBezTo>
                  <a:lnTo>
                    <a:pt x="20952" y="51249"/>
                  </a:lnTo>
                  <a:lnTo>
                    <a:pt x="20630" y="51173"/>
                  </a:lnTo>
                  <a:lnTo>
                    <a:pt x="19948" y="50983"/>
                  </a:lnTo>
                  <a:lnTo>
                    <a:pt x="19265" y="50737"/>
                  </a:lnTo>
                  <a:cubicBezTo>
                    <a:pt x="19151" y="50699"/>
                    <a:pt x="19037" y="50661"/>
                    <a:pt x="18924" y="50623"/>
                  </a:cubicBezTo>
                  <a:lnTo>
                    <a:pt x="18601" y="50490"/>
                  </a:lnTo>
                  <a:cubicBezTo>
                    <a:pt x="17653" y="50111"/>
                    <a:pt x="16743" y="49656"/>
                    <a:pt x="15871" y="49125"/>
                  </a:cubicBezTo>
                  <a:cubicBezTo>
                    <a:pt x="13975" y="47931"/>
                    <a:pt x="12230" y="46490"/>
                    <a:pt x="10694" y="44859"/>
                  </a:cubicBezTo>
                  <a:cubicBezTo>
                    <a:pt x="9007" y="43114"/>
                    <a:pt x="7452" y="41199"/>
                    <a:pt x="6087" y="39170"/>
                  </a:cubicBezTo>
                  <a:cubicBezTo>
                    <a:pt x="4646" y="37066"/>
                    <a:pt x="3451" y="34790"/>
                    <a:pt x="2522" y="32401"/>
                  </a:cubicBezTo>
                  <a:cubicBezTo>
                    <a:pt x="1574" y="29955"/>
                    <a:pt x="1062" y="27376"/>
                    <a:pt x="1005" y="24779"/>
                  </a:cubicBezTo>
                  <a:cubicBezTo>
                    <a:pt x="948" y="22181"/>
                    <a:pt x="1498" y="19621"/>
                    <a:pt x="2617" y="17308"/>
                  </a:cubicBezTo>
                  <a:cubicBezTo>
                    <a:pt x="3735" y="14976"/>
                    <a:pt x="5271" y="12928"/>
                    <a:pt x="6883" y="11013"/>
                  </a:cubicBezTo>
                  <a:cubicBezTo>
                    <a:pt x="7679" y="10065"/>
                    <a:pt x="8495" y="9117"/>
                    <a:pt x="9310" y="8225"/>
                  </a:cubicBezTo>
                  <a:cubicBezTo>
                    <a:pt x="10106" y="7334"/>
                    <a:pt x="10922" y="6462"/>
                    <a:pt x="11756" y="5666"/>
                  </a:cubicBezTo>
                  <a:cubicBezTo>
                    <a:pt x="12553" y="4888"/>
                    <a:pt x="13406" y="4149"/>
                    <a:pt x="14297" y="3466"/>
                  </a:cubicBezTo>
                  <a:lnTo>
                    <a:pt x="14961" y="2992"/>
                  </a:lnTo>
                  <a:cubicBezTo>
                    <a:pt x="15188" y="2840"/>
                    <a:pt x="15416" y="2708"/>
                    <a:pt x="15624" y="2556"/>
                  </a:cubicBezTo>
                  <a:cubicBezTo>
                    <a:pt x="15852" y="2423"/>
                    <a:pt x="16079" y="2290"/>
                    <a:pt x="16307" y="2158"/>
                  </a:cubicBezTo>
                  <a:lnTo>
                    <a:pt x="16648" y="1968"/>
                  </a:lnTo>
                  <a:lnTo>
                    <a:pt x="16724" y="1930"/>
                  </a:lnTo>
                  <a:lnTo>
                    <a:pt x="16800" y="1892"/>
                  </a:lnTo>
                  <a:lnTo>
                    <a:pt x="16819" y="1892"/>
                  </a:lnTo>
                  <a:lnTo>
                    <a:pt x="17331" y="1665"/>
                  </a:lnTo>
                  <a:cubicBezTo>
                    <a:pt x="17634" y="1494"/>
                    <a:pt x="17900" y="1418"/>
                    <a:pt x="18070" y="1342"/>
                  </a:cubicBezTo>
                  <a:cubicBezTo>
                    <a:pt x="18241" y="1267"/>
                    <a:pt x="18374" y="1210"/>
                    <a:pt x="18525" y="1153"/>
                  </a:cubicBezTo>
                  <a:cubicBezTo>
                    <a:pt x="18658" y="1096"/>
                    <a:pt x="18810" y="1058"/>
                    <a:pt x="18943" y="1001"/>
                  </a:cubicBezTo>
                  <a:cubicBezTo>
                    <a:pt x="19075" y="963"/>
                    <a:pt x="19189" y="906"/>
                    <a:pt x="19322" y="849"/>
                  </a:cubicBezTo>
                  <a:lnTo>
                    <a:pt x="19701" y="717"/>
                  </a:lnTo>
                  <a:cubicBezTo>
                    <a:pt x="19815" y="660"/>
                    <a:pt x="19929" y="622"/>
                    <a:pt x="20042" y="565"/>
                  </a:cubicBezTo>
                  <a:cubicBezTo>
                    <a:pt x="20175" y="508"/>
                    <a:pt x="20289" y="470"/>
                    <a:pt x="20422" y="413"/>
                  </a:cubicBezTo>
                  <a:cubicBezTo>
                    <a:pt x="20668" y="319"/>
                    <a:pt x="20934" y="205"/>
                    <a:pt x="21218" y="110"/>
                  </a:cubicBezTo>
                  <a:cubicBezTo>
                    <a:pt x="20915" y="72"/>
                    <a:pt x="20630" y="34"/>
                    <a:pt x="20346" y="15"/>
                  </a:cubicBezTo>
                  <a:cubicBezTo>
                    <a:pt x="20279" y="6"/>
                    <a:pt x="20213" y="1"/>
                    <a:pt x="20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2" name="Google Shape;402;p36"/>
            <p:cNvSpPr/>
            <p:nvPr/>
          </p:nvSpPr>
          <p:spPr>
            <a:xfrm>
              <a:off x="1068861" y="4314911"/>
              <a:ext cx="26325" cy="150023"/>
            </a:xfrm>
            <a:custGeom>
              <a:avLst/>
              <a:gdLst/>
              <a:ahLst/>
              <a:cxnLst/>
              <a:rect l="l" t="t" r="r" b="b"/>
              <a:pathLst>
                <a:path w="1574" h="8970" extrusionOk="0">
                  <a:moveTo>
                    <a:pt x="1327" y="0"/>
                  </a:moveTo>
                  <a:cubicBezTo>
                    <a:pt x="948" y="247"/>
                    <a:pt x="702" y="645"/>
                    <a:pt x="588" y="1081"/>
                  </a:cubicBezTo>
                  <a:cubicBezTo>
                    <a:pt x="531" y="1366"/>
                    <a:pt x="379" y="2181"/>
                    <a:pt x="266" y="2939"/>
                  </a:cubicBezTo>
                  <a:cubicBezTo>
                    <a:pt x="171" y="3717"/>
                    <a:pt x="114" y="4399"/>
                    <a:pt x="114" y="4399"/>
                  </a:cubicBezTo>
                  <a:cubicBezTo>
                    <a:pt x="114" y="4399"/>
                    <a:pt x="38" y="5101"/>
                    <a:pt x="19" y="5878"/>
                  </a:cubicBezTo>
                  <a:cubicBezTo>
                    <a:pt x="0" y="6637"/>
                    <a:pt x="0" y="7490"/>
                    <a:pt x="19" y="7775"/>
                  </a:cubicBezTo>
                  <a:cubicBezTo>
                    <a:pt x="38" y="8230"/>
                    <a:pt x="228" y="8647"/>
                    <a:pt x="550" y="8969"/>
                  </a:cubicBezTo>
                  <a:cubicBezTo>
                    <a:pt x="815" y="8609"/>
                    <a:pt x="948" y="8173"/>
                    <a:pt x="948" y="7737"/>
                  </a:cubicBezTo>
                  <a:cubicBezTo>
                    <a:pt x="948" y="7471"/>
                    <a:pt x="929" y="6656"/>
                    <a:pt x="948" y="5916"/>
                  </a:cubicBezTo>
                  <a:cubicBezTo>
                    <a:pt x="967" y="5177"/>
                    <a:pt x="1024" y="4494"/>
                    <a:pt x="1024" y="4494"/>
                  </a:cubicBezTo>
                  <a:cubicBezTo>
                    <a:pt x="1024" y="4494"/>
                    <a:pt x="1081" y="3812"/>
                    <a:pt x="1195" y="3072"/>
                  </a:cubicBezTo>
                  <a:cubicBezTo>
                    <a:pt x="1290" y="2333"/>
                    <a:pt x="1441" y="1536"/>
                    <a:pt x="1498" y="1271"/>
                  </a:cubicBezTo>
                  <a:cubicBezTo>
                    <a:pt x="1574" y="835"/>
                    <a:pt x="1517" y="38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3" name="Google Shape;403;p36"/>
            <p:cNvSpPr/>
            <p:nvPr/>
          </p:nvSpPr>
          <p:spPr>
            <a:xfrm>
              <a:off x="819907" y="4300327"/>
              <a:ext cx="31092" cy="175061"/>
            </a:xfrm>
            <a:custGeom>
              <a:avLst/>
              <a:gdLst/>
              <a:ahLst/>
              <a:cxnLst/>
              <a:rect l="l" t="t" r="r" b="b"/>
              <a:pathLst>
                <a:path w="1859" h="10467" extrusionOk="0">
                  <a:moveTo>
                    <a:pt x="1479" y="0"/>
                  </a:moveTo>
                  <a:cubicBezTo>
                    <a:pt x="1157" y="1100"/>
                    <a:pt x="948" y="2238"/>
                    <a:pt x="835" y="3375"/>
                  </a:cubicBezTo>
                  <a:cubicBezTo>
                    <a:pt x="816" y="3603"/>
                    <a:pt x="778" y="4001"/>
                    <a:pt x="683" y="4797"/>
                  </a:cubicBezTo>
                  <a:cubicBezTo>
                    <a:pt x="664" y="4835"/>
                    <a:pt x="664" y="4873"/>
                    <a:pt x="664" y="4911"/>
                  </a:cubicBezTo>
                  <a:lnTo>
                    <a:pt x="664" y="4968"/>
                  </a:lnTo>
                  <a:lnTo>
                    <a:pt x="664" y="5025"/>
                  </a:lnTo>
                  <a:cubicBezTo>
                    <a:pt x="531" y="5935"/>
                    <a:pt x="399" y="6675"/>
                    <a:pt x="342" y="7073"/>
                  </a:cubicBezTo>
                  <a:cubicBezTo>
                    <a:pt x="114" y="8191"/>
                    <a:pt x="0" y="9329"/>
                    <a:pt x="19" y="10467"/>
                  </a:cubicBezTo>
                  <a:cubicBezTo>
                    <a:pt x="607" y="9462"/>
                    <a:pt x="1024" y="8362"/>
                    <a:pt x="1233" y="7224"/>
                  </a:cubicBezTo>
                  <a:cubicBezTo>
                    <a:pt x="1309" y="6845"/>
                    <a:pt x="1441" y="6087"/>
                    <a:pt x="1574" y="5139"/>
                  </a:cubicBezTo>
                  <a:lnTo>
                    <a:pt x="1574" y="5082"/>
                  </a:lnTo>
                  <a:lnTo>
                    <a:pt x="1574" y="5025"/>
                  </a:lnTo>
                  <a:cubicBezTo>
                    <a:pt x="1574" y="5025"/>
                    <a:pt x="1574" y="4930"/>
                    <a:pt x="1593" y="4911"/>
                  </a:cubicBezTo>
                  <a:cubicBezTo>
                    <a:pt x="1688" y="4096"/>
                    <a:pt x="1726" y="3698"/>
                    <a:pt x="1745" y="3451"/>
                  </a:cubicBezTo>
                  <a:cubicBezTo>
                    <a:pt x="1859" y="2294"/>
                    <a:pt x="1764" y="1138"/>
                    <a:pt x="1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4" name="Google Shape;404;p36"/>
            <p:cNvSpPr/>
            <p:nvPr/>
          </p:nvSpPr>
          <p:spPr>
            <a:xfrm>
              <a:off x="491357" y="3200489"/>
              <a:ext cx="1222865" cy="32045"/>
            </a:xfrm>
            <a:custGeom>
              <a:avLst/>
              <a:gdLst/>
              <a:ahLst/>
              <a:cxnLst/>
              <a:rect l="l" t="t" r="r" b="b"/>
              <a:pathLst>
                <a:path w="73116" h="1916" extrusionOk="0">
                  <a:moveTo>
                    <a:pt x="42777" y="1"/>
                  </a:moveTo>
                  <a:cubicBezTo>
                    <a:pt x="39649" y="1"/>
                    <a:pt x="37620" y="39"/>
                    <a:pt x="37620" y="39"/>
                  </a:cubicBezTo>
                  <a:lnTo>
                    <a:pt x="36217" y="58"/>
                  </a:lnTo>
                  <a:cubicBezTo>
                    <a:pt x="35307" y="58"/>
                    <a:pt x="34017" y="96"/>
                    <a:pt x="32443" y="134"/>
                  </a:cubicBezTo>
                  <a:cubicBezTo>
                    <a:pt x="29296" y="228"/>
                    <a:pt x="25048" y="418"/>
                    <a:pt x="20611" y="627"/>
                  </a:cubicBezTo>
                  <a:cubicBezTo>
                    <a:pt x="16155" y="816"/>
                    <a:pt x="11510" y="987"/>
                    <a:pt x="7566" y="987"/>
                  </a:cubicBezTo>
                  <a:lnTo>
                    <a:pt x="6125" y="987"/>
                  </a:lnTo>
                  <a:lnTo>
                    <a:pt x="4835" y="968"/>
                  </a:lnTo>
                  <a:lnTo>
                    <a:pt x="4267" y="949"/>
                  </a:lnTo>
                  <a:lnTo>
                    <a:pt x="3432" y="930"/>
                  </a:lnTo>
                  <a:cubicBezTo>
                    <a:pt x="3269" y="925"/>
                    <a:pt x="3105" y="922"/>
                    <a:pt x="2942" y="922"/>
                  </a:cubicBezTo>
                  <a:cubicBezTo>
                    <a:pt x="1949" y="922"/>
                    <a:pt x="961" y="1022"/>
                    <a:pt x="0" y="1233"/>
                  </a:cubicBezTo>
                  <a:cubicBezTo>
                    <a:pt x="1100" y="1613"/>
                    <a:pt x="2238" y="1821"/>
                    <a:pt x="3394" y="1840"/>
                  </a:cubicBezTo>
                  <a:lnTo>
                    <a:pt x="4248" y="1878"/>
                  </a:lnTo>
                  <a:cubicBezTo>
                    <a:pt x="4418" y="1878"/>
                    <a:pt x="4608" y="1878"/>
                    <a:pt x="4835" y="1897"/>
                  </a:cubicBezTo>
                  <a:lnTo>
                    <a:pt x="6125" y="1916"/>
                  </a:lnTo>
                  <a:lnTo>
                    <a:pt x="7585" y="1916"/>
                  </a:lnTo>
                  <a:cubicBezTo>
                    <a:pt x="11529" y="1916"/>
                    <a:pt x="16193" y="1745"/>
                    <a:pt x="20649" y="1556"/>
                  </a:cubicBezTo>
                  <a:cubicBezTo>
                    <a:pt x="25105" y="1347"/>
                    <a:pt x="29334" y="1139"/>
                    <a:pt x="32462" y="1063"/>
                  </a:cubicBezTo>
                  <a:cubicBezTo>
                    <a:pt x="34036" y="1025"/>
                    <a:pt x="35307" y="987"/>
                    <a:pt x="36217" y="987"/>
                  </a:cubicBezTo>
                  <a:lnTo>
                    <a:pt x="37620" y="968"/>
                  </a:lnTo>
                  <a:cubicBezTo>
                    <a:pt x="37620" y="968"/>
                    <a:pt x="39649" y="930"/>
                    <a:pt x="42777" y="930"/>
                  </a:cubicBezTo>
                  <a:cubicBezTo>
                    <a:pt x="45906" y="930"/>
                    <a:pt x="50172" y="968"/>
                    <a:pt x="54609" y="1063"/>
                  </a:cubicBezTo>
                  <a:cubicBezTo>
                    <a:pt x="56828" y="1120"/>
                    <a:pt x="59103" y="1195"/>
                    <a:pt x="61322" y="1271"/>
                  </a:cubicBezTo>
                  <a:lnTo>
                    <a:pt x="64564" y="1404"/>
                  </a:lnTo>
                  <a:lnTo>
                    <a:pt x="67598" y="1537"/>
                  </a:lnTo>
                  <a:lnTo>
                    <a:pt x="69684" y="1632"/>
                  </a:lnTo>
                  <a:cubicBezTo>
                    <a:pt x="69940" y="1649"/>
                    <a:pt x="70197" y="1657"/>
                    <a:pt x="70454" y="1657"/>
                  </a:cubicBezTo>
                  <a:cubicBezTo>
                    <a:pt x="71341" y="1657"/>
                    <a:pt x="72234" y="1557"/>
                    <a:pt x="73116" y="1366"/>
                  </a:cubicBezTo>
                  <a:cubicBezTo>
                    <a:pt x="72016" y="987"/>
                    <a:pt x="70878" y="778"/>
                    <a:pt x="69722" y="721"/>
                  </a:cubicBezTo>
                  <a:lnTo>
                    <a:pt x="67636" y="608"/>
                  </a:lnTo>
                  <a:lnTo>
                    <a:pt x="64621" y="475"/>
                  </a:lnTo>
                  <a:lnTo>
                    <a:pt x="61360" y="342"/>
                  </a:lnTo>
                  <a:cubicBezTo>
                    <a:pt x="59141" y="266"/>
                    <a:pt x="56847" y="190"/>
                    <a:pt x="54628" y="134"/>
                  </a:cubicBezTo>
                  <a:cubicBezTo>
                    <a:pt x="50172" y="39"/>
                    <a:pt x="45925" y="1"/>
                    <a:pt x="42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5" name="Google Shape;405;p36"/>
            <p:cNvSpPr/>
            <p:nvPr/>
          </p:nvSpPr>
          <p:spPr>
            <a:xfrm>
              <a:off x="1549308" y="3229039"/>
              <a:ext cx="123380" cy="1463889"/>
            </a:xfrm>
            <a:custGeom>
              <a:avLst/>
              <a:gdLst/>
              <a:ahLst/>
              <a:cxnLst/>
              <a:rect l="l" t="t" r="r" b="b"/>
              <a:pathLst>
                <a:path w="7377" h="87527" extrusionOk="0">
                  <a:moveTo>
                    <a:pt x="7036" y="0"/>
                  </a:moveTo>
                  <a:cubicBezTo>
                    <a:pt x="6656" y="1100"/>
                    <a:pt x="6448" y="2238"/>
                    <a:pt x="6372" y="3394"/>
                  </a:cubicBezTo>
                  <a:cubicBezTo>
                    <a:pt x="6315" y="4267"/>
                    <a:pt x="6220" y="6030"/>
                    <a:pt x="6087" y="8173"/>
                  </a:cubicBezTo>
                  <a:cubicBezTo>
                    <a:pt x="5803" y="13046"/>
                    <a:pt x="5424" y="18772"/>
                    <a:pt x="5045" y="24252"/>
                  </a:cubicBezTo>
                  <a:cubicBezTo>
                    <a:pt x="4305" y="35193"/>
                    <a:pt x="3528" y="45148"/>
                    <a:pt x="3528" y="45148"/>
                  </a:cubicBezTo>
                  <a:cubicBezTo>
                    <a:pt x="3528" y="45148"/>
                    <a:pt x="3319" y="47650"/>
                    <a:pt x="3016" y="51500"/>
                  </a:cubicBezTo>
                  <a:cubicBezTo>
                    <a:pt x="2712" y="55349"/>
                    <a:pt x="2257" y="60582"/>
                    <a:pt x="1783" y="66043"/>
                  </a:cubicBezTo>
                  <a:cubicBezTo>
                    <a:pt x="1537" y="68773"/>
                    <a:pt x="1290" y="71580"/>
                    <a:pt x="1044" y="74291"/>
                  </a:cubicBezTo>
                  <a:cubicBezTo>
                    <a:pt x="797" y="77003"/>
                    <a:pt x="532" y="79600"/>
                    <a:pt x="304" y="82009"/>
                  </a:cubicBezTo>
                  <a:cubicBezTo>
                    <a:pt x="228" y="82938"/>
                    <a:pt x="153" y="83696"/>
                    <a:pt x="115" y="84094"/>
                  </a:cubicBezTo>
                  <a:cubicBezTo>
                    <a:pt x="1" y="85232"/>
                    <a:pt x="39" y="86389"/>
                    <a:pt x="247" y="87526"/>
                  </a:cubicBezTo>
                  <a:cubicBezTo>
                    <a:pt x="664" y="86446"/>
                    <a:pt x="930" y="85327"/>
                    <a:pt x="1044" y="84170"/>
                  </a:cubicBezTo>
                  <a:cubicBezTo>
                    <a:pt x="1082" y="83791"/>
                    <a:pt x="1157" y="83032"/>
                    <a:pt x="1233" y="82084"/>
                  </a:cubicBezTo>
                  <a:cubicBezTo>
                    <a:pt x="1480" y="79695"/>
                    <a:pt x="1707" y="77079"/>
                    <a:pt x="1973" y="74386"/>
                  </a:cubicBezTo>
                  <a:cubicBezTo>
                    <a:pt x="2219" y="71694"/>
                    <a:pt x="2466" y="68868"/>
                    <a:pt x="2712" y="66119"/>
                  </a:cubicBezTo>
                  <a:cubicBezTo>
                    <a:pt x="3186" y="60658"/>
                    <a:pt x="3622" y="55425"/>
                    <a:pt x="3945" y="51575"/>
                  </a:cubicBezTo>
                  <a:cubicBezTo>
                    <a:pt x="4248" y="47707"/>
                    <a:pt x="4457" y="45223"/>
                    <a:pt x="4457" y="45223"/>
                  </a:cubicBezTo>
                  <a:cubicBezTo>
                    <a:pt x="4457" y="45223"/>
                    <a:pt x="5234" y="35269"/>
                    <a:pt x="5974" y="24309"/>
                  </a:cubicBezTo>
                  <a:cubicBezTo>
                    <a:pt x="6353" y="18829"/>
                    <a:pt x="6732" y="13103"/>
                    <a:pt x="7017" y="8230"/>
                  </a:cubicBezTo>
                  <a:cubicBezTo>
                    <a:pt x="7149" y="6087"/>
                    <a:pt x="7244" y="4324"/>
                    <a:pt x="7301" y="3432"/>
                  </a:cubicBezTo>
                  <a:cubicBezTo>
                    <a:pt x="7377" y="2295"/>
                    <a:pt x="7282" y="1138"/>
                    <a:pt x="7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6" name="Google Shape;406;p36"/>
            <p:cNvSpPr/>
            <p:nvPr/>
          </p:nvSpPr>
          <p:spPr>
            <a:xfrm>
              <a:off x="387327" y="4658967"/>
              <a:ext cx="1144224" cy="29737"/>
            </a:xfrm>
            <a:custGeom>
              <a:avLst/>
              <a:gdLst/>
              <a:ahLst/>
              <a:cxnLst/>
              <a:rect l="l" t="t" r="r" b="b"/>
              <a:pathLst>
                <a:path w="68414" h="1778" extrusionOk="0">
                  <a:moveTo>
                    <a:pt x="3197" y="1"/>
                  </a:moveTo>
                  <a:cubicBezTo>
                    <a:pt x="2113" y="1"/>
                    <a:pt x="1032" y="134"/>
                    <a:pt x="1" y="401"/>
                  </a:cubicBezTo>
                  <a:cubicBezTo>
                    <a:pt x="1101" y="723"/>
                    <a:pt x="2238" y="913"/>
                    <a:pt x="3395" y="932"/>
                  </a:cubicBezTo>
                  <a:lnTo>
                    <a:pt x="33240" y="1444"/>
                  </a:lnTo>
                  <a:lnTo>
                    <a:pt x="48959" y="1728"/>
                  </a:lnTo>
                  <a:cubicBezTo>
                    <a:pt x="51172" y="1758"/>
                    <a:pt x="53433" y="1778"/>
                    <a:pt x="55618" y="1778"/>
                  </a:cubicBezTo>
                  <a:cubicBezTo>
                    <a:pt x="57516" y="1778"/>
                    <a:pt x="59356" y="1763"/>
                    <a:pt x="61057" y="1728"/>
                  </a:cubicBezTo>
                  <a:lnTo>
                    <a:pt x="62403" y="1690"/>
                  </a:lnTo>
                  <a:lnTo>
                    <a:pt x="63598" y="1652"/>
                  </a:lnTo>
                  <a:lnTo>
                    <a:pt x="64186" y="1614"/>
                  </a:lnTo>
                  <a:lnTo>
                    <a:pt x="65020" y="1576"/>
                  </a:lnTo>
                  <a:cubicBezTo>
                    <a:pt x="66177" y="1538"/>
                    <a:pt x="67314" y="1311"/>
                    <a:pt x="68414" y="932"/>
                  </a:cubicBezTo>
                  <a:cubicBezTo>
                    <a:pt x="67513" y="736"/>
                    <a:pt x="66612" y="648"/>
                    <a:pt x="65702" y="648"/>
                  </a:cubicBezTo>
                  <a:cubicBezTo>
                    <a:pt x="65463" y="648"/>
                    <a:pt x="65223" y="654"/>
                    <a:pt x="64982" y="666"/>
                  </a:cubicBezTo>
                  <a:lnTo>
                    <a:pt x="64148" y="685"/>
                  </a:lnTo>
                  <a:lnTo>
                    <a:pt x="63560" y="723"/>
                  </a:lnTo>
                  <a:lnTo>
                    <a:pt x="62365" y="761"/>
                  </a:lnTo>
                  <a:lnTo>
                    <a:pt x="61038" y="799"/>
                  </a:lnTo>
                  <a:cubicBezTo>
                    <a:pt x="59346" y="834"/>
                    <a:pt x="57510" y="849"/>
                    <a:pt x="55617" y="849"/>
                  </a:cubicBezTo>
                  <a:cubicBezTo>
                    <a:pt x="53437" y="849"/>
                    <a:pt x="51181" y="829"/>
                    <a:pt x="48978" y="799"/>
                  </a:cubicBezTo>
                  <a:lnTo>
                    <a:pt x="33259" y="514"/>
                  </a:lnTo>
                  <a:lnTo>
                    <a:pt x="3414" y="2"/>
                  </a:lnTo>
                  <a:cubicBezTo>
                    <a:pt x="3342" y="1"/>
                    <a:pt x="3269" y="1"/>
                    <a:pt x="3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7" name="Google Shape;407;p36"/>
            <p:cNvSpPr/>
            <p:nvPr/>
          </p:nvSpPr>
          <p:spPr>
            <a:xfrm>
              <a:off x="349595" y="3227450"/>
              <a:ext cx="146210" cy="1459775"/>
            </a:xfrm>
            <a:custGeom>
              <a:avLst/>
              <a:gdLst/>
              <a:ahLst/>
              <a:cxnLst/>
              <a:rect l="l" t="t" r="r" b="b"/>
              <a:pathLst>
                <a:path w="8742" h="87281" extrusionOk="0">
                  <a:moveTo>
                    <a:pt x="8628" y="1"/>
                  </a:moveTo>
                  <a:lnTo>
                    <a:pt x="8002" y="38"/>
                  </a:lnTo>
                  <a:cubicBezTo>
                    <a:pt x="7888" y="683"/>
                    <a:pt x="7832" y="1309"/>
                    <a:pt x="7813" y="1954"/>
                  </a:cubicBezTo>
                  <a:cubicBezTo>
                    <a:pt x="7813" y="2352"/>
                    <a:pt x="7794" y="3110"/>
                    <a:pt x="7775" y="4058"/>
                  </a:cubicBezTo>
                  <a:cubicBezTo>
                    <a:pt x="7737" y="5272"/>
                    <a:pt x="7718" y="6542"/>
                    <a:pt x="7680" y="7851"/>
                  </a:cubicBezTo>
                  <a:cubicBezTo>
                    <a:pt x="7642" y="9159"/>
                    <a:pt x="7566" y="10543"/>
                    <a:pt x="7528" y="11927"/>
                  </a:cubicBezTo>
                  <a:cubicBezTo>
                    <a:pt x="7471" y="13312"/>
                    <a:pt x="7395" y="14715"/>
                    <a:pt x="7320" y="16137"/>
                  </a:cubicBezTo>
                  <a:cubicBezTo>
                    <a:pt x="7263" y="17540"/>
                    <a:pt x="7168" y="18943"/>
                    <a:pt x="7092" y="20346"/>
                  </a:cubicBezTo>
                  <a:cubicBezTo>
                    <a:pt x="6732" y="25921"/>
                    <a:pt x="6296" y="31230"/>
                    <a:pt x="5897" y="35155"/>
                  </a:cubicBezTo>
                  <a:cubicBezTo>
                    <a:pt x="5518" y="39061"/>
                    <a:pt x="5215" y="41583"/>
                    <a:pt x="5215" y="41583"/>
                  </a:cubicBezTo>
                  <a:cubicBezTo>
                    <a:pt x="5215" y="41583"/>
                    <a:pt x="4134" y="51689"/>
                    <a:pt x="2314" y="62706"/>
                  </a:cubicBezTo>
                  <a:cubicBezTo>
                    <a:pt x="1859" y="65455"/>
                    <a:pt x="1385" y="68281"/>
                    <a:pt x="986" y="71049"/>
                  </a:cubicBezTo>
                  <a:cubicBezTo>
                    <a:pt x="588" y="73798"/>
                    <a:pt x="285" y="76491"/>
                    <a:pt x="133" y="78994"/>
                  </a:cubicBezTo>
                  <a:cubicBezTo>
                    <a:pt x="76" y="79601"/>
                    <a:pt x="76" y="80226"/>
                    <a:pt x="38" y="80814"/>
                  </a:cubicBezTo>
                  <a:cubicBezTo>
                    <a:pt x="0" y="81402"/>
                    <a:pt x="19" y="81914"/>
                    <a:pt x="0" y="82445"/>
                  </a:cubicBezTo>
                  <a:lnTo>
                    <a:pt x="0" y="83033"/>
                  </a:lnTo>
                  <a:lnTo>
                    <a:pt x="0" y="83886"/>
                  </a:lnTo>
                  <a:cubicBezTo>
                    <a:pt x="19" y="84493"/>
                    <a:pt x="76" y="85099"/>
                    <a:pt x="171" y="85687"/>
                  </a:cubicBezTo>
                  <a:cubicBezTo>
                    <a:pt x="304" y="86218"/>
                    <a:pt x="455" y="86768"/>
                    <a:pt x="645" y="87280"/>
                  </a:cubicBezTo>
                  <a:cubicBezTo>
                    <a:pt x="740" y="86673"/>
                    <a:pt x="816" y="86180"/>
                    <a:pt x="873" y="85649"/>
                  </a:cubicBezTo>
                  <a:cubicBezTo>
                    <a:pt x="930" y="85062"/>
                    <a:pt x="948" y="84474"/>
                    <a:pt x="948" y="83867"/>
                  </a:cubicBezTo>
                  <a:lnTo>
                    <a:pt x="948" y="83033"/>
                  </a:lnTo>
                  <a:lnTo>
                    <a:pt x="948" y="82464"/>
                  </a:lnTo>
                  <a:cubicBezTo>
                    <a:pt x="948" y="81933"/>
                    <a:pt x="967" y="81402"/>
                    <a:pt x="986" y="80852"/>
                  </a:cubicBezTo>
                  <a:cubicBezTo>
                    <a:pt x="1005" y="80264"/>
                    <a:pt x="1024" y="79658"/>
                    <a:pt x="1062" y="79051"/>
                  </a:cubicBezTo>
                  <a:cubicBezTo>
                    <a:pt x="1233" y="76586"/>
                    <a:pt x="1517" y="73912"/>
                    <a:pt x="1916" y="71182"/>
                  </a:cubicBezTo>
                  <a:cubicBezTo>
                    <a:pt x="2314" y="68432"/>
                    <a:pt x="2788" y="65607"/>
                    <a:pt x="3224" y="62858"/>
                  </a:cubicBezTo>
                  <a:cubicBezTo>
                    <a:pt x="5063" y="51803"/>
                    <a:pt x="6144" y="41678"/>
                    <a:pt x="6144" y="41678"/>
                  </a:cubicBezTo>
                  <a:cubicBezTo>
                    <a:pt x="6144" y="41678"/>
                    <a:pt x="6447" y="39156"/>
                    <a:pt x="6827" y="35231"/>
                  </a:cubicBezTo>
                  <a:cubicBezTo>
                    <a:pt x="7206" y="31306"/>
                    <a:pt x="7642" y="25997"/>
                    <a:pt x="8002" y="20403"/>
                  </a:cubicBezTo>
                  <a:cubicBezTo>
                    <a:pt x="8097" y="19000"/>
                    <a:pt x="8173" y="17597"/>
                    <a:pt x="8249" y="16175"/>
                  </a:cubicBezTo>
                  <a:cubicBezTo>
                    <a:pt x="8325" y="14772"/>
                    <a:pt x="8381" y="13349"/>
                    <a:pt x="8438" y="11965"/>
                  </a:cubicBezTo>
                  <a:cubicBezTo>
                    <a:pt x="8514" y="10581"/>
                    <a:pt x="8552" y="9197"/>
                    <a:pt x="8590" y="7870"/>
                  </a:cubicBezTo>
                  <a:cubicBezTo>
                    <a:pt x="8647" y="6542"/>
                    <a:pt x="8666" y="5291"/>
                    <a:pt x="8704" y="4077"/>
                  </a:cubicBezTo>
                  <a:cubicBezTo>
                    <a:pt x="8723" y="3129"/>
                    <a:pt x="8723" y="2371"/>
                    <a:pt x="8742" y="1992"/>
                  </a:cubicBezTo>
                  <a:cubicBezTo>
                    <a:pt x="8742" y="1347"/>
                    <a:pt x="8704" y="702"/>
                    <a:pt x="8628" y="57"/>
                  </a:cubicBezTo>
                  <a:lnTo>
                    <a:pt x="8628" y="57"/>
                  </a:lnTo>
                  <a:lnTo>
                    <a:pt x="8628" y="57"/>
                  </a:lnTo>
                  <a:cubicBezTo>
                    <a:pt x="8628" y="38"/>
                    <a:pt x="8628" y="20"/>
                    <a:pt x="8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8" name="Google Shape;408;p36"/>
            <p:cNvSpPr/>
            <p:nvPr/>
          </p:nvSpPr>
          <p:spPr>
            <a:xfrm>
              <a:off x="250331" y="4753197"/>
              <a:ext cx="1453118" cy="43652"/>
            </a:xfrm>
            <a:custGeom>
              <a:avLst/>
              <a:gdLst/>
              <a:ahLst/>
              <a:cxnLst/>
              <a:rect l="l" t="t" r="r" b="b"/>
              <a:pathLst>
                <a:path w="86883" h="2610" extrusionOk="0">
                  <a:moveTo>
                    <a:pt x="53182" y="1"/>
                  </a:moveTo>
                  <a:cubicBezTo>
                    <a:pt x="51441" y="1"/>
                    <a:pt x="49831" y="17"/>
                    <a:pt x="48409" y="38"/>
                  </a:cubicBezTo>
                  <a:cubicBezTo>
                    <a:pt x="46494" y="76"/>
                    <a:pt x="44920" y="114"/>
                    <a:pt x="43821" y="152"/>
                  </a:cubicBezTo>
                  <a:lnTo>
                    <a:pt x="42095" y="209"/>
                  </a:lnTo>
                  <a:lnTo>
                    <a:pt x="35800" y="436"/>
                  </a:lnTo>
                  <a:cubicBezTo>
                    <a:pt x="31970" y="588"/>
                    <a:pt x="26793" y="834"/>
                    <a:pt x="21351" y="986"/>
                  </a:cubicBezTo>
                  <a:cubicBezTo>
                    <a:pt x="18640" y="1043"/>
                    <a:pt x="15871" y="1100"/>
                    <a:pt x="13160" y="1100"/>
                  </a:cubicBezTo>
                  <a:cubicBezTo>
                    <a:pt x="11813" y="1100"/>
                    <a:pt x="10486" y="1100"/>
                    <a:pt x="9197" y="1043"/>
                  </a:cubicBezTo>
                  <a:lnTo>
                    <a:pt x="7301" y="1005"/>
                  </a:lnTo>
                  <a:lnTo>
                    <a:pt x="5518" y="948"/>
                  </a:lnTo>
                  <a:lnTo>
                    <a:pt x="3432" y="872"/>
                  </a:lnTo>
                  <a:cubicBezTo>
                    <a:pt x="3152" y="854"/>
                    <a:pt x="2871" y="844"/>
                    <a:pt x="2589" y="844"/>
                  </a:cubicBezTo>
                  <a:cubicBezTo>
                    <a:pt x="1726" y="844"/>
                    <a:pt x="858" y="933"/>
                    <a:pt x="0" y="1119"/>
                  </a:cubicBezTo>
                  <a:cubicBezTo>
                    <a:pt x="1100" y="1498"/>
                    <a:pt x="2238" y="1726"/>
                    <a:pt x="3376" y="1782"/>
                  </a:cubicBezTo>
                  <a:cubicBezTo>
                    <a:pt x="3774" y="1801"/>
                    <a:pt x="4532" y="1839"/>
                    <a:pt x="5480" y="1877"/>
                  </a:cubicBezTo>
                  <a:lnTo>
                    <a:pt x="7263" y="1934"/>
                  </a:lnTo>
                  <a:lnTo>
                    <a:pt x="9178" y="1972"/>
                  </a:lnTo>
                  <a:cubicBezTo>
                    <a:pt x="10486" y="2010"/>
                    <a:pt x="11813" y="2010"/>
                    <a:pt x="13160" y="2010"/>
                  </a:cubicBezTo>
                  <a:cubicBezTo>
                    <a:pt x="15871" y="2010"/>
                    <a:pt x="18659" y="1972"/>
                    <a:pt x="21389" y="1896"/>
                  </a:cubicBezTo>
                  <a:cubicBezTo>
                    <a:pt x="26831" y="1744"/>
                    <a:pt x="32007" y="1517"/>
                    <a:pt x="35838" y="1365"/>
                  </a:cubicBezTo>
                  <a:lnTo>
                    <a:pt x="42133" y="1119"/>
                  </a:lnTo>
                  <a:lnTo>
                    <a:pt x="43839" y="1081"/>
                  </a:lnTo>
                  <a:cubicBezTo>
                    <a:pt x="44939" y="1043"/>
                    <a:pt x="46513" y="1005"/>
                    <a:pt x="48428" y="967"/>
                  </a:cubicBezTo>
                  <a:cubicBezTo>
                    <a:pt x="49949" y="944"/>
                    <a:pt x="51681" y="925"/>
                    <a:pt x="53557" y="925"/>
                  </a:cubicBezTo>
                  <a:cubicBezTo>
                    <a:pt x="56407" y="925"/>
                    <a:pt x="59588" y="970"/>
                    <a:pt x="62858" y="1119"/>
                  </a:cubicBezTo>
                  <a:cubicBezTo>
                    <a:pt x="65569" y="1233"/>
                    <a:pt x="68338" y="1422"/>
                    <a:pt x="71011" y="1650"/>
                  </a:cubicBezTo>
                  <a:lnTo>
                    <a:pt x="73021" y="1839"/>
                  </a:lnTo>
                  <a:cubicBezTo>
                    <a:pt x="73685" y="1896"/>
                    <a:pt x="74349" y="1953"/>
                    <a:pt x="74993" y="1972"/>
                  </a:cubicBezTo>
                  <a:cubicBezTo>
                    <a:pt x="76302" y="2048"/>
                    <a:pt x="77572" y="2086"/>
                    <a:pt x="78767" y="2124"/>
                  </a:cubicBezTo>
                  <a:cubicBezTo>
                    <a:pt x="79373" y="2143"/>
                    <a:pt x="79961" y="2162"/>
                    <a:pt x="80530" y="2200"/>
                  </a:cubicBezTo>
                  <a:cubicBezTo>
                    <a:pt x="80814" y="2200"/>
                    <a:pt x="81080" y="2219"/>
                    <a:pt x="81364" y="2237"/>
                  </a:cubicBezTo>
                  <a:lnTo>
                    <a:pt x="81763" y="2275"/>
                  </a:lnTo>
                  <a:lnTo>
                    <a:pt x="82085" y="2294"/>
                  </a:lnTo>
                  <a:cubicBezTo>
                    <a:pt x="82293" y="2313"/>
                    <a:pt x="82483" y="2332"/>
                    <a:pt x="82654" y="2351"/>
                  </a:cubicBezTo>
                  <a:cubicBezTo>
                    <a:pt x="83014" y="2389"/>
                    <a:pt x="83298" y="2408"/>
                    <a:pt x="83488" y="2427"/>
                  </a:cubicBezTo>
                  <a:cubicBezTo>
                    <a:pt x="84383" y="2548"/>
                    <a:pt x="85290" y="2609"/>
                    <a:pt x="86200" y="2609"/>
                  </a:cubicBezTo>
                  <a:cubicBezTo>
                    <a:pt x="86427" y="2609"/>
                    <a:pt x="86655" y="2605"/>
                    <a:pt x="86882" y="2598"/>
                  </a:cubicBezTo>
                  <a:cubicBezTo>
                    <a:pt x="85877" y="2010"/>
                    <a:pt x="84758" y="1650"/>
                    <a:pt x="83602" y="1517"/>
                  </a:cubicBezTo>
                  <a:cubicBezTo>
                    <a:pt x="83393" y="1479"/>
                    <a:pt x="83109" y="1460"/>
                    <a:pt x="82749" y="1422"/>
                  </a:cubicBezTo>
                  <a:cubicBezTo>
                    <a:pt x="82559" y="1403"/>
                    <a:pt x="82369" y="1384"/>
                    <a:pt x="82161" y="1365"/>
                  </a:cubicBezTo>
                  <a:lnTo>
                    <a:pt x="81838" y="1346"/>
                  </a:lnTo>
                  <a:lnTo>
                    <a:pt x="81421" y="1308"/>
                  </a:lnTo>
                  <a:cubicBezTo>
                    <a:pt x="81137" y="1289"/>
                    <a:pt x="80852" y="1270"/>
                    <a:pt x="80568" y="1270"/>
                  </a:cubicBezTo>
                  <a:cubicBezTo>
                    <a:pt x="79999" y="1233"/>
                    <a:pt x="79392" y="1214"/>
                    <a:pt x="78786" y="1195"/>
                  </a:cubicBezTo>
                  <a:cubicBezTo>
                    <a:pt x="77591" y="1157"/>
                    <a:pt x="76340" y="1119"/>
                    <a:pt x="75050" y="1043"/>
                  </a:cubicBezTo>
                  <a:cubicBezTo>
                    <a:pt x="74405" y="1024"/>
                    <a:pt x="73761" y="986"/>
                    <a:pt x="73097" y="910"/>
                  </a:cubicBezTo>
                  <a:lnTo>
                    <a:pt x="71106" y="721"/>
                  </a:lnTo>
                  <a:cubicBezTo>
                    <a:pt x="68395" y="493"/>
                    <a:pt x="65607" y="303"/>
                    <a:pt x="62896" y="190"/>
                  </a:cubicBezTo>
                  <a:cubicBezTo>
                    <a:pt x="59462" y="47"/>
                    <a:pt x="56133" y="1"/>
                    <a:pt x="53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09" name="Google Shape;409;p36"/>
            <p:cNvSpPr/>
            <p:nvPr/>
          </p:nvSpPr>
          <p:spPr>
            <a:xfrm>
              <a:off x="236700" y="3077759"/>
              <a:ext cx="107843" cy="1689058"/>
            </a:xfrm>
            <a:custGeom>
              <a:avLst/>
              <a:gdLst/>
              <a:ahLst/>
              <a:cxnLst/>
              <a:rect l="l" t="t" r="r" b="b"/>
              <a:pathLst>
                <a:path w="6448" h="100990" extrusionOk="0">
                  <a:moveTo>
                    <a:pt x="5935" y="1"/>
                  </a:moveTo>
                  <a:lnTo>
                    <a:pt x="5935" y="1"/>
                  </a:lnTo>
                  <a:cubicBezTo>
                    <a:pt x="5670" y="134"/>
                    <a:pt x="5442" y="361"/>
                    <a:pt x="5290" y="608"/>
                  </a:cubicBezTo>
                  <a:cubicBezTo>
                    <a:pt x="5139" y="873"/>
                    <a:pt x="5044" y="1138"/>
                    <a:pt x="4987" y="1423"/>
                  </a:cubicBezTo>
                  <a:cubicBezTo>
                    <a:pt x="4892" y="2030"/>
                    <a:pt x="4873" y="2655"/>
                    <a:pt x="4949" y="3281"/>
                  </a:cubicBezTo>
                  <a:cubicBezTo>
                    <a:pt x="4968" y="3660"/>
                    <a:pt x="5025" y="4419"/>
                    <a:pt x="5101" y="5367"/>
                  </a:cubicBezTo>
                  <a:cubicBezTo>
                    <a:pt x="5139" y="6049"/>
                    <a:pt x="5196" y="6751"/>
                    <a:pt x="5233" y="7453"/>
                  </a:cubicBezTo>
                  <a:cubicBezTo>
                    <a:pt x="5290" y="8192"/>
                    <a:pt x="5290" y="8951"/>
                    <a:pt x="5328" y="9709"/>
                  </a:cubicBezTo>
                  <a:cubicBezTo>
                    <a:pt x="5385" y="10486"/>
                    <a:pt x="5404" y="11264"/>
                    <a:pt x="5423" y="12041"/>
                  </a:cubicBezTo>
                  <a:cubicBezTo>
                    <a:pt x="5442" y="12838"/>
                    <a:pt x="5461" y="13634"/>
                    <a:pt x="5461" y="14411"/>
                  </a:cubicBezTo>
                  <a:cubicBezTo>
                    <a:pt x="5518" y="17616"/>
                    <a:pt x="5480" y="20915"/>
                    <a:pt x="5385" y="24139"/>
                  </a:cubicBezTo>
                  <a:cubicBezTo>
                    <a:pt x="5196" y="30567"/>
                    <a:pt x="4778" y="36729"/>
                    <a:pt x="4456" y="41261"/>
                  </a:cubicBezTo>
                  <a:cubicBezTo>
                    <a:pt x="4153" y="45793"/>
                    <a:pt x="3906" y="48732"/>
                    <a:pt x="3906" y="48732"/>
                  </a:cubicBezTo>
                  <a:cubicBezTo>
                    <a:pt x="3906" y="48732"/>
                    <a:pt x="740" y="89423"/>
                    <a:pt x="95" y="97557"/>
                  </a:cubicBezTo>
                  <a:cubicBezTo>
                    <a:pt x="0" y="98695"/>
                    <a:pt x="76" y="99852"/>
                    <a:pt x="304" y="100989"/>
                  </a:cubicBezTo>
                  <a:cubicBezTo>
                    <a:pt x="683" y="99909"/>
                    <a:pt x="929" y="98771"/>
                    <a:pt x="1024" y="97614"/>
                  </a:cubicBezTo>
                  <a:lnTo>
                    <a:pt x="4835" y="48789"/>
                  </a:lnTo>
                  <a:cubicBezTo>
                    <a:pt x="4835" y="48789"/>
                    <a:pt x="5082" y="45868"/>
                    <a:pt x="5385" y="41337"/>
                  </a:cubicBezTo>
                  <a:cubicBezTo>
                    <a:pt x="5708" y="36786"/>
                    <a:pt x="6125" y="30642"/>
                    <a:pt x="6314" y="24177"/>
                  </a:cubicBezTo>
                  <a:cubicBezTo>
                    <a:pt x="6409" y="20934"/>
                    <a:pt x="6447" y="17635"/>
                    <a:pt x="6409" y="14411"/>
                  </a:cubicBezTo>
                  <a:cubicBezTo>
                    <a:pt x="6409" y="13615"/>
                    <a:pt x="6371" y="12819"/>
                    <a:pt x="6352" y="12022"/>
                  </a:cubicBezTo>
                  <a:cubicBezTo>
                    <a:pt x="6333" y="11226"/>
                    <a:pt x="6314" y="10449"/>
                    <a:pt x="6276" y="9690"/>
                  </a:cubicBezTo>
                  <a:cubicBezTo>
                    <a:pt x="6238" y="8913"/>
                    <a:pt x="6219" y="8154"/>
                    <a:pt x="6163" y="7396"/>
                  </a:cubicBezTo>
                  <a:cubicBezTo>
                    <a:pt x="6106" y="6656"/>
                    <a:pt x="6068" y="5974"/>
                    <a:pt x="6030" y="5291"/>
                  </a:cubicBezTo>
                  <a:cubicBezTo>
                    <a:pt x="5954" y="4343"/>
                    <a:pt x="5897" y="3584"/>
                    <a:pt x="5859" y="3205"/>
                  </a:cubicBezTo>
                  <a:cubicBezTo>
                    <a:pt x="5802" y="2485"/>
                    <a:pt x="5689" y="1954"/>
                    <a:pt x="5651" y="1480"/>
                  </a:cubicBezTo>
                  <a:cubicBezTo>
                    <a:pt x="5613" y="987"/>
                    <a:pt x="5594" y="532"/>
                    <a:pt x="5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10" name="Google Shape;410;p36"/>
            <p:cNvSpPr/>
            <p:nvPr/>
          </p:nvSpPr>
          <p:spPr>
            <a:xfrm>
              <a:off x="1707561" y="3077759"/>
              <a:ext cx="107843" cy="1689058"/>
            </a:xfrm>
            <a:custGeom>
              <a:avLst/>
              <a:gdLst/>
              <a:ahLst/>
              <a:cxnLst/>
              <a:rect l="l" t="t" r="r" b="b"/>
              <a:pathLst>
                <a:path w="6448" h="100990" extrusionOk="0">
                  <a:moveTo>
                    <a:pt x="5936" y="1"/>
                  </a:moveTo>
                  <a:cubicBezTo>
                    <a:pt x="5670" y="134"/>
                    <a:pt x="5443" y="361"/>
                    <a:pt x="5272" y="608"/>
                  </a:cubicBezTo>
                  <a:cubicBezTo>
                    <a:pt x="5139" y="873"/>
                    <a:pt x="5025" y="1138"/>
                    <a:pt x="4969" y="1423"/>
                  </a:cubicBezTo>
                  <a:cubicBezTo>
                    <a:pt x="4874" y="2030"/>
                    <a:pt x="4855" y="2655"/>
                    <a:pt x="4931" y="3281"/>
                  </a:cubicBezTo>
                  <a:cubicBezTo>
                    <a:pt x="4969" y="3660"/>
                    <a:pt x="5025" y="4419"/>
                    <a:pt x="5101" y="5367"/>
                  </a:cubicBezTo>
                  <a:cubicBezTo>
                    <a:pt x="5139" y="6049"/>
                    <a:pt x="5177" y="6751"/>
                    <a:pt x="5215" y="7453"/>
                  </a:cubicBezTo>
                  <a:cubicBezTo>
                    <a:pt x="5272" y="8192"/>
                    <a:pt x="5291" y="8951"/>
                    <a:pt x="5329" y="9709"/>
                  </a:cubicBezTo>
                  <a:cubicBezTo>
                    <a:pt x="5367" y="10486"/>
                    <a:pt x="5386" y="11264"/>
                    <a:pt x="5405" y="12041"/>
                  </a:cubicBezTo>
                  <a:cubicBezTo>
                    <a:pt x="5424" y="12838"/>
                    <a:pt x="5462" y="13634"/>
                    <a:pt x="5462" y="14411"/>
                  </a:cubicBezTo>
                  <a:cubicBezTo>
                    <a:pt x="5499" y="17616"/>
                    <a:pt x="5480" y="20915"/>
                    <a:pt x="5367" y="24139"/>
                  </a:cubicBezTo>
                  <a:cubicBezTo>
                    <a:pt x="5177" y="30567"/>
                    <a:pt x="4779" y="36729"/>
                    <a:pt x="4457" y="41261"/>
                  </a:cubicBezTo>
                  <a:cubicBezTo>
                    <a:pt x="4134" y="45793"/>
                    <a:pt x="3907" y="48732"/>
                    <a:pt x="3907" y="48732"/>
                  </a:cubicBezTo>
                  <a:cubicBezTo>
                    <a:pt x="3907" y="48732"/>
                    <a:pt x="721" y="89404"/>
                    <a:pt x="95" y="97557"/>
                  </a:cubicBezTo>
                  <a:cubicBezTo>
                    <a:pt x="1" y="98695"/>
                    <a:pt x="58" y="99852"/>
                    <a:pt x="285" y="100989"/>
                  </a:cubicBezTo>
                  <a:cubicBezTo>
                    <a:pt x="683" y="99909"/>
                    <a:pt x="930" y="98771"/>
                    <a:pt x="1006" y="97614"/>
                  </a:cubicBezTo>
                  <a:lnTo>
                    <a:pt x="4836" y="48789"/>
                  </a:lnTo>
                  <a:cubicBezTo>
                    <a:pt x="4836" y="48789"/>
                    <a:pt x="5063" y="45868"/>
                    <a:pt x="5386" y="41337"/>
                  </a:cubicBezTo>
                  <a:cubicBezTo>
                    <a:pt x="5708" y="36786"/>
                    <a:pt x="6106" y="30642"/>
                    <a:pt x="6315" y="24177"/>
                  </a:cubicBezTo>
                  <a:cubicBezTo>
                    <a:pt x="6410" y="20934"/>
                    <a:pt x="6448" y="17635"/>
                    <a:pt x="6391" y="14411"/>
                  </a:cubicBezTo>
                  <a:cubicBezTo>
                    <a:pt x="6391" y="13615"/>
                    <a:pt x="6372" y="12819"/>
                    <a:pt x="6334" y="12022"/>
                  </a:cubicBezTo>
                  <a:cubicBezTo>
                    <a:pt x="6315" y="11226"/>
                    <a:pt x="6296" y="10449"/>
                    <a:pt x="6258" y="9690"/>
                  </a:cubicBezTo>
                  <a:cubicBezTo>
                    <a:pt x="6220" y="8913"/>
                    <a:pt x="6201" y="8154"/>
                    <a:pt x="6144" y="7396"/>
                  </a:cubicBezTo>
                  <a:cubicBezTo>
                    <a:pt x="6106" y="6656"/>
                    <a:pt x="6068" y="5974"/>
                    <a:pt x="6030" y="5291"/>
                  </a:cubicBezTo>
                  <a:cubicBezTo>
                    <a:pt x="5955" y="4343"/>
                    <a:pt x="5879" y="3584"/>
                    <a:pt x="5860" y="3205"/>
                  </a:cubicBezTo>
                  <a:cubicBezTo>
                    <a:pt x="5803" y="2485"/>
                    <a:pt x="5689" y="1954"/>
                    <a:pt x="5651" y="1480"/>
                  </a:cubicBezTo>
                  <a:cubicBezTo>
                    <a:pt x="5613" y="987"/>
                    <a:pt x="5575" y="532"/>
                    <a:pt x="5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411" name="Google Shape;411;p36"/>
            <p:cNvSpPr/>
            <p:nvPr/>
          </p:nvSpPr>
          <p:spPr>
            <a:xfrm>
              <a:off x="325176" y="3058675"/>
              <a:ext cx="1505434" cy="53988"/>
            </a:xfrm>
            <a:custGeom>
              <a:avLst/>
              <a:gdLst/>
              <a:ahLst/>
              <a:cxnLst/>
              <a:rect l="l" t="t" r="r" b="b"/>
              <a:pathLst>
                <a:path w="90011" h="3228" extrusionOk="0">
                  <a:moveTo>
                    <a:pt x="71257" y="0"/>
                  </a:moveTo>
                  <a:cubicBezTo>
                    <a:pt x="70248" y="0"/>
                    <a:pt x="69241" y="15"/>
                    <a:pt x="68243" y="42"/>
                  </a:cubicBezTo>
                  <a:cubicBezTo>
                    <a:pt x="65399" y="99"/>
                    <a:pt x="62630" y="232"/>
                    <a:pt x="60070" y="345"/>
                  </a:cubicBezTo>
                  <a:lnTo>
                    <a:pt x="53168" y="649"/>
                  </a:lnTo>
                  <a:lnTo>
                    <a:pt x="46608" y="876"/>
                  </a:lnTo>
                  <a:cubicBezTo>
                    <a:pt x="46608" y="876"/>
                    <a:pt x="36312" y="1256"/>
                    <a:pt x="24973" y="1445"/>
                  </a:cubicBezTo>
                  <a:cubicBezTo>
                    <a:pt x="19303" y="1540"/>
                    <a:pt x="13368" y="1597"/>
                    <a:pt x="8343" y="1616"/>
                  </a:cubicBezTo>
                  <a:lnTo>
                    <a:pt x="3432" y="1616"/>
                  </a:lnTo>
                  <a:cubicBezTo>
                    <a:pt x="2276" y="1616"/>
                    <a:pt x="1119" y="1768"/>
                    <a:pt x="0" y="2090"/>
                  </a:cubicBezTo>
                  <a:cubicBezTo>
                    <a:pt x="1100" y="2393"/>
                    <a:pt x="2257" y="2564"/>
                    <a:pt x="3413" y="2564"/>
                  </a:cubicBezTo>
                  <a:lnTo>
                    <a:pt x="8324" y="2564"/>
                  </a:lnTo>
                  <a:cubicBezTo>
                    <a:pt x="13349" y="2545"/>
                    <a:pt x="19284" y="2488"/>
                    <a:pt x="24954" y="2393"/>
                  </a:cubicBezTo>
                  <a:cubicBezTo>
                    <a:pt x="36293" y="2204"/>
                    <a:pt x="46608" y="1824"/>
                    <a:pt x="46608" y="1824"/>
                  </a:cubicBezTo>
                  <a:lnTo>
                    <a:pt x="53187" y="1597"/>
                  </a:lnTo>
                  <a:lnTo>
                    <a:pt x="60089" y="1275"/>
                  </a:lnTo>
                  <a:cubicBezTo>
                    <a:pt x="62649" y="1161"/>
                    <a:pt x="65418" y="1028"/>
                    <a:pt x="68243" y="971"/>
                  </a:cubicBezTo>
                  <a:cubicBezTo>
                    <a:pt x="69155" y="953"/>
                    <a:pt x="70073" y="942"/>
                    <a:pt x="70993" y="942"/>
                  </a:cubicBezTo>
                  <a:cubicBezTo>
                    <a:pt x="72921" y="942"/>
                    <a:pt x="74856" y="988"/>
                    <a:pt x="76757" y="1104"/>
                  </a:cubicBezTo>
                  <a:cubicBezTo>
                    <a:pt x="77458" y="1142"/>
                    <a:pt x="78141" y="1237"/>
                    <a:pt x="78823" y="1275"/>
                  </a:cubicBezTo>
                  <a:cubicBezTo>
                    <a:pt x="79506" y="1331"/>
                    <a:pt x="80189" y="1445"/>
                    <a:pt x="80852" y="1521"/>
                  </a:cubicBezTo>
                  <a:cubicBezTo>
                    <a:pt x="81516" y="1597"/>
                    <a:pt x="82161" y="1711"/>
                    <a:pt x="82805" y="1824"/>
                  </a:cubicBezTo>
                  <a:lnTo>
                    <a:pt x="83753" y="2014"/>
                  </a:lnTo>
                  <a:lnTo>
                    <a:pt x="84227" y="2090"/>
                  </a:lnTo>
                  <a:lnTo>
                    <a:pt x="84455" y="2147"/>
                  </a:lnTo>
                  <a:lnTo>
                    <a:pt x="84569" y="2166"/>
                  </a:lnTo>
                  <a:lnTo>
                    <a:pt x="84626" y="2185"/>
                  </a:lnTo>
                  <a:lnTo>
                    <a:pt x="85839" y="2450"/>
                  </a:lnTo>
                  <a:lnTo>
                    <a:pt x="86294" y="2564"/>
                  </a:lnTo>
                  <a:lnTo>
                    <a:pt x="86636" y="2659"/>
                  </a:lnTo>
                  <a:cubicBezTo>
                    <a:pt x="87204" y="2810"/>
                    <a:pt x="87792" y="2943"/>
                    <a:pt x="88380" y="3038"/>
                  </a:cubicBezTo>
                  <a:cubicBezTo>
                    <a:pt x="88892" y="3133"/>
                    <a:pt x="89404" y="3171"/>
                    <a:pt x="90011" y="3228"/>
                  </a:cubicBezTo>
                  <a:cubicBezTo>
                    <a:pt x="89556" y="2924"/>
                    <a:pt x="89082" y="2640"/>
                    <a:pt x="88589" y="2393"/>
                  </a:cubicBezTo>
                  <a:cubicBezTo>
                    <a:pt x="88039" y="2128"/>
                    <a:pt x="87470" y="1919"/>
                    <a:pt x="86882" y="1768"/>
                  </a:cubicBezTo>
                  <a:lnTo>
                    <a:pt x="86541" y="1673"/>
                  </a:lnTo>
                  <a:lnTo>
                    <a:pt x="86067" y="1559"/>
                  </a:lnTo>
                  <a:lnTo>
                    <a:pt x="84834" y="1256"/>
                  </a:lnTo>
                  <a:lnTo>
                    <a:pt x="84777" y="1256"/>
                  </a:lnTo>
                  <a:lnTo>
                    <a:pt x="84664" y="1218"/>
                  </a:lnTo>
                  <a:lnTo>
                    <a:pt x="84436" y="1180"/>
                  </a:lnTo>
                  <a:lnTo>
                    <a:pt x="83962" y="1085"/>
                  </a:lnTo>
                  <a:lnTo>
                    <a:pt x="82995" y="895"/>
                  </a:lnTo>
                  <a:cubicBezTo>
                    <a:pt x="82350" y="800"/>
                    <a:pt x="81687" y="706"/>
                    <a:pt x="81004" y="592"/>
                  </a:cubicBezTo>
                  <a:cubicBezTo>
                    <a:pt x="80340" y="478"/>
                    <a:pt x="79639" y="421"/>
                    <a:pt x="78956" y="364"/>
                  </a:cubicBezTo>
                  <a:cubicBezTo>
                    <a:pt x="78255" y="289"/>
                    <a:pt x="77553" y="232"/>
                    <a:pt x="76851" y="175"/>
                  </a:cubicBezTo>
                  <a:cubicBezTo>
                    <a:pt x="75005" y="52"/>
                    <a:pt x="73126" y="0"/>
                    <a:pt x="71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a:ea typeface="Calibri"/>
                <a:cs typeface="Calibri"/>
                <a:sym typeface="Calibri"/>
              </a:endParaRPr>
            </a:p>
          </p:txBody>
        </p:sp>
      </p:grpSp>
      <p:grpSp>
        <p:nvGrpSpPr>
          <p:cNvPr id="412" name="Google Shape;412;p36"/>
          <p:cNvGrpSpPr/>
          <p:nvPr/>
        </p:nvGrpSpPr>
        <p:grpSpPr>
          <a:xfrm>
            <a:off x="8063262" y="3566735"/>
            <a:ext cx="669677" cy="1224219"/>
            <a:chOff x="1409652" y="1845900"/>
            <a:chExt cx="738424" cy="1349894"/>
          </a:xfrm>
        </p:grpSpPr>
        <p:sp>
          <p:nvSpPr>
            <p:cNvPr id="413" name="Google Shape;413;p36"/>
            <p:cNvSpPr/>
            <p:nvPr/>
          </p:nvSpPr>
          <p:spPr>
            <a:xfrm>
              <a:off x="1476896" y="1845900"/>
              <a:ext cx="424087" cy="329603"/>
            </a:xfrm>
            <a:custGeom>
              <a:avLst/>
              <a:gdLst/>
              <a:ahLst/>
              <a:cxnLst/>
              <a:rect l="l" t="t" r="r" b="b"/>
              <a:pathLst>
                <a:path w="17566" h="13651" extrusionOk="0">
                  <a:moveTo>
                    <a:pt x="8538" y="1"/>
                  </a:moveTo>
                  <a:cubicBezTo>
                    <a:pt x="8514" y="1"/>
                    <a:pt x="8491" y="1"/>
                    <a:pt x="8468" y="1"/>
                  </a:cubicBezTo>
                  <a:lnTo>
                    <a:pt x="8297" y="1"/>
                  </a:lnTo>
                  <a:lnTo>
                    <a:pt x="8126" y="8"/>
                  </a:lnTo>
                  <a:cubicBezTo>
                    <a:pt x="8010" y="15"/>
                    <a:pt x="7893" y="15"/>
                    <a:pt x="7784" y="28"/>
                  </a:cubicBezTo>
                  <a:cubicBezTo>
                    <a:pt x="7558" y="49"/>
                    <a:pt x="7339" y="63"/>
                    <a:pt x="7127" y="97"/>
                  </a:cubicBezTo>
                  <a:lnTo>
                    <a:pt x="6812" y="145"/>
                  </a:lnTo>
                  <a:lnTo>
                    <a:pt x="6511" y="200"/>
                  </a:lnTo>
                  <a:cubicBezTo>
                    <a:pt x="6312" y="234"/>
                    <a:pt x="6127" y="288"/>
                    <a:pt x="5949" y="330"/>
                  </a:cubicBezTo>
                  <a:cubicBezTo>
                    <a:pt x="5374" y="473"/>
                    <a:pt x="4813" y="679"/>
                    <a:pt x="4279" y="932"/>
                  </a:cubicBezTo>
                  <a:cubicBezTo>
                    <a:pt x="4088" y="1028"/>
                    <a:pt x="3937" y="1096"/>
                    <a:pt x="3848" y="1158"/>
                  </a:cubicBezTo>
                  <a:lnTo>
                    <a:pt x="3697" y="1240"/>
                  </a:lnTo>
                  <a:lnTo>
                    <a:pt x="3540" y="1329"/>
                  </a:lnTo>
                  <a:lnTo>
                    <a:pt x="3129" y="1596"/>
                  </a:lnTo>
                  <a:cubicBezTo>
                    <a:pt x="2643" y="1931"/>
                    <a:pt x="2191" y="2321"/>
                    <a:pt x="1794" y="2760"/>
                  </a:cubicBezTo>
                  <a:cubicBezTo>
                    <a:pt x="1521" y="3054"/>
                    <a:pt x="1281" y="3376"/>
                    <a:pt x="1069" y="3718"/>
                  </a:cubicBezTo>
                  <a:cubicBezTo>
                    <a:pt x="1007" y="3814"/>
                    <a:pt x="959" y="3910"/>
                    <a:pt x="905" y="4005"/>
                  </a:cubicBezTo>
                  <a:lnTo>
                    <a:pt x="816" y="4149"/>
                  </a:lnTo>
                  <a:cubicBezTo>
                    <a:pt x="788" y="4204"/>
                    <a:pt x="768" y="4252"/>
                    <a:pt x="740" y="4307"/>
                  </a:cubicBezTo>
                  <a:lnTo>
                    <a:pt x="596" y="4615"/>
                  </a:lnTo>
                  <a:cubicBezTo>
                    <a:pt x="549" y="4724"/>
                    <a:pt x="508" y="4834"/>
                    <a:pt x="466" y="4943"/>
                  </a:cubicBezTo>
                  <a:cubicBezTo>
                    <a:pt x="446" y="5005"/>
                    <a:pt x="419" y="5060"/>
                    <a:pt x="398" y="5114"/>
                  </a:cubicBezTo>
                  <a:lnTo>
                    <a:pt x="350" y="5285"/>
                  </a:lnTo>
                  <a:cubicBezTo>
                    <a:pt x="316" y="5402"/>
                    <a:pt x="268" y="5518"/>
                    <a:pt x="241" y="5641"/>
                  </a:cubicBezTo>
                  <a:cubicBezTo>
                    <a:pt x="213" y="5758"/>
                    <a:pt x="186" y="5881"/>
                    <a:pt x="158" y="6004"/>
                  </a:cubicBezTo>
                  <a:cubicBezTo>
                    <a:pt x="131" y="6127"/>
                    <a:pt x="117" y="6257"/>
                    <a:pt x="97" y="6381"/>
                  </a:cubicBezTo>
                  <a:cubicBezTo>
                    <a:pt x="15" y="6894"/>
                    <a:pt x="1" y="7421"/>
                    <a:pt x="56" y="7941"/>
                  </a:cubicBezTo>
                  <a:cubicBezTo>
                    <a:pt x="104" y="8475"/>
                    <a:pt x="227" y="8996"/>
                    <a:pt x="412" y="9502"/>
                  </a:cubicBezTo>
                  <a:cubicBezTo>
                    <a:pt x="514" y="9748"/>
                    <a:pt x="631" y="9988"/>
                    <a:pt x="768" y="10221"/>
                  </a:cubicBezTo>
                  <a:lnTo>
                    <a:pt x="863" y="10392"/>
                  </a:lnTo>
                  <a:cubicBezTo>
                    <a:pt x="898" y="10454"/>
                    <a:pt x="939" y="10501"/>
                    <a:pt x="973" y="10556"/>
                  </a:cubicBezTo>
                  <a:cubicBezTo>
                    <a:pt x="1014" y="10611"/>
                    <a:pt x="1048" y="10673"/>
                    <a:pt x="1089" y="10720"/>
                  </a:cubicBezTo>
                  <a:lnTo>
                    <a:pt x="1213" y="10878"/>
                  </a:lnTo>
                  <a:cubicBezTo>
                    <a:pt x="1527" y="11282"/>
                    <a:pt x="1890" y="11651"/>
                    <a:pt x="2294" y="11980"/>
                  </a:cubicBezTo>
                  <a:cubicBezTo>
                    <a:pt x="2486" y="12137"/>
                    <a:pt x="2684" y="12288"/>
                    <a:pt x="2883" y="12425"/>
                  </a:cubicBezTo>
                  <a:cubicBezTo>
                    <a:pt x="2979" y="12493"/>
                    <a:pt x="3074" y="12569"/>
                    <a:pt x="3177" y="12630"/>
                  </a:cubicBezTo>
                  <a:lnTo>
                    <a:pt x="3321" y="12726"/>
                  </a:lnTo>
                  <a:lnTo>
                    <a:pt x="3396" y="12774"/>
                  </a:lnTo>
                  <a:lnTo>
                    <a:pt x="3451" y="12808"/>
                  </a:lnTo>
                  <a:cubicBezTo>
                    <a:pt x="3738" y="12993"/>
                    <a:pt x="3978" y="13130"/>
                    <a:pt x="4101" y="13198"/>
                  </a:cubicBezTo>
                  <a:cubicBezTo>
                    <a:pt x="4464" y="13411"/>
                    <a:pt x="4854" y="13561"/>
                    <a:pt x="5258" y="13650"/>
                  </a:cubicBezTo>
                  <a:cubicBezTo>
                    <a:pt x="4957" y="13363"/>
                    <a:pt x="4628" y="13116"/>
                    <a:pt x="4265" y="12911"/>
                  </a:cubicBezTo>
                  <a:cubicBezTo>
                    <a:pt x="4149" y="12842"/>
                    <a:pt x="3910" y="12699"/>
                    <a:pt x="3622" y="12521"/>
                  </a:cubicBezTo>
                  <a:lnTo>
                    <a:pt x="3574" y="12487"/>
                  </a:lnTo>
                  <a:lnTo>
                    <a:pt x="3506" y="12445"/>
                  </a:lnTo>
                  <a:lnTo>
                    <a:pt x="3362" y="12350"/>
                  </a:lnTo>
                  <a:cubicBezTo>
                    <a:pt x="3259" y="12288"/>
                    <a:pt x="3170" y="12220"/>
                    <a:pt x="3074" y="12151"/>
                  </a:cubicBezTo>
                  <a:cubicBezTo>
                    <a:pt x="2883" y="12014"/>
                    <a:pt x="2691" y="11870"/>
                    <a:pt x="2506" y="11720"/>
                  </a:cubicBezTo>
                  <a:cubicBezTo>
                    <a:pt x="2123" y="11405"/>
                    <a:pt x="1774" y="11056"/>
                    <a:pt x="1473" y="10673"/>
                  </a:cubicBezTo>
                  <a:lnTo>
                    <a:pt x="1363" y="10529"/>
                  </a:lnTo>
                  <a:cubicBezTo>
                    <a:pt x="1322" y="10474"/>
                    <a:pt x="1288" y="10419"/>
                    <a:pt x="1254" y="10371"/>
                  </a:cubicBezTo>
                  <a:cubicBezTo>
                    <a:pt x="1219" y="10317"/>
                    <a:pt x="1185" y="10269"/>
                    <a:pt x="1151" y="10214"/>
                  </a:cubicBezTo>
                  <a:lnTo>
                    <a:pt x="1055" y="10050"/>
                  </a:lnTo>
                  <a:cubicBezTo>
                    <a:pt x="932" y="9831"/>
                    <a:pt x="816" y="9605"/>
                    <a:pt x="727" y="9372"/>
                  </a:cubicBezTo>
                  <a:cubicBezTo>
                    <a:pt x="542" y="8900"/>
                    <a:pt x="432" y="8407"/>
                    <a:pt x="384" y="7907"/>
                  </a:cubicBezTo>
                  <a:cubicBezTo>
                    <a:pt x="336" y="7414"/>
                    <a:pt x="350" y="6915"/>
                    <a:pt x="419" y="6429"/>
                  </a:cubicBezTo>
                  <a:cubicBezTo>
                    <a:pt x="446" y="6312"/>
                    <a:pt x="453" y="6189"/>
                    <a:pt x="480" y="6073"/>
                  </a:cubicBezTo>
                  <a:lnTo>
                    <a:pt x="562" y="5730"/>
                  </a:lnTo>
                  <a:cubicBezTo>
                    <a:pt x="590" y="5614"/>
                    <a:pt x="631" y="5504"/>
                    <a:pt x="658" y="5395"/>
                  </a:cubicBezTo>
                  <a:cubicBezTo>
                    <a:pt x="679" y="5340"/>
                    <a:pt x="692" y="5285"/>
                    <a:pt x="713" y="5231"/>
                  </a:cubicBezTo>
                  <a:cubicBezTo>
                    <a:pt x="727" y="5176"/>
                    <a:pt x="754" y="5121"/>
                    <a:pt x="774" y="5066"/>
                  </a:cubicBezTo>
                  <a:lnTo>
                    <a:pt x="898" y="4752"/>
                  </a:lnTo>
                  <a:lnTo>
                    <a:pt x="1041" y="4450"/>
                  </a:lnTo>
                  <a:cubicBezTo>
                    <a:pt x="1062" y="4402"/>
                    <a:pt x="1089" y="4355"/>
                    <a:pt x="1110" y="4307"/>
                  </a:cubicBezTo>
                  <a:lnTo>
                    <a:pt x="1192" y="4163"/>
                  </a:lnTo>
                  <a:lnTo>
                    <a:pt x="1343" y="3896"/>
                  </a:lnTo>
                  <a:cubicBezTo>
                    <a:pt x="1548" y="3567"/>
                    <a:pt x="1781" y="3266"/>
                    <a:pt x="2041" y="2979"/>
                  </a:cubicBezTo>
                  <a:cubicBezTo>
                    <a:pt x="2424" y="2561"/>
                    <a:pt x="2855" y="2191"/>
                    <a:pt x="3321" y="1870"/>
                  </a:cubicBezTo>
                  <a:lnTo>
                    <a:pt x="3718" y="1610"/>
                  </a:lnTo>
                  <a:lnTo>
                    <a:pt x="3862" y="1527"/>
                  </a:lnTo>
                  <a:lnTo>
                    <a:pt x="4005" y="1452"/>
                  </a:lnTo>
                  <a:cubicBezTo>
                    <a:pt x="4094" y="1391"/>
                    <a:pt x="4238" y="1322"/>
                    <a:pt x="4423" y="1233"/>
                  </a:cubicBezTo>
                  <a:cubicBezTo>
                    <a:pt x="4936" y="994"/>
                    <a:pt x="5477" y="795"/>
                    <a:pt x="6032" y="651"/>
                  </a:cubicBezTo>
                  <a:cubicBezTo>
                    <a:pt x="6203" y="610"/>
                    <a:pt x="6381" y="562"/>
                    <a:pt x="6572" y="528"/>
                  </a:cubicBezTo>
                  <a:lnTo>
                    <a:pt x="6867" y="473"/>
                  </a:lnTo>
                  <a:lnTo>
                    <a:pt x="7168" y="432"/>
                  </a:lnTo>
                  <a:cubicBezTo>
                    <a:pt x="7373" y="398"/>
                    <a:pt x="7585" y="384"/>
                    <a:pt x="7804" y="364"/>
                  </a:cubicBezTo>
                  <a:cubicBezTo>
                    <a:pt x="7914" y="350"/>
                    <a:pt x="8023" y="350"/>
                    <a:pt x="8133" y="343"/>
                  </a:cubicBezTo>
                  <a:lnTo>
                    <a:pt x="8304" y="336"/>
                  </a:lnTo>
                  <a:lnTo>
                    <a:pt x="8475" y="336"/>
                  </a:lnTo>
                  <a:cubicBezTo>
                    <a:pt x="8499" y="336"/>
                    <a:pt x="8522" y="336"/>
                    <a:pt x="8545" y="336"/>
                  </a:cubicBezTo>
                  <a:cubicBezTo>
                    <a:pt x="9500" y="336"/>
                    <a:pt x="10442" y="473"/>
                    <a:pt x="11357" y="740"/>
                  </a:cubicBezTo>
                  <a:cubicBezTo>
                    <a:pt x="12336" y="1028"/>
                    <a:pt x="13260" y="1486"/>
                    <a:pt x="14081" y="2089"/>
                  </a:cubicBezTo>
                  <a:cubicBezTo>
                    <a:pt x="14472" y="2383"/>
                    <a:pt x="14834" y="2719"/>
                    <a:pt x="15163" y="3081"/>
                  </a:cubicBezTo>
                  <a:cubicBezTo>
                    <a:pt x="15471" y="3430"/>
                    <a:pt x="15752" y="3800"/>
                    <a:pt x="16005" y="4197"/>
                  </a:cubicBezTo>
                  <a:cubicBezTo>
                    <a:pt x="16128" y="4382"/>
                    <a:pt x="16244" y="4574"/>
                    <a:pt x="16347" y="4758"/>
                  </a:cubicBezTo>
                  <a:lnTo>
                    <a:pt x="16505" y="5032"/>
                  </a:lnTo>
                  <a:lnTo>
                    <a:pt x="16641" y="5279"/>
                  </a:lnTo>
                  <a:lnTo>
                    <a:pt x="16737" y="5463"/>
                  </a:lnTo>
                  <a:cubicBezTo>
                    <a:pt x="16792" y="5580"/>
                    <a:pt x="16840" y="5669"/>
                    <a:pt x="16874" y="5730"/>
                  </a:cubicBezTo>
                  <a:cubicBezTo>
                    <a:pt x="17059" y="6100"/>
                    <a:pt x="17292" y="6449"/>
                    <a:pt x="17566" y="6764"/>
                  </a:cubicBezTo>
                  <a:cubicBezTo>
                    <a:pt x="17497" y="6346"/>
                    <a:pt x="17360" y="5949"/>
                    <a:pt x="17175" y="5580"/>
                  </a:cubicBezTo>
                  <a:lnTo>
                    <a:pt x="17038" y="5306"/>
                  </a:lnTo>
                  <a:lnTo>
                    <a:pt x="16936" y="5121"/>
                  </a:lnTo>
                  <a:lnTo>
                    <a:pt x="16806" y="4882"/>
                  </a:lnTo>
                  <a:lnTo>
                    <a:pt x="16641" y="4594"/>
                  </a:lnTo>
                  <a:cubicBezTo>
                    <a:pt x="16532" y="4409"/>
                    <a:pt x="16416" y="4211"/>
                    <a:pt x="16286" y="4019"/>
                  </a:cubicBezTo>
                  <a:cubicBezTo>
                    <a:pt x="16025" y="3608"/>
                    <a:pt x="15738" y="3225"/>
                    <a:pt x="15416" y="2862"/>
                  </a:cubicBezTo>
                  <a:cubicBezTo>
                    <a:pt x="15067" y="2479"/>
                    <a:pt x="14691" y="2130"/>
                    <a:pt x="14280" y="1822"/>
                  </a:cubicBezTo>
                  <a:cubicBezTo>
                    <a:pt x="13424" y="1192"/>
                    <a:pt x="12466" y="720"/>
                    <a:pt x="11453" y="419"/>
                  </a:cubicBezTo>
                  <a:cubicBezTo>
                    <a:pt x="10503" y="144"/>
                    <a:pt x="9527" y="1"/>
                    <a:pt x="85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1428654" y="2180258"/>
              <a:ext cx="225757" cy="429660"/>
            </a:xfrm>
            <a:custGeom>
              <a:avLst/>
              <a:gdLst/>
              <a:ahLst/>
              <a:cxnLst/>
              <a:rect l="l" t="t" r="r" b="b"/>
              <a:pathLst>
                <a:path w="9351" h="17795" extrusionOk="0">
                  <a:moveTo>
                    <a:pt x="6558" y="1"/>
                  </a:moveTo>
                  <a:lnTo>
                    <a:pt x="6558" y="1"/>
                  </a:lnTo>
                  <a:cubicBezTo>
                    <a:pt x="6229" y="261"/>
                    <a:pt x="5942" y="562"/>
                    <a:pt x="5702" y="904"/>
                  </a:cubicBezTo>
                  <a:lnTo>
                    <a:pt x="5524" y="1151"/>
                  </a:lnTo>
                  <a:cubicBezTo>
                    <a:pt x="5483" y="1205"/>
                    <a:pt x="5449" y="1260"/>
                    <a:pt x="5401" y="1322"/>
                  </a:cubicBezTo>
                  <a:lnTo>
                    <a:pt x="5107" y="1739"/>
                  </a:lnTo>
                  <a:lnTo>
                    <a:pt x="4785" y="2205"/>
                  </a:lnTo>
                  <a:cubicBezTo>
                    <a:pt x="3902" y="3485"/>
                    <a:pt x="2896" y="5032"/>
                    <a:pt x="2102" y="6606"/>
                  </a:cubicBezTo>
                  <a:cubicBezTo>
                    <a:pt x="1711" y="7359"/>
                    <a:pt x="1369" y="8133"/>
                    <a:pt x="1075" y="8927"/>
                  </a:cubicBezTo>
                  <a:cubicBezTo>
                    <a:pt x="822" y="9598"/>
                    <a:pt x="609" y="10282"/>
                    <a:pt x="438" y="10980"/>
                  </a:cubicBezTo>
                  <a:cubicBezTo>
                    <a:pt x="363" y="11281"/>
                    <a:pt x="308" y="11562"/>
                    <a:pt x="260" y="11809"/>
                  </a:cubicBezTo>
                  <a:cubicBezTo>
                    <a:pt x="212" y="12055"/>
                    <a:pt x="178" y="12267"/>
                    <a:pt x="158" y="12445"/>
                  </a:cubicBezTo>
                  <a:cubicBezTo>
                    <a:pt x="137" y="12623"/>
                    <a:pt x="117" y="12760"/>
                    <a:pt x="103" y="12856"/>
                  </a:cubicBezTo>
                  <a:cubicBezTo>
                    <a:pt x="89" y="12952"/>
                    <a:pt x="89" y="13000"/>
                    <a:pt x="89" y="13000"/>
                  </a:cubicBezTo>
                  <a:lnTo>
                    <a:pt x="75" y="13143"/>
                  </a:lnTo>
                  <a:cubicBezTo>
                    <a:pt x="62" y="13239"/>
                    <a:pt x="48" y="13376"/>
                    <a:pt x="41" y="13554"/>
                  </a:cubicBezTo>
                  <a:cubicBezTo>
                    <a:pt x="7" y="14054"/>
                    <a:pt x="0" y="14553"/>
                    <a:pt x="28" y="15053"/>
                  </a:cubicBezTo>
                  <a:cubicBezTo>
                    <a:pt x="41" y="15402"/>
                    <a:pt x="96" y="15745"/>
                    <a:pt x="199" y="16080"/>
                  </a:cubicBezTo>
                  <a:cubicBezTo>
                    <a:pt x="253" y="16272"/>
                    <a:pt x="342" y="16450"/>
                    <a:pt x="452" y="16614"/>
                  </a:cubicBezTo>
                  <a:cubicBezTo>
                    <a:pt x="575" y="16792"/>
                    <a:pt x="719" y="16942"/>
                    <a:pt x="890" y="17072"/>
                  </a:cubicBezTo>
                  <a:cubicBezTo>
                    <a:pt x="1239" y="17333"/>
                    <a:pt x="1636" y="17517"/>
                    <a:pt x="2061" y="17613"/>
                  </a:cubicBezTo>
                  <a:cubicBezTo>
                    <a:pt x="2163" y="17641"/>
                    <a:pt x="2273" y="17661"/>
                    <a:pt x="2375" y="17689"/>
                  </a:cubicBezTo>
                  <a:lnTo>
                    <a:pt x="2704" y="17736"/>
                  </a:lnTo>
                  <a:lnTo>
                    <a:pt x="2868" y="17757"/>
                  </a:lnTo>
                  <a:cubicBezTo>
                    <a:pt x="2923" y="17764"/>
                    <a:pt x="2985" y="17771"/>
                    <a:pt x="3039" y="17771"/>
                  </a:cubicBezTo>
                  <a:lnTo>
                    <a:pt x="3375" y="17791"/>
                  </a:lnTo>
                  <a:cubicBezTo>
                    <a:pt x="3440" y="17793"/>
                    <a:pt x="3505" y="17794"/>
                    <a:pt x="3570" y="17794"/>
                  </a:cubicBezTo>
                  <a:cubicBezTo>
                    <a:pt x="3957" y="17794"/>
                    <a:pt x="4344" y="17760"/>
                    <a:pt x="4730" y="17695"/>
                  </a:cubicBezTo>
                  <a:cubicBezTo>
                    <a:pt x="4949" y="17654"/>
                    <a:pt x="5168" y="17606"/>
                    <a:pt x="5387" y="17545"/>
                  </a:cubicBezTo>
                  <a:cubicBezTo>
                    <a:pt x="5497" y="17524"/>
                    <a:pt x="5606" y="17483"/>
                    <a:pt x="5709" y="17449"/>
                  </a:cubicBezTo>
                  <a:lnTo>
                    <a:pt x="5873" y="17394"/>
                  </a:lnTo>
                  <a:lnTo>
                    <a:pt x="5949" y="17374"/>
                  </a:lnTo>
                  <a:lnTo>
                    <a:pt x="6031" y="17339"/>
                  </a:lnTo>
                  <a:cubicBezTo>
                    <a:pt x="6236" y="17250"/>
                    <a:pt x="6441" y="17175"/>
                    <a:pt x="6633" y="17072"/>
                  </a:cubicBezTo>
                  <a:cubicBezTo>
                    <a:pt x="6736" y="17025"/>
                    <a:pt x="6832" y="16977"/>
                    <a:pt x="6927" y="16929"/>
                  </a:cubicBezTo>
                  <a:lnTo>
                    <a:pt x="7201" y="16764"/>
                  </a:lnTo>
                  <a:lnTo>
                    <a:pt x="7345" y="16682"/>
                  </a:lnTo>
                  <a:lnTo>
                    <a:pt x="7475" y="16593"/>
                  </a:lnTo>
                  <a:lnTo>
                    <a:pt x="7728" y="16415"/>
                  </a:lnTo>
                  <a:cubicBezTo>
                    <a:pt x="7817" y="16354"/>
                    <a:pt x="7893" y="16285"/>
                    <a:pt x="7968" y="16224"/>
                  </a:cubicBezTo>
                  <a:lnTo>
                    <a:pt x="8091" y="16128"/>
                  </a:lnTo>
                  <a:lnTo>
                    <a:pt x="8146" y="16080"/>
                  </a:lnTo>
                  <a:cubicBezTo>
                    <a:pt x="8160" y="16073"/>
                    <a:pt x="8166" y="16066"/>
                    <a:pt x="8173" y="16059"/>
                  </a:cubicBezTo>
                  <a:lnTo>
                    <a:pt x="8187" y="16046"/>
                  </a:lnTo>
                  <a:lnTo>
                    <a:pt x="8529" y="15731"/>
                  </a:lnTo>
                  <a:cubicBezTo>
                    <a:pt x="8625" y="15635"/>
                    <a:pt x="8693" y="15553"/>
                    <a:pt x="8741" y="15498"/>
                  </a:cubicBezTo>
                  <a:cubicBezTo>
                    <a:pt x="8892" y="15334"/>
                    <a:pt x="9022" y="15156"/>
                    <a:pt x="9125" y="14957"/>
                  </a:cubicBezTo>
                  <a:cubicBezTo>
                    <a:pt x="9173" y="14875"/>
                    <a:pt x="9214" y="14786"/>
                    <a:pt x="9248" y="14690"/>
                  </a:cubicBezTo>
                  <a:cubicBezTo>
                    <a:pt x="9282" y="14601"/>
                    <a:pt x="9316" y="14506"/>
                    <a:pt x="9351" y="14403"/>
                  </a:cubicBezTo>
                  <a:lnTo>
                    <a:pt x="9351" y="14403"/>
                  </a:lnTo>
                  <a:cubicBezTo>
                    <a:pt x="9268" y="14478"/>
                    <a:pt x="9200" y="14547"/>
                    <a:pt x="9132" y="14615"/>
                  </a:cubicBezTo>
                  <a:cubicBezTo>
                    <a:pt x="9063" y="14684"/>
                    <a:pt x="9002" y="14752"/>
                    <a:pt x="8926" y="14814"/>
                  </a:cubicBezTo>
                  <a:cubicBezTo>
                    <a:pt x="8789" y="14944"/>
                    <a:pt x="8673" y="15094"/>
                    <a:pt x="8495" y="15272"/>
                  </a:cubicBezTo>
                  <a:cubicBezTo>
                    <a:pt x="8447" y="15327"/>
                    <a:pt x="8379" y="15402"/>
                    <a:pt x="8290" y="15491"/>
                  </a:cubicBezTo>
                  <a:lnTo>
                    <a:pt x="7968" y="15792"/>
                  </a:lnTo>
                  <a:lnTo>
                    <a:pt x="7961" y="15806"/>
                  </a:lnTo>
                  <a:cubicBezTo>
                    <a:pt x="7947" y="15813"/>
                    <a:pt x="7941" y="15820"/>
                    <a:pt x="7934" y="15827"/>
                  </a:cubicBezTo>
                  <a:lnTo>
                    <a:pt x="7879" y="15875"/>
                  </a:lnTo>
                  <a:lnTo>
                    <a:pt x="7763" y="15964"/>
                  </a:lnTo>
                  <a:cubicBezTo>
                    <a:pt x="7687" y="16018"/>
                    <a:pt x="7612" y="16087"/>
                    <a:pt x="7537" y="16142"/>
                  </a:cubicBezTo>
                  <a:lnTo>
                    <a:pt x="7290" y="16313"/>
                  </a:lnTo>
                  <a:lnTo>
                    <a:pt x="7167" y="16402"/>
                  </a:lnTo>
                  <a:lnTo>
                    <a:pt x="7030" y="16477"/>
                  </a:lnTo>
                  <a:lnTo>
                    <a:pt x="6770" y="16634"/>
                  </a:lnTo>
                  <a:cubicBezTo>
                    <a:pt x="6674" y="16682"/>
                    <a:pt x="6585" y="16723"/>
                    <a:pt x="6489" y="16771"/>
                  </a:cubicBezTo>
                  <a:cubicBezTo>
                    <a:pt x="6305" y="16874"/>
                    <a:pt x="6106" y="16942"/>
                    <a:pt x="5914" y="17025"/>
                  </a:cubicBezTo>
                  <a:lnTo>
                    <a:pt x="5839" y="17059"/>
                  </a:lnTo>
                  <a:lnTo>
                    <a:pt x="5764" y="17079"/>
                  </a:lnTo>
                  <a:lnTo>
                    <a:pt x="5606" y="17127"/>
                  </a:lnTo>
                  <a:cubicBezTo>
                    <a:pt x="5504" y="17161"/>
                    <a:pt x="5408" y="17203"/>
                    <a:pt x="5305" y="17223"/>
                  </a:cubicBezTo>
                  <a:cubicBezTo>
                    <a:pt x="5093" y="17285"/>
                    <a:pt x="4888" y="17326"/>
                    <a:pt x="4675" y="17367"/>
                  </a:cubicBezTo>
                  <a:cubicBezTo>
                    <a:pt x="4293" y="17435"/>
                    <a:pt x="3904" y="17464"/>
                    <a:pt x="3515" y="17464"/>
                  </a:cubicBezTo>
                  <a:cubicBezTo>
                    <a:pt x="3473" y="17464"/>
                    <a:pt x="3431" y="17463"/>
                    <a:pt x="3389" y="17463"/>
                  </a:cubicBezTo>
                  <a:lnTo>
                    <a:pt x="3067" y="17449"/>
                  </a:lnTo>
                  <a:cubicBezTo>
                    <a:pt x="3012" y="17442"/>
                    <a:pt x="2957" y="17442"/>
                    <a:pt x="2909" y="17435"/>
                  </a:cubicBezTo>
                  <a:lnTo>
                    <a:pt x="2752" y="17408"/>
                  </a:lnTo>
                  <a:lnTo>
                    <a:pt x="2444" y="17367"/>
                  </a:lnTo>
                  <a:cubicBezTo>
                    <a:pt x="2341" y="17346"/>
                    <a:pt x="2239" y="17326"/>
                    <a:pt x="2143" y="17298"/>
                  </a:cubicBezTo>
                  <a:cubicBezTo>
                    <a:pt x="1766" y="17209"/>
                    <a:pt x="1410" y="17045"/>
                    <a:pt x="1095" y="16819"/>
                  </a:cubicBezTo>
                  <a:cubicBezTo>
                    <a:pt x="959" y="16710"/>
                    <a:pt x="835" y="16580"/>
                    <a:pt x="733" y="16436"/>
                  </a:cubicBezTo>
                  <a:cubicBezTo>
                    <a:pt x="637" y="16292"/>
                    <a:pt x="561" y="16142"/>
                    <a:pt x="514" y="15984"/>
                  </a:cubicBezTo>
                  <a:cubicBezTo>
                    <a:pt x="425" y="15676"/>
                    <a:pt x="370" y="15361"/>
                    <a:pt x="363" y="15039"/>
                  </a:cubicBezTo>
                  <a:cubicBezTo>
                    <a:pt x="342" y="14553"/>
                    <a:pt x="342" y="14067"/>
                    <a:pt x="377" y="13588"/>
                  </a:cubicBezTo>
                  <a:cubicBezTo>
                    <a:pt x="384" y="13417"/>
                    <a:pt x="397" y="13273"/>
                    <a:pt x="404" y="13184"/>
                  </a:cubicBezTo>
                  <a:cubicBezTo>
                    <a:pt x="418" y="13089"/>
                    <a:pt x="418" y="13041"/>
                    <a:pt x="418" y="13041"/>
                  </a:cubicBezTo>
                  <a:cubicBezTo>
                    <a:pt x="418" y="13041"/>
                    <a:pt x="425" y="12993"/>
                    <a:pt x="431" y="12904"/>
                  </a:cubicBezTo>
                  <a:cubicBezTo>
                    <a:pt x="445" y="12808"/>
                    <a:pt x="466" y="12671"/>
                    <a:pt x="486" y="12500"/>
                  </a:cubicBezTo>
                  <a:cubicBezTo>
                    <a:pt x="507" y="12329"/>
                    <a:pt x="548" y="12117"/>
                    <a:pt x="589" y="11877"/>
                  </a:cubicBezTo>
                  <a:cubicBezTo>
                    <a:pt x="630" y="11637"/>
                    <a:pt x="692" y="11364"/>
                    <a:pt x="767" y="11069"/>
                  </a:cubicBezTo>
                  <a:cubicBezTo>
                    <a:pt x="931" y="10385"/>
                    <a:pt x="1143" y="9707"/>
                    <a:pt x="1390" y="9050"/>
                  </a:cubicBezTo>
                  <a:cubicBezTo>
                    <a:pt x="1684" y="8263"/>
                    <a:pt x="2020" y="7503"/>
                    <a:pt x="2403" y="6757"/>
                  </a:cubicBezTo>
                  <a:cubicBezTo>
                    <a:pt x="3183" y="5203"/>
                    <a:pt x="4183" y="3677"/>
                    <a:pt x="5059" y="2403"/>
                  </a:cubicBezTo>
                  <a:lnTo>
                    <a:pt x="5387" y="1938"/>
                  </a:lnTo>
                  <a:cubicBezTo>
                    <a:pt x="5483" y="1794"/>
                    <a:pt x="5586" y="1657"/>
                    <a:pt x="5675" y="1520"/>
                  </a:cubicBezTo>
                  <a:lnTo>
                    <a:pt x="5798" y="1349"/>
                  </a:lnTo>
                  <a:cubicBezTo>
                    <a:pt x="5873" y="1247"/>
                    <a:pt x="5935" y="1158"/>
                    <a:pt x="5969" y="1103"/>
                  </a:cubicBezTo>
                  <a:cubicBezTo>
                    <a:pt x="6216" y="761"/>
                    <a:pt x="6414" y="391"/>
                    <a:pt x="655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1706301" y="2020781"/>
              <a:ext cx="348738" cy="560647"/>
            </a:xfrm>
            <a:custGeom>
              <a:avLst/>
              <a:gdLst/>
              <a:ahLst/>
              <a:cxnLst/>
              <a:rect l="l" t="t" r="r" b="b"/>
              <a:pathLst>
                <a:path w="14445" h="23220" extrusionOk="0">
                  <a:moveTo>
                    <a:pt x="8037" y="0"/>
                  </a:moveTo>
                  <a:cubicBezTo>
                    <a:pt x="8078" y="404"/>
                    <a:pt x="8147" y="808"/>
                    <a:pt x="8243" y="1212"/>
                  </a:cubicBezTo>
                  <a:cubicBezTo>
                    <a:pt x="8256" y="1273"/>
                    <a:pt x="8284" y="1376"/>
                    <a:pt x="8311" y="1499"/>
                  </a:cubicBezTo>
                  <a:cubicBezTo>
                    <a:pt x="8318" y="1561"/>
                    <a:pt x="8332" y="1629"/>
                    <a:pt x="8345" y="1705"/>
                  </a:cubicBezTo>
                  <a:cubicBezTo>
                    <a:pt x="8359" y="1753"/>
                    <a:pt x="8366" y="1800"/>
                    <a:pt x="8373" y="1848"/>
                  </a:cubicBezTo>
                  <a:cubicBezTo>
                    <a:pt x="8386" y="1910"/>
                    <a:pt x="8393" y="1972"/>
                    <a:pt x="8400" y="2033"/>
                  </a:cubicBezTo>
                  <a:cubicBezTo>
                    <a:pt x="8421" y="2156"/>
                    <a:pt x="8434" y="2286"/>
                    <a:pt x="8448" y="2416"/>
                  </a:cubicBezTo>
                  <a:cubicBezTo>
                    <a:pt x="8475" y="2677"/>
                    <a:pt x="8489" y="2950"/>
                    <a:pt x="8489" y="3224"/>
                  </a:cubicBezTo>
                  <a:cubicBezTo>
                    <a:pt x="8489" y="3361"/>
                    <a:pt x="8489" y="3498"/>
                    <a:pt x="8489" y="3642"/>
                  </a:cubicBezTo>
                  <a:cubicBezTo>
                    <a:pt x="8482" y="3779"/>
                    <a:pt x="8468" y="3922"/>
                    <a:pt x="8462" y="4066"/>
                  </a:cubicBezTo>
                  <a:cubicBezTo>
                    <a:pt x="8448" y="4224"/>
                    <a:pt x="8455" y="4388"/>
                    <a:pt x="8475" y="4545"/>
                  </a:cubicBezTo>
                  <a:cubicBezTo>
                    <a:pt x="8496" y="4723"/>
                    <a:pt x="8564" y="4894"/>
                    <a:pt x="8674" y="5038"/>
                  </a:cubicBezTo>
                  <a:cubicBezTo>
                    <a:pt x="8790" y="5168"/>
                    <a:pt x="8934" y="5278"/>
                    <a:pt x="9098" y="5353"/>
                  </a:cubicBezTo>
                  <a:cubicBezTo>
                    <a:pt x="9242" y="5415"/>
                    <a:pt x="9393" y="5476"/>
                    <a:pt x="9543" y="5524"/>
                  </a:cubicBezTo>
                  <a:cubicBezTo>
                    <a:pt x="9831" y="5627"/>
                    <a:pt x="10104" y="5750"/>
                    <a:pt x="10371" y="5894"/>
                  </a:cubicBezTo>
                  <a:cubicBezTo>
                    <a:pt x="12548" y="7099"/>
                    <a:pt x="13917" y="9364"/>
                    <a:pt x="13965" y="11856"/>
                  </a:cubicBezTo>
                  <a:cubicBezTo>
                    <a:pt x="13965" y="12123"/>
                    <a:pt x="13951" y="12397"/>
                    <a:pt x="13917" y="12670"/>
                  </a:cubicBezTo>
                  <a:cubicBezTo>
                    <a:pt x="13897" y="12801"/>
                    <a:pt x="13869" y="12931"/>
                    <a:pt x="13849" y="13061"/>
                  </a:cubicBezTo>
                  <a:cubicBezTo>
                    <a:pt x="13842" y="13122"/>
                    <a:pt x="13828" y="13184"/>
                    <a:pt x="13808" y="13245"/>
                  </a:cubicBezTo>
                  <a:cubicBezTo>
                    <a:pt x="13794" y="13307"/>
                    <a:pt x="13780" y="13369"/>
                    <a:pt x="13767" y="13430"/>
                  </a:cubicBezTo>
                  <a:cubicBezTo>
                    <a:pt x="13650" y="13889"/>
                    <a:pt x="13493" y="14341"/>
                    <a:pt x="13294" y="14765"/>
                  </a:cubicBezTo>
                  <a:lnTo>
                    <a:pt x="13226" y="14916"/>
                  </a:lnTo>
                  <a:lnTo>
                    <a:pt x="13157" y="15059"/>
                  </a:lnTo>
                  <a:lnTo>
                    <a:pt x="13020" y="15333"/>
                  </a:lnTo>
                  <a:cubicBezTo>
                    <a:pt x="12918" y="15504"/>
                    <a:pt x="12829" y="15669"/>
                    <a:pt x="12733" y="15819"/>
                  </a:cubicBezTo>
                  <a:cubicBezTo>
                    <a:pt x="12548" y="16120"/>
                    <a:pt x="12370" y="16367"/>
                    <a:pt x="12226" y="16572"/>
                  </a:cubicBezTo>
                  <a:cubicBezTo>
                    <a:pt x="12076" y="16778"/>
                    <a:pt x="11953" y="16935"/>
                    <a:pt x="11870" y="17038"/>
                  </a:cubicBezTo>
                  <a:lnTo>
                    <a:pt x="11740" y="17202"/>
                  </a:lnTo>
                  <a:cubicBezTo>
                    <a:pt x="11740" y="17202"/>
                    <a:pt x="11562" y="17421"/>
                    <a:pt x="11227" y="17797"/>
                  </a:cubicBezTo>
                  <a:cubicBezTo>
                    <a:pt x="10892" y="18174"/>
                    <a:pt x="10378" y="18694"/>
                    <a:pt x="9728" y="19303"/>
                  </a:cubicBezTo>
                  <a:cubicBezTo>
                    <a:pt x="9078" y="19906"/>
                    <a:pt x="8284" y="20590"/>
                    <a:pt x="7380" y="21289"/>
                  </a:cubicBezTo>
                  <a:cubicBezTo>
                    <a:pt x="6935" y="21631"/>
                    <a:pt x="6456" y="21987"/>
                    <a:pt x="5956" y="22329"/>
                  </a:cubicBezTo>
                  <a:cubicBezTo>
                    <a:pt x="5717" y="22500"/>
                    <a:pt x="5457" y="22644"/>
                    <a:pt x="5183" y="22760"/>
                  </a:cubicBezTo>
                  <a:cubicBezTo>
                    <a:pt x="4994" y="22840"/>
                    <a:pt x="4790" y="22880"/>
                    <a:pt x="4585" y="22880"/>
                  </a:cubicBezTo>
                  <a:cubicBezTo>
                    <a:pt x="4508" y="22880"/>
                    <a:pt x="4431" y="22874"/>
                    <a:pt x="4354" y="22863"/>
                  </a:cubicBezTo>
                  <a:cubicBezTo>
                    <a:pt x="4074" y="22788"/>
                    <a:pt x="3821" y="22637"/>
                    <a:pt x="3636" y="22418"/>
                  </a:cubicBezTo>
                  <a:cubicBezTo>
                    <a:pt x="3424" y="22185"/>
                    <a:pt x="3232" y="21946"/>
                    <a:pt x="3047" y="21692"/>
                  </a:cubicBezTo>
                  <a:cubicBezTo>
                    <a:pt x="2657" y="21179"/>
                    <a:pt x="2287" y="20672"/>
                    <a:pt x="1945" y="20152"/>
                  </a:cubicBezTo>
                  <a:cubicBezTo>
                    <a:pt x="1603" y="19639"/>
                    <a:pt x="1302" y="19112"/>
                    <a:pt x="1041" y="18557"/>
                  </a:cubicBezTo>
                  <a:cubicBezTo>
                    <a:pt x="980" y="18420"/>
                    <a:pt x="911" y="18290"/>
                    <a:pt x="863" y="18153"/>
                  </a:cubicBezTo>
                  <a:cubicBezTo>
                    <a:pt x="809" y="18017"/>
                    <a:pt x="754" y="17886"/>
                    <a:pt x="706" y="17750"/>
                  </a:cubicBezTo>
                  <a:lnTo>
                    <a:pt x="583" y="17346"/>
                  </a:lnTo>
                  <a:lnTo>
                    <a:pt x="487" y="16976"/>
                  </a:lnTo>
                  <a:cubicBezTo>
                    <a:pt x="439" y="16736"/>
                    <a:pt x="398" y="16490"/>
                    <a:pt x="377" y="16250"/>
                  </a:cubicBezTo>
                  <a:cubicBezTo>
                    <a:pt x="336" y="15751"/>
                    <a:pt x="309" y="15477"/>
                    <a:pt x="247" y="15032"/>
                  </a:cubicBezTo>
                  <a:cubicBezTo>
                    <a:pt x="97" y="15443"/>
                    <a:pt x="1" y="15751"/>
                    <a:pt x="49" y="16278"/>
                  </a:cubicBezTo>
                  <a:cubicBezTo>
                    <a:pt x="69" y="16538"/>
                    <a:pt x="104" y="16791"/>
                    <a:pt x="158" y="17045"/>
                  </a:cubicBezTo>
                  <a:cubicBezTo>
                    <a:pt x="193" y="17175"/>
                    <a:pt x="227" y="17305"/>
                    <a:pt x="254" y="17442"/>
                  </a:cubicBezTo>
                  <a:cubicBezTo>
                    <a:pt x="302" y="17578"/>
                    <a:pt x="343" y="17722"/>
                    <a:pt x="391" y="17859"/>
                  </a:cubicBezTo>
                  <a:cubicBezTo>
                    <a:pt x="432" y="18003"/>
                    <a:pt x="494" y="18140"/>
                    <a:pt x="549" y="18283"/>
                  </a:cubicBezTo>
                  <a:cubicBezTo>
                    <a:pt x="603" y="18427"/>
                    <a:pt x="672" y="18564"/>
                    <a:pt x="733" y="18701"/>
                  </a:cubicBezTo>
                  <a:cubicBezTo>
                    <a:pt x="1007" y="19269"/>
                    <a:pt x="1315" y="19817"/>
                    <a:pt x="1658" y="20337"/>
                  </a:cubicBezTo>
                  <a:cubicBezTo>
                    <a:pt x="2007" y="20864"/>
                    <a:pt x="2390" y="21384"/>
                    <a:pt x="2780" y="21898"/>
                  </a:cubicBezTo>
                  <a:cubicBezTo>
                    <a:pt x="2972" y="22158"/>
                    <a:pt x="3177" y="22418"/>
                    <a:pt x="3396" y="22658"/>
                  </a:cubicBezTo>
                  <a:cubicBezTo>
                    <a:pt x="3513" y="22781"/>
                    <a:pt x="3643" y="22890"/>
                    <a:pt x="3793" y="22986"/>
                  </a:cubicBezTo>
                  <a:cubicBezTo>
                    <a:pt x="3944" y="23082"/>
                    <a:pt x="4108" y="23157"/>
                    <a:pt x="4286" y="23191"/>
                  </a:cubicBezTo>
                  <a:cubicBezTo>
                    <a:pt x="4390" y="23210"/>
                    <a:pt x="4494" y="23219"/>
                    <a:pt x="4598" y="23219"/>
                  </a:cubicBezTo>
                  <a:cubicBezTo>
                    <a:pt x="4837" y="23219"/>
                    <a:pt x="5075" y="23171"/>
                    <a:pt x="5299" y="23075"/>
                  </a:cubicBezTo>
                  <a:cubicBezTo>
                    <a:pt x="5600" y="22952"/>
                    <a:pt x="5881" y="22794"/>
                    <a:pt x="6148" y="22610"/>
                  </a:cubicBezTo>
                  <a:cubicBezTo>
                    <a:pt x="6654" y="22261"/>
                    <a:pt x="7134" y="21905"/>
                    <a:pt x="7585" y="21555"/>
                  </a:cubicBezTo>
                  <a:cubicBezTo>
                    <a:pt x="8496" y="20850"/>
                    <a:pt x="9297" y="20159"/>
                    <a:pt x="9954" y="19550"/>
                  </a:cubicBezTo>
                  <a:cubicBezTo>
                    <a:pt x="10611" y="18941"/>
                    <a:pt x="11131" y="18407"/>
                    <a:pt x="11473" y="18023"/>
                  </a:cubicBezTo>
                  <a:cubicBezTo>
                    <a:pt x="11816" y="17640"/>
                    <a:pt x="12001" y="17414"/>
                    <a:pt x="12001" y="17414"/>
                  </a:cubicBezTo>
                  <a:lnTo>
                    <a:pt x="12131" y="17250"/>
                  </a:lnTo>
                  <a:cubicBezTo>
                    <a:pt x="12220" y="17140"/>
                    <a:pt x="12343" y="16983"/>
                    <a:pt x="12500" y="16771"/>
                  </a:cubicBezTo>
                  <a:cubicBezTo>
                    <a:pt x="12651" y="16565"/>
                    <a:pt x="12829" y="16305"/>
                    <a:pt x="13020" y="15997"/>
                  </a:cubicBezTo>
                  <a:cubicBezTo>
                    <a:pt x="13116" y="15840"/>
                    <a:pt x="13212" y="15669"/>
                    <a:pt x="13315" y="15491"/>
                  </a:cubicBezTo>
                  <a:lnTo>
                    <a:pt x="13459" y="15210"/>
                  </a:lnTo>
                  <a:cubicBezTo>
                    <a:pt x="13486" y="15162"/>
                    <a:pt x="13506" y="15114"/>
                    <a:pt x="13534" y="15059"/>
                  </a:cubicBezTo>
                  <a:cubicBezTo>
                    <a:pt x="13561" y="15012"/>
                    <a:pt x="13582" y="14964"/>
                    <a:pt x="13602" y="14909"/>
                  </a:cubicBezTo>
                  <a:cubicBezTo>
                    <a:pt x="13808" y="14464"/>
                    <a:pt x="13972" y="13992"/>
                    <a:pt x="14095" y="13512"/>
                  </a:cubicBezTo>
                  <a:lnTo>
                    <a:pt x="14143" y="13321"/>
                  </a:lnTo>
                  <a:cubicBezTo>
                    <a:pt x="14157" y="13259"/>
                    <a:pt x="14170" y="13191"/>
                    <a:pt x="14184" y="13122"/>
                  </a:cubicBezTo>
                  <a:cubicBezTo>
                    <a:pt x="14205" y="12985"/>
                    <a:pt x="14232" y="12848"/>
                    <a:pt x="14253" y="12712"/>
                  </a:cubicBezTo>
                  <a:cubicBezTo>
                    <a:pt x="14444" y="11178"/>
                    <a:pt x="14109" y="9618"/>
                    <a:pt x="13301" y="8303"/>
                  </a:cubicBezTo>
                  <a:cubicBezTo>
                    <a:pt x="12637" y="7167"/>
                    <a:pt x="11686" y="6229"/>
                    <a:pt x="10529" y="5599"/>
                  </a:cubicBezTo>
                  <a:cubicBezTo>
                    <a:pt x="10248" y="5449"/>
                    <a:pt x="9954" y="5319"/>
                    <a:pt x="9653" y="5209"/>
                  </a:cubicBezTo>
                  <a:cubicBezTo>
                    <a:pt x="9509" y="5168"/>
                    <a:pt x="9372" y="5113"/>
                    <a:pt x="9235" y="5052"/>
                  </a:cubicBezTo>
                  <a:cubicBezTo>
                    <a:pt x="9119" y="5004"/>
                    <a:pt x="9016" y="4922"/>
                    <a:pt x="8934" y="4826"/>
                  </a:cubicBezTo>
                  <a:cubicBezTo>
                    <a:pt x="8790" y="4648"/>
                    <a:pt x="8776" y="4374"/>
                    <a:pt x="8790" y="4087"/>
                  </a:cubicBezTo>
                  <a:cubicBezTo>
                    <a:pt x="8804" y="3950"/>
                    <a:pt x="8811" y="3799"/>
                    <a:pt x="8818" y="3655"/>
                  </a:cubicBezTo>
                  <a:cubicBezTo>
                    <a:pt x="8824" y="3505"/>
                    <a:pt x="8824" y="3361"/>
                    <a:pt x="8824" y="3217"/>
                  </a:cubicBezTo>
                  <a:cubicBezTo>
                    <a:pt x="8824" y="2937"/>
                    <a:pt x="8804" y="2656"/>
                    <a:pt x="8783" y="2382"/>
                  </a:cubicBezTo>
                  <a:cubicBezTo>
                    <a:pt x="8763" y="2252"/>
                    <a:pt x="8749" y="2115"/>
                    <a:pt x="8729" y="1985"/>
                  </a:cubicBezTo>
                  <a:cubicBezTo>
                    <a:pt x="8722" y="1917"/>
                    <a:pt x="8708" y="1855"/>
                    <a:pt x="8701" y="1794"/>
                  </a:cubicBezTo>
                  <a:cubicBezTo>
                    <a:pt x="8694" y="1739"/>
                    <a:pt x="8681" y="1691"/>
                    <a:pt x="8674" y="1643"/>
                  </a:cubicBezTo>
                  <a:cubicBezTo>
                    <a:pt x="8660" y="1568"/>
                    <a:pt x="8646" y="1499"/>
                    <a:pt x="8633" y="1431"/>
                  </a:cubicBezTo>
                  <a:cubicBezTo>
                    <a:pt x="8605" y="1301"/>
                    <a:pt x="8578" y="1198"/>
                    <a:pt x="8564" y="1130"/>
                  </a:cubicBezTo>
                  <a:cubicBezTo>
                    <a:pt x="8468" y="719"/>
                    <a:pt x="8290" y="336"/>
                    <a:pt x="803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1632609" y="2637079"/>
              <a:ext cx="66778" cy="28636"/>
            </a:xfrm>
            <a:custGeom>
              <a:avLst/>
              <a:gdLst/>
              <a:ahLst/>
              <a:cxnLst/>
              <a:rect l="l" t="t" r="r" b="b"/>
              <a:pathLst>
                <a:path w="2766" h="1186" extrusionOk="0">
                  <a:moveTo>
                    <a:pt x="1876" y="1"/>
                  </a:moveTo>
                  <a:cubicBezTo>
                    <a:pt x="1814" y="1"/>
                    <a:pt x="1759" y="1"/>
                    <a:pt x="1698" y="7"/>
                  </a:cubicBezTo>
                  <a:cubicBezTo>
                    <a:pt x="1588" y="21"/>
                    <a:pt x="1485" y="42"/>
                    <a:pt x="1383" y="76"/>
                  </a:cubicBezTo>
                  <a:cubicBezTo>
                    <a:pt x="1191" y="138"/>
                    <a:pt x="1006" y="240"/>
                    <a:pt x="856" y="377"/>
                  </a:cubicBezTo>
                  <a:cubicBezTo>
                    <a:pt x="1041" y="336"/>
                    <a:pt x="1232" y="316"/>
                    <a:pt x="1431" y="316"/>
                  </a:cubicBezTo>
                  <a:lnTo>
                    <a:pt x="1711" y="316"/>
                  </a:lnTo>
                  <a:cubicBezTo>
                    <a:pt x="1759" y="316"/>
                    <a:pt x="1807" y="322"/>
                    <a:pt x="1862" y="322"/>
                  </a:cubicBezTo>
                  <a:cubicBezTo>
                    <a:pt x="1910" y="329"/>
                    <a:pt x="1965" y="336"/>
                    <a:pt x="2013" y="343"/>
                  </a:cubicBezTo>
                  <a:cubicBezTo>
                    <a:pt x="2088" y="363"/>
                    <a:pt x="2156" y="391"/>
                    <a:pt x="2218" y="432"/>
                  </a:cubicBezTo>
                  <a:cubicBezTo>
                    <a:pt x="2266" y="459"/>
                    <a:pt x="2307" y="493"/>
                    <a:pt x="2348" y="535"/>
                  </a:cubicBezTo>
                  <a:cubicBezTo>
                    <a:pt x="2389" y="576"/>
                    <a:pt x="2416" y="624"/>
                    <a:pt x="2430" y="678"/>
                  </a:cubicBezTo>
                  <a:cubicBezTo>
                    <a:pt x="2430" y="699"/>
                    <a:pt x="2430" y="713"/>
                    <a:pt x="2416" y="726"/>
                  </a:cubicBezTo>
                  <a:cubicBezTo>
                    <a:pt x="2416" y="733"/>
                    <a:pt x="2416" y="733"/>
                    <a:pt x="2416" y="733"/>
                  </a:cubicBezTo>
                  <a:lnTo>
                    <a:pt x="2410" y="740"/>
                  </a:lnTo>
                  <a:lnTo>
                    <a:pt x="2403" y="760"/>
                  </a:lnTo>
                  <a:cubicBezTo>
                    <a:pt x="2389" y="767"/>
                    <a:pt x="2375" y="774"/>
                    <a:pt x="2362" y="781"/>
                  </a:cubicBezTo>
                  <a:cubicBezTo>
                    <a:pt x="2273" y="815"/>
                    <a:pt x="2170" y="836"/>
                    <a:pt x="2074" y="836"/>
                  </a:cubicBezTo>
                  <a:cubicBezTo>
                    <a:pt x="1855" y="849"/>
                    <a:pt x="1677" y="849"/>
                    <a:pt x="1677" y="849"/>
                  </a:cubicBezTo>
                  <a:cubicBezTo>
                    <a:pt x="1677" y="849"/>
                    <a:pt x="1472" y="849"/>
                    <a:pt x="1225" y="822"/>
                  </a:cubicBezTo>
                  <a:cubicBezTo>
                    <a:pt x="1095" y="815"/>
                    <a:pt x="965" y="795"/>
                    <a:pt x="835" y="774"/>
                  </a:cubicBezTo>
                  <a:lnTo>
                    <a:pt x="808" y="767"/>
                  </a:lnTo>
                  <a:lnTo>
                    <a:pt x="835" y="760"/>
                  </a:lnTo>
                  <a:cubicBezTo>
                    <a:pt x="863" y="747"/>
                    <a:pt x="890" y="740"/>
                    <a:pt x="910" y="733"/>
                  </a:cubicBezTo>
                  <a:cubicBezTo>
                    <a:pt x="938" y="726"/>
                    <a:pt x="958" y="726"/>
                    <a:pt x="986" y="719"/>
                  </a:cubicBezTo>
                  <a:cubicBezTo>
                    <a:pt x="1006" y="713"/>
                    <a:pt x="1027" y="706"/>
                    <a:pt x="1054" y="706"/>
                  </a:cubicBezTo>
                  <a:cubicBezTo>
                    <a:pt x="1143" y="692"/>
                    <a:pt x="1232" y="678"/>
                    <a:pt x="1321" y="678"/>
                  </a:cubicBezTo>
                  <a:cubicBezTo>
                    <a:pt x="1506" y="678"/>
                    <a:pt x="1691" y="719"/>
                    <a:pt x="1869" y="802"/>
                  </a:cubicBezTo>
                  <a:cubicBezTo>
                    <a:pt x="1800" y="713"/>
                    <a:pt x="1718" y="644"/>
                    <a:pt x="1636" y="582"/>
                  </a:cubicBezTo>
                  <a:cubicBezTo>
                    <a:pt x="1547" y="521"/>
                    <a:pt x="1451" y="480"/>
                    <a:pt x="1355" y="452"/>
                  </a:cubicBezTo>
                  <a:cubicBezTo>
                    <a:pt x="1264" y="424"/>
                    <a:pt x="1173" y="410"/>
                    <a:pt x="1078" y="410"/>
                  </a:cubicBezTo>
                  <a:cubicBezTo>
                    <a:pt x="1059" y="410"/>
                    <a:pt x="1039" y="410"/>
                    <a:pt x="1020" y="411"/>
                  </a:cubicBezTo>
                  <a:lnTo>
                    <a:pt x="931" y="411"/>
                  </a:lnTo>
                  <a:cubicBezTo>
                    <a:pt x="897" y="418"/>
                    <a:pt x="869" y="425"/>
                    <a:pt x="835" y="432"/>
                  </a:cubicBezTo>
                  <a:cubicBezTo>
                    <a:pt x="808" y="439"/>
                    <a:pt x="774" y="439"/>
                    <a:pt x="739" y="452"/>
                  </a:cubicBezTo>
                  <a:lnTo>
                    <a:pt x="685" y="473"/>
                  </a:lnTo>
                  <a:cubicBezTo>
                    <a:pt x="650" y="480"/>
                    <a:pt x="623" y="493"/>
                    <a:pt x="596" y="507"/>
                  </a:cubicBezTo>
                  <a:lnTo>
                    <a:pt x="493" y="562"/>
                  </a:lnTo>
                  <a:cubicBezTo>
                    <a:pt x="466" y="569"/>
                    <a:pt x="445" y="582"/>
                    <a:pt x="424" y="596"/>
                  </a:cubicBezTo>
                  <a:lnTo>
                    <a:pt x="363" y="644"/>
                  </a:lnTo>
                  <a:cubicBezTo>
                    <a:pt x="335" y="658"/>
                    <a:pt x="315" y="678"/>
                    <a:pt x="288" y="699"/>
                  </a:cubicBezTo>
                  <a:lnTo>
                    <a:pt x="212" y="760"/>
                  </a:lnTo>
                  <a:lnTo>
                    <a:pt x="0" y="932"/>
                  </a:lnTo>
                  <a:lnTo>
                    <a:pt x="164" y="973"/>
                  </a:lnTo>
                  <a:cubicBezTo>
                    <a:pt x="253" y="993"/>
                    <a:pt x="342" y="1021"/>
                    <a:pt x="452" y="1048"/>
                  </a:cubicBezTo>
                  <a:cubicBezTo>
                    <a:pt x="507" y="1055"/>
                    <a:pt x="561" y="1068"/>
                    <a:pt x="623" y="1082"/>
                  </a:cubicBezTo>
                  <a:cubicBezTo>
                    <a:pt x="685" y="1096"/>
                    <a:pt x="760" y="1110"/>
                    <a:pt x="780" y="1110"/>
                  </a:cubicBezTo>
                  <a:cubicBezTo>
                    <a:pt x="917" y="1137"/>
                    <a:pt x="1061" y="1151"/>
                    <a:pt x="1191" y="1164"/>
                  </a:cubicBezTo>
                  <a:cubicBezTo>
                    <a:pt x="1369" y="1183"/>
                    <a:pt x="1526" y="1186"/>
                    <a:pt x="1610" y="1186"/>
                  </a:cubicBezTo>
                  <a:cubicBezTo>
                    <a:pt x="1653" y="1186"/>
                    <a:pt x="1677" y="1185"/>
                    <a:pt x="1677" y="1185"/>
                  </a:cubicBezTo>
                  <a:cubicBezTo>
                    <a:pt x="1677" y="1185"/>
                    <a:pt x="1862" y="1185"/>
                    <a:pt x="2095" y="1171"/>
                  </a:cubicBezTo>
                  <a:cubicBezTo>
                    <a:pt x="2156" y="1171"/>
                    <a:pt x="2218" y="1164"/>
                    <a:pt x="2286" y="1157"/>
                  </a:cubicBezTo>
                  <a:cubicBezTo>
                    <a:pt x="2362" y="1144"/>
                    <a:pt x="2444" y="1123"/>
                    <a:pt x="2512" y="1089"/>
                  </a:cubicBezTo>
                  <a:cubicBezTo>
                    <a:pt x="2553" y="1068"/>
                    <a:pt x="2594" y="1041"/>
                    <a:pt x="2629" y="1007"/>
                  </a:cubicBezTo>
                  <a:cubicBezTo>
                    <a:pt x="2642" y="993"/>
                    <a:pt x="2663" y="973"/>
                    <a:pt x="2677" y="959"/>
                  </a:cubicBezTo>
                  <a:lnTo>
                    <a:pt x="2697" y="932"/>
                  </a:lnTo>
                  <a:lnTo>
                    <a:pt x="2711" y="897"/>
                  </a:lnTo>
                  <a:cubicBezTo>
                    <a:pt x="2724" y="877"/>
                    <a:pt x="2738" y="856"/>
                    <a:pt x="2745" y="836"/>
                  </a:cubicBezTo>
                  <a:cubicBezTo>
                    <a:pt x="2752" y="815"/>
                    <a:pt x="2759" y="788"/>
                    <a:pt x="2759" y="767"/>
                  </a:cubicBezTo>
                  <a:cubicBezTo>
                    <a:pt x="2766" y="726"/>
                    <a:pt x="2766" y="678"/>
                    <a:pt x="2759" y="637"/>
                  </a:cubicBezTo>
                  <a:cubicBezTo>
                    <a:pt x="2738" y="521"/>
                    <a:pt x="2683" y="405"/>
                    <a:pt x="2594" y="316"/>
                  </a:cubicBezTo>
                  <a:cubicBezTo>
                    <a:pt x="2540" y="254"/>
                    <a:pt x="2471" y="199"/>
                    <a:pt x="2396" y="151"/>
                  </a:cubicBezTo>
                  <a:cubicBezTo>
                    <a:pt x="2300" y="96"/>
                    <a:pt x="2197" y="49"/>
                    <a:pt x="2088" y="21"/>
                  </a:cubicBezTo>
                  <a:cubicBezTo>
                    <a:pt x="2019" y="7"/>
                    <a:pt x="1951" y="1"/>
                    <a:pt x="187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1412935" y="2611968"/>
              <a:ext cx="497287" cy="271366"/>
            </a:xfrm>
            <a:custGeom>
              <a:avLst/>
              <a:gdLst/>
              <a:ahLst/>
              <a:cxnLst/>
              <a:rect l="l" t="t" r="r" b="b"/>
              <a:pathLst>
                <a:path w="20598" h="11239" extrusionOk="0">
                  <a:moveTo>
                    <a:pt x="1384" y="0"/>
                  </a:moveTo>
                  <a:cubicBezTo>
                    <a:pt x="1343" y="103"/>
                    <a:pt x="1308" y="192"/>
                    <a:pt x="1267" y="288"/>
                  </a:cubicBezTo>
                  <a:cubicBezTo>
                    <a:pt x="1233" y="377"/>
                    <a:pt x="1199" y="459"/>
                    <a:pt x="1165" y="541"/>
                  </a:cubicBezTo>
                  <a:cubicBezTo>
                    <a:pt x="1124" y="630"/>
                    <a:pt x="1089" y="712"/>
                    <a:pt x="1055" y="815"/>
                  </a:cubicBezTo>
                  <a:cubicBezTo>
                    <a:pt x="1014" y="911"/>
                    <a:pt x="980" y="1013"/>
                    <a:pt x="932" y="1130"/>
                  </a:cubicBezTo>
                  <a:cubicBezTo>
                    <a:pt x="904" y="1191"/>
                    <a:pt x="870" y="1287"/>
                    <a:pt x="822" y="1410"/>
                  </a:cubicBezTo>
                  <a:cubicBezTo>
                    <a:pt x="795" y="1465"/>
                    <a:pt x="768" y="1533"/>
                    <a:pt x="740" y="1602"/>
                  </a:cubicBezTo>
                  <a:lnTo>
                    <a:pt x="535" y="2088"/>
                  </a:lnTo>
                  <a:cubicBezTo>
                    <a:pt x="501" y="2177"/>
                    <a:pt x="460" y="2266"/>
                    <a:pt x="425" y="2362"/>
                  </a:cubicBezTo>
                  <a:lnTo>
                    <a:pt x="316" y="2642"/>
                  </a:lnTo>
                  <a:cubicBezTo>
                    <a:pt x="151" y="3053"/>
                    <a:pt x="56" y="3484"/>
                    <a:pt x="28" y="3916"/>
                  </a:cubicBezTo>
                  <a:cubicBezTo>
                    <a:pt x="1" y="4388"/>
                    <a:pt x="104" y="4860"/>
                    <a:pt x="316" y="5285"/>
                  </a:cubicBezTo>
                  <a:cubicBezTo>
                    <a:pt x="535" y="5716"/>
                    <a:pt x="836" y="6092"/>
                    <a:pt x="1206" y="6400"/>
                  </a:cubicBezTo>
                  <a:cubicBezTo>
                    <a:pt x="1562" y="6708"/>
                    <a:pt x="1959" y="6975"/>
                    <a:pt x="2376" y="7188"/>
                  </a:cubicBezTo>
                  <a:cubicBezTo>
                    <a:pt x="2787" y="7393"/>
                    <a:pt x="3211" y="7564"/>
                    <a:pt x="3643" y="7708"/>
                  </a:cubicBezTo>
                  <a:lnTo>
                    <a:pt x="4854" y="8112"/>
                  </a:lnTo>
                  <a:cubicBezTo>
                    <a:pt x="5244" y="8242"/>
                    <a:pt x="5607" y="8379"/>
                    <a:pt x="5936" y="8529"/>
                  </a:cubicBezTo>
                  <a:cubicBezTo>
                    <a:pt x="6244" y="8666"/>
                    <a:pt x="6538" y="8830"/>
                    <a:pt x="6819" y="9022"/>
                  </a:cubicBezTo>
                  <a:cubicBezTo>
                    <a:pt x="7325" y="9371"/>
                    <a:pt x="7667" y="9768"/>
                    <a:pt x="7934" y="10028"/>
                  </a:cubicBezTo>
                  <a:cubicBezTo>
                    <a:pt x="8195" y="10288"/>
                    <a:pt x="8345" y="10439"/>
                    <a:pt x="8345" y="10439"/>
                  </a:cubicBezTo>
                  <a:lnTo>
                    <a:pt x="8461" y="10542"/>
                  </a:lnTo>
                  <a:cubicBezTo>
                    <a:pt x="8571" y="10638"/>
                    <a:pt x="8687" y="10733"/>
                    <a:pt x="8804" y="10815"/>
                  </a:cubicBezTo>
                  <a:cubicBezTo>
                    <a:pt x="8995" y="10959"/>
                    <a:pt x="9208" y="11076"/>
                    <a:pt x="9433" y="11151"/>
                  </a:cubicBezTo>
                  <a:cubicBezTo>
                    <a:pt x="9598" y="11209"/>
                    <a:pt x="9770" y="11239"/>
                    <a:pt x="9942" y="11239"/>
                  </a:cubicBezTo>
                  <a:cubicBezTo>
                    <a:pt x="10093" y="11239"/>
                    <a:pt x="10245" y="11216"/>
                    <a:pt x="10392" y="11171"/>
                  </a:cubicBezTo>
                  <a:cubicBezTo>
                    <a:pt x="10570" y="11117"/>
                    <a:pt x="10734" y="11028"/>
                    <a:pt x="10885" y="10918"/>
                  </a:cubicBezTo>
                  <a:cubicBezTo>
                    <a:pt x="11035" y="10809"/>
                    <a:pt x="11179" y="10685"/>
                    <a:pt x="11309" y="10549"/>
                  </a:cubicBezTo>
                  <a:cubicBezTo>
                    <a:pt x="11446" y="10405"/>
                    <a:pt x="11569" y="10261"/>
                    <a:pt x="11699" y="10110"/>
                  </a:cubicBezTo>
                  <a:cubicBezTo>
                    <a:pt x="11829" y="9967"/>
                    <a:pt x="11966" y="9816"/>
                    <a:pt x="12103" y="9666"/>
                  </a:cubicBezTo>
                  <a:cubicBezTo>
                    <a:pt x="12692" y="9036"/>
                    <a:pt x="13328" y="8440"/>
                    <a:pt x="13999" y="7899"/>
                  </a:cubicBezTo>
                  <a:cubicBezTo>
                    <a:pt x="14704" y="7331"/>
                    <a:pt x="15464" y="6845"/>
                    <a:pt x="16272" y="6435"/>
                  </a:cubicBezTo>
                  <a:cubicBezTo>
                    <a:pt x="16662" y="6236"/>
                    <a:pt x="17066" y="6072"/>
                    <a:pt x="17477" y="5928"/>
                  </a:cubicBezTo>
                  <a:lnTo>
                    <a:pt x="17778" y="5832"/>
                  </a:lnTo>
                  <a:lnTo>
                    <a:pt x="18079" y="5743"/>
                  </a:lnTo>
                  <a:lnTo>
                    <a:pt x="18380" y="5675"/>
                  </a:lnTo>
                  <a:lnTo>
                    <a:pt x="18647" y="5620"/>
                  </a:lnTo>
                  <a:cubicBezTo>
                    <a:pt x="18976" y="5558"/>
                    <a:pt x="19249" y="5531"/>
                    <a:pt x="19379" y="5517"/>
                  </a:cubicBezTo>
                  <a:cubicBezTo>
                    <a:pt x="19633" y="5497"/>
                    <a:pt x="19824" y="5476"/>
                    <a:pt x="20016" y="5449"/>
                  </a:cubicBezTo>
                  <a:cubicBezTo>
                    <a:pt x="20105" y="5435"/>
                    <a:pt x="20201" y="5422"/>
                    <a:pt x="20297" y="5401"/>
                  </a:cubicBezTo>
                  <a:cubicBezTo>
                    <a:pt x="20393" y="5387"/>
                    <a:pt x="20488" y="5374"/>
                    <a:pt x="20598" y="5353"/>
                  </a:cubicBezTo>
                  <a:cubicBezTo>
                    <a:pt x="20495" y="5319"/>
                    <a:pt x="20393" y="5285"/>
                    <a:pt x="20304" y="5264"/>
                  </a:cubicBezTo>
                  <a:cubicBezTo>
                    <a:pt x="20208" y="5244"/>
                    <a:pt x="20112" y="5223"/>
                    <a:pt x="20016" y="5209"/>
                  </a:cubicBezTo>
                  <a:cubicBezTo>
                    <a:pt x="19879" y="5188"/>
                    <a:pt x="19740" y="5177"/>
                    <a:pt x="19601" y="5177"/>
                  </a:cubicBezTo>
                  <a:cubicBezTo>
                    <a:pt x="19517" y="5177"/>
                    <a:pt x="19434" y="5181"/>
                    <a:pt x="19352" y="5189"/>
                  </a:cubicBezTo>
                  <a:cubicBezTo>
                    <a:pt x="19099" y="5209"/>
                    <a:pt x="18839" y="5244"/>
                    <a:pt x="18585" y="5291"/>
                  </a:cubicBezTo>
                  <a:lnTo>
                    <a:pt x="18305" y="5346"/>
                  </a:lnTo>
                  <a:lnTo>
                    <a:pt x="17997" y="5422"/>
                  </a:lnTo>
                  <a:lnTo>
                    <a:pt x="17682" y="5511"/>
                  </a:lnTo>
                  <a:lnTo>
                    <a:pt x="17367" y="5613"/>
                  </a:lnTo>
                  <a:cubicBezTo>
                    <a:pt x="16943" y="5757"/>
                    <a:pt x="16525" y="5935"/>
                    <a:pt x="16121" y="6133"/>
                  </a:cubicBezTo>
                  <a:cubicBezTo>
                    <a:pt x="15293" y="6558"/>
                    <a:pt x="14513" y="7058"/>
                    <a:pt x="13794" y="7646"/>
                  </a:cubicBezTo>
                  <a:cubicBezTo>
                    <a:pt x="13102" y="8194"/>
                    <a:pt x="12459" y="8796"/>
                    <a:pt x="11857" y="9446"/>
                  </a:cubicBezTo>
                  <a:cubicBezTo>
                    <a:pt x="11576" y="9748"/>
                    <a:pt x="11316" y="10056"/>
                    <a:pt x="11069" y="10316"/>
                  </a:cubicBezTo>
                  <a:cubicBezTo>
                    <a:pt x="10823" y="10576"/>
                    <a:pt x="10556" y="10774"/>
                    <a:pt x="10289" y="10857"/>
                  </a:cubicBezTo>
                  <a:cubicBezTo>
                    <a:pt x="10174" y="10892"/>
                    <a:pt x="10056" y="10909"/>
                    <a:pt x="9937" y="10909"/>
                  </a:cubicBezTo>
                  <a:cubicBezTo>
                    <a:pt x="9803" y="10909"/>
                    <a:pt x="9667" y="10887"/>
                    <a:pt x="9536" y="10843"/>
                  </a:cubicBezTo>
                  <a:cubicBezTo>
                    <a:pt x="9344" y="10774"/>
                    <a:pt x="9160" y="10672"/>
                    <a:pt x="8995" y="10555"/>
                  </a:cubicBezTo>
                  <a:cubicBezTo>
                    <a:pt x="8886" y="10473"/>
                    <a:pt x="8783" y="10384"/>
                    <a:pt x="8681" y="10295"/>
                  </a:cubicBezTo>
                  <a:lnTo>
                    <a:pt x="8571" y="10199"/>
                  </a:lnTo>
                  <a:cubicBezTo>
                    <a:pt x="8571" y="10199"/>
                    <a:pt x="8427" y="10063"/>
                    <a:pt x="8167" y="9802"/>
                  </a:cubicBezTo>
                  <a:cubicBezTo>
                    <a:pt x="8044" y="9672"/>
                    <a:pt x="7886" y="9508"/>
                    <a:pt x="7702" y="9330"/>
                  </a:cubicBezTo>
                  <a:cubicBezTo>
                    <a:pt x="7606" y="9234"/>
                    <a:pt x="7503" y="9138"/>
                    <a:pt x="7387" y="9043"/>
                  </a:cubicBezTo>
                  <a:cubicBezTo>
                    <a:pt x="7332" y="8995"/>
                    <a:pt x="7270" y="8940"/>
                    <a:pt x="7209" y="8899"/>
                  </a:cubicBezTo>
                  <a:lnTo>
                    <a:pt x="7010" y="8755"/>
                  </a:lnTo>
                  <a:cubicBezTo>
                    <a:pt x="6716" y="8550"/>
                    <a:pt x="6401" y="8379"/>
                    <a:pt x="6073" y="8235"/>
                  </a:cubicBezTo>
                  <a:cubicBezTo>
                    <a:pt x="5710" y="8071"/>
                    <a:pt x="5340" y="7927"/>
                    <a:pt x="4964" y="7797"/>
                  </a:cubicBezTo>
                  <a:lnTo>
                    <a:pt x="3752" y="7393"/>
                  </a:lnTo>
                  <a:cubicBezTo>
                    <a:pt x="3334" y="7256"/>
                    <a:pt x="2924" y="7092"/>
                    <a:pt x="2534" y="6893"/>
                  </a:cubicBezTo>
                  <a:cubicBezTo>
                    <a:pt x="2137" y="6688"/>
                    <a:pt x="1760" y="6441"/>
                    <a:pt x="1425" y="6154"/>
                  </a:cubicBezTo>
                  <a:cubicBezTo>
                    <a:pt x="1089" y="5873"/>
                    <a:pt x="815" y="5531"/>
                    <a:pt x="617" y="5141"/>
                  </a:cubicBezTo>
                  <a:cubicBezTo>
                    <a:pt x="425" y="4771"/>
                    <a:pt x="343" y="4354"/>
                    <a:pt x="364" y="3936"/>
                  </a:cubicBezTo>
                  <a:cubicBezTo>
                    <a:pt x="391" y="3532"/>
                    <a:pt x="480" y="3135"/>
                    <a:pt x="631" y="2766"/>
                  </a:cubicBezTo>
                  <a:lnTo>
                    <a:pt x="733" y="2492"/>
                  </a:lnTo>
                  <a:lnTo>
                    <a:pt x="843" y="2225"/>
                  </a:lnTo>
                  <a:lnTo>
                    <a:pt x="1048" y="1732"/>
                  </a:lnTo>
                  <a:lnTo>
                    <a:pt x="1137" y="1533"/>
                  </a:lnTo>
                  <a:cubicBezTo>
                    <a:pt x="1185" y="1417"/>
                    <a:pt x="1219" y="1314"/>
                    <a:pt x="1247" y="1246"/>
                  </a:cubicBezTo>
                  <a:cubicBezTo>
                    <a:pt x="1288" y="1136"/>
                    <a:pt x="1322" y="1020"/>
                    <a:pt x="1349" y="904"/>
                  </a:cubicBezTo>
                  <a:cubicBezTo>
                    <a:pt x="1377" y="808"/>
                    <a:pt x="1390" y="705"/>
                    <a:pt x="1404" y="603"/>
                  </a:cubicBezTo>
                  <a:cubicBezTo>
                    <a:pt x="1411" y="507"/>
                    <a:pt x="1411" y="404"/>
                    <a:pt x="1418" y="308"/>
                  </a:cubicBezTo>
                  <a:cubicBezTo>
                    <a:pt x="1418" y="212"/>
                    <a:pt x="1390" y="110"/>
                    <a:pt x="138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1630122" y="2374962"/>
              <a:ext cx="517953" cy="770733"/>
            </a:xfrm>
            <a:custGeom>
              <a:avLst/>
              <a:gdLst/>
              <a:ahLst/>
              <a:cxnLst/>
              <a:rect l="l" t="t" r="r" b="b"/>
              <a:pathLst>
                <a:path w="21454" h="31921" extrusionOk="0">
                  <a:moveTo>
                    <a:pt x="16463" y="0"/>
                  </a:moveTo>
                  <a:lnTo>
                    <a:pt x="16463" y="0"/>
                  </a:lnTo>
                  <a:cubicBezTo>
                    <a:pt x="16470" y="425"/>
                    <a:pt x="16552" y="842"/>
                    <a:pt x="16716" y="1226"/>
                  </a:cubicBezTo>
                  <a:lnTo>
                    <a:pt x="16839" y="1513"/>
                  </a:lnTo>
                  <a:lnTo>
                    <a:pt x="16922" y="1705"/>
                  </a:lnTo>
                  <a:cubicBezTo>
                    <a:pt x="16956" y="1766"/>
                    <a:pt x="16983" y="1828"/>
                    <a:pt x="17011" y="1890"/>
                  </a:cubicBezTo>
                  <a:cubicBezTo>
                    <a:pt x="17052" y="1972"/>
                    <a:pt x="17093" y="2054"/>
                    <a:pt x="17134" y="2136"/>
                  </a:cubicBezTo>
                  <a:cubicBezTo>
                    <a:pt x="17216" y="2307"/>
                    <a:pt x="17305" y="2471"/>
                    <a:pt x="17387" y="2636"/>
                  </a:cubicBezTo>
                  <a:cubicBezTo>
                    <a:pt x="17572" y="2971"/>
                    <a:pt x="17763" y="3306"/>
                    <a:pt x="17962" y="3649"/>
                  </a:cubicBezTo>
                  <a:cubicBezTo>
                    <a:pt x="18366" y="4333"/>
                    <a:pt x="18811" y="5038"/>
                    <a:pt x="19242" y="5771"/>
                  </a:cubicBezTo>
                  <a:cubicBezTo>
                    <a:pt x="19687" y="6510"/>
                    <a:pt x="20084" y="7277"/>
                    <a:pt x="20419" y="8071"/>
                  </a:cubicBezTo>
                  <a:cubicBezTo>
                    <a:pt x="20769" y="8885"/>
                    <a:pt x="20981" y="9748"/>
                    <a:pt x="21049" y="10624"/>
                  </a:cubicBezTo>
                  <a:cubicBezTo>
                    <a:pt x="21104" y="11500"/>
                    <a:pt x="20974" y="12383"/>
                    <a:pt x="20673" y="13211"/>
                  </a:cubicBezTo>
                  <a:cubicBezTo>
                    <a:pt x="20645" y="13314"/>
                    <a:pt x="20597" y="13417"/>
                    <a:pt x="20556" y="13513"/>
                  </a:cubicBezTo>
                  <a:cubicBezTo>
                    <a:pt x="20515" y="13615"/>
                    <a:pt x="20474" y="13718"/>
                    <a:pt x="20433" y="13814"/>
                  </a:cubicBezTo>
                  <a:lnTo>
                    <a:pt x="20282" y="14108"/>
                  </a:lnTo>
                  <a:lnTo>
                    <a:pt x="20214" y="14252"/>
                  </a:lnTo>
                  <a:cubicBezTo>
                    <a:pt x="20187" y="14300"/>
                    <a:pt x="20159" y="14348"/>
                    <a:pt x="20132" y="14396"/>
                  </a:cubicBezTo>
                  <a:lnTo>
                    <a:pt x="19974" y="14669"/>
                  </a:lnTo>
                  <a:cubicBezTo>
                    <a:pt x="19920" y="14765"/>
                    <a:pt x="19851" y="14854"/>
                    <a:pt x="19803" y="14943"/>
                  </a:cubicBezTo>
                  <a:cubicBezTo>
                    <a:pt x="19749" y="15032"/>
                    <a:pt x="19687" y="15121"/>
                    <a:pt x="19625" y="15210"/>
                  </a:cubicBezTo>
                  <a:lnTo>
                    <a:pt x="19434" y="15470"/>
                  </a:lnTo>
                  <a:cubicBezTo>
                    <a:pt x="18934" y="16127"/>
                    <a:pt x="18373" y="16730"/>
                    <a:pt x="17750" y="17277"/>
                  </a:cubicBezTo>
                  <a:cubicBezTo>
                    <a:pt x="17182" y="17784"/>
                    <a:pt x="16572" y="18249"/>
                    <a:pt x="15943" y="18674"/>
                  </a:cubicBezTo>
                  <a:cubicBezTo>
                    <a:pt x="15340" y="19084"/>
                    <a:pt x="14758" y="19447"/>
                    <a:pt x="14231" y="19776"/>
                  </a:cubicBezTo>
                  <a:cubicBezTo>
                    <a:pt x="13157" y="20433"/>
                    <a:pt x="12267" y="20974"/>
                    <a:pt x="11664" y="21378"/>
                  </a:cubicBezTo>
                  <a:cubicBezTo>
                    <a:pt x="11507" y="21480"/>
                    <a:pt x="11377" y="21569"/>
                    <a:pt x="11261" y="21651"/>
                  </a:cubicBezTo>
                  <a:cubicBezTo>
                    <a:pt x="11144" y="21727"/>
                    <a:pt x="11048" y="21795"/>
                    <a:pt x="10966" y="21850"/>
                  </a:cubicBezTo>
                  <a:lnTo>
                    <a:pt x="10727" y="22021"/>
                  </a:lnTo>
                  <a:lnTo>
                    <a:pt x="10665" y="22069"/>
                  </a:lnTo>
                  <a:cubicBezTo>
                    <a:pt x="10624" y="22096"/>
                    <a:pt x="10562" y="22137"/>
                    <a:pt x="10487" y="22199"/>
                  </a:cubicBezTo>
                  <a:lnTo>
                    <a:pt x="10206" y="22411"/>
                  </a:lnTo>
                  <a:cubicBezTo>
                    <a:pt x="10097" y="22500"/>
                    <a:pt x="9967" y="22603"/>
                    <a:pt x="9830" y="22712"/>
                  </a:cubicBezTo>
                  <a:cubicBezTo>
                    <a:pt x="9686" y="22829"/>
                    <a:pt x="9536" y="22959"/>
                    <a:pt x="9365" y="23103"/>
                  </a:cubicBezTo>
                  <a:cubicBezTo>
                    <a:pt x="9180" y="23260"/>
                    <a:pt x="9002" y="23431"/>
                    <a:pt x="8837" y="23609"/>
                  </a:cubicBezTo>
                  <a:cubicBezTo>
                    <a:pt x="8639" y="23821"/>
                    <a:pt x="8475" y="24061"/>
                    <a:pt x="8351" y="24321"/>
                  </a:cubicBezTo>
                  <a:cubicBezTo>
                    <a:pt x="8283" y="24465"/>
                    <a:pt x="8242" y="24622"/>
                    <a:pt x="8215" y="24780"/>
                  </a:cubicBezTo>
                  <a:cubicBezTo>
                    <a:pt x="8208" y="24821"/>
                    <a:pt x="8201" y="24862"/>
                    <a:pt x="8201" y="24903"/>
                  </a:cubicBezTo>
                  <a:cubicBezTo>
                    <a:pt x="8194" y="24944"/>
                    <a:pt x="8194" y="24985"/>
                    <a:pt x="8194" y="25026"/>
                  </a:cubicBezTo>
                  <a:lnTo>
                    <a:pt x="8194" y="25156"/>
                  </a:lnTo>
                  <a:cubicBezTo>
                    <a:pt x="8194" y="25197"/>
                    <a:pt x="8201" y="25238"/>
                    <a:pt x="8201" y="25286"/>
                  </a:cubicBezTo>
                  <a:cubicBezTo>
                    <a:pt x="8249" y="25628"/>
                    <a:pt x="8345" y="25964"/>
                    <a:pt x="8502" y="26272"/>
                  </a:cubicBezTo>
                  <a:cubicBezTo>
                    <a:pt x="8653" y="26594"/>
                    <a:pt x="8831" y="26902"/>
                    <a:pt x="9002" y="27217"/>
                  </a:cubicBezTo>
                  <a:cubicBezTo>
                    <a:pt x="9173" y="27531"/>
                    <a:pt x="9310" y="27867"/>
                    <a:pt x="9399" y="28216"/>
                  </a:cubicBezTo>
                  <a:cubicBezTo>
                    <a:pt x="9481" y="28579"/>
                    <a:pt x="9467" y="28955"/>
                    <a:pt x="9365" y="29304"/>
                  </a:cubicBezTo>
                  <a:cubicBezTo>
                    <a:pt x="9255" y="29681"/>
                    <a:pt x="9063" y="30023"/>
                    <a:pt x="8810" y="30317"/>
                  </a:cubicBezTo>
                  <a:cubicBezTo>
                    <a:pt x="8550" y="30625"/>
                    <a:pt x="8228" y="30885"/>
                    <a:pt x="7879" y="31091"/>
                  </a:cubicBezTo>
                  <a:cubicBezTo>
                    <a:pt x="7357" y="31392"/>
                    <a:pt x="6746" y="31579"/>
                    <a:pt x="6131" y="31579"/>
                  </a:cubicBezTo>
                  <a:cubicBezTo>
                    <a:pt x="5908" y="31579"/>
                    <a:pt x="5684" y="31554"/>
                    <a:pt x="5463" y="31502"/>
                  </a:cubicBezTo>
                  <a:cubicBezTo>
                    <a:pt x="5038" y="31406"/>
                    <a:pt x="4635" y="31248"/>
                    <a:pt x="4265" y="31029"/>
                  </a:cubicBezTo>
                  <a:cubicBezTo>
                    <a:pt x="3888" y="30803"/>
                    <a:pt x="3539" y="30536"/>
                    <a:pt x="3231" y="30228"/>
                  </a:cubicBezTo>
                  <a:cubicBezTo>
                    <a:pt x="2608" y="29605"/>
                    <a:pt x="2109" y="28873"/>
                    <a:pt x="1753" y="28072"/>
                  </a:cubicBezTo>
                  <a:cubicBezTo>
                    <a:pt x="1568" y="27675"/>
                    <a:pt x="1417" y="27271"/>
                    <a:pt x="1294" y="26861"/>
                  </a:cubicBezTo>
                  <a:cubicBezTo>
                    <a:pt x="1171" y="26450"/>
                    <a:pt x="1068" y="26032"/>
                    <a:pt x="979" y="25622"/>
                  </a:cubicBezTo>
                  <a:cubicBezTo>
                    <a:pt x="897" y="25204"/>
                    <a:pt x="815" y="24800"/>
                    <a:pt x="747" y="24389"/>
                  </a:cubicBezTo>
                  <a:cubicBezTo>
                    <a:pt x="685" y="23999"/>
                    <a:pt x="623" y="23616"/>
                    <a:pt x="562" y="23246"/>
                  </a:cubicBezTo>
                  <a:cubicBezTo>
                    <a:pt x="507" y="22911"/>
                    <a:pt x="459" y="22630"/>
                    <a:pt x="432" y="22493"/>
                  </a:cubicBezTo>
                  <a:cubicBezTo>
                    <a:pt x="363" y="22083"/>
                    <a:pt x="219" y="21686"/>
                    <a:pt x="28" y="21316"/>
                  </a:cubicBezTo>
                  <a:lnTo>
                    <a:pt x="28" y="21316"/>
                  </a:lnTo>
                  <a:cubicBezTo>
                    <a:pt x="0" y="21727"/>
                    <a:pt x="28" y="22144"/>
                    <a:pt x="103" y="22555"/>
                  </a:cubicBezTo>
                  <a:cubicBezTo>
                    <a:pt x="124" y="22692"/>
                    <a:pt x="172" y="22959"/>
                    <a:pt x="226" y="23294"/>
                  </a:cubicBezTo>
                  <a:lnTo>
                    <a:pt x="411" y="24444"/>
                  </a:lnTo>
                  <a:cubicBezTo>
                    <a:pt x="486" y="24855"/>
                    <a:pt x="562" y="25266"/>
                    <a:pt x="651" y="25690"/>
                  </a:cubicBezTo>
                  <a:cubicBezTo>
                    <a:pt x="740" y="26108"/>
                    <a:pt x="842" y="26532"/>
                    <a:pt x="972" y="26956"/>
                  </a:cubicBezTo>
                  <a:cubicBezTo>
                    <a:pt x="1096" y="27388"/>
                    <a:pt x="1253" y="27805"/>
                    <a:pt x="1438" y="28216"/>
                  </a:cubicBezTo>
                  <a:cubicBezTo>
                    <a:pt x="1814" y="29058"/>
                    <a:pt x="2341" y="29818"/>
                    <a:pt x="2985" y="30475"/>
                  </a:cubicBezTo>
                  <a:cubicBezTo>
                    <a:pt x="3320" y="30803"/>
                    <a:pt x="3690" y="31091"/>
                    <a:pt x="4087" y="31330"/>
                  </a:cubicBezTo>
                  <a:cubicBezTo>
                    <a:pt x="4491" y="31563"/>
                    <a:pt x="4929" y="31734"/>
                    <a:pt x="5388" y="31837"/>
                  </a:cubicBezTo>
                  <a:cubicBezTo>
                    <a:pt x="5613" y="31892"/>
                    <a:pt x="5846" y="31919"/>
                    <a:pt x="6079" y="31919"/>
                  </a:cubicBezTo>
                  <a:cubicBezTo>
                    <a:pt x="6108" y="31920"/>
                    <a:pt x="6138" y="31920"/>
                    <a:pt x="6168" y="31920"/>
                  </a:cubicBezTo>
                  <a:cubicBezTo>
                    <a:pt x="6371" y="31920"/>
                    <a:pt x="6574" y="31900"/>
                    <a:pt x="6777" y="31864"/>
                  </a:cubicBezTo>
                  <a:cubicBezTo>
                    <a:pt x="7222" y="31775"/>
                    <a:pt x="7653" y="31618"/>
                    <a:pt x="8050" y="31385"/>
                  </a:cubicBezTo>
                  <a:cubicBezTo>
                    <a:pt x="8434" y="31166"/>
                    <a:pt x="8783" y="30879"/>
                    <a:pt x="9070" y="30543"/>
                  </a:cubicBezTo>
                  <a:cubicBezTo>
                    <a:pt x="9358" y="30208"/>
                    <a:pt x="9570" y="29818"/>
                    <a:pt x="9693" y="29400"/>
                  </a:cubicBezTo>
                  <a:cubicBezTo>
                    <a:pt x="9809" y="28989"/>
                    <a:pt x="9823" y="28558"/>
                    <a:pt x="9734" y="28147"/>
                  </a:cubicBezTo>
                  <a:cubicBezTo>
                    <a:pt x="9638" y="27764"/>
                    <a:pt x="9488" y="27401"/>
                    <a:pt x="9303" y="27066"/>
                  </a:cubicBezTo>
                  <a:cubicBezTo>
                    <a:pt x="9132" y="26737"/>
                    <a:pt x="8954" y="26429"/>
                    <a:pt x="8810" y="26128"/>
                  </a:cubicBezTo>
                  <a:cubicBezTo>
                    <a:pt x="8673" y="25854"/>
                    <a:pt x="8577" y="25553"/>
                    <a:pt x="8543" y="25245"/>
                  </a:cubicBezTo>
                  <a:cubicBezTo>
                    <a:pt x="8543" y="25211"/>
                    <a:pt x="8529" y="25177"/>
                    <a:pt x="8529" y="25142"/>
                  </a:cubicBezTo>
                  <a:lnTo>
                    <a:pt x="8529" y="25033"/>
                  </a:lnTo>
                  <a:cubicBezTo>
                    <a:pt x="8529" y="24999"/>
                    <a:pt x="8529" y="24964"/>
                    <a:pt x="8529" y="24930"/>
                  </a:cubicBezTo>
                  <a:lnTo>
                    <a:pt x="8543" y="24834"/>
                  </a:lnTo>
                  <a:cubicBezTo>
                    <a:pt x="8564" y="24697"/>
                    <a:pt x="8605" y="24574"/>
                    <a:pt x="8659" y="24451"/>
                  </a:cubicBezTo>
                  <a:cubicBezTo>
                    <a:pt x="8769" y="24225"/>
                    <a:pt x="8913" y="24013"/>
                    <a:pt x="9084" y="23835"/>
                  </a:cubicBezTo>
                  <a:cubicBezTo>
                    <a:pt x="9241" y="23664"/>
                    <a:pt x="9406" y="23506"/>
                    <a:pt x="9584" y="23356"/>
                  </a:cubicBezTo>
                  <a:cubicBezTo>
                    <a:pt x="9748" y="23219"/>
                    <a:pt x="9892" y="23082"/>
                    <a:pt x="10035" y="22973"/>
                  </a:cubicBezTo>
                  <a:cubicBezTo>
                    <a:pt x="10179" y="22863"/>
                    <a:pt x="10295" y="22760"/>
                    <a:pt x="10405" y="22678"/>
                  </a:cubicBezTo>
                  <a:lnTo>
                    <a:pt x="10686" y="22466"/>
                  </a:lnTo>
                  <a:cubicBezTo>
                    <a:pt x="10761" y="22411"/>
                    <a:pt x="10823" y="22363"/>
                    <a:pt x="10857" y="22336"/>
                  </a:cubicBezTo>
                  <a:lnTo>
                    <a:pt x="10918" y="22295"/>
                  </a:lnTo>
                  <a:lnTo>
                    <a:pt x="11158" y="22124"/>
                  </a:lnTo>
                  <a:cubicBezTo>
                    <a:pt x="11233" y="22069"/>
                    <a:pt x="11329" y="22001"/>
                    <a:pt x="11445" y="21925"/>
                  </a:cubicBezTo>
                  <a:cubicBezTo>
                    <a:pt x="11562" y="21843"/>
                    <a:pt x="11692" y="21754"/>
                    <a:pt x="11842" y="21658"/>
                  </a:cubicBezTo>
                  <a:cubicBezTo>
                    <a:pt x="12438" y="21261"/>
                    <a:pt x="13321" y="20720"/>
                    <a:pt x="14396" y="20063"/>
                  </a:cubicBezTo>
                  <a:cubicBezTo>
                    <a:pt x="14936" y="19728"/>
                    <a:pt x="15518" y="19365"/>
                    <a:pt x="16121" y="18948"/>
                  </a:cubicBezTo>
                  <a:cubicBezTo>
                    <a:pt x="16771" y="18516"/>
                    <a:pt x="17387" y="18037"/>
                    <a:pt x="17969" y="17524"/>
                  </a:cubicBezTo>
                  <a:cubicBezTo>
                    <a:pt x="18605" y="16969"/>
                    <a:pt x="19187" y="16346"/>
                    <a:pt x="19708" y="15669"/>
                  </a:cubicBezTo>
                  <a:cubicBezTo>
                    <a:pt x="19769" y="15587"/>
                    <a:pt x="19838" y="15491"/>
                    <a:pt x="19899" y="15402"/>
                  </a:cubicBezTo>
                  <a:cubicBezTo>
                    <a:pt x="19968" y="15313"/>
                    <a:pt x="20022" y="15224"/>
                    <a:pt x="20084" y="15128"/>
                  </a:cubicBezTo>
                  <a:cubicBezTo>
                    <a:pt x="20146" y="15032"/>
                    <a:pt x="20214" y="14943"/>
                    <a:pt x="20269" y="14847"/>
                  </a:cubicBezTo>
                  <a:cubicBezTo>
                    <a:pt x="20324" y="14752"/>
                    <a:pt x="20378" y="14656"/>
                    <a:pt x="20440" y="14560"/>
                  </a:cubicBezTo>
                  <a:cubicBezTo>
                    <a:pt x="20467" y="14505"/>
                    <a:pt x="20495" y="14464"/>
                    <a:pt x="20522" y="14409"/>
                  </a:cubicBezTo>
                  <a:lnTo>
                    <a:pt x="20597" y="14259"/>
                  </a:lnTo>
                  <a:cubicBezTo>
                    <a:pt x="20645" y="14156"/>
                    <a:pt x="20700" y="14060"/>
                    <a:pt x="20748" y="13957"/>
                  </a:cubicBezTo>
                  <a:cubicBezTo>
                    <a:pt x="20803" y="13855"/>
                    <a:pt x="20837" y="13745"/>
                    <a:pt x="20885" y="13643"/>
                  </a:cubicBezTo>
                  <a:cubicBezTo>
                    <a:pt x="20926" y="13533"/>
                    <a:pt x="20974" y="13430"/>
                    <a:pt x="21008" y="13321"/>
                  </a:cubicBezTo>
                  <a:cubicBezTo>
                    <a:pt x="21323" y="12452"/>
                    <a:pt x="21453" y="11527"/>
                    <a:pt x="21398" y="10603"/>
                  </a:cubicBezTo>
                  <a:cubicBezTo>
                    <a:pt x="21323" y="9686"/>
                    <a:pt x="21104" y="8789"/>
                    <a:pt x="20748" y="7947"/>
                  </a:cubicBezTo>
                  <a:cubicBezTo>
                    <a:pt x="20399" y="7133"/>
                    <a:pt x="20002" y="6353"/>
                    <a:pt x="19543" y="5600"/>
                  </a:cubicBezTo>
                  <a:cubicBezTo>
                    <a:pt x="19112" y="4860"/>
                    <a:pt x="18667" y="4162"/>
                    <a:pt x="18270" y="3478"/>
                  </a:cubicBezTo>
                  <a:cubicBezTo>
                    <a:pt x="18065" y="3135"/>
                    <a:pt x="17873" y="2807"/>
                    <a:pt x="17695" y="2478"/>
                  </a:cubicBezTo>
                  <a:cubicBezTo>
                    <a:pt x="17613" y="2314"/>
                    <a:pt x="17524" y="2150"/>
                    <a:pt x="17442" y="1985"/>
                  </a:cubicBezTo>
                  <a:cubicBezTo>
                    <a:pt x="17401" y="1903"/>
                    <a:pt x="17360" y="1828"/>
                    <a:pt x="17319" y="1746"/>
                  </a:cubicBezTo>
                  <a:cubicBezTo>
                    <a:pt x="17291" y="1684"/>
                    <a:pt x="17264" y="1623"/>
                    <a:pt x="17236" y="1561"/>
                  </a:cubicBezTo>
                  <a:lnTo>
                    <a:pt x="17147" y="1376"/>
                  </a:lnTo>
                  <a:lnTo>
                    <a:pt x="17031" y="1095"/>
                  </a:lnTo>
                  <a:cubicBezTo>
                    <a:pt x="16874" y="719"/>
                    <a:pt x="16682" y="349"/>
                    <a:pt x="1646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1409652" y="2741047"/>
              <a:ext cx="270541" cy="454747"/>
            </a:xfrm>
            <a:custGeom>
              <a:avLst/>
              <a:gdLst/>
              <a:ahLst/>
              <a:cxnLst/>
              <a:rect l="l" t="t" r="r" b="b"/>
              <a:pathLst>
                <a:path w="11206" h="18834" extrusionOk="0">
                  <a:moveTo>
                    <a:pt x="370" y="0"/>
                  </a:moveTo>
                  <a:cubicBezTo>
                    <a:pt x="212" y="390"/>
                    <a:pt x="116" y="794"/>
                    <a:pt x="82" y="1212"/>
                  </a:cubicBezTo>
                  <a:cubicBezTo>
                    <a:pt x="75" y="1280"/>
                    <a:pt x="68" y="1383"/>
                    <a:pt x="55" y="1513"/>
                  </a:cubicBezTo>
                  <a:cubicBezTo>
                    <a:pt x="48" y="1581"/>
                    <a:pt x="48" y="1650"/>
                    <a:pt x="41" y="1725"/>
                  </a:cubicBezTo>
                  <a:cubicBezTo>
                    <a:pt x="34" y="1807"/>
                    <a:pt x="34" y="1883"/>
                    <a:pt x="27" y="1965"/>
                  </a:cubicBezTo>
                  <a:cubicBezTo>
                    <a:pt x="21" y="2047"/>
                    <a:pt x="21" y="2143"/>
                    <a:pt x="14" y="2239"/>
                  </a:cubicBezTo>
                  <a:cubicBezTo>
                    <a:pt x="7" y="2423"/>
                    <a:pt x="0" y="2608"/>
                    <a:pt x="0" y="2807"/>
                  </a:cubicBezTo>
                  <a:lnTo>
                    <a:pt x="0" y="3101"/>
                  </a:lnTo>
                  <a:cubicBezTo>
                    <a:pt x="0" y="3197"/>
                    <a:pt x="7" y="3300"/>
                    <a:pt x="14" y="3402"/>
                  </a:cubicBezTo>
                  <a:cubicBezTo>
                    <a:pt x="14" y="3601"/>
                    <a:pt x="34" y="3806"/>
                    <a:pt x="48" y="4018"/>
                  </a:cubicBezTo>
                  <a:cubicBezTo>
                    <a:pt x="55" y="4121"/>
                    <a:pt x="68" y="4231"/>
                    <a:pt x="82" y="4333"/>
                  </a:cubicBezTo>
                  <a:cubicBezTo>
                    <a:pt x="89" y="4443"/>
                    <a:pt x="103" y="4545"/>
                    <a:pt x="116" y="4655"/>
                  </a:cubicBezTo>
                  <a:cubicBezTo>
                    <a:pt x="130" y="4758"/>
                    <a:pt x="157" y="4867"/>
                    <a:pt x="178" y="4977"/>
                  </a:cubicBezTo>
                  <a:lnTo>
                    <a:pt x="205" y="5134"/>
                  </a:lnTo>
                  <a:cubicBezTo>
                    <a:pt x="219" y="5189"/>
                    <a:pt x="233" y="5244"/>
                    <a:pt x="246" y="5298"/>
                  </a:cubicBezTo>
                  <a:cubicBezTo>
                    <a:pt x="274" y="5401"/>
                    <a:pt x="294" y="5511"/>
                    <a:pt x="322" y="5620"/>
                  </a:cubicBezTo>
                  <a:cubicBezTo>
                    <a:pt x="349" y="5730"/>
                    <a:pt x="390" y="5832"/>
                    <a:pt x="424" y="5935"/>
                  </a:cubicBezTo>
                  <a:lnTo>
                    <a:pt x="472" y="6099"/>
                  </a:lnTo>
                  <a:cubicBezTo>
                    <a:pt x="493" y="6154"/>
                    <a:pt x="513" y="6202"/>
                    <a:pt x="534" y="6257"/>
                  </a:cubicBezTo>
                  <a:lnTo>
                    <a:pt x="664" y="6565"/>
                  </a:lnTo>
                  <a:cubicBezTo>
                    <a:pt x="712" y="6667"/>
                    <a:pt x="767" y="6763"/>
                    <a:pt x="815" y="6866"/>
                  </a:cubicBezTo>
                  <a:lnTo>
                    <a:pt x="890" y="7016"/>
                  </a:lnTo>
                  <a:cubicBezTo>
                    <a:pt x="917" y="7064"/>
                    <a:pt x="951" y="7112"/>
                    <a:pt x="979" y="7160"/>
                  </a:cubicBezTo>
                  <a:cubicBezTo>
                    <a:pt x="1040" y="7256"/>
                    <a:pt x="1095" y="7352"/>
                    <a:pt x="1157" y="7448"/>
                  </a:cubicBezTo>
                  <a:cubicBezTo>
                    <a:pt x="1218" y="7544"/>
                    <a:pt x="1294" y="7626"/>
                    <a:pt x="1362" y="7715"/>
                  </a:cubicBezTo>
                  <a:cubicBezTo>
                    <a:pt x="1431" y="7804"/>
                    <a:pt x="1499" y="7893"/>
                    <a:pt x="1574" y="7975"/>
                  </a:cubicBezTo>
                  <a:cubicBezTo>
                    <a:pt x="1650" y="8057"/>
                    <a:pt x="1725" y="8132"/>
                    <a:pt x="1800" y="8214"/>
                  </a:cubicBezTo>
                  <a:cubicBezTo>
                    <a:pt x="1882" y="8290"/>
                    <a:pt x="1965" y="8365"/>
                    <a:pt x="2040" y="8440"/>
                  </a:cubicBezTo>
                  <a:cubicBezTo>
                    <a:pt x="2122" y="8516"/>
                    <a:pt x="2204" y="8577"/>
                    <a:pt x="2286" y="8646"/>
                  </a:cubicBezTo>
                  <a:cubicBezTo>
                    <a:pt x="2608" y="8906"/>
                    <a:pt x="2943" y="9145"/>
                    <a:pt x="3293" y="9371"/>
                  </a:cubicBezTo>
                  <a:cubicBezTo>
                    <a:pt x="3621" y="9583"/>
                    <a:pt x="3936" y="9782"/>
                    <a:pt x="4237" y="9974"/>
                  </a:cubicBezTo>
                  <a:cubicBezTo>
                    <a:pt x="4381" y="10069"/>
                    <a:pt x="4525" y="10165"/>
                    <a:pt x="4662" y="10261"/>
                  </a:cubicBezTo>
                  <a:cubicBezTo>
                    <a:pt x="4798" y="10350"/>
                    <a:pt x="4928" y="10439"/>
                    <a:pt x="5038" y="10528"/>
                  </a:cubicBezTo>
                  <a:cubicBezTo>
                    <a:pt x="5141" y="10610"/>
                    <a:pt x="5230" y="10706"/>
                    <a:pt x="5305" y="10816"/>
                  </a:cubicBezTo>
                  <a:cubicBezTo>
                    <a:pt x="5367" y="10905"/>
                    <a:pt x="5408" y="11007"/>
                    <a:pt x="5428" y="11117"/>
                  </a:cubicBezTo>
                  <a:cubicBezTo>
                    <a:pt x="5462" y="11308"/>
                    <a:pt x="5469" y="11507"/>
                    <a:pt x="5449" y="11699"/>
                  </a:cubicBezTo>
                  <a:cubicBezTo>
                    <a:pt x="5428" y="11870"/>
                    <a:pt x="5421" y="12007"/>
                    <a:pt x="5408" y="12102"/>
                  </a:cubicBezTo>
                  <a:cubicBezTo>
                    <a:pt x="5401" y="12191"/>
                    <a:pt x="5401" y="12246"/>
                    <a:pt x="5401" y="12246"/>
                  </a:cubicBezTo>
                  <a:cubicBezTo>
                    <a:pt x="5401" y="12246"/>
                    <a:pt x="5401" y="12294"/>
                    <a:pt x="5387" y="12390"/>
                  </a:cubicBezTo>
                  <a:cubicBezTo>
                    <a:pt x="5380" y="12486"/>
                    <a:pt x="5380" y="12623"/>
                    <a:pt x="5373" y="12801"/>
                  </a:cubicBezTo>
                  <a:cubicBezTo>
                    <a:pt x="5373" y="13300"/>
                    <a:pt x="5401" y="13793"/>
                    <a:pt x="5469" y="14286"/>
                  </a:cubicBezTo>
                  <a:cubicBezTo>
                    <a:pt x="5565" y="14998"/>
                    <a:pt x="5743" y="15696"/>
                    <a:pt x="5996" y="16367"/>
                  </a:cubicBezTo>
                  <a:cubicBezTo>
                    <a:pt x="6133" y="16764"/>
                    <a:pt x="6318" y="17140"/>
                    <a:pt x="6544" y="17496"/>
                  </a:cubicBezTo>
                  <a:cubicBezTo>
                    <a:pt x="6777" y="17880"/>
                    <a:pt x="7092" y="18208"/>
                    <a:pt x="7468" y="18462"/>
                  </a:cubicBezTo>
                  <a:cubicBezTo>
                    <a:pt x="7837" y="18709"/>
                    <a:pt x="8270" y="18833"/>
                    <a:pt x="8708" y="18833"/>
                  </a:cubicBezTo>
                  <a:cubicBezTo>
                    <a:pt x="8742" y="18833"/>
                    <a:pt x="8776" y="18833"/>
                    <a:pt x="8810" y="18831"/>
                  </a:cubicBezTo>
                  <a:cubicBezTo>
                    <a:pt x="9049" y="18824"/>
                    <a:pt x="9289" y="18770"/>
                    <a:pt x="9508" y="18674"/>
                  </a:cubicBezTo>
                  <a:cubicBezTo>
                    <a:pt x="9727" y="18578"/>
                    <a:pt x="9925" y="18427"/>
                    <a:pt x="10083" y="18243"/>
                  </a:cubicBezTo>
                  <a:cubicBezTo>
                    <a:pt x="10233" y="18065"/>
                    <a:pt x="10343" y="17852"/>
                    <a:pt x="10418" y="17633"/>
                  </a:cubicBezTo>
                  <a:cubicBezTo>
                    <a:pt x="10487" y="17421"/>
                    <a:pt x="10541" y="17216"/>
                    <a:pt x="10589" y="17010"/>
                  </a:cubicBezTo>
                  <a:cubicBezTo>
                    <a:pt x="10637" y="16812"/>
                    <a:pt x="10692" y="16613"/>
                    <a:pt x="10740" y="16422"/>
                  </a:cubicBezTo>
                  <a:cubicBezTo>
                    <a:pt x="10788" y="16230"/>
                    <a:pt x="10836" y="16052"/>
                    <a:pt x="10877" y="15867"/>
                  </a:cubicBezTo>
                  <a:cubicBezTo>
                    <a:pt x="10959" y="15539"/>
                    <a:pt x="11021" y="15272"/>
                    <a:pt x="11055" y="15135"/>
                  </a:cubicBezTo>
                  <a:cubicBezTo>
                    <a:pt x="11158" y="14731"/>
                    <a:pt x="11205" y="14313"/>
                    <a:pt x="11199" y="13903"/>
                  </a:cubicBezTo>
                  <a:lnTo>
                    <a:pt x="11199" y="13903"/>
                  </a:lnTo>
                  <a:cubicBezTo>
                    <a:pt x="10986" y="14259"/>
                    <a:pt x="10829" y="14649"/>
                    <a:pt x="10733" y="15053"/>
                  </a:cubicBezTo>
                  <a:lnTo>
                    <a:pt x="10548" y="15785"/>
                  </a:lnTo>
                  <a:cubicBezTo>
                    <a:pt x="10507" y="15970"/>
                    <a:pt x="10459" y="16155"/>
                    <a:pt x="10411" y="16340"/>
                  </a:cubicBezTo>
                  <a:cubicBezTo>
                    <a:pt x="10370" y="16524"/>
                    <a:pt x="10316" y="16730"/>
                    <a:pt x="10261" y="16928"/>
                  </a:cubicBezTo>
                  <a:cubicBezTo>
                    <a:pt x="10158" y="17325"/>
                    <a:pt x="10069" y="17743"/>
                    <a:pt x="9823" y="18030"/>
                  </a:cubicBezTo>
                  <a:cubicBezTo>
                    <a:pt x="9576" y="18318"/>
                    <a:pt x="9193" y="18482"/>
                    <a:pt x="8796" y="18503"/>
                  </a:cubicBezTo>
                  <a:cubicBezTo>
                    <a:pt x="8773" y="18503"/>
                    <a:pt x="8751" y="18504"/>
                    <a:pt x="8728" y="18504"/>
                  </a:cubicBezTo>
                  <a:cubicBezTo>
                    <a:pt x="8347" y="18504"/>
                    <a:pt x="7970" y="18395"/>
                    <a:pt x="7653" y="18188"/>
                  </a:cubicBezTo>
                  <a:cubicBezTo>
                    <a:pt x="7317" y="17955"/>
                    <a:pt x="7037" y="17661"/>
                    <a:pt x="6825" y="17318"/>
                  </a:cubicBezTo>
                  <a:cubicBezTo>
                    <a:pt x="6612" y="16983"/>
                    <a:pt x="6441" y="16627"/>
                    <a:pt x="6311" y="16257"/>
                  </a:cubicBezTo>
                  <a:cubicBezTo>
                    <a:pt x="5900" y="15155"/>
                    <a:pt x="5695" y="13985"/>
                    <a:pt x="5709" y="12807"/>
                  </a:cubicBezTo>
                  <a:cubicBezTo>
                    <a:pt x="5709" y="12636"/>
                    <a:pt x="5716" y="12506"/>
                    <a:pt x="5723" y="12410"/>
                  </a:cubicBezTo>
                  <a:cubicBezTo>
                    <a:pt x="5729" y="12321"/>
                    <a:pt x="5729" y="12274"/>
                    <a:pt x="5729" y="12274"/>
                  </a:cubicBezTo>
                  <a:cubicBezTo>
                    <a:pt x="5729" y="12274"/>
                    <a:pt x="5729" y="12226"/>
                    <a:pt x="5743" y="12130"/>
                  </a:cubicBezTo>
                  <a:cubicBezTo>
                    <a:pt x="5757" y="12041"/>
                    <a:pt x="5764" y="11904"/>
                    <a:pt x="5777" y="11733"/>
                  </a:cubicBezTo>
                  <a:cubicBezTo>
                    <a:pt x="5805" y="11500"/>
                    <a:pt x="5798" y="11274"/>
                    <a:pt x="5757" y="11048"/>
                  </a:cubicBezTo>
                  <a:cubicBezTo>
                    <a:pt x="5729" y="10898"/>
                    <a:pt x="5668" y="10754"/>
                    <a:pt x="5586" y="10624"/>
                  </a:cubicBezTo>
                  <a:cubicBezTo>
                    <a:pt x="5497" y="10494"/>
                    <a:pt x="5380" y="10377"/>
                    <a:pt x="5257" y="10275"/>
                  </a:cubicBezTo>
                  <a:cubicBezTo>
                    <a:pt x="5127" y="10172"/>
                    <a:pt x="4990" y="10083"/>
                    <a:pt x="4853" y="9987"/>
                  </a:cubicBezTo>
                  <a:cubicBezTo>
                    <a:pt x="4716" y="9891"/>
                    <a:pt x="4573" y="9796"/>
                    <a:pt x="4422" y="9700"/>
                  </a:cubicBezTo>
                  <a:cubicBezTo>
                    <a:pt x="4128" y="9501"/>
                    <a:pt x="3806" y="9303"/>
                    <a:pt x="3484" y="9091"/>
                  </a:cubicBezTo>
                  <a:cubicBezTo>
                    <a:pt x="2827" y="8666"/>
                    <a:pt x="2143" y="8173"/>
                    <a:pt x="1629" y="7509"/>
                  </a:cubicBezTo>
                  <a:cubicBezTo>
                    <a:pt x="1561" y="7420"/>
                    <a:pt x="1492" y="7345"/>
                    <a:pt x="1431" y="7256"/>
                  </a:cubicBezTo>
                  <a:lnTo>
                    <a:pt x="1260" y="6989"/>
                  </a:lnTo>
                  <a:cubicBezTo>
                    <a:pt x="1232" y="6941"/>
                    <a:pt x="1205" y="6900"/>
                    <a:pt x="1177" y="6852"/>
                  </a:cubicBezTo>
                  <a:lnTo>
                    <a:pt x="1116" y="6715"/>
                  </a:lnTo>
                  <a:cubicBezTo>
                    <a:pt x="1068" y="6619"/>
                    <a:pt x="1013" y="6524"/>
                    <a:pt x="972" y="6428"/>
                  </a:cubicBezTo>
                  <a:lnTo>
                    <a:pt x="849" y="6140"/>
                  </a:lnTo>
                  <a:cubicBezTo>
                    <a:pt x="828" y="6086"/>
                    <a:pt x="808" y="6038"/>
                    <a:pt x="787" y="5990"/>
                  </a:cubicBezTo>
                  <a:lnTo>
                    <a:pt x="739" y="5839"/>
                  </a:lnTo>
                  <a:cubicBezTo>
                    <a:pt x="712" y="5736"/>
                    <a:pt x="678" y="5634"/>
                    <a:pt x="643" y="5531"/>
                  </a:cubicBezTo>
                  <a:cubicBezTo>
                    <a:pt x="616" y="5428"/>
                    <a:pt x="596" y="5326"/>
                    <a:pt x="568" y="5223"/>
                  </a:cubicBezTo>
                  <a:cubicBezTo>
                    <a:pt x="561" y="5175"/>
                    <a:pt x="541" y="5120"/>
                    <a:pt x="534" y="5072"/>
                  </a:cubicBezTo>
                  <a:lnTo>
                    <a:pt x="507" y="4915"/>
                  </a:lnTo>
                  <a:cubicBezTo>
                    <a:pt x="486" y="4812"/>
                    <a:pt x="465" y="4710"/>
                    <a:pt x="452" y="4607"/>
                  </a:cubicBezTo>
                  <a:cubicBezTo>
                    <a:pt x="431" y="4504"/>
                    <a:pt x="424" y="4402"/>
                    <a:pt x="411" y="4299"/>
                  </a:cubicBezTo>
                  <a:cubicBezTo>
                    <a:pt x="397" y="4196"/>
                    <a:pt x="383" y="4094"/>
                    <a:pt x="383" y="3991"/>
                  </a:cubicBezTo>
                  <a:cubicBezTo>
                    <a:pt x="363" y="3792"/>
                    <a:pt x="349" y="3594"/>
                    <a:pt x="342" y="3395"/>
                  </a:cubicBezTo>
                  <a:cubicBezTo>
                    <a:pt x="342" y="3293"/>
                    <a:pt x="335" y="3197"/>
                    <a:pt x="335" y="3101"/>
                  </a:cubicBezTo>
                  <a:cubicBezTo>
                    <a:pt x="335" y="3005"/>
                    <a:pt x="335" y="2909"/>
                    <a:pt x="335" y="2814"/>
                  </a:cubicBezTo>
                  <a:cubicBezTo>
                    <a:pt x="335" y="2622"/>
                    <a:pt x="342" y="2437"/>
                    <a:pt x="349" y="2252"/>
                  </a:cubicBezTo>
                  <a:cubicBezTo>
                    <a:pt x="349" y="2163"/>
                    <a:pt x="356" y="2074"/>
                    <a:pt x="363" y="1985"/>
                  </a:cubicBezTo>
                  <a:cubicBezTo>
                    <a:pt x="363" y="1896"/>
                    <a:pt x="370" y="1835"/>
                    <a:pt x="376" y="1753"/>
                  </a:cubicBezTo>
                  <a:cubicBezTo>
                    <a:pt x="376" y="1677"/>
                    <a:pt x="383" y="1609"/>
                    <a:pt x="390" y="1547"/>
                  </a:cubicBezTo>
                  <a:cubicBezTo>
                    <a:pt x="397" y="1417"/>
                    <a:pt x="404" y="1314"/>
                    <a:pt x="411" y="1246"/>
                  </a:cubicBezTo>
                  <a:cubicBezTo>
                    <a:pt x="445" y="828"/>
                    <a:pt x="431" y="411"/>
                    <a:pt x="37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1584343" y="1925747"/>
              <a:ext cx="226264" cy="55485"/>
            </a:xfrm>
            <a:custGeom>
              <a:avLst/>
              <a:gdLst/>
              <a:ahLst/>
              <a:cxnLst/>
              <a:rect l="l" t="t" r="r" b="b"/>
              <a:pathLst>
                <a:path w="9372" h="2298" extrusionOk="0">
                  <a:moveTo>
                    <a:pt x="9371" y="0"/>
                  </a:moveTo>
                  <a:lnTo>
                    <a:pt x="9371" y="0"/>
                  </a:lnTo>
                  <a:cubicBezTo>
                    <a:pt x="9289" y="62"/>
                    <a:pt x="9200" y="123"/>
                    <a:pt x="9132" y="185"/>
                  </a:cubicBezTo>
                  <a:cubicBezTo>
                    <a:pt x="9056" y="247"/>
                    <a:pt x="8974" y="295"/>
                    <a:pt x="8899" y="356"/>
                  </a:cubicBezTo>
                  <a:cubicBezTo>
                    <a:pt x="8831" y="418"/>
                    <a:pt x="8748" y="466"/>
                    <a:pt x="8673" y="534"/>
                  </a:cubicBezTo>
                  <a:cubicBezTo>
                    <a:pt x="8591" y="596"/>
                    <a:pt x="8502" y="657"/>
                    <a:pt x="8406" y="739"/>
                  </a:cubicBezTo>
                  <a:lnTo>
                    <a:pt x="8180" y="897"/>
                  </a:lnTo>
                  <a:cubicBezTo>
                    <a:pt x="8132" y="931"/>
                    <a:pt x="8071" y="965"/>
                    <a:pt x="8009" y="1013"/>
                  </a:cubicBezTo>
                  <a:cubicBezTo>
                    <a:pt x="7947" y="1054"/>
                    <a:pt x="7872" y="1095"/>
                    <a:pt x="7790" y="1143"/>
                  </a:cubicBezTo>
                  <a:cubicBezTo>
                    <a:pt x="7242" y="1445"/>
                    <a:pt x="6661" y="1664"/>
                    <a:pt x="6051" y="1794"/>
                  </a:cubicBezTo>
                  <a:cubicBezTo>
                    <a:pt x="5805" y="1848"/>
                    <a:pt x="5552" y="1889"/>
                    <a:pt x="5298" y="1917"/>
                  </a:cubicBezTo>
                  <a:lnTo>
                    <a:pt x="4984" y="1944"/>
                  </a:lnTo>
                  <a:lnTo>
                    <a:pt x="4888" y="1951"/>
                  </a:lnTo>
                  <a:cubicBezTo>
                    <a:pt x="4819" y="1951"/>
                    <a:pt x="4730" y="1958"/>
                    <a:pt x="4614" y="1965"/>
                  </a:cubicBezTo>
                  <a:cubicBezTo>
                    <a:pt x="4553" y="1967"/>
                    <a:pt x="4486" y="1967"/>
                    <a:pt x="4414" y="1967"/>
                  </a:cubicBezTo>
                  <a:cubicBezTo>
                    <a:pt x="4217" y="1967"/>
                    <a:pt x="3980" y="1961"/>
                    <a:pt x="3724" y="1951"/>
                  </a:cubicBezTo>
                  <a:cubicBezTo>
                    <a:pt x="3067" y="1903"/>
                    <a:pt x="2403" y="1814"/>
                    <a:pt x="1753" y="1691"/>
                  </a:cubicBezTo>
                  <a:cubicBezTo>
                    <a:pt x="1465" y="1636"/>
                    <a:pt x="1321" y="1609"/>
                    <a:pt x="1239" y="1595"/>
                  </a:cubicBezTo>
                  <a:cubicBezTo>
                    <a:pt x="922" y="1532"/>
                    <a:pt x="605" y="1497"/>
                    <a:pt x="285" y="1497"/>
                  </a:cubicBezTo>
                  <a:cubicBezTo>
                    <a:pt x="190" y="1497"/>
                    <a:pt x="95" y="1500"/>
                    <a:pt x="0" y="1506"/>
                  </a:cubicBezTo>
                  <a:cubicBezTo>
                    <a:pt x="370" y="1698"/>
                    <a:pt x="767" y="1842"/>
                    <a:pt x="1171" y="1924"/>
                  </a:cubicBezTo>
                  <a:cubicBezTo>
                    <a:pt x="1260" y="1944"/>
                    <a:pt x="1397" y="1972"/>
                    <a:pt x="1684" y="2026"/>
                  </a:cubicBezTo>
                  <a:cubicBezTo>
                    <a:pt x="2355" y="2150"/>
                    <a:pt x="3026" y="2239"/>
                    <a:pt x="3704" y="2280"/>
                  </a:cubicBezTo>
                  <a:cubicBezTo>
                    <a:pt x="3929" y="2293"/>
                    <a:pt x="4144" y="2297"/>
                    <a:pt x="4330" y="2297"/>
                  </a:cubicBezTo>
                  <a:cubicBezTo>
                    <a:pt x="4438" y="2297"/>
                    <a:pt x="4536" y="2296"/>
                    <a:pt x="4621" y="2293"/>
                  </a:cubicBezTo>
                  <a:cubicBezTo>
                    <a:pt x="4853" y="2286"/>
                    <a:pt x="5004" y="2280"/>
                    <a:pt x="5004" y="2280"/>
                  </a:cubicBezTo>
                  <a:lnTo>
                    <a:pt x="5333" y="2245"/>
                  </a:lnTo>
                  <a:cubicBezTo>
                    <a:pt x="5600" y="2218"/>
                    <a:pt x="5860" y="2177"/>
                    <a:pt x="6120" y="2115"/>
                  </a:cubicBezTo>
                  <a:cubicBezTo>
                    <a:pt x="6763" y="1978"/>
                    <a:pt x="7379" y="1753"/>
                    <a:pt x="7954" y="1431"/>
                  </a:cubicBezTo>
                  <a:cubicBezTo>
                    <a:pt x="8036" y="1383"/>
                    <a:pt x="8119" y="1335"/>
                    <a:pt x="8187" y="1294"/>
                  </a:cubicBezTo>
                  <a:cubicBezTo>
                    <a:pt x="8256" y="1246"/>
                    <a:pt x="8317" y="1212"/>
                    <a:pt x="8372" y="1171"/>
                  </a:cubicBezTo>
                  <a:cubicBezTo>
                    <a:pt x="8475" y="1095"/>
                    <a:pt x="8557" y="1041"/>
                    <a:pt x="8605" y="1000"/>
                  </a:cubicBezTo>
                  <a:cubicBezTo>
                    <a:pt x="8700" y="924"/>
                    <a:pt x="8789" y="842"/>
                    <a:pt x="8878" y="760"/>
                  </a:cubicBezTo>
                  <a:cubicBezTo>
                    <a:pt x="8947" y="685"/>
                    <a:pt x="9015" y="609"/>
                    <a:pt x="9077" y="527"/>
                  </a:cubicBezTo>
                  <a:cubicBezTo>
                    <a:pt x="9132" y="445"/>
                    <a:pt x="9186" y="363"/>
                    <a:pt x="9234" y="274"/>
                  </a:cubicBezTo>
                  <a:cubicBezTo>
                    <a:pt x="9282" y="192"/>
                    <a:pt x="9323" y="96"/>
                    <a:pt x="937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520551" y="1996468"/>
              <a:ext cx="284423" cy="47880"/>
            </a:xfrm>
            <a:custGeom>
              <a:avLst/>
              <a:gdLst/>
              <a:ahLst/>
              <a:cxnLst/>
              <a:rect l="l" t="t" r="r" b="b"/>
              <a:pathLst>
                <a:path w="11781" h="1983" extrusionOk="0">
                  <a:moveTo>
                    <a:pt x="0" y="1"/>
                  </a:moveTo>
                  <a:lnTo>
                    <a:pt x="0" y="1"/>
                  </a:lnTo>
                  <a:cubicBezTo>
                    <a:pt x="151" y="138"/>
                    <a:pt x="301" y="261"/>
                    <a:pt x="466" y="384"/>
                  </a:cubicBezTo>
                  <a:cubicBezTo>
                    <a:pt x="650" y="501"/>
                    <a:pt x="842" y="610"/>
                    <a:pt x="1047" y="699"/>
                  </a:cubicBezTo>
                  <a:cubicBezTo>
                    <a:pt x="1130" y="726"/>
                    <a:pt x="1260" y="781"/>
                    <a:pt x="1540" y="891"/>
                  </a:cubicBezTo>
                  <a:cubicBezTo>
                    <a:pt x="1705" y="946"/>
                    <a:pt x="1896" y="1014"/>
                    <a:pt x="2102" y="1082"/>
                  </a:cubicBezTo>
                  <a:lnTo>
                    <a:pt x="2437" y="1185"/>
                  </a:lnTo>
                  <a:lnTo>
                    <a:pt x="2608" y="1233"/>
                  </a:lnTo>
                  <a:lnTo>
                    <a:pt x="2786" y="1281"/>
                  </a:lnTo>
                  <a:lnTo>
                    <a:pt x="3156" y="1377"/>
                  </a:lnTo>
                  <a:lnTo>
                    <a:pt x="3539" y="1459"/>
                  </a:lnTo>
                  <a:cubicBezTo>
                    <a:pt x="3792" y="1521"/>
                    <a:pt x="4046" y="1555"/>
                    <a:pt x="4292" y="1603"/>
                  </a:cubicBezTo>
                  <a:cubicBezTo>
                    <a:pt x="4532" y="1651"/>
                    <a:pt x="4764" y="1678"/>
                    <a:pt x="4983" y="1705"/>
                  </a:cubicBezTo>
                  <a:cubicBezTo>
                    <a:pt x="5196" y="1733"/>
                    <a:pt x="5387" y="1760"/>
                    <a:pt x="5551" y="1774"/>
                  </a:cubicBezTo>
                  <a:lnTo>
                    <a:pt x="6079" y="1829"/>
                  </a:lnTo>
                  <a:lnTo>
                    <a:pt x="6523" y="1863"/>
                  </a:lnTo>
                  <a:cubicBezTo>
                    <a:pt x="6804" y="1883"/>
                    <a:pt x="7194" y="1911"/>
                    <a:pt x="7626" y="1931"/>
                  </a:cubicBezTo>
                  <a:cubicBezTo>
                    <a:pt x="8057" y="1952"/>
                    <a:pt x="8543" y="1965"/>
                    <a:pt x="9008" y="1979"/>
                  </a:cubicBezTo>
                  <a:cubicBezTo>
                    <a:pt x="9072" y="1981"/>
                    <a:pt x="9135" y="1982"/>
                    <a:pt x="9199" y="1982"/>
                  </a:cubicBezTo>
                  <a:cubicBezTo>
                    <a:pt x="9580" y="1982"/>
                    <a:pt x="9960" y="1947"/>
                    <a:pt x="10329" y="1876"/>
                  </a:cubicBezTo>
                  <a:cubicBezTo>
                    <a:pt x="10596" y="1822"/>
                    <a:pt x="10850" y="1733"/>
                    <a:pt x="11089" y="1610"/>
                  </a:cubicBezTo>
                  <a:cubicBezTo>
                    <a:pt x="11301" y="1507"/>
                    <a:pt x="11486" y="1343"/>
                    <a:pt x="11616" y="1144"/>
                  </a:cubicBezTo>
                  <a:cubicBezTo>
                    <a:pt x="11726" y="966"/>
                    <a:pt x="11781" y="754"/>
                    <a:pt x="11781" y="549"/>
                  </a:cubicBezTo>
                  <a:lnTo>
                    <a:pt x="11781" y="549"/>
                  </a:lnTo>
                  <a:cubicBezTo>
                    <a:pt x="11555" y="932"/>
                    <a:pt x="11349" y="1089"/>
                    <a:pt x="10939" y="1315"/>
                  </a:cubicBezTo>
                  <a:cubicBezTo>
                    <a:pt x="10726" y="1425"/>
                    <a:pt x="10500" y="1500"/>
                    <a:pt x="10261" y="1548"/>
                  </a:cubicBezTo>
                  <a:cubicBezTo>
                    <a:pt x="9918" y="1611"/>
                    <a:pt x="9570" y="1640"/>
                    <a:pt x="9225" y="1640"/>
                  </a:cubicBezTo>
                  <a:cubicBezTo>
                    <a:pt x="9157" y="1640"/>
                    <a:pt x="9089" y="1639"/>
                    <a:pt x="9022" y="1637"/>
                  </a:cubicBezTo>
                  <a:cubicBezTo>
                    <a:pt x="8556" y="1623"/>
                    <a:pt x="8077" y="1610"/>
                    <a:pt x="7646" y="1589"/>
                  </a:cubicBezTo>
                  <a:cubicBezTo>
                    <a:pt x="7215" y="1568"/>
                    <a:pt x="6832" y="1541"/>
                    <a:pt x="6558" y="1521"/>
                  </a:cubicBezTo>
                  <a:lnTo>
                    <a:pt x="6113" y="1486"/>
                  </a:lnTo>
                  <a:lnTo>
                    <a:pt x="5593" y="1438"/>
                  </a:lnTo>
                  <a:cubicBezTo>
                    <a:pt x="5428" y="1418"/>
                    <a:pt x="5237" y="1390"/>
                    <a:pt x="5031" y="1370"/>
                  </a:cubicBezTo>
                  <a:cubicBezTo>
                    <a:pt x="4819" y="1343"/>
                    <a:pt x="4586" y="1301"/>
                    <a:pt x="4347" y="1267"/>
                  </a:cubicBezTo>
                  <a:cubicBezTo>
                    <a:pt x="4100" y="1226"/>
                    <a:pt x="3854" y="1178"/>
                    <a:pt x="3607" y="1124"/>
                  </a:cubicBezTo>
                  <a:lnTo>
                    <a:pt x="3231" y="1041"/>
                  </a:lnTo>
                  <a:lnTo>
                    <a:pt x="2875" y="952"/>
                  </a:lnTo>
                  <a:lnTo>
                    <a:pt x="2697" y="911"/>
                  </a:lnTo>
                  <a:lnTo>
                    <a:pt x="2526" y="857"/>
                  </a:lnTo>
                  <a:lnTo>
                    <a:pt x="2204" y="761"/>
                  </a:lnTo>
                  <a:cubicBezTo>
                    <a:pt x="1999" y="692"/>
                    <a:pt x="1814" y="631"/>
                    <a:pt x="1650" y="576"/>
                  </a:cubicBezTo>
                  <a:lnTo>
                    <a:pt x="1171" y="384"/>
                  </a:lnTo>
                  <a:cubicBezTo>
                    <a:pt x="979" y="302"/>
                    <a:pt x="780" y="227"/>
                    <a:pt x="575" y="165"/>
                  </a:cubicBezTo>
                  <a:cubicBezTo>
                    <a:pt x="397" y="104"/>
                    <a:pt x="219" y="56"/>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txBox="1">
            <a:spLocks noGrp="1"/>
          </p:cNvSpPr>
          <p:nvPr>
            <p:ph type="subTitle" idx="1"/>
          </p:nvPr>
        </p:nvSpPr>
        <p:spPr>
          <a:xfrm>
            <a:off x="4005425" y="1843413"/>
            <a:ext cx="3759300" cy="5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alibri"/>
                <a:ea typeface="Calibri"/>
                <a:cs typeface="Calibri"/>
                <a:sym typeface="Calibri"/>
              </a:rPr>
              <a:t>Data Collection &amp; Data Processing</a:t>
            </a:r>
            <a:endParaRPr sz="2000">
              <a:latin typeface="Calibri"/>
              <a:ea typeface="Calibri"/>
              <a:cs typeface="Calibri"/>
              <a:sym typeface="Calibri"/>
            </a:endParaRPr>
          </a:p>
        </p:txBody>
      </p:sp>
      <p:sp>
        <p:nvSpPr>
          <p:cNvPr id="423" name="Google Shape;423;p36"/>
          <p:cNvSpPr txBox="1">
            <a:spLocks noGrp="1"/>
          </p:cNvSpPr>
          <p:nvPr>
            <p:ph type="subTitle" idx="1"/>
          </p:nvPr>
        </p:nvSpPr>
        <p:spPr>
          <a:xfrm>
            <a:off x="4005425" y="2597213"/>
            <a:ext cx="3759300" cy="5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alibri"/>
                <a:ea typeface="Calibri"/>
                <a:cs typeface="Calibri"/>
                <a:sym typeface="Calibri"/>
              </a:rPr>
              <a:t>Model Training &amp; Evaluation</a:t>
            </a:r>
            <a:endParaRPr sz="2000">
              <a:latin typeface="Calibri"/>
              <a:ea typeface="Calibri"/>
              <a:cs typeface="Calibri"/>
              <a:sym typeface="Calibri"/>
            </a:endParaRPr>
          </a:p>
        </p:txBody>
      </p:sp>
      <p:sp>
        <p:nvSpPr>
          <p:cNvPr id="424" name="Google Shape;424;p36"/>
          <p:cNvSpPr txBox="1">
            <a:spLocks noGrp="1"/>
          </p:cNvSpPr>
          <p:nvPr>
            <p:ph type="subTitle" idx="1"/>
          </p:nvPr>
        </p:nvSpPr>
        <p:spPr>
          <a:xfrm>
            <a:off x="4005425" y="3260663"/>
            <a:ext cx="3759300" cy="5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alibri"/>
                <a:ea typeface="Calibri"/>
                <a:cs typeface="Calibri"/>
                <a:sym typeface="Calibri"/>
              </a:rPr>
              <a:t>Final Thoughts about the project</a:t>
            </a:r>
            <a:endParaRPr sz="2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grpSp>
        <p:nvGrpSpPr>
          <p:cNvPr id="1304" name="Google Shape;1304;p54"/>
          <p:cNvGrpSpPr/>
          <p:nvPr/>
        </p:nvGrpSpPr>
        <p:grpSpPr>
          <a:xfrm>
            <a:off x="5056685" y="1738734"/>
            <a:ext cx="2562063" cy="1802735"/>
            <a:chOff x="3495375" y="2970850"/>
            <a:chExt cx="2084843" cy="1466950"/>
          </a:xfrm>
        </p:grpSpPr>
        <p:sp>
          <p:nvSpPr>
            <p:cNvPr id="1305" name="Google Shape;1305;p54"/>
            <p:cNvSpPr/>
            <p:nvPr/>
          </p:nvSpPr>
          <p:spPr>
            <a:xfrm>
              <a:off x="3558327" y="2970850"/>
              <a:ext cx="1971562" cy="27479"/>
            </a:xfrm>
            <a:custGeom>
              <a:avLst/>
              <a:gdLst/>
              <a:ahLst/>
              <a:cxnLst/>
              <a:rect l="l" t="t" r="r" b="b"/>
              <a:pathLst>
                <a:path w="19946" h="278" extrusionOk="0">
                  <a:moveTo>
                    <a:pt x="359" y="0"/>
                  </a:moveTo>
                  <a:cubicBezTo>
                    <a:pt x="238" y="0"/>
                    <a:pt x="118" y="14"/>
                    <a:pt x="1" y="42"/>
                  </a:cubicBezTo>
                  <a:cubicBezTo>
                    <a:pt x="132" y="83"/>
                    <a:pt x="268" y="106"/>
                    <a:pt x="406" y="110"/>
                  </a:cubicBezTo>
                  <a:lnTo>
                    <a:pt x="1390" y="140"/>
                  </a:lnTo>
                  <a:cubicBezTo>
                    <a:pt x="2567" y="176"/>
                    <a:pt x="3954" y="208"/>
                    <a:pt x="5280" y="230"/>
                  </a:cubicBezTo>
                  <a:cubicBezTo>
                    <a:pt x="6609" y="253"/>
                    <a:pt x="7874" y="264"/>
                    <a:pt x="8810" y="273"/>
                  </a:cubicBezTo>
                  <a:lnTo>
                    <a:pt x="9930" y="278"/>
                  </a:lnTo>
                  <a:lnTo>
                    <a:pt x="11889" y="278"/>
                  </a:lnTo>
                  <a:cubicBezTo>
                    <a:pt x="12823" y="278"/>
                    <a:pt x="14090" y="269"/>
                    <a:pt x="15416" y="253"/>
                  </a:cubicBezTo>
                  <a:cubicBezTo>
                    <a:pt x="16080" y="244"/>
                    <a:pt x="16760" y="233"/>
                    <a:pt x="17420" y="221"/>
                  </a:cubicBezTo>
                  <a:lnTo>
                    <a:pt x="18390" y="201"/>
                  </a:lnTo>
                  <a:lnTo>
                    <a:pt x="19290" y="180"/>
                  </a:lnTo>
                  <a:lnTo>
                    <a:pt x="19540" y="174"/>
                  </a:lnTo>
                  <a:cubicBezTo>
                    <a:pt x="19678" y="171"/>
                    <a:pt x="19814" y="149"/>
                    <a:pt x="19945" y="108"/>
                  </a:cubicBezTo>
                  <a:cubicBezTo>
                    <a:pt x="19821" y="76"/>
                    <a:pt x="19693" y="62"/>
                    <a:pt x="19566" y="62"/>
                  </a:cubicBezTo>
                  <a:cubicBezTo>
                    <a:pt x="19557" y="62"/>
                    <a:pt x="19547" y="62"/>
                    <a:pt x="19537" y="63"/>
                  </a:cubicBezTo>
                  <a:lnTo>
                    <a:pt x="19286" y="69"/>
                  </a:lnTo>
                  <a:lnTo>
                    <a:pt x="18388" y="90"/>
                  </a:lnTo>
                  <a:lnTo>
                    <a:pt x="17418" y="110"/>
                  </a:lnTo>
                  <a:cubicBezTo>
                    <a:pt x="16758" y="121"/>
                    <a:pt x="16078" y="133"/>
                    <a:pt x="15416" y="142"/>
                  </a:cubicBezTo>
                  <a:cubicBezTo>
                    <a:pt x="14090" y="158"/>
                    <a:pt x="12823" y="167"/>
                    <a:pt x="11886" y="167"/>
                  </a:cubicBezTo>
                  <a:lnTo>
                    <a:pt x="11252" y="169"/>
                  </a:lnTo>
                  <a:lnTo>
                    <a:pt x="9930" y="169"/>
                  </a:lnTo>
                  <a:lnTo>
                    <a:pt x="8810" y="162"/>
                  </a:lnTo>
                  <a:cubicBezTo>
                    <a:pt x="7876" y="155"/>
                    <a:pt x="6609" y="144"/>
                    <a:pt x="5283" y="119"/>
                  </a:cubicBezTo>
                  <a:cubicBezTo>
                    <a:pt x="3957" y="97"/>
                    <a:pt x="2569" y="63"/>
                    <a:pt x="1395" y="31"/>
                  </a:cubicBezTo>
                  <a:lnTo>
                    <a:pt x="411" y="1"/>
                  </a:lnTo>
                  <a:cubicBezTo>
                    <a:pt x="394" y="1"/>
                    <a:pt x="376" y="0"/>
                    <a:pt x="359"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5547693" y="2998325"/>
              <a:ext cx="32525" cy="1374342"/>
            </a:xfrm>
            <a:custGeom>
              <a:avLst/>
              <a:gdLst/>
              <a:ahLst/>
              <a:cxnLst/>
              <a:rect l="l" t="t" r="r" b="b"/>
              <a:pathLst>
                <a:path w="373" h="13225" extrusionOk="0">
                  <a:moveTo>
                    <a:pt x="261" y="1"/>
                  </a:moveTo>
                  <a:cubicBezTo>
                    <a:pt x="212" y="130"/>
                    <a:pt x="180" y="266"/>
                    <a:pt x="166" y="402"/>
                  </a:cubicBezTo>
                  <a:cubicBezTo>
                    <a:pt x="164" y="427"/>
                    <a:pt x="162" y="459"/>
                    <a:pt x="157" y="504"/>
                  </a:cubicBezTo>
                  <a:cubicBezTo>
                    <a:pt x="155" y="525"/>
                    <a:pt x="153" y="547"/>
                    <a:pt x="150" y="572"/>
                  </a:cubicBezTo>
                  <a:cubicBezTo>
                    <a:pt x="144" y="652"/>
                    <a:pt x="137" y="735"/>
                    <a:pt x="130" y="819"/>
                  </a:cubicBezTo>
                  <a:cubicBezTo>
                    <a:pt x="121" y="908"/>
                    <a:pt x="114" y="1001"/>
                    <a:pt x="107" y="1094"/>
                  </a:cubicBezTo>
                  <a:cubicBezTo>
                    <a:pt x="46" y="1846"/>
                    <a:pt x="1" y="2742"/>
                    <a:pt x="55" y="3596"/>
                  </a:cubicBezTo>
                  <a:cubicBezTo>
                    <a:pt x="80" y="4023"/>
                    <a:pt x="139" y="4437"/>
                    <a:pt x="178" y="4818"/>
                  </a:cubicBezTo>
                  <a:cubicBezTo>
                    <a:pt x="198" y="5009"/>
                    <a:pt x="212" y="5192"/>
                    <a:pt x="221" y="5365"/>
                  </a:cubicBezTo>
                  <a:cubicBezTo>
                    <a:pt x="227" y="5537"/>
                    <a:pt x="227" y="5698"/>
                    <a:pt x="223" y="5845"/>
                  </a:cubicBezTo>
                  <a:cubicBezTo>
                    <a:pt x="212" y="6144"/>
                    <a:pt x="193" y="6389"/>
                    <a:pt x="180" y="6562"/>
                  </a:cubicBezTo>
                  <a:cubicBezTo>
                    <a:pt x="168" y="6732"/>
                    <a:pt x="164" y="6829"/>
                    <a:pt x="164" y="6829"/>
                  </a:cubicBezTo>
                  <a:cubicBezTo>
                    <a:pt x="164" y="6829"/>
                    <a:pt x="157" y="6926"/>
                    <a:pt x="150" y="7099"/>
                  </a:cubicBezTo>
                  <a:cubicBezTo>
                    <a:pt x="144" y="7271"/>
                    <a:pt x="139" y="7520"/>
                    <a:pt x="150" y="7822"/>
                  </a:cubicBezTo>
                  <a:cubicBezTo>
                    <a:pt x="159" y="8121"/>
                    <a:pt x="184" y="8475"/>
                    <a:pt x="202" y="8858"/>
                  </a:cubicBezTo>
                  <a:cubicBezTo>
                    <a:pt x="223" y="9243"/>
                    <a:pt x="239" y="9658"/>
                    <a:pt x="248" y="10082"/>
                  </a:cubicBezTo>
                  <a:cubicBezTo>
                    <a:pt x="259" y="10508"/>
                    <a:pt x="261" y="10941"/>
                    <a:pt x="257" y="11365"/>
                  </a:cubicBezTo>
                  <a:cubicBezTo>
                    <a:pt x="255" y="11576"/>
                    <a:pt x="252" y="11785"/>
                    <a:pt x="248" y="11986"/>
                  </a:cubicBezTo>
                  <a:cubicBezTo>
                    <a:pt x="246" y="12088"/>
                    <a:pt x="241" y="12188"/>
                    <a:pt x="239" y="12286"/>
                  </a:cubicBezTo>
                  <a:cubicBezTo>
                    <a:pt x="236" y="12385"/>
                    <a:pt x="232" y="12474"/>
                    <a:pt x="230" y="12564"/>
                  </a:cubicBezTo>
                  <a:cubicBezTo>
                    <a:pt x="225" y="12678"/>
                    <a:pt x="223" y="12768"/>
                    <a:pt x="221" y="12814"/>
                  </a:cubicBezTo>
                  <a:cubicBezTo>
                    <a:pt x="214" y="12950"/>
                    <a:pt x="225" y="13088"/>
                    <a:pt x="257" y="13224"/>
                  </a:cubicBezTo>
                  <a:cubicBezTo>
                    <a:pt x="300" y="13093"/>
                    <a:pt x="325" y="12957"/>
                    <a:pt x="332" y="12818"/>
                  </a:cubicBezTo>
                  <a:cubicBezTo>
                    <a:pt x="332" y="12773"/>
                    <a:pt x="336" y="12680"/>
                    <a:pt x="341" y="12569"/>
                  </a:cubicBezTo>
                  <a:cubicBezTo>
                    <a:pt x="345" y="12476"/>
                    <a:pt x="348" y="12383"/>
                    <a:pt x="350" y="12290"/>
                  </a:cubicBezTo>
                  <a:cubicBezTo>
                    <a:pt x="354" y="12190"/>
                    <a:pt x="357" y="12091"/>
                    <a:pt x="359" y="11991"/>
                  </a:cubicBezTo>
                  <a:cubicBezTo>
                    <a:pt x="363" y="11787"/>
                    <a:pt x="368" y="11578"/>
                    <a:pt x="368" y="11367"/>
                  </a:cubicBezTo>
                  <a:cubicBezTo>
                    <a:pt x="372" y="10941"/>
                    <a:pt x="368" y="10506"/>
                    <a:pt x="359" y="10080"/>
                  </a:cubicBezTo>
                  <a:cubicBezTo>
                    <a:pt x="352" y="9654"/>
                    <a:pt x="334" y="9239"/>
                    <a:pt x="314" y="8853"/>
                  </a:cubicBezTo>
                  <a:cubicBezTo>
                    <a:pt x="293" y="8468"/>
                    <a:pt x="270" y="8117"/>
                    <a:pt x="259" y="7817"/>
                  </a:cubicBezTo>
                  <a:cubicBezTo>
                    <a:pt x="250" y="7518"/>
                    <a:pt x="252" y="7273"/>
                    <a:pt x="259" y="7103"/>
                  </a:cubicBezTo>
                  <a:cubicBezTo>
                    <a:pt x="268" y="6933"/>
                    <a:pt x="273" y="6836"/>
                    <a:pt x="273" y="6836"/>
                  </a:cubicBezTo>
                  <a:cubicBezTo>
                    <a:pt x="273" y="6836"/>
                    <a:pt x="280" y="6741"/>
                    <a:pt x="291" y="6568"/>
                  </a:cubicBezTo>
                  <a:cubicBezTo>
                    <a:pt x="302" y="6398"/>
                    <a:pt x="323" y="6151"/>
                    <a:pt x="332" y="5850"/>
                  </a:cubicBezTo>
                  <a:cubicBezTo>
                    <a:pt x="336" y="5700"/>
                    <a:pt x="338" y="5535"/>
                    <a:pt x="329" y="5358"/>
                  </a:cubicBezTo>
                  <a:cubicBezTo>
                    <a:pt x="323" y="5183"/>
                    <a:pt x="307" y="4997"/>
                    <a:pt x="289" y="4807"/>
                  </a:cubicBezTo>
                  <a:cubicBezTo>
                    <a:pt x="248" y="4422"/>
                    <a:pt x="191" y="4011"/>
                    <a:pt x="166" y="3587"/>
                  </a:cubicBezTo>
                  <a:cubicBezTo>
                    <a:pt x="112" y="2742"/>
                    <a:pt x="157" y="1853"/>
                    <a:pt x="218" y="1103"/>
                  </a:cubicBezTo>
                  <a:cubicBezTo>
                    <a:pt x="243" y="792"/>
                    <a:pt x="266" y="541"/>
                    <a:pt x="277" y="414"/>
                  </a:cubicBezTo>
                  <a:cubicBezTo>
                    <a:pt x="291" y="275"/>
                    <a:pt x="284" y="137"/>
                    <a:pt x="261"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3522940" y="4364853"/>
              <a:ext cx="2032056" cy="72948"/>
            </a:xfrm>
            <a:custGeom>
              <a:avLst/>
              <a:gdLst/>
              <a:ahLst/>
              <a:cxnLst/>
              <a:rect l="l" t="t" r="r" b="b"/>
              <a:pathLst>
                <a:path w="20558" h="738" extrusionOk="0">
                  <a:moveTo>
                    <a:pt x="20334" y="0"/>
                  </a:moveTo>
                  <a:cubicBezTo>
                    <a:pt x="20271" y="0"/>
                    <a:pt x="20208" y="4"/>
                    <a:pt x="20145" y="12"/>
                  </a:cubicBezTo>
                  <a:lnTo>
                    <a:pt x="20047" y="24"/>
                  </a:lnTo>
                  <a:lnTo>
                    <a:pt x="19977" y="33"/>
                  </a:lnTo>
                  <a:lnTo>
                    <a:pt x="19583" y="78"/>
                  </a:lnTo>
                  <a:cubicBezTo>
                    <a:pt x="19440" y="96"/>
                    <a:pt x="19292" y="112"/>
                    <a:pt x="19140" y="128"/>
                  </a:cubicBezTo>
                  <a:cubicBezTo>
                    <a:pt x="18537" y="196"/>
                    <a:pt x="17878" y="262"/>
                    <a:pt x="17198" y="321"/>
                  </a:cubicBezTo>
                  <a:cubicBezTo>
                    <a:pt x="16520" y="380"/>
                    <a:pt x="15819" y="432"/>
                    <a:pt x="15135" y="475"/>
                  </a:cubicBezTo>
                  <a:cubicBezTo>
                    <a:pt x="14450" y="516"/>
                    <a:pt x="13781" y="547"/>
                    <a:pt x="13162" y="572"/>
                  </a:cubicBezTo>
                  <a:cubicBezTo>
                    <a:pt x="12544" y="595"/>
                    <a:pt x="11975" y="609"/>
                    <a:pt x="11489" y="618"/>
                  </a:cubicBezTo>
                  <a:cubicBezTo>
                    <a:pt x="11121" y="625"/>
                    <a:pt x="10802" y="627"/>
                    <a:pt x="10549" y="627"/>
                  </a:cubicBezTo>
                  <a:cubicBezTo>
                    <a:pt x="10471" y="627"/>
                    <a:pt x="10399" y="627"/>
                    <a:pt x="10333" y="627"/>
                  </a:cubicBezTo>
                  <a:cubicBezTo>
                    <a:pt x="10057" y="624"/>
                    <a:pt x="9900" y="622"/>
                    <a:pt x="9900" y="622"/>
                  </a:cubicBezTo>
                  <a:cubicBezTo>
                    <a:pt x="9900" y="622"/>
                    <a:pt x="9744" y="620"/>
                    <a:pt x="9467" y="613"/>
                  </a:cubicBezTo>
                  <a:cubicBezTo>
                    <a:pt x="9193" y="604"/>
                    <a:pt x="8796" y="588"/>
                    <a:pt x="8313" y="559"/>
                  </a:cubicBezTo>
                  <a:cubicBezTo>
                    <a:pt x="7831" y="531"/>
                    <a:pt x="7264" y="491"/>
                    <a:pt x="6643" y="457"/>
                  </a:cubicBezTo>
                  <a:cubicBezTo>
                    <a:pt x="6022" y="423"/>
                    <a:pt x="5353" y="398"/>
                    <a:pt x="4666" y="384"/>
                  </a:cubicBezTo>
                  <a:cubicBezTo>
                    <a:pt x="4088" y="371"/>
                    <a:pt x="3498" y="365"/>
                    <a:pt x="2919" y="365"/>
                  </a:cubicBezTo>
                  <a:cubicBezTo>
                    <a:pt x="2811" y="365"/>
                    <a:pt x="2702" y="366"/>
                    <a:pt x="2594" y="366"/>
                  </a:cubicBezTo>
                  <a:cubicBezTo>
                    <a:pt x="2254" y="366"/>
                    <a:pt x="1916" y="368"/>
                    <a:pt x="1587" y="371"/>
                  </a:cubicBezTo>
                  <a:lnTo>
                    <a:pt x="658" y="380"/>
                  </a:lnTo>
                  <a:lnTo>
                    <a:pt x="409" y="382"/>
                  </a:lnTo>
                  <a:cubicBezTo>
                    <a:pt x="270" y="384"/>
                    <a:pt x="134" y="405"/>
                    <a:pt x="1" y="443"/>
                  </a:cubicBezTo>
                  <a:cubicBezTo>
                    <a:pt x="127" y="475"/>
                    <a:pt x="257" y="493"/>
                    <a:pt x="386" y="493"/>
                  </a:cubicBezTo>
                  <a:cubicBezTo>
                    <a:pt x="393" y="493"/>
                    <a:pt x="401" y="493"/>
                    <a:pt x="409" y="493"/>
                  </a:cubicBezTo>
                  <a:lnTo>
                    <a:pt x="660" y="491"/>
                  </a:lnTo>
                  <a:lnTo>
                    <a:pt x="1590" y="482"/>
                  </a:lnTo>
                  <a:cubicBezTo>
                    <a:pt x="1916" y="479"/>
                    <a:pt x="2254" y="477"/>
                    <a:pt x="2594" y="477"/>
                  </a:cubicBezTo>
                  <a:cubicBezTo>
                    <a:pt x="3276" y="477"/>
                    <a:pt x="3977" y="479"/>
                    <a:pt x="4661" y="495"/>
                  </a:cubicBezTo>
                  <a:cubicBezTo>
                    <a:pt x="5348" y="509"/>
                    <a:pt x="6017" y="534"/>
                    <a:pt x="6636" y="568"/>
                  </a:cubicBezTo>
                  <a:cubicBezTo>
                    <a:pt x="7255" y="602"/>
                    <a:pt x="7824" y="643"/>
                    <a:pt x="8307" y="670"/>
                  </a:cubicBezTo>
                  <a:cubicBezTo>
                    <a:pt x="8790" y="699"/>
                    <a:pt x="9186" y="715"/>
                    <a:pt x="9465" y="724"/>
                  </a:cubicBezTo>
                  <a:cubicBezTo>
                    <a:pt x="9742" y="731"/>
                    <a:pt x="9898" y="733"/>
                    <a:pt x="9898" y="733"/>
                  </a:cubicBezTo>
                  <a:cubicBezTo>
                    <a:pt x="9898" y="733"/>
                    <a:pt x="10054" y="735"/>
                    <a:pt x="10331" y="738"/>
                  </a:cubicBezTo>
                  <a:cubicBezTo>
                    <a:pt x="10610" y="738"/>
                    <a:pt x="11007" y="738"/>
                    <a:pt x="11492" y="729"/>
                  </a:cubicBezTo>
                  <a:cubicBezTo>
                    <a:pt x="11975" y="720"/>
                    <a:pt x="12544" y="706"/>
                    <a:pt x="13165" y="683"/>
                  </a:cubicBezTo>
                  <a:cubicBezTo>
                    <a:pt x="13784" y="658"/>
                    <a:pt x="14455" y="627"/>
                    <a:pt x="15142" y="586"/>
                  </a:cubicBezTo>
                  <a:cubicBezTo>
                    <a:pt x="15826" y="543"/>
                    <a:pt x="16527" y="491"/>
                    <a:pt x="17207" y="432"/>
                  </a:cubicBezTo>
                  <a:cubicBezTo>
                    <a:pt x="17887" y="373"/>
                    <a:pt x="18547" y="307"/>
                    <a:pt x="19152" y="239"/>
                  </a:cubicBezTo>
                  <a:cubicBezTo>
                    <a:pt x="19304" y="223"/>
                    <a:pt x="19451" y="207"/>
                    <a:pt x="19594" y="189"/>
                  </a:cubicBezTo>
                  <a:lnTo>
                    <a:pt x="19988" y="144"/>
                  </a:lnTo>
                  <a:lnTo>
                    <a:pt x="20059" y="135"/>
                  </a:lnTo>
                  <a:lnTo>
                    <a:pt x="20158" y="121"/>
                  </a:lnTo>
                  <a:cubicBezTo>
                    <a:pt x="20294" y="105"/>
                    <a:pt x="20430" y="69"/>
                    <a:pt x="20557" y="17"/>
                  </a:cubicBezTo>
                  <a:cubicBezTo>
                    <a:pt x="20483" y="6"/>
                    <a:pt x="20409" y="0"/>
                    <a:pt x="20334"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3495375" y="2970850"/>
              <a:ext cx="48325" cy="1435892"/>
            </a:xfrm>
            <a:custGeom>
              <a:avLst/>
              <a:gdLst/>
              <a:ahLst/>
              <a:cxnLst/>
              <a:rect l="l" t="t" r="r" b="b"/>
              <a:pathLst>
                <a:path w="489" h="13803" extrusionOk="0">
                  <a:moveTo>
                    <a:pt x="422" y="1"/>
                  </a:moveTo>
                  <a:cubicBezTo>
                    <a:pt x="406" y="73"/>
                    <a:pt x="395" y="132"/>
                    <a:pt x="388" y="196"/>
                  </a:cubicBezTo>
                  <a:cubicBezTo>
                    <a:pt x="386" y="228"/>
                    <a:pt x="384" y="259"/>
                    <a:pt x="382" y="293"/>
                  </a:cubicBezTo>
                  <a:cubicBezTo>
                    <a:pt x="379" y="330"/>
                    <a:pt x="377" y="366"/>
                    <a:pt x="377" y="407"/>
                  </a:cubicBezTo>
                  <a:lnTo>
                    <a:pt x="377" y="506"/>
                  </a:lnTo>
                  <a:lnTo>
                    <a:pt x="377" y="577"/>
                  </a:lnTo>
                  <a:cubicBezTo>
                    <a:pt x="375" y="661"/>
                    <a:pt x="372" y="747"/>
                    <a:pt x="370" y="835"/>
                  </a:cubicBezTo>
                  <a:cubicBezTo>
                    <a:pt x="366" y="928"/>
                    <a:pt x="361" y="1023"/>
                    <a:pt x="354" y="1123"/>
                  </a:cubicBezTo>
                  <a:cubicBezTo>
                    <a:pt x="332" y="1515"/>
                    <a:pt x="284" y="1944"/>
                    <a:pt x="230" y="2383"/>
                  </a:cubicBezTo>
                  <a:cubicBezTo>
                    <a:pt x="175" y="2821"/>
                    <a:pt x="116" y="3277"/>
                    <a:pt x="71" y="3721"/>
                  </a:cubicBezTo>
                  <a:cubicBezTo>
                    <a:pt x="26" y="4165"/>
                    <a:pt x="1" y="4605"/>
                    <a:pt x="1" y="5011"/>
                  </a:cubicBezTo>
                  <a:cubicBezTo>
                    <a:pt x="1" y="5414"/>
                    <a:pt x="14" y="5786"/>
                    <a:pt x="26" y="6099"/>
                  </a:cubicBezTo>
                  <a:cubicBezTo>
                    <a:pt x="48" y="6729"/>
                    <a:pt x="64" y="7135"/>
                    <a:pt x="64" y="7135"/>
                  </a:cubicBezTo>
                  <a:cubicBezTo>
                    <a:pt x="64" y="7135"/>
                    <a:pt x="78" y="7539"/>
                    <a:pt x="100" y="8169"/>
                  </a:cubicBezTo>
                  <a:cubicBezTo>
                    <a:pt x="123" y="8797"/>
                    <a:pt x="139" y="9647"/>
                    <a:pt x="144" y="10540"/>
                  </a:cubicBezTo>
                  <a:cubicBezTo>
                    <a:pt x="144" y="10987"/>
                    <a:pt x="144" y="11442"/>
                    <a:pt x="137" y="11887"/>
                  </a:cubicBezTo>
                  <a:cubicBezTo>
                    <a:pt x="134" y="12109"/>
                    <a:pt x="130" y="12326"/>
                    <a:pt x="128" y="12537"/>
                  </a:cubicBezTo>
                  <a:cubicBezTo>
                    <a:pt x="125" y="12748"/>
                    <a:pt x="119" y="12950"/>
                    <a:pt x="114" y="13142"/>
                  </a:cubicBezTo>
                  <a:cubicBezTo>
                    <a:pt x="112" y="13256"/>
                    <a:pt x="110" y="13346"/>
                    <a:pt x="107" y="13392"/>
                  </a:cubicBezTo>
                  <a:cubicBezTo>
                    <a:pt x="103" y="13530"/>
                    <a:pt x="119" y="13668"/>
                    <a:pt x="150" y="13802"/>
                  </a:cubicBezTo>
                  <a:cubicBezTo>
                    <a:pt x="191" y="13671"/>
                    <a:pt x="214" y="13535"/>
                    <a:pt x="218" y="13396"/>
                  </a:cubicBezTo>
                  <a:cubicBezTo>
                    <a:pt x="218" y="13349"/>
                    <a:pt x="223" y="13258"/>
                    <a:pt x="225" y="13145"/>
                  </a:cubicBezTo>
                  <a:cubicBezTo>
                    <a:pt x="230" y="12952"/>
                    <a:pt x="234" y="12748"/>
                    <a:pt x="239" y="12539"/>
                  </a:cubicBezTo>
                  <a:cubicBezTo>
                    <a:pt x="243" y="12331"/>
                    <a:pt x="246" y="12109"/>
                    <a:pt x="248" y="11887"/>
                  </a:cubicBezTo>
                  <a:cubicBezTo>
                    <a:pt x="255" y="11442"/>
                    <a:pt x="255" y="10984"/>
                    <a:pt x="255" y="10538"/>
                  </a:cubicBezTo>
                  <a:cubicBezTo>
                    <a:pt x="250" y="9645"/>
                    <a:pt x="234" y="8792"/>
                    <a:pt x="212" y="8164"/>
                  </a:cubicBezTo>
                  <a:cubicBezTo>
                    <a:pt x="189" y="7534"/>
                    <a:pt x="175" y="7128"/>
                    <a:pt x="175" y="7128"/>
                  </a:cubicBezTo>
                  <a:cubicBezTo>
                    <a:pt x="175" y="7128"/>
                    <a:pt x="159" y="6722"/>
                    <a:pt x="137" y="6094"/>
                  </a:cubicBezTo>
                  <a:cubicBezTo>
                    <a:pt x="125" y="5779"/>
                    <a:pt x="110" y="5412"/>
                    <a:pt x="112" y="5009"/>
                  </a:cubicBezTo>
                  <a:cubicBezTo>
                    <a:pt x="112" y="4607"/>
                    <a:pt x="137" y="4174"/>
                    <a:pt x="180" y="3730"/>
                  </a:cubicBezTo>
                  <a:cubicBezTo>
                    <a:pt x="270" y="2846"/>
                    <a:pt x="418" y="1921"/>
                    <a:pt x="465" y="1128"/>
                  </a:cubicBezTo>
                  <a:cubicBezTo>
                    <a:pt x="472" y="1028"/>
                    <a:pt x="477" y="933"/>
                    <a:pt x="481" y="837"/>
                  </a:cubicBezTo>
                  <a:cubicBezTo>
                    <a:pt x="484" y="749"/>
                    <a:pt x="486" y="661"/>
                    <a:pt x="488" y="577"/>
                  </a:cubicBezTo>
                  <a:lnTo>
                    <a:pt x="488" y="506"/>
                  </a:lnTo>
                  <a:lnTo>
                    <a:pt x="488" y="407"/>
                  </a:lnTo>
                  <a:cubicBezTo>
                    <a:pt x="488" y="364"/>
                    <a:pt x="488" y="325"/>
                    <a:pt x="486" y="291"/>
                  </a:cubicBezTo>
                  <a:cubicBezTo>
                    <a:pt x="481" y="255"/>
                    <a:pt x="477" y="223"/>
                    <a:pt x="470" y="191"/>
                  </a:cubicBezTo>
                  <a:cubicBezTo>
                    <a:pt x="459" y="130"/>
                    <a:pt x="443" y="73"/>
                    <a:pt x="422"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4000261" y="3416638"/>
              <a:ext cx="240095" cy="429185"/>
            </a:xfrm>
            <a:custGeom>
              <a:avLst/>
              <a:gdLst/>
              <a:ahLst/>
              <a:cxnLst/>
              <a:rect l="l" t="t" r="r" b="b"/>
              <a:pathLst>
                <a:path w="2429" h="4342" extrusionOk="0">
                  <a:moveTo>
                    <a:pt x="546" y="0"/>
                  </a:moveTo>
                  <a:cubicBezTo>
                    <a:pt x="526" y="0"/>
                    <a:pt x="506" y="3"/>
                    <a:pt x="483" y="5"/>
                  </a:cubicBezTo>
                  <a:cubicBezTo>
                    <a:pt x="465" y="9"/>
                    <a:pt x="449" y="12"/>
                    <a:pt x="438" y="14"/>
                  </a:cubicBezTo>
                  <a:cubicBezTo>
                    <a:pt x="363" y="30"/>
                    <a:pt x="293" y="61"/>
                    <a:pt x="231" y="105"/>
                  </a:cubicBezTo>
                  <a:cubicBezTo>
                    <a:pt x="177" y="143"/>
                    <a:pt x="127" y="186"/>
                    <a:pt x="80" y="234"/>
                  </a:cubicBezTo>
                  <a:lnTo>
                    <a:pt x="268" y="177"/>
                  </a:lnTo>
                  <a:cubicBezTo>
                    <a:pt x="327" y="159"/>
                    <a:pt x="386" y="139"/>
                    <a:pt x="463" y="120"/>
                  </a:cubicBezTo>
                  <a:cubicBezTo>
                    <a:pt x="472" y="118"/>
                    <a:pt x="485" y="118"/>
                    <a:pt x="499" y="114"/>
                  </a:cubicBezTo>
                  <a:cubicBezTo>
                    <a:pt x="515" y="111"/>
                    <a:pt x="533" y="111"/>
                    <a:pt x="551" y="111"/>
                  </a:cubicBezTo>
                  <a:cubicBezTo>
                    <a:pt x="557" y="111"/>
                    <a:pt x="563" y="110"/>
                    <a:pt x="569" y="110"/>
                  </a:cubicBezTo>
                  <a:cubicBezTo>
                    <a:pt x="583" y="110"/>
                    <a:pt x="598" y="112"/>
                    <a:pt x="612" y="114"/>
                  </a:cubicBezTo>
                  <a:lnTo>
                    <a:pt x="630" y="118"/>
                  </a:lnTo>
                  <a:cubicBezTo>
                    <a:pt x="639" y="118"/>
                    <a:pt x="646" y="120"/>
                    <a:pt x="653" y="123"/>
                  </a:cubicBezTo>
                  <a:cubicBezTo>
                    <a:pt x="669" y="127"/>
                    <a:pt x="685" y="134"/>
                    <a:pt x="701" y="141"/>
                  </a:cubicBezTo>
                  <a:cubicBezTo>
                    <a:pt x="730" y="154"/>
                    <a:pt x="760" y="173"/>
                    <a:pt x="785" y="198"/>
                  </a:cubicBezTo>
                  <a:cubicBezTo>
                    <a:pt x="898" y="306"/>
                    <a:pt x="941" y="470"/>
                    <a:pt x="896" y="621"/>
                  </a:cubicBezTo>
                  <a:cubicBezTo>
                    <a:pt x="853" y="780"/>
                    <a:pt x="721" y="916"/>
                    <a:pt x="569" y="995"/>
                  </a:cubicBezTo>
                  <a:cubicBezTo>
                    <a:pt x="492" y="1034"/>
                    <a:pt x="406" y="1063"/>
                    <a:pt x="322" y="1102"/>
                  </a:cubicBezTo>
                  <a:cubicBezTo>
                    <a:pt x="234" y="1138"/>
                    <a:pt x="157" y="1195"/>
                    <a:pt x="93" y="1268"/>
                  </a:cubicBezTo>
                  <a:cubicBezTo>
                    <a:pt x="39" y="1340"/>
                    <a:pt x="7" y="1428"/>
                    <a:pt x="2" y="1519"/>
                  </a:cubicBezTo>
                  <a:cubicBezTo>
                    <a:pt x="0" y="1596"/>
                    <a:pt x="9" y="1671"/>
                    <a:pt x="30" y="1746"/>
                  </a:cubicBezTo>
                  <a:cubicBezTo>
                    <a:pt x="48" y="1805"/>
                    <a:pt x="70" y="1861"/>
                    <a:pt x="95" y="1918"/>
                  </a:cubicBezTo>
                  <a:cubicBezTo>
                    <a:pt x="118" y="1968"/>
                    <a:pt x="141" y="2009"/>
                    <a:pt x="159" y="2041"/>
                  </a:cubicBezTo>
                  <a:cubicBezTo>
                    <a:pt x="177" y="2075"/>
                    <a:pt x="193" y="2097"/>
                    <a:pt x="204" y="2118"/>
                  </a:cubicBezTo>
                  <a:lnTo>
                    <a:pt x="220" y="2143"/>
                  </a:lnTo>
                  <a:lnTo>
                    <a:pt x="279" y="2242"/>
                  </a:lnTo>
                  <a:lnTo>
                    <a:pt x="352" y="2356"/>
                  </a:lnTo>
                  <a:cubicBezTo>
                    <a:pt x="381" y="2401"/>
                    <a:pt x="413" y="2451"/>
                    <a:pt x="449" y="2503"/>
                  </a:cubicBezTo>
                  <a:cubicBezTo>
                    <a:pt x="633" y="2777"/>
                    <a:pt x="834" y="3038"/>
                    <a:pt x="1054" y="3283"/>
                  </a:cubicBezTo>
                  <a:cubicBezTo>
                    <a:pt x="1177" y="3421"/>
                    <a:pt x="1310" y="3555"/>
                    <a:pt x="1444" y="3682"/>
                  </a:cubicBezTo>
                  <a:cubicBezTo>
                    <a:pt x="1514" y="3745"/>
                    <a:pt x="1580" y="3806"/>
                    <a:pt x="1651" y="3863"/>
                  </a:cubicBezTo>
                  <a:cubicBezTo>
                    <a:pt x="1685" y="3890"/>
                    <a:pt x="1716" y="3920"/>
                    <a:pt x="1750" y="3945"/>
                  </a:cubicBezTo>
                  <a:lnTo>
                    <a:pt x="1848" y="4022"/>
                  </a:lnTo>
                  <a:cubicBezTo>
                    <a:pt x="1891" y="4056"/>
                    <a:pt x="1934" y="4085"/>
                    <a:pt x="1970" y="4110"/>
                  </a:cubicBezTo>
                  <a:lnTo>
                    <a:pt x="2052" y="4169"/>
                  </a:lnTo>
                  <a:cubicBezTo>
                    <a:pt x="2113" y="4210"/>
                    <a:pt x="2176" y="4246"/>
                    <a:pt x="2242" y="4276"/>
                  </a:cubicBezTo>
                  <a:cubicBezTo>
                    <a:pt x="2303" y="4301"/>
                    <a:pt x="2365" y="4321"/>
                    <a:pt x="2428" y="4341"/>
                  </a:cubicBezTo>
                  <a:cubicBezTo>
                    <a:pt x="2376" y="4289"/>
                    <a:pt x="2333" y="4246"/>
                    <a:pt x="2283" y="4208"/>
                  </a:cubicBezTo>
                  <a:cubicBezTo>
                    <a:pt x="2231" y="4160"/>
                    <a:pt x="2174" y="4117"/>
                    <a:pt x="2113" y="4079"/>
                  </a:cubicBezTo>
                  <a:lnTo>
                    <a:pt x="2034" y="4020"/>
                  </a:lnTo>
                  <a:cubicBezTo>
                    <a:pt x="2000" y="3995"/>
                    <a:pt x="1957" y="3967"/>
                    <a:pt x="1913" y="3931"/>
                  </a:cubicBezTo>
                  <a:lnTo>
                    <a:pt x="1821" y="3859"/>
                  </a:lnTo>
                  <a:cubicBezTo>
                    <a:pt x="1787" y="3834"/>
                    <a:pt x="1755" y="3804"/>
                    <a:pt x="1721" y="3777"/>
                  </a:cubicBezTo>
                  <a:cubicBezTo>
                    <a:pt x="1653" y="3723"/>
                    <a:pt x="1587" y="3661"/>
                    <a:pt x="1521" y="3600"/>
                  </a:cubicBezTo>
                  <a:cubicBezTo>
                    <a:pt x="1390" y="3476"/>
                    <a:pt x="1256" y="3346"/>
                    <a:pt x="1136" y="3208"/>
                  </a:cubicBezTo>
                  <a:cubicBezTo>
                    <a:pt x="921" y="2968"/>
                    <a:pt x="721" y="2712"/>
                    <a:pt x="540" y="2444"/>
                  </a:cubicBezTo>
                  <a:cubicBezTo>
                    <a:pt x="503" y="2390"/>
                    <a:pt x="472" y="2342"/>
                    <a:pt x="444" y="2297"/>
                  </a:cubicBezTo>
                  <a:lnTo>
                    <a:pt x="372" y="2183"/>
                  </a:lnTo>
                  <a:lnTo>
                    <a:pt x="313" y="2086"/>
                  </a:lnTo>
                  <a:lnTo>
                    <a:pt x="297" y="2059"/>
                  </a:lnTo>
                  <a:cubicBezTo>
                    <a:pt x="288" y="2043"/>
                    <a:pt x="272" y="2018"/>
                    <a:pt x="254" y="1986"/>
                  </a:cubicBezTo>
                  <a:cubicBezTo>
                    <a:pt x="236" y="1954"/>
                    <a:pt x="216" y="1916"/>
                    <a:pt x="195" y="1871"/>
                  </a:cubicBezTo>
                  <a:cubicBezTo>
                    <a:pt x="172" y="1821"/>
                    <a:pt x="152" y="1768"/>
                    <a:pt x="136" y="1714"/>
                  </a:cubicBezTo>
                  <a:cubicBezTo>
                    <a:pt x="118" y="1653"/>
                    <a:pt x="109" y="1589"/>
                    <a:pt x="111" y="1526"/>
                  </a:cubicBezTo>
                  <a:cubicBezTo>
                    <a:pt x="114" y="1456"/>
                    <a:pt x="138" y="1390"/>
                    <a:pt x="179" y="1336"/>
                  </a:cubicBezTo>
                  <a:cubicBezTo>
                    <a:pt x="229" y="1279"/>
                    <a:pt x="295" y="1231"/>
                    <a:pt x="367" y="1204"/>
                  </a:cubicBezTo>
                  <a:cubicBezTo>
                    <a:pt x="444" y="1168"/>
                    <a:pt x="531" y="1138"/>
                    <a:pt x="617" y="1093"/>
                  </a:cubicBezTo>
                  <a:cubicBezTo>
                    <a:pt x="707" y="1048"/>
                    <a:pt x="787" y="986"/>
                    <a:pt x="853" y="914"/>
                  </a:cubicBezTo>
                  <a:cubicBezTo>
                    <a:pt x="921" y="839"/>
                    <a:pt x="973" y="751"/>
                    <a:pt x="1002" y="653"/>
                  </a:cubicBezTo>
                  <a:cubicBezTo>
                    <a:pt x="1016" y="603"/>
                    <a:pt x="1023" y="553"/>
                    <a:pt x="1023" y="504"/>
                  </a:cubicBezTo>
                  <a:cubicBezTo>
                    <a:pt x="1023" y="454"/>
                    <a:pt x="1016" y="404"/>
                    <a:pt x="1002" y="356"/>
                  </a:cubicBezTo>
                  <a:cubicBezTo>
                    <a:pt x="977" y="266"/>
                    <a:pt x="927" y="182"/>
                    <a:pt x="859" y="116"/>
                  </a:cubicBezTo>
                  <a:cubicBezTo>
                    <a:pt x="809" y="68"/>
                    <a:pt x="748" y="34"/>
                    <a:pt x="683" y="16"/>
                  </a:cubicBezTo>
                  <a:cubicBezTo>
                    <a:pt x="673" y="14"/>
                    <a:pt x="662" y="12"/>
                    <a:pt x="651" y="9"/>
                  </a:cubicBezTo>
                  <a:lnTo>
                    <a:pt x="626" y="5"/>
                  </a:lnTo>
                  <a:cubicBezTo>
                    <a:pt x="601" y="0"/>
                    <a:pt x="574" y="0"/>
                    <a:pt x="54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3827481" y="3248109"/>
              <a:ext cx="336370" cy="1106372"/>
            </a:xfrm>
            <a:custGeom>
              <a:avLst/>
              <a:gdLst/>
              <a:ahLst/>
              <a:cxnLst/>
              <a:rect l="l" t="t" r="r" b="b"/>
              <a:pathLst>
                <a:path w="3403" h="11193" extrusionOk="0">
                  <a:moveTo>
                    <a:pt x="2340" y="1"/>
                  </a:moveTo>
                  <a:cubicBezTo>
                    <a:pt x="2156" y="1"/>
                    <a:pt x="1975" y="41"/>
                    <a:pt x="1807" y="116"/>
                  </a:cubicBezTo>
                  <a:cubicBezTo>
                    <a:pt x="1617" y="202"/>
                    <a:pt x="1451" y="329"/>
                    <a:pt x="1317" y="490"/>
                  </a:cubicBezTo>
                  <a:cubicBezTo>
                    <a:pt x="1181" y="649"/>
                    <a:pt x="1086" y="837"/>
                    <a:pt x="1039" y="1039"/>
                  </a:cubicBezTo>
                  <a:cubicBezTo>
                    <a:pt x="991" y="1241"/>
                    <a:pt x="984" y="1447"/>
                    <a:pt x="989" y="1644"/>
                  </a:cubicBezTo>
                  <a:cubicBezTo>
                    <a:pt x="993" y="1841"/>
                    <a:pt x="1005" y="2039"/>
                    <a:pt x="989" y="2227"/>
                  </a:cubicBezTo>
                  <a:cubicBezTo>
                    <a:pt x="982" y="2410"/>
                    <a:pt x="932" y="2592"/>
                    <a:pt x="846" y="2755"/>
                  </a:cubicBezTo>
                  <a:cubicBezTo>
                    <a:pt x="755" y="2909"/>
                    <a:pt x="619" y="3036"/>
                    <a:pt x="490" y="3170"/>
                  </a:cubicBezTo>
                  <a:cubicBezTo>
                    <a:pt x="424" y="3238"/>
                    <a:pt x="363" y="3310"/>
                    <a:pt x="309" y="3387"/>
                  </a:cubicBezTo>
                  <a:cubicBezTo>
                    <a:pt x="254" y="3462"/>
                    <a:pt x="207" y="3544"/>
                    <a:pt x="168" y="3628"/>
                  </a:cubicBezTo>
                  <a:cubicBezTo>
                    <a:pt x="93" y="3793"/>
                    <a:pt x="46" y="3968"/>
                    <a:pt x="23" y="4147"/>
                  </a:cubicBezTo>
                  <a:cubicBezTo>
                    <a:pt x="9" y="4231"/>
                    <a:pt x="5" y="4317"/>
                    <a:pt x="3" y="4403"/>
                  </a:cubicBezTo>
                  <a:cubicBezTo>
                    <a:pt x="0" y="4487"/>
                    <a:pt x="3" y="4571"/>
                    <a:pt x="9" y="4655"/>
                  </a:cubicBezTo>
                  <a:cubicBezTo>
                    <a:pt x="37" y="4981"/>
                    <a:pt x="116" y="5280"/>
                    <a:pt x="195" y="5548"/>
                  </a:cubicBezTo>
                  <a:cubicBezTo>
                    <a:pt x="275" y="5815"/>
                    <a:pt x="356" y="6053"/>
                    <a:pt x="424" y="6266"/>
                  </a:cubicBezTo>
                  <a:cubicBezTo>
                    <a:pt x="492" y="6479"/>
                    <a:pt x="551" y="6663"/>
                    <a:pt x="601" y="6815"/>
                  </a:cubicBezTo>
                  <a:lnTo>
                    <a:pt x="753" y="7289"/>
                  </a:lnTo>
                  <a:lnTo>
                    <a:pt x="905" y="7763"/>
                  </a:lnTo>
                  <a:cubicBezTo>
                    <a:pt x="1002" y="8066"/>
                    <a:pt x="1147" y="8499"/>
                    <a:pt x="1297" y="9032"/>
                  </a:cubicBezTo>
                  <a:cubicBezTo>
                    <a:pt x="1372" y="9300"/>
                    <a:pt x="1444" y="9590"/>
                    <a:pt x="1503" y="9905"/>
                  </a:cubicBezTo>
                  <a:cubicBezTo>
                    <a:pt x="1510" y="9946"/>
                    <a:pt x="1517" y="9984"/>
                    <a:pt x="1524" y="10025"/>
                  </a:cubicBezTo>
                  <a:cubicBezTo>
                    <a:pt x="1533" y="10064"/>
                    <a:pt x="1537" y="10104"/>
                    <a:pt x="1544" y="10145"/>
                  </a:cubicBezTo>
                  <a:cubicBezTo>
                    <a:pt x="1558" y="10227"/>
                    <a:pt x="1567" y="10308"/>
                    <a:pt x="1578" y="10392"/>
                  </a:cubicBezTo>
                  <a:cubicBezTo>
                    <a:pt x="1583" y="10435"/>
                    <a:pt x="1585" y="10478"/>
                    <a:pt x="1589" y="10519"/>
                  </a:cubicBezTo>
                  <a:cubicBezTo>
                    <a:pt x="1594" y="10560"/>
                    <a:pt x="1599" y="10605"/>
                    <a:pt x="1601" y="10648"/>
                  </a:cubicBezTo>
                  <a:cubicBezTo>
                    <a:pt x="1603" y="10691"/>
                    <a:pt x="1608" y="10732"/>
                    <a:pt x="1610" y="10778"/>
                  </a:cubicBezTo>
                  <a:cubicBezTo>
                    <a:pt x="1612" y="10857"/>
                    <a:pt x="1617" y="10939"/>
                    <a:pt x="1621" y="11020"/>
                  </a:cubicBezTo>
                  <a:lnTo>
                    <a:pt x="1628" y="11143"/>
                  </a:lnTo>
                  <a:lnTo>
                    <a:pt x="1628" y="11174"/>
                  </a:lnTo>
                  <a:lnTo>
                    <a:pt x="1628" y="11190"/>
                  </a:lnTo>
                  <a:cubicBezTo>
                    <a:pt x="1628" y="11192"/>
                    <a:pt x="1628" y="11192"/>
                    <a:pt x="1628" y="11192"/>
                  </a:cubicBezTo>
                  <a:cubicBezTo>
                    <a:pt x="1628" y="11192"/>
                    <a:pt x="1629" y="11189"/>
                    <a:pt x="1630" y="11188"/>
                  </a:cubicBezTo>
                  <a:lnTo>
                    <a:pt x="1633" y="11181"/>
                  </a:lnTo>
                  <a:lnTo>
                    <a:pt x="1664" y="11124"/>
                  </a:lnTo>
                  <a:lnTo>
                    <a:pt x="1725" y="11013"/>
                  </a:lnTo>
                  <a:lnTo>
                    <a:pt x="1782" y="10900"/>
                  </a:lnTo>
                  <a:lnTo>
                    <a:pt x="1809" y="10843"/>
                  </a:lnTo>
                  <a:cubicBezTo>
                    <a:pt x="1812" y="10839"/>
                    <a:pt x="1814" y="10834"/>
                    <a:pt x="1816" y="10830"/>
                  </a:cubicBezTo>
                  <a:lnTo>
                    <a:pt x="1821" y="10818"/>
                  </a:lnTo>
                  <a:lnTo>
                    <a:pt x="1828" y="10803"/>
                  </a:lnTo>
                  <a:lnTo>
                    <a:pt x="1852" y="10737"/>
                  </a:lnTo>
                  <a:cubicBezTo>
                    <a:pt x="1862" y="10714"/>
                    <a:pt x="1868" y="10691"/>
                    <a:pt x="1875" y="10669"/>
                  </a:cubicBezTo>
                  <a:cubicBezTo>
                    <a:pt x="1882" y="10646"/>
                    <a:pt x="1891" y="10623"/>
                    <a:pt x="1896" y="10601"/>
                  </a:cubicBezTo>
                  <a:cubicBezTo>
                    <a:pt x="1945" y="10415"/>
                    <a:pt x="1973" y="10224"/>
                    <a:pt x="1979" y="10034"/>
                  </a:cubicBezTo>
                  <a:cubicBezTo>
                    <a:pt x="1991" y="9841"/>
                    <a:pt x="1986" y="9646"/>
                    <a:pt x="1977" y="9451"/>
                  </a:cubicBezTo>
                  <a:cubicBezTo>
                    <a:pt x="1970" y="9256"/>
                    <a:pt x="1961" y="9062"/>
                    <a:pt x="1950" y="8864"/>
                  </a:cubicBezTo>
                  <a:cubicBezTo>
                    <a:pt x="1932" y="8470"/>
                    <a:pt x="1911" y="8073"/>
                    <a:pt x="1893" y="7674"/>
                  </a:cubicBezTo>
                  <a:cubicBezTo>
                    <a:pt x="1884" y="7475"/>
                    <a:pt x="1875" y="7277"/>
                    <a:pt x="1864" y="7080"/>
                  </a:cubicBezTo>
                  <a:cubicBezTo>
                    <a:pt x="1855" y="6881"/>
                    <a:pt x="1848" y="6683"/>
                    <a:pt x="1821" y="6484"/>
                  </a:cubicBezTo>
                  <a:cubicBezTo>
                    <a:pt x="1798" y="6285"/>
                    <a:pt x="1746" y="6092"/>
                    <a:pt x="1667" y="5908"/>
                  </a:cubicBezTo>
                  <a:cubicBezTo>
                    <a:pt x="1583" y="5722"/>
                    <a:pt x="1463" y="5570"/>
                    <a:pt x="1385" y="5409"/>
                  </a:cubicBezTo>
                  <a:cubicBezTo>
                    <a:pt x="1308" y="5251"/>
                    <a:pt x="1277" y="5074"/>
                    <a:pt x="1295" y="4899"/>
                  </a:cubicBezTo>
                  <a:cubicBezTo>
                    <a:pt x="1299" y="4856"/>
                    <a:pt x="1304" y="4813"/>
                    <a:pt x="1313" y="4770"/>
                  </a:cubicBezTo>
                  <a:cubicBezTo>
                    <a:pt x="1315" y="4748"/>
                    <a:pt x="1322" y="4727"/>
                    <a:pt x="1327" y="4707"/>
                  </a:cubicBezTo>
                  <a:cubicBezTo>
                    <a:pt x="1331" y="4686"/>
                    <a:pt x="1336" y="4664"/>
                    <a:pt x="1342" y="4643"/>
                  </a:cubicBezTo>
                  <a:cubicBezTo>
                    <a:pt x="1349" y="4623"/>
                    <a:pt x="1354" y="4602"/>
                    <a:pt x="1361" y="4582"/>
                  </a:cubicBezTo>
                  <a:cubicBezTo>
                    <a:pt x="1367" y="4562"/>
                    <a:pt x="1374" y="4541"/>
                    <a:pt x="1381" y="4521"/>
                  </a:cubicBezTo>
                  <a:cubicBezTo>
                    <a:pt x="1388" y="4500"/>
                    <a:pt x="1395" y="4480"/>
                    <a:pt x="1404" y="4460"/>
                  </a:cubicBezTo>
                  <a:lnTo>
                    <a:pt x="1419" y="4421"/>
                  </a:lnTo>
                  <a:cubicBezTo>
                    <a:pt x="1429" y="4396"/>
                    <a:pt x="1440" y="4371"/>
                    <a:pt x="1451" y="4349"/>
                  </a:cubicBezTo>
                  <a:cubicBezTo>
                    <a:pt x="1460" y="4326"/>
                    <a:pt x="1469" y="4305"/>
                    <a:pt x="1478" y="4287"/>
                  </a:cubicBezTo>
                  <a:cubicBezTo>
                    <a:pt x="1497" y="4249"/>
                    <a:pt x="1512" y="4217"/>
                    <a:pt x="1521" y="4197"/>
                  </a:cubicBezTo>
                  <a:cubicBezTo>
                    <a:pt x="1585" y="4077"/>
                    <a:pt x="1637" y="3950"/>
                    <a:pt x="1673" y="3816"/>
                  </a:cubicBezTo>
                  <a:lnTo>
                    <a:pt x="1673" y="3816"/>
                  </a:lnTo>
                  <a:cubicBezTo>
                    <a:pt x="1571" y="3911"/>
                    <a:pt x="1487" y="4024"/>
                    <a:pt x="1424" y="4147"/>
                  </a:cubicBezTo>
                  <a:cubicBezTo>
                    <a:pt x="1413" y="4167"/>
                    <a:pt x="1397" y="4199"/>
                    <a:pt x="1379" y="4237"/>
                  </a:cubicBezTo>
                  <a:cubicBezTo>
                    <a:pt x="1370" y="4258"/>
                    <a:pt x="1361" y="4281"/>
                    <a:pt x="1349" y="4303"/>
                  </a:cubicBezTo>
                  <a:cubicBezTo>
                    <a:pt x="1340" y="4326"/>
                    <a:pt x="1329" y="4351"/>
                    <a:pt x="1317" y="4378"/>
                  </a:cubicBezTo>
                  <a:lnTo>
                    <a:pt x="1302" y="4419"/>
                  </a:lnTo>
                  <a:cubicBezTo>
                    <a:pt x="1293" y="4439"/>
                    <a:pt x="1286" y="4462"/>
                    <a:pt x="1277" y="4482"/>
                  </a:cubicBezTo>
                  <a:cubicBezTo>
                    <a:pt x="1270" y="4505"/>
                    <a:pt x="1263" y="4525"/>
                    <a:pt x="1256" y="4548"/>
                  </a:cubicBezTo>
                  <a:cubicBezTo>
                    <a:pt x="1249" y="4568"/>
                    <a:pt x="1243" y="4591"/>
                    <a:pt x="1236" y="4614"/>
                  </a:cubicBezTo>
                  <a:cubicBezTo>
                    <a:pt x="1229" y="4636"/>
                    <a:pt x="1224" y="4659"/>
                    <a:pt x="1218" y="4682"/>
                  </a:cubicBezTo>
                  <a:cubicBezTo>
                    <a:pt x="1213" y="4704"/>
                    <a:pt x="1209" y="4725"/>
                    <a:pt x="1204" y="4750"/>
                  </a:cubicBezTo>
                  <a:cubicBezTo>
                    <a:pt x="1195" y="4795"/>
                    <a:pt x="1188" y="4843"/>
                    <a:pt x="1184" y="4888"/>
                  </a:cubicBezTo>
                  <a:cubicBezTo>
                    <a:pt x="1166" y="5085"/>
                    <a:pt x="1202" y="5280"/>
                    <a:pt x="1286" y="5457"/>
                  </a:cubicBezTo>
                  <a:cubicBezTo>
                    <a:pt x="1372" y="5634"/>
                    <a:pt x="1492" y="5784"/>
                    <a:pt x="1565" y="5954"/>
                  </a:cubicBezTo>
                  <a:cubicBezTo>
                    <a:pt x="1639" y="6128"/>
                    <a:pt x="1689" y="6312"/>
                    <a:pt x="1712" y="6500"/>
                  </a:cubicBezTo>
                  <a:cubicBezTo>
                    <a:pt x="1737" y="6690"/>
                    <a:pt x="1746" y="6885"/>
                    <a:pt x="1755" y="7085"/>
                  </a:cubicBezTo>
                  <a:cubicBezTo>
                    <a:pt x="1764" y="7282"/>
                    <a:pt x="1773" y="7481"/>
                    <a:pt x="1782" y="7679"/>
                  </a:cubicBezTo>
                  <a:cubicBezTo>
                    <a:pt x="1803" y="8075"/>
                    <a:pt x="1821" y="8474"/>
                    <a:pt x="1839" y="8869"/>
                  </a:cubicBezTo>
                  <a:cubicBezTo>
                    <a:pt x="1850" y="9066"/>
                    <a:pt x="1859" y="9261"/>
                    <a:pt x="1868" y="9456"/>
                  </a:cubicBezTo>
                  <a:cubicBezTo>
                    <a:pt x="1875" y="9649"/>
                    <a:pt x="1880" y="9841"/>
                    <a:pt x="1871" y="10027"/>
                  </a:cubicBezTo>
                  <a:cubicBezTo>
                    <a:pt x="1864" y="10211"/>
                    <a:pt x="1837" y="10394"/>
                    <a:pt x="1789" y="10571"/>
                  </a:cubicBezTo>
                  <a:cubicBezTo>
                    <a:pt x="1784" y="10592"/>
                    <a:pt x="1778" y="10614"/>
                    <a:pt x="1771" y="10635"/>
                  </a:cubicBezTo>
                  <a:cubicBezTo>
                    <a:pt x="1764" y="10655"/>
                    <a:pt x="1757" y="10678"/>
                    <a:pt x="1750" y="10698"/>
                  </a:cubicBezTo>
                  <a:cubicBezTo>
                    <a:pt x="1739" y="10723"/>
                    <a:pt x="1724" y="10762"/>
                    <a:pt x="1719" y="10777"/>
                  </a:cubicBezTo>
                  <a:lnTo>
                    <a:pt x="1719" y="10777"/>
                  </a:lnTo>
                  <a:lnTo>
                    <a:pt x="1719" y="10773"/>
                  </a:lnTo>
                  <a:cubicBezTo>
                    <a:pt x="1714" y="10728"/>
                    <a:pt x="1712" y="10685"/>
                    <a:pt x="1710" y="10639"/>
                  </a:cubicBezTo>
                  <a:cubicBezTo>
                    <a:pt x="1707" y="10596"/>
                    <a:pt x="1703" y="10553"/>
                    <a:pt x="1698" y="10510"/>
                  </a:cubicBezTo>
                  <a:cubicBezTo>
                    <a:pt x="1694" y="10465"/>
                    <a:pt x="1691" y="10424"/>
                    <a:pt x="1685" y="10381"/>
                  </a:cubicBezTo>
                  <a:cubicBezTo>
                    <a:pt x="1673" y="10295"/>
                    <a:pt x="1664" y="10211"/>
                    <a:pt x="1651" y="10129"/>
                  </a:cubicBezTo>
                  <a:cubicBezTo>
                    <a:pt x="1644" y="10086"/>
                    <a:pt x="1637" y="10045"/>
                    <a:pt x="1633" y="10005"/>
                  </a:cubicBezTo>
                  <a:cubicBezTo>
                    <a:pt x="1626" y="9964"/>
                    <a:pt x="1617" y="9925"/>
                    <a:pt x="1610" y="9884"/>
                  </a:cubicBezTo>
                  <a:cubicBezTo>
                    <a:pt x="1551" y="9567"/>
                    <a:pt x="1476" y="9270"/>
                    <a:pt x="1401" y="9003"/>
                  </a:cubicBezTo>
                  <a:cubicBezTo>
                    <a:pt x="1252" y="8463"/>
                    <a:pt x="1104" y="8032"/>
                    <a:pt x="1009" y="7726"/>
                  </a:cubicBezTo>
                  <a:lnTo>
                    <a:pt x="857" y="7255"/>
                  </a:lnTo>
                  <a:cubicBezTo>
                    <a:pt x="857" y="7255"/>
                    <a:pt x="801" y="7085"/>
                    <a:pt x="703" y="6781"/>
                  </a:cubicBezTo>
                  <a:lnTo>
                    <a:pt x="526" y="6232"/>
                  </a:lnTo>
                  <a:cubicBezTo>
                    <a:pt x="461" y="6019"/>
                    <a:pt x="379" y="5779"/>
                    <a:pt x="300" y="5514"/>
                  </a:cubicBezTo>
                  <a:cubicBezTo>
                    <a:pt x="218" y="5251"/>
                    <a:pt x="143" y="4958"/>
                    <a:pt x="118" y="4643"/>
                  </a:cubicBezTo>
                  <a:cubicBezTo>
                    <a:pt x="111" y="4564"/>
                    <a:pt x="109" y="4485"/>
                    <a:pt x="111" y="4405"/>
                  </a:cubicBezTo>
                  <a:cubicBezTo>
                    <a:pt x="114" y="4324"/>
                    <a:pt x="118" y="4242"/>
                    <a:pt x="130" y="4160"/>
                  </a:cubicBezTo>
                  <a:cubicBezTo>
                    <a:pt x="152" y="3993"/>
                    <a:pt x="198" y="3829"/>
                    <a:pt x="266" y="3673"/>
                  </a:cubicBezTo>
                  <a:cubicBezTo>
                    <a:pt x="304" y="3596"/>
                    <a:pt x="347" y="3521"/>
                    <a:pt x="395" y="3449"/>
                  </a:cubicBezTo>
                  <a:cubicBezTo>
                    <a:pt x="447" y="3378"/>
                    <a:pt x="506" y="3310"/>
                    <a:pt x="567" y="3247"/>
                  </a:cubicBezTo>
                  <a:cubicBezTo>
                    <a:pt x="692" y="3115"/>
                    <a:pt x="837" y="2984"/>
                    <a:pt x="939" y="2809"/>
                  </a:cubicBezTo>
                  <a:cubicBezTo>
                    <a:pt x="1036" y="2632"/>
                    <a:pt x="1091" y="2435"/>
                    <a:pt x="1098" y="2233"/>
                  </a:cubicBezTo>
                  <a:cubicBezTo>
                    <a:pt x="1111" y="2034"/>
                    <a:pt x="1100" y="1837"/>
                    <a:pt x="1098" y="1642"/>
                  </a:cubicBezTo>
                  <a:cubicBezTo>
                    <a:pt x="1095" y="1447"/>
                    <a:pt x="1100" y="1250"/>
                    <a:pt x="1143" y="1064"/>
                  </a:cubicBezTo>
                  <a:cubicBezTo>
                    <a:pt x="1188" y="878"/>
                    <a:pt x="1277" y="706"/>
                    <a:pt x="1399" y="560"/>
                  </a:cubicBezTo>
                  <a:cubicBezTo>
                    <a:pt x="1521" y="413"/>
                    <a:pt x="1676" y="295"/>
                    <a:pt x="1848" y="216"/>
                  </a:cubicBezTo>
                  <a:cubicBezTo>
                    <a:pt x="2005" y="147"/>
                    <a:pt x="2173" y="110"/>
                    <a:pt x="2342" y="110"/>
                  </a:cubicBezTo>
                  <a:cubicBezTo>
                    <a:pt x="2361" y="110"/>
                    <a:pt x="2380" y="111"/>
                    <a:pt x="2399" y="112"/>
                  </a:cubicBezTo>
                  <a:cubicBezTo>
                    <a:pt x="2587" y="121"/>
                    <a:pt x="2768" y="168"/>
                    <a:pt x="2936" y="254"/>
                  </a:cubicBezTo>
                  <a:lnTo>
                    <a:pt x="2958" y="265"/>
                  </a:lnTo>
                  <a:lnTo>
                    <a:pt x="2958" y="265"/>
                  </a:lnTo>
                  <a:lnTo>
                    <a:pt x="2929" y="263"/>
                  </a:lnTo>
                  <a:cubicBezTo>
                    <a:pt x="2918" y="263"/>
                    <a:pt x="2907" y="263"/>
                    <a:pt x="2893" y="261"/>
                  </a:cubicBezTo>
                  <a:cubicBezTo>
                    <a:pt x="2872" y="260"/>
                    <a:pt x="2851" y="260"/>
                    <a:pt x="2830" y="260"/>
                  </a:cubicBezTo>
                  <a:cubicBezTo>
                    <a:pt x="2466" y="260"/>
                    <a:pt x="2109" y="371"/>
                    <a:pt x="1834" y="581"/>
                  </a:cubicBezTo>
                  <a:cubicBezTo>
                    <a:pt x="1762" y="635"/>
                    <a:pt x="1696" y="696"/>
                    <a:pt x="1635" y="764"/>
                  </a:cubicBezTo>
                  <a:cubicBezTo>
                    <a:pt x="1621" y="783"/>
                    <a:pt x="1608" y="798"/>
                    <a:pt x="1594" y="817"/>
                  </a:cubicBezTo>
                  <a:lnTo>
                    <a:pt x="1574" y="842"/>
                  </a:lnTo>
                  <a:lnTo>
                    <a:pt x="1553" y="869"/>
                  </a:lnTo>
                  <a:cubicBezTo>
                    <a:pt x="1542" y="887"/>
                    <a:pt x="1528" y="905"/>
                    <a:pt x="1517" y="923"/>
                  </a:cubicBezTo>
                  <a:cubicBezTo>
                    <a:pt x="1503" y="941"/>
                    <a:pt x="1494" y="959"/>
                    <a:pt x="1483" y="980"/>
                  </a:cubicBezTo>
                  <a:cubicBezTo>
                    <a:pt x="1472" y="998"/>
                    <a:pt x="1460" y="1016"/>
                    <a:pt x="1451" y="1037"/>
                  </a:cubicBezTo>
                  <a:cubicBezTo>
                    <a:pt x="1442" y="1055"/>
                    <a:pt x="1433" y="1075"/>
                    <a:pt x="1424" y="1093"/>
                  </a:cubicBezTo>
                  <a:cubicBezTo>
                    <a:pt x="1408" y="1132"/>
                    <a:pt x="1388" y="1170"/>
                    <a:pt x="1376" y="1211"/>
                  </a:cubicBezTo>
                  <a:cubicBezTo>
                    <a:pt x="1370" y="1231"/>
                    <a:pt x="1363" y="1250"/>
                    <a:pt x="1356" y="1270"/>
                  </a:cubicBezTo>
                  <a:cubicBezTo>
                    <a:pt x="1349" y="1290"/>
                    <a:pt x="1345" y="1311"/>
                    <a:pt x="1340" y="1331"/>
                  </a:cubicBezTo>
                  <a:lnTo>
                    <a:pt x="1331" y="1361"/>
                  </a:lnTo>
                  <a:lnTo>
                    <a:pt x="1327" y="1390"/>
                  </a:lnTo>
                  <a:lnTo>
                    <a:pt x="1320" y="1422"/>
                  </a:lnTo>
                  <a:cubicBezTo>
                    <a:pt x="1315" y="1445"/>
                    <a:pt x="1311" y="1470"/>
                    <a:pt x="1308" y="1494"/>
                  </a:cubicBezTo>
                  <a:cubicBezTo>
                    <a:pt x="1306" y="1515"/>
                    <a:pt x="1304" y="1535"/>
                    <a:pt x="1302" y="1553"/>
                  </a:cubicBezTo>
                  <a:cubicBezTo>
                    <a:pt x="1302" y="1572"/>
                    <a:pt x="1302" y="1585"/>
                    <a:pt x="1302" y="1599"/>
                  </a:cubicBezTo>
                  <a:cubicBezTo>
                    <a:pt x="1297" y="1674"/>
                    <a:pt x="1306" y="1748"/>
                    <a:pt x="1327" y="1821"/>
                  </a:cubicBezTo>
                  <a:cubicBezTo>
                    <a:pt x="1338" y="1850"/>
                    <a:pt x="1349" y="1882"/>
                    <a:pt x="1363" y="1912"/>
                  </a:cubicBezTo>
                  <a:cubicBezTo>
                    <a:pt x="1379" y="1948"/>
                    <a:pt x="1397" y="1977"/>
                    <a:pt x="1415" y="2009"/>
                  </a:cubicBezTo>
                  <a:cubicBezTo>
                    <a:pt x="1415" y="1971"/>
                    <a:pt x="1410" y="1939"/>
                    <a:pt x="1410" y="1907"/>
                  </a:cubicBezTo>
                  <a:cubicBezTo>
                    <a:pt x="1408" y="1875"/>
                    <a:pt x="1410" y="1846"/>
                    <a:pt x="1410" y="1814"/>
                  </a:cubicBezTo>
                  <a:cubicBezTo>
                    <a:pt x="1413" y="1753"/>
                    <a:pt x="1410" y="1689"/>
                    <a:pt x="1415" y="1608"/>
                  </a:cubicBezTo>
                  <a:cubicBezTo>
                    <a:pt x="1415" y="1599"/>
                    <a:pt x="1415" y="1585"/>
                    <a:pt x="1415" y="1569"/>
                  </a:cubicBezTo>
                  <a:cubicBezTo>
                    <a:pt x="1417" y="1551"/>
                    <a:pt x="1419" y="1533"/>
                    <a:pt x="1422" y="1513"/>
                  </a:cubicBezTo>
                  <a:cubicBezTo>
                    <a:pt x="1424" y="1492"/>
                    <a:pt x="1429" y="1470"/>
                    <a:pt x="1433" y="1447"/>
                  </a:cubicBezTo>
                  <a:lnTo>
                    <a:pt x="1438" y="1420"/>
                  </a:lnTo>
                  <a:lnTo>
                    <a:pt x="1444" y="1390"/>
                  </a:lnTo>
                  <a:lnTo>
                    <a:pt x="1451" y="1363"/>
                  </a:lnTo>
                  <a:cubicBezTo>
                    <a:pt x="1456" y="1345"/>
                    <a:pt x="1460" y="1327"/>
                    <a:pt x="1465" y="1306"/>
                  </a:cubicBezTo>
                  <a:lnTo>
                    <a:pt x="1485" y="1252"/>
                  </a:lnTo>
                  <a:cubicBezTo>
                    <a:pt x="1497" y="1216"/>
                    <a:pt x="1512" y="1182"/>
                    <a:pt x="1528" y="1145"/>
                  </a:cubicBezTo>
                  <a:cubicBezTo>
                    <a:pt x="1537" y="1127"/>
                    <a:pt x="1546" y="1109"/>
                    <a:pt x="1555" y="1091"/>
                  </a:cubicBezTo>
                  <a:cubicBezTo>
                    <a:pt x="1562" y="1073"/>
                    <a:pt x="1571" y="1057"/>
                    <a:pt x="1583" y="1039"/>
                  </a:cubicBezTo>
                  <a:lnTo>
                    <a:pt x="1614" y="989"/>
                  </a:lnTo>
                  <a:cubicBezTo>
                    <a:pt x="1626" y="971"/>
                    <a:pt x="1637" y="955"/>
                    <a:pt x="1648" y="939"/>
                  </a:cubicBezTo>
                  <a:lnTo>
                    <a:pt x="1664" y="914"/>
                  </a:lnTo>
                  <a:lnTo>
                    <a:pt x="1685" y="889"/>
                  </a:lnTo>
                  <a:cubicBezTo>
                    <a:pt x="1698" y="873"/>
                    <a:pt x="1710" y="857"/>
                    <a:pt x="1723" y="842"/>
                  </a:cubicBezTo>
                  <a:cubicBezTo>
                    <a:pt x="1778" y="780"/>
                    <a:pt x="1839" y="724"/>
                    <a:pt x="1905" y="674"/>
                  </a:cubicBezTo>
                  <a:cubicBezTo>
                    <a:pt x="2154" y="482"/>
                    <a:pt x="2487" y="378"/>
                    <a:pt x="2830" y="378"/>
                  </a:cubicBezTo>
                  <a:cubicBezTo>
                    <a:pt x="2851" y="378"/>
                    <a:pt x="2872" y="378"/>
                    <a:pt x="2893" y="379"/>
                  </a:cubicBezTo>
                  <a:lnTo>
                    <a:pt x="2927" y="379"/>
                  </a:lnTo>
                  <a:lnTo>
                    <a:pt x="2963" y="381"/>
                  </a:lnTo>
                  <a:cubicBezTo>
                    <a:pt x="3015" y="384"/>
                    <a:pt x="3065" y="390"/>
                    <a:pt x="3115" y="402"/>
                  </a:cubicBezTo>
                  <a:lnTo>
                    <a:pt x="3278" y="429"/>
                  </a:lnTo>
                  <a:lnTo>
                    <a:pt x="3358" y="443"/>
                  </a:lnTo>
                  <a:lnTo>
                    <a:pt x="3396" y="449"/>
                  </a:lnTo>
                  <a:cubicBezTo>
                    <a:pt x="3400" y="451"/>
                    <a:pt x="3401" y="451"/>
                    <a:pt x="3402" y="451"/>
                  </a:cubicBezTo>
                  <a:cubicBezTo>
                    <a:pt x="3403" y="451"/>
                    <a:pt x="3398" y="449"/>
                    <a:pt x="3396" y="447"/>
                  </a:cubicBezTo>
                  <a:lnTo>
                    <a:pt x="3387" y="438"/>
                  </a:lnTo>
                  <a:lnTo>
                    <a:pt x="3192" y="288"/>
                  </a:lnTo>
                  <a:lnTo>
                    <a:pt x="3142" y="250"/>
                  </a:lnTo>
                  <a:lnTo>
                    <a:pt x="3086" y="216"/>
                  </a:lnTo>
                  <a:lnTo>
                    <a:pt x="3029" y="180"/>
                  </a:lnTo>
                  <a:lnTo>
                    <a:pt x="3015" y="171"/>
                  </a:lnTo>
                  <a:lnTo>
                    <a:pt x="3006" y="166"/>
                  </a:lnTo>
                  <a:lnTo>
                    <a:pt x="2990" y="157"/>
                  </a:lnTo>
                  <a:cubicBezTo>
                    <a:pt x="2809" y="64"/>
                    <a:pt x="2612" y="12"/>
                    <a:pt x="2408" y="3"/>
                  </a:cubicBezTo>
                  <a:cubicBezTo>
                    <a:pt x="2385" y="2"/>
                    <a:pt x="2363" y="1"/>
                    <a:pt x="2340"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3764517" y="3827535"/>
              <a:ext cx="71070" cy="332317"/>
            </a:xfrm>
            <a:custGeom>
              <a:avLst/>
              <a:gdLst/>
              <a:ahLst/>
              <a:cxnLst/>
              <a:rect l="l" t="t" r="r" b="b"/>
              <a:pathLst>
                <a:path w="719" h="3362" extrusionOk="0">
                  <a:moveTo>
                    <a:pt x="658" y="1"/>
                  </a:moveTo>
                  <a:cubicBezTo>
                    <a:pt x="631" y="28"/>
                    <a:pt x="608" y="51"/>
                    <a:pt x="585" y="73"/>
                  </a:cubicBezTo>
                  <a:cubicBezTo>
                    <a:pt x="560" y="96"/>
                    <a:pt x="540" y="121"/>
                    <a:pt x="522" y="148"/>
                  </a:cubicBezTo>
                  <a:cubicBezTo>
                    <a:pt x="501" y="173"/>
                    <a:pt x="483" y="200"/>
                    <a:pt x="463" y="230"/>
                  </a:cubicBezTo>
                  <a:cubicBezTo>
                    <a:pt x="445" y="259"/>
                    <a:pt x="427" y="296"/>
                    <a:pt x="406" y="334"/>
                  </a:cubicBezTo>
                  <a:lnTo>
                    <a:pt x="388" y="373"/>
                  </a:lnTo>
                  <a:cubicBezTo>
                    <a:pt x="379" y="389"/>
                    <a:pt x="372" y="407"/>
                    <a:pt x="363" y="427"/>
                  </a:cubicBezTo>
                  <a:cubicBezTo>
                    <a:pt x="354" y="445"/>
                    <a:pt x="345" y="468"/>
                    <a:pt x="336" y="491"/>
                  </a:cubicBezTo>
                  <a:lnTo>
                    <a:pt x="327" y="511"/>
                  </a:lnTo>
                  <a:cubicBezTo>
                    <a:pt x="322" y="520"/>
                    <a:pt x="320" y="527"/>
                    <a:pt x="318" y="536"/>
                  </a:cubicBezTo>
                  <a:cubicBezTo>
                    <a:pt x="311" y="552"/>
                    <a:pt x="304" y="570"/>
                    <a:pt x="297" y="586"/>
                  </a:cubicBezTo>
                  <a:cubicBezTo>
                    <a:pt x="286" y="620"/>
                    <a:pt x="270" y="656"/>
                    <a:pt x="259" y="692"/>
                  </a:cubicBezTo>
                  <a:cubicBezTo>
                    <a:pt x="152" y="1014"/>
                    <a:pt x="80" y="1345"/>
                    <a:pt x="46" y="1681"/>
                  </a:cubicBezTo>
                  <a:cubicBezTo>
                    <a:pt x="25" y="1853"/>
                    <a:pt x="14" y="2021"/>
                    <a:pt x="7" y="2177"/>
                  </a:cubicBezTo>
                  <a:cubicBezTo>
                    <a:pt x="5" y="2254"/>
                    <a:pt x="0" y="2329"/>
                    <a:pt x="0" y="2399"/>
                  </a:cubicBezTo>
                  <a:cubicBezTo>
                    <a:pt x="0" y="2472"/>
                    <a:pt x="3" y="2538"/>
                    <a:pt x="7" y="2599"/>
                  </a:cubicBezTo>
                  <a:cubicBezTo>
                    <a:pt x="14" y="2696"/>
                    <a:pt x="30" y="2796"/>
                    <a:pt x="57" y="2893"/>
                  </a:cubicBezTo>
                  <a:cubicBezTo>
                    <a:pt x="66" y="2927"/>
                    <a:pt x="75" y="2955"/>
                    <a:pt x="82" y="2973"/>
                  </a:cubicBezTo>
                  <a:cubicBezTo>
                    <a:pt x="91" y="2991"/>
                    <a:pt x="93" y="3002"/>
                    <a:pt x="93" y="3002"/>
                  </a:cubicBezTo>
                  <a:lnTo>
                    <a:pt x="96" y="3009"/>
                  </a:lnTo>
                  <a:cubicBezTo>
                    <a:pt x="98" y="3014"/>
                    <a:pt x="100" y="3020"/>
                    <a:pt x="105" y="3030"/>
                  </a:cubicBezTo>
                  <a:cubicBezTo>
                    <a:pt x="116" y="3054"/>
                    <a:pt x="130" y="3079"/>
                    <a:pt x="145" y="3104"/>
                  </a:cubicBezTo>
                  <a:cubicBezTo>
                    <a:pt x="198" y="3197"/>
                    <a:pt x="272" y="3274"/>
                    <a:pt x="361" y="3331"/>
                  </a:cubicBezTo>
                  <a:cubicBezTo>
                    <a:pt x="379" y="3340"/>
                    <a:pt x="397" y="3349"/>
                    <a:pt x="415" y="3356"/>
                  </a:cubicBezTo>
                  <a:cubicBezTo>
                    <a:pt x="428" y="3359"/>
                    <a:pt x="441" y="3361"/>
                    <a:pt x="455" y="3361"/>
                  </a:cubicBezTo>
                  <a:cubicBezTo>
                    <a:pt x="468" y="3361"/>
                    <a:pt x="482" y="3359"/>
                    <a:pt x="495" y="3356"/>
                  </a:cubicBezTo>
                  <a:cubicBezTo>
                    <a:pt x="524" y="3347"/>
                    <a:pt x="547" y="3326"/>
                    <a:pt x="563" y="3302"/>
                  </a:cubicBezTo>
                  <a:cubicBezTo>
                    <a:pt x="576" y="3281"/>
                    <a:pt x="583" y="3261"/>
                    <a:pt x="590" y="3238"/>
                  </a:cubicBezTo>
                  <a:cubicBezTo>
                    <a:pt x="606" y="3161"/>
                    <a:pt x="617" y="3086"/>
                    <a:pt x="621" y="3009"/>
                  </a:cubicBezTo>
                  <a:cubicBezTo>
                    <a:pt x="628" y="2844"/>
                    <a:pt x="624" y="2676"/>
                    <a:pt x="612" y="2510"/>
                  </a:cubicBezTo>
                  <a:cubicBezTo>
                    <a:pt x="603" y="2340"/>
                    <a:pt x="594" y="2166"/>
                    <a:pt x="594" y="1998"/>
                  </a:cubicBezTo>
                  <a:cubicBezTo>
                    <a:pt x="594" y="1912"/>
                    <a:pt x="594" y="1830"/>
                    <a:pt x="601" y="1751"/>
                  </a:cubicBezTo>
                  <a:cubicBezTo>
                    <a:pt x="601" y="1710"/>
                    <a:pt x="606" y="1672"/>
                    <a:pt x="608" y="1631"/>
                  </a:cubicBezTo>
                  <a:cubicBezTo>
                    <a:pt x="608" y="1613"/>
                    <a:pt x="610" y="1592"/>
                    <a:pt x="612" y="1574"/>
                  </a:cubicBezTo>
                  <a:cubicBezTo>
                    <a:pt x="615" y="1558"/>
                    <a:pt x="617" y="1540"/>
                    <a:pt x="619" y="1522"/>
                  </a:cubicBezTo>
                  <a:cubicBezTo>
                    <a:pt x="631" y="1413"/>
                    <a:pt x="646" y="1325"/>
                    <a:pt x="655" y="1279"/>
                  </a:cubicBezTo>
                  <a:cubicBezTo>
                    <a:pt x="674" y="1198"/>
                    <a:pt x="685" y="1134"/>
                    <a:pt x="694" y="1073"/>
                  </a:cubicBezTo>
                  <a:cubicBezTo>
                    <a:pt x="699" y="1041"/>
                    <a:pt x="703" y="1012"/>
                    <a:pt x="705" y="980"/>
                  </a:cubicBezTo>
                  <a:cubicBezTo>
                    <a:pt x="710" y="946"/>
                    <a:pt x="714" y="914"/>
                    <a:pt x="719" y="878"/>
                  </a:cubicBezTo>
                  <a:lnTo>
                    <a:pt x="719" y="878"/>
                  </a:lnTo>
                  <a:cubicBezTo>
                    <a:pt x="699" y="908"/>
                    <a:pt x="680" y="935"/>
                    <a:pt x="662" y="964"/>
                  </a:cubicBezTo>
                  <a:cubicBezTo>
                    <a:pt x="644" y="992"/>
                    <a:pt x="631" y="1021"/>
                    <a:pt x="617" y="1048"/>
                  </a:cubicBezTo>
                  <a:cubicBezTo>
                    <a:pt x="585" y="1116"/>
                    <a:pt x="563" y="1184"/>
                    <a:pt x="549" y="1257"/>
                  </a:cubicBezTo>
                  <a:cubicBezTo>
                    <a:pt x="540" y="1302"/>
                    <a:pt x="519" y="1395"/>
                    <a:pt x="508" y="1508"/>
                  </a:cubicBezTo>
                  <a:lnTo>
                    <a:pt x="504" y="1563"/>
                  </a:lnTo>
                  <a:cubicBezTo>
                    <a:pt x="501" y="1583"/>
                    <a:pt x="499" y="1604"/>
                    <a:pt x="497" y="1624"/>
                  </a:cubicBezTo>
                  <a:cubicBezTo>
                    <a:pt x="495" y="1663"/>
                    <a:pt x="492" y="1703"/>
                    <a:pt x="490" y="1744"/>
                  </a:cubicBezTo>
                  <a:cubicBezTo>
                    <a:pt x="485" y="1828"/>
                    <a:pt x="485" y="1912"/>
                    <a:pt x="485" y="1998"/>
                  </a:cubicBezTo>
                  <a:cubicBezTo>
                    <a:pt x="485" y="2170"/>
                    <a:pt x="492" y="2345"/>
                    <a:pt x="501" y="2517"/>
                  </a:cubicBezTo>
                  <a:cubicBezTo>
                    <a:pt x="515" y="2678"/>
                    <a:pt x="517" y="2839"/>
                    <a:pt x="510" y="3002"/>
                  </a:cubicBezTo>
                  <a:cubicBezTo>
                    <a:pt x="506" y="3073"/>
                    <a:pt x="497" y="3141"/>
                    <a:pt x="483" y="3211"/>
                  </a:cubicBezTo>
                  <a:cubicBezTo>
                    <a:pt x="479" y="3222"/>
                    <a:pt x="476" y="3231"/>
                    <a:pt x="470" y="3243"/>
                  </a:cubicBezTo>
                  <a:cubicBezTo>
                    <a:pt x="465" y="3249"/>
                    <a:pt x="465" y="3249"/>
                    <a:pt x="463" y="3249"/>
                  </a:cubicBezTo>
                  <a:cubicBezTo>
                    <a:pt x="447" y="3249"/>
                    <a:pt x="431" y="3245"/>
                    <a:pt x="420" y="3234"/>
                  </a:cubicBezTo>
                  <a:cubicBezTo>
                    <a:pt x="345" y="3188"/>
                    <a:pt x="284" y="3122"/>
                    <a:pt x="241" y="3048"/>
                  </a:cubicBezTo>
                  <a:cubicBezTo>
                    <a:pt x="227" y="3027"/>
                    <a:pt x="216" y="3005"/>
                    <a:pt x="207" y="2982"/>
                  </a:cubicBezTo>
                  <a:cubicBezTo>
                    <a:pt x="204" y="2975"/>
                    <a:pt x="200" y="2971"/>
                    <a:pt x="198" y="2964"/>
                  </a:cubicBezTo>
                  <a:lnTo>
                    <a:pt x="195" y="2957"/>
                  </a:lnTo>
                  <a:lnTo>
                    <a:pt x="186" y="2934"/>
                  </a:lnTo>
                  <a:cubicBezTo>
                    <a:pt x="179" y="2918"/>
                    <a:pt x="173" y="2893"/>
                    <a:pt x="164" y="2862"/>
                  </a:cubicBezTo>
                  <a:cubicBezTo>
                    <a:pt x="139" y="2773"/>
                    <a:pt x="125" y="2680"/>
                    <a:pt x="118" y="2590"/>
                  </a:cubicBezTo>
                  <a:cubicBezTo>
                    <a:pt x="114" y="2531"/>
                    <a:pt x="111" y="2467"/>
                    <a:pt x="111" y="2397"/>
                  </a:cubicBezTo>
                  <a:cubicBezTo>
                    <a:pt x="111" y="2329"/>
                    <a:pt x="116" y="2256"/>
                    <a:pt x="118" y="2179"/>
                  </a:cubicBezTo>
                  <a:cubicBezTo>
                    <a:pt x="125" y="2025"/>
                    <a:pt x="136" y="1860"/>
                    <a:pt x="157" y="1692"/>
                  </a:cubicBezTo>
                  <a:cubicBezTo>
                    <a:pt x="191" y="1363"/>
                    <a:pt x="261" y="1039"/>
                    <a:pt x="365" y="726"/>
                  </a:cubicBezTo>
                  <a:cubicBezTo>
                    <a:pt x="377" y="690"/>
                    <a:pt x="390" y="656"/>
                    <a:pt x="402" y="624"/>
                  </a:cubicBezTo>
                  <a:cubicBezTo>
                    <a:pt x="408" y="606"/>
                    <a:pt x="415" y="590"/>
                    <a:pt x="420" y="574"/>
                  </a:cubicBezTo>
                  <a:cubicBezTo>
                    <a:pt x="424" y="568"/>
                    <a:pt x="427" y="559"/>
                    <a:pt x="431" y="552"/>
                  </a:cubicBezTo>
                  <a:lnTo>
                    <a:pt x="438" y="531"/>
                  </a:lnTo>
                  <a:lnTo>
                    <a:pt x="467" y="468"/>
                  </a:lnTo>
                  <a:lnTo>
                    <a:pt x="490" y="416"/>
                  </a:lnTo>
                  <a:lnTo>
                    <a:pt x="508" y="379"/>
                  </a:lnTo>
                  <a:cubicBezTo>
                    <a:pt x="526" y="341"/>
                    <a:pt x="540" y="307"/>
                    <a:pt x="553" y="275"/>
                  </a:cubicBezTo>
                  <a:cubicBezTo>
                    <a:pt x="567" y="243"/>
                    <a:pt x="581" y="214"/>
                    <a:pt x="592" y="184"/>
                  </a:cubicBezTo>
                  <a:cubicBezTo>
                    <a:pt x="603" y="155"/>
                    <a:pt x="615" y="128"/>
                    <a:pt x="626" y="96"/>
                  </a:cubicBezTo>
                  <a:cubicBezTo>
                    <a:pt x="635" y="67"/>
                    <a:pt x="646" y="37"/>
                    <a:pt x="658"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4331391" y="3728888"/>
              <a:ext cx="175549" cy="160821"/>
            </a:xfrm>
            <a:custGeom>
              <a:avLst/>
              <a:gdLst/>
              <a:ahLst/>
              <a:cxnLst/>
              <a:rect l="l" t="t" r="r" b="b"/>
              <a:pathLst>
                <a:path w="1776" h="1627" extrusionOk="0">
                  <a:moveTo>
                    <a:pt x="484" y="1"/>
                  </a:moveTo>
                  <a:cubicBezTo>
                    <a:pt x="475" y="1"/>
                    <a:pt x="465" y="1"/>
                    <a:pt x="456" y="1"/>
                  </a:cubicBezTo>
                  <a:cubicBezTo>
                    <a:pt x="429" y="1"/>
                    <a:pt x="404" y="4"/>
                    <a:pt x="379" y="8"/>
                  </a:cubicBezTo>
                  <a:lnTo>
                    <a:pt x="370" y="8"/>
                  </a:lnTo>
                  <a:lnTo>
                    <a:pt x="361" y="10"/>
                  </a:lnTo>
                  <a:lnTo>
                    <a:pt x="341" y="15"/>
                  </a:lnTo>
                  <a:cubicBezTo>
                    <a:pt x="325" y="20"/>
                    <a:pt x="311" y="22"/>
                    <a:pt x="298" y="26"/>
                  </a:cubicBezTo>
                  <a:cubicBezTo>
                    <a:pt x="268" y="38"/>
                    <a:pt x="241" y="49"/>
                    <a:pt x="214" y="63"/>
                  </a:cubicBezTo>
                  <a:cubicBezTo>
                    <a:pt x="184" y="78"/>
                    <a:pt x="157" y="99"/>
                    <a:pt x="132" y="119"/>
                  </a:cubicBezTo>
                  <a:cubicBezTo>
                    <a:pt x="107" y="142"/>
                    <a:pt x="85" y="169"/>
                    <a:pt x="64" y="196"/>
                  </a:cubicBezTo>
                  <a:cubicBezTo>
                    <a:pt x="26" y="258"/>
                    <a:pt x="5" y="328"/>
                    <a:pt x="3" y="400"/>
                  </a:cubicBezTo>
                  <a:cubicBezTo>
                    <a:pt x="1" y="471"/>
                    <a:pt x="14" y="539"/>
                    <a:pt x="39" y="604"/>
                  </a:cubicBezTo>
                  <a:cubicBezTo>
                    <a:pt x="64" y="668"/>
                    <a:pt x="96" y="729"/>
                    <a:pt x="132" y="783"/>
                  </a:cubicBezTo>
                  <a:cubicBezTo>
                    <a:pt x="168" y="838"/>
                    <a:pt x="209" y="888"/>
                    <a:pt x="252" y="935"/>
                  </a:cubicBezTo>
                  <a:cubicBezTo>
                    <a:pt x="293" y="983"/>
                    <a:pt x="339" y="1026"/>
                    <a:pt x="379" y="1065"/>
                  </a:cubicBezTo>
                  <a:cubicBezTo>
                    <a:pt x="454" y="1137"/>
                    <a:pt x="536" y="1205"/>
                    <a:pt x="620" y="1266"/>
                  </a:cubicBezTo>
                  <a:cubicBezTo>
                    <a:pt x="692" y="1318"/>
                    <a:pt x="756" y="1357"/>
                    <a:pt x="801" y="1384"/>
                  </a:cubicBezTo>
                  <a:cubicBezTo>
                    <a:pt x="824" y="1398"/>
                    <a:pt x="842" y="1407"/>
                    <a:pt x="853" y="1414"/>
                  </a:cubicBezTo>
                  <a:lnTo>
                    <a:pt x="871" y="1423"/>
                  </a:lnTo>
                  <a:cubicBezTo>
                    <a:pt x="871" y="1423"/>
                    <a:pt x="887" y="1432"/>
                    <a:pt x="914" y="1445"/>
                  </a:cubicBezTo>
                  <a:cubicBezTo>
                    <a:pt x="944" y="1461"/>
                    <a:pt x="985" y="1482"/>
                    <a:pt x="1037" y="1504"/>
                  </a:cubicBezTo>
                  <a:cubicBezTo>
                    <a:pt x="1089" y="1529"/>
                    <a:pt x="1150" y="1554"/>
                    <a:pt x="1223" y="1579"/>
                  </a:cubicBezTo>
                  <a:cubicBezTo>
                    <a:pt x="1304" y="1611"/>
                    <a:pt x="1393" y="1627"/>
                    <a:pt x="1481" y="1627"/>
                  </a:cubicBezTo>
                  <a:cubicBezTo>
                    <a:pt x="1535" y="1627"/>
                    <a:pt x="1588" y="1611"/>
                    <a:pt x="1635" y="1581"/>
                  </a:cubicBezTo>
                  <a:cubicBezTo>
                    <a:pt x="1683" y="1552"/>
                    <a:pt x="1721" y="1507"/>
                    <a:pt x="1744" y="1455"/>
                  </a:cubicBezTo>
                  <a:cubicBezTo>
                    <a:pt x="1767" y="1402"/>
                    <a:pt x="1776" y="1348"/>
                    <a:pt x="1773" y="1294"/>
                  </a:cubicBezTo>
                  <a:cubicBezTo>
                    <a:pt x="1771" y="1239"/>
                    <a:pt x="1760" y="1187"/>
                    <a:pt x="1742" y="1137"/>
                  </a:cubicBezTo>
                  <a:cubicBezTo>
                    <a:pt x="1703" y="1049"/>
                    <a:pt x="1656" y="967"/>
                    <a:pt x="1599" y="890"/>
                  </a:cubicBezTo>
                  <a:cubicBezTo>
                    <a:pt x="1551" y="818"/>
                    <a:pt x="1504" y="747"/>
                    <a:pt x="1458" y="686"/>
                  </a:cubicBezTo>
                  <a:cubicBezTo>
                    <a:pt x="1381" y="579"/>
                    <a:pt x="1331" y="516"/>
                    <a:pt x="1306" y="482"/>
                  </a:cubicBezTo>
                  <a:cubicBezTo>
                    <a:pt x="1220" y="373"/>
                    <a:pt x="1118" y="278"/>
                    <a:pt x="1003" y="203"/>
                  </a:cubicBezTo>
                  <a:lnTo>
                    <a:pt x="1003" y="203"/>
                  </a:lnTo>
                  <a:cubicBezTo>
                    <a:pt x="1062" y="326"/>
                    <a:pt x="1134" y="443"/>
                    <a:pt x="1218" y="550"/>
                  </a:cubicBezTo>
                  <a:cubicBezTo>
                    <a:pt x="1243" y="584"/>
                    <a:pt x="1293" y="647"/>
                    <a:pt x="1368" y="752"/>
                  </a:cubicBezTo>
                  <a:cubicBezTo>
                    <a:pt x="1411" y="813"/>
                    <a:pt x="1458" y="879"/>
                    <a:pt x="1508" y="951"/>
                  </a:cubicBezTo>
                  <a:cubicBezTo>
                    <a:pt x="1558" y="1022"/>
                    <a:pt x="1601" y="1096"/>
                    <a:pt x="1635" y="1178"/>
                  </a:cubicBezTo>
                  <a:cubicBezTo>
                    <a:pt x="1651" y="1214"/>
                    <a:pt x="1660" y="1255"/>
                    <a:pt x="1662" y="1296"/>
                  </a:cubicBezTo>
                  <a:cubicBezTo>
                    <a:pt x="1662" y="1334"/>
                    <a:pt x="1656" y="1373"/>
                    <a:pt x="1640" y="1409"/>
                  </a:cubicBezTo>
                  <a:cubicBezTo>
                    <a:pt x="1613" y="1473"/>
                    <a:pt x="1550" y="1516"/>
                    <a:pt x="1480" y="1516"/>
                  </a:cubicBezTo>
                  <a:cubicBezTo>
                    <a:pt x="1478" y="1516"/>
                    <a:pt x="1476" y="1516"/>
                    <a:pt x="1474" y="1516"/>
                  </a:cubicBezTo>
                  <a:cubicBezTo>
                    <a:pt x="1399" y="1516"/>
                    <a:pt x="1327" y="1502"/>
                    <a:pt x="1259" y="1475"/>
                  </a:cubicBezTo>
                  <a:cubicBezTo>
                    <a:pt x="1189" y="1450"/>
                    <a:pt x="1130" y="1425"/>
                    <a:pt x="1080" y="1405"/>
                  </a:cubicBezTo>
                  <a:cubicBezTo>
                    <a:pt x="1030" y="1382"/>
                    <a:pt x="991" y="1362"/>
                    <a:pt x="964" y="1348"/>
                  </a:cubicBezTo>
                  <a:cubicBezTo>
                    <a:pt x="937" y="1332"/>
                    <a:pt x="923" y="1325"/>
                    <a:pt x="923" y="1325"/>
                  </a:cubicBezTo>
                  <a:lnTo>
                    <a:pt x="905" y="1316"/>
                  </a:lnTo>
                  <a:cubicBezTo>
                    <a:pt x="894" y="1309"/>
                    <a:pt x="878" y="1300"/>
                    <a:pt x="855" y="1287"/>
                  </a:cubicBezTo>
                  <a:cubicBezTo>
                    <a:pt x="812" y="1262"/>
                    <a:pt x="753" y="1223"/>
                    <a:pt x="683" y="1173"/>
                  </a:cubicBezTo>
                  <a:cubicBezTo>
                    <a:pt x="601" y="1114"/>
                    <a:pt x="527" y="1051"/>
                    <a:pt x="454" y="983"/>
                  </a:cubicBezTo>
                  <a:cubicBezTo>
                    <a:pt x="413" y="944"/>
                    <a:pt x="373" y="904"/>
                    <a:pt x="334" y="858"/>
                  </a:cubicBezTo>
                  <a:cubicBezTo>
                    <a:pt x="293" y="815"/>
                    <a:pt x="257" y="770"/>
                    <a:pt x="225" y="720"/>
                  </a:cubicBezTo>
                  <a:cubicBezTo>
                    <a:pt x="159" y="623"/>
                    <a:pt x="110" y="507"/>
                    <a:pt x="112" y="400"/>
                  </a:cubicBezTo>
                  <a:cubicBezTo>
                    <a:pt x="112" y="351"/>
                    <a:pt x="128" y="301"/>
                    <a:pt x="155" y="258"/>
                  </a:cubicBezTo>
                  <a:cubicBezTo>
                    <a:pt x="168" y="237"/>
                    <a:pt x="184" y="217"/>
                    <a:pt x="205" y="201"/>
                  </a:cubicBezTo>
                  <a:cubicBezTo>
                    <a:pt x="223" y="185"/>
                    <a:pt x="243" y="171"/>
                    <a:pt x="264" y="160"/>
                  </a:cubicBezTo>
                  <a:cubicBezTo>
                    <a:pt x="284" y="149"/>
                    <a:pt x="307" y="140"/>
                    <a:pt x="329" y="131"/>
                  </a:cubicBezTo>
                  <a:cubicBezTo>
                    <a:pt x="341" y="128"/>
                    <a:pt x="352" y="126"/>
                    <a:pt x="363" y="122"/>
                  </a:cubicBezTo>
                  <a:lnTo>
                    <a:pt x="379" y="119"/>
                  </a:lnTo>
                  <a:cubicBezTo>
                    <a:pt x="384" y="117"/>
                    <a:pt x="388" y="117"/>
                    <a:pt x="393" y="115"/>
                  </a:cubicBezTo>
                  <a:cubicBezTo>
                    <a:pt x="413" y="112"/>
                    <a:pt x="434" y="110"/>
                    <a:pt x="456" y="108"/>
                  </a:cubicBezTo>
                  <a:cubicBezTo>
                    <a:pt x="486" y="108"/>
                    <a:pt x="515" y="110"/>
                    <a:pt x="547" y="115"/>
                  </a:cubicBezTo>
                  <a:cubicBezTo>
                    <a:pt x="624" y="124"/>
                    <a:pt x="685" y="140"/>
                    <a:pt x="744" y="153"/>
                  </a:cubicBezTo>
                  <a:cubicBezTo>
                    <a:pt x="803" y="165"/>
                    <a:pt x="871" y="180"/>
                    <a:pt x="942" y="196"/>
                  </a:cubicBezTo>
                  <a:cubicBezTo>
                    <a:pt x="892" y="151"/>
                    <a:pt x="835" y="112"/>
                    <a:pt x="778" y="81"/>
                  </a:cubicBezTo>
                  <a:cubicBezTo>
                    <a:pt x="713" y="42"/>
                    <a:pt x="640" y="17"/>
                    <a:pt x="565" y="8"/>
                  </a:cubicBezTo>
                  <a:cubicBezTo>
                    <a:pt x="538" y="3"/>
                    <a:pt x="511" y="1"/>
                    <a:pt x="484"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127079" y="3765954"/>
              <a:ext cx="270045" cy="151134"/>
            </a:xfrm>
            <a:custGeom>
              <a:avLst/>
              <a:gdLst/>
              <a:ahLst/>
              <a:cxnLst/>
              <a:rect l="l" t="t" r="r" b="b"/>
              <a:pathLst>
                <a:path w="2732" h="1529" extrusionOk="0">
                  <a:moveTo>
                    <a:pt x="236" y="0"/>
                  </a:moveTo>
                  <a:cubicBezTo>
                    <a:pt x="220" y="0"/>
                    <a:pt x="203" y="2"/>
                    <a:pt x="186" y="5"/>
                  </a:cubicBezTo>
                  <a:cubicBezTo>
                    <a:pt x="145" y="12"/>
                    <a:pt x="109" y="30"/>
                    <a:pt x="77" y="55"/>
                  </a:cubicBezTo>
                  <a:cubicBezTo>
                    <a:pt x="43" y="82"/>
                    <a:pt x="21" y="116"/>
                    <a:pt x="9" y="157"/>
                  </a:cubicBezTo>
                  <a:cubicBezTo>
                    <a:pt x="0" y="198"/>
                    <a:pt x="5" y="238"/>
                    <a:pt x="21" y="277"/>
                  </a:cubicBezTo>
                  <a:cubicBezTo>
                    <a:pt x="34" y="304"/>
                    <a:pt x="52" y="331"/>
                    <a:pt x="75" y="354"/>
                  </a:cubicBezTo>
                  <a:cubicBezTo>
                    <a:pt x="95" y="377"/>
                    <a:pt x="114" y="393"/>
                    <a:pt x="132" y="408"/>
                  </a:cubicBezTo>
                  <a:cubicBezTo>
                    <a:pt x="150" y="424"/>
                    <a:pt x="168" y="438"/>
                    <a:pt x="184" y="452"/>
                  </a:cubicBezTo>
                  <a:cubicBezTo>
                    <a:pt x="216" y="477"/>
                    <a:pt x="245" y="497"/>
                    <a:pt x="268" y="515"/>
                  </a:cubicBezTo>
                  <a:cubicBezTo>
                    <a:pt x="318" y="547"/>
                    <a:pt x="347" y="565"/>
                    <a:pt x="347" y="565"/>
                  </a:cubicBezTo>
                  <a:cubicBezTo>
                    <a:pt x="347" y="565"/>
                    <a:pt x="374" y="583"/>
                    <a:pt x="424" y="613"/>
                  </a:cubicBezTo>
                  <a:cubicBezTo>
                    <a:pt x="476" y="640"/>
                    <a:pt x="549" y="681"/>
                    <a:pt x="640" y="726"/>
                  </a:cubicBezTo>
                  <a:cubicBezTo>
                    <a:pt x="819" y="812"/>
                    <a:pt x="1061" y="932"/>
                    <a:pt x="1320" y="1052"/>
                  </a:cubicBezTo>
                  <a:cubicBezTo>
                    <a:pt x="1449" y="1114"/>
                    <a:pt x="1583" y="1172"/>
                    <a:pt x="1712" y="1227"/>
                  </a:cubicBezTo>
                  <a:cubicBezTo>
                    <a:pt x="1778" y="1256"/>
                    <a:pt x="1841" y="1281"/>
                    <a:pt x="1905" y="1306"/>
                  </a:cubicBezTo>
                  <a:cubicBezTo>
                    <a:pt x="1936" y="1320"/>
                    <a:pt x="1968" y="1333"/>
                    <a:pt x="1997" y="1345"/>
                  </a:cubicBezTo>
                  <a:lnTo>
                    <a:pt x="2086" y="1379"/>
                  </a:lnTo>
                  <a:cubicBezTo>
                    <a:pt x="2192" y="1417"/>
                    <a:pt x="2281" y="1447"/>
                    <a:pt x="2324" y="1463"/>
                  </a:cubicBezTo>
                  <a:cubicBezTo>
                    <a:pt x="2455" y="1508"/>
                    <a:pt x="2594" y="1528"/>
                    <a:pt x="2732" y="1528"/>
                  </a:cubicBezTo>
                  <a:cubicBezTo>
                    <a:pt x="2614" y="1458"/>
                    <a:pt x="2489" y="1401"/>
                    <a:pt x="2360" y="1358"/>
                  </a:cubicBezTo>
                  <a:cubicBezTo>
                    <a:pt x="2317" y="1342"/>
                    <a:pt x="2231" y="1313"/>
                    <a:pt x="2127" y="1274"/>
                  </a:cubicBezTo>
                  <a:lnTo>
                    <a:pt x="2038" y="1240"/>
                  </a:lnTo>
                  <a:cubicBezTo>
                    <a:pt x="2009" y="1229"/>
                    <a:pt x="1977" y="1218"/>
                    <a:pt x="1945" y="1204"/>
                  </a:cubicBezTo>
                  <a:cubicBezTo>
                    <a:pt x="1884" y="1179"/>
                    <a:pt x="1821" y="1152"/>
                    <a:pt x="1755" y="1125"/>
                  </a:cubicBezTo>
                  <a:cubicBezTo>
                    <a:pt x="1626" y="1070"/>
                    <a:pt x="1494" y="1012"/>
                    <a:pt x="1367" y="953"/>
                  </a:cubicBezTo>
                  <a:cubicBezTo>
                    <a:pt x="1111" y="832"/>
                    <a:pt x="866" y="715"/>
                    <a:pt x="687" y="626"/>
                  </a:cubicBezTo>
                  <a:cubicBezTo>
                    <a:pt x="592" y="579"/>
                    <a:pt x="497" y="529"/>
                    <a:pt x="404" y="472"/>
                  </a:cubicBezTo>
                  <a:cubicBezTo>
                    <a:pt x="404" y="472"/>
                    <a:pt x="377" y="456"/>
                    <a:pt x="331" y="424"/>
                  </a:cubicBezTo>
                  <a:cubicBezTo>
                    <a:pt x="309" y="408"/>
                    <a:pt x="281" y="390"/>
                    <a:pt x="252" y="365"/>
                  </a:cubicBezTo>
                  <a:cubicBezTo>
                    <a:pt x="236" y="354"/>
                    <a:pt x="222" y="340"/>
                    <a:pt x="204" y="327"/>
                  </a:cubicBezTo>
                  <a:cubicBezTo>
                    <a:pt x="188" y="311"/>
                    <a:pt x="173" y="295"/>
                    <a:pt x="157" y="282"/>
                  </a:cubicBezTo>
                  <a:cubicBezTo>
                    <a:pt x="143" y="266"/>
                    <a:pt x="132" y="250"/>
                    <a:pt x="123" y="232"/>
                  </a:cubicBezTo>
                  <a:cubicBezTo>
                    <a:pt x="116" y="218"/>
                    <a:pt x="114" y="202"/>
                    <a:pt x="116" y="186"/>
                  </a:cubicBezTo>
                  <a:cubicBezTo>
                    <a:pt x="123" y="157"/>
                    <a:pt x="161" y="123"/>
                    <a:pt x="209" y="114"/>
                  </a:cubicBezTo>
                  <a:cubicBezTo>
                    <a:pt x="218" y="112"/>
                    <a:pt x="229" y="112"/>
                    <a:pt x="243" y="112"/>
                  </a:cubicBezTo>
                  <a:cubicBezTo>
                    <a:pt x="254" y="114"/>
                    <a:pt x="268" y="114"/>
                    <a:pt x="281" y="118"/>
                  </a:cubicBezTo>
                  <a:cubicBezTo>
                    <a:pt x="309" y="125"/>
                    <a:pt x="336" y="136"/>
                    <a:pt x="363" y="150"/>
                  </a:cubicBezTo>
                  <a:cubicBezTo>
                    <a:pt x="390" y="164"/>
                    <a:pt x="420" y="182"/>
                    <a:pt x="449" y="200"/>
                  </a:cubicBezTo>
                  <a:lnTo>
                    <a:pt x="542" y="252"/>
                  </a:lnTo>
                  <a:cubicBezTo>
                    <a:pt x="787" y="390"/>
                    <a:pt x="1043" y="506"/>
                    <a:pt x="1311" y="594"/>
                  </a:cubicBezTo>
                  <a:cubicBezTo>
                    <a:pt x="1340" y="606"/>
                    <a:pt x="1370" y="615"/>
                    <a:pt x="1399" y="624"/>
                  </a:cubicBezTo>
                  <a:lnTo>
                    <a:pt x="1442" y="637"/>
                  </a:lnTo>
                  <a:lnTo>
                    <a:pt x="1481" y="649"/>
                  </a:lnTo>
                  <a:cubicBezTo>
                    <a:pt x="1506" y="656"/>
                    <a:pt x="1528" y="662"/>
                    <a:pt x="1549" y="667"/>
                  </a:cubicBezTo>
                  <a:cubicBezTo>
                    <a:pt x="1589" y="678"/>
                    <a:pt x="1623" y="687"/>
                    <a:pt x="1646" y="692"/>
                  </a:cubicBezTo>
                  <a:cubicBezTo>
                    <a:pt x="1738" y="717"/>
                    <a:pt x="1833" y="729"/>
                    <a:pt x="1928" y="729"/>
                  </a:cubicBezTo>
                  <a:cubicBezTo>
                    <a:pt x="1972" y="729"/>
                    <a:pt x="2015" y="726"/>
                    <a:pt x="2059" y="721"/>
                  </a:cubicBezTo>
                  <a:cubicBezTo>
                    <a:pt x="1934" y="665"/>
                    <a:pt x="1805" y="619"/>
                    <a:pt x="1673" y="585"/>
                  </a:cubicBezTo>
                  <a:cubicBezTo>
                    <a:pt x="1651" y="581"/>
                    <a:pt x="1619" y="569"/>
                    <a:pt x="1578" y="560"/>
                  </a:cubicBezTo>
                  <a:cubicBezTo>
                    <a:pt x="1555" y="554"/>
                    <a:pt x="1535" y="547"/>
                    <a:pt x="1510" y="540"/>
                  </a:cubicBezTo>
                  <a:lnTo>
                    <a:pt x="1474" y="529"/>
                  </a:lnTo>
                  <a:cubicBezTo>
                    <a:pt x="1460" y="526"/>
                    <a:pt x="1444" y="522"/>
                    <a:pt x="1431" y="517"/>
                  </a:cubicBezTo>
                  <a:cubicBezTo>
                    <a:pt x="1404" y="508"/>
                    <a:pt x="1374" y="499"/>
                    <a:pt x="1345" y="488"/>
                  </a:cubicBezTo>
                  <a:cubicBezTo>
                    <a:pt x="1086" y="399"/>
                    <a:pt x="834" y="288"/>
                    <a:pt x="596" y="155"/>
                  </a:cubicBezTo>
                  <a:lnTo>
                    <a:pt x="506" y="102"/>
                  </a:lnTo>
                  <a:cubicBezTo>
                    <a:pt x="476" y="84"/>
                    <a:pt x="445" y="66"/>
                    <a:pt x="413" y="50"/>
                  </a:cubicBezTo>
                  <a:cubicBezTo>
                    <a:pt x="360" y="23"/>
                    <a:pt x="301" y="0"/>
                    <a:pt x="23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542524" y="3831192"/>
              <a:ext cx="323619" cy="281708"/>
            </a:xfrm>
            <a:custGeom>
              <a:avLst/>
              <a:gdLst/>
              <a:ahLst/>
              <a:cxnLst/>
              <a:rect l="l" t="t" r="r" b="b"/>
              <a:pathLst>
                <a:path w="3274" h="2850" extrusionOk="0">
                  <a:moveTo>
                    <a:pt x="0" y="0"/>
                  </a:moveTo>
                  <a:lnTo>
                    <a:pt x="0" y="0"/>
                  </a:lnTo>
                  <a:cubicBezTo>
                    <a:pt x="114" y="77"/>
                    <a:pt x="238" y="138"/>
                    <a:pt x="370" y="181"/>
                  </a:cubicBezTo>
                  <a:lnTo>
                    <a:pt x="2297" y="830"/>
                  </a:lnTo>
                  <a:lnTo>
                    <a:pt x="3013" y="1070"/>
                  </a:lnTo>
                  <a:cubicBezTo>
                    <a:pt x="3061" y="1086"/>
                    <a:pt x="3104" y="1111"/>
                    <a:pt x="3138" y="1145"/>
                  </a:cubicBezTo>
                  <a:cubicBezTo>
                    <a:pt x="3149" y="1156"/>
                    <a:pt x="3156" y="1170"/>
                    <a:pt x="3160" y="1186"/>
                  </a:cubicBezTo>
                  <a:cubicBezTo>
                    <a:pt x="3160" y="1188"/>
                    <a:pt x="3160" y="1190"/>
                    <a:pt x="3160" y="1190"/>
                  </a:cubicBezTo>
                  <a:cubicBezTo>
                    <a:pt x="3160" y="1193"/>
                    <a:pt x="3160" y="1195"/>
                    <a:pt x="3158" y="1197"/>
                  </a:cubicBezTo>
                  <a:cubicBezTo>
                    <a:pt x="3156" y="1204"/>
                    <a:pt x="3151" y="1208"/>
                    <a:pt x="3149" y="1211"/>
                  </a:cubicBezTo>
                  <a:cubicBezTo>
                    <a:pt x="3133" y="1222"/>
                    <a:pt x="3115" y="1231"/>
                    <a:pt x="3097" y="1236"/>
                  </a:cubicBezTo>
                  <a:cubicBezTo>
                    <a:pt x="3074" y="1242"/>
                    <a:pt x="3052" y="1247"/>
                    <a:pt x="3029" y="1254"/>
                  </a:cubicBezTo>
                  <a:cubicBezTo>
                    <a:pt x="3006" y="1261"/>
                    <a:pt x="2984" y="1263"/>
                    <a:pt x="2959" y="1267"/>
                  </a:cubicBezTo>
                  <a:cubicBezTo>
                    <a:pt x="2938" y="1270"/>
                    <a:pt x="2916" y="1274"/>
                    <a:pt x="2893" y="1274"/>
                  </a:cubicBezTo>
                  <a:cubicBezTo>
                    <a:pt x="2857" y="1277"/>
                    <a:pt x="2821" y="1278"/>
                    <a:pt x="2784" y="1278"/>
                  </a:cubicBezTo>
                  <a:cubicBezTo>
                    <a:pt x="2678" y="1278"/>
                    <a:pt x="2572" y="1266"/>
                    <a:pt x="2469" y="1242"/>
                  </a:cubicBezTo>
                  <a:cubicBezTo>
                    <a:pt x="2419" y="1231"/>
                    <a:pt x="2378" y="1222"/>
                    <a:pt x="2353" y="1213"/>
                  </a:cubicBezTo>
                  <a:lnTo>
                    <a:pt x="2312" y="1202"/>
                  </a:lnTo>
                  <a:cubicBezTo>
                    <a:pt x="2312" y="1202"/>
                    <a:pt x="2256" y="1188"/>
                    <a:pt x="2154" y="1156"/>
                  </a:cubicBezTo>
                  <a:cubicBezTo>
                    <a:pt x="2054" y="1125"/>
                    <a:pt x="1911" y="1075"/>
                    <a:pt x="1732" y="1018"/>
                  </a:cubicBezTo>
                  <a:cubicBezTo>
                    <a:pt x="1526" y="957"/>
                    <a:pt x="1315" y="909"/>
                    <a:pt x="1100" y="880"/>
                  </a:cubicBezTo>
                  <a:cubicBezTo>
                    <a:pt x="982" y="864"/>
                    <a:pt x="857" y="850"/>
                    <a:pt x="732" y="839"/>
                  </a:cubicBezTo>
                  <a:lnTo>
                    <a:pt x="628" y="832"/>
                  </a:lnTo>
                  <a:lnTo>
                    <a:pt x="435" y="818"/>
                  </a:lnTo>
                  <a:lnTo>
                    <a:pt x="340" y="812"/>
                  </a:lnTo>
                  <a:lnTo>
                    <a:pt x="333" y="812"/>
                  </a:lnTo>
                  <a:lnTo>
                    <a:pt x="338" y="816"/>
                  </a:lnTo>
                  <a:lnTo>
                    <a:pt x="347" y="825"/>
                  </a:lnTo>
                  <a:lnTo>
                    <a:pt x="365" y="841"/>
                  </a:lnTo>
                  <a:lnTo>
                    <a:pt x="401" y="875"/>
                  </a:lnTo>
                  <a:lnTo>
                    <a:pt x="542" y="1009"/>
                  </a:lnTo>
                  <a:lnTo>
                    <a:pt x="551" y="1018"/>
                  </a:lnTo>
                  <a:lnTo>
                    <a:pt x="558" y="1025"/>
                  </a:lnTo>
                  <a:lnTo>
                    <a:pt x="567" y="1032"/>
                  </a:lnTo>
                  <a:lnTo>
                    <a:pt x="583" y="1050"/>
                  </a:lnTo>
                  <a:lnTo>
                    <a:pt x="617" y="1084"/>
                  </a:lnTo>
                  <a:lnTo>
                    <a:pt x="653" y="1120"/>
                  </a:lnTo>
                  <a:lnTo>
                    <a:pt x="685" y="1156"/>
                  </a:lnTo>
                  <a:lnTo>
                    <a:pt x="751" y="1227"/>
                  </a:lnTo>
                  <a:lnTo>
                    <a:pt x="814" y="1301"/>
                  </a:lnTo>
                  <a:cubicBezTo>
                    <a:pt x="837" y="1326"/>
                    <a:pt x="857" y="1353"/>
                    <a:pt x="878" y="1378"/>
                  </a:cubicBezTo>
                  <a:cubicBezTo>
                    <a:pt x="898" y="1403"/>
                    <a:pt x="918" y="1428"/>
                    <a:pt x="936" y="1456"/>
                  </a:cubicBezTo>
                  <a:cubicBezTo>
                    <a:pt x="975" y="1508"/>
                    <a:pt x="1016" y="1560"/>
                    <a:pt x="1050" y="1612"/>
                  </a:cubicBezTo>
                  <a:cubicBezTo>
                    <a:pt x="1125" y="1718"/>
                    <a:pt x="1188" y="1827"/>
                    <a:pt x="1249" y="1934"/>
                  </a:cubicBezTo>
                  <a:cubicBezTo>
                    <a:pt x="1276" y="1991"/>
                    <a:pt x="1308" y="2043"/>
                    <a:pt x="1333" y="2097"/>
                  </a:cubicBezTo>
                  <a:lnTo>
                    <a:pt x="1374" y="2176"/>
                  </a:lnTo>
                  <a:cubicBezTo>
                    <a:pt x="1381" y="2190"/>
                    <a:pt x="1385" y="2204"/>
                    <a:pt x="1392" y="2217"/>
                  </a:cubicBezTo>
                  <a:lnTo>
                    <a:pt x="1406" y="2251"/>
                  </a:lnTo>
                  <a:cubicBezTo>
                    <a:pt x="1417" y="2276"/>
                    <a:pt x="1428" y="2299"/>
                    <a:pt x="1437" y="2321"/>
                  </a:cubicBezTo>
                  <a:cubicBezTo>
                    <a:pt x="1449" y="2344"/>
                    <a:pt x="1456" y="2367"/>
                    <a:pt x="1462" y="2387"/>
                  </a:cubicBezTo>
                  <a:cubicBezTo>
                    <a:pt x="1478" y="2426"/>
                    <a:pt x="1492" y="2458"/>
                    <a:pt x="1499" y="2478"/>
                  </a:cubicBezTo>
                  <a:cubicBezTo>
                    <a:pt x="1515" y="2519"/>
                    <a:pt x="1528" y="2553"/>
                    <a:pt x="1542" y="2584"/>
                  </a:cubicBezTo>
                  <a:cubicBezTo>
                    <a:pt x="1555" y="2616"/>
                    <a:pt x="1567" y="2646"/>
                    <a:pt x="1580" y="2675"/>
                  </a:cubicBezTo>
                  <a:cubicBezTo>
                    <a:pt x="1610" y="2732"/>
                    <a:pt x="1637" y="2786"/>
                    <a:pt x="1673" y="2850"/>
                  </a:cubicBezTo>
                  <a:cubicBezTo>
                    <a:pt x="1673" y="2782"/>
                    <a:pt x="1669" y="2716"/>
                    <a:pt x="1657" y="2650"/>
                  </a:cubicBezTo>
                  <a:cubicBezTo>
                    <a:pt x="1653" y="2618"/>
                    <a:pt x="1646" y="2587"/>
                    <a:pt x="1639" y="2553"/>
                  </a:cubicBezTo>
                  <a:cubicBezTo>
                    <a:pt x="1630" y="2516"/>
                    <a:pt x="1617" y="2480"/>
                    <a:pt x="1603" y="2439"/>
                  </a:cubicBezTo>
                  <a:cubicBezTo>
                    <a:pt x="1596" y="2419"/>
                    <a:pt x="1583" y="2385"/>
                    <a:pt x="1567" y="2344"/>
                  </a:cubicBezTo>
                  <a:lnTo>
                    <a:pt x="1539" y="2278"/>
                  </a:lnTo>
                  <a:lnTo>
                    <a:pt x="1508" y="2206"/>
                  </a:lnTo>
                  <a:lnTo>
                    <a:pt x="1492" y="2170"/>
                  </a:lnTo>
                  <a:cubicBezTo>
                    <a:pt x="1487" y="2156"/>
                    <a:pt x="1481" y="2142"/>
                    <a:pt x="1474" y="2129"/>
                  </a:cubicBezTo>
                  <a:lnTo>
                    <a:pt x="1435" y="2047"/>
                  </a:lnTo>
                  <a:cubicBezTo>
                    <a:pt x="1408" y="1991"/>
                    <a:pt x="1379" y="1936"/>
                    <a:pt x="1349" y="1882"/>
                  </a:cubicBezTo>
                  <a:cubicBezTo>
                    <a:pt x="1286" y="1771"/>
                    <a:pt x="1220" y="1657"/>
                    <a:pt x="1145" y="1548"/>
                  </a:cubicBezTo>
                  <a:cubicBezTo>
                    <a:pt x="1109" y="1492"/>
                    <a:pt x="1068" y="1442"/>
                    <a:pt x="1027" y="1388"/>
                  </a:cubicBezTo>
                  <a:cubicBezTo>
                    <a:pt x="1007" y="1360"/>
                    <a:pt x="986" y="1335"/>
                    <a:pt x="966" y="1308"/>
                  </a:cubicBezTo>
                  <a:cubicBezTo>
                    <a:pt x="946" y="1281"/>
                    <a:pt x="925" y="1256"/>
                    <a:pt x="902" y="1231"/>
                  </a:cubicBezTo>
                  <a:lnTo>
                    <a:pt x="837" y="1154"/>
                  </a:lnTo>
                  <a:lnTo>
                    <a:pt x="769" y="1079"/>
                  </a:lnTo>
                  <a:lnTo>
                    <a:pt x="735" y="1043"/>
                  </a:lnTo>
                  <a:lnTo>
                    <a:pt x="698" y="1007"/>
                  </a:lnTo>
                  <a:lnTo>
                    <a:pt x="635" y="943"/>
                  </a:lnTo>
                  <a:lnTo>
                    <a:pt x="723" y="950"/>
                  </a:lnTo>
                  <a:cubicBezTo>
                    <a:pt x="848" y="959"/>
                    <a:pt x="970" y="973"/>
                    <a:pt x="1086" y="989"/>
                  </a:cubicBezTo>
                  <a:cubicBezTo>
                    <a:pt x="1295" y="1018"/>
                    <a:pt x="1501" y="1063"/>
                    <a:pt x="1703" y="1125"/>
                  </a:cubicBezTo>
                  <a:cubicBezTo>
                    <a:pt x="1877" y="1179"/>
                    <a:pt x="2022" y="1229"/>
                    <a:pt x="2124" y="1261"/>
                  </a:cubicBezTo>
                  <a:cubicBezTo>
                    <a:pt x="2226" y="1292"/>
                    <a:pt x="2285" y="1308"/>
                    <a:pt x="2285" y="1308"/>
                  </a:cubicBezTo>
                  <a:lnTo>
                    <a:pt x="2326" y="1319"/>
                  </a:lnTo>
                  <a:cubicBezTo>
                    <a:pt x="2356" y="1329"/>
                    <a:pt x="2396" y="1335"/>
                    <a:pt x="2449" y="1347"/>
                  </a:cubicBezTo>
                  <a:cubicBezTo>
                    <a:pt x="2561" y="1374"/>
                    <a:pt x="2676" y="1387"/>
                    <a:pt x="2791" y="1387"/>
                  </a:cubicBezTo>
                  <a:cubicBezTo>
                    <a:pt x="2829" y="1387"/>
                    <a:pt x="2867" y="1386"/>
                    <a:pt x="2904" y="1383"/>
                  </a:cubicBezTo>
                  <a:cubicBezTo>
                    <a:pt x="2929" y="1381"/>
                    <a:pt x="2954" y="1378"/>
                    <a:pt x="2979" y="1374"/>
                  </a:cubicBezTo>
                  <a:cubicBezTo>
                    <a:pt x="3004" y="1369"/>
                    <a:pt x="3031" y="1365"/>
                    <a:pt x="3056" y="1358"/>
                  </a:cubicBezTo>
                  <a:cubicBezTo>
                    <a:pt x="3081" y="1351"/>
                    <a:pt x="3106" y="1347"/>
                    <a:pt x="3133" y="1338"/>
                  </a:cubicBezTo>
                  <a:cubicBezTo>
                    <a:pt x="3167" y="1329"/>
                    <a:pt x="3197" y="1313"/>
                    <a:pt x="3224" y="1292"/>
                  </a:cubicBezTo>
                  <a:cubicBezTo>
                    <a:pt x="3240" y="1279"/>
                    <a:pt x="3253" y="1261"/>
                    <a:pt x="3260" y="1240"/>
                  </a:cubicBezTo>
                  <a:cubicBezTo>
                    <a:pt x="3267" y="1231"/>
                    <a:pt x="3269" y="1220"/>
                    <a:pt x="3271" y="1208"/>
                  </a:cubicBezTo>
                  <a:cubicBezTo>
                    <a:pt x="3274" y="1197"/>
                    <a:pt x="3274" y="1186"/>
                    <a:pt x="3274" y="1174"/>
                  </a:cubicBezTo>
                  <a:cubicBezTo>
                    <a:pt x="3269" y="1134"/>
                    <a:pt x="3249" y="1095"/>
                    <a:pt x="3222" y="1066"/>
                  </a:cubicBezTo>
                  <a:cubicBezTo>
                    <a:pt x="3174" y="1018"/>
                    <a:pt x="3115" y="984"/>
                    <a:pt x="3052" y="964"/>
                  </a:cubicBezTo>
                  <a:lnTo>
                    <a:pt x="2333" y="726"/>
                  </a:lnTo>
                  <a:lnTo>
                    <a:pt x="406" y="77"/>
                  </a:lnTo>
                  <a:cubicBezTo>
                    <a:pt x="274" y="32"/>
                    <a:pt x="138" y="7"/>
                    <a:pt x="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4567828" y="4055272"/>
              <a:ext cx="428987" cy="238612"/>
            </a:xfrm>
            <a:custGeom>
              <a:avLst/>
              <a:gdLst/>
              <a:ahLst/>
              <a:cxnLst/>
              <a:rect l="l" t="t" r="r" b="b"/>
              <a:pathLst>
                <a:path w="4340" h="2414" extrusionOk="0">
                  <a:moveTo>
                    <a:pt x="0" y="0"/>
                  </a:moveTo>
                  <a:cubicBezTo>
                    <a:pt x="25" y="61"/>
                    <a:pt x="55" y="120"/>
                    <a:pt x="89" y="177"/>
                  </a:cubicBezTo>
                  <a:cubicBezTo>
                    <a:pt x="105" y="206"/>
                    <a:pt x="123" y="236"/>
                    <a:pt x="141" y="263"/>
                  </a:cubicBezTo>
                  <a:cubicBezTo>
                    <a:pt x="164" y="290"/>
                    <a:pt x="186" y="322"/>
                    <a:pt x="216" y="354"/>
                  </a:cubicBezTo>
                  <a:cubicBezTo>
                    <a:pt x="243" y="385"/>
                    <a:pt x="304" y="460"/>
                    <a:pt x="383" y="542"/>
                  </a:cubicBezTo>
                  <a:lnTo>
                    <a:pt x="506" y="669"/>
                  </a:lnTo>
                  <a:lnTo>
                    <a:pt x="642" y="800"/>
                  </a:lnTo>
                  <a:cubicBezTo>
                    <a:pt x="665" y="823"/>
                    <a:pt x="687" y="846"/>
                    <a:pt x="712" y="868"/>
                  </a:cubicBezTo>
                  <a:lnTo>
                    <a:pt x="785" y="932"/>
                  </a:lnTo>
                  <a:cubicBezTo>
                    <a:pt x="835" y="975"/>
                    <a:pt x="884" y="1020"/>
                    <a:pt x="937" y="1063"/>
                  </a:cubicBezTo>
                  <a:cubicBezTo>
                    <a:pt x="1145" y="1236"/>
                    <a:pt x="1363" y="1394"/>
                    <a:pt x="1592" y="1542"/>
                  </a:cubicBezTo>
                  <a:cubicBezTo>
                    <a:pt x="1707" y="1610"/>
                    <a:pt x="1818" y="1682"/>
                    <a:pt x="1934" y="1741"/>
                  </a:cubicBezTo>
                  <a:cubicBezTo>
                    <a:pt x="1991" y="1773"/>
                    <a:pt x="2047" y="1805"/>
                    <a:pt x="2104" y="1834"/>
                  </a:cubicBezTo>
                  <a:lnTo>
                    <a:pt x="2272" y="1916"/>
                  </a:lnTo>
                  <a:cubicBezTo>
                    <a:pt x="2326" y="1943"/>
                    <a:pt x="2381" y="1966"/>
                    <a:pt x="2433" y="1988"/>
                  </a:cubicBezTo>
                  <a:cubicBezTo>
                    <a:pt x="2487" y="2013"/>
                    <a:pt x="2539" y="2036"/>
                    <a:pt x="2589" y="2056"/>
                  </a:cubicBezTo>
                  <a:lnTo>
                    <a:pt x="2739" y="2113"/>
                  </a:lnTo>
                  <a:cubicBezTo>
                    <a:pt x="2786" y="2131"/>
                    <a:pt x="2832" y="2149"/>
                    <a:pt x="2877" y="2165"/>
                  </a:cubicBezTo>
                  <a:cubicBezTo>
                    <a:pt x="2968" y="2192"/>
                    <a:pt x="3049" y="2222"/>
                    <a:pt x="3122" y="2244"/>
                  </a:cubicBezTo>
                  <a:lnTo>
                    <a:pt x="3312" y="2299"/>
                  </a:lnTo>
                  <a:cubicBezTo>
                    <a:pt x="3337" y="2306"/>
                    <a:pt x="3360" y="2312"/>
                    <a:pt x="3380" y="2317"/>
                  </a:cubicBezTo>
                  <a:lnTo>
                    <a:pt x="3433" y="2330"/>
                  </a:lnTo>
                  <a:lnTo>
                    <a:pt x="3476" y="2340"/>
                  </a:lnTo>
                  <a:lnTo>
                    <a:pt x="3641" y="2378"/>
                  </a:lnTo>
                  <a:cubicBezTo>
                    <a:pt x="3707" y="2394"/>
                    <a:pt x="3773" y="2403"/>
                    <a:pt x="3841" y="2410"/>
                  </a:cubicBezTo>
                  <a:cubicBezTo>
                    <a:pt x="3862" y="2412"/>
                    <a:pt x="3884" y="2413"/>
                    <a:pt x="3905" y="2413"/>
                  </a:cubicBezTo>
                  <a:cubicBezTo>
                    <a:pt x="3927" y="2413"/>
                    <a:pt x="3948" y="2412"/>
                    <a:pt x="3970" y="2410"/>
                  </a:cubicBezTo>
                  <a:cubicBezTo>
                    <a:pt x="4022" y="2405"/>
                    <a:pt x="4070" y="2392"/>
                    <a:pt x="4117" y="2371"/>
                  </a:cubicBezTo>
                  <a:cubicBezTo>
                    <a:pt x="4169" y="2349"/>
                    <a:pt x="4217" y="2315"/>
                    <a:pt x="4253" y="2269"/>
                  </a:cubicBezTo>
                  <a:cubicBezTo>
                    <a:pt x="4296" y="2222"/>
                    <a:pt x="4323" y="2163"/>
                    <a:pt x="4335" y="2099"/>
                  </a:cubicBezTo>
                  <a:cubicBezTo>
                    <a:pt x="4339" y="2065"/>
                    <a:pt x="4337" y="2029"/>
                    <a:pt x="4328" y="1995"/>
                  </a:cubicBezTo>
                  <a:cubicBezTo>
                    <a:pt x="4319" y="1961"/>
                    <a:pt x="4303" y="1929"/>
                    <a:pt x="4280" y="1900"/>
                  </a:cubicBezTo>
                  <a:cubicBezTo>
                    <a:pt x="4237" y="1848"/>
                    <a:pt x="4181" y="1807"/>
                    <a:pt x="4117" y="1782"/>
                  </a:cubicBezTo>
                  <a:cubicBezTo>
                    <a:pt x="4056" y="1757"/>
                    <a:pt x="3997" y="1739"/>
                    <a:pt x="3934" y="1723"/>
                  </a:cubicBezTo>
                  <a:cubicBezTo>
                    <a:pt x="3875" y="1705"/>
                    <a:pt x="3813" y="1689"/>
                    <a:pt x="3752" y="1671"/>
                  </a:cubicBezTo>
                  <a:cubicBezTo>
                    <a:pt x="3691" y="1653"/>
                    <a:pt x="3630" y="1635"/>
                    <a:pt x="3566" y="1614"/>
                  </a:cubicBezTo>
                  <a:cubicBezTo>
                    <a:pt x="3505" y="1596"/>
                    <a:pt x="3442" y="1573"/>
                    <a:pt x="3380" y="1551"/>
                  </a:cubicBezTo>
                  <a:cubicBezTo>
                    <a:pt x="3129" y="1462"/>
                    <a:pt x="2884" y="1360"/>
                    <a:pt x="2644" y="1245"/>
                  </a:cubicBezTo>
                  <a:cubicBezTo>
                    <a:pt x="2406" y="1131"/>
                    <a:pt x="2181" y="1009"/>
                    <a:pt x="1982" y="886"/>
                  </a:cubicBezTo>
                  <a:cubicBezTo>
                    <a:pt x="1932" y="857"/>
                    <a:pt x="1882" y="828"/>
                    <a:pt x="1834" y="796"/>
                  </a:cubicBezTo>
                  <a:lnTo>
                    <a:pt x="1705" y="712"/>
                  </a:lnTo>
                  <a:cubicBezTo>
                    <a:pt x="1685" y="696"/>
                    <a:pt x="1664" y="682"/>
                    <a:pt x="1648" y="671"/>
                  </a:cubicBezTo>
                  <a:lnTo>
                    <a:pt x="1567" y="614"/>
                  </a:lnTo>
                  <a:cubicBezTo>
                    <a:pt x="1508" y="574"/>
                    <a:pt x="1447" y="535"/>
                    <a:pt x="1385" y="501"/>
                  </a:cubicBezTo>
                  <a:cubicBezTo>
                    <a:pt x="1327" y="474"/>
                    <a:pt x="1272" y="449"/>
                    <a:pt x="1204" y="419"/>
                  </a:cubicBezTo>
                  <a:lnTo>
                    <a:pt x="1204" y="419"/>
                  </a:lnTo>
                  <a:cubicBezTo>
                    <a:pt x="1245" y="472"/>
                    <a:pt x="1288" y="521"/>
                    <a:pt x="1333" y="569"/>
                  </a:cubicBezTo>
                  <a:cubicBezTo>
                    <a:pt x="1385" y="619"/>
                    <a:pt x="1442" y="667"/>
                    <a:pt x="1501" y="707"/>
                  </a:cubicBezTo>
                  <a:lnTo>
                    <a:pt x="1583" y="764"/>
                  </a:lnTo>
                  <a:lnTo>
                    <a:pt x="1639" y="805"/>
                  </a:lnTo>
                  <a:lnTo>
                    <a:pt x="1771" y="889"/>
                  </a:lnTo>
                  <a:cubicBezTo>
                    <a:pt x="1818" y="920"/>
                    <a:pt x="1871" y="950"/>
                    <a:pt x="1920" y="982"/>
                  </a:cubicBezTo>
                  <a:cubicBezTo>
                    <a:pt x="2125" y="1104"/>
                    <a:pt x="2351" y="1229"/>
                    <a:pt x="2594" y="1344"/>
                  </a:cubicBezTo>
                  <a:cubicBezTo>
                    <a:pt x="2836" y="1462"/>
                    <a:pt x="3086" y="1567"/>
                    <a:pt x="3342" y="1657"/>
                  </a:cubicBezTo>
                  <a:cubicBezTo>
                    <a:pt x="3405" y="1680"/>
                    <a:pt x="3469" y="1700"/>
                    <a:pt x="3530" y="1721"/>
                  </a:cubicBezTo>
                  <a:cubicBezTo>
                    <a:pt x="3593" y="1743"/>
                    <a:pt x="3657" y="1759"/>
                    <a:pt x="3718" y="1780"/>
                  </a:cubicBezTo>
                  <a:cubicBezTo>
                    <a:pt x="3779" y="1798"/>
                    <a:pt x="3843" y="1814"/>
                    <a:pt x="3904" y="1832"/>
                  </a:cubicBezTo>
                  <a:cubicBezTo>
                    <a:pt x="3961" y="1845"/>
                    <a:pt x="4017" y="1864"/>
                    <a:pt x="4072" y="1884"/>
                  </a:cubicBezTo>
                  <a:cubicBezTo>
                    <a:pt x="4117" y="1902"/>
                    <a:pt x="4160" y="1932"/>
                    <a:pt x="4192" y="1970"/>
                  </a:cubicBezTo>
                  <a:cubicBezTo>
                    <a:pt x="4206" y="1986"/>
                    <a:pt x="4215" y="2006"/>
                    <a:pt x="4219" y="2027"/>
                  </a:cubicBezTo>
                  <a:cubicBezTo>
                    <a:pt x="4224" y="2047"/>
                    <a:pt x="4226" y="2068"/>
                    <a:pt x="4221" y="2088"/>
                  </a:cubicBezTo>
                  <a:cubicBezTo>
                    <a:pt x="4215" y="2129"/>
                    <a:pt x="4197" y="2167"/>
                    <a:pt x="4167" y="2201"/>
                  </a:cubicBezTo>
                  <a:cubicBezTo>
                    <a:pt x="4142" y="2231"/>
                    <a:pt x="4108" y="2256"/>
                    <a:pt x="4072" y="2274"/>
                  </a:cubicBezTo>
                  <a:cubicBezTo>
                    <a:pt x="4017" y="2294"/>
                    <a:pt x="3960" y="2304"/>
                    <a:pt x="3904" y="2304"/>
                  </a:cubicBezTo>
                  <a:cubicBezTo>
                    <a:pt x="3885" y="2304"/>
                    <a:pt x="3866" y="2303"/>
                    <a:pt x="3847" y="2301"/>
                  </a:cubicBezTo>
                  <a:cubicBezTo>
                    <a:pt x="3786" y="2296"/>
                    <a:pt x="3723" y="2287"/>
                    <a:pt x="3662" y="2274"/>
                  </a:cubicBezTo>
                  <a:lnTo>
                    <a:pt x="3501" y="2235"/>
                  </a:lnTo>
                  <a:lnTo>
                    <a:pt x="3457" y="2226"/>
                  </a:lnTo>
                  <a:lnTo>
                    <a:pt x="3408" y="2213"/>
                  </a:lnTo>
                  <a:cubicBezTo>
                    <a:pt x="3387" y="2208"/>
                    <a:pt x="3365" y="2201"/>
                    <a:pt x="3337" y="2194"/>
                  </a:cubicBezTo>
                  <a:lnTo>
                    <a:pt x="3154" y="2142"/>
                  </a:lnTo>
                  <a:cubicBezTo>
                    <a:pt x="3081" y="2120"/>
                    <a:pt x="3002" y="2090"/>
                    <a:pt x="2913" y="2063"/>
                  </a:cubicBezTo>
                  <a:cubicBezTo>
                    <a:pt x="2868" y="2049"/>
                    <a:pt x="2825" y="2029"/>
                    <a:pt x="2777" y="2011"/>
                  </a:cubicBezTo>
                  <a:lnTo>
                    <a:pt x="2630" y="1954"/>
                  </a:lnTo>
                  <a:cubicBezTo>
                    <a:pt x="2580" y="1934"/>
                    <a:pt x="2530" y="1911"/>
                    <a:pt x="2478" y="1888"/>
                  </a:cubicBezTo>
                  <a:cubicBezTo>
                    <a:pt x="2426" y="1866"/>
                    <a:pt x="2372" y="1843"/>
                    <a:pt x="2317" y="1816"/>
                  </a:cubicBezTo>
                  <a:lnTo>
                    <a:pt x="2154" y="1737"/>
                  </a:lnTo>
                  <a:cubicBezTo>
                    <a:pt x="2097" y="1707"/>
                    <a:pt x="2043" y="1675"/>
                    <a:pt x="1988" y="1646"/>
                  </a:cubicBezTo>
                  <a:cubicBezTo>
                    <a:pt x="1875" y="1587"/>
                    <a:pt x="1764" y="1517"/>
                    <a:pt x="1651" y="1449"/>
                  </a:cubicBezTo>
                  <a:cubicBezTo>
                    <a:pt x="1426" y="1304"/>
                    <a:pt x="1213" y="1147"/>
                    <a:pt x="1007" y="977"/>
                  </a:cubicBezTo>
                  <a:cubicBezTo>
                    <a:pt x="957" y="936"/>
                    <a:pt x="909" y="893"/>
                    <a:pt x="860" y="850"/>
                  </a:cubicBezTo>
                  <a:lnTo>
                    <a:pt x="787" y="787"/>
                  </a:lnTo>
                  <a:cubicBezTo>
                    <a:pt x="764" y="764"/>
                    <a:pt x="742" y="741"/>
                    <a:pt x="719" y="721"/>
                  </a:cubicBezTo>
                  <a:lnTo>
                    <a:pt x="585" y="592"/>
                  </a:lnTo>
                  <a:lnTo>
                    <a:pt x="465" y="467"/>
                  </a:lnTo>
                  <a:cubicBezTo>
                    <a:pt x="386" y="388"/>
                    <a:pt x="329" y="315"/>
                    <a:pt x="300" y="281"/>
                  </a:cubicBezTo>
                  <a:cubicBezTo>
                    <a:pt x="268" y="247"/>
                    <a:pt x="245" y="222"/>
                    <a:pt x="220" y="197"/>
                  </a:cubicBezTo>
                  <a:cubicBezTo>
                    <a:pt x="195" y="170"/>
                    <a:pt x="175" y="147"/>
                    <a:pt x="150" y="127"/>
                  </a:cubicBezTo>
                  <a:cubicBezTo>
                    <a:pt x="105" y="84"/>
                    <a:pt x="57" y="45"/>
                    <a:pt x="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394158" y="3925292"/>
              <a:ext cx="273010" cy="404968"/>
            </a:xfrm>
            <a:custGeom>
              <a:avLst/>
              <a:gdLst/>
              <a:ahLst/>
              <a:cxnLst/>
              <a:rect l="l" t="t" r="r" b="b"/>
              <a:pathLst>
                <a:path w="2762" h="4097" extrusionOk="0">
                  <a:moveTo>
                    <a:pt x="0" y="0"/>
                  </a:moveTo>
                  <a:cubicBezTo>
                    <a:pt x="71" y="116"/>
                    <a:pt x="157" y="225"/>
                    <a:pt x="254" y="322"/>
                  </a:cubicBezTo>
                  <a:lnTo>
                    <a:pt x="322" y="395"/>
                  </a:lnTo>
                  <a:lnTo>
                    <a:pt x="370" y="445"/>
                  </a:lnTo>
                  <a:lnTo>
                    <a:pt x="413" y="490"/>
                  </a:lnTo>
                  <a:lnTo>
                    <a:pt x="458" y="540"/>
                  </a:lnTo>
                  <a:lnTo>
                    <a:pt x="508" y="594"/>
                  </a:lnTo>
                  <a:lnTo>
                    <a:pt x="554" y="651"/>
                  </a:lnTo>
                  <a:cubicBezTo>
                    <a:pt x="619" y="726"/>
                    <a:pt x="683" y="807"/>
                    <a:pt x="744" y="893"/>
                  </a:cubicBezTo>
                  <a:cubicBezTo>
                    <a:pt x="808" y="982"/>
                    <a:pt x="864" y="1073"/>
                    <a:pt x="916" y="1168"/>
                  </a:cubicBezTo>
                  <a:cubicBezTo>
                    <a:pt x="1023" y="1360"/>
                    <a:pt x="1100" y="1571"/>
                    <a:pt x="1138" y="1789"/>
                  </a:cubicBezTo>
                  <a:cubicBezTo>
                    <a:pt x="1177" y="2006"/>
                    <a:pt x="1195" y="2233"/>
                    <a:pt x="1261" y="2435"/>
                  </a:cubicBezTo>
                  <a:cubicBezTo>
                    <a:pt x="1290" y="2532"/>
                    <a:pt x="1333" y="2625"/>
                    <a:pt x="1390" y="2712"/>
                  </a:cubicBezTo>
                  <a:cubicBezTo>
                    <a:pt x="1438" y="2786"/>
                    <a:pt x="1490" y="2857"/>
                    <a:pt x="1549" y="2925"/>
                  </a:cubicBezTo>
                  <a:cubicBezTo>
                    <a:pt x="1655" y="3047"/>
                    <a:pt x="1746" y="3140"/>
                    <a:pt x="1805" y="3208"/>
                  </a:cubicBezTo>
                  <a:cubicBezTo>
                    <a:pt x="1862" y="3276"/>
                    <a:pt x="1893" y="3315"/>
                    <a:pt x="1893" y="3315"/>
                  </a:cubicBezTo>
                  <a:cubicBezTo>
                    <a:pt x="1923" y="3351"/>
                    <a:pt x="1948" y="3389"/>
                    <a:pt x="1973" y="3428"/>
                  </a:cubicBezTo>
                  <a:cubicBezTo>
                    <a:pt x="1998" y="3464"/>
                    <a:pt x="2025" y="3509"/>
                    <a:pt x="2054" y="3566"/>
                  </a:cubicBezTo>
                  <a:cubicBezTo>
                    <a:pt x="2084" y="3621"/>
                    <a:pt x="2118" y="3686"/>
                    <a:pt x="2161" y="3757"/>
                  </a:cubicBezTo>
                  <a:cubicBezTo>
                    <a:pt x="2181" y="3795"/>
                    <a:pt x="2206" y="3831"/>
                    <a:pt x="2233" y="3865"/>
                  </a:cubicBezTo>
                  <a:cubicBezTo>
                    <a:pt x="2263" y="3904"/>
                    <a:pt x="2297" y="3938"/>
                    <a:pt x="2333" y="3970"/>
                  </a:cubicBezTo>
                  <a:cubicBezTo>
                    <a:pt x="2374" y="4004"/>
                    <a:pt x="2417" y="4033"/>
                    <a:pt x="2465" y="4056"/>
                  </a:cubicBezTo>
                  <a:cubicBezTo>
                    <a:pt x="2517" y="4081"/>
                    <a:pt x="2573" y="4094"/>
                    <a:pt x="2630" y="4097"/>
                  </a:cubicBezTo>
                  <a:lnTo>
                    <a:pt x="2657" y="4097"/>
                  </a:lnTo>
                  <a:cubicBezTo>
                    <a:pt x="2671" y="4097"/>
                    <a:pt x="2682" y="4097"/>
                    <a:pt x="2696" y="4094"/>
                  </a:cubicBezTo>
                  <a:lnTo>
                    <a:pt x="2734" y="4090"/>
                  </a:lnTo>
                  <a:lnTo>
                    <a:pt x="2743" y="4090"/>
                  </a:lnTo>
                  <a:cubicBezTo>
                    <a:pt x="2746" y="4090"/>
                    <a:pt x="2743" y="4088"/>
                    <a:pt x="2746" y="4085"/>
                  </a:cubicBezTo>
                  <a:lnTo>
                    <a:pt x="2746" y="4081"/>
                  </a:lnTo>
                  <a:lnTo>
                    <a:pt x="2748" y="4063"/>
                  </a:lnTo>
                  <a:cubicBezTo>
                    <a:pt x="2750" y="4051"/>
                    <a:pt x="2753" y="4038"/>
                    <a:pt x="2753" y="4024"/>
                  </a:cubicBezTo>
                  <a:lnTo>
                    <a:pt x="2757" y="3992"/>
                  </a:lnTo>
                  <a:cubicBezTo>
                    <a:pt x="2759" y="3976"/>
                    <a:pt x="2757" y="3963"/>
                    <a:pt x="2759" y="3949"/>
                  </a:cubicBezTo>
                  <a:cubicBezTo>
                    <a:pt x="2762" y="3893"/>
                    <a:pt x="2757" y="3836"/>
                    <a:pt x="2748" y="3779"/>
                  </a:cubicBezTo>
                  <a:cubicBezTo>
                    <a:pt x="2728" y="3664"/>
                    <a:pt x="2694" y="3553"/>
                    <a:pt x="2646" y="3448"/>
                  </a:cubicBezTo>
                  <a:cubicBezTo>
                    <a:pt x="2601" y="3342"/>
                    <a:pt x="2549" y="3240"/>
                    <a:pt x="2496" y="3138"/>
                  </a:cubicBezTo>
                  <a:cubicBezTo>
                    <a:pt x="2444" y="3036"/>
                    <a:pt x="2394" y="2936"/>
                    <a:pt x="2349" y="2834"/>
                  </a:cubicBezTo>
                  <a:cubicBezTo>
                    <a:pt x="2306" y="2732"/>
                    <a:pt x="2265" y="2630"/>
                    <a:pt x="2229" y="2530"/>
                  </a:cubicBezTo>
                  <a:cubicBezTo>
                    <a:pt x="2211" y="2480"/>
                    <a:pt x="2193" y="2430"/>
                    <a:pt x="2177" y="2383"/>
                  </a:cubicBezTo>
                  <a:cubicBezTo>
                    <a:pt x="2170" y="2358"/>
                    <a:pt x="2161" y="2333"/>
                    <a:pt x="2154" y="2308"/>
                  </a:cubicBezTo>
                  <a:cubicBezTo>
                    <a:pt x="2150" y="2297"/>
                    <a:pt x="2147" y="2285"/>
                    <a:pt x="2143" y="2274"/>
                  </a:cubicBezTo>
                  <a:cubicBezTo>
                    <a:pt x="2138" y="2260"/>
                    <a:pt x="2136" y="2251"/>
                    <a:pt x="2134" y="2242"/>
                  </a:cubicBezTo>
                  <a:cubicBezTo>
                    <a:pt x="2102" y="2136"/>
                    <a:pt x="2082" y="2047"/>
                    <a:pt x="2070" y="2002"/>
                  </a:cubicBezTo>
                  <a:cubicBezTo>
                    <a:pt x="2038" y="1870"/>
                    <a:pt x="1993" y="1739"/>
                    <a:pt x="1936" y="1614"/>
                  </a:cubicBezTo>
                  <a:lnTo>
                    <a:pt x="1936" y="1614"/>
                  </a:lnTo>
                  <a:cubicBezTo>
                    <a:pt x="1921" y="1753"/>
                    <a:pt x="1930" y="1893"/>
                    <a:pt x="1961" y="2029"/>
                  </a:cubicBezTo>
                  <a:cubicBezTo>
                    <a:pt x="1973" y="2075"/>
                    <a:pt x="1995" y="2165"/>
                    <a:pt x="2027" y="2274"/>
                  </a:cubicBezTo>
                  <a:lnTo>
                    <a:pt x="2036" y="2306"/>
                  </a:lnTo>
                  <a:cubicBezTo>
                    <a:pt x="2041" y="2317"/>
                    <a:pt x="2043" y="2328"/>
                    <a:pt x="2048" y="2342"/>
                  </a:cubicBezTo>
                  <a:cubicBezTo>
                    <a:pt x="2054" y="2367"/>
                    <a:pt x="2063" y="2392"/>
                    <a:pt x="2072" y="2417"/>
                  </a:cubicBezTo>
                  <a:cubicBezTo>
                    <a:pt x="2088" y="2467"/>
                    <a:pt x="2106" y="2517"/>
                    <a:pt x="2125" y="2569"/>
                  </a:cubicBezTo>
                  <a:cubicBezTo>
                    <a:pt x="2161" y="2671"/>
                    <a:pt x="2202" y="2775"/>
                    <a:pt x="2247" y="2879"/>
                  </a:cubicBezTo>
                  <a:cubicBezTo>
                    <a:pt x="2295" y="2984"/>
                    <a:pt x="2345" y="3088"/>
                    <a:pt x="2397" y="3188"/>
                  </a:cubicBezTo>
                  <a:cubicBezTo>
                    <a:pt x="2449" y="3290"/>
                    <a:pt x="2501" y="3389"/>
                    <a:pt x="2544" y="3491"/>
                  </a:cubicBezTo>
                  <a:cubicBezTo>
                    <a:pt x="2587" y="3589"/>
                    <a:pt x="2619" y="3691"/>
                    <a:pt x="2639" y="3797"/>
                  </a:cubicBezTo>
                  <a:cubicBezTo>
                    <a:pt x="2646" y="3845"/>
                    <a:pt x="2651" y="3895"/>
                    <a:pt x="2648" y="3947"/>
                  </a:cubicBezTo>
                  <a:cubicBezTo>
                    <a:pt x="2648" y="3958"/>
                    <a:pt x="2648" y="3972"/>
                    <a:pt x="2646" y="3983"/>
                  </a:cubicBezTo>
                  <a:lnTo>
                    <a:pt x="2646" y="3990"/>
                  </a:lnTo>
                  <a:lnTo>
                    <a:pt x="2635" y="3990"/>
                  </a:lnTo>
                  <a:cubicBezTo>
                    <a:pt x="2551" y="3981"/>
                    <a:pt x="2469" y="3947"/>
                    <a:pt x="2406" y="3888"/>
                  </a:cubicBezTo>
                  <a:cubicBezTo>
                    <a:pt x="2347" y="3836"/>
                    <a:pt x="2295" y="3772"/>
                    <a:pt x="2256" y="3702"/>
                  </a:cubicBezTo>
                  <a:cubicBezTo>
                    <a:pt x="2215" y="3639"/>
                    <a:pt x="2184" y="3573"/>
                    <a:pt x="2152" y="3516"/>
                  </a:cubicBezTo>
                  <a:cubicBezTo>
                    <a:pt x="2122" y="3460"/>
                    <a:pt x="2093" y="3410"/>
                    <a:pt x="2068" y="3369"/>
                  </a:cubicBezTo>
                  <a:cubicBezTo>
                    <a:pt x="2041" y="3330"/>
                    <a:pt x="2020" y="3301"/>
                    <a:pt x="2004" y="3281"/>
                  </a:cubicBezTo>
                  <a:lnTo>
                    <a:pt x="1982" y="3251"/>
                  </a:lnTo>
                  <a:cubicBezTo>
                    <a:pt x="1982" y="3251"/>
                    <a:pt x="1950" y="3208"/>
                    <a:pt x="1889" y="3138"/>
                  </a:cubicBezTo>
                  <a:cubicBezTo>
                    <a:pt x="1828" y="3070"/>
                    <a:pt x="1737" y="2972"/>
                    <a:pt x="1633" y="2854"/>
                  </a:cubicBezTo>
                  <a:cubicBezTo>
                    <a:pt x="1531" y="2736"/>
                    <a:pt x="1424" y="2591"/>
                    <a:pt x="1365" y="2403"/>
                  </a:cubicBezTo>
                  <a:cubicBezTo>
                    <a:pt x="1309" y="2217"/>
                    <a:pt x="1288" y="1997"/>
                    <a:pt x="1247" y="1773"/>
                  </a:cubicBezTo>
                  <a:cubicBezTo>
                    <a:pt x="1206" y="1542"/>
                    <a:pt x="1127" y="1320"/>
                    <a:pt x="1014" y="1116"/>
                  </a:cubicBezTo>
                  <a:cubicBezTo>
                    <a:pt x="959" y="1018"/>
                    <a:pt x="900" y="923"/>
                    <a:pt x="835" y="830"/>
                  </a:cubicBezTo>
                  <a:cubicBezTo>
                    <a:pt x="771" y="742"/>
                    <a:pt x="705" y="658"/>
                    <a:pt x="640" y="581"/>
                  </a:cubicBezTo>
                  <a:lnTo>
                    <a:pt x="592" y="524"/>
                  </a:lnTo>
                  <a:lnTo>
                    <a:pt x="542" y="470"/>
                  </a:lnTo>
                  <a:lnTo>
                    <a:pt x="495" y="417"/>
                  </a:lnTo>
                  <a:lnTo>
                    <a:pt x="452" y="372"/>
                  </a:lnTo>
                  <a:lnTo>
                    <a:pt x="404" y="320"/>
                  </a:lnTo>
                  <a:lnTo>
                    <a:pt x="334" y="250"/>
                  </a:lnTo>
                  <a:cubicBezTo>
                    <a:pt x="236" y="150"/>
                    <a:pt x="123" y="64"/>
                    <a:pt x="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5093484" y="3575679"/>
              <a:ext cx="98252" cy="185038"/>
            </a:xfrm>
            <a:custGeom>
              <a:avLst/>
              <a:gdLst/>
              <a:ahLst/>
              <a:cxnLst/>
              <a:rect l="l" t="t" r="r" b="b"/>
              <a:pathLst>
                <a:path w="994" h="1872" extrusionOk="0">
                  <a:moveTo>
                    <a:pt x="427" y="0"/>
                  </a:moveTo>
                  <a:cubicBezTo>
                    <a:pt x="410" y="0"/>
                    <a:pt x="394" y="3"/>
                    <a:pt x="377" y="8"/>
                  </a:cubicBezTo>
                  <a:cubicBezTo>
                    <a:pt x="341" y="17"/>
                    <a:pt x="307" y="39"/>
                    <a:pt x="284" y="71"/>
                  </a:cubicBezTo>
                  <a:cubicBezTo>
                    <a:pt x="264" y="94"/>
                    <a:pt x="248" y="121"/>
                    <a:pt x="234" y="148"/>
                  </a:cubicBezTo>
                  <a:cubicBezTo>
                    <a:pt x="209" y="198"/>
                    <a:pt x="189" y="246"/>
                    <a:pt x="168" y="293"/>
                  </a:cubicBezTo>
                  <a:cubicBezTo>
                    <a:pt x="132" y="377"/>
                    <a:pt x="103" y="463"/>
                    <a:pt x="78" y="552"/>
                  </a:cubicBezTo>
                  <a:cubicBezTo>
                    <a:pt x="57" y="629"/>
                    <a:pt x="44" y="692"/>
                    <a:pt x="35" y="735"/>
                  </a:cubicBezTo>
                  <a:cubicBezTo>
                    <a:pt x="26" y="781"/>
                    <a:pt x="23" y="806"/>
                    <a:pt x="23" y="806"/>
                  </a:cubicBezTo>
                  <a:cubicBezTo>
                    <a:pt x="23" y="806"/>
                    <a:pt x="21" y="821"/>
                    <a:pt x="17" y="849"/>
                  </a:cubicBezTo>
                  <a:cubicBezTo>
                    <a:pt x="12" y="876"/>
                    <a:pt x="7" y="917"/>
                    <a:pt x="5" y="967"/>
                  </a:cubicBezTo>
                  <a:cubicBezTo>
                    <a:pt x="1" y="1025"/>
                    <a:pt x="1" y="1087"/>
                    <a:pt x="5" y="1146"/>
                  </a:cubicBezTo>
                  <a:cubicBezTo>
                    <a:pt x="7" y="1220"/>
                    <a:pt x="19" y="1293"/>
                    <a:pt x="37" y="1366"/>
                  </a:cubicBezTo>
                  <a:cubicBezTo>
                    <a:pt x="57" y="1447"/>
                    <a:pt x="89" y="1526"/>
                    <a:pt x="134" y="1599"/>
                  </a:cubicBezTo>
                  <a:cubicBezTo>
                    <a:pt x="182" y="1676"/>
                    <a:pt x="243" y="1742"/>
                    <a:pt x="318" y="1794"/>
                  </a:cubicBezTo>
                  <a:cubicBezTo>
                    <a:pt x="387" y="1844"/>
                    <a:pt x="471" y="1872"/>
                    <a:pt x="556" y="1872"/>
                  </a:cubicBezTo>
                  <a:cubicBezTo>
                    <a:pt x="563" y="1872"/>
                    <a:pt x="570" y="1871"/>
                    <a:pt x="576" y="1871"/>
                  </a:cubicBezTo>
                  <a:cubicBezTo>
                    <a:pt x="622" y="1869"/>
                    <a:pt x="667" y="1855"/>
                    <a:pt x="706" y="1830"/>
                  </a:cubicBezTo>
                  <a:cubicBezTo>
                    <a:pt x="740" y="1810"/>
                    <a:pt x="771" y="1783"/>
                    <a:pt x="796" y="1753"/>
                  </a:cubicBezTo>
                  <a:cubicBezTo>
                    <a:pt x="833" y="1708"/>
                    <a:pt x="867" y="1660"/>
                    <a:pt x="894" y="1610"/>
                  </a:cubicBezTo>
                  <a:cubicBezTo>
                    <a:pt x="914" y="1572"/>
                    <a:pt x="928" y="1542"/>
                    <a:pt x="937" y="1522"/>
                  </a:cubicBezTo>
                  <a:cubicBezTo>
                    <a:pt x="966" y="1454"/>
                    <a:pt x="985" y="1379"/>
                    <a:pt x="989" y="1304"/>
                  </a:cubicBezTo>
                  <a:cubicBezTo>
                    <a:pt x="994" y="1236"/>
                    <a:pt x="987" y="1168"/>
                    <a:pt x="969" y="1105"/>
                  </a:cubicBezTo>
                  <a:cubicBezTo>
                    <a:pt x="953" y="1166"/>
                    <a:pt x="932" y="1227"/>
                    <a:pt x="910" y="1288"/>
                  </a:cubicBezTo>
                  <a:cubicBezTo>
                    <a:pt x="889" y="1345"/>
                    <a:pt x="867" y="1404"/>
                    <a:pt x="835" y="1479"/>
                  </a:cubicBezTo>
                  <a:cubicBezTo>
                    <a:pt x="826" y="1497"/>
                    <a:pt x="814" y="1522"/>
                    <a:pt x="796" y="1556"/>
                  </a:cubicBezTo>
                  <a:cubicBezTo>
                    <a:pt x="771" y="1599"/>
                    <a:pt x="744" y="1640"/>
                    <a:pt x="712" y="1678"/>
                  </a:cubicBezTo>
                  <a:cubicBezTo>
                    <a:pt x="678" y="1724"/>
                    <a:pt x="626" y="1753"/>
                    <a:pt x="567" y="1760"/>
                  </a:cubicBezTo>
                  <a:cubicBezTo>
                    <a:pt x="564" y="1760"/>
                    <a:pt x="561" y="1760"/>
                    <a:pt x="557" y="1760"/>
                  </a:cubicBezTo>
                  <a:cubicBezTo>
                    <a:pt x="493" y="1760"/>
                    <a:pt x="431" y="1740"/>
                    <a:pt x="379" y="1701"/>
                  </a:cubicBezTo>
                  <a:cubicBezTo>
                    <a:pt x="318" y="1658"/>
                    <a:pt x="268" y="1604"/>
                    <a:pt x="230" y="1540"/>
                  </a:cubicBezTo>
                  <a:cubicBezTo>
                    <a:pt x="189" y="1477"/>
                    <a:pt x="162" y="1409"/>
                    <a:pt x="143" y="1338"/>
                  </a:cubicBezTo>
                  <a:cubicBezTo>
                    <a:pt x="116" y="1218"/>
                    <a:pt x="105" y="1096"/>
                    <a:pt x="116" y="973"/>
                  </a:cubicBezTo>
                  <a:cubicBezTo>
                    <a:pt x="119" y="926"/>
                    <a:pt x="123" y="887"/>
                    <a:pt x="128" y="862"/>
                  </a:cubicBezTo>
                  <a:cubicBezTo>
                    <a:pt x="130" y="837"/>
                    <a:pt x="132" y="821"/>
                    <a:pt x="132" y="821"/>
                  </a:cubicBezTo>
                  <a:cubicBezTo>
                    <a:pt x="132" y="821"/>
                    <a:pt x="137" y="799"/>
                    <a:pt x="143" y="756"/>
                  </a:cubicBezTo>
                  <a:cubicBezTo>
                    <a:pt x="153" y="713"/>
                    <a:pt x="164" y="654"/>
                    <a:pt x="184" y="581"/>
                  </a:cubicBezTo>
                  <a:cubicBezTo>
                    <a:pt x="209" y="497"/>
                    <a:pt x="236" y="416"/>
                    <a:pt x="270" y="334"/>
                  </a:cubicBezTo>
                  <a:cubicBezTo>
                    <a:pt x="289" y="291"/>
                    <a:pt x="309" y="243"/>
                    <a:pt x="334" y="198"/>
                  </a:cubicBezTo>
                  <a:cubicBezTo>
                    <a:pt x="343" y="178"/>
                    <a:pt x="354" y="159"/>
                    <a:pt x="368" y="141"/>
                  </a:cubicBezTo>
                  <a:cubicBezTo>
                    <a:pt x="377" y="128"/>
                    <a:pt x="391" y="119"/>
                    <a:pt x="406" y="114"/>
                  </a:cubicBezTo>
                  <a:cubicBezTo>
                    <a:pt x="412" y="113"/>
                    <a:pt x="418" y="112"/>
                    <a:pt x="424" y="112"/>
                  </a:cubicBezTo>
                  <a:cubicBezTo>
                    <a:pt x="435" y="112"/>
                    <a:pt x="446" y="114"/>
                    <a:pt x="456" y="119"/>
                  </a:cubicBezTo>
                  <a:cubicBezTo>
                    <a:pt x="479" y="125"/>
                    <a:pt x="502" y="135"/>
                    <a:pt x="522" y="146"/>
                  </a:cubicBezTo>
                  <a:cubicBezTo>
                    <a:pt x="565" y="171"/>
                    <a:pt x="604" y="200"/>
                    <a:pt x="640" y="237"/>
                  </a:cubicBezTo>
                  <a:cubicBezTo>
                    <a:pt x="706" y="307"/>
                    <a:pt x="756" y="391"/>
                    <a:pt x="787" y="481"/>
                  </a:cubicBezTo>
                  <a:cubicBezTo>
                    <a:pt x="796" y="504"/>
                    <a:pt x="803" y="524"/>
                    <a:pt x="808" y="545"/>
                  </a:cubicBezTo>
                  <a:cubicBezTo>
                    <a:pt x="810" y="556"/>
                    <a:pt x="814" y="565"/>
                    <a:pt x="817" y="577"/>
                  </a:cubicBezTo>
                  <a:cubicBezTo>
                    <a:pt x="819" y="588"/>
                    <a:pt x="819" y="595"/>
                    <a:pt x="821" y="604"/>
                  </a:cubicBezTo>
                  <a:cubicBezTo>
                    <a:pt x="826" y="629"/>
                    <a:pt x="830" y="649"/>
                    <a:pt x="833" y="670"/>
                  </a:cubicBezTo>
                  <a:cubicBezTo>
                    <a:pt x="839" y="710"/>
                    <a:pt x="842" y="744"/>
                    <a:pt x="844" y="767"/>
                  </a:cubicBezTo>
                  <a:cubicBezTo>
                    <a:pt x="848" y="901"/>
                    <a:pt x="864" y="1037"/>
                    <a:pt x="889" y="1171"/>
                  </a:cubicBezTo>
                  <a:cubicBezTo>
                    <a:pt x="912" y="1107"/>
                    <a:pt x="928" y="1044"/>
                    <a:pt x="941" y="980"/>
                  </a:cubicBezTo>
                  <a:cubicBezTo>
                    <a:pt x="955" y="908"/>
                    <a:pt x="957" y="833"/>
                    <a:pt x="953" y="760"/>
                  </a:cubicBezTo>
                  <a:cubicBezTo>
                    <a:pt x="953" y="735"/>
                    <a:pt x="951" y="701"/>
                    <a:pt x="944" y="656"/>
                  </a:cubicBezTo>
                  <a:cubicBezTo>
                    <a:pt x="941" y="633"/>
                    <a:pt x="937" y="608"/>
                    <a:pt x="932" y="583"/>
                  </a:cubicBezTo>
                  <a:cubicBezTo>
                    <a:pt x="930" y="572"/>
                    <a:pt x="928" y="563"/>
                    <a:pt x="923" y="552"/>
                  </a:cubicBezTo>
                  <a:cubicBezTo>
                    <a:pt x="921" y="540"/>
                    <a:pt x="919" y="529"/>
                    <a:pt x="916" y="515"/>
                  </a:cubicBezTo>
                  <a:cubicBezTo>
                    <a:pt x="910" y="493"/>
                    <a:pt x="901" y="468"/>
                    <a:pt x="892" y="445"/>
                  </a:cubicBezTo>
                  <a:cubicBezTo>
                    <a:pt x="855" y="339"/>
                    <a:pt x="796" y="241"/>
                    <a:pt x="719" y="162"/>
                  </a:cubicBezTo>
                  <a:cubicBezTo>
                    <a:pt x="678" y="116"/>
                    <a:pt x="629" y="80"/>
                    <a:pt x="576" y="51"/>
                  </a:cubicBezTo>
                  <a:cubicBezTo>
                    <a:pt x="549" y="35"/>
                    <a:pt x="520" y="21"/>
                    <a:pt x="490" y="12"/>
                  </a:cubicBezTo>
                  <a:cubicBezTo>
                    <a:pt x="470" y="4"/>
                    <a:pt x="448" y="0"/>
                    <a:pt x="427"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886899" y="3298124"/>
              <a:ext cx="342300" cy="669971"/>
            </a:xfrm>
            <a:custGeom>
              <a:avLst/>
              <a:gdLst/>
              <a:ahLst/>
              <a:cxnLst/>
              <a:rect l="l" t="t" r="r" b="b"/>
              <a:pathLst>
                <a:path w="3463" h="6778" extrusionOk="0">
                  <a:moveTo>
                    <a:pt x="2172" y="0"/>
                  </a:moveTo>
                  <a:cubicBezTo>
                    <a:pt x="2131" y="5"/>
                    <a:pt x="2093" y="16"/>
                    <a:pt x="2059" y="36"/>
                  </a:cubicBezTo>
                  <a:cubicBezTo>
                    <a:pt x="2020" y="57"/>
                    <a:pt x="1991" y="91"/>
                    <a:pt x="1975" y="132"/>
                  </a:cubicBezTo>
                  <a:cubicBezTo>
                    <a:pt x="1957" y="172"/>
                    <a:pt x="1957" y="218"/>
                    <a:pt x="1970" y="261"/>
                  </a:cubicBezTo>
                  <a:cubicBezTo>
                    <a:pt x="1982" y="297"/>
                    <a:pt x="2002" y="331"/>
                    <a:pt x="2027" y="361"/>
                  </a:cubicBezTo>
                  <a:cubicBezTo>
                    <a:pt x="2070" y="408"/>
                    <a:pt x="2116" y="453"/>
                    <a:pt x="2165" y="497"/>
                  </a:cubicBezTo>
                  <a:lnTo>
                    <a:pt x="2231" y="558"/>
                  </a:lnTo>
                  <a:lnTo>
                    <a:pt x="2292" y="623"/>
                  </a:lnTo>
                  <a:cubicBezTo>
                    <a:pt x="2335" y="667"/>
                    <a:pt x="2372" y="716"/>
                    <a:pt x="2408" y="762"/>
                  </a:cubicBezTo>
                  <a:cubicBezTo>
                    <a:pt x="2553" y="950"/>
                    <a:pt x="2664" y="1158"/>
                    <a:pt x="2744" y="1381"/>
                  </a:cubicBezTo>
                  <a:cubicBezTo>
                    <a:pt x="2753" y="1408"/>
                    <a:pt x="2762" y="1435"/>
                    <a:pt x="2771" y="1462"/>
                  </a:cubicBezTo>
                  <a:cubicBezTo>
                    <a:pt x="2780" y="1489"/>
                    <a:pt x="2787" y="1517"/>
                    <a:pt x="2796" y="1544"/>
                  </a:cubicBezTo>
                  <a:cubicBezTo>
                    <a:pt x="2802" y="1571"/>
                    <a:pt x="2812" y="1598"/>
                    <a:pt x="2816" y="1625"/>
                  </a:cubicBezTo>
                  <a:cubicBezTo>
                    <a:pt x="2823" y="1653"/>
                    <a:pt x="2827" y="1680"/>
                    <a:pt x="2834" y="1707"/>
                  </a:cubicBezTo>
                  <a:cubicBezTo>
                    <a:pt x="2848" y="1761"/>
                    <a:pt x="2852" y="1816"/>
                    <a:pt x="2864" y="1870"/>
                  </a:cubicBezTo>
                  <a:cubicBezTo>
                    <a:pt x="2866" y="1897"/>
                    <a:pt x="2870" y="1925"/>
                    <a:pt x="2870" y="1952"/>
                  </a:cubicBezTo>
                  <a:cubicBezTo>
                    <a:pt x="2873" y="1975"/>
                    <a:pt x="2875" y="1997"/>
                    <a:pt x="2877" y="2020"/>
                  </a:cubicBezTo>
                  <a:cubicBezTo>
                    <a:pt x="2877" y="2034"/>
                    <a:pt x="2880" y="2047"/>
                    <a:pt x="2880" y="2058"/>
                  </a:cubicBezTo>
                  <a:cubicBezTo>
                    <a:pt x="2880" y="2070"/>
                    <a:pt x="2880" y="2086"/>
                    <a:pt x="2880" y="2097"/>
                  </a:cubicBezTo>
                  <a:lnTo>
                    <a:pt x="2880" y="2165"/>
                  </a:lnTo>
                  <a:cubicBezTo>
                    <a:pt x="2880" y="2208"/>
                    <a:pt x="2877" y="2240"/>
                    <a:pt x="2877" y="2262"/>
                  </a:cubicBezTo>
                  <a:cubicBezTo>
                    <a:pt x="2873" y="2303"/>
                    <a:pt x="2875" y="2342"/>
                    <a:pt x="2873" y="2376"/>
                  </a:cubicBezTo>
                  <a:cubicBezTo>
                    <a:pt x="2870" y="2412"/>
                    <a:pt x="2870" y="2442"/>
                    <a:pt x="2870" y="2473"/>
                  </a:cubicBezTo>
                  <a:cubicBezTo>
                    <a:pt x="2873" y="2505"/>
                    <a:pt x="2870" y="2537"/>
                    <a:pt x="2870" y="2569"/>
                  </a:cubicBezTo>
                  <a:cubicBezTo>
                    <a:pt x="2870" y="2600"/>
                    <a:pt x="2870" y="2632"/>
                    <a:pt x="2875" y="2671"/>
                  </a:cubicBezTo>
                  <a:cubicBezTo>
                    <a:pt x="2891" y="2637"/>
                    <a:pt x="2902" y="2607"/>
                    <a:pt x="2918" y="2575"/>
                  </a:cubicBezTo>
                  <a:cubicBezTo>
                    <a:pt x="2932" y="2546"/>
                    <a:pt x="2941" y="2516"/>
                    <a:pt x="2950" y="2485"/>
                  </a:cubicBezTo>
                  <a:cubicBezTo>
                    <a:pt x="2959" y="2455"/>
                    <a:pt x="2966" y="2421"/>
                    <a:pt x="2975" y="2387"/>
                  </a:cubicBezTo>
                  <a:cubicBezTo>
                    <a:pt x="2979" y="2349"/>
                    <a:pt x="2984" y="2308"/>
                    <a:pt x="2986" y="2269"/>
                  </a:cubicBezTo>
                  <a:cubicBezTo>
                    <a:pt x="2988" y="2235"/>
                    <a:pt x="2991" y="2201"/>
                    <a:pt x="2988" y="2167"/>
                  </a:cubicBezTo>
                  <a:lnTo>
                    <a:pt x="2988" y="2095"/>
                  </a:lnTo>
                  <a:lnTo>
                    <a:pt x="2988" y="2054"/>
                  </a:lnTo>
                  <a:cubicBezTo>
                    <a:pt x="2988" y="2040"/>
                    <a:pt x="2986" y="2027"/>
                    <a:pt x="2986" y="2013"/>
                  </a:cubicBezTo>
                  <a:cubicBezTo>
                    <a:pt x="2984" y="1990"/>
                    <a:pt x="2982" y="1966"/>
                    <a:pt x="2979" y="1943"/>
                  </a:cubicBezTo>
                  <a:cubicBezTo>
                    <a:pt x="2979" y="1913"/>
                    <a:pt x="2975" y="1884"/>
                    <a:pt x="2970" y="1857"/>
                  </a:cubicBezTo>
                  <a:cubicBezTo>
                    <a:pt x="2961" y="1800"/>
                    <a:pt x="2957" y="1743"/>
                    <a:pt x="2943" y="1687"/>
                  </a:cubicBezTo>
                  <a:cubicBezTo>
                    <a:pt x="2936" y="1659"/>
                    <a:pt x="2932" y="1630"/>
                    <a:pt x="2925" y="1603"/>
                  </a:cubicBezTo>
                  <a:cubicBezTo>
                    <a:pt x="2918" y="1573"/>
                    <a:pt x="2909" y="1546"/>
                    <a:pt x="2902" y="1517"/>
                  </a:cubicBezTo>
                  <a:cubicBezTo>
                    <a:pt x="2893" y="1489"/>
                    <a:pt x="2886" y="1460"/>
                    <a:pt x="2877" y="1433"/>
                  </a:cubicBezTo>
                  <a:cubicBezTo>
                    <a:pt x="2870" y="1403"/>
                    <a:pt x="2857" y="1376"/>
                    <a:pt x="2848" y="1347"/>
                  </a:cubicBezTo>
                  <a:cubicBezTo>
                    <a:pt x="2764" y="1113"/>
                    <a:pt x="2646" y="896"/>
                    <a:pt x="2496" y="698"/>
                  </a:cubicBezTo>
                  <a:cubicBezTo>
                    <a:pt x="2456" y="651"/>
                    <a:pt x="2419" y="599"/>
                    <a:pt x="2374" y="553"/>
                  </a:cubicBezTo>
                  <a:lnTo>
                    <a:pt x="2311" y="483"/>
                  </a:lnTo>
                  <a:lnTo>
                    <a:pt x="2240" y="417"/>
                  </a:lnTo>
                  <a:cubicBezTo>
                    <a:pt x="2195" y="379"/>
                    <a:pt x="2152" y="338"/>
                    <a:pt x="2111" y="295"/>
                  </a:cubicBezTo>
                  <a:cubicBezTo>
                    <a:pt x="2095" y="274"/>
                    <a:pt x="2084" y="254"/>
                    <a:pt x="2077" y="231"/>
                  </a:cubicBezTo>
                  <a:cubicBezTo>
                    <a:pt x="2073" y="222"/>
                    <a:pt x="2073" y="213"/>
                    <a:pt x="2073" y="204"/>
                  </a:cubicBezTo>
                  <a:cubicBezTo>
                    <a:pt x="2073" y="195"/>
                    <a:pt x="2075" y="186"/>
                    <a:pt x="2077" y="177"/>
                  </a:cubicBezTo>
                  <a:cubicBezTo>
                    <a:pt x="2088" y="145"/>
                    <a:pt x="2134" y="120"/>
                    <a:pt x="2179" y="116"/>
                  </a:cubicBezTo>
                  <a:cubicBezTo>
                    <a:pt x="2202" y="116"/>
                    <a:pt x="2227" y="118"/>
                    <a:pt x="2247" y="127"/>
                  </a:cubicBezTo>
                  <a:cubicBezTo>
                    <a:pt x="2272" y="136"/>
                    <a:pt x="2292" y="150"/>
                    <a:pt x="2313" y="166"/>
                  </a:cubicBezTo>
                  <a:cubicBezTo>
                    <a:pt x="2358" y="202"/>
                    <a:pt x="2399" y="245"/>
                    <a:pt x="2433" y="290"/>
                  </a:cubicBezTo>
                  <a:cubicBezTo>
                    <a:pt x="2471" y="340"/>
                    <a:pt x="2510" y="385"/>
                    <a:pt x="2544" y="435"/>
                  </a:cubicBezTo>
                  <a:cubicBezTo>
                    <a:pt x="2821" y="814"/>
                    <a:pt x="3031" y="1238"/>
                    <a:pt x="3165" y="1689"/>
                  </a:cubicBezTo>
                  <a:cubicBezTo>
                    <a:pt x="3279" y="2070"/>
                    <a:pt x="3340" y="2464"/>
                    <a:pt x="3347" y="2861"/>
                  </a:cubicBezTo>
                  <a:cubicBezTo>
                    <a:pt x="3349" y="3015"/>
                    <a:pt x="3344" y="3172"/>
                    <a:pt x="3331" y="3328"/>
                  </a:cubicBezTo>
                  <a:cubicBezTo>
                    <a:pt x="3324" y="3396"/>
                    <a:pt x="3317" y="3459"/>
                    <a:pt x="3308" y="3518"/>
                  </a:cubicBezTo>
                  <a:cubicBezTo>
                    <a:pt x="3303" y="3548"/>
                    <a:pt x="3301" y="3575"/>
                    <a:pt x="3297" y="3605"/>
                  </a:cubicBezTo>
                  <a:cubicBezTo>
                    <a:pt x="3292" y="3632"/>
                    <a:pt x="3288" y="3657"/>
                    <a:pt x="3283" y="3682"/>
                  </a:cubicBezTo>
                  <a:cubicBezTo>
                    <a:pt x="3279" y="3704"/>
                    <a:pt x="3274" y="3727"/>
                    <a:pt x="3272" y="3750"/>
                  </a:cubicBezTo>
                  <a:lnTo>
                    <a:pt x="3258" y="3809"/>
                  </a:lnTo>
                  <a:cubicBezTo>
                    <a:pt x="3251" y="3847"/>
                    <a:pt x="3245" y="3879"/>
                    <a:pt x="3238" y="3904"/>
                  </a:cubicBezTo>
                  <a:cubicBezTo>
                    <a:pt x="3226" y="3954"/>
                    <a:pt x="3220" y="3981"/>
                    <a:pt x="3220" y="3981"/>
                  </a:cubicBezTo>
                  <a:cubicBezTo>
                    <a:pt x="3220" y="3981"/>
                    <a:pt x="3217" y="3988"/>
                    <a:pt x="3215" y="4001"/>
                  </a:cubicBezTo>
                  <a:cubicBezTo>
                    <a:pt x="3211" y="4015"/>
                    <a:pt x="3206" y="4033"/>
                    <a:pt x="3199" y="4058"/>
                  </a:cubicBezTo>
                  <a:cubicBezTo>
                    <a:pt x="3190" y="4081"/>
                    <a:pt x="3183" y="4115"/>
                    <a:pt x="3172" y="4151"/>
                  </a:cubicBezTo>
                  <a:cubicBezTo>
                    <a:pt x="3161" y="4187"/>
                    <a:pt x="3147" y="4228"/>
                    <a:pt x="3131" y="4276"/>
                  </a:cubicBezTo>
                  <a:cubicBezTo>
                    <a:pt x="3043" y="4534"/>
                    <a:pt x="2929" y="4786"/>
                    <a:pt x="2791" y="5024"/>
                  </a:cubicBezTo>
                  <a:cubicBezTo>
                    <a:pt x="2707" y="5173"/>
                    <a:pt x="2608" y="5334"/>
                    <a:pt x="2503" y="5506"/>
                  </a:cubicBezTo>
                  <a:cubicBezTo>
                    <a:pt x="2394" y="5686"/>
                    <a:pt x="2272" y="5856"/>
                    <a:pt x="2131" y="6014"/>
                  </a:cubicBezTo>
                  <a:cubicBezTo>
                    <a:pt x="1812" y="6352"/>
                    <a:pt x="1388" y="6574"/>
                    <a:pt x="928" y="6644"/>
                  </a:cubicBezTo>
                  <a:cubicBezTo>
                    <a:pt x="828" y="6660"/>
                    <a:pt x="729" y="6668"/>
                    <a:pt x="629" y="6668"/>
                  </a:cubicBezTo>
                  <a:cubicBezTo>
                    <a:pt x="608" y="6668"/>
                    <a:pt x="588" y="6668"/>
                    <a:pt x="567" y="6667"/>
                  </a:cubicBezTo>
                  <a:lnTo>
                    <a:pt x="474" y="6665"/>
                  </a:lnTo>
                  <a:lnTo>
                    <a:pt x="386" y="6654"/>
                  </a:lnTo>
                  <a:cubicBezTo>
                    <a:pt x="356" y="6651"/>
                    <a:pt x="327" y="6647"/>
                    <a:pt x="300" y="6640"/>
                  </a:cubicBezTo>
                  <a:cubicBezTo>
                    <a:pt x="273" y="6633"/>
                    <a:pt x="245" y="6624"/>
                    <a:pt x="220" y="6613"/>
                  </a:cubicBezTo>
                  <a:cubicBezTo>
                    <a:pt x="173" y="6590"/>
                    <a:pt x="132" y="6556"/>
                    <a:pt x="121" y="6520"/>
                  </a:cubicBezTo>
                  <a:cubicBezTo>
                    <a:pt x="114" y="6502"/>
                    <a:pt x="114" y="6481"/>
                    <a:pt x="121" y="6463"/>
                  </a:cubicBezTo>
                  <a:cubicBezTo>
                    <a:pt x="127" y="6443"/>
                    <a:pt x="141" y="6425"/>
                    <a:pt x="157" y="6409"/>
                  </a:cubicBezTo>
                  <a:cubicBezTo>
                    <a:pt x="200" y="6375"/>
                    <a:pt x="248" y="6345"/>
                    <a:pt x="300" y="6327"/>
                  </a:cubicBezTo>
                  <a:cubicBezTo>
                    <a:pt x="356" y="6304"/>
                    <a:pt x="413" y="6282"/>
                    <a:pt x="470" y="6261"/>
                  </a:cubicBezTo>
                  <a:cubicBezTo>
                    <a:pt x="696" y="6175"/>
                    <a:pt x="928" y="6100"/>
                    <a:pt x="1150" y="6010"/>
                  </a:cubicBezTo>
                  <a:cubicBezTo>
                    <a:pt x="1370" y="5917"/>
                    <a:pt x="1581" y="5813"/>
                    <a:pt x="1757" y="5672"/>
                  </a:cubicBezTo>
                  <a:cubicBezTo>
                    <a:pt x="1846" y="5604"/>
                    <a:pt x="1925" y="5527"/>
                    <a:pt x="1998" y="5445"/>
                  </a:cubicBezTo>
                  <a:lnTo>
                    <a:pt x="2050" y="5382"/>
                  </a:lnTo>
                  <a:cubicBezTo>
                    <a:pt x="2066" y="5361"/>
                    <a:pt x="2082" y="5339"/>
                    <a:pt x="2097" y="5318"/>
                  </a:cubicBezTo>
                  <a:cubicBezTo>
                    <a:pt x="2111" y="5298"/>
                    <a:pt x="2125" y="5275"/>
                    <a:pt x="2138" y="5253"/>
                  </a:cubicBezTo>
                  <a:lnTo>
                    <a:pt x="2159" y="5219"/>
                  </a:lnTo>
                  <a:lnTo>
                    <a:pt x="2170" y="5203"/>
                  </a:lnTo>
                  <a:cubicBezTo>
                    <a:pt x="2181" y="5178"/>
                    <a:pt x="2193" y="5157"/>
                    <a:pt x="2204" y="5137"/>
                  </a:cubicBezTo>
                  <a:cubicBezTo>
                    <a:pt x="2220" y="5096"/>
                    <a:pt x="2238" y="5062"/>
                    <a:pt x="2245" y="5039"/>
                  </a:cubicBezTo>
                  <a:cubicBezTo>
                    <a:pt x="2252" y="5017"/>
                    <a:pt x="2258" y="4999"/>
                    <a:pt x="2263" y="4981"/>
                  </a:cubicBezTo>
                  <a:cubicBezTo>
                    <a:pt x="2270" y="4960"/>
                    <a:pt x="2272" y="4942"/>
                    <a:pt x="2277" y="4924"/>
                  </a:cubicBezTo>
                  <a:cubicBezTo>
                    <a:pt x="2283" y="4888"/>
                    <a:pt x="2286" y="4854"/>
                    <a:pt x="2286" y="4820"/>
                  </a:cubicBezTo>
                  <a:cubicBezTo>
                    <a:pt x="2288" y="4801"/>
                    <a:pt x="2286" y="4786"/>
                    <a:pt x="2283" y="4770"/>
                  </a:cubicBezTo>
                  <a:cubicBezTo>
                    <a:pt x="2283" y="4754"/>
                    <a:pt x="2281" y="4738"/>
                    <a:pt x="2279" y="4720"/>
                  </a:cubicBezTo>
                  <a:cubicBezTo>
                    <a:pt x="2272" y="4688"/>
                    <a:pt x="2263" y="4654"/>
                    <a:pt x="2254" y="4620"/>
                  </a:cubicBezTo>
                  <a:cubicBezTo>
                    <a:pt x="2245" y="4656"/>
                    <a:pt x="2240" y="4688"/>
                    <a:pt x="2231" y="4718"/>
                  </a:cubicBezTo>
                  <a:cubicBezTo>
                    <a:pt x="2227" y="4733"/>
                    <a:pt x="2222" y="4749"/>
                    <a:pt x="2218" y="4763"/>
                  </a:cubicBezTo>
                  <a:cubicBezTo>
                    <a:pt x="2215" y="4779"/>
                    <a:pt x="2211" y="4792"/>
                    <a:pt x="2204" y="4808"/>
                  </a:cubicBezTo>
                  <a:cubicBezTo>
                    <a:pt x="2195" y="4835"/>
                    <a:pt x="2188" y="4867"/>
                    <a:pt x="2177" y="4897"/>
                  </a:cubicBezTo>
                  <a:cubicBezTo>
                    <a:pt x="2172" y="4913"/>
                    <a:pt x="2165" y="4931"/>
                    <a:pt x="2161" y="4947"/>
                  </a:cubicBezTo>
                  <a:cubicBezTo>
                    <a:pt x="2154" y="4965"/>
                    <a:pt x="2147" y="4983"/>
                    <a:pt x="2141" y="5001"/>
                  </a:cubicBezTo>
                  <a:cubicBezTo>
                    <a:pt x="2134" y="5019"/>
                    <a:pt x="2118" y="5051"/>
                    <a:pt x="2102" y="5089"/>
                  </a:cubicBezTo>
                  <a:cubicBezTo>
                    <a:pt x="2093" y="5107"/>
                    <a:pt x="2084" y="5126"/>
                    <a:pt x="2073" y="5148"/>
                  </a:cubicBezTo>
                  <a:lnTo>
                    <a:pt x="2063" y="5164"/>
                  </a:lnTo>
                  <a:lnTo>
                    <a:pt x="2045" y="5194"/>
                  </a:lnTo>
                  <a:cubicBezTo>
                    <a:pt x="2032" y="5214"/>
                    <a:pt x="2020" y="5234"/>
                    <a:pt x="2005" y="5255"/>
                  </a:cubicBezTo>
                  <a:cubicBezTo>
                    <a:pt x="1991" y="5273"/>
                    <a:pt x="1977" y="5296"/>
                    <a:pt x="1961" y="5314"/>
                  </a:cubicBezTo>
                  <a:lnTo>
                    <a:pt x="1914" y="5370"/>
                  </a:lnTo>
                  <a:cubicBezTo>
                    <a:pt x="1846" y="5448"/>
                    <a:pt x="1771" y="5520"/>
                    <a:pt x="1689" y="5584"/>
                  </a:cubicBezTo>
                  <a:cubicBezTo>
                    <a:pt x="1524" y="5715"/>
                    <a:pt x="1320" y="5817"/>
                    <a:pt x="1107" y="5905"/>
                  </a:cubicBezTo>
                  <a:cubicBezTo>
                    <a:pt x="891" y="5994"/>
                    <a:pt x="660" y="6069"/>
                    <a:pt x="429" y="6155"/>
                  </a:cubicBezTo>
                  <a:cubicBezTo>
                    <a:pt x="372" y="6177"/>
                    <a:pt x="313" y="6200"/>
                    <a:pt x="257" y="6223"/>
                  </a:cubicBezTo>
                  <a:cubicBezTo>
                    <a:pt x="191" y="6248"/>
                    <a:pt x="132" y="6282"/>
                    <a:pt x="80" y="6327"/>
                  </a:cubicBezTo>
                  <a:cubicBezTo>
                    <a:pt x="50" y="6354"/>
                    <a:pt x="28" y="6388"/>
                    <a:pt x="14" y="6427"/>
                  </a:cubicBezTo>
                  <a:cubicBezTo>
                    <a:pt x="1" y="6468"/>
                    <a:pt x="1" y="6513"/>
                    <a:pt x="14" y="6554"/>
                  </a:cubicBezTo>
                  <a:cubicBezTo>
                    <a:pt x="25" y="6592"/>
                    <a:pt x="50" y="6626"/>
                    <a:pt x="82" y="6654"/>
                  </a:cubicBezTo>
                  <a:cubicBezTo>
                    <a:pt x="109" y="6678"/>
                    <a:pt x="141" y="6697"/>
                    <a:pt x="173" y="6712"/>
                  </a:cubicBezTo>
                  <a:cubicBezTo>
                    <a:pt x="205" y="6726"/>
                    <a:pt x="239" y="6737"/>
                    <a:pt x="273" y="6746"/>
                  </a:cubicBezTo>
                  <a:cubicBezTo>
                    <a:pt x="304" y="6753"/>
                    <a:pt x="338" y="6760"/>
                    <a:pt x="370" y="6762"/>
                  </a:cubicBezTo>
                  <a:lnTo>
                    <a:pt x="468" y="6774"/>
                  </a:lnTo>
                  <a:lnTo>
                    <a:pt x="563" y="6776"/>
                  </a:lnTo>
                  <a:cubicBezTo>
                    <a:pt x="584" y="6777"/>
                    <a:pt x="606" y="6777"/>
                    <a:pt x="628" y="6777"/>
                  </a:cubicBezTo>
                  <a:cubicBezTo>
                    <a:pt x="733" y="6777"/>
                    <a:pt x="838" y="6768"/>
                    <a:pt x="944" y="6753"/>
                  </a:cubicBezTo>
                  <a:cubicBezTo>
                    <a:pt x="1429" y="6678"/>
                    <a:pt x="1878" y="6445"/>
                    <a:pt x="2213" y="6087"/>
                  </a:cubicBezTo>
                  <a:cubicBezTo>
                    <a:pt x="2356" y="5924"/>
                    <a:pt x="2485" y="5749"/>
                    <a:pt x="2596" y="5563"/>
                  </a:cubicBezTo>
                  <a:cubicBezTo>
                    <a:pt x="2703" y="5391"/>
                    <a:pt x="2800" y="5228"/>
                    <a:pt x="2889" y="5076"/>
                  </a:cubicBezTo>
                  <a:cubicBezTo>
                    <a:pt x="3029" y="4831"/>
                    <a:pt x="3147" y="4575"/>
                    <a:pt x="3238" y="4307"/>
                  </a:cubicBezTo>
                  <a:cubicBezTo>
                    <a:pt x="3254" y="4260"/>
                    <a:pt x="3267" y="4217"/>
                    <a:pt x="3279" y="4180"/>
                  </a:cubicBezTo>
                  <a:lnTo>
                    <a:pt x="3306" y="4085"/>
                  </a:lnTo>
                  <a:cubicBezTo>
                    <a:pt x="3315" y="4058"/>
                    <a:pt x="3319" y="4040"/>
                    <a:pt x="3322" y="4026"/>
                  </a:cubicBezTo>
                  <a:lnTo>
                    <a:pt x="3328" y="4006"/>
                  </a:lnTo>
                  <a:cubicBezTo>
                    <a:pt x="3328" y="4006"/>
                    <a:pt x="3335" y="3976"/>
                    <a:pt x="3347" y="3926"/>
                  </a:cubicBezTo>
                  <a:cubicBezTo>
                    <a:pt x="3353" y="3899"/>
                    <a:pt x="3360" y="3867"/>
                    <a:pt x="3369" y="3829"/>
                  </a:cubicBezTo>
                  <a:cubicBezTo>
                    <a:pt x="3371" y="3809"/>
                    <a:pt x="3376" y="3788"/>
                    <a:pt x="3381" y="3768"/>
                  </a:cubicBezTo>
                  <a:cubicBezTo>
                    <a:pt x="3385" y="3745"/>
                    <a:pt x="3390" y="3722"/>
                    <a:pt x="3394" y="3697"/>
                  </a:cubicBezTo>
                  <a:cubicBezTo>
                    <a:pt x="3399" y="3673"/>
                    <a:pt x="3403" y="3645"/>
                    <a:pt x="3408" y="3618"/>
                  </a:cubicBezTo>
                  <a:cubicBezTo>
                    <a:pt x="3412" y="3591"/>
                    <a:pt x="3415" y="3561"/>
                    <a:pt x="3419" y="3532"/>
                  </a:cubicBezTo>
                  <a:cubicBezTo>
                    <a:pt x="3428" y="3471"/>
                    <a:pt x="3435" y="3405"/>
                    <a:pt x="3442" y="3332"/>
                  </a:cubicBezTo>
                  <a:cubicBezTo>
                    <a:pt x="3455" y="3174"/>
                    <a:pt x="3462" y="3013"/>
                    <a:pt x="3460" y="2854"/>
                  </a:cubicBezTo>
                  <a:cubicBezTo>
                    <a:pt x="3453" y="2446"/>
                    <a:pt x="3390" y="2043"/>
                    <a:pt x="3272" y="1653"/>
                  </a:cubicBezTo>
                  <a:cubicBezTo>
                    <a:pt x="3136" y="1190"/>
                    <a:pt x="2920" y="755"/>
                    <a:pt x="2637" y="365"/>
                  </a:cubicBezTo>
                  <a:cubicBezTo>
                    <a:pt x="2601" y="315"/>
                    <a:pt x="2560" y="265"/>
                    <a:pt x="2521" y="215"/>
                  </a:cubicBezTo>
                  <a:cubicBezTo>
                    <a:pt x="2481" y="163"/>
                    <a:pt x="2435" y="116"/>
                    <a:pt x="2383" y="73"/>
                  </a:cubicBezTo>
                  <a:cubicBezTo>
                    <a:pt x="2354" y="50"/>
                    <a:pt x="2322" y="32"/>
                    <a:pt x="2288" y="18"/>
                  </a:cubicBezTo>
                  <a:cubicBezTo>
                    <a:pt x="2270" y="11"/>
                    <a:pt x="2252" y="7"/>
                    <a:pt x="2231" y="2"/>
                  </a:cubicBezTo>
                  <a:cubicBezTo>
                    <a:pt x="2213" y="0"/>
                    <a:pt x="2193" y="0"/>
                    <a:pt x="217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041986" y="3676995"/>
              <a:ext cx="32520" cy="138778"/>
            </a:xfrm>
            <a:custGeom>
              <a:avLst/>
              <a:gdLst/>
              <a:ahLst/>
              <a:cxnLst/>
              <a:rect l="l" t="t" r="r" b="b"/>
              <a:pathLst>
                <a:path w="329" h="1404" extrusionOk="0">
                  <a:moveTo>
                    <a:pt x="329" y="0"/>
                  </a:moveTo>
                  <a:lnTo>
                    <a:pt x="329" y="0"/>
                  </a:lnTo>
                  <a:cubicBezTo>
                    <a:pt x="261" y="12"/>
                    <a:pt x="197" y="50"/>
                    <a:pt x="154" y="105"/>
                  </a:cubicBezTo>
                  <a:cubicBezTo>
                    <a:pt x="105" y="166"/>
                    <a:pt x="71" y="236"/>
                    <a:pt x="55" y="313"/>
                  </a:cubicBezTo>
                  <a:cubicBezTo>
                    <a:pt x="41" y="370"/>
                    <a:pt x="32" y="429"/>
                    <a:pt x="25" y="488"/>
                  </a:cubicBezTo>
                  <a:cubicBezTo>
                    <a:pt x="23" y="513"/>
                    <a:pt x="18" y="551"/>
                    <a:pt x="14" y="585"/>
                  </a:cubicBezTo>
                  <a:cubicBezTo>
                    <a:pt x="12" y="622"/>
                    <a:pt x="9" y="649"/>
                    <a:pt x="9" y="649"/>
                  </a:cubicBezTo>
                  <a:cubicBezTo>
                    <a:pt x="9" y="649"/>
                    <a:pt x="0" y="744"/>
                    <a:pt x="3" y="796"/>
                  </a:cubicBezTo>
                  <a:cubicBezTo>
                    <a:pt x="0" y="885"/>
                    <a:pt x="7" y="973"/>
                    <a:pt x="23" y="1059"/>
                  </a:cubicBezTo>
                  <a:cubicBezTo>
                    <a:pt x="34" y="1136"/>
                    <a:pt x="64" y="1206"/>
                    <a:pt x="109" y="1270"/>
                  </a:cubicBezTo>
                  <a:cubicBezTo>
                    <a:pt x="150" y="1327"/>
                    <a:pt x="202" y="1372"/>
                    <a:pt x="263" y="1404"/>
                  </a:cubicBezTo>
                  <a:cubicBezTo>
                    <a:pt x="227" y="1352"/>
                    <a:pt x="200" y="1293"/>
                    <a:pt x="179" y="1234"/>
                  </a:cubicBezTo>
                  <a:cubicBezTo>
                    <a:pt x="159" y="1170"/>
                    <a:pt x="143" y="1104"/>
                    <a:pt x="129" y="1039"/>
                  </a:cubicBezTo>
                  <a:cubicBezTo>
                    <a:pt x="116" y="962"/>
                    <a:pt x="111" y="880"/>
                    <a:pt x="114" y="798"/>
                  </a:cubicBezTo>
                  <a:cubicBezTo>
                    <a:pt x="114" y="749"/>
                    <a:pt x="120" y="658"/>
                    <a:pt x="120" y="658"/>
                  </a:cubicBezTo>
                  <a:cubicBezTo>
                    <a:pt x="120" y="658"/>
                    <a:pt x="120" y="628"/>
                    <a:pt x="125" y="597"/>
                  </a:cubicBezTo>
                  <a:cubicBezTo>
                    <a:pt x="127" y="565"/>
                    <a:pt x="132" y="526"/>
                    <a:pt x="136" y="501"/>
                  </a:cubicBezTo>
                  <a:cubicBezTo>
                    <a:pt x="141" y="447"/>
                    <a:pt x="152" y="393"/>
                    <a:pt x="163" y="338"/>
                  </a:cubicBezTo>
                  <a:cubicBezTo>
                    <a:pt x="177" y="275"/>
                    <a:pt x="197" y="211"/>
                    <a:pt x="222" y="148"/>
                  </a:cubicBezTo>
                  <a:cubicBezTo>
                    <a:pt x="245" y="91"/>
                    <a:pt x="281" y="39"/>
                    <a:pt x="329"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996023" y="3945258"/>
              <a:ext cx="122469" cy="224675"/>
            </a:xfrm>
            <a:custGeom>
              <a:avLst/>
              <a:gdLst/>
              <a:ahLst/>
              <a:cxnLst/>
              <a:rect l="l" t="t" r="r" b="b"/>
              <a:pathLst>
                <a:path w="1239" h="2273" extrusionOk="0">
                  <a:moveTo>
                    <a:pt x="1216" y="0"/>
                  </a:moveTo>
                  <a:cubicBezTo>
                    <a:pt x="1204" y="61"/>
                    <a:pt x="1179" y="120"/>
                    <a:pt x="1143" y="170"/>
                  </a:cubicBezTo>
                  <a:cubicBezTo>
                    <a:pt x="1111" y="220"/>
                    <a:pt x="1075" y="270"/>
                    <a:pt x="1023" y="336"/>
                  </a:cubicBezTo>
                  <a:lnTo>
                    <a:pt x="966" y="408"/>
                  </a:lnTo>
                  <a:cubicBezTo>
                    <a:pt x="826" y="583"/>
                    <a:pt x="728" y="791"/>
                    <a:pt x="687" y="1013"/>
                  </a:cubicBezTo>
                  <a:cubicBezTo>
                    <a:pt x="653" y="1186"/>
                    <a:pt x="633" y="1362"/>
                    <a:pt x="624" y="1539"/>
                  </a:cubicBezTo>
                  <a:cubicBezTo>
                    <a:pt x="615" y="1702"/>
                    <a:pt x="606" y="1848"/>
                    <a:pt x="594" y="1950"/>
                  </a:cubicBezTo>
                  <a:cubicBezTo>
                    <a:pt x="590" y="2002"/>
                    <a:pt x="583" y="2043"/>
                    <a:pt x="579" y="2070"/>
                  </a:cubicBezTo>
                  <a:cubicBezTo>
                    <a:pt x="576" y="2086"/>
                    <a:pt x="576" y="2095"/>
                    <a:pt x="574" y="2101"/>
                  </a:cubicBezTo>
                  <a:lnTo>
                    <a:pt x="572" y="2111"/>
                  </a:lnTo>
                  <a:cubicBezTo>
                    <a:pt x="572" y="2115"/>
                    <a:pt x="570" y="2122"/>
                    <a:pt x="570" y="2126"/>
                  </a:cubicBezTo>
                  <a:cubicBezTo>
                    <a:pt x="567" y="2135"/>
                    <a:pt x="563" y="2145"/>
                    <a:pt x="556" y="2154"/>
                  </a:cubicBezTo>
                  <a:cubicBezTo>
                    <a:pt x="551" y="2157"/>
                    <a:pt x="548" y="2159"/>
                    <a:pt x="540" y="2159"/>
                  </a:cubicBezTo>
                  <a:cubicBezTo>
                    <a:pt x="537" y="2159"/>
                    <a:pt x="534" y="2159"/>
                    <a:pt x="529" y="2158"/>
                  </a:cubicBezTo>
                  <a:cubicBezTo>
                    <a:pt x="502" y="2147"/>
                    <a:pt x="474" y="2133"/>
                    <a:pt x="452" y="2113"/>
                  </a:cubicBezTo>
                  <a:cubicBezTo>
                    <a:pt x="379" y="2058"/>
                    <a:pt x="320" y="1990"/>
                    <a:pt x="273" y="1916"/>
                  </a:cubicBezTo>
                  <a:cubicBezTo>
                    <a:pt x="216" y="1823"/>
                    <a:pt x="173" y="1723"/>
                    <a:pt x="148" y="1619"/>
                  </a:cubicBezTo>
                  <a:cubicBezTo>
                    <a:pt x="137" y="1562"/>
                    <a:pt x="127" y="1505"/>
                    <a:pt x="121" y="1449"/>
                  </a:cubicBezTo>
                  <a:cubicBezTo>
                    <a:pt x="116" y="1392"/>
                    <a:pt x="114" y="1335"/>
                    <a:pt x="114" y="1279"/>
                  </a:cubicBezTo>
                  <a:cubicBezTo>
                    <a:pt x="118" y="1170"/>
                    <a:pt x="132" y="1061"/>
                    <a:pt x="155" y="954"/>
                  </a:cubicBezTo>
                  <a:cubicBezTo>
                    <a:pt x="159" y="929"/>
                    <a:pt x="164" y="905"/>
                    <a:pt x="171" y="882"/>
                  </a:cubicBezTo>
                  <a:cubicBezTo>
                    <a:pt x="175" y="857"/>
                    <a:pt x="180" y="834"/>
                    <a:pt x="186" y="814"/>
                  </a:cubicBezTo>
                  <a:cubicBezTo>
                    <a:pt x="191" y="791"/>
                    <a:pt x="198" y="766"/>
                    <a:pt x="202" y="746"/>
                  </a:cubicBezTo>
                  <a:cubicBezTo>
                    <a:pt x="214" y="705"/>
                    <a:pt x="223" y="673"/>
                    <a:pt x="229" y="651"/>
                  </a:cubicBezTo>
                  <a:cubicBezTo>
                    <a:pt x="268" y="519"/>
                    <a:pt x="288" y="381"/>
                    <a:pt x="288" y="243"/>
                  </a:cubicBezTo>
                  <a:lnTo>
                    <a:pt x="288" y="243"/>
                  </a:lnTo>
                  <a:cubicBezTo>
                    <a:pt x="218" y="360"/>
                    <a:pt x="161" y="487"/>
                    <a:pt x="123" y="621"/>
                  </a:cubicBezTo>
                  <a:cubicBezTo>
                    <a:pt x="116" y="644"/>
                    <a:pt x="107" y="678"/>
                    <a:pt x="96" y="719"/>
                  </a:cubicBezTo>
                  <a:cubicBezTo>
                    <a:pt x="89" y="739"/>
                    <a:pt x="84" y="762"/>
                    <a:pt x="78" y="787"/>
                  </a:cubicBezTo>
                  <a:cubicBezTo>
                    <a:pt x="71" y="812"/>
                    <a:pt x="66" y="832"/>
                    <a:pt x="59" y="857"/>
                  </a:cubicBezTo>
                  <a:cubicBezTo>
                    <a:pt x="55" y="880"/>
                    <a:pt x="50" y="907"/>
                    <a:pt x="44" y="934"/>
                  </a:cubicBezTo>
                  <a:cubicBezTo>
                    <a:pt x="21" y="1045"/>
                    <a:pt x="7" y="1161"/>
                    <a:pt x="3" y="1276"/>
                  </a:cubicBezTo>
                  <a:cubicBezTo>
                    <a:pt x="1" y="1338"/>
                    <a:pt x="3" y="1399"/>
                    <a:pt x="10" y="1462"/>
                  </a:cubicBezTo>
                  <a:cubicBezTo>
                    <a:pt x="16" y="1523"/>
                    <a:pt x="25" y="1585"/>
                    <a:pt x="41" y="1646"/>
                  </a:cubicBezTo>
                  <a:cubicBezTo>
                    <a:pt x="69" y="1761"/>
                    <a:pt x="114" y="1873"/>
                    <a:pt x="177" y="1975"/>
                  </a:cubicBezTo>
                  <a:cubicBezTo>
                    <a:pt x="232" y="2063"/>
                    <a:pt x="302" y="2140"/>
                    <a:pt x="384" y="2201"/>
                  </a:cubicBezTo>
                  <a:cubicBezTo>
                    <a:pt x="420" y="2231"/>
                    <a:pt x="461" y="2253"/>
                    <a:pt x="504" y="2267"/>
                  </a:cubicBezTo>
                  <a:cubicBezTo>
                    <a:pt x="516" y="2270"/>
                    <a:pt x="529" y="2272"/>
                    <a:pt x="541" y="2272"/>
                  </a:cubicBezTo>
                  <a:cubicBezTo>
                    <a:pt x="554" y="2272"/>
                    <a:pt x="566" y="2270"/>
                    <a:pt x="579" y="2267"/>
                  </a:cubicBezTo>
                  <a:cubicBezTo>
                    <a:pt x="599" y="2260"/>
                    <a:pt x="619" y="2247"/>
                    <a:pt x="635" y="2231"/>
                  </a:cubicBezTo>
                  <a:cubicBezTo>
                    <a:pt x="653" y="2210"/>
                    <a:pt x="667" y="2185"/>
                    <a:pt x="674" y="2160"/>
                  </a:cubicBezTo>
                  <a:cubicBezTo>
                    <a:pt x="678" y="2145"/>
                    <a:pt x="678" y="2138"/>
                    <a:pt x="678" y="2138"/>
                  </a:cubicBezTo>
                  <a:lnTo>
                    <a:pt x="683" y="2124"/>
                  </a:lnTo>
                  <a:cubicBezTo>
                    <a:pt x="683" y="2115"/>
                    <a:pt x="685" y="2104"/>
                    <a:pt x="687" y="2088"/>
                  </a:cubicBezTo>
                  <a:cubicBezTo>
                    <a:pt x="690" y="2061"/>
                    <a:pt x="696" y="2018"/>
                    <a:pt x="703" y="1963"/>
                  </a:cubicBezTo>
                  <a:cubicBezTo>
                    <a:pt x="715" y="1857"/>
                    <a:pt x="724" y="1712"/>
                    <a:pt x="733" y="1548"/>
                  </a:cubicBezTo>
                  <a:cubicBezTo>
                    <a:pt x="742" y="1376"/>
                    <a:pt x="762" y="1206"/>
                    <a:pt x="794" y="1038"/>
                  </a:cubicBezTo>
                  <a:cubicBezTo>
                    <a:pt x="823" y="884"/>
                    <a:pt x="882" y="737"/>
                    <a:pt x="964" y="603"/>
                  </a:cubicBezTo>
                  <a:cubicBezTo>
                    <a:pt x="991" y="560"/>
                    <a:pt x="1021" y="517"/>
                    <a:pt x="1052" y="478"/>
                  </a:cubicBezTo>
                  <a:lnTo>
                    <a:pt x="1109" y="404"/>
                  </a:lnTo>
                  <a:cubicBezTo>
                    <a:pt x="1157" y="345"/>
                    <a:pt x="1193" y="277"/>
                    <a:pt x="1216" y="204"/>
                  </a:cubicBezTo>
                  <a:cubicBezTo>
                    <a:pt x="1238" y="138"/>
                    <a:pt x="1238" y="66"/>
                    <a:pt x="121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092397" y="3818342"/>
              <a:ext cx="107642" cy="307111"/>
            </a:xfrm>
            <a:custGeom>
              <a:avLst/>
              <a:gdLst/>
              <a:ahLst/>
              <a:cxnLst/>
              <a:rect l="l" t="t" r="r" b="b"/>
              <a:pathLst>
                <a:path w="1089" h="3107" extrusionOk="0">
                  <a:moveTo>
                    <a:pt x="1011" y="1"/>
                  </a:moveTo>
                  <a:cubicBezTo>
                    <a:pt x="959" y="130"/>
                    <a:pt x="934" y="268"/>
                    <a:pt x="939" y="409"/>
                  </a:cubicBezTo>
                  <a:cubicBezTo>
                    <a:pt x="939" y="436"/>
                    <a:pt x="939" y="486"/>
                    <a:pt x="946" y="584"/>
                  </a:cubicBezTo>
                  <a:cubicBezTo>
                    <a:pt x="952" y="754"/>
                    <a:pt x="975" y="1037"/>
                    <a:pt x="957" y="1273"/>
                  </a:cubicBezTo>
                  <a:cubicBezTo>
                    <a:pt x="950" y="1375"/>
                    <a:pt x="937" y="1474"/>
                    <a:pt x="914" y="1574"/>
                  </a:cubicBezTo>
                  <a:cubicBezTo>
                    <a:pt x="909" y="1592"/>
                    <a:pt x="905" y="1610"/>
                    <a:pt x="900" y="1624"/>
                  </a:cubicBezTo>
                  <a:cubicBezTo>
                    <a:pt x="896" y="1640"/>
                    <a:pt x="891" y="1654"/>
                    <a:pt x="889" y="1663"/>
                  </a:cubicBezTo>
                  <a:cubicBezTo>
                    <a:pt x="884" y="1683"/>
                    <a:pt x="880" y="1694"/>
                    <a:pt x="880" y="1694"/>
                  </a:cubicBezTo>
                  <a:cubicBezTo>
                    <a:pt x="880" y="1694"/>
                    <a:pt x="875" y="1703"/>
                    <a:pt x="869" y="1722"/>
                  </a:cubicBezTo>
                  <a:cubicBezTo>
                    <a:pt x="864" y="1740"/>
                    <a:pt x="853" y="1762"/>
                    <a:pt x="841" y="1794"/>
                  </a:cubicBezTo>
                  <a:cubicBezTo>
                    <a:pt x="807" y="1873"/>
                    <a:pt x="762" y="1948"/>
                    <a:pt x="710" y="2016"/>
                  </a:cubicBezTo>
                  <a:cubicBezTo>
                    <a:pt x="587" y="2179"/>
                    <a:pt x="381" y="2343"/>
                    <a:pt x="252" y="2485"/>
                  </a:cubicBezTo>
                  <a:cubicBezTo>
                    <a:pt x="193" y="2549"/>
                    <a:pt x="139" y="2619"/>
                    <a:pt x="93" y="2694"/>
                  </a:cubicBezTo>
                  <a:cubicBezTo>
                    <a:pt x="52" y="2758"/>
                    <a:pt x="23" y="2830"/>
                    <a:pt x="12" y="2905"/>
                  </a:cubicBezTo>
                  <a:cubicBezTo>
                    <a:pt x="0" y="2973"/>
                    <a:pt x="5" y="3041"/>
                    <a:pt x="23" y="3107"/>
                  </a:cubicBezTo>
                  <a:cubicBezTo>
                    <a:pt x="39" y="3045"/>
                    <a:pt x="59" y="2984"/>
                    <a:pt x="89" y="2928"/>
                  </a:cubicBezTo>
                  <a:cubicBezTo>
                    <a:pt x="118" y="2869"/>
                    <a:pt x="150" y="2810"/>
                    <a:pt x="186" y="2751"/>
                  </a:cubicBezTo>
                  <a:cubicBezTo>
                    <a:pt x="229" y="2683"/>
                    <a:pt x="279" y="2619"/>
                    <a:pt x="334" y="2560"/>
                  </a:cubicBezTo>
                  <a:cubicBezTo>
                    <a:pt x="395" y="2495"/>
                    <a:pt x="476" y="2420"/>
                    <a:pt x="560" y="2338"/>
                  </a:cubicBezTo>
                  <a:cubicBezTo>
                    <a:pt x="646" y="2261"/>
                    <a:pt x="726" y="2175"/>
                    <a:pt x="798" y="2084"/>
                  </a:cubicBezTo>
                  <a:cubicBezTo>
                    <a:pt x="857" y="2009"/>
                    <a:pt x="905" y="1926"/>
                    <a:pt x="943" y="1839"/>
                  </a:cubicBezTo>
                  <a:cubicBezTo>
                    <a:pt x="957" y="1805"/>
                    <a:pt x="968" y="1778"/>
                    <a:pt x="975" y="1760"/>
                  </a:cubicBezTo>
                  <a:cubicBezTo>
                    <a:pt x="980" y="1742"/>
                    <a:pt x="984" y="1733"/>
                    <a:pt x="984" y="1733"/>
                  </a:cubicBezTo>
                  <a:cubicBezTo>
                    <a:pt x="984" y="1733"/>
                    <a:pt x="989" y="1719"/>
                    <a:pt x="996" y="1697"/>
                  </a:cubicBezTo>
                  <a:cubicBezTo>
                    <a:pt x="1000" y="1685"/>
                    <a:pt x="1002" y="1672"/>
                    <a:pt x="1007" y="1656"/>
                  </a:cubicBezTo>
                  <a:cubicBezTo>
                    <a:pt x="1011" y="1640"/>
                    <a:pt x="1016" y="1622"/>
                    <a:pt x="1023" y="1601"/>
                  </a:cubicBezTo>
                  <a:cubicBezTo>
                    <a:pt x="1045" y="1497"/>
                    <a:pt x="1061" y="1391"/>
                    <a:pt x="1068" y="1284"/>
                  </a:cubicBezTo>
                  <a:cubicBezTo>
                    <a:pt x="1088" y="1035"/>
                    <a:pt x="1064" y="747"/>
                    <a:pt x="1057" y="579"/>
                  </a:cubicBezTo>
                  <a:cubicBezTo>
                    <a:pt x="1052" y="484"/>
                    <a:pt x="1050" y="438"/>
                    <a:pt x="1050" y="409"/>
                  </a:cubicBezTo>
                  <a:cubicBezTo>
                    <a:pt x="1045" y="273"/>
                    <a:pt x="1032" y="135"/>
                    <a:pt x="1011"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693262" y="3038163"/>
              <a:ext cx="146686" cy="157262"/>
            </a:xfrm>
            <a:custGeom>
              <a:avLst/>
              <a:gdLst/>
              <a:ahLst/>
              <a:cxnLst/>
              <a:rect l="l" t="t" r="r" b="b"/>
              <a:pathLst>
                <a:path w="1484" h="1591" extrusionOk="0">
                  <a:moveTo>
                    <a:pt x="289" y="0"/>
                  </a:moveTo>
                  <a:cubicBezTo>
                    <a:pt x="248" y="0"/>
                    <a:pt x="207" y="5"/>
                    <a:pt x="166" y="12"/>
                  </a:cubicBezTo>
                  <a:cubicBezTo>
                    <a:pt x="126" y="19"/>
                    <a:pt x="87" y="39"/>
                    <a:pt x="58" y="71"/>
                  </a:cubicBezTo>
                  <a:cubicBezTo>
                    <a:pt x="28" y="105"/>
                    <a:pt x="12" y="150"/>
                    <a:pt x="8" y="195"/>
                  </a:cubicBezTo>
                  <a:cubicBezTo>
                    <a:pt x="5" y="213"/>
                    <a:pt x="3" y="234"/>
                    <a:pt x="3" y="254"/>
                  </a:cubicBezTo>
                  <a:cubicBezTo>
                    <a:pt x="3" y="272"/>
                    <a:pt x="3" y="293"/>
                    <a:pt x="1" y="313"/>
                  </a:cubicBezTo>
                  <a:cubicBezTo>
                    <a:pt x="1" y="334"/>
                    <a:pt x="1" y="354"/>
                    <a:pt x="1" y="374"/>
                  </a:cubicBezTo>
                  <a:lnTo>
                    <a:pt x="1" y="406"/>
                  </a:lnTo>
                  <a:cubicBezTo>
                    <a:pt x="1" y="418"/>
                    <a:pt x="3" y="427"/>
                    <a:pt x="5" y="438"/>
                  </a:cubicBezTo>
                  <a:cubicBezTo>
                    <a:pt x="21" y="610"/>
                    <a:pt x="69" y="780"/>
                    <a:pt x="146" y="934"/>
                  </a:cubicBezTo>
                  <a:cubicBezTo>
                    <a:pt x="212" y="1064"/>
                    <a:pt x="293" y="1181"/>
                    <a:pt x="395" y="1286"/>
                  </a:cubicBezTo>
                  <a:cubicBezTo>
                    <a:pt x="434" y="1324"/>
                    <a:pt x="466" y="1356"/>
                    <a:pt x="491" y="1376"/>
                  </a:cubicBezTo>
                  <a:lnTo>
                    <a:pt x="529" y="1408"/>
                  </a:lnTo>
                  <a:cubicBezTo>
                    <a:pt x="531" y="1410"/>
                    <a:pt x="534" y="1413"/>
                    <a:pt x="538" y="1413"/>
                  </a:cubicBezTo>
                  <a:lnTo>
                    <a:pt x="561" y="1431"/>
                  </a:lnTo>
                  <a:cubicBezTo>
                    <a:pt x="593" y="1454"/>
                    <a:pt x="622" y="1474"/>
                    <a:pt x="656" y="1494"/>
                  </a:cubicBezTo>
                  <a:cubicBezTo>
                    <a:pt x="704" y="1524"/>
                    <a:pt x="758" y="1549"/>
                    <a:pt x="812" y="1567"/>
                  </a:cubicBezTo>
                  <a:cubicBezTo>
                    <a:pt x="860" y="1583"/>
                    <a:pt x="909" y="1591"/>
                    <a:pt x="958" y="1591"/>
                  </a:cubicBezTo>
                  <a:cubicBezTo>
                    <a:pt x="1068" y="1591"/>
                    <a:pt x="1176" y="1551"/>
                    <a:pt x="1259" y="1476"/>
                  </a:cubicBezTo>
                  <a:cubicBezTo>
                    <a:pt x="1322" y="1420"/>
                    <a:pt x="1375" y="1352"/>
                    <a:pt x="1411" y="1274"/>
                  </a:cubicBezTo>
                  <a:cubicBezTo>
                    <a:pt x="1445" y="1202"/>
                    <a:pt x="1468" y="1123"/>
                    <a:pt x="1477" y="1041"/>
                  </a:cubicBezTo>
                  <a:cubicBezTo>
                    <a:pt x="1483" y="971"/>
                    <a:pt x="1479" y="898"/>
                    <a:pt x="1465" y="826"/>
                  </a:cubicBezTo>
                  <a:cubicBezTo>
                    <a:pt x="1449" y="739"/>
                    <a:pt x="1425" y="656"/>
                    <a:pt x="1388" y="574"/>
                  </a:cubicBezTo>
                  <a:cubicBezTo>
                    <a:pt x="1361" y="506"/>
                    <a:pt x="1325" y="442"/>
                    <a:pt x="1279" y="384"/>
                  </a:cubicBezTo>
                  <a:cubicBezTo>
                    <a:pt x="1241" y="331"/>
                    <a:pt x="1196" y="282"/>
                    <a:pt x="1150" y="234"/>
                  </a:cubicBezTo>
                  <a:lnTo>
                    <a:pt x="1150" y="234"/>
                  </a:lnTo>
                  <a:cubicBezTo>
                    <a:pt x="1171" y="304"/>
                    <a:pt x="1186" y="363"/>
                    <a:pt x="1209" y="422"/>
                  </a:cubicBezTo>
                  <a:cubicBezTo>
                    <a:pt x="1230" y="481"/>
                    <a:pt x="1254" y="540"/>
                    <a:pt x="1286" y="617"/>
                  </a:cubicBezTo>
                  <a:cubicBezTo>
                    <a:pt x="1318" y="690"/>
                    <a:pt x="1341" y="767"/>
                    <a:pt x="1357" y="846"/>
                  </a:cubicBezTo>
                  <a:cubicBezTo>
                    <a:pt x="1368" y="907"/>
                    <a:pt x="1370" y="968"/>
                    <a:pt x="1366" y="1032"/>
                  </a:cubicBezTo>
                  <a:cubicBezTo>
                    <a:pt x="1359" y="1098"/>
                    <a:pt x="1338" y="1166"/>
                    <a:pt x="1309" y="1227"/>
                  </a:cubicBezTo>
                  <a:cubicBezTo>
                    <a:pt x="1279" y="1288"/>
                    <a:pt x="1236" y="1345"/>
                    <a:pt x="1186" y="1390"/>
                  </a:cubicBezTo>
                  <a:cubicBezTo>
                    <a:pt x="1122" y="1448"/>
                    <a:pt x="1039" y="1479"/>
                    <a:pt x="956" y="1479"/>
                  </a:cubicBezTo>
                  <a:cubicBezTo>
                    <a:pt x="919" y="1479"/>
                    <a:pt x="882" y="1473"/>
                    <a:pt x="846" y="1460"/>
                  </a:cubicBezTo>
                  <a:cubicBezTo>
                    <a:pt x="799" y="1447"/>
                    <a:pt x="753" y="1424"/>
                    <a:pt x="710" y="1399"/>
                  </a:cubicBezTo>
                  <a:cubicBezTo>
                    <a:pt x="674" y="1379"/>
                    <a:pt x="647" y="1356"/>
                    <a:pt x="627" y="1342"/>
                  </a:cubicBezTo>
                  <a:lnTo>
                    <a:pt x="604" y="1327"/>
                  </a:lnTo>
                  <a:cubicBezTo>
                    <a:pt x="602" y="1324"/>
                    <a:pt x="599" y="1322"/>
                    <a:pt x="597" y="1320"/>
                  </a:cubicBezTo>
                  <a:lnTo>
                    <a:pt x="563" y="1293"/>
                  </a:lnTo>
                  <a:cubicBezTo>
                    <a:pt x="531" y="1265"/>
                    <a:pt x="502" y="1238"/>
                    <a:pt x="472" y="1211"/>
                  </a:cubicBezTo>
                  <a:cubicBezTo>
                    <a:pt x="382" y="1113"/>
                    <a:pt x="305" y="1005"/>
                    <a:pt x="246" y="887"/>
                  </a:cubicBezTo>
                  <a:cubicBezTo>
                    <a:pt x="173" y="744"/>
                    <a:pt x="130" y="588"/>
                    <a:pt x="116" y="429"/>
                  </a:cubicBezTo>
                  <a:cubicBezTo>
                    <a:pt x="116" y="420"/>
                    <a:pt x="114" y="411"/>
                    <a:pt x="112" y="402"/>
                  </a:cubicBezTo>
                  <a:lnTo>
                    <a:pt x="112" y="372"/>
                  </a:lnTo>
                  <a:cubicBezTo>
                    <a:pt x="112" y="354"/>
                    <a:pt x="112" y="336"/>
                    <a:pt x="112" y="316"/>
                  </a:cubicBezTo>
                  <a:cubicBezTo>
                    <a:pt x="110" y="297"/>
                    <a:pt x="112" y="279"/>
                    <a:pt x="114" y="261"/>
                  </a:cubicBezTo>
                  <a:cubicBezTo>
                    <a:pt x="114" y="245"/>
                    <a:pt x="114" y="227"/>
                    <a:pt x="116" y="211"/>
                  </a:cubicBezTo>
                  <a:cubicBezTo>
                    <a:pt x="126" y="145"/>
                    <a:pt x="146" y="132"/>
                    <a:pt x="189" y="121"/>
                  </a:cubicBezTo>
                  <a:cubicBezTo>
                    <a:pt x="223" y="116"/>
                    <a:pt x="255" y="114"/>
                    <a:pt x="289" y="114"/>
                  </a:cubicBezTo>
                  <a:lnTo>
                    <a:pt x="350" y="114"/>
                  </a:lnTo>
                  <a:cubicBezTo>
                    <a:pt x="486" y="114"/>
                    <a:pt x="624" y="98"/>
                    <a:pt x="758" y="71"/>
                  </a:cubicBezTo>
                  <a:cubicBezTo>
                    <a:pt x="629" y="23"/>
                    <a:pt x="491" y="0"/>
                    <a:pt x="35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819487" y="3137403"/>
              <a:ext cx="308396" cy="643679"/>
            </a:xfrm>
            <a:custGeom>
              <a:avLst/>
              <a:gdLst/>
              <a:ahLst/>
              <a:cxnLst/>
              <a:rect l="l" t="t" r="r" b="b"/>
              <a:pathLst>
                <a:path w="3120" h="6512" extrusionOk="0">
                  <a:moveTo>
                    <a:pt x="107" y="0"/>
                  </a:moveTo>
                  <a:cubicBezTo>
                    <a:pt x="99" y="0"/>
                    <a:pt x="92" y="1"/>
                    <a:pt x="84" y="1"/>
                  </a:cubicBezTo>
                  <a:cubicBezTo>
                    <a:pt x="202" y="71"/>
                    <a:pt x="329" y="125"/>
                    <a:pt x="463" y="162"/>
                  </a:cubicBezTo>
                  <a:lnTo>
                    <a:pt x="558" y="189"/>
                  </a:lnTo>
                  <a:lnTo>
                    <a:pt x="626" y="209"/>
                  </a:lnTo>
                  <a:lnTo>
                    <a:pt x="683" y="225"/>
                  </a:lnTo>
                  <a:lnTo>
                    <a:pt x="762" y="250"/>
                  </a:lnTo>
                  <a:cubicBezTo>
                    <a:pt x="812" y="266"/>
                    <a:pt x="866" y="282"/>
                    <a:pt x="918" y="300"/>
                  </a:cubicBezTo>
                  <a:cubicBezTo>
                    <a:pt x="1025" y="334"/>
                    <a:pt x="1131" y="370"/>
                    <a:pt x="1242" y="413"/>
                  </a:cubicBezTo>
                  <a:cubicBezTo>
                    <a:pt x="1469" y="497"/>
                    <a:pt x="1689" y="601"/>
                    <a:pt x="1898" y="722"/>
                  </a:cubicBezTo>
                  <a:cubicBezTo>
                    <a:pt x="2120" y="848"/>
                    <a:pt x="2324" y="1003"/>
                    <a:pt x="2507" y="1179"/>
                  </a:cubicBezTo>
                  <a:cubicBezTo>
                    <a:pt x="2603" y="1270"/>
                    <a:pt x="2687" y="1370"/>
                    <a:pt x="2766" y="1474"/>
                  </a:cubicBezTo>
                  <a:lnTo>
                    <a:pt x="2823" y="1554"/>
                  </a:lnTo>
                  <a:cubicBezTo>
                    <a:pt x="2841" y="1581"/>
                    <a:pt x="2857" y="1610"/>
                    <a:pt x="2875" y="1637"/>
                  </a:cubicBezTo>
                  <a:cubicBezTo>
                    <a:pt x="2893" y="1665"/>
                    <a:pt x="2906" y="1694"/>
                    <a:pt x="2922" y="1721"/>
                  </a:cubicBezTo>
                  <a:cubicBezTo>
                    <a:pt x="2931" y="1737"/>
                    <a:pt x="2940" y="1751"/>
                    <a:pt x="2947" y="1764"/>
                  </a:cubicBezTo>
                  <a:lnTo>
                    <a:pt x="2956" y="1787"/>
                  </a:lnTo>
                  <a:lnTo>
                    <a:pt x="2959" y="1789"/>
                  </a:lnTo>
                  <a:lnTo>
                    <a:pt x="2938" y="1794"/>
                  </a:lnTo>
                  <a:lnTo>
                    <a:pt x="2893" y="1794"/>
                  </a:lnTo>
                  <a:cubicBezTo>
                    <a:pt x="2832" y="1789"/>
                    <a:pt x="2770" y="1776"/>
                    <a:pt x="2714" y="1755"/>
                  </a:cubicBezTo>
                  <a:cubicBezTo>
                    <a:pt x="2594" y="1705"/>
                    <a:pt x="2480" y="1642"/>
                    <a:pt x="2374" y="1569"/>
                  </a:cubicBezTo>
                  <a:cubicBezTo>
                    <a:pt x="2154" y="1420"/>
                    <a:pt x="1920" y="1293"/>
                    <a:pt x="1673" y="1191"/>
                  </a:cubicBezTo>
                  <a:cubicBezTo>
                    <a:pt x="1440" y="1093"/>
                    <a:pt x="1197" y="1021"/>
                    <a:pt x="950" y="971"/>
                  </a:cubicBezTo>
                  <a:lnTo>
                    <a:pt x="859" y="953"/>
                  </a:lnTo>
                  <a:lnTo>
                    <a:pt x="771" y="939"/>
                  </a:lnTo>
                  <a:cubicBezTo>
                    <a:pt x="744" y="935"/>
                    <a:pt x="712" y="930"/>
                    <a:pt x="683" y="928"/>
                  </a:cubicBezTo>
                  <a:lnTo>
                    <a:pt x="596" y="917"/>
                  </a:lnTo>
                  <a:cubicBezTo>
                    <a:pt x="593" y="915"/>
                    <a:pt x="591" y="914"/>
                    <a:pt x="589" y="914"/>
                  </a:cubicBezTo>
                  <a:cubicBezTo>
                    <a:pt x="579" y="914"/>
                    <a:pt x="582" y="932"/>
                    <a:pt x="578" y="944"/>
                  </a:cubicBezTo>
                  <a:lnTo>
                    <a:pt x="569" y="985"/>
                  </a:lnTo>
                  <a:cubicBezTo>
                    <a:pt x="565" y="1005"/>
                    <a:pt x="560" y="1025"/>
                    <a:pt x="556" y="1043"/>
                  </a:cubicBezTo>
                  <a:cubicBezTo>
                    <a:pt x="553" y="1059"/>
                    <a:pt x="551" y="1073"/>
                    <a:pt x="551" y="1089"/>
                  </a:cubicBezTo>
                  <a:cubicBezTo>
                    <a:pt x="546" y="1118"/>
                    <a:pt x="544" y="1148"/>
                    <a:pt x="544" y="1177"/>
                  </a:cubicBezTo>
                  <a:cubicBezTo>
                    <a:pt x="542" y="1236"/>
                    <a:pt x="546" y="1295"/>
                    <a:pt x="553" y="1352"/>
                  </a:cubicBezTo>
                  <a:cubicBezTo>
                    <a:pt x="569" y="1461"/>
                    <a:pt x="596" y="1567"/>
                    <a:pt x="639" y="1669"/>
                  </a:cubicBezTo>
                  <a:cubicBezTo>
                    <a:pt x="676" y="1762"/>
                    <a:pt x="719" y="1853"/>
                    <a:pt x="769" y="1941"/>
                  </a:cubicBezTo>
                  <a:cubicBezTo>
                    <a:pt x="855" y="2091"/>
                    <a:pt x="950" y="2234"/>
                    <a:pt x="1057" y="2370"/>
                  </a:cubicBezTo>
                  <a:cubicBezTo>
                    <a:pt x="1147" y="2490"/>
                    <a:pt x="1227" y="2594"/>
                    <a:pt x="1286" y="2680"/>
                  </a:cubicBezTo>
                  <a:cubicBezTo>
                    <a:pt x="1344" y="2769"/>
                    <a:pt x="1390" y="2839"/>
                    <a:pt x="1419" y="2886"/>
                  </a:cubicBezTo>
                  <a:lnTo>
                    <a:pt x="1460" y="2959"/>
                  </a:lnTo>
                  <a:lnTo>
                    <a:pt x="1501" y="3036"/>
                  </a:lnTo>
                  <a:cubicBezTo>
                    <a:pt x="1537" y="3106"/>
                    <a:pt x="1567" y="3181"/>
                    <a:pt x="1592" y="3258"/>
                  </a:cubicBezTo>
                  <a:cubicBezTo>
                    <a:pt x="1630" y="3374"/>
                    <a:pt x="1648" y="3499"/>
                    <a:pt x="1646" y="3621"/>
                  </a:cubicBezTo>
                  <a:cubicBezTo>
                    <a:pt x="1639" y="3784"/>
                    <a:pt x="1598" y="3945"/>
                    <a:pt x="1530" y="4093"/>
                  </a:cubicBezTo>
                  <a:cubicBezTo>
                    <a:pt x="1456" y="4258"/>
                    <a:pt x="1347" y="4428"/>
                    <a:pt x="1227" y="4609"/>
                  </a:cubicBezTo>
                  <a:cubicBezTo>
                    <a:pt x="1106" y="4791"/>
                    <a:pt x="975" y="4986"/>
                    <a:pt x="877" y="5212"/>
                  </a:cubicBezTo>
                  <a:cubicBezTo>
                    <a:pt x="825" y="5330"/>
                    <a:pt x="791" y="5453"/>
                    <a:pt x="773" y="5580"/>
                  </a:cubicBezTo>
                  <a:cubicBezTo>
                    <a:pt x="755" y="5711"/>
                    <a:pt x="762" y="5840"/>
                    <a:pt x="753" y="5963"/>
                  </a:cubicBezTo>
                  <a:cubicBezTo>
                    <a:pt x="751" y="6022"/>
                    <a:pt x="739" y="6083"/>
                    <a:pt x="723" y="6140"/>
                  </a:cubicBezTo>
                  <a:cubicBezTo>
                    <a:pt x="705" y="6196"/>
                    <a:pt x="678" y="6248"/>
                    <a:pt x="642" y="6294"/>
                  </a:cubicBezTo>
                  <a:cubicBezTo>
                    <a:pt x="624" y="6314"/>
                    <a:pt x="603" y="6335"/>
                    <a:pt x="580" y="6350"/>
                  </a:cubicBezTo>
                  <a:cubicBezTo>
                    <a:pt x="569" y="6357"/>
                    <a:pt x="558" y="6364"/>
                    <a:pt x="546" y="6371"/>
                  </a:cubicBezTo>
                  <a:lnTo>
                    <a:pt x="542" y="6353"/>
                  </a:lnTo>
                  <a:cubicBezTo>
                    <a:pt x="535" y="6321"/>
                    <a:pt x="528" y="6289"/>
                    <a:pt x="522" y="6255"/>
                  </a:cubicBezTo>
                  <a:cubicBezTo>
                    <a:pt x="413" y="5738"/>
                    <a:pt x="417" y="5203"/>
                    <a:pt x="535" y="4686"/>
                  </a:cubicBezTo>
                  <a:cubicBezTo>
                    <a:pt x="542" y="4655"/>
                    <a:pt x="551" y="4623"/>
                    <a:pt x="558" y="4591"/>
                  </a:cubicBezTo>
                  <a:cubicBezTo>
                    <a:pt x="567" y="4559"/>
                    <a:pt x="574" y="4530"/>
                    <a:pt x="583" y="4498"/>
                  </a:cubicBezTo>
                  <a:cubicBezTo>
                    <a:pt x="601" y="4435"/>
                    <a:pt x="619" y="4371"/>
                    <a:pt x="635" y="4308"/>
                  </a:cubicBezTo>
                  <a:cubicBezTo>
                    <a:pt x="673" y="4179"/>
                    <a:pt x="689" y="4043"/>
                    <a:pt x="685" y="3909"/>
                  </a:cubicBezTo>
                  <a:cubicBezTo>
                    <a:pt x="667" y="3626"/>
                    <a:pt x="456" y="3410"/>
                    <a:pt x="331" y="3256"/>
                  </a:cubicBezTo>
                  <a:cubicBezTo>
                    <a:pt x="279" y="3195"/>
                    <a:pt x="229" y="3131"/>
                    <a:pt x="184" y="3063"/>
                  </a:cubicBezTo>
                  <a:cubicBezTo>
                    <a:pt x="148" y="3007"/>
                    <a:pt x="116" y="2948"/>
                    <a:pt x="89" y="2889"/>
                  </a:cubicBezTo>
                  <a:cubicBezTo>
                    <a:pt x="61" y="2830"/>
                    <a:pt x="45" y="2769"/>
                    <a:pt x="39" y="2707"/>
                  </a:cubicBezTo>
                  <a:cubicBezTo>
                    <a:pt x="11" y="2771"/>
                    <a:pt x="0" y="2839"/>
                    <a:pt x="9" y="2909"/>
                  </a:cubicBezTo>
                  <a:cubicBezTo>
                    <a:pt x="21" y="2984"/>
                    <a:pt x="48" y="3059"/>
                    <a:pt x="91" y="3122"/>
                  </a:cubicBezTo>
                  <a:cubicBezTo>
                    <a:pt x="138" y="3195"/>
                    <a:pt x="191" y="3263"/>
                    <a:pt x="245" y="3329"/>
                  </a:cubicBezTo>
                  <a:lnTo>
                    <a:pt x="293" y="3385"/>
                  </a:lnTo>
                  <a:cubicBezTo>
                    <a:pt x="313" y="3408"/>
                    <a:pt x="331" y="3431"/>
                    <a:pt x="349" y="3453"/>
                  </a:cubicBezTo>
                  <a:cubicBezTo>
                    <a:pt x="388" y="3499"/>
                    <a:pt x="424" y="3546"/>
                    <a:pt x="456" y="3594"/>
                  </a:cubicBezTo>
                  <a:cubicBezTo>
                    <a:pt x="522" y="3689"/>
                    <a:pt x="562" y="3800"/>
                    <a:pt x="574" y="3916"/>
                  </a:cubicBezTo>
                  <a:cubicBezTo>
                    <a:pt x="578" y="4038"/>
                    <a:pt x="562" y="4161"/>
                    <a:pt x="528" y="4278"/>
                  </a:cubicBezTo>
                  <a:cubicBezTo>
                    <a:pt x="512" y="4342"/>
                    <a:pt x="494" y="4403"/>
                    <a:pt x="476" y="4467"/>
                  </a:cubicBezTo>
                  <a:cubicBezTo>
                    <a:pt x="467" y="4498"/>
                    <a:pt x="458" y="4530"/>
                    <a:pt x="451" y="4564"/>
                  </a:cubicBezTo>
                  <a:cubicBezTo>
                    <a:pt x="442" y="4596"/>
                    <a:pt x="433" y="4628"/>
                    <a:pt x="426" y="4662"/>
                  </a:cubicBezTo>
                  <a:cubicBezTo>
                    <a:pt x="306" y="5192"/>
                    <a:pt x="299" y="5745"/>
                    <a:pt x="413" y="6278"/>
                  </a:cubicBezTo>
                  <a:cubicBezTo>
                    <a:pt x="420" y="6312"/>
                    <a:pt x="426" y="6344"/>
                    <a:pt x="435" y="6378"/>
                  </a:cubicBezTo>
                  <a:lnTo>
                    <a:pt x="454" y="6455"/>
                  </a:lnTo>
                  <a:lnTo>
                    <a:pt x="467" y="6500"/>
                  </a:lnTo>
                  <a:lnTo>
                    <a:pt x="472" y="6511"/>
                  </a:lnTo>
                  <a:lnTo>
                    <a:pt x="483" y="6507"/>
                  </a:lnTo>
                  <a:lnTo>
                    <a:pt x="506" y="6500"/>
                  </a:lnTo>
                  <a:cubicBezTo>
                    <a:pt x="522" y="6498"/>
                    <a:pt x="537" y="6491"/>
                    <a:pt x="551" y="6486"/>
                  </a:cubicBezTo>
                  <a:cubicBezTo>
                    <a:pt x="567" y="6482"/>
                    <a:pt x="580" y="6477"/>
                    <a:pt x="596" y="6471"/>
                  </a:cubicBezTo>
                  <a:cubicBezTo>
                    <a:pt x="612" y="6461"/>
                    <a:pt x="630" y="6450"/>
                    <a:pt x="646" y="6439"/>
                  </a:cubicBezTo>
                  <a:cubicBezTo>
                    <a:pt x="678" y="6416"/>
                    <a:pt x="705" y="6391"/>
                    <a:pt x="728" y="6362"/>
                  </a:cubicBezTo>
                  <a:cubicBezTo>
                    <a:pt x="773" y="6305"/>
                    <a:pt x="807" y="6242"/>
                    <a:pt x="830" y="6171"/>
                  </a:cubicBezTo>
                  <a:cubicBezTo>
                    <a:pt x="850" y="6106"/>
                    <a:pt x="862" y="6038"/>
                    <a:pt x="864" y="5967"/>
                  </a:cubicBezTo>
                  <a:cubicBezTo>
                    <a:pt x="875" y="5836"/>
                    <a:pt x="864" y="5709"/>
                    <a:pt x="884" y="5593"/>
                  </a:cubicBezTo>
                  <a:cubicBezTo>
                    <a:pt x="900" y="5475"/>
                    <a:pt x="932" y="5362"/>
                    <a:pt x="979" y="5255"/>
                  </a:cubicBezTo>
                  <a:cubicBezTo>
                    <a:pt x="1072" y="5040"/>
                    <a:pt x="1202" y="4850"/>
                    <a:pt x="1320" y="4668"/>
                  </a:cubicBezTo>
                  <a:cubicBezTo>
                    <a:pt x="1440" y="4487"/>
                    <a:pt x="1553" y="4312"/>
                    <a:pt x="1632" y="4136"/>
                  </a:cubicBezTo>
                  <a:cubicBezTo>
                    <a:pt x="1707" y="3975"/>
                    <a:pt x="1750" y="3800"/>
                    <a:pt x="1759" y="3623"/>
                  </a:cubicBezTo>
                  <a:cubicBezTo>
                    <a:pt x="1762" y="3487"/>
                    <a:pt x="1741" y="3351"/>
                    <a:pt x="1698" y="3222"/>
                  </a:cubicBezTo>
                  <a:cubicBezTo>
                    <a:pt x="1671" y="3140"/>
                    <a:pt x="1639" y="3061"/>
                    <a:pt x="1601" y="2984"/>
                  </a:cubicBezTo>
                  <a:cubicBezTo>
                    <a:pt x="1573" y="2932"/>
                    <a:pt x="1560" y="2905"/>
                    <a:pt x="1560" y="2905"/>
                  </a:cubicBezTo>
                  <a:cubicBezTo>
                    <a:pt x="1560" y="2905"/>
                    <a:pt x="1544" y="2877"/>
                    <a:pt x="1514" y="2828"/>
                  </a:cubicBezTo>
                  <a:cubicBezTo>
                    <a:pt x="1485" y="2778"/>
                    <a:pt x="1440" y="2705"/>
                    <a:pt x="1376" y="2617"/>
                  </a:cubicBezTo>
                  <a:cubicBezTo>
                    <a:pt x="1315" y="2528"/>
                    <a:pt x="1236" y="2422"/>
                    <a:pt x="1145" y="2302"/>
                  </a:cubicBezTo>
                  <a:cubicBezTo>
                    <a:pt x="1043" y="2168"/>
                    <a:pt x="950" y="2030"/>
                    <a:pt x="866" y="1884"/>
                  </a:cubicBezTo>
                  <a:cubicBezTo>
                    <a:pt x="819" y="1801"/>
                    <a:pt x="778" y="1714"/>
                    <a:pt x="744" y="1626"/>
                  </a:cubicBezTo>
                  <a:cubicBezTo>
                    <a:pt x="705" y="1533"/>
                    <a:pt x="680" y="1436"/>
                    <a:pt x="664" y="1336"/>
                  </a:cubicBezTo>
                  <a:cubicBezTo>
                    <a:pt x="658" y="1284"/>
                    <a:pt x="655" y="1232"/>
                    <a:pt x="658" y="1179"/>
                  </a:cubicBezTo>
                  <a:cubicBezTo>
                    <a:pt x="658" y="1152"/>
                    <a:pt x="660" y="1125"/>
                    <a:pt x="662" y="1100"/>
                  </a:cubicBezTo>
                  <a:cubicBezTo>
                    <a:pt x="664" y="1087"/>
                    <a:pt x="667" y="1073"/>
                    <a:pt x="669" y="1059"/>
                  </a:cubicBezTo>
                  <a:lnTo>
                    <a:pt x="671" y="1041"/>
                  </a:lnTo>
                  <a:lnTo>
                    <a:pt x="671" y="1034"/>
                  </a:lnTo>
                  <a:cubicBezTo>
                    <a:pt x="701" y="1039"/>
                    <a:pt x="728" y="1041"/>
                    <a:pt x="757" y="1048"/>
                  </a:cubicBezTo>
                  <a:lnTo>
                    <a:pt x="841" y="1062"/>
                  </a:lnTo>
                  <a:lnTo>
                    <a:pt x="930" y="1077"/>
                  </a:lnTo>
                  <a:cubicBezTo>
                    <a:pt x="1170" y="1125"/>
                    <a:pt x="1406" y="1198"/>
                    <a:pt x="1632" y="1293"/>
                  </a:cubicBezTo>
                  <a:cubicBezTo>
                    <a:pt x="1870" y="1390"/>
                    <a:pt x="2099" y="1515"/>
                    <a:pt x="2312" y="1660"/>
                  </a:cubicBezTo>
                  <a:cubicBezTo>
                    <a:pt x="2426" y="1739"/>
                    <a:pt x="2548" y="1805"/>
                    <a:pt x="2675" y="1857"/>
                  </a:cubicBezTo>
                  <a:cubicBezTo>
                    <a:pt x="2743" y="1882"/>
                    <a:pt x="2816" y="1898"/>
                    <a:pt x="2888" y="1903"/>
                  </a:cubicBezTo>
                  <a:lnTo>
                    <a:pt x="2945" y="1903"/>
                  </a:lnTo>
                  <a:lnTo>
                    <a:pt x="2974" y="1898"/>
                  </a:lnTo>
                  <a:lnTo>
                    <a:pt x="2999" y="1896"/>
                  </a:lnTo>
                  <a:lnTo>
                    <a:pt x="3022" y="1891"/>
                  </a:lnTo>
                  <a:lnTo>
                    <a:pt x="3119" y="1869"/>
                  </a:lnTo>
                  <a:cubicBezTo>
                    <a:pt x="3106" y="1839"/>
                    <a:pt x="3095" y="1810"/>
                    <a:pt x="3079" y="1778"/>
                  </a:cubicBezTo>
                  <a:lnTo>
                    <a:pt x="3047" y="1712"/>
                  </a:lnTo>
                  <a:cubicBezTo>
                    <a:pt x="3040" y="1696"/>
                    <a:pt x="3031" y="1683"/>
                    <a:pt x="3022" y="1667"/>
                  </a:cubicBezTo>
                  <a:cubicBezTo>
                    <a:pt x="3004" y="1637"/>
                    <a:pt x="2990" y="1606"/>
                    <a:pt x="2970" y="1578"/>
                  </a:cubicBezTo>
                  <a:cubicBezTo>
                    <a:pt x="2952" y="1549"/>
                    <a:pt x="2936" y="1520"/>
                    <a:pt x="2913" y="1490"/>
                  </a:cubicBezTo>
                  <a:lnTo>
                    <a:pt x="2854" y="1406"/>
                  </a:lnTo>
                  <a:cubicBezTo>
                    <a:pt x="2775" y="1297"/>
                    <a:pt x="2684" y="1193"/>
                    <a:pt x="2587" y="1100"/>
                  </a:cubicBezTo>
                  <a:cubicBezTo>
                    <a:pt x="2396" y="914"/>
                    <a:pt x="2183" y="756"/>
                    <a:pt x="1954" y="624"/>
                  </a:cubicBezTo>
                  <a:cubicBezTo>
                    <a:pt x="1739" y="499"/>
                    <a:pt x="1514" y="393"/>
                    <a:pt x="1281" y="307"/>
                  </a:cubicBezTo>
                  <a:cubicBezTo>
                    <a:pt x="1170" y="264"/>
                    <a:pt x="1061" y="227"/>
                    <a:pt x="952" y="191"/>
                  </a:cubicBezTo>
                  <a:cubicBezTo>
                    <a:pt x="900" y="173"/>
                    <a:pt x="846" y="157"/>
                    <a:pt x="794" y="141"/>
                  </a:cubicBezTo>
                  <a:lnTo>
                    <a:pt x="717" y="119"/>
                  </a:lnTo>
                  <a:lnTo>
                    <a:pt x="658" y="100"/>
                  </a:lnTo>
                  <a:lnTo>
                    <a:pt x="590" y="80"/>
                  </a:lnTo>
                  <a:lnTo>
                    <a:pt x="492" y="53"/>
                  </a:lnTo>
                  <a:cubicBezTo>
                    <a:pt x="366" y="19"/>
                    <a:pt x="237" y="0"/>
                    <a:pt x="107"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4435376" y="3098458"/>
              <a:ext cx="419795" cy="665919"/>
            </a:xfrm>
            <a:custGeom>
              <a:avLst/>
              <a:gdLst/>
              <a:ahLst/>
              <a:cxnLst/>
              <a:rect l="l" t="t" r="r" b="b"/>
              <a:pathLst>
                <a:path w="4247" h="6737" extrusionOk="0">
                  <a:moveTo>
                    <a:pt x="585" y="0"/>
                  </a:moveTo>
                  <a:cubicBezTo>
                    <a:pt x="531" y="2"/>
                    <a:pt x="474" y="7"/>
                    <a:pt x="420" y="18"/>
                  </a:cubicBezTo>
                  <a:cubicBezTo>
                    <a:pt x="363" y="27"/>
                    <a:pt x="309" y="43"/>
                    <a:pt x="257" y="66"/>
                  </a:cubicBezTo>
                  <a:cubicBezTo>
                    <a:pt x="200" y="86"/>
                    <a:pt x="148" y="118"/>
                    <a:pt x="105" y="159"/>
                  </a:cubicBezTo>
                  <a:cubicBezTo>
                    <a:pt x="80" y="182"/>
                    <a:pt x="60" y="207"/>
                    <a:pt x="44" y="234"/>
                  </a:cubicBezTo>
                  <a:cubicBezTo>
                    <a:pt x="35" y="247"/>
                    <a:pt x="28" y="263"/>
                    <a:pt x="23" y="277"/>
                  </a:cubicBezTo>
                  <a:cubicBezTo>
                    <a:pt x="19" y="286"/>
                    <a:pt x="16" y="293"/>
                    <a:pt x="14" y="302"/>
                  </a:cubicBezTo>
                  <a:cubicBezTo>
                    <a:pt x="12" y="313"/>
                    <a:pt x="7" y="329"/>
                    <a:pt x="5" y="340"/>
                  </a:cubicBezTo>
                  <a:lnTo>
                    <a:pt x="1" y="417"/>
                  </a:lnTo>
                  <a:lnTo>
                    <a:pt x="1" y="438"/>
                  </a:lnTo>
                  <a:lnTo>
                    <a:pt x="1" y="447"/>
                  </a:lnTo>
                  <a:cubicBezTo>
                    <a:pt x="1" y="449"/>
                    <a:pt x="1" y="449"/>
                    <a:pt x="3" y="449"/>
                  </a:cubicBezTo>
                  <a:lnTo>
                    <a:pt x="46" y="449"/>
                  </a:lnTo>
                  <a:cubicBezTo>
                    <a:pt x="71" y="449"/>
                    <a:pt x="98" y="445"/>
                    <a:pt x="125" y="442"/>
                  </a:cubicBezTo>
                  <a:lnTo>
                    <a:pt x="168" y="440"/>
                  </a:lnTo>
                  <a:cubicBezTo>
                    <a:pt x="267" y="431"/>
                    <a:pt x="366" y="427"/>
                    <a:pt x="465" y="427"/>
                  </a:cubicBezTo>
                  <a:cubicBezTo>
                    <a:pt x="577" y="427"/>
                    <a:pt x="689" y="433"/>
                    <a:pt x="801" y="442"/>
                  </a:cubicBezTo>
                  <a:cubicBezTo>
                    <a:pt x="1202" y="476"/>
                    <a:pt x="1597" y="574"/>
                    <a:pt x="1968" y="728"/>
                  </a:cubicBezTo>
                  <a:lnTo>
                    <a:pt x="2098" y="785"/>
                  </a:lnTo>
                  <a:lnTo>
                    <a:pt x="2220" y="844"/>
                  </a:lnTo>
                  <a:cubicBezTo>
                    <a:pt x="2299" y="882"/>
                    <a:pt x="2374" y="925"/>
                    <a:pt x="2447" y="975"/>
                  </a:cubicBezTo>
                  <a:cubicBezTo>
                    <a:pt x="2512" y="1018"/>
                    <a:pt x="2576" y="1068"/>
                    <a:pt x="2630" y="1127"/>
                  </a:cubicBezTo>
                  <a:cubicBezTo>
                    <a:pt x="2680" y="1181"/>
                    <a:pt x="2723" y="1240"/>
                    <a:pt x="2759" y="1304"/>
                  </a:cubicBezTo>
                  <a:cubicBezTo>
                    <a:pt x="2821" y="1422"/>
                    <a:pt x="2868" y="1544"/>
                    <a:pt x="2905" y="1671"/>
                  </a:cubicBezTo>
                  <a:cubicBezTo>
                    <a:pt x="2939" y="1784"/>
                    <a:pt x="2966" y="1886"/>
                    <a:pt x="2988" y="1968"/>
                  </a:cubicBezTo>
                  <a:cubicBezTo>
                    <a:pt x="3034" y="2133"/>
                    <a:pt x="3059" y="2226"/>
                    <a:pt x="3059" y="2226"/>
                  </a:cubicBezTo>
                  <a:cubicBezTo>
                    <a:pt x="3059" y="2226"/>
                    <a:pt x="3063" y="2249"/>
                    <a:pt x="3075" y="2294"/>
                  </a:cubicBezTo>
                  <a:cubicBezTo>
                    <a:pt x="3086" y="2337"/>
                    <a:pt x="3104" y="2403"/>
                    <a:pt x="3120" y="2485"/>
                  </a:cubicBezTo>
                  <a:cubicBezTo>
                    <a:pt x="3138" y="2569"/>
                    <a:pt x="3161" y="2671"/>
                    <a:pt x="3181" y="2786"/>
                  </a:cubicBezTo>
                  <a:cubicBezTo>
                    <a:pt x="3199" y="2904"/>
                    <a:pt x="3220" y="3038"/>
                    <a:pt x="3229" y="3183"/>
                  </a:cubicBezTo>
                  <a:cubicBezTo>
                    <a:pt x="3240" y="3342"/>
                    <a:pt x="3240" y="3503"/>
                    <a:pt x="3226" y="3661"/>
                  </a:cubicBezTo>
                  <a:cubicBezTo>
                    <a:pt x="3213" y="3831"/>
                    <a:pt x="3188" y="4013"/>
                    <a:pt x="3163" y="4205"/>
                  </a:cubicBezTo>
                  <a:cubicBezTo>
                    <a:pt x="3136" y="4403"/>
                    <a:pt x="3118" y="4604"/>
                    <a:pt x="3111" y="4804"/>
                  </a:cubicBezTo>
                  <a:cubicBezTo>
                    <a:pt x="3109" y="4910"/>
                    <a:pt x="3113" y="5017"/>
                    <a:pt x="3124" y="5121"/>
                  </a:cubicBezTo>
                  <a:cubicBezTo>
                    <a:pt x="3136" y="5230"/>
                    <a:pt x="3156" y="5337"/>
                    <a:pt x="3186" y="5441"/>
                  </a:cubicBezTo>
                  <a:cubicBezTo>
                    <a:pt x="3301" y="5867"/>
                    <a:pt x="3544" y="6248"/>
                    <a:pt x="3882" y="6534"/>
                  </a:cubicBezTo>
                  <a:cubicBezTo>
                    <a:pt x="3902" y="6552"/>
                    <a:pt x="3922" y="6568"/>
                    <a:pt x="3945" y="6583"/>
                  </a:cubicBezTo>
                  <a:lnTo>
                    <a:pt x="3977" y="6608"/>
                  </a:lnTo>
                  <a:lnTo>
                    <a:pt x="4034" y="6649"/>
                  </a:lnTo>
                  <a:lnTo>
                    <a:pt x="4154" y="6735"/>
                  </a:lnTo>
                  <a:cubicBezTo>
                    <a:pt x="4154" y="6735"/>
                    <a:pt x="4155" y="6736"/>
                    <a:pt x="4155" y="6736"/>
                  </a:cubicBezTo>
                  <a:cubicBezTo>
                    <a:pt x="4156" y="6736"/>
                    <a:pt x="4156" y="6736"/>
                    <a:pt x="4156" y="6735"/>
                  </a:cubicBezTo>
                  <a:lnTo>
                    <a:pt x="4156" y="6731"/>
                  </a:lnTo>
                  <a:lnTo>
                    <a:pt x="4156" y="6719"/>
                  </a:lnTo>
                  <a:lnTo>
                    <a:pt x="4156" y="6701"/>
                  </a:lnTo>
                  <a:lnTo>
                    <a:pt x="4158" y="6661"/>
                  </a:lnTo>
                  <a:lnTo>
                    <a:pt x="4163" y="6583"/>
                  </a:lnTo>
                  <a:cubicBezTo>
                    <a:pt x="4170" y="6472"/>
                    <a:pt x="4176" y="6364"/>
                    <a:pt x="4183" y="6255"/>
                  </a:cubicBezTo>
                  <a:cubicBezTo>
                    <a:pt x="4197" y="6057"/>
                    <a:pt x="4210" y="5865"/>
                    <a:pt x="4222" y="5679"/>
                  </a:cubicBezTo>
                  <a:cubicBezTo>
                    <a:pt x="4228" y="5568"/>
                    <a:pt x="4233" y="5475"/>
                    <a:pt x="4238" y="5430"/>
                  </a:cubicBezTo>
                  <a:cubicBezTo>
                    <a:pt x="4247" y="5291"/>
                    <a:pt x="4238" y="5153"/>
                    <a:pt x="4208" y="5019"/>
                  </a:cubicBezTo>
                  <a:cubicBezTo>
                    <a:pt x="4163" y="5148"/>
                    <a:pt x="4136" y="5284"/>
                    <a:pt x="4126" y="5423"/>
                  </a:cubicBezTo>
                  <a:cubicBezTo>
                    <a:pt x="4124" y="5468"/>
                    <a:pt x="4117" y="5561"/>
                    <a:pt x="4111" y="5672"/>
                  </a:cubicBezTo>
                  <a:cubicBezTo>
                    <a:pt x="4099" y="5856"/>
                    <a:pt x="4086" y="6048"/>
                    <a:pt x="4074" y="6248"/>
                  </a:cubicBezTo>
                  <a:cubicBezTo>
                    <a:pt x="4068" y="6341"/>
                    <a:pt x="4061" y="6436"/>
                    <a:pt x="4056" y="6534"/>
                  </a:cubicBezTo>
                  <a:lnTo>
                    <a:pt x="4047" y="6527"/>
                  </a:lnTo>
                  <a:lnTo>
                    <a:pt x="4045" y="6524"/>
                  </a:lnTo>
                  <a:lnTo>
                    <a:pt x="4040" y="6522"/>
                  </a:lnTo>
                  <a:lnTo>
                    <a:pt x="4011" y="6500"/>
                  </a:lnTo>
                  <a:cubicBezTo>
                    <a:pt x="3990" y="6484"/>
                    <a:pt x="3970" y="6468"/>
                    <a:pt x="3952" y="6452"/>
                  </a:cubicBezTo>
                  <a:cubicBezTo>
                    <a:pt x="3548" y="6112"/>
                    <a:pt x="3292" y="5634"/>
                    <a:pt x="3233" y="5112"/>
                  </a:cubicBezTo>
                  <a:cubicBezTo>
                    <a:pt x="3222" y="5012"/>
                    <a:pt x="3220" y="4910"/>
                    <a:pt x="3220" y="4808"/>
                  </a:cubicBezTo>
                  <a:cubicBezTo>
                    <a:pt x="3226" y="4611"/>
                    <a:pt x="3245" y="4416"/>
                    <a:pt x="3272" y="4221"/>
                  </a:cubicBezTo>
                  <a:cubicBezTo>
                    <a:pt x="3297" y="4031"/>
                    <a:pt x="3322" y="3847"/>
                    <a:pt x="3335" y="3673"/>
                  </a:cubicBezTo>
                  <a:cubicBezTo>
                    <a:pt x="3349" y="3507"/>
                    <a:pt x="3349" y="3344"/>
                    <a:pt x="3338" y="3178"/>
                  </a:cubicBezTo>
                  <a:cubicBezTo>
                    <a:pt x="3328" y="3027"/>
                    <a:pt x="3310" y="2891"/>
                    <a:pt x="3288" y="2770"/>
                  </a:cubicBezTo>
                  <a:cubicBezTo>
                    <a:pt x="3267" y="2650"/>
                    <a:pt x="3247" y="2546"/>
                    <a:pt x="3226" y="2462"/>
                  </a:cubicBezTo>
                  <a:cubicBezTo>
                    <a:pt x="3208" y="2378"/>
                    <a:pt x="3192" y="2312"/>
                    <a:pt x="3181" y="2269"/>
                  </a:cubicBezTo>
                  <a:lnTo>
                    <a:pt x="3163" y="2201"/>
                  </a:lnTo>
                  <a:cubicBezTo>
                    <a:pt x="3163" y="2201"/>
                    <a:pt x="3140" y="2106"/>
                    <a:pt x="3095" y="1941"/>
                  </a:cubicBezTo>
                  <a:cubicBezTo>
                    <a:pt x="3072" y="1857"/>
                    <a:pt x="3045" y="1757"/>
                    <a:pt x="3009" y="1641"/>
                  </a:cubicBezTo>
                  <a:cubicBezTo>
                    <a:pt x="2973" y="1505"/>
                    <a:pt x="2920" y="1376"/>
                    <a:pt x="2857" y="1252"/>
                  </a:cubicBezTo>
                  <a:cubicBezTo>
                    <a:pt x="2816" y="1181"/>
                    <a:pt x="2766" y="1113"/>
                    <a:pt x="2710" y="1054"/>
                  </a:cubicBezTo>
                  <a:cubicBezTo>
                    <a:pt x="2648" y="989"/>
                    <a:pt x="2583" y="932"/>
                    <a:pt x="2508" y="884"/>
                  </a:cubicBezTo>
                  <a:cubicBezTo>
                    <a:pt x="2431" y="832"/>
                    <a:pt x="2351" y="787"/>
                    <a:pt x="2270" y="746"/>
                  </a:cubicBezTo>
                  <a:lnTo>
                    <a:pt x="2143" y="685"/>
                  </a:lnTo>
                  <a:lnTo>
                    <a:pt x="2011" y="628"/>
                  </a:lnTo>
                  <a:cubicBezTo>
                    <a:pt x="1628" y="469"/>
                    <a:pt x="1222" y="370"/>
                    <a:pt x="810" y="333"/>
                  </a:cubicBezTo>
                  <a:cubicBezTo>
                    <a:pt x="694" y="324"/>
                    <a:pt x="579" y="319"/>
                    <a:pt x="463" y="319"/>
                  </a:cubicBezTo>
                  <a:cubicBezTo>
                    <a:pt x="361" y="319"/>
                    <a:pt x="259" y="323"/>
                    <a:pt x="157" y="331"/>
                  </a:cubicBezTo>
                  <a:lnTo>
                    <a:pt x="121" y="333"/>
                  </a:lnTo>
                  <a:cubicBezTo>
                    <a:pt x="123" y="329"/>
                    <a:pt x="123" y="324"/>
                    <a:pt x="125" y="320"/>
                  </a:cubicBezTo>
                  <a:cubicBezTo>
                    <a:pt x="130" y="309"/>
                    <a:pt x="134" y="299"/>
                    <a:pt x="139" y="290"/>
                  </a:cubicBezTo>
                  <a:cubicBezTo>
                    <a:pt x="150" y="272"/>
                    <a:pt x="164" y="256"/>
                    <a:pt x="180" y="241"/>
                  </a:cubicBezTo>
                  <a:cubicBezTo>
                    <a:pt x="216" y="211"/>
                    <a:pt x="254" y="186"/>
                    <a:pt x="300" y="170"/>
                  </a:cubicBezTo>
                  <a:cubicBezTo>
                    <a:pt x="345" y="150"/>
                    <a:pt x="393" y="136"/>
                    <a:pt x="440" y="129"/>
                  </a:cubicBezTo>
                  <a:cubicBezTo>
                    <a:pt x="490" y="120"/>
                    <a:pt x="538" y="116"/>
                    <a:pt x="588" y="114"/>
                  </a:cubicBezTo>
                  <a:lnTo>
                    <a:pt x="665" y="114"/>
                  </a:lnTo>
                  <a:lnTo>
                    <a:pt x="742" y="116"/>
                  </a:lnTo>
                  <a:cubicBezTo>
                    <a:pt x="792" y="118"/>
                    <a:pt x="844" y="123"/>
                    <a:pt x="894" y="125"/>
                  </a:cubicBezTo>
                  <a:cubicBezTo>
                    <a:pt x="944" y="129"/>
                    <a:pt x="994" y="134"/>
                    <a:pt x="1043" y="141"/>
                  </a:cubicBezTo>
                  <a:cubicBezTo>
                    <a:pt x="1236" y="161"/>
                    <a:pt x="1427" y="193"/>
                    <a:pt x="1617" y="238"/>
                  </a:cubicBezTo>
                  <a:cubicBezTo>
                    <a:pt x="1705" y="259"/>
                    <a:pt x="1794" y="284"/>
                    <a:pt x="1880" y="309"/>
                  </a:cubicBezTo>
                  <a:cubicBezTo>
                    <a:pt x="1921" y="320"/>
                    <a:pt x="1964" y="336"/>
                    <a:pt x="2005" y="347"/>
                  </a:cubicBezTo>
                  <a:cubicBezTo>
                    <a:pt x="2025" y="354"/>
                    <a:pt x="2045" y="361"/>
                    <a:pt x="2064" y="367"/>
                  </a:cubicBezTo>
                  <a:lnTo>
                    <a:pt x="2111" y="383"/>
                  </a:lnTo>
                  <a:cubicBezTo>
                    <a:pt x="2134" y="392"/>
                    <a:pt x="2156" y="399"/>
                    <a:pt x="2175" y="408"/>
                  </a:cubicBezTo>
                  <a:lnTo>
                    <a:pt x="2268" y="442"/>
                  </a:lnTo>
                  <a:cubicBezTo>
                    <a:pt x="2394" y="494"/>
                    <a:pt x="2526" y="533"/>
                    <a:pt x="2660" y="558"/>
                  </a:cubicBezTo>
                  <a:cubicBezTo>
                    <a:pt x="2558" y="465"/>
                    <a:pt x="2438" y="390"/>
                    <a:pt x="2308" y="340"/>
                  </a:cubicBezTo>
                  <a:lnTo>
                    <a:pt x="2213" y="304"/>
                  </a:lnTo>
                  <a:cubicBezTo>
                    <a:pt x="2193" y="295"/>
                    <a:pt x="2170" y="288"/>
                    <a:pt x="2147" y="279"/>
                  </a:cubicBezTo>
                  <a:lnTo>
                    <a:pt x="2100" y="263"/>
                  </a:lnTo>
                  <a:cubicBezTo>
                    <a:pt x="2079" y="256"/>
                    <a:pt x="2059" y="247"/>
                    <a:pt x="2039" y="243"/>
                  </a:cubicBezTo>
                  <a:cubicBezTo>
                    <a:pt x="1996" y="229"/>
                    <a:pt x="1952" y="213"/>
                    <a:pt x="1909" y="202"/>
                  </a:cubicBezTo>
                  <a:cubicBezTo>
                    <a:pt x="1823" y="177"/>
                    <a:pt x="1733" y="152"/>
                    <a:pt x="1642" y="129"/>
                  </a:cubicBezTo>
                  <a:cubicBezTo>
                    <a:pt x="1449" y="84"/>
                    <a:pt x="1252" y="50"/>
                    <a:pt x="1055" y="30"/>
                  </a:cubicBezTo>
                  <a:cubicBezTo>
                    <a:pt x="1005" y="23"/>
                    <a:pt x="953" y="18"/>
                    <a:pt x="903" y="14"/>
                  </a:cubicBezTo>
                  <a:cubicBezTo>
                    <a:pt x="851" y="9"/>
                    <a:pt x="799" y="7"/>
                    <a:pt x="746" y="5"/>
                  </a:cubicBezTo>
                  <a:lnTo>
                    <a:pt x="667" y="2"/>
                  </a:lnTo>
                  <a:lnTo>
                    <a:pt x="626" y="0"/>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4179269" y="3083631"/>
              <a:ext cx="148861" cy="199963"/>
            </a:xfrm>
            <a:custGeom>
              <a:avLst/>
              <a:gdLst/>
              <a:ahLst/>
              <a:cxnLst/>
              <a:rect l="l" t="t" r="r" b="b"/>
              <a:pathLst>
                <a:path w="1506" h="2023" extrusionOk="0">
                  <a:moveTo>
                    <a:pt x="896" y="1"/>
                  </a:moveTo>
                  <a:cubicBezTo>
                    <a:pt x="919" y="28"/>
                    <a:pt x="941" y="53"/>
                    <a:pt x="962" y="78"/>
                  </a:cubicBezTo>
                  <a:cubicBezTo>
                    <a:pt x="982" y="100"/>
                    <a:pt x="998" y="128"/>
                    <a:pt x="1018" y="150"/>
                  </a:cubicBezTo>
                  <a:cubicBezTo>
                    <a:pt x="1036" y="173"/>
                    <a:pt x="1055" y="200"/>
                    <a:pt x="1077" y="225"/>
                  </a:cubicBezTo>
                  <a:cubicBezTo>
                    <a:pt x="1086" y="239"/>
                    <a:pt x="1098" y="252"/>
                    <a:pt x="1109" y="266"/>
                  </a:cubicBezTo>
                  <a:cubicBezTo>
                    <a:pt x="1118" y="282"/>
                    <a:pt x="1129" y="298"/>
                    <a:pt x="1143" y="313"/>
                  </a:cubicBezTo>
                  <a:cubicBezTo>
                    <a:pt x="1148" y="323"/>
                    <a:pt x="1157" y="332"/>
                    <a:pt x="1166" y="343"/>
                  </a:cubicBezTo>
                  <a:cubicBezTo>
                    <a:pt x="1175" y="352"/>
                    <a:pt x="1182" y="370"/>
                    <a:pt x="1193" y="386"/>
                  </a:cubicBezTo>
                  <a:cubicBezTo>
                    <a:pt x="1204" y="402"/>
                    <a:pt x="1218" y="422"/>
                    <a:pt x="1229" y="443"/>
                  </a:cubicBezTo>
                  <a:cubicBezTo>
                    <a:pt x="1240" y="465"/>
                    <a:pt x="1252" y="490"/>
                    <a:pt x="1268" y="517"/>
                  </a:cubicBezTo>
                  <a:cubicBezTo>
                    <a:pt x="1338" y="674"/>
                    <a:pt x="1379" y="842"/>
                    <a:pt x="1386" y="1012"/>
                  </a:cubicBezTo>
                  <a:cubicBezTo>
                    <a:pt x="1392" y="1193"/>
                    <a:pt x="1358" y="1374"/>
                    <a:pt x="1281" y="1538"/>
                  </a:cubicBezTo>
                  <a:cubicBezTo>
                    <a:pt x="1213" y="1694"/>
                    <a:pt x="1104" y="1805"/>
                    <a:pt x="1016" y="1855"/>
                  </a:cubicBezTo>
                  <a:cubicBezTo>
                    <a:pt x="982" y="1875"/>
                    <a:pt x="946" y="1889"/>
                    <a:pt x="907" y="1898"/>
                  </a:cubicBezTo>
                  <a:cubicBezTo>
                    <a:pt x="894" y="1903"/>
                    <a:pt x="880" y="1905"/>
                    <a:pt x="864" y="1905"/>
                  </a:cubicBezTo>
                  <a:lnTo>
                    <a:pt x="846" y="1907"/>
                  </a:lnTo>
                  <a:cubicBezTo>
                    <a:pt x="837" y="1908"/>
                    <a:pt x="828" y="1909"/>
                    <a:pt x="820" y="1909"/>
                  </a:cubicBezTo>
                  <a:cubicBezTo>
                    <a:pt x="811" y="1909"/>
                    <a:pt x="803" y="1908"/>
                    <a:pt x="794" y="1907"/>
                  </a:cubicBezTo>
                  <a:cubicBezTo>
                    <a:pt x="730" y="1900"/>
                    <a:pt x="667" y="1880"/>
                    <a:pt x="613" y="1846"/>
                  </a:cubicBezTo>
                  <a:cubicBezTo>
                    <a:pt x="574" y="1823"/>
                    <a:pt x="535" y="1796"/>
                    <a:pt x="504" y="1767"/>
                  </a:cubicBezTo>
                  <a:cubicBezTo>
                    <a:pt x="465" y="1733"/>
                    <a:pt x="429" y="1696"/>
                    <a:pt x="397" y="1658"/>
                  </a:cubicBezTo>
                  <a:cubicBezTo>
                    <a:pt x="325" y="1560"/>
                    <a:pt x="268" y="1456"/>
                    <a:pt x="225" y="1345"/>
                  </a:cubicBezTo>
                  <a:cubicBezTo>
                    <a:pt x="177" y="1229"/>
                    <a:pt x="146" y="1107"/>
                    <a:pt x="130" y="982"/>
                  </a:cubicBezTo>
                  <a:cubicBezTo>
                    <a:pt x="114" y="867"/>
                    <a:pt x="118" y="751"/>
                    <a:pt x="141" y="635"/>
                  </a:cubicBezTo>
                  <a:cubicBezTo>
                    <a:pt x="146" y="608"/>
                    <a:pt x="152" y="583"/>
                    <a:pt x="159" y="558"/>
                  </a:cubicBezTo>
                  <a:lnTo>
                    <a:pt x="170" y="522"/>
                  </a:lnTo>
                  <a:cubicBezTo>
                    <a:pt x="175" y="511"/>
                    <a:pt x="177" y="499"/>
                    <a:pt x="182" y="490"/>
                  </a:cubicBezTo>
                  <a:cubicBezTo>
                    <a:pt x="191" y="468"/>
                    <a:pt x="198" y="447"/>
                    <a:pt x="207" y="429"/>
                  </a:cubicBezTo>
                  <a:cubicBezTo>
                    <a:pt x="223" y="393"/>
                    <a:pt x="238" y="363"/>
                    <a:pt x="250" y="343"/>
                  </a:cubicBezTo>
                  <a:cubicBezTo>
                    <a:pt x="291" y="275"/>
                    <a:pt x="325" y="223"/>
                    <a:pt x="361" y="173"/>
                  </a:cubicBezTo>
                  <a:cubicBezTo>
                    <a:pt x="397" y="121"/>
                    <a:pt x="436" y="71"/>
                    <a:pt x="479" y="23"/>
                  </a:cubicBezTo>
                  <a:lnTo>
                    <a:pt x="479" y="23"/>
                  </a:lnTo>
                  <a:cubicBezTo>
                    <a:pt x="415" y="44"/>
                    <a:pt x="354" y="75"/>
                    <a:pt x="302" y="118"/>
                  </a:cubicBezTo>
                  <a:cubicBezTo>
                    <a:pt x="241" y="166"/>
                    <a:pt x="191" y="223"/>
                    <a:pt x="155" y="288"/>
                  </a:cubicBezTo>
                  <a:cubicBezTo>
                    <a:pt x="141" y="309"/>
                    <a:pt x="123" y="341"/>
                    <a:pt x="105" y="381"/>
                  </a:cubicBezTo>
                  <a:cubicBezTo>
                    <a:pt x="96" y="402"/>
                    <a:pt x="87" y="425"/>
                    <a:pt x="78" y="449"/>
                  </a:cubicBezTo>
                  <a:cubicBezTo>
                    <a:pt x="73" y="463"/>
                    <a:pt x="68" y="474"/>
                    <a:pt x="64" y="486"/>
                  </a:cubicBezTo>
                  <a:cubicBezTo>
                    <a:pt x="59" y="499"/>
                    <a:pt x="55" y="515"/>
                    <a:pt x="50" y="527"/>
                  </a:cubicBezTo>
                  <a:cubicBezTo>
                    <a:pt x="44" y="556"/>
                    <a:pt x="37" y="583"/>
                    <a:pt x="30" y="613"/>
                  </a:cubicBezTo>
                  <a:cubicBezTo>
                    <a:pt x="5" y="737"/>
                    <a:pt x="0" y="869"/>
                    <a:pt x="19" y="996"/>
                  </a:cubicBezTo>
                  <a:cubicBezTo>
                    <a:pt x="34" y="1130"/>
                    <a:pt x="68" y="1261"/>
                    <a:pt x="121" y="1386"/>
                  </a:cubicBezTo>
                  <a:cubicBezTo>
                    <a:pt x="146" y="1447"/>
                    <a:pt x="173" y="1506"/>
                    <a:pt x="204" y="1563"/>
                  </a:cubicBezTo>
                  <a:cubicBezTo>
                    <a:pt x="236" y="1619"/>
                    <a:pt x="270" y="1671"/>
                    <a:pt x="309" y="1721"/>
                  </a:cubicBezTo>
                  <a:cubicBezTo>
                    <a:pt x="345" y="1769"/>
                    <a:pt x="386" y="1812"/>
                    <a:pt x="429" y="1853"/>
                  </a:cubicBezTo>
                  <a:cubicBezTo>
                    <a:pt x="467" y="1887"/>
                    <a:pt x="511" y="1918"/>
                    <a:pt x="558" y="1946"/>
                  </a:cubicBezTo>
                  <a:cubicBezTo>
                    <a:pt x="626" y="1986"/>
                    <a:pt x="705" y="2014"/>
                    <a:pt x="785" y="2020"/>
                  </a:cubicBezTo>
                  <a:cubicBezTo>
                    <a:pt x="796" y="2022"/>
                    <a:pt x="807" y="2022"/>
                    <a:pt x="819" y="2022"/>
                  </a:cubicBezTo>
                  <a:cubicBezTo>
                    <a:pt x="830" y="2022"/>
                    <a:pt x="842" y="2022"/>
                    <a:pt x="853" y="2020"/>
                  </a:cubicBezTo>
                  <a:lnTo>
                    <a:pt x="878" y="2018"/>
                  </a:lnTo>
                  <a:cubicBezTo>
                    <a:pt x="896" y="2016"/>
                    <a:pt x="914" y="2014"/>
                    <a:pt x="932" y="2009"/>
                  </a:cubicBezTo>
                  <a:cubicBezTo>
                    <a:pt x="982" y="1998"/>
                    <a:pt x="1030" y="1977"/>
                    <a:pt x="1073" y="1952"/>
                  </a:cubicBezTo>
                  <a:cubicBezTo>
                    <a:pt x="1184" y="1889"/>
                    <a:pt x="1306" y="1760"/>
                    <a:pt x="1383" y="1587"/>
                  </a:cubicBezTo>
                  <a:cubicBezTo>
                    <a:pt x="1465" y="1408"/>
                    <a:pt x="1506" y="1209"/>
                    <a:pt x="1497" y="1009"/>
                  </a:cubicBezTo>
                  <a:cubicBezTo>
                    <a:pt x="1490" y="823"/>
                    <a:pt x="1445" y="642"/>
                    <a:pt x="1367" y="474"/>
                  </a:cubicBezTo>
                  <a:cubicBezTo>
                    <a:pt x="1352" y="443"/>
                    <a:pt x="1338" y="418"/>
                    <a:pt x="1324" y="393"/>
                  </a:cubicBezTo>
                  <a:cubicBezTo>
                    <a:pt x="1311" y="368"/>
                    <a:pt x="1297" y="347"/>
                    <a:pt x="1286" y="329"/>
                  </a:cubicBezTo>
                  <a:cubicBezTo>
                    <a:pt x="1277" y="311"/>
                    <a:pt x="1265" y="295"/>
                    <a:pt x="1256" y="282"/>
                  </a:cubicBezTo>
                  <a:cubicBezTo>
                    <a:pt x="1247" y="268"/>
                    <a:pt x="1238" y="257"/>
                    <a:pt x="1231" y="248"/>
                  </a:cubicBezTo>
                  <a:cubicBezTo>
                    <a:pt x="1218" y="230"/>
                    <a:pt x="1206" y="214"/>
                    <a:pt x="1193" y="198"/>
                  </a:cubicBezTo>
                  <a:cubicBezTo>
                    <a:pt x="1182" y="184"/>
                    <a:pt x="1168" y="171"/>
                    <a:pt x="1152" y="157"/>
                  </a:cubicBezTo>
                  <a:cubicBezTo>
                    <a:pt x="1129" y="132"/>
                    <a:pt x="1102" y="109"/>
                    <a:pt x="1073" y="91"/>
                  </a:cubicBezTo>
                  <a:cubicBezTo>
                    <a:pt x="1048" y="73"/>
                    <a:pt x="1018" y="55"/>
                    <a:pt x="991" y="41"/>
                  </a:cubicBezTo>
                  <a:cubicBezTo>
                    <a:pt x="959" y="28"/>
                    <a:pt x="928" y="12"/>
                    <a:pt x="896"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4231064" y="3058723"/>
              <a:ext cx="296733" cy="51894"/>
            </a:xfrm>
            <a:custGeom>
              <a:avLst/>
              <a:gdLst/>
              <a:ahLst/>
              <a:cxnLst/>
              <a:rect l="l" t="t" r="r" b="b"/>
              <a:pathLst>
                <a:path w="3002" h="525" extrusionOk="0">
                  <a:moveTo>
                    <a:pt x="428" y="0"/>
                  </a:moveTo>
                  <a:cubicBezTo>
                    <a:pt x="417" y="0"/>
                    <a:pt x="406" y="1"/>
                    <a:pt x="395" y="1"/>
                  </a:cubicBezTo>
                  <a:cubicBezTo>
                    <a:pt x="320" y="1"/>
                    <a:pt x="247" y="15"/>
                    <a:pt x="175" y="40"/>
                  </a:cubicBezTo>
                  <a:cubicBezTo>
                    <a:pt x="113" y="62"/>
                    <a:pt x="55" y="94"/>
                    <a:pt x="0" y="135"/>
                  </a:cubicBezTo>
                  <a:cubicBezTo>
                    <a:pt x="64" y="126"/>
                    <a:pt x="129" y="119"/>
                    <a:pt x="193" y="117"/>
                  </a:cubicBezTo>
                  <a:cubicBezTo>
                    <a:pt x="254" y="114"/>
                    <a:pt x="318" y="110"/>
                    <a:pt x="399" y="110"/>
                  </a:cubicBezTo>
                  <a:cubicBezTo>
                    <a:pt x="454" y="110"/>
                    <a:pt x="510" y="112"/>
                    <a:pt x="565" y="117"/>
                  </a:cubicBezTo>
                  <a:cubicBezTo>
                    <a:pt x="651" y="126"/>
                    <a:pt x="737" y="139"/>
                    <a:pt x="823" y="160"/>
                  </a:cubicBezTo>
                  <a:cubicBezTo>
                    <a:pt x="921" y="182"/>
                    <a:pt x="1025" y="212"/>
                    <a:pt x="1122" y="241"/>
                  </a:cubicBezTo>
                  <a:cubicBezTo>
                    <a:pt x="1220" y="268"/>
                    <a:pt x="1308" y="296"/>
                    <a:pt x="1374" y="314"/>
                  </a:cubicBezTo>
                  <a:cubicBezTo>
                    <a:pt x="1440" y="330"/>
                    <a:pt x="1480" y="341"/>
                    <a:pt x="1480" y="341"/>
                  </a:cubicBezTo>
                  <a:cubicBezTo>
                    <a:pt x="1480" y="341"/>
                    <a:pt x="1514" y="350"/>
                    <a:pt x="1573" y="361"/>
                  </a:cubicBezTo>
                  <a:lnTo>
                    <a:pt x="1675" y="380"/>
                  </a:lnTo>
                  <a:cubicBezTo>
                    <a:pt x="1714" y="386"/>
                    <a:pt x="1755" y="393"/>
                    <a:pt x="1800" y="398"/>
                  </a:cubicBezTo>
                  <a:cubicBezTo>
                    <a:pt x="1981" y="420"/>
                    <a:pt x="2197" y="434"/>
                    <a:pt x="2351" y="448"/>
                  </a:cubicBezTo>
                  <a:cubicBezTo>
                    <a:pt x="2480" y="461"/>
                    <a:pt x="2557" y="472"/>
                    <a:pt x="2598" y="479"/>
                  </a:cubicBezTo>
                  <a:cubicBezTo>
                    <a:pt x="2680" y="491"/>
                    <a:pt x="2745" y="500"/>
                    <a:pt x="2807" y="506"/>
                  </a:cubicBezTo>
                  <a:lnTo>
                    <a:pt x="3002" y="525"/>
                  </a:lnTo>
                  <a:cubicBezTo>
                    <a:pt x="2886" y="443"/>
                    <a:pt x="2754" y="391"/>
                    <a:pt x="2616" y="370"/>
                  </a:cubicBezTo>
                  <a:cubicBezTo>
                    <a:pt x="2573" y="364"/>
                    <a:pt x="2492" y="352"/>
                    <a:pt x="2360" y="339"/>
                  </a:cubicBezTo>
                  <a:cubicBezTo>
                    <a:pt x="2204" y="323"/>
                    <a:pt x="1988" y="309"/>
                    <a:pt x="1814" y="289"/>
                  </a:cubicBezTo>
                  <a:cubicBezTo>
                    <a:pt x="1768" y="284"/>
                    <a:pt x="1728" y="278"/>
                    <a:pt x="1691" y="271"/>
                  </a:cubicBezTo>
                  <a:lnTo>
                    <a:pt x="1594" y="255"/>
                  </a:lnTo>
                  <a:cubicBezTo>
                    <a:pt x="1539" y="244"/>
                    <a:pt x="1505" y="234"/>
                    <a:pt x="1505" y="234"/>
                  </a:cubicBezTo>
                  <a:cubicBezTo>
                    <a:pt x="1505" y="234"/>
                    <a:pt x="1465" y="225"/>
                    <a:pt x="1401" y="207"/>
                  </a:cubicBezTo>
                  <a:cubicBezTo>
                    <a:pt x="1338" y="191"/>
                    <a:pt x="1249" y="164"/>
                    <a:pt x="1152" y="137"/>
                  </a:cubicBezTo>
                  <a:cubicBezTo>
                    <a:pt x="1054" y="108"/>
                    <a:pt x="948" y="76"/>
                    <a:pt x="846" y="53"/>
                  </a:cubicBezTo>
                  <a:cubicBezTo>
                    <a:pt x="757" y="33"/>
                    <a:pt x="667" y="17"/>
                    <a:pt x="574" y="8"/>
                  </a:cubicBezTo>
                  <a:cubicBezTo>
                    <a:pt x="526" y="4"/>
                    <a:pt x="477" y="0"/>
                    <a:pt x="428"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3973771" y="3109232"/>
              <a:ext cx="221017" cy="148169"/>
            </a:xfrm>
            <a:custGeom>
              <a:avLst/>
              <a:gdLst/>
              <a:ahLst/>
              <a:cxnLst/>
              <a:rect l="l" t="t" r="r" b="b"/>
              <a:pathLst>
                <a:path w="2236" h="1499" extrusionOk="0">
                  <a:moveTo>
                    <a:pt x="2236" y="0"/>
                  </a:moveTo>
                  <a:lnTo>
                    <a:pt x="2236" y="0"/>
                  </a:lnTo>
                  <a:cubicBezTo>
                    <a:pt x="2098" y="11"/>
                    <a:pt x="1964" y="45"/>
                    <a:pt x="1835" y="95"/>
                  </a:cubicBezTo>
                  <a:cubicBezTo>
                    <a:pt x="1807" y="107"/>
                    <a:pt x="1764" y="125"/>
                    <a:pt x="1674" y="161"/>
                  </a:cubicBezTo>
                  <a:cubicBezTo>
                    <a:pt x="1567" y="206"/>
                    <a:pt x="1386" y="288"/>
                    <a:pt x="1236" y="367"/>
                  </a:cubicBezTo>
                  <a:cubicBezTo>
                    <a:pt x="1161" y="406"/>
                    <a:pt x="1093" y="447"/>
                    <a:pt x="1046" y="476"/>
                  </a:cubicBezTo>
                  <a:cubicBezTo>
                    <a:pt x="998" y="506"/>
                    <a:pt x="969" y="526"/>
                    <a:pt x="969" y="526"/>
                  </a:cubicBezTo>
                  <a:cubicBezTo>
                    <a:pt x="969" y="526"/>
                    <a:pt x="944" y="542"/>
                    <a:pt x="905" y="571"/>
                  </a:cubicBezTo>
                  <a:cubicBezTo>
                    <a:pt x="853" y="610"/>
                    <a:pt x="803" y="651"/>
                    <a:pt x="756" y="694"/>
                  </a:cubicBezTo>
                  <a:cubicBezTo>
                    <a:pt x="642" y="798"/>
                    <a:pt x="531" y="943"/>
                    <a:pt x="452" y="1043"/>
                  </a:cubicBezTo>
                  <a:cubicBezTo>
                    <a:pt x="375" y="1143"/>
                    <a:pt x="323" y="1202"/>
                    <a:pt x="293" y="1231"/>
                  </a:cubicBezTo>
                  <a:cubicBezTo>
                    <a:pt x="180" y="1349"/>
                    <a:pt x="121" y="1415"/>
                    <a:pt x="1" y="1498"/>
                  </a:cubicBezTo>
                  <a:cubicBezTo>
                    <a:pt x="146" y="1480"/>
                    <a:pt x="250" y="1433"/>
                    <a:pt x="372" y="1308"/>
                  </a:cubicBezTo>
                  <a:cubicBezTo>
                    <a:pt x="431" y="1245"/>
                    <a:pt x="488" y="1179"/>
                    <a:pt x="540" y="1111"/>
                  </a:cubicBezTo>
                  <a:cubicBezTo>
                    <a:pt x="620" y="1011"/>
                    <a:pt x="726" y="871"/>
                    <a:pt x="830" y="775"/>
                  </a:cubicBezTo>
                  <a:cubicBezTo>
                    <a:pt x="876" y="735"/>
                    <a:pt x="921" y="696"/>
                    <a:pt x="971" y="662"/>
                  </a:cubicBezTo>
                  <a:cubicBezTo>
                    <a:pt x="1007" y="633"/>
                    <a:pt x="1032" y="619"/>
                    <a:pt x="1032" y="619"/>
                  </a:cubicBezTo>
                  <a:cubicBezTo>
                    <a:pt x="1114" y="562"/>
                    <a:pt x="1200" y="512"/>
                    <a:pt x="1288" y="467"/>
                  </a:cubicBezTo>
                  <a:cubicBezTo>
                    <a:pt x="1433" y="390"/>
                    <a:pt x="1610" y="311"/>
                    <a:pt x="1717" y="265"/>
                  </a:cubicBezTo>
                  <a:lnTo>
                    <a:pt x="1875" y="200"/>
                  </a:lnTo>
                  <a:cubicBezTo>
                    <a:pt x="2005" y="150"/>
                    <a:pt x="2125" y="82"/>
                    <a:pt x="223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156832" y="3264912"/>
              <a:ext cx="165961" cy="435808"/>
            </a:xfrm>
            <a:custGeom>
              <a:avLst/>
              <a:gdLst/>
              <a:ahLst/>
              <a:cxnLst/>
              <a:rect l="l" t="t" r="r" b="b"/>
              <a:pathLst>
                <a:path w="1679" h="4409" extrusionOk="0">
                  <a:moveTo>
                    <a:pt x="1" y="1"/>
                  </a:moveTo>
                  <a:cubicBezTo>
                    <a:pt x="19" y="32"/>
                    <a:pt x="37" y="62"/>
                    <a:pt x="53" y="89"/>
                  </a:cubicBezTo>
                  <a:cubicBezTo>
                    <a:pt x="71" y="114"/>
                    <a:pt x="82" y="143"/>
                    <a:pt x="98" y="171"/>
                  </a:cubicBezTo>
                  <a:cubicBezTo>
                    <a:pt x="114" y="196"/>
                    <a:pt x="128" y="225"/>
                    <a:pt x="146" y="254"/>
                  </a:cubicBezTo>
                  <a:cubicBezTo>
                    <a:pt x="162" y="284"/>
                    <a:pt x="178" y="316"/>
                    <a:pt x="198" y="352"/>
                  </a:cubicBezTo>
                  <a:cubicBezTo>
                    <a:pt x="209" y="370"/>
                    <a:pt x="223" y="402"/>
                    <a:pt x="241" y="438"/>
                  </a:cubicBezTo>
                  <a:cubicBezTo>
                    <a:pt x="243" y="447"/>
                    <a:pt x="250" y="458"/>
                    <a:pt x="255" y="468"/>
                  </a:cubicBezTo>
                  <a:cubicBezTo>
                    <a:pt x="259" y="477"/>
                    <a:pt x="261" y="488"/>
                    <a:pt x="266" y="499"/>
                  </a:cubicBezTo>
                  <a:lnTo>
                    <a:pt x="286" y="554"/>
                  </a:lnTo>
                  <a:cubicBezTo>
                    <a:pt x="295" y="574"/>
                    <a:pt x="300" y="594"/>
                    <a:pt x="307" y="615"/>
                  </a:cubicBezTo>
                  <a:cubicBezTo>
                    <a:pt x="314" y="638"/>
                    <a:pt x="320" y="658"/>
                    <a:pt x="327" y="681"/>
                  </a:cubicBezTo>
                  <a:cubicBezTo>
                    <a:pt x="332" y="703"/>
                    <a:pt x="339" y="726"/>
                    <a:pt x="343" y="749"/>
                  </a:cubicBezTo>
                  <a:cubicBezTo>
                    <a:pt x="350" y="771"/>
                    <a:pt x="354" y="794"/>
                    <a:pt x="359" y="819"/>
                  </a:cubicBezTo>
                  <a:cubicBezTo>
                    <a:pt x="363" y="842"/>
                    <a:pt x="368" y="864"/>
                    <a:pt x="373" y="889"/>
                  </a:cubicBezTo>
                  <a:cubicBezTo>
                    <a:pt x="379" y="937"/>
                    <a:pt x="388" y="987"/>
                    <a:pt x="393" y="1039"/>
                  </a:cubicBezTo>
                  <a:cubicBezTo>
                    <a:pt x="404" y="1139"/>
                    <a:pt x="409" y="1245"/>
                    <a:pt x="411" y="1349"/>
                  </a:cubicBezTo>
                  <a:cubicBezTo>
                    <a:pt x="416" y="1562"/>
                    <a:pt x="402" y="1785"/>
                    <a:pt x="391" y="2002"/>
                  </a:cubicBezTo>
                  <a:cubicBezTo>
                    <a:pt x="379" y="2213"/>
                    <a:pt x="379" y="2424"/>
                    <a:pt x="391" y="2635"/>
                  </a:cubicBezTo>
                  <a:cubicBezTo>
                    <a:pt x="402" y="2816"/>
                    <a:pt x="434" y="2995"/>
                    <a:pt x="486" y="3170"/>
                  </a:cubicBezTo>
                  <a:cubicBezTo>
                    <a:pt x="524" y="3290"/>
                    <a:pt x="577" y="3406"/>
                    <a:pt x="640" y="3517"/>
                  </a:cubicBezTo>
                  <a:cubicBezTo>
                    <a:pt x="688" y="3594"/>
                    <a:pt x="719" y="3634"/>
                    <a:pt x="719" y="3634"/>
                  </a:cubicBezTo>
                  <a:lnTo>
                    <a:pt x="740" y="3664"/>
                  </a:lnTo>
                  <a:cubicBezTo>
                    <a:pt x="756" y="3682"/>
                    <a:pt x="776" y="3712"/>
                    <a:pt x="806" y="3746"/>
                  </a:cubicBezTo>
                  <a:cubicBezTo>
                    <a:pt x="887" y="3841"/>
                    <a:pt x="978" y="3929"/>
                    <a:pt x="1073" y="4011"/>
                  </a:cubicBezTo>
                  <a:cubicBezTo>
                    <a:pt x="1134" y="4061"/>
                    <a:pt x="1200" y="4113"/>
                    <a:pt x="1275" y="4165"/>
                  </a:cubicBezTo>
                  <a:cubicBezTo>
                    <a:pt x="1311" y="4192"/>
                    <a:pt x="1350" y="4217"/>
                    <a:pt x="1388" y="4244"/>
                  </a:cubicBezTo>
                  <a:lnTo>
                    <a:pt x="1449" y="4283"/>
                  </a:lnTo>
                  <a:lnTo>
                    <a:pt x="1513" y="4324"/>
                  </a:lnTo>
                  <a:cubicBezTo>
                    <a:pt x="1554" y="4346"/>
                    <a:pt x="1594" y="4369"/>
                    <a:pt x="1635" y="4392"/>
                  </a:cubicBezTo>
                  <a:lnTo>
                    <a:pt x="1651" y="4401"/>
                  </a:lnTo>
                  <a:lnTo>
                    <a:pt x="1660" y="4405"/>
                  </a:lnTo>
                  <a:lnTo>
                    <a:pt x="1662" y="4407"/>
                  </a:lnTo>
                  <a:cubicBezTo>
                    <a:pt x="1662" y="4407"/>
                    <a:pt x="1664" y="4409"/>
                    <a:pt x="1665" y="4409"/>
                  </a:cubicBezTo>
                  <a:cubicBezTo>
                    <a:pt x="1665" y="4409"/>
                    <a:pt x="1665" y="4408"/>
                    <a:pt x="1665" y="4407"/>
                  </a:cubicBezTo>
                  <a:lnTo>
                    <a:pt x="1669" y="4371"/>
                  </a:lnTo>
                  <a:lnTo>
                    <a:pt x="1678" y="4301"/>
                  </a:lnTo>
                  <a:cubicBezTo>
                    <a:pt x="1678" y="4290"/>
                    <a:pt x="1678" y="4276"/>
                    <a:pt x="1678" y="4265"/>
                  </a:cubicBezTo>
                  <a:lnTo>
                    <a:pt x="1678" y="4226"/>
                  </a:lnTo>
                  <a:cubicBezTo>
                    <a:pt x="1678" y="4213"/>
                    <a:pt x="1676" y="4210"/>
                    <a:pt x="1676" y="4201"/>
                  </a:cubicBezTo>
                  <a:cubicBezTo>
                    <a:pt x="1674" y="4194"/>
                    <a:pt x="1676" y="4188"/>
                    <a:pt x="1672" y="4181"/>
                  </a:cubicBezTo>
                  <a:cubicBezTo>
                    <a:pt x="1669" y="4151"/>
                    <a:pt x="1662" y="4124"/>
                    <a:pt x="1653" y="4097"/>
                  </a:cubicBezTo>
                  <a:cubicBezTo>
                    <a:pt x="1624" y="3988"/>
                    <a:pt x="1572" y="3891"/>
                    <a:pt x="1529" y="3793"/>
                  </a:cubicBezTo>
                  <a:cubicBezTo>
                    <a:pt x="1445" y="3594"/>
                    <a:pt x="1381" y="3387"/>
                    <a:pt x="1343" y="3177"/>
                  </a:cubicBezTo>
                  <a:cubicBezTo>
                    <a:pt x="1322" y="3072"/>
                    <a:pt x="1309" y="2968"/>
                    <a:pt x="1297" y="2866"/>
                  </a:cubicBezTo>
                  <a:cubicBezTo>
                    <a:pt x="1293" y="2814"/>
                    <a:pt x="1286" y="2764"/>
                    <a:pt x="1284" y="2714"/>
                  </a:cubicBezTo>
                  <a:lnTo>
                    <a:pt x="1277" y="2642"/>
                  </a:lnTo>
                  <a:lnTo>
                    <a:pt x="1273" y="2574"/>
                  </a:lnTo>
                  <a:cubicBezTo>
                    <a:pt x="1266" y="2462"/>
                    <a:pt x="1263" y="2370"/>
                    <a:pt x="1261" y="2324"/>
                  </a:cubicBezTo>
                  <a:cubicBezTo>
                    <a:pt x="1257" y="2186"/>
                    <a:pt x="1236" y="2050"/>
                    <a:pt x="1198" y="1918"/>
                  </a:cubicBezTo>
                  <a:cubicBezTo>
                    <a:pt x="1161" y="2052"/>
                    <a:pt x="1146" y="2190"/>
                    <a:pt x="1150" y="2329"/>
                  </a:cubicBezTo>
                  <a:cubicBezTo>
                    <a:pt x="1150" y="2374"/>
                    <a:pt x="1155" y="2467"/>
                    <a:pt x="1161" y="2580"/>
                  </a:cubicBezTo>
                  <a:cubicBezTo>
                    <a:pt x="1164" y="2603"/>
                    <a:pt x="1164" y="2626"/>
                    <a:pt x="1166" y="2648"/>
                  </a:cubicBezTo>
                  <a:cubicBezTo>
                    <a:pt x="1168" y="2673"/>
                    <a:pt x="1171" y="2698"/>
                    <a:pt x="1173" y="2723"/>
                  </a:cubicBezTo>
                  <a:cubicBezTo>
                    <a:pt x="1175" y="2773"/>
                    <a:pt x="1182" y="2825"/>
                    <a:pt x="1186" y="2877"/>
                  </a:cubicBezTo>
                  <a:cubicBezTo>
                    <a:pt x="1200" y="2982"/>
                    <a:pt x="1214" y="3088"/>
                    <a:pt x="1234" y="3197"/>
                  </a:cubicBezTo>
                  <a:cubicBezTo>
                    <a:pt x="1275" y="3417"/>
                    <a:pt x="1341" y="3632"/>
                    <a:pt x="1429" y="3836"/>
                  </a:cubicBezTo>
                  <a:cubicBezTo>
                    <a:pt x="1472" y="3938"/>
                    <a:pt x="1522" y="4031"/>
                    <a:pt x="1547" y="4126"/>
                  </a:cubicBezTo>
                  <a:cubicBezTo>
                    <a:pt x="1554" y="4149"/>
                    <a:pt x="1558" y="4172"/>
                    <a:pt x="1563" y="4197"/>
                  </a:cubicBezTo>
                  <a:cubicBezTo>
                    <a:pt x="1563" y="4201"/>
                    <a:pt x="1563" y="4208"/>
                    <a:pt x="1565" y="4213"/>
                  </a:cubicBezTo>
                  <a:lnTo>
                    <a:pt x="1565" y="4226"/>
                  </a:lnTo>
                  <a:lnTo>
                    <a:pt x="1506" y="4190"/>
                  </a:lnTo>
                  <a:lnTo>
                    <a:pt x="1447" y="4151"/>
                  </a:lnTo>
                  <a:cubicBezTo>
                    <a:pt x="1409" y="4124"/>
                    <a:pt x="1370" y="4099"/>
                    <a:pt x="1336" y="4074"/>
                  </a:cubicBezTo>
                  <a:cubicBezTo>
                    <a:pt x="1263" y="4024"/>
                    <a:pt x="1200" y="3975"/>
                    <a:pt x="1141" y="3925"/>
                  </a:cubicBezTo>
                  <a:cubicBezTo>
                    <a:pt x="1050" y="3850"/>
                    <a:pt x="964" y="3764"/>
                    <a:pt x="887" y="3675"/>
                  </a:cubicBezTo>
                  <a:cubicBezTo>
                    <a:pt x="858" y="3641"/>
                    <a:pt x="840" y="3614"/>
                    <a:pt x="824" y="3598"/>
                  </a:cubicBezTo>
                  <a:lnTo>
                    <a:pt x="806" y="3569"/>
                  </a:lnTo>
                  <a:cubicBezTo>
                    <a:pt x="806" y="3569"/>
                    <a:pt x="776" y="3530"/>
                    <a:pt x="731" y="3460"/>
                  </a:cubicBezTo>
                  <a:cubicBezTo>
                    <a:pt x="672" y="3356"/>
                    <a:pt x="624" y="3249"/>
                    <a:pt x="590" y="3136"/>
                  </a:cubicBezTo>
                  <a:cubicBezTo>
                    <a:pt x="538" y="2970"/>
                    <a:pt x="509" y="2800"/>
                    <a:pt x="499" y="2628"/>
                  </a:cubicBezTo>
                  <a:cubicBezTo>
                    <a:pt x="488" y="2419"/>
                    <a:pt x="488" y="2213"/>
                    <a:pt x="502" y="2007"/>
                  </a:cubicBezTo>
                  <a:cubicBezTo>
                    <a:pt x="506" y="1898"/>
                    <a:pt x="511" y="1787"/>
                    <a:pt x="518" y="1678"/>
                  </a:cubicBezTo>
                  <a:cubicBezTo>
                    <a:pt x="522" y="1567"/>
                    <a:pt x="524" y="1456"/>
                    <a:pt x="522" y="1347"/>
                  </a:cubicBezTo>
                  <a:cubicBezTo>
                    <a:pt x="520" y="1236"/>
                    <a:pt x="515" y="1129"/>
                    <a:pt x="502" y="1023"/>
                  </a:cubicBezTo>
                  <a:cubicBezTo>
                    <a:pt x="497" y="971"/>
                    <a:pt x="488" y="919"/>
                    <a:pt x="481" y="869"/>
                  </a:cubicBezTo>
                  <a:cubicBezTo>
                    <a:pt x="477" y="844"/>
                    <a:pt x="472" y="819"/>
                    <a:pt x="468" y="794"/>
                  </a:cubicBezTo>
                  <a:cubicBezTo>
                    <a:pt x="463" y="769"/>
                    <a:pt x="459" y="744"/>
                    <a:pt x="452" y="719"/>
                  </a:cubicBezTo>
                  <a:cubicBezTo>
                    <a:pt x="445" y="697"/>
                    <a:pt x="438" y="672"/>
                    <a:pt x="434" y="649"/>
                  </a:cubicBezTo>
                  <a:cubicBezTo>
                    <a:pt x="427" y="626"/>
                    <a:pt x="420" y="604"/>
                    <a:pt x="413" y="581"/>
                  </a:cubicBezTo>
                  <a:cubicBezTo>
                    <a:pt x="407" y="558"/>
                    <a:pt x="400" y="536"/>
                    <a:pt x="391" y="513"/>
                  </a:cubicBezTo>
                  <a:lnTo>
                    <a:pt x="368" y="456"/>
                  </a:lnTo>
                  <a:lnTo>
                    <a:pt x="354" y="422"/>
                  </a:lnTo>
                  <a:lnTo>
                    <a:pt x="341" y="390"/>
                  </a:lnTo>
                  <a:cubicBezTo>
                    <a:pt x="323" y="350"/>
                    <a:pt x="307" y="318"/>
                    <a:pt x="293" y="298"/>
                  </a:cubicBezTo>
                  <a:cubicBezTo>
                    <a:pt x="275" y="261"/>
                    <a:pt x="255" y="227"/>
                    <a:pt x="230" y="196"/>
                  </a:cubicBezTo>
                  <a:cubicBezTo>
                    <a:pt x="209" y="168"/>
                    <a:pt x="187" y="141"/>
                    <a:pt x="162" y="118"/>
                  </a:cubicBezTo>
                  <a:cubicBezTo>
                    <a:pt x="137" y="96"/>
                    <a:pt x="112" y="75"/>
                    <a:pt x="87" y="55"/>
                  </a:cubicBezTo>
                  <a:cubicBezTo>
                    <a:pt x="60" y="39"/>
                    <a:pt x="30" y="21"/>
                    <a:pt x="1"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4321111" y="3166562"/>
              <a:ext cx="182666" cy="485724"/>
            </a:xfrm>
            <a:custGeom>
              <a:avLst/>
              <a:gdLst/>
              <a:ahLst/>
              <a:cxnLst/>
              <a:rect l="l" t="t" r="r" b="b"/>
              <a:pathLst>
                <a:path w="1848" h="4914" extrusionOk="0">
                  <a:moveTo>
                    <a:pt x="504" y="0"/>
                  </a:moveTo>
                  <a:cubicBezTo>
                    <a:pt x="465" y="57"/>
                    <a:pt x="436" y="118"/>
                    <a:pt x="418" y="184"/>
                  </a:cubicBezTo>
                  <a:cubicBezTo>
                    <a:pt x="413" y="200"/>
                    <a:pt x="411" y="216"/>
                    <a:pt x="406" y="232"/>
                  </a:cubicBezTo>
                  <a:cubicBezTo>
                    <a:pt x="402" y="250"/>
                    <a:pt x="402" y="266"/>
                    <a:pt x="399" y="286"/>
                  </a:cubicBezTo>
                  <a:cubicBezTo>
                    <a:pt x="395" y="325"/>
                    <a:pt x="395" y="365"/>
                    <a:pt x="397" y="406"/>
                  </a:cubicBezTo>
                  <a:cubicBezTo>
                    <a:pt x="399" y="429"/>
                    <a:pt x="402" y="465"/>
                    <a:pt x="408" y="510"/>
                  </a:cubicBezTo>
                  <a:cubicBezTo>
                    <a:pt x="413" y="533"/>
                    <a:pt x="418" y="556"/>
                    <a:pt x="422" y="583"/>
                  </a:cubicBezTo>
                  <a:lnTo>
                    <a:pt x="438" y="646"/>
                  </a:lnTo>
                  <a:cubicBezTo>
                    <a:pt x="443" y="671"/>
                    <a:pt x="452" y="694"/>
                    <a:pt x="458" y="719"/>
                  </a:cubicBezTo>
                  <a:cubicBezTo>
                    <a:pt x="465" y="744"/>
                    <a:pt x="474" y="767"/>
                    <a:pt x="483" y="792"/>
                  </a:cubicBezTo>
                  <a:cubicBezTo>
                    <a:pt x="492" y="816"/>
                    <a:pt x="501" y="841"/>
                    <a:pt x="511" y="866"/>
                  </a:cubicBezTo>
                  <a:cubicBezTo>
                    <a:pt x="554" y="968"/>
                    <a:pt x="603" y="1066"/>
                    <a:pt x="662" y="1161"/>
                  </a:cubicBezTo>
                  <a:cubicBezTo>
                    <a:pt x="724" y="1259"/>
                    <a:pt x="789" y="1354"/>
                    <a:pt x="862" y="1444"/>
                  </a:cubicBezTo>
                  <a:cubicBezTo>
                    <a:pt x="1005" y="1630"/>
                    <a:pt x="1161" y="1809"/>
                    <a:pt x="1299" y="1995"/>
                  </a:cubicBezTo>
                  <a:cubicBezTo>
                    <a:pt x="1367" y="2086"/>
                    <a:pt x="1431" y="2179"/>
                    <a:pt x="1488" y="2276"/>
                  </a:cubicBezTo>
                  <a:cubicBezTo>
                    <a:pt x="1499" y="2301"/>
                    <a:pt x="1515" y="2324"/>
                    <a:pt x="1526" y="2349"/>
                  </a:cubicBezTo>
                  <a:lnTo>
                    <a:pt x="1560" y="2421"/>
                  </a:lnTo>
                  <a:lnTo>
                    <a:pt x="1594" y="2492"/>
                  </a:lnTo>
                  <a:cubicBezTo>
                    <a:pt x="1603" y="2517"/>
                    <a:pt x="1612" y="2542"/>
                    <a:pt x="1619" y="2564"/>
                  </a:cubicBezTo>
                  <a:cubicBezTo>
                    <a:pt x="1628" y="2589"/>
                    <a:pt x="1637" y="2612"/>
                    <a:pt x="1646" y="2637"/>
                  </a:cubicBezTo>
                  <a:cubicBezTo>
                    <a:pt x="1653" y="2659"/>
                    <a:pt x="1660" y="2684"/>
                    <a:pt x="1667" y="2707"/>
                  </a:cubicBezTo>
                  <a:cubicBezTo>
                    <a:pt x="1673" y="2732"/>
                    <a:pt x="1678" y="2755"/>
                    <a:pt x="1683" y="2777"/>
                  </a:cubicBezTo>
                  <a:cubicBezTo>
                    <a:pt x="1687" y="2789"/>
                    <a:pt x="1689" y="2802"/>
                    <a:pt x="1692" y="2811"/>
                  </a:cubicBezTo>
                  <a:lnTo>
                    <a:pt x="1698" y="2848"/>
                  </a:lnTo>
                  <a:cubicBezTo>
                    <a:pt x="1705" y="2893"/>
                    <a:pt x="1714" y="2936"/>
                    <a:pt x="1721" y="2979"/>
                  </a:cubicBezTo>
                  <a:cubicBezTo>
                    <a:pt x="1728" y="3022"/>
                    <a:pt x="1728" y="3065"/>
                    <a:pt x="1732" y="3104"/>
                  </a:cubicBezTo>
                  <a:cubicBezTo>
                    <a:pt x="1735" y="3142"/>
                    <a:pt x="1737" y="3181"/>
                    <a:pt x="1735" y="3217"/>
                  </a:cubicBezTo>
                  <a:lnTo>
                    <a:pt x="1735" y="3321"/>
                  </a:lnTo>
                  <a:cubicBezTo>
                    <a:pt x="1730" y="3385"/>
                    <a:pt x="1726" y="3442"/>
                    <a:pt x="1721" y="3487"/>
                  </a:cubicBezTo>
                  <a:cubicBezTo>
                    <a:pt x="1707" y="3578"/>
                    <a:pt x="1698" y="3627"/>
                    <a:pt x="1698" y="3627"/>
                  </a:cubicBezTo>
                  <a:cubicBezTo>
                    <a:pt x="1696" y="3641"/>
                    <a:pt x="1694" y="3652"/>
                    <a:pt x="1692" y="3664"/>
                  </a:cubicBezTo>
                  <a:cubicBezTo>
                    <a:pt x="1685" y="3689"/>
                    <a:pt x="1676" y="3723"/>
                    <a:pt x="1667" y="3768"/>
                  </a:cubicBezTo>
                  <a:cubicBezTo>
                    <a:pt x="1664" y="3779"/>
                    <a:pt x="1660" y="3791"/>
                    <a:pt x="1658" y="3802"/>
                  </a:cubicBezTo>
                  <a:cubicBezTo>
                    <a:pt x="1655" y="3816"/>
                    <a:pt x="1651" y="3827"/>
                    <a:pt x="1646" y="3841"/>
                  </a:cubicBezTo>
                  <a:cubicBezTo>
                    <a:pt x="1637" y="3868"/>
                    <a:pt x="1628" y="3895"/>
                    <a:pt x="1617" y="3927"/>
                  </a:cubicBezTo>
                  <a:cubicBezTo>
                    <a:pt x="1612" y="3940"/>
                    <a:pt x="1608" y="3958"/>
                    <a:pt x="1601" y="3974"/>
                  </a:cubicBezTo>
                  <a:cubicBezTo>
                    <a:pt x="1594" y="3990"/>
                    <a:pt x="1587" y="4006"/>
                    <a:pt x="1581" y="4022"/>
                  </a:cubicBezTo>
                  <a:cubicBezTo>
                    <a:pt x="1567" y="4056"/>
                    <a:pt x="1553" y="4092"/>
                    <a:pt x="1535" y="4128"/>
                  </a:cubicBezTo>
                  <a:cubicBezTo>
                    <a:pt x="1456" y="4294"/>
                    <a:pt x="1354" y="4448"/>
                    <a:pt x="1231" y="4586"/>
                  </a:cubicBezTo>
                  <a:cubicBezTo>
                    <a:pt x="1197" y="4627"/>
                    <a:pt x="1161" y="4666"/>
                    <a:pt x="1123" y="4700"/>
                  </a:cubicBezTo>
                  <a:lnTo>
                    <a:pt x="1095" y="4729"/>
                  </a:lnTo>
                  <a:lnTo>
                    <a:pt x="1089" y="4734"/>
                  </a:lnTo>
                  <a:cubicBezTo>
                    <a:pt x="1089" y="4735"/>
                    <a:pt x="1089" y="4736"/>
                    <a:pt x="1089" y="4736"/>
                  </a:cubicBezTo>
                  <a:cubicBezTo>
                    <a:pt x="1089" y="4736"/>
                    <a:pt x="1076" y="4704"/>
                    <a:pt x="1068" y="4686"/>
                  </a:cubicBezTo>
                  <a:cubicBezTo>
                    <a:pt x="1061" y="4661"/>
                    <a:pt x="1052" y="4636"/>
                    <a:pt x="1046" y="4609"/>
                  </a:cubicBezTo>
                  <a:cubicBezTo>
                    <a:pt x="1032" y="4555"/>
                    <a:pt x="1023" y="4500"/>
                    <a:pt x="1018" y="4446"/>
                  </a:cubicBezTo>
                  <a:cubicBezTo>
                    <a:pt x="1007" y="4333"/>
                    <a:pt x="1007" y="4217"/>
                    <a:pt x="1002" y="4097"/>
                  </a:cubicBezTo>
                  <a:cubicBezTo>
                    <a:pt x="1002" y="3974"/>
                    <a:pt x="984" y="3854"/>
                    <a:pt x="955" y="3736"/>
                  </a:cubicBezTo>
                  <a:cubicBezTo>
                    <a:pt x="921" y="3621"/>
                    <a:pt x="869" y="3512"/>
                    <a:pt x="801" y="3412"/>
                  </a:cubicBezTo>
                  <a:cubicBezTo>
                    <a:pt x="792" y="3401"/>
                    <a:pt x="783" y="3389"/>
                    <a:pt x="776" y="3378"/>
                  </a:cubicBezTo>
                  <a:lnTo>
                    <a:pt x="749" y="3344"/>
                  </a:lnTo>
                  <a:lnTo>
                    <a:pt x="721" y="3310"/>
                  </a:lnTo>
                  <a:lnTo>
                    <a:pt x="694" y="3278"/>
                  </a:lnTo>
                  <a:cubicBezTo>
                    <a:pt x="685" y="3269"/>
                    <a:pt x="676" y="3258"/>
                    <a:pt x="665" y="3247"/>
                  </a:cubicBezTo>
                  <a:lnTo>
                    <a:pt x="637" y="3219"/>
                  </a:lnTo>
                  <a:lnTo>
                    <a:pt x="608" y="3190"/>
                  </a:lnTo>
                  <a:cubicBezTo>
                    <a:pt x="603" y="3185"/>
                    <a:pt x="599" y="3181"/>
                    <a:pt x="594" y="3176"/>
                  </a:cubicBezTo>
                  <a:lnTo>
                    <a:pt x="583" y="3167"/>
                  </a:lnTo>
                  <a:cubicBezTo>
                    <a:pt x="520" y="3108"/>
                    <a:pt x="452" y="3056"/>
                    <a:pt x="381" y="3006"/>
                  </a:cubicBezTo>
                  <a:cubicBezTo>
                    <a:pt x="268" y="2925"/>
                    <a:pt x="139" y="2868"/>
                    <a:pt x="0" y="2841"/>
                  </a:cubicBezTo>
                  <a:lnTo>
                    <a:pt x="0" y="2841"/>
                  </a:lnTo>
                  <a:cubicBezTo>
                    <a:pt x="100" y="2934"/>
                    <a:pt x="207" y="3018"/>
                    <a:pt x="318" y="3097"/>
                  </a:cubicBezTo>
                  <a:cubicBezTo>
                    <a:pt x="384" y="3142"/>
                    <a:pt x="447" y="3194"/>
                    <a:pt x="508" y="3249"/>
                  </a:cubicBezTo>
                  <a:lnTo>
                    <a:pt x="517" y="3258"/>
                  </a:lnTo>
                  <a:cubicBezTo>
                    <a:pt x="522" y="3263"/>
                    <a:pt x="526" y="3267"/>
                    <a:pt x="531" y="3272"/>
                  </a:cubicBezTo>
                  <a:lnTo>
                    <a:pt x="560" y="3299"/>
                  </a:lnTo>
                  <a:lnTo>
                    <a:pt x="588" y="3326"/>
                  </a:lnTo>
                  <a:lnTo>
                    <a:pt x="613" y="3355"/>
                  </a:lnTo>
                  <a:lnTo>
                    <a:pt x="637" y="3383"/>
                  </a:lnTo>
                  <a:lnTo>
                    <a:pt x="662" y="3414"/>
                  </a:lnTo>
                  <a:lnTo>
                    <a:pt x="687" y="3444"/>
                  </a:lnTo>
                  <a:cubicBezTo>
                    <a:pt x="694" y="3455"/>
                    <a:pt x="701" y="3467"/>
                    <a:pt x="710" y="3478"/>
                  </a:cubicBezTo>
                  <a:cubicBezTo>
                    <a:pt x="771" y="3566"/>
                    <a:pt x="819" y="3664"/>
                    <a:pt x="848" y="3768"/>
                  </a:cubicBezTo>
                  <a:cubicBezTo>
                    <a:pt x="878" y="3877"/>
                    <a:pt x="891" y="3990"/>
                    <a:pt x="894" y="4101"/>
                  </a:cubicBezTo>
                  <a:cubicBezTo>
                    <a:pt x="898" y="4219"/>
                    <a:pt x="898" y="4337"/>
                    <a:pt x="909" y="4457"/>
                  </a:cubicBezTo>
                  <a:cubicBezTo>
                    <a:pt x="914" y="4518"/>
                    <a:pt x="925" y="4577"/>
                    <a:pt x="939" y="4636"/>
                  </a:cubicBezTo>
                  <a:cubicBezTo>
                    <a:pt x="946" y="4668"/>
                    <a:pt x="957" y="4695"/>
                    <a:pt x="966" y="4725"/>
                  </a:cubicBezTo>
                  <a:lnTo>
                    <a:pt x="982" y="4768"/>
                  </a:lnTo>
                  <a:lnTo>
                    <a:pt x="987" y="4779"/>
                  </a:lnTo>
                  <a:lnTo>
                    <a:pt x="991" y="4786"/>
                  </a:lnTo>
                  <a:cubicBezTo>
                    <a:pt x="991" y="4788"/>
                    <a:pt x="993" y="4790"/>
                    <a:pt x="996" y="4795"/>
                  </a:cubicBezTo>
                  <a:lnTo>
                    <a:pt x="1014" y="4831"/>
                  </a:lnTo>
                  <a:lnTo>
                    <a:pt x="1055" y="4904"/>
                  </a:lnTo>
                  <a:lnTo>
                    <a:pt x="1057" y="4908"/>
                  </a:lnTo>
                  <a:cubicBezTo>
                    <a:pt x="1057" y="4908"/>
                    <a:pt x="1057" y="4913"/>
                    <a:pt x="1058" y="4913"/>
                  </a:cubicBezTo>
                  <a:cubicBezTo>
                    <a:pt x="1059" y="4913"/>
                    <a:pt x="1059" y="4913"/>
                    <a:pt x="1059" y="4913"/>
                  </a:cubicBezTo>
                  <a:lnTo>
                    <a:pt x="1068" y="4904"/>
                  </a:lnTo>
                  <a:lnTo>
                    <a:pt x="1082" y="4890"/>
                  </a:lnTo>
                  <a:lnTo>
                    <a:pt x="1114" y="4863"/>
                  </a:lnTo>
                  <a:lnTo>
                    <a:pt x="1202" y="4784"/>
                  </a:lnTo>
                  <a:cubicBezTo>
                    <a:pt x="1243" y="4745"/>
                    <a:pt x="1281" y="4707"/>
                    <a:pt x="1315" y="4663"/>
                  </a:cubicBezTo>
                  <a:cubicBezTo>
                    <a:pt x="1444" y="4518"/>
                    <a:pt x="1553" y="4355"/>
                    <a:pt x="1637" y="4178"/>
                  </a:cubicBezTo>
                  <a:cubicBezTo>
                    <a:pt x="1655" y="4140"/>
                    <a:pt x="1669" y="4101"/>
                    <a:pt x="1685" y="4067"/>
                  </a:cubicBezTo>
                  <a:lnTo>
                    <a:pt x="1707" y="4015"/>
                  </a:lnTo>
                  <a:cubicBezTo>
                    <a:pt x="1714" y="3999"/>
                    <a:pt x="1719" y="3981"/>
                    <a:pt x="1723" y="3965"/>
                  </a:cubicBezTo>
                  <a:lnTo>
                    <a:pt x="1753" y="3875"/>
                  </a:lnTo>
                  <a:cubicBezTo>
                    <a:pt x="1755" y="3861"/>
                    <a:pt x="1762" y="3847"/>
                    <a:pt x="1764" y="3836"/>
                  </a:cubicBezTo>
                  <a:cubicBezTo>
                    <a:pt x="1769" y="3825"/>
                    <a:pt x="1771" y="3809"/>
                    <a:pt x="1773" y="3798"/>
                  </a:cubicBezTo>
                  <a:cubicBezTo>
                    <a:pt x="1785" y="3752"/>
                    <a:pt x="1794" y="3714"/>
                    <a:pt x="1800" y="3689"/>
                  </a:cubicBezTo>
                  <a:cubicBezTo>
                    <a:pt x="1803" y="3677"/>
                    <a:pt x="1805" y="3664"/>
                    <a:pt x="1807" y="3650"/>
                  </a:cubicBezTo>
                  <a:cubicBezTo>
                    <a:pt x="1807" y="3650"/>
                    <a:pt x="1816" y="3598"/>
                    <a:pt x="1832" y="3503"/>
                  </a:cubicBezTo>
                  <a:cubicBezTo>
                    <a:pt x="1837" y="3455"/>
                    <a:pt x="1841" y="3396"/>
                    <a:pt x="1846" y="3328"/>
                  </a:cubicBezTo>
                  <a:cubicBezTo>
                    <a:pt x="1848" y="3294"/>
                    <a:pt x="1846" y="3258"/>
                    <a:pt x="1846" y="3219"/>
                  </a:cubicBezTo>
                  <a:cubicBezTo>
                    <a:pt x="1846" y="3179"/>
                    <a:pt x="1846" y="3138"/>
                    <a:pt x="1843" y="3099"/>
                  </a:cubicBezTo>
                  <a:cubicBezTo>
                    <a:pt x="1839" y="3056"/>
                    <a:pt x="1834" y="3013"/>
                    <a:pt x="1832" y="2968"/>
                  </a:cubicBezTo>
                  <a:cubicBezTo>
                    <a:pt x="1828" y="2920"/>
                    <a:pt x="1816" y="2875"/>
                    <a:pt x="1807" y="2825"/>
                  </a:cubicBezTo>
                  <a:cubicBezTo>
                    <a:pt x="1805" y="2814"/>
                    <a:pt x="1803" y="2802"/>
                    <a:pt x="1803" y="2789"/>
                  </a:cubicBezTo>
                  <a:lnTo>
                    <a:pt x="1791" y="2752"/>
                  </a:lnTo>
                  <a:cubicBezTo>
                    <a:pt x="1787" y="2728"/>
                    <a:pt x="1780" y="2703"/>
                    <a:pt x="1773" y="2678"/>
                  </a:cubicBezTo>
                  <a:cubicBezTo>
                    <a:pt x="1766" y="2653"/>
                    <a:pt x="1762" y="2628"/>
                    <a:pt x="1751" y="2603"/>
                  </a:cubicBezTo>
                  <a:cubicBezTo>
                    <a:pt x="1741" y="2578"/>
                    <a:pt x="1735" y="2553"/>
                    <a:pt x="1723" y="2526"/>
                  </a:cubicBezTo>
                  <a:cubicBezTo>
                    <a:pt x="1712" y="2501"/>
                    <a:pt x="1705" y="2476"/>
                    <a:pt x="1694" y="2449"/>
                  </a:cubicBezTo>
                  <a:lnTo>
                    <a:pt x="1660" y="2374"/>
                  </a:lnTo>
                  <a:cubicBezTo>
                    <a:pt x="1649" y="2349"/>
                    <a:pt x="1635" y="2322"/>
                    <a:pt x="1624" y="2297"/>
                  </a:cubicBezTo>
                  <a:cubicBezTo>
                    <a:pt x="1612" y="2270"/>
                    <a:pt x="1594" y="2247"/>
                    <a:pt x="1583" y="2220"/>
                  </a:cubicBezTo>
                  <a:cubicBezTo>
                    <a:pt x="1524" y="2120"/>
                    <a:pt x="1458" y="2022"/>
                    <a:pt x="1388" y="1930"/>
                  </a:cubicBezTo>
                  <a:cubicBezTo>
                    <a:pt x="1245" y="1739"/>
                    <a:pt x="1089" y="1560"/>
                    <a:pt x="948" y="1376"/>
                  </a:cubicBezTo>
                  <a:cubicBezTo>
                    <a:pt x="878" y="1290"/>
                    <a:pt x="814" y="1197"/>
                    <a:pt x="755" y="1102"/>
                  </a:cubicBezTo>
                  <a:cubicBezTo>
                    <a:pt x="701" y="1014"/>
                    <a:pt x="653" y="921"/>
                    <a:pt x="613" y="823"/>
                  </a:cubicBezTo>
                  <a:cubicBezTo>
                    <a:pt x="603" y="801"/>
                    <a:pt x="592" y="778"/>
                    <a:pt x="585" y="753"/>
                  </a:cubicBezTo>
                  <a:cubicBezTo>
                    <a:pt x="579" y="730"/>
                    <a:pt x="567" y="708"/>
                    <a:pt x="563" y="685"/>
                  </a:cubicBezTo>
                  <a:cubicBezTo>
                    <a:pt x="556" y="662"/>
                    <a:pt x="547" y="640"/>
                    <a:pt x="542" y="619"/>
                  </a:cubicBezTo>
                  <a:cubicBezTo>
                    <a:pt x="538" y="597"/>
                    <a:pt x="533" y="578"/>
                    <a:pt x="529" y="558"/>
                  </a:cubicBezTo>
                  <a:cubicBezTo>
                    <a:pt x="524" y="540"/>
                    <a:pt x="520" y="513"/>
                    <a:pt x="515" y="492"/>
                  </a:cubicBezTo>
                  <a:cubicBezTo>
                    <a:pt x="508" y="451"/>
                    <a:pt x="508" y="420"/>
                    <a:pt x="504" y="397"/>
                  </a:cubicBezTo>
                  <a:cubicBezTo>
                    <a:pt x="504" y="359"/>
                    <a:pt x="499" y="322"/>
                    <a:pt x="499" y="288"/>
                  </a:cubicBezTo>
                  <a:cubicBezTo>
                    <a:pt x="499" y="272"/>
                    <a:pt x="499" y="257"/>
                    <a:pt x="497" y="241"/>
                  </a:cubicBezTo>
                  <a:cubicBezTo>
                    <a:pt x="495" y="225"/>
                    <a:pt x="497" y="209"/>
                    <a:pt x="497" y="193"/>
                  </a:cubicBezTo>
                  <a:cubicBezTo>
                    <a:pt x="495" y="130"/>
                    <a:pt x="497" y="64"/>
                    <a:pt x="504"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54"/>
          <p:cNvSpPr txBox="1">
            <a:spLocks noGrp="1"/>
          </p:cNvSpPr>
          <p:nvPr>
            <p:ph type="title"/>
          </p:nvPr>
        </p:nvSpPr>
        <p:spPr>
          <a:xfrm>
            <a:off x="-43137" y="2284125"/>
            <a:ext cx="4620600" cy="711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sz="3000">
                <a:latin typeface="Calibri"/>
                <a:ea typeface="Calibri"/>
                <a:cs typeface="Calibri"/>
                <a:sym typeface="Calibri"/>
              </a:rPr>
              <a:t>Final Thoughts</a:t>
            </a:r>
            <a:endParaRPr sz="3000">
              <a:latin typeface="Calibri"/>
              <a:ea typeface="Calibri"/>
              <a:cs typeface="Calibri"/>
              <a:sym typeface="Calibri"/>
            </a:endParaRPr>
          </a:p>
        </p:txBody>
      </p:sp>
      <p:sp>
        <p:nvSpPr>
          <p:cNvPr id="1331" name="Google Shape;1331;p54"/>
          <p:cNvSpPr txBox="1">
            <a:spLocks noGrp="1"/>
          </p:cNvSpPr>
          <p:nvPr>
            <p:ph type="title" idx="2"/>
          </p:nvPr>
        </p:nvSpPr>
        <p:spPr>
          <a:xfrm>
            <a:off x="1215372" y="1373679"/>
            <a:ext cx="3362100" cy="1557600"/>
          </a:xfrm>
          <a:prstGeom prst="rect">
            <a:avLst/>
          </a:prstGeom>
        </p:spPr>
        <p:txBody>
          <a:bodyPr spcFirstLastPara="1" wrap="square" lIns="45700" tIns="0" rIns="91425" bIns="91425" anchor="t" anchorCtr="0">
            <a:noAutofit/>
          </a:bodyPr>
          <a:lstStyle/>
          <a:p>
            <a:pPr marL="0" lvl="0" indent="0" algn="r" rtl="0">
              <a:spcBef>
                <a:spcPts val="0"/>
              </a:spcBef>
              <a:spcAft>
                <a:spcPts val="0"/>
              </a:spcAft>
              <a:buNone/>
            </a:pPr>
            <a:r>
              <a:rPr lang="en" sz="6000"/>
              <a:t>04</a:t>
            </a:r>
            <a:endParaRPr sz="6000"/>
          </a:p>
        </p:txBody>
      </p:sp>
      <p:sp>
        <p:nvSpPr>
          <p:cNvPr id="1332" name="Google Shape;1332;p54"/>
          <p:cNvSpPr txBox="1">
            <a:spLocks noGrp="1"/>
          </p:cNvSpPr>
          <p:nvPr>
            <p:ph type="subTitle" idx="4294967295"/>
          </p:nvPr>
        </p:nvSpPr>
        <p:spPr>
          <a:xfrm>
            <a:off x="985863" y="2833501"/>
            <a:ext cx="3591600" cy="93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Calibri"/>
                <a:ea typeface="Calibri"/>
                <a:cs typeface="Calibri"/>
                <a:sym typeface="Calibri"/>
              </a:rPr>
              <a:t>The better the data, </a:t>
            </a:r>
            <a:endParaRPr>
              <a:latin typeface="Calibri"/>
              <a:ea typeface="Calibri"/>
              <a:cs typeface="Calibri"/>
              <a:sym typeface="Calibri"/>
            </a:endParaRPr>
          </a:p>
          <a:p>
            <a:pPr marL="0" lvl="0" indent="0" algn="r" rtl="0">
              <a:spcBef>
                <a:spcPts val="0"/>
              </a:spcBef>
              <a:spcAft>
                <a:spcPts val="0"/>
              </a:spcAft>
              <a:buNone/>
            </a:pPr>
            <a:r>
              <a:rPr lang="en">
                <a:latin typeface="Calibri"/>
                <a:ea typeface="Calibri"/>
                <a:cs typeface="Calibri"/>
                <a:sym typeface="Calibri"/>
              </a:rPr>
              <a:t>the merrier the result</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55"/>
          <p:cNvSpPr txBox="1">
            <a:spLocks noGrp="1"/>
          </p:cNvSpPr>
          <p:nvPr>
            <p:ph type="subTitle" idx="1"/>
          </p:nvPr>
        </p:nvSpPr>
        <p:spPr>
          <a:xfrm>
            <a:off x="1730100" y="446535"/>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Data Collection Reflection</a:t>
            </a:r>
            <a:endParaRPr sz="3000">
              <a:solidFill>
                <a:schemeClr val="dk1"/>
              </a:solidFill>
              <a:latin typeface="Calibri"/>
              <a:ea typeface="Calibri"/>
              <a:cs typeface="Calibri"/>
              <a:sym typeface="Calibri"/>
            </a:endParaRPr>
          </a:p>
        </p:txBody>
      </p:sp>
      <p:sp>
        <p:nvSpPr>
          <p:cNvPr id="1338" name="Google Shape;1338;p55"/>
          <p:cNvSpPr txBox="1">
            <a:spLocks noGrp="1"/>
          </p:cNvSpPr>
          <p:nvPr>
            <p:ph type="subTitle" idx="4"/>
          </p:nvPr>
        </p:nvSpPr>
        <p:spPr>
          <a:xfrm>
            <a:off x="4651125" y="1210925"/>
            <a:ext cx="4269000" cy="36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Prolonged data gathering phase</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Explore artworks of ancient cities</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Gain insights about the availability of works</a:t>
            </a:r>
            <a:endParaRPr sz="1400">
              <a:latin typeface="Calibri"/>
              <a:ea typeface="Calibri"/>
              <a:cs typeface="Calibri"/>
              <a:sym typeface="Calibri"/>
            </a:endParaRPr>
          </a:p>
          <a:p>
            <a:pPr marL="0" lvl="0" indent="0" algn="l" rtl="0">
              <a:spcBef>
                <a:spcPts val="1200"/>
              </a:spcBef>
              <a:spcAft>
                <a:spcPts val="0"/>
              </a:spcAft>
              <a:buNone/>
            </a:pPr>
            <a:r>
              <a:rPr lang="en" sz="1400">
                <a:latin typeface="Calibri"/>
                <a:ea typeface="Calibri"/>
                <a:cs typeface="Calibri"/>
                <a:sym typeface="Calibri"/>
              </a:rPr>
              <a:t>Artwork from Ancient Cities</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Limit Availability</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Difficult to put into 1 category</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High similarity/ influence between artworks</a:t>
            </a:r>
            <a:endParaRPr sz="1400">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pattern</a:t>
            </a:r>
            <a:endParaRPr sz="1400">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material</a:t>
            </a:r>
            <a:endParaRPr sz="1400">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subject</a:t>
            </a:r>
            <a:endParaRPr sz="1400">
              <a:latin typeface="Calibri"/>
              <a:ea typeface="Calibri"/>
              <a:cs typeface="Calibri"/>
              <a:sym typeface="Calibri"/>
            </a:endParaRPr>
          </a:p>
          <a:p>
            <a:pPr marL="0" lvl="0" indent="0" algn="l" rtl="0">
              <a:spcBef>
                <a:spcPts val="1200"/>
              </a:spcBef>
              <a:spcAft>
                <a:spcPts val="0"/>
              </a:spcAft>
              <a:buNone/>
            </a:pPr>
            <a:r>
              <a:rPr lang="en" sz="1400">
                <a:latin typeface="Calibri"/>
                <a:ea typeface="Calibri"/>
                <a:cs typeface="Calibri"/>
                <a:sym typeface="Calibri"/>
              </a:rPr>
              <a:t>Arbitrary choices</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Imbalance distribution</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Categories vary in the collection</a:t>
            </a:r>
            <a:endParaRPr sz="1400">
              <a:latin typeface="Calibri"/>
              <a:ea typeface="Calibri"/>
              <a:cs typeface="Calibri"/>
              <a:sym typeface="Calibri"/>
            </a:endParaRPr>
          </a:p>
          <a:p>
            <a:pPr marL="0" lvl="0" indent="0" algn="l" rtl="0">
              <a:spcBef>
                <a:spcPts val="1200"/>
              </a:spcBef>
              <a:spcAft>
                <a:spcPts val="0"/>
              </a:spcAft>
              <a:buNone/>
            </a:pPr>
            <a:endParaRPr sz="1400">
              <a:latin typeface="Calibri"/>
              <a:ea typeface="Calibri"/>
              <a:cs typeface="Calibri"/>
              <a:sym typeface="Calibri"/>
            </a:endParaRPr>
          </a:p>
          <a:p>
            <a:pPr marL="0" lvl="0" indent="0" algn="l" rtl="0">
              <a:spcBef>
                <a:spcPts val="1200"/>
              </a:spcBef>
              <a:spcAft>
                <a:spcPts val="0"/>
              </a:spcAft>
              <a:buNone/>
            </a:pPr>
            <a:endParaRPr sz="1400">
              <a:latin typeface="Calibri"/>
              <a:ea typeface="Calibri"/>
              <a:cs typeface="Calibri"/>
              <a:sym typeface="Calibri"/>
            </a:endParaRPr>
          </a:p>
          <a:p>
            <a:pPr marL="0" lvl="0" indent="0" algn="l" rtl="0">
              <a:spcBef>
                <a:spcPts val="1200"/>
              </a:spcBef>
              <a:spcAft>
                <a:spcPts val="0"/>
              </a:spcAft>
              <a:buNone/>
            </a:pPr>
            <a:endParaRPr sz="1400">
              <a:latin typeface="Calibri"/>
              <a:ea typeface="Calibri"/>
              <a:cs typeface="Calibri"/>
              <a:sym typeface="Calibri"/>
            </a:endParaRPr>
          </a:p>
          <a:p>
            <a:pPr marL="0" lvl="0" indent="0" algn="l" rtl="0">
              <a:spcBef>
                <a:spcPts val="1200"/>
              </a:spcBef>
              <a:spcAft>
                <a:spcPts val="1200"/>
              </a:spcAft>
              <a:buNone/>
            </a:pPr>
            <a:endParaRPr sz="1400">
              <a:latin typeface="Calibri"/>
              <a:ea typeface="Calibri"/>
              <a:cs typeface="Calibri"/>
              <a:sym typeface="Calibri"/>
            </a:endParaRPr>
          </a:p>
        </p:txBody>
      </p:sp>
      <p:pic>
        <p:nvPicPr>
          <p:cNvPr id="1339" name="Google Shape;1339;p55"/>
          <p:cNvPicPr preferRelativeResize="0"/>
          <p:nvPr/>
        </p:nvPicPr>
        <p:blipFill>
          <a:blip r:embed="rId3">
            <a:alphaModFix/>
          </a:blip>
          <a:stretch>
            <a:fillRect/>
          </a:stretch>
        </p:blipFill>
        <p:spPr>
          <a:xfrm>
            <a:off x="873800" y="3576908"/>
            <a:ext cx="3288199" cy="1088617"/>
          </a:xfrm>
          <a:prstGeom prst="rect">
            <a:avLst/>
          </a:prstGeom>
          <a:noFill/>
          <a:ln>
            <a:noFill/>
          </a:ln>
        </p:spPr>
      </p:pic>
      <p:pic>
        <p:nvPicPr>
          <p:cNvPr id="1340" name="Google Shape;1340;p55"/>
          <p:cNvPicPr preferRelativeResize="0"/>
          <p:nvPr/>
        </p:nvPicPr>
        <p:blipFill>
          <a:blip r:embed="rId4">
            <a:alphaModFix/>
          </a:blip>
          <a:stretch>
            <a:fillRect/>
          </a:stretch>
        </p:blipFill>
        <p:spPr>
          <a:xfrm>
            <a:off x="873801" y="1210924"/>
            <a:ext cx="3288198" cy="2142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56"/>
          <p:cNvSpPr txBox="1">
            <a:spLocks noGrp="1"/>
          </p:cNvSpPr>
          <p:nvPr>
            <p:ph type="subTitle" idx="1"/>
          </p:nvPr>
        </p:nvSpPr>
        <p:spPr>
          <a:xfrm>
            <a:off x="1108488" y="2046363"/>
            <a:ext cx="3262500" cy="779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a:latin typeface="Calibri"/>
                <a:ea typeface="Calibri"/>
                <a:cs typeface="Calibri"/>
                <a:sym typeface="Calibri"/>
              </a:rPr>
              <a:t>The quantity &amp; quality of the data largely affect the performance of the model.</a:t>
            </a:r>
            <a:endParaRPr sz="1200">
              <a:latin typeface="Calibri"/>
              <a:ea typeface="Calibri"/>
              <a:cs typeface="Calibri"/>
              <a:sym typeface="Calibri"/>
            </a:endParaRPr>
          </a:p>
        </p:txBody>
      </p:sp>
      <p:sp>
        <p:nvSpPr>
          <p:cNvPr id="1346" name="Google Shape;1346;p56"/>
          <p:cNvSpPr txBox="1">
            <a:spLocks noGrp="1"/>
          </p:cNvSpPr>
          <p:nvPr>
            <p:ph type="subTitle" idx="2"/>
          </p:nvPr>
        </p:nvSpPr>
        <p:spPr>
          <a:xfrm>
            <a:off x="1543338" y="1822275"/>
            <a:ext cx="2392800" cy="254100"/>
          </a:xfrm>
          <a:prstGeom prst="rect">
            <a:avLst/>
          </a:prstGeom>
        </p:spPr>
        <p:txBody>
          <a:bodyPr spcFirstLastPara="1" wrap="square" lIns="91425" tIns="0" rIns="91425" bIns="91425" anchor="t" anchorCtr="0">
            <a:noAutofit/>
          </a:bodyPr>
          <a:lstStyle/>
          <a:p>
            <a:pPr marL="0" lvl="0" indent="0" algn="ctr" rtl="0">
              <a:spcBef>
                <a:spcPts val="0"/>
              </a:spcBef>
              <a:spcAft>
                <a:spcPts val="1200"/>
              </a:spcAft>
              <a:buNone/>
            </a:pPr>
            <a:r>
              <a:rPr lang="en" sz="1800">
                <a:latin typeface="Calibri"/>
                <a:ea typeface="Calibri"/>
                <a:cs typeface="Calibri"/>
                <a:sym typeface="Calibri"/>
              </a:rPr>
              <a:t>Data Quality</a:t>
            </a:r>
            <a:endParaRPr sz="1800">
              <a:latin typeface="Calibri"/>
              <a:ea typeface="Calibri"/>
              <a:cs typeface="Calibri"/>
              <a:sym typeface="Calibri"/>
            </a:endParaRPr>
          </a:p>
        </p:txBody>
      </p:sp>
      <p:sp>
        <p:nvSpPr>
          <p:cNvPr id="1347" name="Google Shape;1347;p56"/>
          <p:cNvSpPr txBox="1">
            <a:spLocks noGrp="1"/>
          </p:cNvSpPr>
          <p:nvPr>
            <p:ph type="subTitle" idx="8"/>
          </p:nvPr>
        </p:nvSpPr>
        <p:spPr>
          <a:xfrm>
            <a:off x="1519013" y="3401222"/>
            <a:ext cx="2392800" cy="298500"/>
          </a:xfrm>
          <a:prstGeom prst="rect">
            <a:avLst/>
          </a:prstGeom>
        </p:spPr>
        <p:txBody>
          <a:bodyPr spcFirstLastPara="1" wrap="square" lIns="91425" tIns="0" rIns="91425" bIns="91425" anchor="t" anchorCtr="0">
            <a:noAutofit/>
          </a:bodyPr>
          <a:lstStyle/>
          <a:p>
            <a:pPr marL="0" lvl="0" indent="0" algn="ctr" rtl="0">
              <a:spcBef>
                <a:spcPts val="0"/>
              </a:spcBef>
              <a:spcAft>
                <a:spcPts val="1200"/>
              </a:spcAft>
              <a:buNone/>
            </a:pPr>
            <a:r>
              <a:rPr lang="en" sz="1800">
                <a:latin typeface="Calibri"/>
                <a:ea typeface="Calibri"/>
                <a:cs typeface="Calibri"/>
                <a:sym typeface="Calibri"/>
              </a:rPr>
              <a:t>Costy Training</a:t>
            </a:r>
            <a:endParaRPr sz="1800">
              <a:latin typeface="Calibri"/>
              <a:ea typeface="Calibri"/>
              <a:cs typeface="Calibri"/>
              <a:sym typeface="Calibri"/>
            </a:endParaRPr>
          </a:p>
        </p:txBody>
      </p:sp>
      <p:grpSp>
        <p:nvGrpSpPr>
          <p:cNvPr id="1348" name="Google Shape;1348;p56"/>
          <p:cNvGrpSpPr/>
          <p:nvPr/>
        </p:nvGrpSpPr>
        <p:grpSpPr>
          <a:xfrm>
            <a:off x="2504337" y="1266900"/>
            <a:ext cx="470800" cy="555375"/>
            <a:chOff x="1533550" y="1366100"/>
            <a:chExt cx="470800" cy="555375"/>
          </a:xfrm>
        </p:grpSpPr>
        <p:sp>
          <p:nvSpPr>
            <p:cNvPr id="1349" name="Google Shape;1349;p56"/>
            <p:cNvSpPr/>
            <p:nvPr/>
          </p:nvSpPr>
          <p:spPr>
            <a:xfrm>
              <a:off x="1538095" y="1908076"/>
              <a:ext cx="445362" cy="13399"/>
            </a:xfrm>
            <a:custGeom>
              <a:avLst/>
              <a:gdLst/>
              <a:ahLst/>
              <a:cxnLst/>
              <a:rect l="l" t="t" r="r" b="b"/>
              <a:pathLst>
                <a:path w="7545" h="227" extrusionOk="0">
                  <a:moveTo>
                    <a:pt x="4633" y="1"/>
                  </a:moveTo>
                  <a:cubicBezTo>
                    <a:pt x="4472" y="1"/>
                    <a:pt x="4324" y="2"/>
                    <a:pt x="4194" y="4"/>
                  </a:cubicBezTo>
                  <a:cubicBezTo>
                    <a:pt x="4036" y="6"/>
                    <a:pt x="3906" y="9"/>
                    <a:pt x="3816" y="13"/>
                  </a:cubicBezTo>
                  <a:lnTo>
                    <a:pt x="3673" y="16"/>
                  </a:lnTo>
                  <a:lnTo>
                    <a:pt x="3154" y="34"/>
                  </a:lnTo>
                  <a:cubicBezTo>
                    <a:pt x="2839" y="45"/>
                    <a:pt x="2413" y="61"/>
                    <a:pt x="1964" y="74"/>
                  </a:cubicBezTo>
                  <a:cubicBezTo>
                    <a:pt x="1739" y="79"/>
                    <a:pt x="1510" y="84"/>
                    <a:pt x="1290" y="86"/>
                  </a:cubicBezTo>
                  <a:lnTo>
                    <a:pt x="962" y="86"/>
                  </a:lnTo>
                  <a:lnTo>
                    <a:pt x="658" y="81"/>
                  </a:lnTo>
                  <a:lnTo>
                    <a:pt x="409" y="72"/>
                  </a:lnTo>
                  <a:cubicBezTo>
                    <a:pt x="390" y="72"/>
                    <a:pt x="371" y="71"/>
                    <a:pt x="352" y="71"/>
                  </a:cubicBezTo>
                  <a:cubicBezTo>
                    <a:pt x="300" y="71"/>
                    <a:pt x="247" y="73"/>
                    <a:pt x="195" y="77"/>
                  </a:cubicBezTo>
                  <a:cubicBezTo>
                    <a:pt x="132" y="84"/>
                    <a:pt x="71" y="93"/>
                    <a:pt x="0" y="106"/>
                  </a:cubicBezTo>
                  <a:cubicBezTo>
                    <a:pt x="62" y="127"/>
                    <a:pt x="125" y="142"/>
                    <a:pt x="191" y="156"/>
                  </a:cubicBezTo>
                  <a:cubicBezTo>
                    <a:pt x="261" y="172"/>
                    <a:pt x="334" y="179"/>
                    <a:pt x="404" y="181"/>
                  </a:cubicBezTo>
                  <a:cubicBezTo>
                    <a:pt x="452" y="183"/>
                    <a:pt x="542" y="188"/>
                    <a:pt x="656" y="190"/>
                  </a:cubicBezTo>
                  <a:lnTo>
                    <a:pt x="962" y="195"/>
                  </a:lnTo>
                  <a:cubicBezTo>
                    <a:pt x="1033" y="195"/>
                    <a:pt x="1106" y="196"/>
                    <a:pt x="1179" y="196"/>
                  </a:cubicBezTo>
                  <a:cubicBezTo>
                    <a:pt x="1216" y="196"/>
                    <a:pt x="1253" y="195"/>
                    <a:pt x="1290" y="195"/>
                  </a:cubicBezTo>
                  <a:cubicBezTo>
                    <a:pt x="1513" y="195"/>
                    <a:pt x="1744" y="190"/>
                    <a:pt x="1966" y="183"/>
                  </a:cubicBezTo>
                  <a:cubicBezTo>
                    <a:pt x="2415" y="172"/>
                    <a:pt x="2843" y="156"/>
                    <a:pt x="3156" y="142"/>
                  </a:cubicBezTo>
                  <a:lnTo>
                    <a:pt x="3675" y="124"/>
                  </a:lnTo>
                  <a:lnTo>
                    <a:pt x="3818" y="122"/>
                  </a:lnTo>
                  <a:cubicBezTo>
                    <a:pt x="3906" y="120"/>
                    <a:pt x="4038" y="115"/>
                    <a:pt x="4194" y="113"/>
                  </a:cubicBezTo>
                  <a:cubicBezTo>
                    <a:pt x="4324" y="111"/>
                    <a:pt x="4472" y="110"/>
                    <a:pt x="4632" y="110"/>
                  </a:cubicBezTo>
                  <a:cubicBezTo>
                    <a:pt x="4863" y="110"/>
                    <a:pt x="5119" y="113"/>
                    <a:pt x="5382" y="122"/>
                  </a:cubicBezTo>
                  <a:cubicBezTo>
                    <a:pt x="5604" y="131"/>
                    <a:pt x="5833" y="142"/>
                    <a:pt x="6056" y="158"/>
                  </a:cubicBezTo>
                  <a:lnTo>
                    <a:pt x="6382" y="186"/>
                  </a:lnTo>
                  <a:cubicBezTo>
                    <a:pt x="6489" y="192"/>
                    <a:pt x="6593" y="197"/>
                    <a:pt x="6693" y="199"/>
                  </a:cubicBezTo>
                  <a:lnTo>
                    <a:pt x="6838" y="204"/>
                  </a:lnTo>
                  <a:lnTo>
                    <a:pt x="6969" y="208"/>
                  </a:lnTo>
                  <a:lnTo>
                    <a:pt x="7037" y="210"/>
                  </a:lnTo>
                  <a:cubicBezTo>
                    <a:pt x="7080" y="213"/>
                    <a:pt x="7114" y="215"/>
                    <a:pt x="7137" y="217"/>
                  </a:cubicBezTo>
                  <a:cubicBezTo>
                    <a:pt x="7221" y="224"/>
                    <a:pt x="7286" y="226"/>
                    <a:pt x="7348" y="226"/>
                  </a:cubicBezTo>
                  <a:lnTo>
                    <a:pt x="7545" y="222"/>
                  </a:lnTo>
                  <a:cubicBezTo>
                    <a:pt x="7422" y="156"/>
                    <a:pt x="7286" y="118"/>
                    <a:pt x="7146" y="108"/>
                  </a:cubicBezTo>
                  <a:cubicBezTo>
                    <a:pt x="7123" y="106"/>
                    <a:pt x="7087" y="104"/>
                    <a:pt x="7044" y="102"/>
                  </a:cubicBezTo>
                  <a:lnTo>
                    <a:pt x="6974" y="97"/>
                  </a:lnTo>
                  <a:lnTo>
                    <a:pt x="6842" y="93"/>
                  </a:lnTo>
                  <a:lnTo>
                    <a:pt x="6697" y="88"/>
                  </a:lnTo>
                  <a:cubicBezTo>
                    <a:pt x="6597" y="86"/>
                    <a:pt x="6495" y="84"/>
                    <a:pt x="6391" y="74"/>
                  </a:cubicBezTo>
                  <a:lnTo>
                    <a:pt x="6065" y="50"/>
                  </a:lnTo>
                  <a:cubicBezTo>
                    <a:pt x="5840" y="34"/>
                    <a:pt x="5611" y="20"/>
                    <a:pt x="5387" y="13"/>
                  </a:cubicBezTo>
                  <a:cubicBezTo>
                    <a:pt x="5122" y="4"/>
                    <a:pt x="4865" y="1"/>
                    <a:pt x="4633"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1533550" y="1370763"/>
              <a:ext cx="29868" cy="543466"/>
            </a:xfrm>
            <a:custGeom>
              <a:avLst/>
              <a:gdLst/>
              <a:ahLst/>
              <a:cxnLst/>
              <a:rect l="l" t="t" r="r" b="b"/>
              <a:pathLst>
                <a:path w="506" h="9207" extrusionOk="0">
                  <a:moveTo>
                    <a:pt x="447" y="1"/>
                  </a:moveTo>
                  <a:lnTo>
                    <a:pt x="447" y="1"/>
                  </a:lnTo>
                  <a:cubicBezTo>
                    <a:pt x="418" y="21"/>
                    <a:pt x="395" y="51"/>
                    <a:pt x="384" y="85"/>
                  </a:cubicBezTo>
                  <a:cubicBezTo>
                    <a:pt x="372" y="116"/>
                    <a:pt x="365" y="150"/>
                    <a:pt x="361" y="184"/>
                  </a:cubicBezTo>
                  <a:cubicBezTo>
                    <a:pt x="359" y="218"/>
                    <a:pt x="356" y="250"/>
                    <a:pt x="356" y="286"/>
                  </a:cubicBezTo>
                  <a:cubicBezTo>
                    <a:pt x="356" y="320"/>
                    <a:pt x="356" y="359"/>
                    <a:pt x="359" y="400"/>
                  </a:cubicBezTo>
                  <a:cubicBezTo>
                    <a:pt x="363" y="443"/>
                    <a:pt x="368" y="538"/>
                    <a:pt x="372" y="649"/>
                  </a:cubicBezTo>
                  <a:lnTo>
                    <a:pt x="377" y="738"/>
                  </a:lnTo>
                  <a:lnTo>
                    <a:pt x="379" y="835"/>
                  </a:lnTo>
                  <a:cubicBezTo>
                    <a:pt x="381" y="899"/>
                    <a:pt x="386" y="967"/>
                    <a:pt x="386" y="1032"/>
                  </a:cubicBezTo>
                  <a:cubicBezTo>
                    <a:pt x="386" y="1100"/>
                    <a:pt x="388" y="1168"/>
                    <a:pt x="390" y="1239"/>
                  </a:cubicBezTo>
                  <a:cubicBezTo>
                    <a:pt x="390" y="1307"/>
                    <a:pt x="390" y="1377"/>
                    <a:pt x="393" y="1447"/>
                  </a:cubicBezTo>
                  <a:cubicBezTo>
                    <a:pt x="393" y="1728"/>
                    <a:pt x="390" y="2016"/>
                    <a:pt x="381" y="2300"/>
                  </a:cubicBezTo>
                  <a:cubicBezTo>
                    <a:pt x="368" y="2866"/>
                    <a:pt x="338" y="3406"/>
                    <a:pt x="316" y="3805"/>
                  </a:cubicBezTo>
                  <a:cubicBezTo>
                    <a:pt x="295" y="4201"/>
                    <a:pt x="277" y="4460"/>
                    <a:pt x="277" y="4460"/>
                  </a:cubicBezTo>
                  <a:cubicBezTo>
                    <a:pt x="277" y="4460"/>
                    <a:pt x="55" y="8073"/>
                    <a:pt x="9" y="8794"/>
                  </a:cubicBezTo>
                  <a:cubicBezTo>
                    <a:pt x="0" y="8933"/>
                    <a:pt x="12" y="9071"/>
                    <a:pt x="39" y="9207"/>
                  </a:cubicBezTo>
                  <a:cubicBezTo>
                    <a:pt x="84" y="9075"/>
                    <a:pt x="111" y="8939"/>
                    <a:pt x="121" y="8803"/>
                  </a:cubicBezTo>
                  <a:cubicBezTo>
                    <a:pt x="166" y="8080"/>
                    <a:pt x="388" y="4464"/>
                    <a:pt x="388" y="4464"/>
                  </a:cubicBezTo>
                  <a:cubicBezTo>
                    <a:pt x="388" y="4464"/>
                    <a:pt x="404" y="4208"/>
                    <a:pt x="427" y="3809"/>
                  </a:cubicBezTo>
                  <a:cubicBezTo>
                    <a:pt x="452" y="3410"/>
                    <a:pt x="479" y="2871"/>
                    <a:pt x="495" y="2302"/>
                  </a:cubicBezTo>
                  <a:cubicBezTo>
                    <a:pt x="501" y="2018"/>
                    <a:pt x="506" y="1728"/>
                    <a:pt x="504" y="1445"/>
                  </a:cubicBezTo>
                  <a:cubicBezTo>
                    <a:pt x="504" y="1375"/>
                    <a:pt x="504" y="1304"/>
                    <a:pt x="501" y="1236"/>
                  </a:cubicBezTo>
                  <a:cubicBezTo>
                    <a:pt x="499" y="1166"/>
                    <a:pt x="499" y="1098"/>
                    <a:pt x="497" y="1030"/>
                  </a:cubicBezTo>
                  <a:cubicBezTo>
                    <a:pt x="497" y="962"/>
                    <a:pt x="492" y="896"/>
                    <a:pt x="490" y="831"/>
                  </a:cubicBezTo>
                  <a:lnTo>
                    <a:pt x="488" y="733"/>
                  </a:lnTo>
                  <a:lnTo>
                    <a:pt x="483" y="645"/>
                  </a:lnTo>
                  <a:cubicBezTo>
                    <a:pt x="479" y="531"/>
                    <a:pt x="474" y="441"/>
                    <a:pt x="470" y="395"/>
                  </a:cubicBezTo>
                  <a:cubicBezTo>
                    <a:pt x="465" y="348"/>
                    <a:pt x="463" y="314"/>
                    <a:pt x="458" y="280"/>
                  </a:cubicBezTo>
                  <a:cubicBezTo>
                    <a:pt x="454" y="243"/>
                    <a:pt x="447" y="212"/>
                    <a:pt x="442" y="182"/>
                  </a:cubicBezTo>
                  <a:cubicBezTo>
                    <a:pt x="436" y="153"/>
                    <a:pt x="431" y="123"/>
                    <a:pt x="429" y="94"/>
                  </a:cubicBezTo>
                  <a:cubicBezTo>
                    <a:pt x="427" y="62"/>
                    <a:pt x="433" y="30"/>
                    <a:pt x="447"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a:off x="1981034" y="1370645"/>
              <a:ext cx="23316" cy="550549"/>
            </a:xfrm>
            <a:custGeom>
              <a:avLst/>
              <a:gdLst/>
              <a:ahLst/>
              <a:cxnLst/>
              <a:rect l="l" t="t" r="r" b="b"/>
              <a:pathLst>
                <a:path w="395" h="9327" extrusionOk="0">
                  <a:moveTo>
                    <a:pt x="338" y="1"/>
                  </a:moveTo>
                  <a:lnTo>
                    <a:pt x="338" y="1"/>
                  </a:lnTo>
                  <a:cubicBezTo>
                    <a:pt x="313" y="26"/>
                    <a:pt x="295" y="57"/>
                    <a:pt x="286" y="91"/>
                  </a:cubicBezTo>
                  <a:cubicBezTo>
                    <a:pt x="274" y="123"/>
                    <a:pt x="268" y="157"/>
                    <a:pt x="265" y="189"/>
                  </a:cubicBezTo>
                  <a:cubicBezTo>
                    <a:pt x="256" y="261"/>
                    <a:pt x="254" y="334"/>
                    <a:pt x="259" y="404"/>
                  </a:cubicBezTo>
                  <a:cubicBezTo>
                    <a:pt x="261" y="449"/>
                    <a:pt x="265" y="542"/>
                    <a:pt x="268" y="653"/>
                  </a:cubicBezTo>
                  <a:cubicBezTo>
                    <a:pt x="268" y="683"/>
                    <a:pt x="270" y="712"/>
                    <a:pt x="270" y="744"/>
                  </a:cubicBezTo>
                  <a:cubicBezTo>
                    <a:pt x="272" y="774"/>
                    <a:pt x="272" y="810"/>
                    <a:pt x="274" y="842"/>
                  </a:cubicBezTo>
                  <a:cubicBezTo>
                    <a:pt x="274" y="907"/>
                    <a:pt x="277" y="975"/>
                    <a:pt x="277" y="1043"/>
                  </a:cubicBezTo>
                  <a:cubicBezTo>
                    <a:pt x="281" y="1179"/>
                    <a:pt x="281" y="1320"/>
                    <a:pt x="281" y="1463"/>
                  </a:cubicBezTo>
                  <a:cubicBezTo>
                    <a:pt x="281" y="1748"/>
                    <a:pt x="281" y="2041"/>
                    <a:pt x="274" y="2329"/>
                  </a:cubicBezTo>
                  <a:cubicBezTo>
                    <a:pt x="265" y="2902"/>
                    <a:pt x="243" y="3451"/>
                    <a:pt x="227" y="3854"/>
                  </a:cubicBezTo>
                  <a:cubicBezTo>
                    <a:pt x="211" y="4258"/>
                    <a:pt x="200" y="4519"/>
                    <a:pt x="200" y="4519"/>
                  </a:cubicBezTo>
                  <a:lnTo>
                    <a:pt x="7" y="8916"/>
                  </a:lnTo>
                  <a:cubicBezTo>
                    <a:pt x="0" y="9055"/>
                    <a:pt x="14" y="9193"/>
                    <a:pt x="45" y="9327"/>
                  </a:cubicBezTo>
                  <a:cubicBezTo>
                    <a:pt x="89" y="9195"/>
                    <a:pt x="111" y="9059"/>
                    <a:pt x="118" y="8921"/>
                  </a:cubicBezTo>
                  <a:lnTo>
                    <a:pt x="311" y="4523"/>
                  </a:lnTo>
                  <a:cubicBezTo>
                    <a:pt x="311" y="4523"/>
                    <a:pt x="322" y="4262"/>
                    <a:pt x="338" y="3859"/>
                  </a:cubicBezTo>
                  <a:cubicBezTo>
                    <a:pt x="356" y="3453"/>
                    <a:pt x="376" y="2905"/>
                    <a:pt x="385" y="2331"/>
                  </a:cubicBezTo>
                  <a:cubicBezTo>
                    <a:pt x="392" y="2043"/>
                    <a:pt x="395" y="1748"/>
                    <a:pt x="395" y="1463"/>
                  </a:cubicBezTo>
                  <a:cubicBezTo>
                    <a:pt x="395" y="1322"/>
                    <a:pt x="392" y="1179"/>
                    <a:pt x="390" y="1041"/>
                  </a:cubicBezTo>
                  <a:cubicBezTo>
                    <a:pt x="390" y="973"/>
                    <a:pt x="385" y="905"/>
                    <a:pt x="385" y="839"/>
                  </a:cubicBezTo>
                  <a:cubicBezTo>
                    <a:pt x="385" y="805"/>
                    <a:pt x="383" y="774"/>
                    <a:pt x="383" y="740"/>
                  </a:cubicBezTo>
                  <a:cubicBezTo>
                    <a:pt x="381" y="708"/>
                    <a:pt x="381" y="681"/>
                    <a:pt x="379" y="651"/>
                  </a:cubicBezTo>
                  <a:cubicBezTo>
                    <a:pt x="376" y="538"/>
                    <a:pt x="372" y="447"/>
                    <a:pt x="370" y="400"/>
                  </a:cubicBezTo>
                  <a:cubicBezTo>
                    <a:pt x="365" y="329"/>
                    <a:pt x="358" y="257"/>
                    <a:pt x="345" y="186"/>
                  </a:cubicBezTo>
                  <a:cubicBezTo>
                    <a:pt x="340" y="157"/>
                    <a:pt x="336" y="128"/>
                    <a:pt x="331" y="98"/>
                  </a:cubicBezTo>
                  <a:cubicBezTo>
                    <a:pt x="327" y="64"/>
                    <a:pt x="329" y="32"/>
                    <a:pt x="338"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a:off x="1557102" y="1366100"/>
              <a:ext cx="443533" cy="13576"/>
            </a:xfrm>
            <a:custGeom>
              <a:avLst/>
              <a:gdLst/>
              <a:ahLst/>
              <a:cxnLst/>
              <a:rect l="l" t="t" r="r" b="b"/>
              <a:pathLst>
                <a:path w="7514" h="230" extrusionOk="0">
                  <a:moveTo>
                    <a:pt x="5937" y="1"/>
                  </a:moveTo>
                  <a:cubicBezTo>
                    <a:pt x="5813" y="1"/>
                    <a:pt x="5689" y="3"/>
                    <a:pt x="5566" y="5"/>
                  </a:cubicBezTo>
                  <a:cubicBezTo>
                    <a:pt x="5341" y="10"/>
                    <a:pt x="5124" y="19"/>
                    <a:pt x="4924" y="25"/>
                  </a:cubicBezTo>
                  <a:lnTo>
                    <a:pt x="4380" y="44"/>
                  </a:lnTo>
                  <a:lnTo>
                    <a:pt x="3863" y="57"/>
                  </a:lnTo>
                  <a:cubicBezTo>
                    <a:pt x="3863" y="57"/>
                    <a:pt x="3052" y="80"/>
                    <a:pt x="2161" y="91"/>
                  </a:cubicBezTo>
                  <a:cubicBezTo>
                    <a:pt x="1716" y="98"/>
                    <a:pt x="1249" y="100"/>
                    <a:pt x="855" y="103"/>
                  </a:cubicBezTo>
                  <a:lnTo>
                    <a:pt x="408" y="103"/>
                  </a:lnTo>
                  <a:cubicBezTo>
                    <a:pt x="401" y="102"/>
                    <a:pt x="393" y="102"/>
                    <a:pt x="385" y="102"/>
                  </a:cubicBezTo>
                  <a:cubicBezTo>
                    <a:pt x="255" y="102"/>
                    <a:pt x="127" y="121"/>
                    <a:pt x="0" y="157"/>
                  </a:cubicBezTo>
                  <a:cubicBezTo>
                    <a:pt x="134" y="193"/>
                    <a:pt x="270" y="214"/>
                    <a:pt x="408" y="214"/>
                  </a:cubicBezTo>
                  <a:lnTo>
                    <a:pt x="855" y="214"/>
                  </a:lnTo>
                  <a:cubicBezTo>
                    <a:pt x="1252" y="214"/>
                    <a:pt x="1716" y="207"/>
                    <a:pt x="2163" y="202"/>
                  </a:cubicBezTo>
                  <a:cubicBezTo>
                    <a:pt x="3054" y="191"/>
                    <a:pt x="3866" y="168"/>
                    <a:pt x="3866" y="168"/>
                  </a:cubicBezTo>
                  <a:lnTo>
                    <a:pt x="4382" y="152"/>
                  </a:lnTo>
                  <a:lnTo>
                    <a:pt x="4926" y="137"/>
                  </a:lnTo>
                  <a:cubicBezTo>
                    <a:pt x="5128" y="130"/>
                    <a:pt x="5346" y="121"/>
                    <a:pt x="5568" y="116"/>
                  </a:cubicBezTo>
                  <a:cubicBezTo>
                    <a:pt x="5690" y="114"/>
                    <a:pt x="5813" y="112"/>
                    <a:pt x="5936" y="112"/>
                  </a:cubicBezTo>
                  <a:cubicBezTo>
                    <a:pt x="6038" y="112"/>
                    <a:pt x="6139" y="113"/>
                    <a:pt x="6239" y="116"/>
                  </a:cubicBezTo>
                  <a:cubicBezTo>
                    <a:pt x="6348" y="118"/>
                    <a:pt x="6457" y="125"/>
                    <a:pt x="6561" y="132"/>
                  </a:cubicBezTo>
                  <a:cubicBezTo>
                    <a:pt x="6615" y="134"/>
                    <a:pt x="6665" y="141"/>
                    <a:pt x="6717" y="146"/>
                  </a:cubicBezTo>
                  <a:cubicBezTo>
                    <a:pt x="6742" y="148"/>
                    <a:pt x="6767" y="150"/>
                    <a:pt x="6792" y="152"/>
                  </a:cubicBezTo>
                  <a:lnTo>
                    <a:pt x="6860" y="161"/>
                  </a:lnTo>
                  <a:cubicBezTo>
                    <a:pt x="6971" y="175"/>
                    <a:pt x="7062" y="189"/>
                    <a:pt x="7105" y="198"/>
                  </a:cubicBezTo>
                  <a:cubicBezTo>
                    <a:pt x="7230" y="218"/>
                    <a:pt x="7354" y="230"/>
                    <a:pt x="7479" y="230"/>
                  </a:cubicBezTo>
                  <a:cubicBezTo>
                    <a:pt x="7490" y="230"/>
                    <a:pt x="7502" y="230"/>
                    <a:pt x="7513" y="229"/>
                  </a:cubicBezTo>
                  <a:cubicBezTo>
                    <a:pt x="7393" y="159"/>
                    <a:pt x="7261" y="112"/>
                    <a:pt x="7125" y="89"/>
                  </a:cubicBezTo>
                  <a:cubicBezTo>
                    <a:pt x="7080" y="80"/>
                    <a:pt x="6987" y="66"/>
                    <a:pt x="6874" y="50"/>
                  </a:cubicBezTo>
                  <a:lnTo>
                    <a:pt x="6804" y="44"/>
                  </a:lnTo>
                  <a:cubicBezTo>
                    <a:pt x="6779" y="39"/>
                    <a:pt x="6754" y="37"/>
                    <a:pt x="6729" y="35"/>
                  </a:cubicBezTo>
                  <a:cubicBezTo>
                    <a:pt x="6677" y="30"/>
                    <a:pt x="6624" y="25"/>
                    <a:pt x="6570" y="21"/>
                  </a:cubicBezTo>
                  <a:cubicBezTo>
                    <a:pt x="6463" y="14"/>
                    <a:pt x="6352" y="7"/>
                    <a:pt x="6241" y="5"/>
                  </a:cubicBezTo>
                  <a:cubicBezTo>
                    <a:pt x="6141" y="2"/>
                    <a:pt x="6039" y="1"/>
                    <a:pt x="5937"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1784179" y="1556518"/>
              <a:ext cx="58791" cy="28038"/>
            </a:xfrm>
            <a:custGeom>
              <a:avLst/>
              <a:gdLst/>
              <a:ahLst/>
              <a:cxnLst/>
              <a:rect l="l" t="t" r="r" b="b"/>
              <a:pathLst>
                <a:path w="996" h="475" extrusionOk="0">
                  <a:moveTo>
                    <a:pt x="491" y="0"/>
                  </a:moveTo>
                  <a:cubicBezTo>
                    <a:pt x="419" y="0"/>
                    <a:pt x="347" y="16"/>
                    <a:pt x="282" y="46"/>
                  </a:cubicBezTo>
                  <a:cubicBezTo>
                    <a:pt x="218" y="73"/>
                    <a:pt x="164" y="116"/>
                    <a:pt x="118" y="166"/>
                  </a:cubicBezTo>
                  <a:cubicBezTo>
                    <a:pt x="177" y="145"/>
                    <a:pt x="241" y="132"/>
                    <a:pt x="304" y="125"/>
                  </a:cubicBezTo>
                  <a:cubicBezTo>
                    <a:pt x="370" y="116"/>
                    <a:pt x="436" y="114"/>
                    <a:pt x="504" y="114"/>
                  </a:cubicBezTo>
                  <a:cubicBezTo>
                    <a:pt x="556" y="114"/>
                    <a:pt x="608" y="123"/>
                    <a:pt x="660" y="136"/>
                  </a:cubicBezTo>
                  <a:lnTo>
                    <a:pt x="701" y="148"/>
                  </a:lnTo>
                  <a:lnTo>
                    <a:pt x="746" y="166"/>
                  </a:lnTo>
                  <a:cubicBezTo>
                    <a:pt x="762" y="173"/>
                    <a:pt x="778" y="179"/>
                    <a:pt x="794" y="189"/>
                  </a:cubicBezTo>
                  <a:lnTo>
                    <a:pt x="805" y="195"/>
                  </a:lnTo>
                  <a:lnTo>
                    <a:pt x="807" y="198"/>
                  </a:lnTo>
                  <a:lnTo>
                    <a:pt x="805" y="200"/>
                  </a:lnTo>
                  <a:lnTo>
                    <a:pt x="796" y="204"/>
                  </a:lnTo>
                  <a:cubicBezTo>
                    <a:pt x="767" y="227"/>
                    <a:pt x="735" y="245"/>
                    <a:pt x="703" y="261"/>
                  </a:cubicBezTo>
                  <a:cubicBezTo>
                    <a:pt x="646" y="291"/>
                    <a:pt x="588" y="315"/>
                    <a:pt x="524" y="334"/>
                  </a:cubicBezTo>
                  <a:cubicBezTo>
                    <a:pt x="449" y="354"/>
                    <a:pt x="370" y="365"/>
                    <a:pt x="291" y="365"/>
                  </a:cubicBezTo>
                  <a:cubicBezTo>
                    <a:pt x="285" y="366"/>
                    <a:pt x="280" y="366"/>
                    <a:pt x="275" y="366"/>
                  </a:cubicBezTo>
                  <a:cubicBezTo>
                    <a:pt x="219" y="366"/>
                    <a:pt x="163" y="354"/>
                    <a:pt x="111" y="331"/>
                  </a:cubicBezTo>
                  <a:cubicBezTo>
                    <a:pt x="89" y="320"/>
                    <a:pt x="68" y="302"/>
                    <a:pt x="53" y="281"/>
                  </a:cubicBezTo>
                  <a:cubicBezTo>
                    <a:pt x="32" y="257"/>
                    <a:pt x="21" y="225"/>
                    <a:pt x="21" y="193"/>
                  </a:cubicBezTo>
                  <a:cubicBezTo>
                    <a:pt x="5" y="225"/>
                    <a:pt x="0" y="263"/>
                    <a:pt x="9" y="300"/>
                  </a:cubicBezTo>
                  <a:cubicBezTo>
                    <a:pt x="19" y="336"/>
                    <a:pt x="37" y="370"/>
                    <a:pt x="62" y="395"/>
                  </a:cubicBezTo>
                  <a:cubicBezTo>
                    <a:pt x="118" y="449"/>
                    <a:pt x="200" y="474"/>
                    <a:pt x="288" y="474"/>
                  </a:cubicBezTo>
                  <a:cubicBezTo>
                    <a:pt x="295" y="474"/>
                    <a:pt x="301" y="474"/>
                    <a:pt x="308" y="474"/>
                  </a:cubicBezTo>
                  <a:cubicBezTo>
                    <a:pt x="392" y="474"/>
                    <a:pt x="474" y="461"/>
                    <a:pt x="554" y="440"/>
                  </a:cubicBezTo>
                  <a:cubicBezTo>
                    <a:pt x="624" y="420"/>
                    <a:pt x="690" y="393"/>
                    <a:pt x="753" y="361"/>
                  </a:cubicBezTo>
                  <a:cubicBezTo>
                    <a:pt x="789" y="340"/>
                    <a:pt x="826" y="318"/>
                    <a:pt x="857" y="295"/>
                  </a:cubicBezTo>
                  <a:lnTo>
                    <a:pt x="866" y="288"/>
                  </a:lnTo>
                  <a:cubicBezTo>
                    <a:pt x="869" y="288"/>
                    <a:pt x="875" y="281"/>
                    <a:pt x="885" y="275"/>
                  </a:cubicBezTo>
                  <a:lnTo>
                    <a:pt x="909" y="257"/>
                  </a:lnTo>
                  <a:cubicBezTo>
                    <a:pt x="928" y="241"/>
                    <a:pt x="948" y="223"/>
                    <a:pt x="973" y="202"/>
                  </a:cubicBezTo>
                  <a:lnTo>
                    <a:pt x="991" y="186"/>
                  </a:lnTo>
                  <a:cubicBezTo>
                    <a:pt x="996" y="186"/>
                    <a:pt x="991" y="184"/>
                    <a:pt x="989" y="182"/>
                  </a:cubicBezTo>
                  <a:lnTo>
                    <a:pt x="984" y="179"/>
                  </a:lnTo>
                  <a:lnTo>
                    <a:pt x="973" y="170"/>
                  </a:lnTo>
                  <a:lnTo>
                    <a:pt x="930" y="141"/>
                  </a:lnTo>
                  <a:cubicBezTo>
                    <a:pt x="914" y="130"/>
                    <a:pt x="898" y="121"/>
                    <a:pt x="882" y="109"/>
                  </a:cubicBezTo>
                  <a:lnTo>
                    <a:pt x="846" y="89"/>
                  </a:lnTo>
                  <a:cubicBezTo>
                    <a:pt x="828" y="77"/>
                    <a:pt x="807" y="71"/>
                    <a:pt x="789" y="59"/>
                  </a:cubicBezTo>
                  <a:lnTo>
                    <a:pt x="735" y="39"/>
                  </a:lnTo>
                  <a:lnTo>
                    <a:pt x="690" y="25"/>
                  </a:lnTo>
                  <a:cubicBezTo>
                    <a:pt x="628" y="9"/>
                    <a:pt x="567" y="0"/>
                    <a:pt x="506" y="0"/>
                  </a:cubicBezTo>
                  <a:cubicBezTo>
                    <a:pt x="501" y="0"/>
                    <a:pt x="496" y="0"/>
                    <a:pt x="49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1687965" y="1559587"/>
              <a:ext cx="53302" cy="32642"/>
            </a:xfrm>
            <a:custGeom>
              <a:avLst/>
              <a:gdLst/>
              <a:ahLst/>
              <a:cxnLst/>
              <a:rect l="l" t="t" r="r" b="b"/>
              <a:pathLst>
                <a:path w="903" h="553" extrusionOk="0">
                  <a:moveTo>
                    <a:pt x="658" y="0"/>
                  </a:moveTo>
                  <a:cubicBezTo>
                    <a:pt x="631" y="0"/>
                    <a:pt x="604" y="5"/>
                    <a:pt x="579" y="14"/>
                  </a:cubicBezTo>
                  <a:cubicBezTo>
                    <a:pt x="640" y="23"/>
                    <a:pt x="694" y="53"/>
                    <a:pt x="733" y="100"/>
                  </a:cubicBezTo>
                  <a:cubicBezTo>
                    <a:pt x="771" y="143"/>
                    <a:pt x="789" y="198"/>
                    <a:pt x="785" y="254"/>
                  </a:cubicBezTo>
                  <a:cubicBezTo>
                    <a:pt x="780" y="322"/>
                    <a:pt x="739" y="379"/>
                    <a:pt x="681" y="409"/>
                  </a:cubicBezTo>
                  <a:cubicBezTo>
                    <a:pt x="649" y="422"/>
                    <a:pt x="617" y="431"/>
                    <a:pt x="583" y="436"/>
                  </a:cubicBezTo>
                  <a:cubicBezTo>
                    <a:pt x="555" y="439"/>
                    <a:pt x="527" y="441"/>
                    <a:pt x="499" y="441"/>
                  </a:cubicBezTo>
                  <a:cubicBezTo>
                    <a:pt x="489" y="441"/>
                    <a:pt x="479" y="441"/>
                    <a:pt x="470" y="440"/>
                  </a:cubicBezTo>
                  <a:cubicBezTo>
                    <a:pt x="431" y="436"/>
                    <a:pt x="397" y="431"/>
                    <a:pt x="372" y="427"/>
                  </a:cubicBezTo>
                  <a:lnTo>
                    <a:pt x="331" y="422"/>
                  </a:lnTo>
                  <a:lnTo>
                    <a:pt x="275" y="411"/>
                  </a:lnTo>
                  <a:cubicBezTo>
                    <a:pt x="257" y="409"/>
                    <a:pt x="232" y="406"/>
                    <a:pt x="204" y="402"/>
                  </a:cubicBezTo>
                  <a:lnTo>
                    <a:pt x="182" y="402"/>
                  </a:lnTo>
                  <a:lnTo>
                    <a:pt x="204" y="370"/>
                  </a:lnTo>
                  <a:cubicBezTo>
                    <a:pt x="214" y="356"/>
                    <a:pt x="225" y="343"/>
                    <a:pt x="234" y="334"/>
                  </a:cubicBezTo>
                  <a:cubicBezTo>
                    <a:pt x="257" y="307"/>
                    <a:pt x="282" y="284"/>
                    <a:pt x="309" y="263"/>
                  </a:cubicBezTo>
                  <a:lnTo>
                    <a:pt x="334" y="245"/>
                  </a:lnTo>
                  <a:lnTo>
                    <a:pt x="354" y="232"/>
                  </a:lnTo>
                  <a:cubicBezTo>
                    <a:pt x="411" y="198"/>
                    <a:pt x="470" y="168"/>
                    <a:pt x="531" y="146"/>
                  </a:cubicBezTo>
                  <a:cubicBezTo>
                    <a:pt x="590" y="123"/>
                    <a:pt x="651" y="107"/>
                    <a:pt x="715" y="100"/>
                  </a:cubicBezTo>
                  <a:cubicBezTo>
                    <a:pt x="660" y="77"/>
                    <a:pt x="602" y="65"/>
                    <a:pt x="543" y="65"/>
                  </a:cubicBezTo>
                  <a:cubicBezTo>
                    <a:pt x="533" y="65"/>
                    <a:pt x="523" y="66"/>
                    <a:pt x="513" y="66"/>
                  </a:cubicBezTo>
                  <a:cubicBezTo>
                    <a:pt x="436" y="71"/>
                    <a:pt x="361" y="96"/>
                    <a:pt x="295" y="139"/>
                  </a:cubicBezTo>
                  <a:lnTo>
                    <a:pt x="270" y="152"/>
                  </a:lnTo>
                  <a:lnTo>
                    <a:pt x="241" y="175"/>
                  </a:lnTo>
                  <a:cubicBezTo>
                    <a:pt x="207" y="200"/>
                    <a:pt x="177" y="227"/>
                    <a:pt x="150" y="259"/>
                  </a:cubicBezTo>
                  <a:cubicBezTo>
                    <a:pt x="139" y="270"/>
                    <a:pt x="125" y="286"/>
                    <a:pt x="114" y="302"/>
                  </a:cubicBezTo>
                  <a:lnTo>
                    <a:pt x="96" y="327"/>
                  </a:lnTo>
                  <a:lnTo>
                    <a:pt x="87" y="341"/>
                  </a:lnTo>
                  <a:lnTo>
                    <a:pt x="73" y="365"/>
                  </a:lnTo>
                  <a:cubicBezTo>
                    <a:pt x="57" y="397"/>
                    <a:pt x="39" y="429"/>
                    <a:pt x="25" y="458"/>
                  </a:cubicBezTo>
                  <a:cubicBezTo>
                    <a:pt x="21" y="474"/>
                    <a:pt x="14" y="488"/>
                    <a:pt x="7" y="499"/>
                  </a:cubicBezTo>
                  <a:cubicBezTo>
                    <a:pt x="5" y="506"/>
                    <a:pt x="3" y="511"/>
                    <a:pt x="0" y="517"/>
                  </a:cubicBezTo>
                  <a:lnTo>
                    <a:pt x="19" y="517"/>
                  </a:lnTo>
                  <a:cubicBezTo>
                    <a:pt x="55" y="515"/>
                    <a:pt x="93" y="513"/>
                    <a:pt x="125" y="511"/>
                  </a:cubicBezTo>
                  <a:cubicBezTo>
                    <a:pt x="157" y="511"/>
                    <a:pt x="182" y="513"/>
                    <a:pt x="191" y="515"/>
                  </a:cubicBezTo>
                  <a:cubicBezTo>
                    <a:pt x="218" y="517"/>
                    <a:pt x="239" y="520"/>
                    <a:pt x="257" y="522"/>
                  </a:cubicBezTo>
                  <a:lnTo>
                    <a:pt x="313" y="531"/>
                  </a:lnTo>
                  <a:lnTo>
                    <a:pt x="354" y="538"/>
                  </a:lnTo>
                  <a:cubicBezTo>
                    <a:pt x="381" y="542"/>
                    <a:pt x="418" y="547"/>
                    <a:pt x="461" y="551"/>
                  </a:cubicBezTo>
                  <a:cubicBezTo>
                    <a:pt x="477" y="552"/>
                    <a:pt x="494" y="553"/>
                    <a:pt x="511" y="553"/>
                  </a:cubicBezTo>
                  <a:cubicBezTo>
                    <a:pt x="541" y="553"/>
                    <a:pt x="570" y="551"/>
                    <a:pt x="599" y="547"/>
                  </a:cubicBezTo>
                  <a:cubicBezTo>
                    <a:pt x="644" y="540"/>
                    <a:pt x="690" y="526"/>
                    <a:pt x="730" y="506"/>
                  </a:cubicBezTo>
                  <a:cubicBezTo>
                    <a:pt x="789" y="479"/>
                    <a:pt x="837" y="431"/>
                    <a:pt x="866" y="372"/>
                  </a:cubicBezTo>
                  <a:cubicBezTo>
                    <a:pt x="882" y="338"/>
                    <a:pt x="894" y="300"/>
                    <a:pt x="896" y="261"/>
                  </a:cubicBezTo>
                  <a:cubicBezTo>
                    <a:pt x="903" y="173"/>
                    <a:pt x="860" y="87"/>
                    <a:pt x="785" y="37"/>
                  </a:cubicBezTo>
                  <a:cubicBezTo>
                    <a:pt x="747" y="13"/>
                    <a:pt x="702" y="0"/>
                    <a:pt x="658"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a:off x="1742565" y="1514373"/>
              <a:ext cx="16941" cy="135350"/>
            </a:xfrm>
            <a:custGeom>
              <a:avLst/>
              <a:gdLst/>
              <a:ahLst/>
              <a:cxnLst/>
              <a:rect l="l" t="t" r="r" b="b"/>
              <a:pathLst>
                <a:path w="287" h="2293" extrusionOk="0">
                  <a:moveTo>
                    <a:pt x="286" y="0"/>
                  </a:moveTo>
                  <a:cubicBezTo>
                    <a:pt x="236" y="48"/>
                    <a:pt x="195" y="102"/>
                    <a:pt x="166" y="163"/>
                  </a:cubicBezTo>
                  <a:cubicBezTo>
                    <a:pt x="132" y="229"/>
                    <a:pt x="107" y="300"/>
                    <a:pt x="93" y="372"/>
                  </a:cubicBezTo>
                  <a:cubicBezTo>
                    <a:pt x="89" y="402"/>
                    <a:pt x="80" y="449"/>
                    <a:pt x="64" y="544"/>
                  </a:cubicBezTo>
                  <a:cubicBezTo>
                    <a:pt x="50" y="630"/>
                    <a:pt x="28" y="771"/>
                    <a:pt x="14" y="893"/>
                  </a:cubicBezTo>
                  <a:cubicBezTo>
                    <a:pt x="7" y="955"/>
                    <a:pt x="5" y="1011"/>
                    <a:pt x="3" y="1054"/>
                  </a:cubicBezTo>
                  <a:cubicBezTo>
                    <a:pt x="0" y="1095"/>
                    <a:pt x="0" y="1120"/>
                    <a:pt x="0" y="1120"/>
                  </a:cubicBezTo>
                  <a:lnTo>
                    <a:pt x="0" y="1177"/>
                  </a:lnTo>
                  <a:cubicBezTo>
                    <a:pt x="0" y="1213"/>
                    <a:pt x="3" y="1263"/>
                    <a:pt x="7" y="1317"/>
                  </a:cubicBezTo>
                  <a:cubicBezTo>
                    <a:pt x="19" y="1426"/>
                    <a:pt x="39" y="1558"/>
                    <a:pt x="50" y="1648"/>
                  </a:cubicBezTo>
                  <a:cubicBezTo>
                    <a:pt x="68" y="1775"/>
                    <a:pt x="73" y="1852"/>
                    <a:pt x="75" y="1893"/>
                  </a:cubicBezTo>
                  <a:cubicBezTo>
                    <a:pt x="80" y="2059"/>
                    <a:pt x="89" y="2147"/>
                    <a:pt x="73" y="2292"/>
                  </a:cubicBezTo>
                  <a:cubicBezTo>
                    <a:pt x="155" y="2172"/>
                    <a:pt x="191" y="2065"/>
                    <a:pt x="186" y="1889"/>
                  </a:cubicBezTo>
                  <a:cubicBezTo>
                    <a:pt x="184" y="1846"/>
                    <a:pt x="179" y="1764"/>
                    <a:pt x="161" y="1635"/>
                  </a:cubicBezTo>
                  <a:cubicBezTo>
                    <a:pt x="150" y="1542"/>
                    <a:pt x="130" y="1413"/>
                    <a:pt x="121" y="1308"/>
                  </a:cubicBezTo>
                  <a:cubicBezTo>
                    <a:pt x="114" y="1247"/>
                    <a:pt x="111" y="1184"/>
                    <a:pt x="111" y="1122"/>
                  </a:cubicBezTo>
                  <a:cubicBezTo>
                    <a:pt x="111" y="1122"/>
                    <a:pt x="111" y="1025"/>
                    <a:pt x="125" y="907"/>
                  </a:cubicBezTo>
                  <a:cubicBezTo>
                    <a:pt x="139" y="787"/>
                    <a:pt x="161" y="646"/>
                    <a:pt x="175" y="562"/>
                  </a:cubicBezTo>
                  <a:cubicBezTo>
                    <a:pt x="191" y="467"/>
                    <a:pt x="198" y="422"/>
                    <a:pt x="202" y="395"/>
                  </a:cubicBezTo>
                  <a:cubicBezTo>
                    <a:pt x="218" y="315"/>
                    <a:pt x="229" y="252"/>
                    <a:pt x="241" y="191"/>
                  </a:cubicBezTo>
                  <a:cubicBezTo>
                    <a:pt x="252" y="125"/>
                    <a:pt x="266" y="64"/>
                    <a:pt x="28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a:off x="1758325" y="1647240"/>
              <a:ext cx="7556" cy="7851"/>
            </a:xfrm>
            <a:custGeom>
              <a:avLst/>
              <a:gdLst/>
              <a:ahLst/>
              <a:cxnLst/>
              <a:rect l="l" t="t" r="r" b="b"/>
              <a:pathLst>
                <a:path w="128" h="133" extrusionOk="0">
                  <a:moveTo>
                    <a:pt x="63" y="0"/>
                  </a:moveTo>
                  <a:cubicBezTo>
                    <a:pt x="63" y="0"/>
                    <a:pt x="62" y="0"/>
                    <a:pt x="62" y="0"/>
                  </a:cubicBezTo>
                  <a:cubicBezTo>
                    <a:pt x="58" y="3"/>
                    <a:pt x="33" y="21"/>
                    <a:pt x="33" y="21"/>
                  </a:cubicBezTo>
                  <a:cubicBezTo>
                    <a:pt x="33" y="21"/>
                    <a:pt x="10" y="34"/>
                    <a:pt x="5" y="39"/>
                  </a:cubicBezTo>
                  <a:cubicBezTo>
                    <a:pt x="1" y="43"/>
                    <a:pt x="10" y="62"/>
                    <a:pt x="26" y="93"/>
                  </a:cubicBezTo>
                  <a:cubicBezTo>
                    <a:pt x="47" y="119"/>
                    <a:pt x="60" y="132"/>
                    <a:pt x="66" y="132"/>
                  </a:cubicBezTo>
                  <a:cubicBezTo>
                    <a:pt x="66" y="132"/>
                    <a:pt x="66" y="132"/>
                    <a:pt x="67" y="132"/>
                  </a:cubicBezTo>
                  <a:cubicBezTo>
                    <a:pt x="71" y="130"/>
                    <a:pt x="96" y="111"/>
                    <a:pt x="96" y="111"/>
                  </a:cubicBezTo>
                  <a:cubicBezTo>
                    <a:pt x="96" y="111"/>
                    <a:pt x="119" y="96"/>
                    <a:pt x="123" y="93"/>
                  </a:cubicBezTo>
                  <a:cubicBezTo>
                    <a:pt x="128" y="89"/>
                    <a:pt x="119" y="71"/>
                    <a:pt x="103" y="39"/>
                  </a:cubicBezTo>
                  <a:cubicBezTo>
                    <a:pt x="82" y="14"/>
                    <a:pt x="69" y="0"/>
                    <a:pt x="6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1726746" y="1682184"/>
              <a:ext cx="63396" cy="23847"/>
            </a:xfrm>
            <a:custGeom>
              <a:avLst/>
              <a:gdLst/>
              <a:ahLst/>
              <a:cxnLst/>
              <a:rect l="l" t="t" r="r" b="b"/>
              <a:pathLst>
                <a:path w="1074" h="404" extrusionOk="0">
                  <a:moveTo>
                    <a:pt x="409" y="0"/>
                  </a:moveTo>
                  <a:cubicBezTo>
                    <a:pt x="268" y="0"/>
                    <a:pt x="132" y="23"/>
                    <a:pt x="1" y="64"/>
                  </a:cubicBezTo>
                  <a:cubicBezTo>
                    <a:pt x="126" y="95"/>
                    <a:pt x="254" y="111"/>
                    <a:pt x="383" y="111"/>
                  </a:cubicBezTo>
                  <a:cubicBezTo>
                    <a:pt x="392" y="111"/>
                    <a:pt x="400" y="111"/>
                    <a:pt x="409" y="111"/>
                  </a:cubicBezTo>
                  <a:lnTo>
                    <a:pt x="661" y="111"/>
                  </a:lnTo>
                  <a:lnTo>
                    <a:pt x="792" y="113"/>
                  </a:lnTo>
                  <a:cubicBezTo>
                    <a:pt x="797" y="113"/>
                    <a:pt x="803" y="113"/>
                    <a:pt x="808" y="113"/>
                  </a:cubicBezTo>
                  <a:cubicBezTo>
                    <a:pt x="844" y="113"/>
                    <a:pt x="881" y="119"/>
                    <a:pt x="917" y="129"/>
                  </a:cubicBezTo>
                  <a:lnTo>
                    <a:pt x="912" y="134"/>
                  </a:lnTo>
                  <a:lnTo>
                    <a:pt x="901" y="143"/>
                  </a:lnTo>
                  <a:cubicBezTo>
                    <a:pt x="896" y="150"/>
                    <a:pt x="885" y="156"/>
                    <a:pt x="874" y="166"/>
                  </a:cubicBezTo>
                  <a:cubicBezTo>
                    <a:pt x="842" y="190"/>
                    <a:pt x="808" y="211"/>
                    <a:pt x="772" y="229"/>
                  </a:cubicBezTo>
                  <a:cubicBezTo>
                    <a:pt x="729" y="249"/>
                    <a:pt x="683" y="265"/>
                    <a:pt x="636" y="274"/>
                  </a:cubicBezTo>
                  <a:cubicBezTo>
                    <a:pt x="597" y="283"/>
                    <a:pt x="556" y="288"/>
                    <a:pt x="515" y="288"/>
                  </a:cubicBezTo>
                  <a:cubicBezTo>
                    <a:pt x="510" y="288"/>
                    <a:pt x="505" y="288"/>
                    <a:pt x="499" y="288"/>
                  </a:cubicBezTo>
                  <a:cubicBezTo>
                    <a:pt x="452" y="288"/>
                    <a:pt x="404" y="280"/>
                    <a:pt x="359" y="268"/>
                  </a:cubicBezTo>
                  <a:cubicBezTo>
                    <a:pt x="296" y="249"/>
                    <a:pt x="232" y="227"/>
                    <a:pt x="173" y="197"/>
                  </a:cubicBezTo>
                  <a:cubicBezTo>
                    <a:pt x="117" y="172"/>
                    <a:pt x="60" y="143"/>
                    <a:pt x="10" y="104"/>
                  </a:cubicBezTo>
                  <a:lnTo>
                    <a:pt x="10" y="104"/>
                  </a:lnTo>
                  <a:cubicBezTo>
                    <a:pt x="71" y="240"/>
                    <a:pt x="189" y="340"/>
                    <a:pt x="332" y="379"/>
                  </a:cubicBezTo>
                  <a:cubicBezTo>
                    <a:pt x="345" y="381"/>
                    <a:pt x="366" y="388"/>
                    <a:pt x="395" y="392"/>
                  </a:cubicBezTo>
                  <a:cubicBezTo>
                    <a:pt x="436" y="399"/>
                    <a:pt x="477" y="404"/>
                    <a:pt x="518" y="404"/>
                  </a:cubicBezTo>
                  <a:cubicBezTo>
                    <a:pt x="565" y="404"/>
                    <a:pt x="613" y="397"/>
                    <a:pt x="661" y="388"/>
                  </a:cubicBezTo>
                  <a:cubicBezTo>
                    <a:pt x="717" y="374"/>
                    <a:pt x="772" y="356"/>
                    <a:pt x="822" y="331"/>
                  </a:cubicBezTo>
                  <a:cubicBezTo>
                    <a:pt x="865" y="311"/>
                    <a:pt x="903" y="286"/>
                    <a:pt x="942" y="256"/>
                  </a:cubicBezTo>
                  <a:cubicBezTo>
                    <a:pt x="955" y="245"/>
                    <a:pt x="969" y="236"/>
                    <a:pt x="976" y="229"/>
                  </a:cubicBezTo>
                  <a:lnTo>
                    <a:pt x="987" y="218"/>
                  </a:lnTo>
                  <a:cubicBezTo>
                    <a:pt x="992" y="213"/>
                    <a:pt x="996" y="209"/>
                    <a:pt x="1001" y="204"/>
                  </a:cubicBezTo>
                  <a:cubicBezTo>
                    <a:pt x="1010" y="195"/>
                    <a:pt x="1030" y="179"/>
                    <a:pt x="1044" y="159"/>
                  </a:cubicBezTo>
                  <a:cubicBezTo>
                    <a:pt x="1050" y="150"/>
                    <a:pt x="1057" y="138"/>
                    <a:pt x="1066" y="125"/>
                  </a:cubicBezTo>
                  <a:lnTo>
                    <a:pt x="1073" y="116"/>
                  </a:lnTo>
                  <a:cubicBezTo>
                    <a:pt x="1073" y="113"/>
                    <a:pt x="1069" y="111"/>
                    <a:pt x="1066" y="107"/>
                  </a:cubicBezTo>
                  <a:cubicBezTo>
                    <a:pt x="1064" y="104"/>
                    <a:pt x="1055" y="95"/>
                    <a:pt x="1048" y="88"/>
                  </a:cubicBezTo>
                  <a:cubicBezTo>
                    <a:pt x="1037" y="75"/>
                    <a:pt x="1023" y="64"/>
                    <a:pt x="1010" y="52"/>
                  </a:cubicBezTo>
                  <a:cubicBezTo>
                    <a:pt x="1001" y="45"/>
                    <a:pt x="989" y="41"/>
                    <a:pt x="980" y="36"/>
                  </a:cubicBezTo>
                  <a:lnTo>
                    <a:pt x="967" y="30"/>
                  </a:lnTo>
                  <a:cubicBezTo>
                    <a:pt x="962" y="27"/>
                    <a:pt x="958" y="25"/>
                    <a:pt x="953" y="25"/>
                  </a:cubicBezTo>
                  <a:cubicBezTo>
                    <a:pt x="901" y="9"/>
                    <a:pt x="849" y="2"/>
                    <a:pt x="794" y="2"/>
                  </a:cubicBezTo>
                  <a:lnTo>
                    <a:pt x="661" y="0"/>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a:off x="1728103" y="1672740"/>
              <a:ext cx="59087" cy="15937"/>
            </a:xfrm>
            <a:custGeom>
              <a:avLst/>
              <a:gdLst/>
              <a:ahLst/>
              <a:cxnLst/>
              <a:rect l="l" t="t" r="r" b="b"/>
              <a:pathLst>
                <a:path w="1001" h="270" extrusionOk="0">
                  <a:moveTo>
                    <a:pt x="730" y="1"/>
                  </a:moveTo>
                  <a:cubicBezTo>
                    <a:pt x="714" y="1"/>
                    <a:pt x="699" y="2"/>
                    <a:pt x="683" y="4"/>
                  </a:cubicBezTo>
                  <a:cubicBezTo>
                    <a:pt x="642" y="8"/>
                    <a:pt x="599" y="15"/>
                    <a:pt x="556" y="29"/>
                  </a:cubicBezTo>
                  <a:lnTo>
                    <a:pt x="506" y="42"/>
                  </a:lnTo>
                  <a:lnTo>
                    <a:pt x="125" y="155"/>
                  </a:lnTo>
                  <a:cubicBezTo>
                    <a:pt x="75" y="171"/>
                    <a:pt x="30" y="203"/>
                    <a:pt x="1" y="248"/>
                  </a:cubicBezTo>
                  <a:cubicBezTo>
                    <a:pt x="31" y="262"/>
                    <a:pt x="62" y="269"/>
                    <a:pt x="94" y="269"/>
                  </a:cubicBezTo>
                  <a:cubicBezTo>
                    <a:pt x="115" y="269"/>
                    <a:pt x="136" y="266"/>
                    <a:pt x="157" y="260"/>
                  </a:cubicBezTo>
                  <a:lnTo>
                    <a:pt x="536" y="149"/>
                  </a:lnTo>
                  <a:lnTo>
                    <a:pt x="585" y="135"/>
                  </a:lnTo>
                  <a:cubicBezTo>
                    <a:pt x="622" y="124"/>
                    <a:pt x="658" y="117"/>
                    <a:pt x="694" y="112"/>
                  </a:cubicBezTo>
                  <a:cubicBezTo>
                    <a:pt x="704" y="111"/>
                    <a:pt x="714" y="111"/>
                    <a:pt x="724" y="111"/>
                  </a:cubicBezTo>
                  <a:cubicBezTo>
                    <a:pt x="751" y="111"/>
                    <a:pt x="778" y="115"/>
                    <a:pt x="803" y="121"/>
                  </a:cubicBezTo>
                  <a:cubicBezTo>
                    <a:pt x="826" y="128"/>
                    <a:pt x="846" y="140"/>
                    <a:pt x="862" y="155"/>
                  </a:cubicBezTo>
                  <a:cubicBezTo>
                    <a:pt x="880" y="169"/>
                    <a:pt x="894" y="180"/>
                    <a:pt x="910" y="190"/>
                  </a:cubicBezTo>
                  <a:cubicBezTo>
                    <a:pt x="930" y="203"/>
                    <a:pt x="948" y="219"/>
                    <a:pt x="962" y="239"/>
                  </a:cubicBezTo>
                  <a:cubicBezTo>
                    <a:pt x="1000" y="185"/>
                    <a:pt x="987" y="110"/>
                    <a:pt x="935" y="72"/>
                  </a:cubicBezTo>
                  <a:cubicBezTo>
                    <a:pt x="907" y="47"/>
                    <a:pt x="873" y="29"/>
                    <a:pt x="839" y="17"/>
                  </a:cubicBezTo>
                  <a:cubicBezTo>
                    <a:pt x="804" y="6"/>
                    <a:pt x="767" y="1"/>
                    <a:pt x="730"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a:off x="1610757" y="1443247"/>
              <a:ext cx="307179" cy="169527"/>
            </a:xfrm>
            <a:custGeom>
              <a:avLst/>
              <a:gdLst/>
              <a:ahLst/>
              <a:cxnLst/>
              <a:rect l="l" t="t" r="r" b="b"/>
              <a:pathLst>
                <a:path w="5204" h="2872" extrusionOk="0">
                  <a:moveTo>
                    <a:pt x="2556" y="112"/>
                  </a:moveTo>
                  <a:cubicBezTo>
                    <a:pt x="2604" y="112"/>
                    <a:pt x="2652" y="116"/>
                    <a:pt x="2698" y="119"/>
                  </a:cubicBezTo>
                  <a:cubicBezTo>
                    <a:pt x="2814" y="126"/>
                    <a:pt x="2925" y="140"/>
                    <a:pt x="3034" y="153"/>
                  </a:cubicBezTo>
                  <a:cubicBezTo>
                    <a:pt x="3145" y="167"/>
                    <a:pt x="3249" y="187"/>
                    <a:pt x="3351" y="210"/>
                  </a:cubicBezTo>
                  <a:cubicBezTo>
                    <a:pt x="3555" y="253"/>
                    <a:pt x="3745" y="305"/>
                    <a:pt x="3918" y="360"/>
                  </a:cubicBezTo>
                  <a:cubicBezTo>
                    <a:pt x="4090" y="414"/>
                    <a:pt x="4244" y="471"/>
                    <a:pt x="4380" y="525"/>
                  </a:cubicBezTo>
                  <a:cubicBezTo>
                    <a:pt x="4494" y="568"/>
                    <a:pt x="4605" y="623"/>
                    <a:pt x="4709" y="688"/>
                  </a:cubicBezTo>
                  <a:cubicBezTo>
                    <a:pt x="4772" y="727"/>
                    <a:pt x="4831" y="775"/>
                    <a:pt x="4886" y="829"/>
                  </a:cubicBezTo>
                  <a:cubicBezTo>
                    <a:pt x="4904" y="847"/>
                    <a:pt x="4917" y="863"/>
                    <a:pt x="4927" y="872"/>
                  </a:cubicBezTo>
                  <a:cubicBezTo>
                    <a:pt x="4929" y="879"/>
                    <a:pt x="4933" y="883"/>
                    <a:pt x="4938" y="888"/>
                  </a:cubicBezTo>
                  <a:lnTo>
                    <a:pt x="4951" y="904"/>
                  </a:lnTo>
                  <a:cubicBezTo>
                    <a:pt x="4958" y="915"/>
                    <a:pt x="4970" y="933"/>
                    <a:pt x="4985" y="954"/>
                  </a:cubicBezTo>
                  <a:cubicBezTo>
                    <a:pt x="5026" y="1015"/>
                    <a:pt x="5058" y="1083"/>
                    <a:pt x="5078" y="1155"/>
                  </a:cubicBezTo>
                  <a:cubicBezTo>
                    <a:pt x="5090" y="1205"/>
                    <a:pt x="5094" y="1257"/>
                    <a:pt x="5090" y="1310"/>
                  </a:cubicBezTo>
                  <a:cubicBezTo>
                    <a:pt x="5085" y="1371"/>
                    <a:pt x="5069" y="1432"/>
                    <a:pt x="5044" y="1489"/>
                  </a:cubicBezTo>
                  <a:cubicBezTo>
                    <a:pt x="4990" y="1613"/>
                    <a:pt x="4888" y="1745"/>
                    <a:pt x="4786" y="1897"/>
                  </a:cubicBezTo>
                  <a:cubicBezTo>
                    <a:pt x="4684" y="2049"/>
                    <a:pt x="4571" y="2207"/>
                    <a:pt x="4450" y="2382"/>
                  </a:cubicBezTo>
                  <a:cubicBezTo>
                    <a:pt x="4421" y="2427"/>
                    <a:pt x="4389" y="2470"/>
                    <a:pt x="4360" y="2516"/>
                  </a:cubicBezTo>
                  <a:lnTo>
                    <a:pt x="4353" y="2522"/>
                  </a:lnTo>
                  <a:lnTo>
                    <a:pt x="4351" y="2520"/>
                  </a:lnTo>
                  <a:cubicBezTo>
                    <a:pt x="4285" y="2432"/>
                    <a:pt x="4231" y="2334"/>
                    <a:pt x="4185" y="2234"/>
                  </a:cubicBezTo>
                  <a:cubicBezTo>
                    <a:pt x="4138" y="2130"/>
                    <a:pt x="4097" y="2021"/>
                    <a:pt x="4051" y="1908"/>
                  </a:cubicBezTo>
                  <a:cubicBezTo>
                    <a:pt x="4008" y="1795"/>
                    <a:pt x="3965" y="1681"/>
                    <a:pt x="3920" y="1563"/>
                  </a:cubicBezTo>
                  <a:cubicBezTo>
                    <a:pt x="3829" y="1330"/>
                    <a:pt x="3739" y="1092"/>
                    <a:pt x="3646" y="852"/>
                  </a:cubicBezTo>
                  <a:lnTo>
                    <a:pt x="3628" y="806"/>
                  </a:lnTo>
                  <a:lnTo>
                    <a:pt x="3612" y="765"/>
                  </a:lnTo>
                  <a:cubicBezTo>
                    <a:pt x="3607" y="750"/>
                    <a:pt x="3600" y="736"/>
                    <a:pt x="3594" y="722"/>
                  </a:cubicBezTo>
                  <a:lnTo>
                    <a:pt x="3589" y="711"/>
                  </a:lnTo>
                  <a:lnTo>
                    <a:pt x="3587" y="707"/>
                  </a:lnTo>
                  <a:cubicBezTo>
                    <a:pt x="3587" y="704"/>
                    <a:pt x="3584" y="702"/>
                    <a:pt x="3582" y="702"/>
                  </a:cubicBezTo>
                  <a:lnTo>
                    <a:pt x="3560" y="711"/>
                  </a:lnTo>
                  <a:cubicBezTo>
                    <a:pt x="3546" y="716"/>
                    <a:pt x="3530" y="720"/>
                    <a:pt x="3516" y="725"/>
                  </a:cubicBezTo>
                  <a:lnTo>
                    <a:pt x="3476" y="743"/>
                  </a:lnTo>
                  <a:lnTo>
                    <a:pt x="3464" y="747"/>
                  </a:lnTo>
                  <a:lnTo>
                    <a:pt x="3458" y="752"/>
                  </a:lnTo>
                  <a:lnTo>
                    <a:pt x="3446" y="759"/>
                  </a:lnTo>
                  <a:cubicBezTo>
                    <a:pt x="3430" y="770"/>
                    <a:pt x="3414" y="781"/>
                    <a:pt x="3401" y="793"/>
                  </a:cubicBezTo>
                  <a:cubicBezTo>
                    <a:pt x="3387" y="806"/>
                    <a:pt x="3374" y="820"/>
                    <a:pt x="3362" y="831"/>
                  </a:cubicBezTo>
                  <a:cubicBezTo>
                    <a:pt x="3340" y="858"/>
                    <a:pt x="3317" y="886"/>
                    <a:pt x="3297" y="913"/>
                  </a:cubicBezTo>
                  <a:cubicBezTo>
                    <a:pt x="3263" y="965"/>
                    <a:pt x="3224" y="1015"/>
                    <a:pt x="3183" y="1062"/>
                  </a:cubicBezTo>
                  <a:cubicBezTo>
                    <a:pt x="3147" y="1106"/>
                    <a:pt x="3099" y="1140"/>
                    <a:pt x="3045" y="1158"/>
                  </a:cubicBezTo>
                  <a:cubicBezTo>
                    <a:pt x="2950" y="1192"/>
                    <a:pt x="2834" y="1194"/>
                    <a:pt x="2720" y="1194"/>
                  </a:cubicBezTo>
                  <a:cubicBezTo>
                    <a:pt x="2707" y="1194"/>
                    <a:pt x="2693" y="1194"/>
                    <a:pt x="2680" y="1194"/>
                  </a:cubicBezTo>
                  <a:cubicBezTo>
                    <a:pt x="2553" y="1189"/>
                    <a:pt x="2428" y="1178"/>
                    <a:pt x="2304" y="1153"/>
                  </a:cubicBezTo>
                  <a:cubicBezTo>
                    <a:pt x="2181" y="1130"/>
                    <a:pt x="2061" y="1099"/>
                    <a:pt x="1943" y="1058"/>
                  </a:cubicBezTo>
                  <a:cubicBezTo>
                    <a:pt x="1914" y="1049"/>
                    <a:pt x="1887" y="1038"/>
                    <a:pt x="1857" y="1026"/>
                  </a:cubicBezTo>
                  <a:cubicBezTo>
                    <a:pt x="1828" y="1017"/>
                    <a:pt x="1800" y="1004"/>
                    <a:pt x="1771" y="992"/>
                  </a:cubicBezTo>
                  <a:cubicBezTo>
                    <a:pt x="1744" y="979"/>
                    <a:pt x="1714" y="967"/>
                    <a:pt x="1689" y="954"/>
                  </a:cubicBezTo>
                  <a:lnTo>
                    <a:pt x="1649" y="933"/>
                  </a:lnTo>
                  <a:lnTo>
                    <a:pt x="1635" y="926"/>
                  </a:lnTo>
                  <a:lnTo>
                    <a:pt x="1615" y="917"/>
                  </a:lnTo>
                  <a:lnTo>
                    <a:pt x="1574" y="895"/>
                  </a:lnTo>
                  <a:lnTo>
                    <a:pt x="1492" y="852"/>
                  </a:lnTo>
                  <a:lnTo>
                    <a:pt x="1483" y="845"/>
                  </a:lnTo>
                  <a:cubicBezTo>
                    <a:pt x="1483" y="845"/>
                    <a:pt x="1481" y="844"/>
                    <a:pt x="1480" y="844"/>
                  </a:cubicBezTo>
                  <a:cubicBezTo>
                    <a:pt x="1479" y="844"/>
                    <a:pt x="1478" y="844"/>
                    <a:pt x="1478" y="845"/>
                  </a:cubicBezTo>
                  <a:lnTo>
                    <a:pt x="1478" y="1065"/>
                  </a:lnTo>
                  <a:lnTo>
                    <a:pt x="1474" y="1153"/>
                  </a:lnTo>
                  <a:cubicBezTo>
                    <a:pt x="1474" y="1183"/>
                    <a:pt x="1472" y="1212"/>
                    <a:pt x="1469" y="1242"/>
                  </a:cubicBezTo>
                  <a:cubicBezTo>
                    <a:pt x="1449" y="1466"/>
                    <a:pt x="1406" y="1686"/>
                    <a:pt x="1338" y="1901"/>
                  </a:cubicBezTo>
                  <a:cubicBezTo>
                    <a:pt x="1322" y="1951"/>
                    <a:pt x="1304" y="2001"/>
                    <a:pt x="1286" y="2051"/>
                  </a:cubicBezTo>
                  <a:cubicBezTo>
                    <a:pt x="1277" y="2076"/>
                    <a:pt x="1268" y="2098"/>
                    <a:pt x="1259" y="2121"/>
                  </a:cubicBezTo>
                  <a:lnTo>
                    <a:pt x="1236" y="2176"/>
                  </a:lnTo>
                  <a:cubicBezTo>
                    <a:pt x="1227" y="2198"/>
                    <a:pt x="1216" y="2219"/>
                    <a:pt x="1209" y="2239"/>
                  </a:cubicBezTo>
                  <a:cubicBezTo>
                    <a:pt x="1191" y="2278"/>
                    <a:pt x="1175" y="2307"/>
                    <a:pt x="1166" y="2327"/>
                  </a:cubicBezTo>
                  <a:lnTo>
                    <a:pt x="1116" y="2429"/>
                  </a:lnTo>
                  <a:cubicBezTo>
                    <a:pt x="1102" y="2461"/>
                    <a:pt x="1091" y="2491"/>
                    <a:pt x="1077" y="2520"/>
                  </a:cubicBezTo>
                  <a:cubicBezTo>
                    <a:pt x="1061" y="2562"/>
                    <a:pt x="1045" y="2602"/>
                    <a:pt x="1028" y="2647"/>
                  </a:cubicBezTo>
                  <a:lnTo>
                    <a:pt x="1028" y="2647"/>
                  </a:lnTo>
                  <a:cubicBezTo>
                    <a:pt x="1012" y="2635"/>
                    <a:pt x="995" y="2623"/>
                    <a:pt x="977" y="2611"/>
                  </a:cubicBezTo>
                  <a:cubicBezTo>
                    <a:pt x="939" y="2584"/>
                    <a:pt x="866" y="2531"/>
                    <a:pt x="783" y="2461"/>
                  </a:cubicBezTo>
                  <a:lnTo>
                    <a:pt x="726" y="2414"/>
                  </a:lnTo>
                  <a:cubicBezTo>
                    <a:pt x="705" y="2395"/>
                    <a:pt x="683" y="2377"/>
                    <a:pt x="662" y="2357"/>
                  </a:cubicBezTo>
                  <a:cubicBezTo>
                    <a:pt x="619" y="2318"/>
                    <a:pt x="579" y="2280"/>
                    <a:pt x="535" y="2237"/>
                  </a:cubicBezTo>
                  <a:cubicBezTo>
                    <a:pt x="452" y="2155"/>
                    <a:pt x="372" y="2064"/>
                    <a:pt x="302" y="1972"/>
                  </a:cubicBezTo>
                  <a:cubicBezTo>
                    <a:pt x="229" y="1879"/>
                    <a:pt x="175" y="1772"/>
                    <a:pt x="143" y="1659"/>
                  </a:cubicBezTo>
                  <a:cubicBezTo>
                    <a:pt x="114" y="1545"/>
                    <a:pt x="121" y="1425"/>
                    <a:pt x="161" y="1314"/>
                  </a:cubicBezTo>
                  <a:cubicBezTo>
                    <a:pt x="202" y="1198"/>
                    <a:pt x="263" y="1092"/>
                    <a:pt x="343" y="999"/>
                  </a:cubicBezTo>
                  <a:cubicBezTo>
                    <a:pt x="384" y="949"/>
                    <a:pt x="427" y="902"/>
                    <a:pt x="472" y="858"/>
                  </a:cubicBezTo>
                  <a:cubicBezTo>
                    <a:pt x="495" y="838"/>
                    <a:pt x="517" y="813"/>
                    <a:pt x="540" y="793"/>
                  </a:cubicBezTo>
                  <a:lnTo>
                    <a:pt x="613" y="731"/>
                  </a:lnTo>
                  <a:cubicBezTo>
                    <a:pt x="710" y="650"/>
                    <a:pt x="814" y="575"/>
                    <a:pt x="923" y="512"/>
                  </a:cubicBezTo>
                  <a:cubicBezTo>
                    <a:pt x="1034" y="446"/>
                    <a:pt x="1148" y="389"/>
                    <a:pt x="1263" y="342"/>
                  </a:cubicBezTo>
                  <a:cubicBezTo>
                    <a:pt x="1381" y="294"/>
                    <a:pt x="1499" y="253"/>
                    <a:pt x="1621" y="221"/>
                  </a:cubicBezTo>
                  <a:cubicBezTo>
                    <a:pt x="1741" y="187"/>
                    <a:pt x="1862" y="165"/>
                    <a:pt x="1986" y="147"/>
                  </a:cubicBezTo>
                  <a:cubicBezTo>
                    <a:pt x="2104" y="128"/>
                    <a:pt x="2224" y="119"/>
                    <a:pt x="2347" y="115"/>
                  </a:cubicBezTo>
                  <a:cubicBezTo>
                    <a:pt x="2376" y="114"/>
                    <a:pt x="2406" y="114"/>
                    <a:pt x="2435" y="114"/>
                  </a:cubicBezTo>
                  <a:cubicBezTo>
                    <a:pt x="2465" y="114"/>
                    <a:pt x="2494" y="114"/>
                    <a:pt x="2524" y="113"/>
                  </a:cubicBezTo>
                  <a:cubicBezTo>
                    <a:pt x="2534" y="112"/>
                    <a:pt x="2545" y="112"/>
                    <a:pt x="2556" y="112"/>
                  </a:cubicBezTo>
                  <a:close/>
                  <a:moveTo>
                    <a:pt x="2474" y="1"/>
                  </a:moveTo>
                  <a:cubicBezTo>
                    <a:pt x="2431" y="1"/>
                    <a:pt x="2388" y="2"/>
                    <a:pt x="2344" y="4"/>
                  </a:cubicBezTo>
                  <a:cubicBezTo>
                    <a:pt x="2220" y="6"/>
                    <a:pt x="2095" y="17"/>
                    <a:pt x="1970" y="36"/>
                  </a:cubicBezTo>
                  <a:cubicBezTo>
                    <a:pt x="1714" y="72"/>
                    <a:pt x="1463" y="140"/>
                    <a:pt x="1222" y="237"/>
                  </a:cubicBezTo>
                  <a:cubicBezTo>
                    <a:pt x="1100" y="289"/>
                    <a:pt x="982" y="348"/>
                    <a:pt x="866" y="414"/>
                  </a:cubicBezTo>
                  <a:cubicBezTo>
                    <a:pt x="753" y="482"/>
                    <a:pt x="644" y="559"/>
                    <a:pt x="540" y="645"/>
                  </a:cubicBezTo>
                  <a:lnTo>
                    <a:pt x="465" y="711"/>
                  </a:lnTo>
                  <a:cubicBezTo>
                    <a:pt x="440" y="731"/>
                    <a:pt x="418" y="756"/>
                    <a:pt x="393" y="779"/>
                  </a:cubicBezTo>
                  <a:cubicBezTo>
                    <a:pt x="345" y="827"/>
                    <a:pt x="300" y="874"/>
                    <a:pt x="257" y="926"/>
                  </a:cubicBezTo>
                  <a:cubicBezTo>
                    <a:pt x="168" y="1031"/>
                    <a:pt x="100" y="1151"/>
                    <a:pt x="55" y="1278"/>
                  </a:cubicBezTo>
                  <a:cubicBezTo>
                    <a:pt x="7" y="1409"/>
                    <a:pt x="0" y="1552"/>
                    <a:pt x="34" y="1686"/>
                  </a:cubicBezTo>
                  <a:cubicBezTo>
                    <a:pt x="71" y="1813"/>
                    <a:pt x="130" y="1933"/>
                    <a:pt x="211" y="2037"/>
                  </a:cubicBezTo>
                  <a:cubicBezTo>
                    <a:pt x="286" y="2135"/>
                    <a:pt x="368" y="2230"/>
                    <a:pt x="458" y="2316"/>
                  </a:cubicBezTo>
                  <a:cubicBezTo>
                    <a:pt x="499" y="2359"/>
                    <a:pt x="545" y="2400"/>
                    <a:pt x="588" y="2441"/>
                  </a:cubicBezTo>
                  <a:cubicBezTo>
                    <a:pt x="610" y="2459"/>
                    <a:pt x="633" y="2479"/>
                    <a:pt x="653" y="2500"/>
                  </a:cubicBezTo>
                  <a:lnTo>
                    <a:pt x="710" y="2545"/>
                  </a:lnTo>
                  <a:cubicBezTo>
                    <a:pt x="798" y="2618"/>
                    <a:pt x="875" y="2674"/>
                    <a:pt x="914" y="2699"/>
                  </a:cubicBezTo>
                  <a:cubicBezTo>
                    <a:pt x="973" y="2742"/>
                    <a:pt x="1036" y="2779"/>
                    <a:pt x="1102" y="2808"/>
                  </a:cubicBezTo>
                  <a:cubicBezTo>
                    <a:pt x="1163" y="2833"/>
                    <a:pt x="1227" y="2856"/>
                    <a:pt x="1290" y="2871"/>
                  </a:cubicBezTo>
                  <a:cubicBezTo>
                    <a:pt x="1238" y="2822"/>
                    <a:pt x="1193" y="2781"/>
                    <a:pt x="1145" y="2740"/>
                  </a:cubicBezTo>
                  <a:cubicBezTo>
                    <a:pt x="1116" y="2715"/>
                    <a:pt x="1086" y="2690"/>
                    <a:pt x="1051" y="2664"/>
                  </a:cubicBezTo>
                  <a:lnTo>
                    <a:pt x="1051" y="2664"/>
                  </a:lnTo>
                  <a:cubicBezTo>
                    <a:pt x="1084" y="2632"/>
                    <a:pt x="1115" y="2597"/>
                    <a:pt x="1145" y="2561"/>
                  </a:cubicBezTo>
                  <a:cubicBezTo>
                    <a:pt x="1168" y="2536"/>
                    <a:pt x="1186" y="2509"/>
                    <a:pt x="1204" y="2479"/>
                  </a:cubicBezTo>
                  <a:cubicBezTo>
                    <a:pt x="1216" y="2466"/>
                    <a:pt x="1225" y="2450"/>
                    <a:pt x="1234" y="2432"/>
                  </a:cubicBezTo>
                  <a:cubicBezTo>
                    <a:pt x="1243" y="2416"/>
                    <a:pt x="1252" y="2398"/>
                    <a:pt x="1261" y="2377"/>
                  </a:cubicBezTo>
                  <a:cubicBezTo>
                    <a:pt x="1272" y="2359"/>
                    <a:pt x="1288" y="2325"/>
                    <a:pt x="1306" y="2287"/>
                  </a:cubicBezTo>
                  <a:cubicBezTo>
                    <a:pt x="1315" y="2266"/>
                    <a:pt x="1324" y="2244"/>
                    <a:pt x="1333" y="2221"/>
                  </a:cubicBezTo>
                  <a:lnTo>
                    <a:pt x="1333" y="2219"/>
                  </a:lnTo>
                  <a:cubicBezTo>
                    <a:pt x="1336" y="2216"/>
                    <a:pt x="1340" y="2207"/>
                    <a:pt x="1340" y="2203"/>
                  </a:cubicBezTo>
                  <a:cubicBezTo>
                    <a:pt x="1347" y="2189"/>
                    <a:pt x="1352" y="2178"/>
                    <a:pt x="1356" y="2166"/>
                  </a:cubicBezTo>
                  <a:cubicBezTo>
                    <a:pt x="1365" y="2142"/>
                    <a:pt x="1376" y="2117"/>
                    <a:pt x="1386" y="2092"/>
                  </a:cubicBezTo>
                  <a:cubicBezTo>
                    <a:pt x="1404" y="2040"/>
                    <a:pt x="1424" y="1990"/>
                    <a:pt x="1440" y="1935"/>
                  </a:cubicBezTo>
                  <a:cubicBezTo>
                    <a:pt x="1474" y="1826"/>
                    <a:pt x="1503" y="1718"/>
                    <a:pt x="1524" y="1607"/>
                  </a:cubicBezTo>
                  <a:cubicBezTo>
                    <a:pt x="1549" y="1489"/>
                    <a:pt x="1565" y="1371"/>
                    <a:pt x="1574" y="1253"/>
                  </a:cubicBezTo>
                  <a:cubicBezTo>
                    <a:pt x="1576" y="1221"/>
                    <a:pt x="1581" y="1192"/>
                    <a:pt x="1581" y="1162"/>
                  </a:cubicBezTo>
                  <a:lnTo>
                    <a:pt x="1585" y="1069"/>
                  </a:lnTo>
                  <a:lnTo>
                    <a:pt x="1585" y="1031"/>
                  </a:lnTo>
                  <a:lnTo>
                    <a:pt x="1594" y="1035"/>
                  </a:lnTo>
                  <a:lnTo>
                    <a:pt x="1635" y="1056"/>
                  </a:lnTo>
                  <a:cubicBezTo>
                    <a:pt x="1664" y="1072"/>
                    <a:pt x="1692" y="1083"/>
                    <a:pt x="1723" y="1096"/>
                  </a:cubicBezTo>
                  <a:cubicBezTo>
                    <a:pt x="1753" y="1110"/>
                    <a:pt x="1782" y="1121"/>
                    <a:pt x="1812" y="1133"/>
                  </a:cubicBezTo>
                  <a:cubicBezTo>
                    <a:pt x="1841" y="1144"/>
                    <a:pt x="1871" y="1155"/>
                    <a:pt x="1902" y="1167"/>
                  </a:cubicBezTo>
                  <a:cubicBezTo>
                    <a:pt x="2025" y="1210"/>
                    <a:pt x="2150" y="1242"/>
                    <a:pt x="2279" y="1266"/>
                  </a:cubicBezTo>
                  <a:cubicBezTo>
                    <a:pt x="2408" y="1289"/>
                    <a:pt x="2539" y="1305"/>
                    <a:pt x="2673" y="1307"/>
                  </a:cubicBezTo>
                  <a:cubicBezTo>
                    <a:pt x="2694" y="1307"/>
                    <a:pt x="2717" y="1308"/>
                    <a:pt x="2739" y="1308"/>
                  </a:cubicBezTo>
                  <a:cubicBezTo>
                    <a:pt x="2750" y="1308"/>
                    <a:pt x="2762" y="1308"/>
                    <a:pt x="2773" y="1307"/>
                  </a:cubicBezTo>
                  <a:cubicBezTo>
                    <a:pt x="2789" y="1306"/>
                    <a:pt x="2805" y="1306"/>
                    <a:pt x="2822" y="1306"/>
                  </a:cubicBezTo>
                  <a:cubicBezTo>
                    <a:pt x="2839" y="1306"/>
                    <a:pt x="2856" y="1306"/>
                    <a:pt x="2873" y="1305"/>
                  </a:cubicBezTo>
                  <a:cubicBezTo>
                    <a:pt x="2943" y="1300"/>
                    <a:pt x="3013" y="1287"/>
                    <a:pt x="3079" y="1264"/>
                  </a:cubicBezTo>
                  <a:cubicBezTo>
                    <a:pt x="3115" y="1251"/>
                    <a:pt x="3147" y="1235"/>
                    <a:pt x="3179" y="1214"/>
                  </a:cubicBezTo>
                  <a:cubicBezTo>
                    <a:pt x="3195" y="1203"/>
                    <a:pt x="3208" y="1192"/>
                    <a:pt x="3222" y="1180"/>
                  </a:cubicBezTo>
                  <a:cubicBezTo>
                    <a:pt x="3238" y="1167"/>
                    <a:pt x="3249" y="1153"/>
                    <a:pt x="3260" y="1142"/>
                  </a:cubicBezTo>
                  <a:cubicBezTo>
                    <a:pt x="3306" y="1090"/>
                    <a:pt x="3346" y="1035"/>
                    <a:pt x="3383" y="981"/>
                  </a:cubicBezTo>
                  <a:cubicBezTo>
                    <a:pt x="3401" y="956"/>
                    <a:pt x="3419" y="931"/>
                    <a:pt x="3439" y="908"/>
                  </a:cubicBezTo>
                  <a:cubicBezTo>
                    <a:pt x="3451" y="897"/>
                    <a:pt x="3460" y="888"/>
                    <a:pt x="3471" y="879"/>
                  </a:cubicBezTo>
                  <a:cubicBezTo>
                    <a:pt x="3480" y="870"/>
                    <a:pt x="3492" y="861"/>
                    <a:pt x="3503" y="854"/>
                  </a:cubicBezTo>
                  <a:lnTo>
                    <a:pt x="3512" y="849"/>
                  </a:lnTo>
                  <a:lnTo>
                    <a:pt x="3514" y="847"/>
                  </a:lnTo>
                  <a:lnTo>
                    <a:pt x="3519" y="845"/>
                  </a:lnTo>
                  <a:cubicBezTo>
                    <a:pt x="3519" y="845"/>
                    <a:pt x="3519" y="847"/>
                    <a:pt x="3519" y="849"/>
                  </a:cubicBezTo>
                  <a:lnTo>
                    <a:pt x="3537" y="895"/>
                  </a:lnTo>
                  <a:cubicBezTo>
                    <a:pt x="3630" y="1135"/>
                    <a:pt x="3721" y="1373"/>
                    <a:pt x="3811" y="1607"/>
                  </a:cubicBezTo>
                  <a:lnTo>
                    <a:pt x="3943" y="1951"/>
                  </a:lnTo>
                  <a:cubicBezTo>
                    <a:pt x="3988" y="2064"/>
                    <a:pt x="4029" y="2176"/>
                    <a:pt x="4079" y="2284"/>
                  </a:cubicBezTo>
                  <a:cubicBezTo>
                    <a:pt x="4126" y="2391"/>
                    <a:pt x="4188" y="2495"/>
                    <a:pt x="4258" y="2590"/>
                  </a:cubicBezTo>
                  <a:lnTo>
                    <a:pt x="4280" y="2618"/>
                  </a:lnTo>
                  <a:lnTo>
                    <a:pt x="4305" y="2649"/>
                  </a:lnTo>
                  <a:lnTo>
                    <a:pt x="4333" y="2681"/>
                  </a:lnTo>
                  <a:lnTo>
                    <a:pt x="4346" y="2697"/>
                  </a:lnTo>
                  <a:cubicBezTo>
                    <a:pt x="4349" y="2700"/>
                    <a:pt x="4352" y="2706"/>
                    <a:pt x="4356" y="2706"/>
                  </a:cubicBezTo>
                  <a:cubicBezTo>
                    <a:pt x="4357" y="2706"/>
                    <a:pt x="4358" y="2705"/>
                    <a:pt x="4360" y="2701"/>
                  </a:cubicBezTo>
                  <a:lnTo>
                    <a:pt x="4405" y="2636"/>
                  </a:lnTo>
                  <a:lnTo>
                    <a:pt x="4446" y="2579"/>
                  </a:lnTo>
                  <a:lnTo>
                    <a:pt x="4537" y="2448"/>
                  </a:lnTo>
                  <a:cubicBezTo>
                    <a:pt x="4657" y="2273"/>
                    <a:pt x="4770" y="2110"/>
                    <a:pt x="4872" y="1960"/>
                  </a:cubicBezTo>
                  <a:cubicBezTo>
                    <a:pt x="4924" y="1885"/>
                    <a:pt x="4974" y="1813"/>
                    <a:pt x="5022" y="1745"/>
                  </a:cubicBezTo>
                  <a:cubicBezTo>
                    <a:pt x="5067" y="1679"/>
                    <a:pt x="5108" y="1607"/>
                    <a:pt x="5142" y="1534"/>
                  </a:cubicBezTo>
                  <a:cubicBezTo>
                    <a:pt x="5171" y="1466"/>
                    <a:pt x="5192" y="1393"/>
                    <a:pt x="5199" y="1319"/>
                  </a:cubicBezTo>
                  <a:cubicBezTo>
                    <a:pt x="5203" y="1255"/>
                    <a:pt x="5196" y="1192"/>
                    <a:pt x="5183" y="1130"/>
                  </a:cubicBezTo>
                  <a:cubicBezTo>
                    <a:pt x="5160" y="1044"/>
                    <a:pt x="5126" y="965"/>
                    <a:pt x="5078" y="892"/>
                  </a:cubicBezTo>
                  <a:cubicBezTo>
                    <a:pt x="5063" y="868"/>
                    <a:pt x="5051" y="849"/>
                    <a:pt x="5040" y="838"/>
                  </a:cubicBezTo>
                  <a:cubicBezTo>
                    <a:pt x="5029" y="824"/>
                    <a:pt x="5026" y="820"/>
                    <a:pt x="5026" y="820"/>
                  </a:cubicBezTo>
                  <a:cubicBezTo>
                    <a:pt x="5026" y="820"/>
                    <a:pt x="5022" y="813"/>
                    <a:pt x="5010" y="802"/>
                  </a:cubicBezTo>
                  <a:cubicBezTo>
                    <a:pt x="5001" y="790"/>
                    <a:pt x="4988" y="772"/>
                    <a:pt x="4967" y="752"/>
                  </a:cubicBezTo>
                  <a:cubicBezTo>
                    <a:pt x="4906" y="691"/>
                    <a:pt x="4840" y="639"/>
                    <a:pt x="4768" y="593"/>
                  </a:cubicBezTo>
                  <a:cubicBezTo>
                    <a:pt x="4659" y="525"/>
                    <a:pt x="4541" y="466"/>
                    <a:pt x="4421" y="421"/>
                  </a:cubicBezTo>
                  <a:cubicBezTo>
                    <a:pt x="4283" y="367"/>
                    <a:pt x="4126" y="310"/>
                    <a:pt x="3952" y="253"/>
                  </a:cubicBezTo>
                  <a:cubicBezTo>
                    <a:pt x="3761" y="192"/>
                    <a:pt x="3569" y="142"/>
                    <a:pt x="3376" y="99"/>
                  </a:cubicBezTo>
                  <a:cubicBezTo>
                    <a:pt x="3272" y="79"/>
                    <a:pt x="3163" y="60"/>
                    <a:pt x="3052" y="42"/>
                  </a:cubicBezTo>
                  <a:cubicBezTo>
                    <a:pt x="2938" y="26"/>
                    <a:pt x="2825" y="15"/>
                    <a:pt x="2705" y="8"/>
                  </a:cubicBezTo>
                  <a:cubicBezTo>
                    <a:pt x="2646" y="4"/>
                    <a:pt x="2587" y="4"/>
                    <a:pt x="2526" y="2"/>
                  </a:cubicBezTo>
                  <a:cubicBezTo>
                    <a:pt x="2509" y="1"/>
                    <a:pt x="2491" y="1"/>
                    <a:pt x="2474"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a:off x="1765467" y="1382568"/>
              <a:ext cx="92496" cy="75378"/>
            </a:xfrm>
            <a:custGeom>
              <a:avLst/>
              <a:gdLst/>
              <a:ahLst/>
              <a:cxnLst/>
              <a:rect l="l" t="t" r="r" b="b"/>
              <a:pathLst>
                <a:path w="1567" h="1277" extrusionOk="0">
                  <a:moveTo>
                    <a:pt x="477" y="0"/>
                  </a:moveTo>
                  <a:cubicBezTo>
                    <a:pt x="472" y="0"/>
                    <a:pt x="467" y="0"/>
                    <a:pt x="462" y="0"/>
                  </a:cubicBezTo>
                  <a:cubicBezTo>
                    <a:pt x="399" y="3"/>
                    <a:pt x="338" y="16"/>
                    <a:pt x="281" y="39"/>
                  </a:cubicBezTo>
                  <a:cubicBezTo>
                    <a:pt x="218" y="62"/>
                    <a:pt x="163" y="100"/>
                    <a:pt x="118" y="148"/>
                  </a:cubicBezTo>
                  <a:cubicBezTo>
                    <a:pt x="73" y="195"/>
                    <a:pt x="41" y="254"/>
                    <a:pt x="25" y="318"/>
                  </a:cubicBezTo>
                  <a:cubicBezTo>
                    <a:pt x="14" y="370"/>
                    <a:pt x="7" y="424"/>
                    <a:pt x="7" y="479"/>
                  </a:cubicBezTo>
                  <a:cubicBezTo>
                    <a:pt x="0" y="565"/>
                    <a:pt x="0" y="653"/>
                    <a:pt x="9" y="739"/>
                  </a:cubicBezTo>
                  <a:cubicBezTo>
                    <a:pt x="18" y="819"/>
                    <a:pt x="50" y="896"/>
                    <a:pt x="100" y="957"/>
                  </a:cubicBezTo>
                  <a:cubicBezTo>
                    <a:pt x="145" y="1011"/>
                    <a:pt x="211" y="1045"/>
                    <a:pt x="281" y="1054"/>
                  </a:cubicBezTo>
                  <a:cubicBezTo>
                    <a:pt x="231" y="1018"/>
                    <a:pt x="190" y="968"/>
                    <a:pt x="168" y="912"/>
                  </a:cubicBezTo>
                  <a:cubicBezTo>
                    <a:pt x="143" y="853"/>
                    <a:pt x="127" y="789"/>
                    <a:pt x="120" y="726"/>
                  </a:cubicBezTo>
                  <a:cubicBezTo>
                    <a:pt x="111" y="646"/>
                    <a:pt x="111" y="565"/>
                    <a:pt x="118" y="483"/>
                  </a:cubicBezTo>
                  <a:cubicBezTo>
                    <a:pt x="118" y="438"/>
                    <a:pt x="125" y="390"/>
                    <a:pt x="134" y="345"/>
                  </a:cubicBezTo>
                  <a:cubicBezTo>
                    <a:pt x="145" y="300"/>
                    <a:pt x="168" y="257"/>
                    <a:pt x="200" y="222"/>
                  </a:cubicBezTo>
                  <a:cubicBezTo>
                    <a:pt x="270" y="152"/>
                    <a:pt x="365" y="111"/>
                    <a:pt x="467" y="109"/>
                  </a:cubicBezTo>
                  <a:cubicBezTo>
                    <a:pt x="510" y="109"/>
                    <a:pt x="555" y="114"/>
                    <a:pt x="599" y="125"/>
                  </a:cubicBezTo>
                  <a:cubicBezTo>
                    <a:pt x="635" y="134"/>
                    <a:pt x="671" y="145"/>
                    <a:pt x="705" y="161"/>
                  </a:cubicBezTo>
                  <a:cubicBezTo>
                    <a:pt x="732" y="173"/>
                    <a:pt x="757" y="186"/>
                    <a:pt x="773" y="195"/>
                  </a:cubicBezTo>
                  <a:cubicBezTo>
                    <a:pt x="789" y="202"/>
                    <a:pt x="798" y="209"/>
                    <a:pt x="798" y="209"/>
                  </a:cubicBezTo>
                  <a:cubicBezTo>
                    <a:pt x="834" y="229"/>
                    <a:pt x="868" y="252"/>
                    <a:pt x="902" y="275"/>
                  </a:cubicBezTo>
                  <a:cubicBezTo>
                    <a:pt x="984" y="336"/>
                    <a:pt x="1063" y="399"/>
                    <a:pt x="1138" y="467"/>
                  </a:cubicBezTo>
                  <a:cubicBezTo>
                    <a:pt x="1183" y="508"/>
                    <a:pt x="1229" y="551"/>
                    <a:pt x="1270" y="594"/>
                  </a:cubicBezTo>
                  <a:cubicBezTo>
                    <a:pt x="1313" y="637"/>
                    <a:pt x="1349" y="683"/>
                    <a:pt x="1383" y="733"/>
                  </a:cubicBezTo>
                  <a:cubicBezTo>
                    <a:pt x="1410" y="776"/>
                    <a:pt x="1433" y="823"/>
                    <a:pt x="1444" y="875"/>
                  </a:cubicBezTo>
                  <a:cubicBezTo>
                    <a:pt x="1453" y="914"/>
                    <a:pt x="1453" y="955"/>
                    <a:pt x="1444" y="993"/>
                  </a:cubicBezTo>
                  <a:cubicBezTo>
                    <a:pt x="1444" y="998"/>
                    <a:pt x="1444" y="1002"/>
                    <a:pt x="1442" y="1007"/>
                  </a:cubicBezTo>
                  <a:cubicBezTo>
                    <a:pt x="1442" y="1011"/>
                    <a:pt x="1440" y="1016"/>
                    <a:pt x="1437" y="1018"/>
                  </a:cubicBezTo>
                  <a:cubicBezTo>
                    <a:pt x="1435" y="1027"/>
                    <a:pt x="1430" y="1034"/>
                    <a:pt x="1428" y="1041"/>
                  </a:cubicBezTo>
                  <a:lnTo>
                    <a:pt x="1417" y="1059"/>
                  </a:lnTo>
                  <a:lnTo>
                    <a:pt x="1408" y="1073"/>
                  </a:lnTo>
                  <a:cubicBezTo>
                    <a:pt x="1401" y="1079"/>
                    <a:pt x="1394" y="1088"/>
                    <a:pt x="1387" y="1095"/>
                  </a:cubicBezTo>
                  <a:cubicBezTo>
                    <a:pt x="1383" y="1100"/>
                    <a:pt x="1378" y="1104"/>
                    <a:pt x="1374" y="1109"/>
                  </a:cubicBezTo>
                  <a:cubicBezTo>
                    <a:pt x="1326" y="1150"/>
                    <a:pt x="1272" y="1177"/>
                    <a:pt x="1213" y="1195"/>
                  </a:cubicBezTo>
                  <a:cubicBezTo>
                    <a:pt x="1199" y="1197"/>
                    <a:pt x="1183" y="1200"/>
                    <a:pt x="1170" y="1202"/>
                  </a:cubicBezTo>
                  <a:cubicBezTo>
                    <a:pt x="1156" y="1204"/>
                    <a:pt x="1143" y="1206"/>
                    <a:pt x="1127" y="1206"/>
                  </a:cubicBezTo>
                  <a:lnTo>
                    <a:pt x="1104" y="1206"/>
                  </a:lnTo>
                  <a:lnTo>
                    <a:pt x="1081" y="1204"/>
                  </a:lnTo>
                  <a:cubicBezTo>
                    <a:pt x="1063" y="1200"/>
                    <a:pt x="1047" y="1197"/>
                    <a:pt x="1032" y="1190"/>
                  </a:cubicBezTo>
                  <a:lnTo>
                    <a:pt x="1032" y="1190"/>
                  </a:lnTo>
                  <a:cubicBezTo>
                    <a:pt x="1079" y="1243"/>
                    <a:pt x="1147" y="1274"/>
                    <a:pt x="1220" y="1277"/>
                  </a:cubicBezTo>
                  <a:cubicBezTo>
                    <a:pt x="1301" y="1277"/>
                    <a:pt x="1383" y="1247"/>
                    <a:pt x="1446" y="1193"/>
                  </a:cubicBezTo>
                  <a:cubicBezTo>
                    <a:pt x="1453" y="1186"/>
                    <a:pt x="1460" y="1179"/>
                    <a:pt x="1467" y="1172"/>
                  </a:cubicBezTo>
                  <a:cubicBezTo>
                    <a:pt x="1478" y="1163"/>
                    <a:pt x="1487" y="1152"/>
                    <a:pt x="1496" y="1141"/>
                  </a:cubicBezTo>
                  <a:cubicBezTo>
                    <a:pt x="1501" y="1134"/>
                    <a:pt x="1505" y="1127"/>
                    <a:pt x="1512" y="1120"/>
                  </a:cubicBezTo>
                  <a:lnTo>
                    <a:pt x="1528" y="1091"/>
                  </a:lnTo>
                  <a:cubicBezTo>
                    <a:pt x="1533" y="1082"/>
                    <a:pt x="1537" y="1070"/>
                    <a:pt x="1542" y="1059"/>
                  </a:cubicBezTo>
                  <a:lnTo>
                    <a:pt x="1548" y="1041"/>
                  </a:lnTo>
                  <a:cubicBezTo>
                    <a:pt x="1551" y="1034"/>
                    <a:pt x="1553" y="1027"/>
                    <a:pt x="1555" y="1018"/>
                  </a:cubicBezTo>
                  <a:cubicBezTo>
                    <a:pt x="1567" y="964"/>
                    <a:pt x="1567" y="905"/>
                    <a:pt x="1555" y="848"/>
                  </a:cubicBezTo>
                  <a:cubicBezTo>
                    <a:pt x="1539" y="787"/>
                    <a:pt x="1512" y="726"/>
                    <a:pt x="1476" y="674"/>
                  </a:cubicBezTo>
                  <a:cubicBezTo>
                    <a:pt x="1440" y="617"/>
                    <a:pt x="1396" y="567"/>
                    <a:pt x="1351" y="519"/>
                  </a:cubicBezTo>
                  <a:cubicBezTo>
                    <a:pt x="1306" y="472"/>
                    <a:pt x="1260" y="427"/>
                    <a:pt x="1215" y="386"/>
                  </a:cubicBezTo>
                  <a:cubicBezTo>
                    <a:pt x="1136" y="315"/>
                    <a:pt x="1052" y="247"/>
                    <a:pt x="966" y="186"/>
                  </a:cubicBezTo>
                  <a:cubicBezTo>
                    <a:pt x="929" y="159"/>
                    <a:pt x="893" y="134"/>
                    <a:pt x="852" y="111"/>
                  </a:cubicBezTo>
                  <a:lnTo>
                    <a:pt x="825" y="98"/>
                  </a:lnTo>
                  <a:cubicBezTo>
                    <a:pt x="807" y="89"/>
                    <a:pt x="782" y="75"/>
                    <a:pt x="748" y="59"/>
                  </a:cubicBezTo>
                  <a:cubicBezTo>
                    <a:pt x="662" y="21"/>
                    <a:pt x="570" y="0"/>
                    <a:pt x="477"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1667069" y="1595711"/>
              <a:ext cx="203055" cy="142315"/>
            </a:xfrm>
            <a:custGeom>
              <a:avLst/>
              <a:gdLst/>
              <a:ahLst/>
              <a:cxnLst/>
              <a:rect l="l" t="t" r="r" b="b"/>
              <a:pathLst>
                <a:path w="3440" h="2411" extrusionOk="0">
                  <a:moveTo>
                    <a:pt x="3426" y="1"/>
                  </a:moveTo>
                  <a:lnTo>
                    <a:pt x="3426" y="1"/>
                  </a:lnTo>
                  <a:cubicBezTo>
                    <a:pt x="3365" y="125"/>
                    <a:pt x="3322" y="257"/>
                    <a:pt x="3295" y="390"/>
                  </a:cubicBezTo>
                  <a:cubicBezTo>
                    <a:pt x="3286" y="436"/>
                    <a:pt x="3268" y="524"/>
                    <a:pt x="3240" y="633"/>
                  </a:cubicBezTo>
                  <a:cubicBezTo>
                    <a:pt x="3238" y="651"/>
                    <a:pt x="3234" y="669"/>
                    <a:pt x="3229" y="687"/>
                  </a:cubicBezTo>
                  <a:cubicBezTo>
                    <a:pt x="3224" y="703"/>
                    <a:pt x="3218" y="724"/>
                    <a:pt x="3213" y="744"/>
                  </a:cubicBezTo>
                  <a:cubicBezTo>
                    <a:pt x="3204" y="783"/>
                    <a:pt x="3193" y="821"/>
                    <a:pt x="3181" y="860"/>
                  </a:cubicBezTo>
                  <a:cubicBezTo>
                    <a:pt x="3156" y="939"/>
                    <a:pt x="3129" y="1018"/>
                    <a:pt x="3100" y="1100"/>
                  </a:cubicBezTo>
                  <a:cubicBezTo>
                    <a:pt x="3041" y="1261"/>
                    <a:pt x="2964" y="1415"/>
                    <a:pt x="2873" y="1563"/>
                  </a:cubicBezTo>
                  <a:cubicBezTo>
                    <a:pt x="2787" y="1701"/>
                    <a:pt x="2680" y="1828"/>
                    <a:pt x="2562" y="1939"/>
                  </a:cubicBezTo>
                  <a:cubicBezTo>
                    <a:pt x="2460" y="2032"/>
                    <a:pt x="2349" y="2111"/>
                    <a:pt x="2227" y="2172"/>
                  </a:cubicBezTo>
                  <a:cubicBezTo>
                    <a:pt x="2141" y="2215"/>
                    <a:pt x="2052" y="2247"/>
                    <a:pt x="1959" y="2268"/>
                  </a:cubicBezTo>
                  <a:cubicBezTo>
                    <a:pt x="1935" y="2274"/>
                    <a:pt x="1910" y="2279"/>
                    <a:pt x="1885" y="2283"/>
                  </a:cubicBezTo>
                  <a:lnTo>
                    <a:pt x="1857" y="2288"/>
                  </a:lnTo>
                  <a:cubicBezTo>
                    <a:pt x="1857" y="2288"/>
                    <a:pt x="1848" y="2290"/>
                    <a:pt x="1828" y="2292"/>
                  </a:cubicBezTo>
                  <a:cubicBezTo>
                    <a:pt x="1810" y="2295"/>
                    <a:pt x="1785" y="2297"/>
                    <a:pt x="1751" y="2299"/>
                  </a:cubicBezTo>
                  <a:cubicBezTo>
                    <a:pt x="1728" y="2300"/>
                    <a:pt x="1706" y="2301"/>
                    <a:pt x="1684" y="2301"/>
                  </a:cubicBezTo>
                  <a:cubicBezTo>
                    <a:pt x="1612" y="2301"/>
                    <a:pt x="1541" y="2295"/>
                    <a:pt x="1470" y="2281"/>
                  </a:cubicBezTo>
                  <a:cubicBezTo>
                    <a:pt x="1443" y="2277"/>
                    <a:pt x="1413" y="2268"/>
                    <a:pt x="1381" y="2258"/>
                  </a:cubicBezTo>
                  <a:lnTo>
                    <a:pt x="1336" y="2245"/>
                  </a:lnTo>
                  <a:lnTo>
                    <a:pt x="1313" y="2236"/>
                  </a:lnTo>
                  <a:lnTo>
                    <a:pt x="1288" y="2227"/>
                  </a:lnTo>
                  <a:cubicBezTo>
                    <a:pt x="1223" y="2200"/>
                    <a:pt x="1162" y="2166"/>
                    <a:pt x="1103" y="2125"/>
                  </a:cubicBezTo>
                  <a:cubicBezTo>
                    <a:pt x="982" y="2036"/>
                    <a:pt x="874" y="1909"/>
                    <a:pt x="772" y="1771"/>
                  </a:cubicBezTo>
                  <a:cubicBezTo>
                    <a:pt x="574" y="1497"/>
                    <a:pt x="411" y="1198"/>
                    <a:pt x="284" y="885"/>
                  </a:cubicBezTo>
                  <a:cubicBezTo>
                    <a:pt x="271" y="851"/>
                    <a:pt x="257" y="814"/>
                    <a:pt x="246" y="780"/>
                  </a:cubicBezTo>
                  <a:cubicBezTo>
                    <a:pt x="232" y="746"/>
                    <a:pt x="221" y="717"/>
                    <a:pt x="209" y="685"/>
                  </a:cubicBezTo>
                  <a:cubicBezTo>
                    <a:pt x="203" y="663"/>
                    <a:pt x="196" y="640"/>
                    <a:pt x="189" y="619"/>
                  </a:cubicBezTo>
                  <a:cubicBezTo>
                    <a:pt x="175" y="579"/>
                    <a:pt x="166" y="547"/>
                    <a:pt x="160" y="524"/>
                  </a:cubicBezTo>
                  <a:cubicBezTo>
                    <a:pt x="121" y="395"/>
                    <a:pt x="73" y="266"/>
                    <a:pt x="12" y="143"/>
                  </a:cubicBezTo>
                  <a:lnTo>
                    <a:pt x="12" y="143"/>
                  </a:lnTo>
                  <a:cubicBezTo>
                    <a:pt x="1" y="282"/>
                    <a:pt x="17" y="422"/>
                    <a:pt x="57" y="556"/>
                  </a:cubicBezTo>
                  <a:cubicBezTo>
                    <a:pt x="64" y="579"/>
                    <a:pt x="73" y="613"/>
                    <a:pt x="87" y="653"/>
                  </a:cubicBezTo>
                  <a:cubicBezTo>
                    <a:pt x="94" y="674"/>
                    <a:pt x="101" y="697"/>
                    <a:pt x="110" y="721"/>
                  </a:cubicBezTo>
                  <a:lnTo>
                    <a:pt x="144" y="819"/>
                  </a:lnTo>
                  <a:lnTo>
                    <a:pt x="187" y="925"/>
                  </a:lnTo>
                  <a:cubicBezTo>
                    <a:pt x="316" y="1247"/>
                    <a:pt x="484" y="1553"/>
                    <a:pt x="685" y="1835"/>
                  </a:cubicBezTo>
                  <a:cubicBezTo>
                    <a:pt x="790" y="1977"/>
                    <a:pt x="905" y="2116"/>
                    <a:pt x="1041" y="2213"/>
                  </a:cubicBezTo>
                  <a:cubicBezTo>
                    <a:pt x="1107" y="2258"/>
                    <a:pt x="1177" y="2299"/>
                    <a:pt x="1252" y="2329"/>
                  </a:cubicBezTo>
                  <a:lnTo>
                    <a:pt x="1277" y="2340"/>
                  </a:lnTo>
                  <a:lnTo>
                    <a:pt x="1304" y="2349"/>
                  </a:lnTo>
                  <a:lnTo>
                    <a:pt x="1354" y="2365"/>
                  </a:lnTo>
                  <a:cubicBezTo>
                    <a:pt x="1388" y="2374"/>
                    <a:pt x="1422" y="2383"/>
                    <a:pt x="1454" y="2388"/>
                  </a:cubicBezTo>
                  <a:cubicBezTo>
                    <a:pt x="1529" y="2403"/>
                    <a:pt x="1606" y="2411"/>
                    <a:pt x="1684" y="2411"/>
                  </a:cubicBezTo>
                  <a:cubicBezTo>
                    <a:pt x="1710" y="2411"/>
                    <a:pt x="1736" y="2410"/>
                    <a:pt x="1762" y="2408"/>
                  </a:cubicBezTo>
                  <a:cubicBezTo>
                    <a:pt x="1799" y="2406"/>
                    <a:pt x="1826" y="2404"/>
                    <a:pt x="1846" y="2401"/>
                  </a:cubicBezTo>
                  <a:cubicBezTo>
                    <a:pt x="1867" y="2399"/>
                    <a:pt x="1876" y="2397"/>
                    <a:pt x="1876" y="2397"/>
                  </a:cubicBezTo>
                  <a:lnTo>
                    <a:pt x="1903" y="2392"/>
                  </a:lnTo>
                  <a:cubicBezTo>
                    <a:pt x="1930" y="2388"/>
                    <a:pt x="1959" y="2381"/>
                    <a:pt x="1987" y="2374"/>
                  </a:cubicBezTo>
                  <a:cubicBezTo>
                    <a:pt x="2086" y="2351"/>
                    <a:pt x="2184" y="2317"/>
                    <a:pt x="2275" y="2272"/>
                  </a:cubicBezTo>
                  <a:cubicBezTo>
                    <a:pt x="2408" y="2204"/>
                    <a:pt x="2528" y="2120"/>
                    <a:pt x="2637" y="2020"/>
                  </a:cubicBezTo>
                  <a:cubicBezTo>
                    <a:pt x="2764" y="1900"/>
                    <a:pt x="2875" y="1767"/>
                    <a:pt x="2966" y="1621"/>
                  </a:cubicBezTo>
                  <a:cubicBezTo>
                    <a:pt x="3061" y="1470"/>
                    <a:pt x="3143" y="1306"/>
                    <a:pt x="3204" y="1139"/>
                  </a:cubicBezTo>
                  <a:cubicBezTo>
                    <a:pt x="3236" y="1057"/>
                    <a:pt x="3263" y="973"/>
                    <a:pt x="3288" y="891"/>
                  </a:cubicBezTo>
                  <a:cubicBezTo>
                    <a:pt x="3299" y="853"/>
                    <a:pt x="3311" y="812"/>
                    <a:pt x="3320" y="771"/>
                  </a:cubicBezTo>
                  <a:lnTo>
                    <a:pt x="3336" y="715"/>
                  </a:lnTo>
                  <a:cubicBezTo>
                    <a:pt x="3340" y="697"/>
                    <a:pt x="3345" y="676"/>
                    <a:pt x="3349" y="660"/>
                  </a:cubicBezTo>
                  <a:cubicBezTo>
                    <a:pt x="3376" y="549"/>
                    <a:pt x="3394" y="459"/>
                    <a:pt x="3404" y="413"/>
                  </a:cubicBezTo>
                  <a:cubicBezTo>
                    <a:pt x="3431" y="277"/>
                    <a:pt x="3440" y="139"/>
                    <a:pt x="3426"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a:off x="1808144" y="1716950"/>
              <a:ext cx="19184" cy="59087"/>
            </a:xfrm>
            <a:custGeom>
              <a:avLst/>
              <a:gdLst/>
              <a:ahLst/>
              <a:cxnLst/>
              <a:rect l="l" t="t" r="r" b="b"/>
              <a:pathLst>
                <a:path w="325" h="1001" extrusionOk="0">
                  <a:moveTo>
                    <a:pt x="52" y="0"/>
                  </a:moveTo>
                  <a:cubicBezTo>
                    <a:pt x="16" y="41"/>
                    <a:pt x="0" y="93"/>
                    <a:pt x="2" y="146"/>
                  </a:cubicBezTo>
                  <a:cubicBezTo>
                    <a:pt x="9" y="218"/>
                    <a:pt x="18" y="291"/>
                    <a:pt x="32" y="363"/>
                  </a:cubicBezTo>
                  <a:cubicBezTo>
                    <a:pt x="39" y="408"/>
                    <a:pt x="50" y="449"/>
                    <a:pt x="57" y="481"/>
                  </a:cubicBezTo>
                  <a:lnTo>
                    <a:pt x="68" y="531"/>
                  </a:lnTo>
                  <a:cubicBezTo>
                    <a:pt x="68" y="531"/>
                    <a:pt x="75" y="551"/>
                    <a:pt x="82" y="581"/>
                  </a:cubicBezTo>
                  <a:cubicBezTo>
                    <a:pt x="91" y="610"/>
                    <a:pt x="104" y="651"/>
                    <a:pt x="118" y="694"/>
                  </a:cubicBezTo>
                  <a:cubicBezTo>
                    <a:pt x="143" y="764"/>
                    <a:pt x="170" y="832"/>
                    <a:pt x="200" y="898"/>
                  </a:cubicBezTo>
                  <a:cubicBezTo>
                    <a:pt x="222" y="946"/>
                    <a:pt x="263" y="982"/>
                    <a:pt x="313" y="1000"/>
                  </a:cubicBezTo>
                  <a:cubicBezTo>
                    <a:pt x="324" y="953"/>
                    <a:pt x="320" y="898"/>
                    <a:pt x="302" y="853"/>
                  </a:cubicBezTo>
                  <a:cubicBezTo>
                    <a:pt x="288" y="823"/>
                    <a:pt x="252" y="739"/>
                    <a:pt x="225" y="658"/>
                  </a:cubicBezTo>
                  <a:cubicBezTo>
                    <a:pt x="209" y="617"/>
                    <a:pt x="197" y="579"/>
                    <a:pt x="191" y="549"/>
                  </a:cubicBezTo>
                  <a:cubicBezTo>
                    <a:pt x="182" y="522"/>
                    <a:pt x="177" y="501"/>
                    <a:pt x="177" y="501"/>
                  </a:cubicBezTo>
                  <a:lnTo>
                    <a:pt x="163" y="454"/>
                  </a:lnTo>
                  <a:cubicBezTo>
                    <a:pt x="157" y="427"/>
                    <a:pt x="150" y="386"/>
                    <a:pt x="141" y="343"/>
                  </a:cubicBezTo>
                  <a:cubicBezTo>
                    <a:pt x="125" y="259"/>
                    <a:pt x="116" y="168"/>
                    <a:pt x="114" y="136"/>
                  </a:cubicBezTo>
                  <a:cubicBezTo>
                    <a:pt x="109" y="80"/>
                    <a:pt x="89" y="48"/>
                    <a:pt x="5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a:off x="1687316" y="1680826"/>
              <a:ext cx="17413" cy="138006"/>
            </a:xfrm>
            <a:custGeom>
              <a:avLst/>
              <a:gdLst/>
              <a:ahLst/>
              <a:cxnLst/>
              <a:rect l="l" t="t" r="r" b="b"/>
              <a:pathLst>
                <a:path w="295" h="2338" extrusionOk="0">
                  <a:moveTo>
                    <a:pt x="32" y="0"/>
                  </a:moveTo>
                  <a:cubicBezTo>
                    <a:pt x="7" y="136"/>
                    <a:pt x="0" y="275"/>
                    <a:pt x="11" y="413"/>
                  </a:cubicBezTo>
                  <a:cubicBezTo>
                    <a:pt x="14" y="440"/>
                    <a:pt x="18" y="488"/>
                    <a:pt x="27" y="585"/>
                  </a:cubicBezTo>
                  <a:cubicBezTo>
                    <a:pt x="41" y="755"/>
                    <a:pt x="84" y="1161"/>
                    <a:pt x="84" y="1161"/>
                  </a:cubicBezTo>
                  <a:cubicBezTo>
                    <a:pt x="84" y="1161"/>
                    <a:pt x="118" y="1499"/>
                    <a:pt x="141" y="1687"/>
                  </a:cubicBezTo>
                  <a:cubicBezTo>
                    <a:pt x="154" y="1816"/>
                    <a:pt x="166" y="1896"/>
                    <a:pt x="168" y="1939"/>
                  </a:cubicBezTo>
                  <a:cubicBezTo>
                    <a:pt x="184" y="2075"/>
                    <a:pt x="218" y="2208"/>
                    <a:pt x="272" y="2338"/>
                  </a:cubicBezTo>
                  <a:cubicBezTo>
                    <a:pt x="293" y="2202"/>
                    <a:pt x="295" y="2061"/>
                    <a:pt x="279" y="1925"/>
                  </a:cubicBezTo>
                  <a:cubicBezTo>
                    <a:pt x="274" y="1884"/>
                    <a:pt x="265" y="1805"/>
                    <a:pt x="250" y="1676"/>
                  </a:cubicBezTo>
                  <a:lnTo>
                    <a:pt x="193" y="1150"/>
                  </a:lnTo>
                  <a:cubicBezTo>
                    <a:pt x="193" y="1150"/>
                    <a:pt x="154" y="746"/>
                    <a:pt x="138" y="574"/>
                  </a:cubicBezTo>
                  <a:cubicBezTo>
                    <a:pt x="129" y="479"/>
                    <a:pt x="125" y="431"/>
                    <a:pt x="123" y="404"/>
                  </a:cubicBezTo>
                  <a:cubicBezTo>
                    <a:pt x="111" y="266"/>
                    <a:pt x="79" y="130"/>
                    <a:pt x="3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1688614" y="1768598"/>
              <a:ext cx="143909" cy="141312"/>
            </a:xfrm>
            <a:custGeom>
              <a:avLst/>
              <a:gdLst/>
              <a:ahLst/>
              <a:cxnLst/>
              <a:rect l="l" t="t" r="r" b="b"/>
              <a:pathLst>
                <a:path w="2438" h="2394" extrusionOk="0">
                  <a:moveTo>
                    <a:pt x="2424" y="0"/>
                  </a:moveTo>
                  <a:lnTo>
                    <a:pt x="2424" y="0"/>
                  </a:lnTo>
                  <a:cubicBezTo>
                    <a:pt x="2365" y="123"/>
                    <a:pt x="2320" y="254"/>
                    <a:pt x="2290" y="388"/>
                  </a:cubicBezTo>
                  <a:cubicBezTo>
                    <a:pt x="2281" y="429"/>
                    <a:pt x="2263" y="506"/>
                    <a:pt x="2231" y="631"/>
                  </a:cubicBezTo>
                  <a:cubicBezTo>
                    <a:pt x="2193" y="776"/>
                    <a:pt x="2141" y="950"/>
                    <a:pt x="2080" y="1129"/>
                  </a:cubicBezTo>
                  <a:cubicBezTo>
                    <a:pt x="2018" y="1306"/>
                    <a:pt x="1946" y="1485"/>
                    <a:pt x="1876" y="1646"/>
                  </a:cubicBezTo>
                  <a:cubicBezTo>
                    <a:pt x="1860" y="1685"/>
                    <a:pt x="1842" y="1723"/>
                    <a:pt x="1823" y="1762"/>
                  </a:cubicBezTo>
                  <a:cubicBezTo>
                    <a:pt x="1808" y="1798"/>
                    <a:pt x="1792" y="1834"/>
                    <a:pt x="1774" y="1868"/>
                  </a:cubicBezTo>
                  <a:cubicBezTo>
                    <a:pt x="1742" y="1936"/>
                    <a:pt x="1712" y="1995"/>
                    <a:pt x="1685" y="2041"/>
                  </a:cubicBezTo>
                  <a:cubicBezTo>
                    <a:pt x="1665" y="2077"/>
                    <a:pt x="1642" y="2113"/>
                    <a:pt x="1617" y="2145"/>
                  </a:cubicBezTo>
                  <a:cubicBezTo>
                    <a:pt x="1599" y="2168"/>
                    <a:pt x="1588" y="2179"/>
                    <a:pt x="1588" y="2179"/>
                  </a:cubicBezTo>
                  <a:lnTo>
                    <a:pt x="1574" y="2193"/>
                  </a:lnTo>
                  <a:cubicBezTo>
                    <a:pt x="1563" y="2206"/>
                    <a:pt x="1549" y="2218"/>
                    <a:pt x="1536" y="2229"/>
                  </a:cubicBezTo>
                  <a:cubicBezTo>
                    <a:pt x="1531" y="2231"/>
                    <a:pt x="1526" y="2236"/>
                    <a:pt x="1522" y="2238"/>
                  </a:cubicBezTo>
                  <a:lnTo>
                    <a:pt x="1511" y="2247"/>
                  </a:lnTo>
                  <a:lnTo>
                    <a:pt x="1477" y="2190"/>
                  </a:lnTo>
                  <a:cubicBezTo>
                    <a:pt x="1431" y="2113"/>
                    <a:pt x="1372" y="2023"/>
                    <a:pt x="1307" y="1927"/>
                  </a:cubicBezTo>
                  <a:cubicBezTo>
                    <a:pt x="1241" y="1832"/>
                    <a:pt x="1168" y="1728"/>
                    <a:pt x="1089" y="1628"/>
                  </a:cubicBezTo>
                  <a:cubicBezTo>
                    <a:pt x="935" y="1431"/>
                    <a:pt x="769" y="1243"/>
                    <a:pt x="592" y="1066"/>
                  </a:cubicBezTo>
                  <a:cubicBezTo>
                    <a:pt x="572" y="1046"/>
                    <a:pt x="552" y="1025"/>
                    <a:pt x="534" y="1009"/>
                  </a:cubicBezTo>
                  <a:lnTo>
                    <a:pt x="477" y="955"/>
                  </a:lnTo>
                  <a:lnTo>
                    <a:pt x="425" y="907"/>
                  </a:lnTo>
                  <a:cubicBezTo>
                    <a:pt x="393" y="880"/>
                    <a:pt x="368" y="855"/>
                    <a:pt x="350" y="839"/>
                  </a:cubicBezTo>
                  <a:cubicBezTo>
                    <a:pt x="248" y="746"/>
                    <a:pt x="128" y="671"/>
                    <a:pt x="1" y="619"/>
                  </a:cubicBezTo>
                  <a:lnTo>
                    <a:pt x="1" y="619"/>
                  </a:lnTo>
                  <a:cubicBezTo>
                    <a:pt x="80" y="730"/>
                    <a:pt x="173" y="830"/>
                    <a:pt x="277" y="921"/>
                  </a:cubicBezTo>
                  <a:cubicBezTo>
                    <a:pt x="293" y="937"/>
                    <a:pt x="318" y="959"/>
                    <a:pt x="350" y="989"/>
                  </a:cubicBezTo>
                  <a:lnTo>
                    <a:pt x="400" y="1036"/>
                  </a:lnTo>
                  <a:lnTo>
                    <a:pt x="454" y="1089"/>
                  </a:lnTo>
                  <a:cubicBezTo>
                    <a:pt x="472" y="1107"/>
                    <a:pt x="493" y="1125"/>
                    <a:pt x="513" y="1145"/>
                  </a:cubicBezTo>
                  <a:cubicBezTo>
                    <a:pt x="688" y="1318"/>
                    <a:pt x="849" y="1503"/>
                    <a:pt x="1001" y="1698"/>
                  </a:cubicBezTo>
                  <a:cubicBezTo>
                    <a:pt x="1080" y="1796"/>
                    <a:pt x="1150" y="1896"/>
                    <a:pt x="1216" y="1991"/>
                  </a:cubicBezTo>
                  <a:cubicBezTo>
                    <a:pt x="1279" y="2086"/>
                    <a:pt x="1336" y="2172"/>
                    <a:pt x="1381" y="2249"/>
                  </a:cubicBezTo>
                  <a:lnTo>
                    <a:pt x="1413" y="2304"/>
                  </a:lnTo>
                  <a:lnTo>
                    <a:pt x="1443" y="2354"/>
                  </a:lnTo>
                  <a:lnTo>
                    <a:pt x="1458" y="2376"/>
                  </a:lnTo>
                  <a:lnTo>
                    <a:pt x="1465" y="2388"/>
                  </a:lnTo>
                  <a:cubicBezTo>
                    <a:pt x="1467" y="2389"/>
                    <a:pt x="1469" y="2394"/>
                    <a:pt x="1471" y="2394"/>
                  </a:cubicBezTo>
                  <a:cubicBezTo>
                    <a:pt x="1472" y="2394"/>
                    <a:pt x="1473" y="2393"/>
                    <a:pt x="1474" y="2392"/>
                  </a:cubicBezTo>
                  <a:lnTo>
                    <a:pt x="1520" y="2369"/>
                  </a:lnTo>
                  <a:lnTo>
                    <a:pt x="1560" y="2345"/>
                  </a:lnTo>
                  <a:lnTo>
                    <a:pt x="1570" y="2340"/>
                  </a:lnTo>
                  <a:lnTo>
                    <a:pt x="1576" y="2335"/>
                  </a:lnTo>
                  <a:lnTo>
                    <a:pt x="1585" y="2329"/>
                  </a:lnTo>
                  <a:cubicBezTo>
                    <a:pt x="1592" y="2324"/>
                    <a:pt x="1599" y="2320"/>
                    <a:pt x="1604" y="2315"/>
                  </a:cubicBezTo>
                  <a:cubicBezTo>
                    <a:pt x="1622" y="2301"/>
                    <a:pt x="1638" y="2286"/>
                    <a:pt x="1653" y="2272"/>
                  </a:cubicBezTo>
                  <a:lnTo>
                    <a:pt x="1669" y="2254"/>
                  </a:lnTo>
                  <a:cubicBezTo>
                    <a:pt x="1669" y="2254"/>
                    <a:pt x="1683" y="2240"/>
                    <a:pt x="1703" y="2213"/>
                  </a:cubicBezTo>
                  <a:cubicBezTo>
                    <a:pt x="1733" y="2177"/>
                    <a:pt x="1758" y="2138"/>
                    <a:pt x="1783" y="2097"/>
                  </a:cubicBezTo>
                  <a:cubicBezTo>
                    <a:pt x="1810" y="2045"/>
                    <a:pt x="1842" y="1984"/>
                    <a:pt x="1873" y="1916"/>
                  </a:cubicBezTo>
                  <a:cubicBezTo>
                    <a:pt x="1891" y="1882"/>
                    <a:pt x="1907" y="1846"/>
                    <a:pt x="1925" y="1807"/>
                  </a:cubicBezTo>
                  <a:cubicBezTo>
                    <a:pt x="1941" y="1771"/>
                    <a:pt x="1959" y="1730"/>
                    <a:pt x="1978" y="1689"/>
                  </a:cubicBezTo>
                  <a:cubicBezTo>
                    <a:pt x="2050" y="1528"/>
                    <a:pt x="2120" y="1345"/>
                    <a:pt x="2184" y="1166"/>
                  </a:cubicBezTo>
                  <a:cubicBezTo>
                    <a:pt x="2247" y="984"/>
                    <a:pt x="2300" y="808"/>
                    <a:pt x="2338" y="658"/>
                  </a:cubicBezTo>
                  <a:cubicBezTo>
                    <a:pt x="2372" y="533"/>
                    <a:pt x="2390" y="454"/>
                    <a:pt x="2399" y="413"/>
                  </a:cubicBezTo>
                  <a:cubicBezTo>
                    <a:pt x="2431" y="277"/>
                    <a:pt x="2438" y="136"/>
                    <a:pt x="2424"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a:off x="1825793" y="1786187"/>
              <a:ext cx="129860" cy="78861"/>
            </a:xfrm>
            <a:custGeom>
              <a:avLst/>
              <a:gdLst/>
              <a:ahLst/>
              <a:cxnLst/>
              <a:rect l="l" t="t" r="r" b="b"/>
              <a:pathLst>
                <a:path w="2200" h="1336" extrusionOk="0">
                  <a:moveTo>
                    <a:pt x="235" y="1"/>
                  </a:moveTo>
                  <a:cubicBezTo>
                    <a:pt x="152" y="1"/>
                    <a:pt x="79" y="21"/>
                    <a:pt x="0" y="56"/>
                  </a:cubicBezTo>
                  <a:cubicBezTo>
                    <a:pt x="64" y="61"/>
                    <a:pt x="127" y="70"/>
                    <a:pt x="189" y="83"/>
                  </a:cubicBezTo>
                  <a:cubicBezTo>
                    <a:pt x="248" y="97"/>
                    <a:pt x="309" y="111"/>
                    <a:pt x="386" y="135"/>
                  </a:cubicBezTo>
                  <a:cubicBezTo>
                    <a:pt x="399" y="140"/>
                    <a:pt x="415" y="145"/>
                    <a:pt x="440" y="154"/>
                  </a:cubicBezTo>
                  <a:cubicBezTo>
                    <a:pt x="465" y="165"/>
                    <a:pt x="497" y="176"/>
                    <a:pt x="540" y="194"/>
                  </a:cubicBezTo>
                  <a:cubicBezTo>
                    <a:pt x="590" y="217"/>
                    <a:pt x="653" y="251"/>
                    <a:pt x="721" y="290"/>
                  </a:cubicBezTo>
                  <a:cubicBezTo>
                    <a:pt x="789" y="328"/>
                    <a:pt x="860" y="376"/>
                    <a:pt x="928" y="419"/>
                  </a:cubicBezTo>
                  <a:lnTo>
                    <a:pt x="1168" y="580"/>
                  </a:lnTo>
                  <a:lnTo>
                    <a:pt x="1376" y="718"/>
                  </a:lnTo>
                  <a:cubicBezTo>
                    <a:pt x="1494" y="795"/>
                    <a:pt x="1637" y="888"/>
                    <a:pt x="1732" y="958"/>
                  </a:cubicBezTo>
                  <a:cubicBezTo>
                    <a:pt x="1837" y="1033"/>
                    <a:pt x="1896" y="1085"/>
                    <a:pt x="1927" y="1110"/>
                  </a:cubicBezTo>
                  <a:cubicBezTo>
                    <a:pt x="2018" y="1191"/>
                    <a:pt x="2081" y="1244"/>
                    <a:pt x="2153" y="1304"/>
                  </a:cubicBezTo>
                  <a:lnTo>
                    <a:pt x="2153" y="1304"/>
                  </a:lnTo>
                  <a:cubicBezTo>
                    <a:pt x="2143" y="1316"/>
                    <a:pt x="2127" y="1324"/>
                    <a:pt x="2111" y="1324"/>
                  </a:cubicBezTo>
                  <a:cubicBezTo>
                    <a:pt x="2108" y="1324"/>
                    <a:pt x="2105" y="1324"/>
                    <a:pt x="2102" y="1323"/>
                  </a:cubicBezTo>
                  <a:lnTo>
                    <a:pt x="2102" y="1323"/>
                  </a:lnTo>
                  <a:cubicBezTo>
                    <a:pt x="2114" y="1332"/>
                    <a:pt x="2128" y="1336"/>
                    <a:pt x="2143" y="1336"/>
                  </a:cubicBezTo>
                  <a:cubicBezTo>
                    <a:pt x="2164" y="1336"/>
                    <a:pt x="2185" y="1327"/>
                    <a:pt x="2199" y="1310"/>
                  </a:cubicBezTo>
                  <a:lnTo>
                    <a:pt x="2199" y="1285"/>
                  </a:lnTo>
                  <a:cubicBezTo>
                    <a:pt x="2152" y="1187"/>
                    <a:pt x="2086" y="1099"/>
                    <a:pt x="2002" y="1029"/>
                  </a:cubicBezTo>
                  <a:cubicBezTo>
                    <a:pt x="1936" y="972"/>
                    <a:pt x="1871" y="918"/>
                    <a:pt x="1800" y="868"/>
                  </a:cubicBezTo>
                  <a:cubicBezTo>
                    <a:pt x="1701" y="795"/>
                    <a:pt x="1558" y="702"/>
                    <a:pt x="1440" y="625"/>
                  </a:cubicBezTo>
                  <a:lnTo>
                    <a:pt x="1231" y="487"/>
                  </a:lnTo>
                  <a:lnTo>
                    <a:pt x="989" y="326"/>
                  </a:lnTo>
                  <a:cubicBezTo>
                    <a:pt x="923" y="283"/>
                    <a:pt x="851" y="235"/>
                    <a:pt x="778" y="194"/>
                  </a:cubicBezTo>
                  <a:cubicBezTo>
                    <a:pt x="717" y="158"/>
                    <a:pt x="653" y="124"/>
                    <a:pt x="588" y="95"/>
                  </a:cubicBezTo>
                  <a:cubicBezTo>
                    <a:pt x="542" y="74"/>
                    <a:pt x="508" y="58"/>
                    <a:pt x="481" y="49"/>
                  </a:cubicBezTo>
                  <a:cubicBezTo>
                    <a:pt x="454" y="40"/>
                    <a:pt x="436" y="33"/>
                    <a:pt x="420" y="29"/>
                  </a:cubicBezTo>
                  <a:cubicBezTo>
                    <a:pt x="351" y="10"/>
                    <a:pt x="291" y="1"/>
                    <a:pt x="235"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a:off x="1619434" y="1810093"/>
              <a:ext cx="81045" cy="86239"/>
            </a:xfrm>
            <a:custGeom>
              <a:avLst/>
              <a:gdLst/>
              <a:ahLst/>
              <a:cxnLst/>
              <a:rect l="l" t="t" r="r" b="b"/>
              <a:pathLst>
                <a:path w="1373" h="1461" extrusionOk="0">
                  <a:moveTo>
                    <a:pt x="1372" y="0"/>
                  </a:moveTo>
                  <a:lnTo>
                    <a:pt x="1372" y="0"/>
                  </a:lnTo>
                  <a:cubicBezTo>
                    <a:pt x="1304" y="5"/>
                    <a:pt x="1239" y="16"/>
                    <a:pt x="1175" y="34"/>
                  </a:cubicBezTo>
                  <a:cubicBezTo>
                    <a:pt x="1143" y="46"/>
                    <a:pt x="1109" y="57"/>
                    <a:pt x="1080" y="71"/>
                  </a:cubicBezTo>
                  <a:cubicBezTo>
                    <a:pt x="1064" y="77"/>
                    <a:pt x="1046" y="86"/>
                    <a:pt x="1028" y="93"/>
                  </a:cubicBezTo>
                  <a:cubicBezTo>
                    <a:pt x="1010" y="102"/>
                    <a:pt x="994" y="114"/>
                    <a:pt x="973" y="125"/>
                  </a:cubicBezTo>
                  <a:cubicBezTo>
                    <a:pt x="962" y="132"/>
                    <a:pt x="946" y="143"/>
                    <a:pt x="921" y="157"/>
                  </a:cubicBezTo>
                  <a:lnTo>
                    <a:pt x="880" y="184"/>
                  </a:lnTo>
                  <a:lnTo>
                    <a:pt x="826" y="222"/>
                  </a:lnTo>
                  <a:cubicBezTo>
                    <a:pt x="751" y="275"/>
                    <a:pt x="683" y="333"/>
                    <a:pt x="617" y="397"/>
                  </a:cubicBezTo>
                  <a:cubicBezTo>
                    <a:pt x="549" y="463"/>
                    <a:pt x="497" y="522"/>
                    <a:pt x="497" y="522"/>
                  </a:cubicBezTo>
                  <a:cubicBezTo>
                    <a:pt x="497" y="522"/>
                    <a:pt x="454" y="569"/>
                    <a:pt x="404" y="637"/>
                  </a:cubicBezTo>
                  <a:cubicBezTo>
                    <a:pt x="352" y="705"/>
                    <a:pt x="305" y="778"/>
                    <a:pt x="261" y="853"/>
                  </a:cubicBezTo>
                  <a:cubicBezTo>
                    <a:pt x="198" y="968"/>
                    <a:pt x="164" y="1043"/>
                    <a:pt x="146" y="1079"/>
                  </a:cubicBezTo>
                  <a:cubicBezTo>
                    <a:pt x="71" y="1233"/>
                    <a:pt x="48" y="1324"/>
                    <a:pt x="1" y="1460"/>
                  </a:cubicBezTo>
                  <a:cubicBezTo>
                    <a:pt x="105" y="1369"/>
                    <a:pt x="187" y="1254"/>
                    <a:pt x="246" y="1127"/>
                  </a:cubicBezTo>
                  <a:cubicBezTo>
                    <a:pt x="264" y="1091"/>
                    <a:pt x="298" y="1018"/>
                    <a:pt x="359" y="907"/>
                  </a:cubicBezTo>
                  <a:cubicBezTo>
                    <a:pt x="398" y="837"/>
                    <a:pt x="443" y="769"/>
                    <a:pt x="493" y="703"/>
                  </a:cubicBezTo>
                  <a:cubicBezTo>
                    <a:pt x="538" y="640"/>
                    <a:pt x="581" y="594"/>
                    <a:pt x="581" y="594"/>
                  </a:cubicBezTo>
                  <a:cubicBezTo>
                    <a:pt x="581" y="594"/>
                    <a:pt x="629" y="537"/>
                    <a:pt x="694" y="476"/>
                  </a:cubicBezTo>
                  <a:cubicBezTo>
                    <a:pt x="756" y="417"/>
                    <a:pt x="821" y="363"/>
                    <a:pt x="892" y="311"/>
                  </a:cubicBezTo>
                  <a:lnTo>
                    <a:pt x="942" y="275"/>
                  </a:lnTo>
                  <a:lnTo>
                    <a:pt x="982" y="250"/>
                  </a:lnTo>
                  <a:cubicBezTo>
                    <a:pt x="1005" y="236"/>
                    <a:pt x="1019" y="225"/>
                    <a:pt x="1032" y="218"/>
                  </a:cubicBezTo>
                  <a:cubicBezTo>
                    <a:pt x="1050" y="209"/>
                    <a:pt x="1066" y="197"/>
                    <a:pt x="1082" y="188"/>
                  </a:cubicBezTo>
                  <a:lnTo>
                    <a:pt x="1127" y="159"/>
                  </a:lnTo>
                  <a:cubicBezTo>
                    <a:pt x="1157" y="141"/>
                    <a:pt x="1184" y="125"/>
                    <a:pt x="1209" y="107"/>
                  </a:cubicBezTo>
                  <a:lnTo>
                    <a:pt x="1372" y="0"/>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56"/>
          <p:cNvGrpSpPr/>
          <p:nvPr/>
        </p:nvGrpSpPr>
        <p:grpSpPr>
          <a:xfrm>
            <a:off x="6193188" y="2825784"/>
            <a:ext cx="470800" cy="555386"/>
            <a:chOff x="2201700" y="1366071"/>
            <a:chExt cx="470800" cy="555386"/>
          </a:xfrm>
        </p:grpSpPr>
        <p:sp>
          <p:nvSpPr>
            <p:cNvPr id="1368" name="Google Shape;1368;p56"/>
            <p:cNvSpPr/>
            <p:nvPr/>
          </p:nvSpPr>
          <p:spPr>
            <a:xfrm>
              <a:off x="2206245" y="1908058"/>
              <a:ext cx="445422" cy="13399"/>
            </a:xfrm>
            <a:custGeom>
              <a:avLst/>
              <a:gdLst/>
              <a:ahLst/>
              <a:cxnLst/>
              <a:rect l="l" t="t" r="r" b="b"/>
              <a:pathLst>
                <a:path w="7546" h="227" extrusionOk="0">
                  <a:moveTo>
                    <a:pt x="4633" y="1"/>
                  </a:moveTo>
                  <a:cubicBezTo>
                    <a:pt x="4472" y="1"/>
                    <a:pt x="4324" y="2"/>
                    <a:pt x="4195" y="4"/>
                  </a:cubicBezTo>
                  <a:cubicBezTo>
                    <a:pt x="4036" y="7"/>
                    <a:pt x="3907" y="9"/>
                    <a:pt x="3816" y="13"/>
                  </a:cubicBezTo>
                  <a:lnTo>
                    <a:pt x="3673" y="16"/>
                  </a:lnTo>
                  <a:lnTo>
                    <a:pt x="3154" y="34"/>
                  </a:lnTo>
                  <a:cubicBezTo>
                    <a:pt x="2839" y="45"/>
                    <a:pt x="2413" y="61"/>
                    <a:pt x="1964" y="75"/>
                  </a:cubicBezTo>
                  <a:cubicBezTo>
                    <a:pt x="1739" y="79"/>
                    <a:pt x="1510" y="84"/>
                    <a:pt x="1291" y="86"/>
                  </a:cubicBezTo>
                  <a:lnTo>
                    <a:pt x="962" y="86"/>
                  </a:lnTo>
                  <a:lnTo>
                    <a:pt x="658" y="81"/>
                  </a:lnTo>
                  <a:lnTo>
                    <a:pt x="409" y="72"/>
                  </a:lnTo>
                  <a:cubicBezTo>
                    <a:pt x="390" y="72"/>
                    <a:pt x="371" y="71"/>
                    <a:pt x="352" y="71"/>
                  </a:cubicBezTo>
                  <a:cubicBezTo>
                    <a:pt x="300" y="71"/>
                    <a:pt x="247" y="74"/>
                    <a:pt x="196" y="77"/>
                  </a:cubicBezTo>
                  <a:cubicBezTo>
                    <a:pt x="132" y="84"/>
                    <a:pt x="71" y="93"/>
                    <a:pt x="1" y="106"/>
                  </a:cubicBezTo>
                  <a:cubicBezTo>
                    <a:pt x="62" y="127"/>
                    <a:pt x="125" y="143"/>
                    <a:pt x="191" y="156"/>
                  </a:cubicBezTo>
                  <a:cubicBezTo>
                    <a:pt x="261" y="172"/>
                    <a:pt x="334" y="179"/>
                    <a:pt x="404" y="181"/>
                  </a:cubicBezTo>
                  <a:cubicBezTo>
                    <a:pt x="452" y="183"/>
                    <a:pt x="542" y="188"/>
                    <a:pt x="656" y="190"/>
                  </a:cubicBezTo>
                  <a:lnTo>
                    <a:pt x="962" y="195"/>
                  </a:lnTo>
                  <a:cubicBezTo>
                    <a:pt x="1033" y="195"/>
                    <a:pt x="1106" y="196"/>
                    <a:pt x="1180" y="196"/>
                  </a:cubicBezTo>
                  <a:cubicBezTo>
                    <a:pt x="1217" y="196"/>
                    <a:pt x="1254" y="195"/>
                    <a:pt x="1291" y="195"/>
                  </a:cubicBezTo>
                  <a:cubicBezTo>
                    <a:pt x="1513" y="195"/>
                    <a:pt x="1744" y="190"/>
                    <a:pt x="1966" y="183"/>
                  </a:cubicBezTo>
                  <a:cubicBezTo>
                    <a:pt x="2415" y="172"/>
                    <a:pt x="2843" y="156"/>
                    <a:pt x="3156" y="143"/>
                  </a:cubicBezTo>
                  <a:lnTo>
                    <a:pt x="3675" y="124"/>
                  </a:lnTo>
                  <a:lnTo>
                    <a:pt x="3818" y="122"/>
                  </a:lnTo>
                  <a:cubicBezTo>
                    <a:pt x="3907" y="120"/>
                    <a:pt x="4038" y="115"/>
                    <a:pt x="4195" y="113"/>
                  </a:cubicBezTo>
                  <a:cubicBezTo>
                    <a:pt x="4324" y="111"/>
                    <a:pt x="4472" y="110"/>
                    <a:pt x="4632" y="110"/>
                  </a:cubicBezTo>
                  <a:cubicBezTo>
                    <a:pt x="4863" y="110"/>
                    <a:pt x="5119" y="113"/>
                    <a:pt x="5382" y="122"/>
                  </a:cubicBezTo>
                  <a:cubicBezTo>
                    <a:pt x="5605" y="131"/>
                    <a:pt x="5834" y="143"/>
                    <a:pt x="6056" y="158"/>
                  </a:cubicBezTo>
                  <a:lnTo>
                    <a:pt x="6382" y="186"/>
                  </a:lnTo>
                  <a:cubicBezTo>
                    <a:pt x="6489" y="192"/>
                    <a:pt x="6593" y="197"/>
                    <a:pt x="6693" y="199"/>
                  </a:cubicBezTo>
                  <a:lnTo>
                    <a:pt x="6838" y="204"/>
                  </a:lnTo>
                  <a:lnTo>
                    <a:pt x="6969" y="208"/>
                  </a:lnTo>
                  <a:lnTo>
                    <a:pt x="7037" y="211"/>
                  </a:lnTo>
                  <a:cubicBezTo>
                    <a:pt x="7080" y="213"/>
                    <a:pt x="7114" y="215"/>
                    <a:pt x="7137" y="217"/>
                  </a:cubicBezTo>
                  <a:cubicBezTo>
                    <a:pt x="7221" y="224"/>
                    <a:pt x="7287" y="226"/>
                    <a:pt x="7348" y="226"/>
                  </a:cubicBezTo>
                  <a:lnTo>
                    <a:pt x="7545" y="222"/>
                  </a:lnTo>
                  <a:cubicBezTo>
                    <a:pt x="7423" y="156"/>
                    <a:pt x="7287" y="118"/>
                    <a:pt x="7146" y="109"/>
                  </a:cubicBezTo>
                  <a:cubicBezTo>
                    <a:pt x="7123" y="106"/>
                    <a:pt x="7087" y="104"/>
                    <a:pt x="7044" y="102"/>
                  </a:cubicBezTo>
                  <a:lnTo>
                    <a:pt x="6974" y="97"/>
                  </a:lnTo>
                  <a:lnTo>
                    <a:pt x="6842" y="93"/>
                  </a:lnTo>
                  <a:lnTo>
                    <a:pt x="6697" y="88"/>
                  </a:lnTo>
                  <a:cubicBezTo>
                    <a:pt x="6598" y="86"/>
                    <a:pt x="6496" y="84"/>
                    <a:pt x="6391" y="75"/>
                  </a:cubicBezTo>
                  <a:lnTo>
                    <a:pt x="6065" y="50"/>
                  </a:lnTo>
                  <a:cubicBezTo>
                    <a:pt x="5840" y="34"/>
                    <a:pt x="5611" y="20"/>
                    <a:pt x="5387" y="13"/>
                  </a:cubicBezTo>
                  <a:cubicBezTo>
                    <a:pt x="5122" y="4"/>
                    <a:pt x="4865" y="1"/>
                    <a:pt x="4633"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6"/>
            <p:cNvSpPr/>
            <p:nvPr/>
          </p:nvSpPr>
          <p:spPr>
            <a:xfrm>
              <a:off x="2201700" y="1370616"/>
              <a:ext cx="29927" cy="543643"/>
            </a:xfrm>
            <a:custGeom>
              <a:avLst/>
              <a:gdLst/>
              <a:ahLst/>
              <a:cxnLst/>
              <a:rect l="l" t="t" r="r" b="b"/>
              <a:pathLst>
                <a:path w="507" h="9210" extrusionOk="0">
                  <a:moveTo>
                    <a:pt x="447" y="1"/>
                  </a:moveTo>
                  <a:lnTo>
                    <a:pt x="447" y="1"/>
                  </a:lnTo>
                  <a:cubicBezTo>
                    <a:pt x="418" y="21"/>
                    <a:pt x="395" y="53"/>
                    <a:pt x="384" y="87"/>
                  </a:cubicBezTo>
                  <a:cubicBezTo>
                    <a:pt x="372" y="119"/>
                    <a:pt x="366" y="150"/>
                    <a:pt x="361" y="184"/>
                  </a:cubicBezTo>
                  <a:cubicBezTo>
                    <a:pt x="359" y="218"/>
                    <a:pt x="357" y="250"/>
                    <a:pt x="357" y="286"/>
                  </a:cubicBezTo>
                  <a:cubicBezTo>
                    <a:pt x="357" y="320"/>
                    <a:pt x="357" y="359"/>
                    <a:pt x="359" y="402"/>
                  </a:cubicBezTo>
                  <a:cubicBezTo>
                    <a:pt x="363" y="443"/>
                    <a:pt x="368" y="538"/>
                    <a:pt x="372" y="651"/>
                  </a:cubicBezTo>
                  <a:lnTo>
                    <a:pt x="377" y="737"/>
                  </a:lnTo>
                  <a:lnTo>
                    <a:pt x="379" y="835"/>
                  </a:lnTo>
                  <a:cubicBezTo>
                    <a:pt x="381" y="901"/>
                    <a:pt x="386" y="966"/>
                    <a:pt x="386" y="1034"/>
                  </a:cubicBezTo>
                  <a:cubicBezTo>
                    <a:pt x="386" y="1100"/>
                    <a:pt x="388" y="1168"/>
                    <a:pt x="391" y="1238"/>
                  </a:cubicBezTo>
                  <a:lnTo>
                    <a:pt x="393" y="1447"/>
                  </a:lnTo>
                  <a:cubicBezTo>
                    <a:pt x="393" y="1728"/>
                    <a:pt x="391" y="2018"/>
                    <a:pt x="381" y="2299"/>
                  </a:cubicBezTo>
                  <a:cubicBezTo>
                    <a:pt x="368" y="2866"/>
                    <a:pt x="338" y="3406"/>
                    <a:pt x="316" y="3805"/>
                  </a:cubicBezTo>
                  <a:cubicBezTo>
                    <a:pt x="295" y="4204"/>
                    <a:pt x="277" y="4460"/>
                    <a:pt x="277" y="4460"/>
                  </a:cubicBezTo>
                  <a:cubicBezTo>
                    <a:pt x="277" y="4460"/>
                    <a:pt x="55" y="8076"/>
                    <a:pt x="10" y="8796"/>
                  </a:cubicBezTo>
                  <a:cubicBezTo>
                    <a:pt x="1" y="8935"/>
                    <a:pt x="12" y="9073"/>
                    <a:pt x="39" y="9209"/>
                  </a:cubicBezTo>
                  <a:cubicBezTo>
                    <a:pt x="84" y="9078"/>
                    <a:pt x="112" y="8942"/>
                    <a:pt x="121" y="8806"/>
                  </a:cubicBezTo>
                  <a:cubicBezTo>
                    <a:pt x="166" y="8082"/>
                    <a:pt x="388" y="4467"/>
                    <a:pt x="388" y="4467"/>
                  </a:cubicBezTo>
                  <a:cubicBezTo>
                    <a:pt x="388" y="4467"/>
                    <a:pt x="404" y="4210"/>
                    <a:pt x="427" y="3811"/>
                  </a:cubicBezTo>
                  <a:cubicBezTo>
                    <a:pt x="452" y="3412"/>
                    <a:pt x="479" y="2873"/>
                    <a:pt x="495" y="2304"/>
                  </a:cubicBezTo>
                  <a:cubicBezTo>
                    <a:pt x="502" y="2021"/>
                    <a:pt x="506" y="1730"/>
                    <a:pt x="504" y="1447"/>
                  </a:cubicBezTo>
                  <a:cubicBezTo>
                    <a:pt x="504" y="1377"/>
                    <a:pt x="504" y="1306"/>
                    <a:pt x="502" y="1238"/>
                  </a:cubicBezTo>
                  <a:lnTo>
                    <a:pt x="497" y="1032"/>
                  </a:lnTo>
                  <a:cubicBezTo>
                    <a:pt x="497" y="964"/>
                    <a:pt x="493" y="898"/>
                    <a:pt x="490" y="833"/>
                  </a:cubicBezTo>
                  <a:lnTo>
                    <a:pt x="488" y="735"/>
                  </a:lnTo>
                  <a:lnTo>
                    <a:pt x="483" y="647"/>
                  </a:lnTo>
                  <a:cubicBezTo>
                    <a:pt x="479" y="533"/>
                    <a:pt x="474" y="440"/>
                    <a:pt x="470" y="395"/>
                  </a:cubicBezTo>
                  <a:cubicBezTo>
                    <a:pt x="465" y="350"/>
                    <a:pt x="463" y="316"/>
                    <a:pt x="459" y="280"/>
                  </a:cubicBezTo>
                  <a:cubicBezTo>
                    <a:pt x="454" y="246"/>
                    <a:pt x="447" y="212"/>
                    <a:pt x="443" y="182"/>
                  </a:cubicBezTo>
                  <a:cubicBezTo>
                    <a:pt x="436" y="155"/>
                    <a:pt x="431" y="125"/>
                    <a:pt x="429" y="96"/>
                  </a:cubicBezTo>
                  <a:cubicBezTo>
                    <a:pt x="427" y="62"/>
                    <a:pt x="434" y="30"/>
                    <a:pt x="447"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a:off x="2649184" y="1370616"/>
              <a:ext cx="23316" cy="550549"/>
            </a:xfrm>
            <a:custGeom>
              <a:avLst/>
              <a:gdLst/>
              <a:ahLst/>
              <a:cxnLst/>
              <a:rect l="l" t="t" r="r" b="b"/>
              <a:pathLst>
                <a:path w="395" h="9327" extrusionOk="0">
                  <a:moveTo>
                    <a:pt x="338" y="1"/>
                  </a:moveTo>
                  <a:lnTo>
                    <a:pt x="338" y="1"/>
                  </a:lnTo>
                  <a:cubicBezTo>
                    <a:pt x="313" y="26"/>
                    <a:pt x="295" y="57"/>
                    <a:pt x="286" y="91"/>
                  </a:cubicBezTo>
                  <a:cubicBezTo>
                    <a:pt x="275" y="123"/>
                    <a:pt x="268" y="157"/>
                    <a:pt x="266" y="189"/>
                  </a:cubicBezTo>
                  <a:cubicBezTo>
                    <a:pt x="256" y="261"/>
                    <a:pt x="254" y="334"/>
                    <a:pt x="259" y="404"/>
                  </a:cubicBezTo>
                  <a:cubicBezTo>
                    <a:pt x="261" y="450"/>
                    <a:pt x="266" y="543"/>
                    <a:pt x="268" y="654"/>
                  </a:cubicBezTo>
                  <a:cubicBezTo>
                    <a:pt x="268" y="683"/>
                    <a:pt x="270" y="713"/>
                    <a:pt x="270" y="744"/>
                  </a:cubicBezTo>
                  <a:cubicBezTo>
                    <a:pt x="272" y="774"/>
                    <a:pt x="272" y="810"/>
                    <a:pt x="275" y="842"/>
                  </a:cubicBezTo>
                  <a:cubicBezTo>
                    <a:pt x="275" y="907"/>
                    <a:pt x="277" y="975"/>
                    <a:pt x="277" y="1043"/>
                  </a:cubicBezTo>
                  <a:cubicBezTo>
                    <a:pt x="281" y="1180"/>
                    <a:pt x="281" y="1320"/>
                    <a:pt x="281" y="1463"/>
                  </a:cubicBezTo>
                  <a:cubicBezTo>
                    <a:pt x="281" y="1749"/>
                    <a:pt x="281" y="2041"/>
                    <a:pt x="275" y="2329"/>
                  </a:cubicBezTo>
                  <a:cubicBezTo>
                    <a:pt x="266" y="2902"/>
                    <a:pt x="243" y="3449"/>
                    <a:pt x="227" y="3855"/>
                  </a:cubicBezTo>
                  <a:cubicBezTo>
                    <a:pt x="211" y="4258"/>
                    <a:pt x="200" y="4519"/>
                    <a:pt x="200" y="4519"/>
                  </a:cubicBezTo>
                  <a:lnTo>
                    <a:pt x="7" y="8917"/>
                  </a:lnTo>
                  <a:cubicBezTo>
                    <a:pt x="0" y="9055"/>
                    <a:pt x="14" y="9193"/>
                    <a:pt x="46" y="9327"/>
                  </a:cubicBezTo>
                  <a:cubicBezTo>
                    <a:pt x="89" y="9195"/>
                    <a:pt x="111" y="9059"/>
                    <a:pt x="118" y="8921"/>
                  </a:cubicBezTo>
                  <a:lnTo>
                    <a:pt x="311" y="4523"/>
                  </a:lnTo>
                  <a:cubicBezTo>
                    <a:pt x="311" y="4523"/>
                    <a:pt x="322" y="4263"/>
                    <a:pt x="338" y="3859"/>
                  </a:cubicBezTo>
                  <a:cubicBezTo>
                    <a:pt x="356" y="3456"/>
                    <a:pt x="377" y="2905"/>
                    <a:pt x="386" y="2331"/>
                  </a:cubicBezTo>
                  <a:cubicBezTo>
                    <a:pt x="393" y="2043"/>
                    <a:pt x="395" y="1749"/>
                    <a:pt x="395" y="1463"/>
                  </a:cubicBezTo>
                  <a:cubicBezTo>
                    <a:pt x="395" y="1320"/>
                    <a:pt x="393" y="1180"/>
                    <a:pt x="390" y="1041"/>
                  </a:cubicBezTo>
                  <a:cubicBezTo>
                    <a:pt x="390" y="973"/>
                    <a:pt x="386" y="905"/>
                    <a:pt x="386" y="839"/>
                  </a:cubicBezTo>
                  <a:cubicBezTo>
                    <a:pt x="386" y="805"/>
                    <a:pt x="383" y="774"/>
                    <a:pt x="383" y="740"/>
                  </a:cubicBezTo>
                  <a:cubicBezTo>
                    <a:pt x="381" y="708"/>
                    <a:pt x="381" y="681"/>
                    <a:pt x="379" y="651"/>
                  </a:cubicBezTo>
                  <a:cubicBezTo>
                    <a:pt x="377" y="538"/>
                    <a:pt x="372" y="447"/>
                    <a:pt x="370" y="400"/>
                  </a:cubicBezTo>
                  <a:cubicBezTo>
                    <a:pt x="365" y="329"/>
                    <a:pt x="359" y="257"/>
                    <a:pt x="345" y="187"/>
                  </a:cubicBezTo>
                  <a:cubicBezTo>
                    <a:pt x="340" y="157"/>
                    <a:pt x="336" y="128"/>
                    <a:pt x="331" y="98"/>
                  </a:cubicBezTo>
                  <a:cubicBezTo>
                    <a:pt x="327" y="64"/>
                    <a:pt x="329" y="32"/>
                    <a:pt x="338"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2225252" y="1366071"/>
              <a:ext cx="443533" cy="13576"/>
            </a:xfrm>
            <a:custGeom>
              <a:avLst/>
              <a:gdLst/>
              <a:ahLst/>
              <a:cxnLst/>
              <a:rect l="l" t="t" r="r" b="b"/>
              <a:pathLst>
                <a:path w="7514" h="230" extrusionOk="0">
                  <a:moveTo>
                    <a:pt x="5938" y="1"/>
                  </a:moveTo>
                  <a:cubicBezTo>
                    <a:pt x="5814" y="1"/>
                    <a:pt x="5689" y="3"/>
                    <a:pt x="5566" y="5"/>
                  </a:cubicBezTo>
                  <a:cubicBezTo>
                    <a:pt x="5342" y="10"/>
                    <a:pt x="5124" y="19"/>
                    <a:pt x="4924" y="26"/>
                  </a:cubicBezTo>
                  <a:lnTo>
                    <a:pt x="4380" y="44"/>
                  </a:lnTo>
                  <a:lnTo>
                    <a:pt x="3863" y="57"/>
                  </a:lnTo>
                  <a:cubicBezTo>
                    <a:pt x="3863" y="57"/>
                    <a:pt x="3052" y="80"/>
                    <a:pt x="2161" y="91"/>
                  </a:cubicBezTo>
                  <a:cubicBezTo>
                    <a:pt x="1717" y="98"/>
                    <a:pt x="1250" y="100"/>
                    <a:pt x="855" y="103"/>
                  </a:cubicBezTo>
                  <a:lnTo>
                    <a:pt x="409" y="103"/>
                  </a:lnTo>
                  <a:cubicBezTo>
                    <a:pt x="401" y="103"/>
                    <a:pt x="393" y="102"/>
                    <a:pt x="386" y="102"/>
                  </a:cubicBezTo>
                  <a:cubicBezTo>
                    <a:pt x="255" y="102"/>
                    <a:pt x="127" y="121"/>
                    <a:pt x="1" y="157"/>
                  </a:cubicBezTo>
                  <a:cubicBezTo>
                    <a:pt x="134" y="193"/>
                    <a:pt x="270" y="214"/>
                    <a:pt x="409" y="214"/>
                  </a:cubicBezTo>
                  <a:lnTo>
                    <a:pt x="855" y="214"/>
                  </a:lnTo>
                  <a:cubicBezTo>
                    <a:pt x="1252" y="214"/>
                    <a:pt x="1717" y="207"/>
                    <a:pt x="2163" y="202"/>
                  </a:cubicBezTo>
                  <a:cubicBezTo>
                    <a:pt x="3054" y="191"/>
                    <a:pt x="3866" y="168"/>
                    <a:pt x="3866" y="168"/>
                  </a:cubicBezTo>
                  <a:lnTo>
                    <a:pt x="4383" y="153"/>
                  </a:lnTo>
                  <a:lnTo>
                    <a:pt x="4927" y="137"/>
                  </a:lnTo>
                  <a:cubicBezTo>
                    <a:pt x="5128" y="130"/>
                    <a:pt x="5346" y="121"/>
                    <a:pt x="5568" y="116"/>
                  </a:cubicBezTo>
                  <a:cubicBezTo>
                    <a:pt x="5690" y="114"/>
                    <a:pt x="5813" y="112"/>
                    <a:pt x="5936" y="112"/>
                  </a:cubicBezTo>
                  <a:cubicBezTo>
                    <a:pt x="6038" y="112"/>
                    <a:pt x="6139" y="113"/>
                    <a:pt x="6239" y="116"/>
                  </a:cubicBezTo>
                  <a:cubicBezTo>
                    <a:pt x="6348" y="119"/>
                    <a:pt x="6457" y="125"/>
                    <a:pt x="6561" y="132"/>
                  </a:cubicBezTo>
                  <a:cubicBezTo>
                    <a:pt x="6616" y="134"/>
                    <a:pt x="6665" y="141"/>
                    <a:pt x="6718" y="146"/>
                  </a:cubicBezTo>
                  <a:cubicBezTo>
                    <a:pt x="6743" y="148"/>
                    <a:pt x="6767" y="150"/>
                    <a:pt x="6792" y="153"/>
                  </a:cubicBezTo>
                  <a:lnTo>
                    <a:pt x="6860" y="162"/>
                  </a:lnTo>
                  <a:cubicBezTo>
                    <a:pt x="6971" y="175"/>
                    <a:pt x="7062" y="189"/>
                    <a:pt x="7105" y="198"/>
                  </a:cubicBezTo>
                  <a:cubicBezTo>
                    <a:pt x="7230" y="219"/>
                    <a:pt x="7354" y="230"/>
                    <a:pt x="7479" y="230"/>
                  </a:cubicBezTo>
                  <a:cubicBezTo>
                    <a:pt x="7490" y="230"/>
                    <a:pt x="7502" y="230"/>
                    <a:pt x="7513" y="230"/>
                  </a:cubicBezTo>
                  <a:cubicBezTo>
                    <a:pt x="7393" y="159"/>
                    <a:pt x="7262" y="112"/>
                    <a:pt x="7126" y="89"/>
                  </a:cubicBezTo>
                  <a:cubicBezTo>
                    <a:pt x="7080" y="80"/>
                    <a:pt x="6987" y="66"/>
                    <a:pt x="6874" y="50"/>
                  </a:cubicBezTo>
                  <a:lnTo>
                    <a:pt x="6804" y="44"/>
                  </a:lnTo>
                  <a:cubicBezTo>
                    <a:pt x="6779" y="39"/>
                    <a:pt x="6754" y="37"/>
                    <a:pt x="6729" y="35"/>
                  </a:cubicBezTo>
                  <a:cubicBezTo>
                    <a:pt x="6677" y="30"/>
                    <a:pt x="6625" y="26"/>
                    <a:pt x="6570" y="21"/>
                  </a:cubicBezTo>
                  <a:cubicBezTo>
                    <a:pt x="6464" y="14"/>
                    <a:pt x="6353" y="7"/>
                    <a:pt x="6242" y="5"/>
                  </a:cubicBezTo>
                  <a:cubicBezTo>
                    <a:pt x="6141" y="2"/>
                    <a:pt x="6040" y="1"/>
                    <a:pt x="5938"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a:off x="2331501" y="1437553"/>
              <a:ext cx="90902" cy="180801"/>
            </a:xfrm>
            <a:custGeom>
              <a:avLst/>
              <a:gdLst/>
              <a:ahLst/>
              <a:cxnLst/>
              <a:rect l="l" t="t" r="r" b="b"/>
              <a:pathLst>
                <a:path w="1540" h="3063" extrusionOk="0">
                  <a:moveTo>
                    <a:pt x="1490" y="0"/>
                  </a:moveTo>
                  <a:lnTo>
                    <a:pt x="1442" y="9"/>
                  </a:lnTo>
                  <a:cubicBezTo>
                    <a:pt x="1429" y="12"/>
                    <a:pt x="1413" y="14"/>
                    <a:pt x="1397" y="14"/>
                  </a:cubicBezTo>
                  <a:cubicBezTo>
                    <a:pt x="1389" y="15"/>
                    <a:pt x="1381" y="15"/>
                    <a:pt x="1372" y="15"/>
                  </a:cubicBezTo>
                  <a:cubicBezTo>
                    <a:pt x="1364" y="15"/>
                    <a:pt x="1355" y="15"/>
                    <a:pt x="1347" y="14"/>
                  </a:cubicBezTo>
                  <a:cubicBezTo>
                    <a:pt x="1344" y="13"/>
                    <a:pt x="1341" y="13"/>
                    <a:pt x="1338" y="13"/>
                  </a:cubicBezTo>
                  <a:cubicBezTo>
                    <a:pt x="1317" y="13"/>
                    <a:pt x="1299" y="26"/>
                    <a:pt x="1293" y="48"/>
                  </a:cubicBezTo>
                  <a:cubicBezTo>
                    <a:pt x="1286" y="66"/>
                    <a:pt x="1281" y="86"/>
                    <a:pt x="1277" y="104"/>
                  </a:cubicBezTo>
                  <a:cubicBezTo>
                    <a:pt x="1288" y="91"/>
                    <a:pt x="1300" y="77"/>
                    <a:pt x="1311" y="66"/>
                  </a:cubicBezTo>
                  <a:cubicBezTo>
                    <a:pt x="1315" y="61"/>
                    <a:pt x="1322" y="59"/>
                    <a:pt x="1329" y="59"/>
                  </a:cubicBezTo>
                  <a:cubicBezTo>
                    <a:pt x="1334" y="59"/>
                    <a:pt x="1340" y="61"/>
                    <a:pt x="1345" y="64"/>
                  </a:cubicBezTo>
                  <a:cubicBezTo>
                    <a:pt x="1358" y="73"/>
                    <a:pt x="1374" y="80"/>
                    <a:pt x="1392" y="82"/>
                  </a:cubicBezTo>
                  <a:cubicBezTo>
                    <a:pt x="1397" y="84"/>
                    <a:pt x="1399" y="86"/>
                    <a:pt x="1404" y="91"/>
                  </a:cubicBezTo>
                  <a:cubicBezTo>
                    <a:pt x="1399" y="104"/>
                    <a:pt x="1397" y="91"/>
                    <a:pt x="1392" y="136"/>
                  </a:cubicBezTo>
                  <a:cubicBezTo>
                    <a:pt x="1390" y="168"/>
                    <a:pt x="1388" y="204"/>
                    <a:pt x="1386" y="243"/>
                  </a:cubicBezTo>
                  <a:cubicBezTo>
                    <a:pt x="1386" y="290"/>
                    <a:pt x="1383" y="381"/>
                    <a:pt x="1381" y="494"/>
                  </a:cubicBezTo>
                  <a:cubicBezTo>
                    <a:pt x="1381" y="592"/>
                    <a:pt x="1379" y="694"/>
                    <a:pt x="1377" y="798"/>
                  </a:cubicBezTo>
                  <a:cubicBezTo>
                    <a:pt x="1374" y="902"/>
                    <a:pt x="1377" y="1011"/>
                    <a:pt x="1374" y="1122"/>
                  </a:cubicBezTo>
                  <a:cubicBezTo>
                    <a:pt x="1374" y="1344"/>
                    <a:pt x="1377" y="1571"/>
                    <a:pt x="1381" y="1793"/>
                  </a:cubicBezTo>
                  <a:cubicBezTo>
                    <a:pt x="1386" y="2018"/>
                    <a:pt x="1392" y="2233"/>
                    <a:pt x="1399" y="2435"/>
                  </a:cubicBezTo>
                  <a:cubicBezTo>
                    <a:pt x="1404" y="2535"/>
                    <a:pt x="1408" y="2632"/>
                    <a:pt x="1413" y="2723"/>
                  </a:cubicBezTo>
                  <a:cubicBezTo>
                    <a:pt x="1417" y="2795"/>
                    <a:pt x="1420" y="2863"/>
                    <a:pt x="1424" y="2929"/>
                  </a:cubicBezTo>
                  <a:lnTo>
                    <a:pt x="1404" y="2925"/>
                  </a:lnTo>
                  <a:lnTo>
                    <a:pt x="1306" y="2904"/>
                  </a:lnTo>
                  <a:cubicBezTo>
                    <a:pt x="1245" y="2893"/>
                    <a:pt x="1193" y="2879"/>
                    <a:pt x="1150" y="2868"/>
                  </a:cubicBezTo>
                  <a:cubicBezTo>
                    <a:pt x="1109" y="2857"/>
                    <a:pt x="1075" y="2847"/>
                    <a:pt x="1052" y="2841"/>
                  </a:cubicBezTo>
                  <a:lnTo>
                    <a:pt x="1018" y="2829"/>
                  </a:lnTo>
                  <a:cubicBezTo>
                    <a:pt x="1018" y="2829"/>
                    <a:pt x="971" y="2816"/>
                    <a:pt x="889" y="2786"/>
                  </a:cubicBezTo>
                  <a:cubicBezTo>
                    <a:pt x="776" y="2743"/>
                    <a:pt x="667" y="2689"/>
                    <a:pt x="565" y="2623"/>
                  </a:cubicBezTo>
                  <a:cubicBezTo>
                    <a:pt x="499" y="2578"/>
                    <a:pt x="438" y="2526"/>
                    <a:pt x="384" y="2467"/>
                  </a:cubicBezTo>
                  <a:cubicBezTo>
                    <a:pt x="354" y="2435"/>
                    <a:pt x="327" y="2401"/>
                    <a:pt x="302" y="2365"/>
                  </a:cubicBezTo>
                  <a:cubicBezTo>
                    <a:pt x="275" y="2326"/>
                    <a:pt x="252" y="2285"/>
                    <a:pt x="232" y="2244"/>
                  </a:cubicBezTo>
                  <a:cubicBezTo>
                    <a:pt x="150" y="2072"/>
                    <a:pt x="121" y="1861"/>
                    <a:pt x="116" y="1644"/>
                  </a:cubicBezTo>
                  <a:cubicBezTo>
                    <a:pt x="112" y="1426"/>
                    <a:pt x="125" y="1199"/>
                    <a:pt x="193" y="1000"/>
                  </a:cubicBezTo>
                  <a:cubicBezTo>
                    <a:pt x="202" y="975"/>
                    <a:pt x="211" y="952"/>
                    <a:pt x="223" y="927"/>
                  </a:cubicBezTo>
                  <a:lnTo>
                    <a:pt x="239" y="891"/>
                  </a:lnTo>
                  <a:cubicBezTo>
                    <a:pt x="243" y="880"/>
                    <a:pt x="250" y="871"/>
                    <a:pt x="257" y="859"/>
                  </a:cubicBezTo>
                  <a:cubicBezTo>
                    <a:pt x="268" y="839"/>
                    <a:pt x="282" y="819"/>
                    <a:pt x="298" y="798"/>
                  </a:cubicBezTo>
                  <a:cubicBezTo>
                    <a:pt x="311" y="778"/>
                    <a:pt x="329" y="760"/>
                    <a:pt x="345" y="739"/>
                  </a:cubicBezTo>
                  <a:cubicBezTo>
                    <a:pt x="411" y="667"/>
                    <a:pt x="486" y="599"/>
                    <a:pt x="563" y="537"/>
                  </a:cubicBezTo>
                  <a:lnTo>
                    <a:pt x="619" y="494"/>
                  </a:lnTo>
                  <a:lnTo>
                    <a:pt x="676" y="454"/>
                  </a:lnTo>
                  <a:cubicBezTo>
                    <a:pt x="694" y="440"/>
                    <a:pt x="712" y="429"/>
                    <a:pt x="733" y="417"/>
                  </a:cubicBezTo>
                  <a:lnTo>
                    <a:pt x="783" y="383"/>
                  </a:lnTo>
                  <a:lnTo>
                    <a:pt x="842" y="347"/>
                  </a:lnTo>
                  <a:cubicBezTo>
                    <a:pt x="876" y="327"/>
                    <a:pt x="907" y="311"/>
                    <a:pt x="925" y="299"/>
                  </a:cubicBezTo>
                  <a:cubicBezTo>
                    <a:pt x="998" y="259"/>
                    <a:pt x="1055" y="227"/>
                    <a:pt x="1109" y="197"/>
                  </a:cubicBezTo>
                  <a:cubicBezTo>
                    <a:pt x="1134" y="182"/>
                    <a:pt x="1161" y="166"/>
                    <a:pt x="1188" y="150"/>
                  </a:cubicBezTo>
                  <a:cubicBezTo>
                    <a:pt x="1216" y="136"/>
                    <a:pt x="1243" y="120"/>
                    <a:pt x="1275" y="104"/>
                  </a:cubicBezTo>
                  <a:cubicBezTo>
                    <a:pt x="1258" y="102"/>
                    <a:pt x="1241" y="101"/>
                    <a:pt x="1224" y="101"/>
                  </a:cubicBezTo>
                  <a:cubicBezTo>
                    <a:pt x="1207" y="101"/>
                    <a:pt x="1190" y="102"/>
                    <a:pt x="1173" y="104"/>
                  </a:cubicBezTo>
                  <a:cubicBezTo>
                    <a:pt x="1139" y="107"/>
                    <a:pt x="1107" y="111"/>
                    <a:pt x="1075" y="120"/>
                  </a:cubicBezTo>
                  <a:cubicBezTo>
                    <a:pt x="1005" y="138"/>
                    <a:pt x="935" y="166"/>
                    <a:pt x="871" y="202"/>
                  </a:cubicBezTo>
                  <a:cubicBezTo>
                    <a:pt x="851" y="213"/>
                    <a:pt x="819" y="231"/>
                    <a:pt x="783" y="252"/>
                  </a:cubicBezTo>
                  <a:lnTo>
                    <a:pt x="721" y="290"/>
                  </a:lnTo>
                  <a:lnTo>
                    <a:pt x="669" y="324"/>
                  </a:lnTo>
                  <a:cubicBezTo>
                    <a:pt x="649" y="336"/>
                    <a:pt x="631" y="349"/>
                    <a:pt x="610" y="363"/>
                  </a:cubicBezTo>
                  <a:lnTo>
                    <a:pt x="551" y="406"/>
                  </a:lnTo>
                  <a:lnTo>
                    <a:pt x="492" y="451"/>
                  </a:lnTo>
                  <a:cubicBezTo>
                    <a:pt x="409" y="517"/>
                    <a:pt x="332" y="590"/>
                    <a:pt x="261" y="667"/>
                  </a:cubicBezTo>
                  <a:cubicBezTo>
                    <a:pt x="243" y="689"/>
                    <a:pt x="223" y="707"/>
                    <a:pt x="207" y="732"/>
                  </a:cubicBezTo>
                  <a:cubicBezTo>
                    <a:pt x="189" y="755"/>
                    <a:pt x="173" y="780"/>
                    <a:pt x="159" y="805"/>
                  </a:cubicBezTo>
                  <a:cubicBezTo>
                    <a:pt x="150" y="819"/>
                    <a:pt x="143" y="832"/>
                    <a:pt x="137" y="843"/>
                  </a:cubicBezTo>
                  <a:lnTo>
                    <a:pt x="118" y="884"/>
                  </a:lnTo>
                  <a:cubicBezTo>
                    <a:pt x="107" y="909"/>
                    <a:pt x="96" y="936"/>
                    <a:pt x="87" y="964"/>
                  </a:cubicBezTo>
                  <a:cubicBezTo>
                    <a:pt x="12" y="1184"/>
                    <a:pt x="1" y="1422"/>
                    <a:pt x="3" y="1646"/>
                  </a:cubicBezTo>
                  <a:cubicBezTo>
                    <a:pt x="7" y="1870"/>
                    <a:pt x="39" y="2099"/>
                    <a:pt x="130" y="2292"/>
                  </a:cubicBezTo>
                  <a:cubicBezTo>
                    <a:pt x="152" y="2340"/>
                    <a:pt x="180" y="2385"/>
                    <a:pt x="209" y="2426"/>
                  </a:cubicBezTo>
                  <a:cubicBezTo>
                    <a:pt x="236" y="2467"/>
                    <a:pt x="266" y="2507"/>
                    <a:pt x="300" y="2544"/>
                  </a:cubicBezTo>
                  <a:cubicBezTo>
                    <a:pt x="361" y="2607"/>
                    <a:pt x="429" y="2666"/>
                    <a:pt x="502" y="2716"/>
                  </a:cubicBezTo>
                  <a:cubicBezTo>
                    <a:pt x="610" y="2786"/>
                    <a:pt x="728" y="2845"/>
                    <a:pt x="848" y="2891"/>
                  </a:cubicBezTo>
                  <a:cubicBezTo>
                    <a:pt x="891" y="2904"/>
                    <a:pt x="925" y="2918"/>
                    <a:pt x="948" y="2925"/>
                  </a:cubicBezTo>
                  <a:lnTo>
                    <a:pt x="984" y="2936"/>
                  </a:lnTo>
                  <a:lnTo>
                    <a:pt x="1021" y="2947"/>
                  </a:lnTo>
                  <a:cubicBezTo>
                    <a:pt x="1043" y="2954"/>
                    <a:pt x="1077" y="2963"/>
                    <a:pt x="1123" y="2974"/>
                  </a:cubicBezTo>
                  <a:cubicBezTo>
                    <a:pt x="1166" y="2988"/>
                    <a:pt x="1220" y="2999"/>
                    <a:pt x="1281" y="3013"/>
                  </a:cubicBezTo>
                  <a:lnTo>
                    <a:pt x="1381" y="3033"/>
                  </a:lnTo>
                  <a:lnTo>
                    <a:pt x="1479" y="3051"/>
                  </a:lnTo>
                  <a:lnTo>
                    <a:pt x="1526" y="3061"/>
                  </a:lnTo>
                  <a:lnTo>
                    <a:pt x="1540" y="3063"/>
                  </a:lnTo>
                  <a:lnTo>
                    <a:pt x="1540" y="3049"/>
                  </a:lnTo>
                  <a:lnTo>
                    <a:pt x="1538" y="3020"/>
                  </a:lnTo>
                  <a:cubicBezTo>
                    <a:pt x="1533" y="2927"/>
                    <a:pt x="1528" y="2825"/>
                    <a:pt x="1524" y="2718"/>
                  </a:cubicBezTo>
                  <a:cubicBezTo>
                    <a:pt x="1519" y="2628"/>
                    <a:pt x="1515" y="2532"/>
                    <a:pt x="1510" y="2430"/>
                  </a:cubicBezTo>
                  <a:cubicBezTo>
                    <a:pt x="1504" y="2231"/>
                    <a:pt x="1497" y="2013"/>
                    <a:pt x="1492" y="1793"/>
                  </a:cubicBezTo>
                  <a:cubicBezTo>
                    <a:pt x="1488" y="1571"/>
                    <a:pt x="1485" y="1344"/>
                    <a:pt x="1485" y="1125"/>
                  </a:cubicBezTo>
                  <a:cubicBezTo>
                    <a:pt x="1485" y="1014"/>
                    <a:pt x="1485" y="905"/>
                    <a:pt x="1488" y="798"/>
                  </a:cubicBezTo>
                  <a:lnTo>
                    <a:pt x="1492" y="497"/>
                  </a:lnTo>
                  <a:cubicBezTo>
                    <a:pt x="1494" y="386"/>
                    <a:pt x="1494" y="293"/>
                    <a:pt x="1497" y="247"/>
                  </a:cubicBezTo>
                  <a:lnTo>
                    <a:pt x="1497" y="138"/>
                  </a:lnTo>
                  <a:cubicBezTo>
                    <a:pt x="1494" y="118"/>
                    <a:pt x="1494" y="43"/>
                    <a:pt x="149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2422756" y="1497702"/>
              <a:ext cx="114631" cy="225721"/>
            </a:xfrm>
            <a:custGeom>
              <a:avLst/>
              <a:gdLst/>
              <a:ahLst/>
              <a:cxnLst/>
              <a:rect l="l" t="t" r="r" b="b"/>
              <a:pathLst>
                <a:path w="1942" h="3824" extrusionOk="0">
                  <a:moveTo>
                    <a:pt x="181" y="93"/>
                  </a:moveTo>
                  <a:cubicBezTo>
                    <a:pt x="186" y="93"/>
                    <a:pt x="191" y="94"/>
                    <a:pt x="196" y="94"/>
                  </a:cubicBezTo>
                  <a:cubicBezTo>
                    <a:pt x="225" y="97"/>
                    <a:pt x="257" y="101"/>
                    <a:pt x="291" y="103"/>
                  </a:cubicBezTo>
                  <a:cubicBezTo>
                    <a:pt x="325" y="106"/>
                    <a:pt x="361" y="110"/>
                    <a:pt x="402" y="112"/>
                  </a:cubicBezTo>
                  <a:lnTo>
                    <a:pt x="499" y="126"/>
                  </a:lnTo>
                  <a:lnTo>
                    <a:pt x="565" y="137"/>
                  </a:lnTo>
                  <a:lnTo>
                    <a:pt x="597" y="144"/>
                  </a:lnTo>
                  <a:lnTo>
                    <a:pt x="635" y="153"/>
                  </a:lnTo>
                  <a:cubicBezTo>
                    <a:pt x="663" y="160"/>
                    <a:pt x="690" y="167"/>
                    <a:pt x="717" y="176"/>
                  </a:cubicBezTo>
                  <a:cubicBezTo>
                    <a:pt x="774" y="194"/>
                    <a:pt x="828" y="214"/>
                    <a:pt x="882" y="237"/>
                  </a:cubicBezTo>
                  <a:cubicBezTo>
                    <a:pt x="1121" y="339"/>
                    <a:pt x="1325" y="502"/>
                    <a:pt x="1481" y="709"/>
                  </a:cubicBezTo>
                  <a:cubicBezTo>
                    <a:pt x="1724" y="1040"/>
                    <a:pt x="1823" y="1454"/>
                    <a:pt x="1760" y="1860"/>
                  </a:cubicBezTo>
                  <a:cubicBezTo>
                    <a:pt x="1755" y="1892"/>
                    <a:pt x="1748" y="1924"/>
                    <a:pt x="1742" y="1955"/>
                  </a:cubicBezTo>
                  <a:cubicBezTo>
                    <a:pt x="1733" y="1985"/>
                    <a:pt x="1728" y="2017"/>
                    <a:pt x="1717" y="2046"/>
                  </a:cubicBezTo>
                  <a:cubicBezTo>
                    <a:pt x="1699" y="2107"/>
                    <a:pt x="1676" y="2166"/>
                    <a:pt x="1653" y="2223"/>
                  </a:cubicBezTo>
                  <a:cubicBezTo>
                    <a:pt x="1558" y="2425"/>
                    <a:pt x="1433" y="2608"/>
                    <a:pt x="1279" y="2769"/>
                  </a:cubicBezTo>
                  <a:cubicBezTo>
                    <a:pt x="1173" y="2883"/>
                    <a:pt x="1059" y="2989"/>
                    <a:pt x="939" y="3087"/>
                  </a:cubicBezTo>
                  <a:cubicBezTo>
                    <a:pt x="896" y="3123"/>
                    <a:pt x="862" y="3152"/>
                    <a:pt x="839" y="3170"/>
                  </a:cubicBezTo>
                  <a:lnTo>
                    <a:pt x="803" y="3198"/>
                  </a:lnTo>
                  <a:cubicBezTo>
                    <a:pt x="803" y="3198"/>
                    <a:pt x="753" y="3236"/>
                    <a:pt x="665" y="3304"/>
                  </a:cubicBezTo>
                  <a:lnTo>
                    <a:pt x="300" y="3576"/>
                  </a:lnTo>
                  <a:lnTo>
                    <a:pt x="295" y="3581"/>
                  </a:lnTo>
                  <a:lnTo>
                    <a:pt x="293" y="3581"/>
                  </a:lnTo>
                  <a:cubicBezTo>
                    <a:pt x="293" y="3579"/>
                    <a:pt x="293" y="3576"/>
                    <a:pt x="293" y="3574"/>
                  </a:cubicBezTo>
                  <a:lnTo>
                    <a:pt x="295" y="3554"/>
                  </a:lnTo>
                  <a:lnTo>
                    <a:pt x="295" y="3545"/>
                  </a:lnTo>
                  <a:lnTo>
                    <a:pt x="298" y="3506"/>
                  </a:lnTo>
                  <a:cubicBezTo>
                    <a:pt x="307" y="3390"/>
                    <a:pt x="311" y="3266"/>
                    <a:pt x="311" y="3139"/>
                  </a:cubicBezTo>
                  <a:cubicBezTo>
                    <a:pt x="313" y="2885"/>
                    <a:pt x="300" y="2608"/>
                    <a:pt x="277" y="2327"/>
                  </a:cubicBezTo>
                  <a:cubicBezTo>
                    <a:pt x="255" y="2046"/>
                    <a:pt x="227" y="1760"/>
                    <a:pt x="209" y="1484"/>
                  </a:cubicBezTo>
                  <a:cubicBezTo>
                    <a:pt x="198" y="1346"/>
                    <a:pt x="193" y="1210"/>
                    <a:pt x="189" y="1076"/>
                  </a:cubicBezTo>
                  <a:cubicBezTo>
                    <a:pt x="187" y="1010"/>
                    <a:pt x="184" y="944"/>
                    <a:pt x="184" y="881"/>
                  </a:cubicBezTo>
                  <a:lnTo>
                    <a:pt x="184" y="786"/>
                  </a:lnTo>
                  <a:lnTo>
                    <a:pt x="187" y="697"/>
                  </a:lnTo>
                  <a:cubicBezTo>
                    <a:pt x="189" y="586"/>
                    <a:pt x="193" y="495"/>
                    <a:pt x="196" y="450"/>
                  </a:cubicBezTo>
                  <a:cubicBezTo>
                    <a:pt x="202" y="330"/>
                    <a:pt x="197" y="211"/>
                    <a:pt x="181" y="93"/>
                  </a:cubicBezTo>
                  <a:close/>
                  <a:moveTo>
                    <a:pt x="331" y="0"/>
                  </a:moveTo>
                  <a:cubicBezTo>
                    <a:pt x="319" y="0"/>
                    <a:pt x="307" y="1"/>
                    <a:pt x="295" y="1"/>
                  </a:cubicBezTo>
                  <a:cubicBezTo>
                    <a:pt x="261" y="4"/>
                    <a:pt x="227" y="6"/>
                    <a:pt x="196" y="13"/>
                  </a:cubicBezTo>
                  <a:cubicBezTo>
                    <a:pt x="162" y="19"/>
                    <a:pt x="132" y="29"/>
                    <a:pt x="100" y="38"/>
                  </a:cubicBezTo>
                  <a:cubicBezTo>
                    <a:pt x="69" y="47"/>
                    <a:pt x="35" y="63"/>
                    <a:pt x="1" y="74"/>
                  </a:cubicBezTo>
                  <a:cubicBezTo>
                    <a:pt x="37" y="78"/>
                    <a:pt x="71" y="81"/>
                    <a:pt x="103" y="83"/>
                  </a:cubicBezTo>
                  <a:cubicBezTo>
                    <a:pt x="120" y="84"/>
                    <a:pt x="137" y="87"/>
                    <a:pt x="154" y="89"/>
                  </a:cubicBezTo>
                  <a:lnTo>
                    <a:pt x="154" y="89"/>
                  </a:lnTo>
                  <a:cubicBezTo>
                    <a:pt x="114" y="204"/>
                    <a:pt x="90" y="323"/>
                    <a:pt x="85" y="443"/>
                  </a:cubicBezTo>
                  <a:cubicBezTo>
                    <a:pt x="82" y="489"/>
                    <a:pt x="78" y="582"/>
                    <a:pt x="75" y="695"/>
                  </a:cubicBezTo>
                  <a:cubicBezTo>
                    <a:pt x="75" y="724"/>
                    <a:pt x="75" y="754"/>
                    <a:pt x="73" y="783"/>
                  </a:cubicBezTo>
                  <a:lnTo>
                    <a:pt x="73" y="881"/>
                  </a:lnTo>
                  <a:cubicBezTo>
                    <a:pt x="73" y="947"/>
                    <a:pt x="75" y="1012"/>
                    <a:pt x="78" y="1078"/>
                  </a:cubicBezTo>
                  <a:cubicBezTo>
                    <a:pt x="80" y="1214"/>
                    <a:pt x="87" y="1352"/>
                    <a:pt x="98" y="1491"/>
                  </a:cubicBezTo>
                  <a:cubicBezTo>
                    <a:pt x="116" y="1770"/>
                    <a:pt x="146" y="2057"/>
                    <a:pt x="166" y="2336"/>
                  </a:cubicBezTo>
                  <a:cubicBezTo>
                    <a:pt x="189" y="2613"/>
                    <a:pt x="202" y="2887"/>
                    <a:pt x="200" y="3139"/>
                  </a:cubicBezTo>
                  <a:cubicBezTo>
                    <a:pt x="200" y="3263"/>
                    <a:pt x="196" y="3384"/>
                    <a:pt x="187" y="3497"/>
                  </a:cubicBezTo>
                  <a:lnTo>
                    <a:pt x="184" y="3517"/>
                  </a:lnTo>
                  <a:lnTo>
                    <a:pt x="184" y="3529"/>
                  </a:lnTo>
                  <a:lnTo>
                    <a:pt x="184" y="3533"/>
                  </a:lnTo>
                  <a:lnTo>
                    <a:pt x="184" y="3542"/>
                  </a:lnTo>
                  <a:lnTo>
                    <a:pt x="177" y="3615"/>
                  </a:lnTo>
                  <a:cubicBezTo>
                    <a:pt x="173" y="3665"/>
                    <a:pt x="168" y="3712"/>
                    <a:pt x="162" y="3760"/>
                  </a:cubicBezTo>
                  <a:lnTo>
                    <a:pt x="159" y="3794"/>
                  </a:lnTo>
                  <a:lnTo>
                    <a:pt x="157" y="3812"/>
                  </a:lnTo>
                  <a:lnTo>
                    <a:pt x="157" y="3821"/>
                  </a:lnTo>
                  <a:lnTo>
                    <a:pt x="157" y="3823"/>
                  </a:lnTo>
                  <a:lnTo>
                    <a:pt x="162" y="3821"/>
                  </a:lnTo>
                  <a:lnTo>
                    <a:pt x="221" y="3776"/>
                  </a:lnTo>
                  <a:lnTo>
                    <a:pt x="336" y="3690"/>
                  </a:lnTo>
                  <a:lnTo>
                    <a:pt x="733" y="3393"/>
                  </a:lnTo>
                  <a:cubicBezTo>
                    <a:pt x="824" y="3325"/>
                    <a:pt x="873" y="3284"/>
                    <a:pt x="873" y="3284"/>
                  </a:cubicBezTo>
                  <a:lnTo>
                    <a:pt x="910" y="3257"/>
                  </a:lnTo>
                  <a:cubicBezTo>
                    <a:pt x="935" y="3239"/>
                    <a:pt x="969" y="3209"/>
                    <a:pt x="1012" y="3173"/>
                  </a:cubicBezTo>
                  <a:cubicBezTo>
                    <a:pt x="1136" y="3071"/>
                    <a:pt x="1254" y="2962"/>
                    <a:pt x="1363" y="2846"/>
                  </a:cubicBezTo>
                  <a:cubicBezTo>
                    <a:pt x="1526" y="2676"/>
                    <a:pt x="1658" y="2479"/>
                    <a:pt x="1758" y="2266"/>
                  </a:cubicBezTo>
                  <a:cubicBezTo>
                    <a:pt x="1785" y="2205"/>
                    <a:pt x="1807" y="2144"/>
                    <a:pt x="1826" y="2080"/>
                  </a:cubicBezTo>
                  <a:cubicBezTo>
                    <a:pt x="1837" y="2046"/>
                    <a:pt x="1844" y="2012"/>
                    <a:pt x="1853" y="1980"/>
                  </a:cubicBezTo>
                  <a:cubicBezTo>
                    <a:pt x="1860" y="1946"/>
                    <a:pt x="1866" y="1912"/>
                    <a:pt x="1873" y="1876"/>
                  </a:cubicBezTo>
                  <a:cubicBezTo>
                    <a:pt x="1941" y="1441"/>
                    <a:pt x="1832" y="996"/>
                    <a:pt x="1574" y="641"/>
                  </a:cubicBezTo>
                  <a:cubicBezTo>
                    <a:pt x="1406" y="421"/>
                    <a:pt x="1184" y="246"/>
                    <a:pt x="930" y="135"/>
                  </a:cubicBezTo>
                  <a:cubicBezTo>
                    <a:pt x="873" y="110"/>
                    <a:pt x="814" y="90"/>
                    <a:pt x="753" y="69"/>
                  </a:cubicBezTo>
                  <a:cubicBezTo>
                    <a:pt x="726" y="60"/>
                    <a:pt x="697" y="53"/>
                    <a:pt x="667" y="47"/>
                  </a:cubicBezTo>
                  <a:lnTo>
                    <a:pt x="624" y="35"/>
                  </a:lnTo>
                  <a:lnTo>
                    <a:pt x="590" y="29"/>
                  </a:lnTo>
                  <a:lnTo>
                    <a:pt x="520" y="15"/>
                  </a:lnTo>
                  <a:lnTo>
                    <a:pt x="415" y="4"/>
                  </a:lnTo>
                  <a:cubicBezTo>
                    <a:pt x="388" y="2"/>
                    <a:pt x="360" y="0"/>
                    <a:pt x="33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2410066" y="1500889"/>
              <a:ext cx="8323" cy="6611"/>
            </a:xfrm>
            <a:custGeom>
              <a:avLst/>
              <a:gdLst/>
              <a:ahLst/>
              <a:cxnLst/>
              <a:rect l="l" t="t" r="r" b="b"/>
              <a:pathLst>
                <a:path w="141" h="112" extrusionOk="0">
                  <a:moveTo>
                    <a:pt x="104" y="1"/>
                  </a:moveTo>
                  <a:cubicBezTo>
                    <a:pt x="90" y="1"/>
                    <a:pt x="71" y="2"/>
                    <a:pt x="71" y="2"/>
                  </a:cubicBezTo>
                  <a:lnTo>
                    <a:pt x="18" y="2"/>
                  </a:lnTo>
                  <a:cubicBezTo>
                    <a:pt x="9" y="2"/>
                    <a:pt x="7" y="20"/>
                    <a:pt x="0" y="56"/>
                  </a:cubicBezTo>
                  <a:cubicBezTo>
                    <a:pt x="5" y="90"/>
                    <a:pt x="12" y="111"/>
                    <a:pt x="18" y="111"/>
                  </a:cubicBezTo>
                  <a:cubicBezTo>
                    <a:pt x="21" y="111"/>
                    <a:pt x="27" y="112"/>
                    <a:pt x="35" y="112"/>
                  </a:cubicBezTo>
                  <a:cubicBezTo>
                    <a:pt x="50" y="112"/>
                    <a:pt x="71" y="111"/>
                    <a:pt x="71" y="111"/>
                  </a:cubicBezTo>
                  <a:lnTo>
                    <a:pt x="120" y="111"/>
                  </a:lnTo>
                  <a:cubicBezTo>
                    <a:pt x="129" y="111"/>
                    <a:pt x="134" y="92"/>
                    <a:pt x="141" y="56"/>
                  </a:cubicBezTo>
                  <a:cubicBezTo>
                    <a:pt x="134" y="20"/>
                    <a:pt x="129" y="2"/>
                    <a:pt x="120" y="2"/>
                  </a:cubicBezTo>
                  <a:cubicBezTo>
                    <a:pt x="118" y="1"/>
                    <a:pt x="112" y="1"/>
                    <a:pt x="104"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a:off x="2404281" y="1601589"/>
              <a:ext cx="28569" cy="125729"/>
            </a:xfrm>
            <a:custGeom>
              <a:avLst/>
              <a:gdLst/>
              <a:ahLst/>
              <a:cxnLst/>
              <a:rect l="l" t="t" r="r" b="b"/>
              <a:pathLst>
                <a:path w="484" h="2130" extrusionOk="0">
                  <a:moveTo>
                    <a:pt x="125" y="0"/>
                  </a:moveTo>
                  <a:cubicBezTo>
                    <a:pt x="73" y="127"/>
                    <a:pt x="44" y="263"/>
                    <a:pt x="35" y="402"/>
                  </a:cubicBezTo>
                  <a:cubicBezTo>
                    <a:pt x="33" y="431"/>
                    <a:pt x="28" y="479"/>
                    <a:pt x="21" y="576"/>
                  </a:cubicBezTo>
                  <a:cubicBezTo>
                    <a:pt x="17" y="674"/>
                    <a:pt x="8" y="826"/>
                    <a:pt x="5" y="959"/>
                  </a:cubicBezTo>
                  <a:cubicBezTo>
                    <a:pt x="1" y="1093"/>
                    <a:pt x="1" y="1204"/>
                    <a:pt x="1" y="1204"/>
                  </a:cubicBezTo>
                  <a:lnTo>
                    <a:pt x="1" y="1415"/>
                  </a:lnTo>
                  <a:cubicBezTo>
                    <a:pt x="1" y="1535"/>
                    <a:pt x="5" y="1678"/>
                    <a:pt x="8" y="1780"/>
                  </a:cubicBezTo>
                  <a:cubicBezTo>
                    <a:pt x="12" y="1846"/>
                    <a:pt x="14" y="1900"/>
                    <a:pt x="17" y="1941"/>
                  </a:cubicBezTo>
                  <a:cubicBezTo>
                    <a:pt x="17" y="1964"/>
                    <a:pt x="19" y="1986"/>
                    <a:pt x="26" y="2007"/>
                  </a:cubicBezTo>
                  <a:cubicBezTo>
                    <a:pt x="33" y="2025"/>
                    <a:pt x="39" y="2043"/>
                    <a:pt x="51" y="2059"/>
                  </a:cubicBezTo>
                  <a:cubicBezTo>
                    <a:pt x="69" y="2082"/>
                    <a:pt x="91" y="2102"/>
                    <a:pt x="121" y="2113"/>
                  </a:cubicBezTo>
                  <a:cubicBezTo>
                    <a:pt x="141" y="2122"/>
                    <a:pt x="166" y="2127"/>
                    <a:pt x="189" y="2129"/>
                  </a:cubicBezTo>
                  <a:cubicBezTo>
                    <a:pt x="194" y="2129"/>
                    <a:pt x="199" y="2130"/>
                    <a:pt x="204" y="2130"/>
                  </a:cubicBezTo>
                  <a:cubicBezTo>
                    <a:pt x="237" y="2130"/>
                    <a:pt x="271" y="2123"/>
                    <a:pt x="302" y="2111"/>
                  </a:cubicBezTo>
                  <a:cubicBezTo>
                    <a:pt x="334" y="2097"/>
                    <a:pt x="361" y="2084"/>
                    <a:pt x="391" y="2070"/>
                  </a:cubicBezTo>
                  <a:cubicBezTo>
                    <a:pt x="418" y="2054"/>
                    <a:pt x="450" y="2043"/>
                    <a:pt x="484" y="2036"/>
                  </a:cubicBezTo>
                  <a:cubicBezTo>
                    <a:pt x="455" y="2029"/>
                    <a:pt x="426" y="2024"/>
                    <a:pt x="397" y="2024"/>
                  </a:cubicBezTo>
                  <a:cubicBezTo>
                    <a:pt x="391" y="2024"/>
                    <a:pt x="385" y="2024"/>
                    <a:pt x="379" y="2025"/>
                  </a:cubicBezTo>
                  <a:cubicBezTo>
                    <a:pt x="345" y="2025"/>
                    <a:pt x="314" y="2029"/>
                    <a:pt x="284" y="2032"/>
                  </a:cubicBezTo>
                  <a:cubicBezTo>
                    <a:pt x="274" y="2032"/>
                    <a:pt x="264" y="2033"/>
                    <a:pt x="254" y="2033"/>
                  </a:cubicBezTo>
                  <a:cubicBezTo>
                    <a:pt x="237" y="2033"/>
                    <a:pt x="219" y="2031"/>
                    <a:pt x="200" y="2027"/>
                  </a:cubicBezTo>
                  <a:cubicBezTo>
                    <a:pt x="178" y="2025"/>
                    <a:pt x="157" y="2011"/>
                    <a:pt x="141" y="1993"/>
                  </a:cubicBezTo>
                  <a:cubicBezTo>
                    <a:pt x="130" y="1975"/>
                    <a:pt x="125" y="1955"/>
                    <a:pt x="125" y="1934"/>
                  </a:cubicBezTo>
                  <a:lnTo>
                    <a:pt x="119" y="1778"/>
                  </a:lnTo>
                  <a:cubicBezTo>
                    <a:pt x="116" y="1676"/>
                    <a:pt x="112" y="1533"/>
                    <a:pt x="112" y="1415"/>
                  </a:cubicBezTo>
                  <a:cubicBezTo>
                    <a:pt x="110" y="1297"/>
                    <a:pt x="112" y="1206"/>
                    <a:pt x="112" y="1206"/>
                  </a:cubicBezTo>
                  <a:cubicBezTo>
                    <a:pt x="112" y="1206"/>
                    <a:pt x="112" y="1095"/>
                    <a:pt x="116" y="964"/>
                  </a:cubicBezTo>
                  <a:cubicBezTo>
                    <a:pt x="121" y="830"/>
                    <a:pt x="128" y="674"/>
                    <a:pt x="132" y="581"/>
                  </a:cubicBezTo>
                  <a:cubicBezTo>
                    <a:pt x="139" y="488"/>
                    <a:pt x="144" y="440"/>
                    <a:pt x="144" y="411"/>
                  </a:cubicBezTo>
                  <a:cubicBezTo>
                    <a:pt x="155" y="272"/>
                    <a:pt x="148" y="134"/>
                    <a:pt x="125"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2465197" y="1548052"/>
              <a:ext cx="23080" cy="18121"/>
            </a:xfrm>
            <a:custGeom>
              <a:avLst/>
              <a:gdLst/>
              <a:ahLst/>
              <a:cxnLst/>
              <a:rect l="l" t="t" r="r" b="b"/>
              <a:pathLst>
                <a:path w="391" h="307" extrusionOk="0">
                  <a:moveTo>
                    <a:pt x="126" y="131"/>
                  </a:moveTo>
                  <a:cubicBezTo>
                    <a:pt x="127" y="132"/>
                    <a:pt x="128" y="132"/>
                    <a:pt x="129" y="132"/>
                  </a:cubicBezTo>
                  <a:lnTo>
                    <a:pt x="129" y="132"/>
                  </a:lnTo>
                  <a:cubicBezTo>
                    <a:pt x="122" y="143"/>
                    <a:pt x="117" y="154"/>
                    <a:pt x="114" y="166"/>
                  </a:cubicBezTo>
                  <a:cubicBezTo>
                    <a:pt x="113" y="167"/>
                    <a:pt x="113" y="168"/>
                    <a:pt x="113" y="169"/>
                  </a:cubicBezTo>
                  <a:lnTo>
                    <a:pt x="113" y="169"/>
                  </a:lnTo>
                  <a:cubicBezTo>
                    <a:pt x="112" y="167"/>
                    <a:pt x="111" y="165"/>
                    <a:pt x="111" y="164"/>
                  </a:cubicBezTo>
                  <a:cubicBezTo>
                    <a:pt x="111" y="162"/>
                    <a:pt x="111" y="157"/>
                    <a:pt x="111" y="155"/>
                  </a:cubicBezTo>
                  <a:cubicBezTo>
                    <a:pt x="114" y="146"/>
                    <a:pt x="119" y="138"/>
                    <a:pt x="126" y="131"/>
                  </a:cubicBezTo>
                  <a:close/>
                  <a:moveTo>
                    <a:pt x="163" y="1"/>
                  </a:moveTo>
                  <a:lnTo>
                    <a:pt x="148" y="3"/>
                  </a:lnTo>
                  <a:cubicBezTo>
                    <a:pt x="132" y="5"/>
                    <a:pt x="118" y="10"/>
                    <a:pt x="105" y="17"/>
                  </a:cubicBezTo>
                  <a:cubicBezTo>
                    <a:pt x="82" y="26"/>
                    <a:pt x="64" y="39"/>
                    <a:pt x="48" y="55"/>
                  </a:cubicBezTo>
                  <a:cubicBezTo>
                    <a:pt x="25" y="75"/>
                    <a:pt x="12" y="103"/>
                    <a:pt x="5" y="130"/>
                  </a:cubicBezTo>
                  <a:cubicBezTo>
                    <a:pt x="3" y="139"/>
                    <a:pt x="3" y="148"/>
                    <a:pt x="0" y="155"/>
                  </a:cubicBezTo>
                  <a:cubicBezTo>
                    <a:pt x="0" y="164"/>
                    <a:pt x="3" y="173"/>
                    <a:pt x="3" y="182"/>
                  </a:cubicBezTo>
                  <a:cubicBezTo>
                    <a:pt x="7" y="200"/>
                    <a:pt x="12" y="216"/>
                    <a:pt x="21" y="232"/>
                  </a:cubicBezTo>
                  <a:cubicBezTo>
                    <a:pt x="39" y="257"/>
                    <a:pt x="61" y="280"/>
                    <a:pt x="91" y="291"/>
                  </a:cubicBezTo>
                  <a:cubicBezTo>
                    <a:pt x="111" y="301"/>
                    <a:pt x="133" y="306"/>
                    <a:pt x="154" y="306"/>
                  </a:cubicBezTo>
                  <a:cubicBezTo>
                    <a:pt x="161" y="306"/>
                    <a:pt x="168" y="306"/>
                    <a:pt x="175" y="304"/>
                  </a:cubicBezTo>
                  <a:cubicBezTo>
                    <a:pt x="184" y="302"/>
                    <a:pt x="191" y="302"/>
                    <a:pt x="197" y="298"/>
                  </a:cubicBezTo>
                  <a:cubicBezTo>
                    <a:pt x="200" y="297"/>
                    <a:pt x="202" y="296"/>
                    <a:pt x="204" y="295"/>
                  </a:cubicBezTo>
                  <a:lnTo>
                    <a:pt x="204" y="295"/>
                  </a:lnTo>
                  <a:cubicBezTo>
                    <a:pt x="217" y="298"/>
                    <a:pt x="230" y="300"/>
                    <a:pt x="243" y="300"/>
                  </a:cubicBezTo>
                  <a:lnTo>
                    <a:pt x="284" y="300"/>
                  </a:lnTo>
                  <a:lnTo>
                    <a:pt x="304" y="295"/>
                  </a:lnTo>
                  <a:cubicBezTo>
                    <a:pt x="334" y="291"/>
                    <a:pt x="361" y="284"/>
                    <a:pt x="390" y="277"/>
                  </a:cubicBezTo>
                  <a:cubicBezTo>
                    <a:pt x="390" y="248"/>
                    <a:pt x="388" y="218"/>
                    <a:pt x="383" y="189"/>
                  </a:cubicBezTo>
                  <a:cubicBezTo>
                    <a:pt x="381" y="182"/>
                    <a:pt x="379" y="173"/>
                    <a:pt x="377" y="166"/>
                  </a:cubicBezTo>
                  <a:lnTo>
                    <a:pt x="370" y="148"/>
                  </a:lnTo>
                  <a:cubicBezTo>
                    <a:pt x="368" y="139"/>
                    <a:pt x="363" y="128"/>
                    <a:pt x="358" y="119"/>
                  </a:cubicBezTo>
                  <a:cubicBezTo>
                    <a:pt x="340" y="85"/>
                    <a:pt x="315" y="55"/>
                    <a:pt x="284" y="35"/>
                  </a:cubicBezTo>
                  <a:cubicBezTo>
                    <a:pt x="270" y="23"/>
                    <a:pt x="256" y="17"/>
                    <a:pt x="241" y="10"/>
                  </a:cubicBezTo>
                  <a:cubicBezTo>
                    <a:pt x="227" y="5"/>
                    <a:pt x="213" y="3"/>
                    <a:pt x="200"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2428541" y="1589548"/>
              <a:ext cx="91434" cy="8205"/>
            </a:xfrm>
            <a:custGeom>
              <a:avLst/>
              <a:gdLst/>
              <a:ahLst/>
              <a:cxnLst/>
              <a:rect l="l" t="t" r="r" b="b"/>
              <a:pathLst>
                <a:path w="1549" h="139" extrusionOk="0">
                  <a:moveTo>
                    <a:pt x="662" y="0"/>
                  </a:moveTo>
                  <a:cubicBezTo>
                    <a:pt x="531" y="0"/>
                    <a:pt x="449" y="0"/>
                    <a:pt x="406" y="3"/>
                  </a:cubicBezTo>
                  <a:cubicBezTo>
                    <a:pt x="268" y="5"/>
                    <a:pt x="129" y="32"/>
                    <a:pt x="0" y="82"/>
                  </a:cubicBezTo>
                  <a:cubicBezTo>
                    <a:pt x="121" y="105"/>
                    <a:pt x="245" y="114"/>
                    <a:pt x="368" y="114"/>
                  </a:cubicBezTo>
                  <a:cubicBezTo>
                    <a:pt x="381" y="114"/>
                    <a:pt x="395" y="114"/>
                    <a:pt x="408" y="114"/>
                  </a:cubicBezTo>
                  <a:cubicBezTo>
                    <a:pt x="443" y="114"/>
                    <a:pt x="500" y="111"/>
                    <a:pt x="588" y="111"/>
                  </a:cubicBezTo>
                  <a:cubicBezTo>
                    <a:pt x="610" y="111"/>
                    <a:pt x="634" y="111"/>
                    <a:pt x="660" y="112"/>
                  </a:cubicBezTo>
                  <a:lnTo>
                    <a:pt x="807" y="114"/>
                  </a:lnTo>
                  <a:lnTo>
                    <a:pt x="868" y="116"/>
                  </a:lnTo>
                  <a:lnTo>
                    <a:pt x="968" y="121"/>
                  </a:lnTo>
                  <a:cubicBezTo>
                    <a:pt x="1063" y="127"/>
                    <a:pt x="1109" y="130"/>
                    <a:pt x="1138" y="132"/>
                  </a:cubicBezTo>
                  <a:cubicBezTo>
                    <a:pt x="1193" y="136"/>
                    <a:pt x="1248" y="139"/>
                    <a:pt x="1303" y="139"/>
                  </a:cubicBezTo>
                  <a:cubicBezTo>
                    <a:pt x="1385" y="139"/>
                    <a:pt x="1467" y="134"/>
                    <a:pt x="1548" y="123"/>
                  </a:cubicBezTo>
                  <a:cubicBezTo>
                    <a:pt x="1421" y="66"/>
                    <a:pt x="1285" y="32"/>
                    <a:pt x="1147" y="23"/>
                  </a:cubicBezTo>
                  <a:cubicBezTo>
                    <a:pt x="1120" y="21"/>
                    <a:pt x="1072" y="16"/>
                    <a:pt x="975" y="9"/>
                  </a:cubicBezTo>
                  <a:lnTo>
                    <a:pt x="873" y="5"/>
                  </a:lnTo>
                  <a:lnTo>
                    <a:pt x="809" y="3"/>
                  </a:lnTo>
                  <a:cubicBezTo>
                    <a:pt x="809" y="3"/>
                    <a:pt x="714" y="0"/>
                    <a:pt x="662"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2347851" y="1662446"/>
              <a:ext cx="91138" cy="6611"/>
            </a:xfrm>
            <a:custGeom>
              <a:avLst/>
              <a:gdLst/>
              <a:ahLst/>
              <a:cxnLst/>
              <a:rect l="l" t="t" r="r" b="b"/>
              <a:pathLst>
                <a:path w="1544" h="112" extrusionOk="0">
                  <a:moveTo>
                    <a:pt x="408" y="1"/>
                  </a:moveTo>
                  <a:cubicBezTo>
                    <a:pt x="270" y="1"/>
                    <a:pt x="132" y="19"/>
                    <a:pt x="0" y="58"/>
                  </a:cubicBezTo>
                  <a:cubicBezTo>
                    <a:pt x="132" y="94"/>
                    <a:pt x="270" y="112"/>
                    <a:pt x="408" y="112"/>
                  </a:cubicBezTo>
                  <a:lnTo>
                    <a:pt x="1136" y="112"/>
                  </a:lnTo>
                  <a:cubicBezTo>
                    <a:pt x="1274" y="112"/>
                    <a:pt x="1410" y="94"/>
                    <a:pt x="1544" y="58"/>
                  </a:cubicBezTo>
                  <a:cubicBezTo>
                    <a:pt x="1410" y="19"/>
                    <a:pt x="1274" y="1"/>
                    <a:pt x="1136"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2337285" y="1716397"/>
              <a:ext cx="157781" cy="137062"/>
            </a:xfrm>
            <a:custGeom>
              <a:avLst/>
              <a:gdLst/>
              <a:ahLst/>
              <a:cxnLst/>
              <a:rect l="l" t="t" r="r" b="b"/>
              <a:pathLst>
                <a:path w="2673" h="2322" extrusionOk="0">
                  <a:moveTo>
                    <a:pt x="1417" y="0"/>
                  </a:moveTo>
                  <a:lnTo>
                    <a:pt x="1417" y="0"/>
                  </a:lnTo>
                  <a:cubicBezTo>
                    <a:pt x="1514" y="98"/>
                    <a:pt x="1625" y="182"/>
                    <a:pt x="1746" y="250"/>
                  </a:cubicBezTo>
                  <a:lnTo>
                    <a:pt x="1963" y="375"/>
                  </a:lnTo>
                  <a:lnTo>
                    <a:pt x="2278" y="551"/>
                  </a:lnTo>
                  <a:cubicBezTo>
                    <a:pt x="2330" y="583"/>
                    <a:pt x="2380" y="617"/>
                    <a:pt x="2428" y="656"/>
                  </a:cubicBezTo>
                  <a:cubicBezTo>
                    <a:pt x="2473" y="694"/>
                    <a:pt x="2512" y="740"/>
                    <a:pt x="2539" y="789"/>
                  </a:cubicBezTo>
                  <a:cubicBezTo>
                    <a:pt x="2550" y="814"/>
                    <a:pt x="2557" y="839"/>
                    <a:pt x="2559" y="864"/>
                  </a:cubicBezTo>
                  <a:cubicBezTo>
                    <a:pt x="2562" y="878"/>
                    <a:pt x="2562" y="891"/>
                    <a:pt x="2559" y="903"/>
                  </a:cubicBezTo>
                  <a:cubicBezTo>
                    <a:pt x="2559" y="916"/>
                    <a:pt x="2557" y="928"/>
                    <a:pt x="2553" y="939"/>
                  </a:cubicBezTo>
                  <a:cubicBezTo>
                    <a:pt x="2548" y="948"/>
                    <a:pt x="2544" y="957"/>
                    <a:pt x="2537" y="964"/>
                  </a:cubicBezTo>
                  <a:cubicBezTo>
                    <a:pt x="2532" y="968"/>
                    <a:pt x="2523" y="973"/>
                    <a:pt x="2516" y="975"/>
                  </a:cubicBezTo>
                  <a:cubicBezTo>
                    <a:pt x="2503" y="980"/>
                    <a:pt x="2489" y="984"/>
                    <a:pt x="2478" y="984"/>
                  </a:cubicBezTo>
                  <a:cubicBezTo>
                    <a:pt x="2462" y="989"/>
                    <a:pt x="2446" y="989"/>
                    <a:pt x="2432" y="991"/>
                  </a:cubicBezTo>
                  <a:cubicBezTo>
                    <a:pt x="2369" y="996"/>
                    <a:pt x="2301" y="993"/>
                    <a:pt x="2231" y="996"/>
                  </a:cubicBezTo>
                  <a:cubicBezTo>
                    <a:pt x="2194" y="998"/>
                    <a:pt x="2158" y="1002"/>
                    <a:pt x="2122" y="1009"/>
                  </a:cubicBezTo>
                  <a:cubicBezTo>
                    <a:pt x="2104" y="1014"/>
                    <a:pt x="2086" y="1021"/>
                    <a:pt x="2068" y="1025"/>
                  </a:cubicBezTo>
                  <a:cubicBezTo>
                    <a:pt x="2047" y="1034"/>
                    <a:pt x="2029" y="1043"/>
                    <a:pt x="2011" y="1055"/>
                  </a:cubicBezTo>
                  <a:cubicBezTo>
                    <a:pt x="1977" y="1077"/>
                    <a:pt x="1950" y="1107"/>
                    <a:pt x="1927" y="1139"/>
                  </a:cubicBezTo>
                  <a:cubicBezTo>
                    <a:pt x="1902" y="1173"/>
                    <a:pt x="1886" y="1211"/>
                    <a:pt x="1879" y="1250"/>
                  </a:cubicBezTo>
                  <a:cubicBezTo>
                    <a:pt x="1868" y="1295"/>
                    <a:pt x="1873" y="1340"/>
                    <a:pt x="1893" y="1381"/>
                  </a:cubicBezTo>
                  <a:cubicBezTo>
                    <a:pt x="1913" y="1424"/>
                    <a:pt x="1950" y="1456"/>
                    <a:pt x="1995" y="1469"/>
                  </a:cubicBezTo>
                  <a:cubicBezTo>
                    <a:pt x="2019" y="1478"/>
                    <a:pt x="2044" y="1482"/>
                    <a:pt x="2068" y="1482"/>
                  </a:cubicBezTo>
                  <a:cubicBezTo>
                    <a:pt x="2085" y="1482"/>
                    <a:pt x="2101" y="1480"/>
                    <a:pt x="2117" y="1476"/>
                  </a:cubicBezTo>
                  <a:cubicBezTo>
                    <a:pt x="2151" y="1469"/>
                    <a:pt x="2183" y="1460"/>
                    <a:pt x="2215" y="1449"/>
                  </a:cubicBezTo>
                  <a:cubicBezTo>
                    <a:pt x="2261" y="1435"/>
                    <a:pt x="2303" y="1424"/>
                    <a:pt x="2338" y="1424"/>
                  </a:cubicBezTo>
                  <a:cubicBezTo>
                    <a:pt x="2348" y="1424"/>
                    <a:pt x="2358" y="1424"/>
                    <a:pt x="2367" y="1426"/>
                  </a:cubicBezTo>
                  <a:cubicBezTo>
                    <a:pt x="2414" y="1438"/>
                    <a:pt x="2453" y="1465"/>
                    <a:pt x="2480" y="1501"/>
                  </a:cubicBezTo>
                  <a:cubicBezTo>
                    <a:pt x="2510" y="1540"/>
                    <a:pt x="2530" y="1585"/>
                    <a:pt x="2537" y="1630"/>
                  </a:cubicBezTo>
                  <a:cubicBezTo>
                    <a:pt x="2546" y="1680"/>
                    <a:pt x="2550" y="1728"/>
                    <a:pt x="2548" y="1776"/>
                  </a:cubicBezTo>
                  <a:cubicBezTo>
                    <a:pt x="2548" y="1800"/>
                    <a:pt x="2546" y="1825"/>
                    <a:pt x="2546" y="1850"/>
                  </a:cubicBezTo>
                  <a:cubicBezTo>
                    <a:pt x="2546" y="1868"/>
                    <a:pt x="2544" y="1887"/>
                    <a:pt x="2539" y="1907"/>
                  </a:cubicBezTo>
                  <a:cubicBezTo>
                    <a:pt x="2539" y="1912"/>
                    <a:pt x="2537" y="1912"/>
                    <a:pt x="2537" y="1912"/>
                  </a:cubicBezTo>
                  <a:cubicBezTo>
                    <a:pt x="2535" y="1914"/>
                    <a:pt x="2532" y="1916"/>
                    <a:pt x="2530" y="1916"/>
                  </a:cubicBezTo>
                  <a:cubicBezTo>
                    <a:pt x="2518" y="1919"/>
                    <a:pt x="2506" y="1921"/>
                    <a:pt x="2493" y="1921"/>
                  </a:cubicBezTo>
                  <a:cubicBezTo>
                    <a:pt x="2489" y="1921"/>
                    <a:pt x="2484" y="1921"/>
                    <a:pt x="2480" y="1921"/>
                  </a:cubicBezTo>
                  <a:lnTo>
                    <a:pt x="2360" y="1923"/>
                  </a:lnTo>
                  <a:lnTo>
                    <a:pt x="2163" y="1930"/>
                  </a:lnTo>
                  <a:lnTo>
                    <a:pt x="1995" y="1936"/>
                  </a:lnTo>
                  <a:lnTo>
                    <a:pt x="1877" y="1943"/>
                  </a:lnTo>
                  <a:cubicBezTo>
                    <a:pt x="1800" y="1950"/>
                    <a:pt x="1682" y="1957"/>
                    <a:pt x="1528" y="1970"/>
                  </a:cubicBezTo>
                  <a:cubicBezTo>
                    <a:pt x="1061" y="2014"/>
                    <a:pt x="596" y="2084"/>
                    <a:pt x="138" y="2179"/>
                  </a:cubicBezTo>
                  <a:lnTo>
                    <a:pt x="125" y="2181"/>
                  </a:lnTo>
                  <a:lnTo>
                    <a:pt x="125" y="2177"/>
                  </a:lnTo>
                  <a:lnTo>
                    <a:pt x="125" y="2170"/>
                  </a:lnTo>
                  <a:cubicBezTo>
                    <a:pt x="127" y="2125"/>
                    <a:pt x="132" y="2079"/>
                    <a:pt x="136" y="2029"/>
                  </a:cubicBezTo>
                  <a:cubicBezTo>
                    <a:pt x="145" y="1916"/>
                    <a:pt x="156" y="1791"/>
                    <a:pt x="172" y="1664"/>
                  </a:cubicBezTo>
                  <a:cubicBezTo>
                    <a:pt x="200" y="1406"/>
                    <a:pt x="240" y="1129"/>
                    <a:pt x="290" y="862"/>
                  </a:cubicBezTo>
                  <a:lnTo>
                    <a:pt x="299" y="812"/>
                  </a:lnTo>
                  <a:cubicBezTo>
                    <a:pt x="302" y="801"/>
                    <a:pt x="302" y="805"/>
                    <a:pt x="302" y="803"/>
                  </a:cubicBezTo>
                  <a:lnTo>
                    <a:pt x="306" y="801"/>
                  </a:lnTo>
                  <a:cubicBezTo>
                    <a:pt x="329" y="778"/>
                    <a:pt x="354" y="755"/>
                    <a:pt x="379" y="733"/>
                  </a:cubicBezTo>
                  <a:cubicBezTo>
                    <a:pt x="426" y="690"/>
                    <a:pt x="476" y="649"/>
                    <a:pt x="526" y="610"/>
                  </a:cubicBezTo>
                  <a:cubicBezTo>
                    <a:pt x="551" y="590"/>
                    <a:pt x="576" y="572"/>
                    <a:pt x="601" y="554"/>
                  </a:cubicBezTo>
                  <a:lnTo>
                    <a:pt x="637" y="526"/>
                  </a:lnTo>
                  <a:lnTo>
                    <a:pt x="657" y="513"/>
                  </a:lnTo>
                  <a:lnTo>
                    <a:pt x="691" y="488"/>
                  </a:lnTo>
                  <a:cubicBezTo>
                    <a:pt x="735" y="461"/>
                    <a:pt x="771" y="436"/>
                    <a:pt x="793" y="422"/>
                  </a:cubicBezTo>
                  <a:cubicBezTo>
                    <a:pt x="909" y="352"/>
                    <a:pt x="1018" y="273"/>
                    <a:pt x="1122" y="184"/>
                  </a:cubicBezTo>
                  <a:lnTo>
                    <a:pt x="1122" y="184"/>
                  </a:lnTo>
                  <a:cubicBezTo>
                    <a:pt x="984" y="207"/>
                    <a:pt x="852" y="257"/>
                    <a:pt x="732" y="329"/>
                  </a:cubicBezTo>
                  <a:cubicBezTo>
                    <a:pt x="710" y="345"/>
                    <a:pt x="671" y="368"/>
                    <a:pt x="626" y="399"/>
                  </a:cubicBezTo>
                  <a:cubicBezTo>
                    <a:pt x="614" y="406"/>
                    <a:pt x="603" y="415"/>
                    <a:pt x="592" y="422"/>
                  </a:cubicBezTo>
                  <a:lnTo>
                    <a:pt x="571" y="438"/>
                  </a:lnTo>
                  <a:lnTo>
                    <a:pt x="533" y="467"/>
                  </a:lnTo>
                  <a:cubicBezTo>
                    <a:pt x="506" y="486"/>
                    <a:pt x="481" y="504"/>
                    <a:pt x="456" y="524"/>
                  </a:cubicBezTo>
                  <a:cubicBezTo>
                    <a:pt x="404" y="565"/>
                    <a:pt x="354" y="608"/>
                    <a:pt x="302" y="653"/>
                  </a:cubicBezTo>
                  <a:cubicBezTo>
                    <a:pt x="277" y="676"/>
                    <a:pt x="252" y="699"/>
                    <a:pt x="227" y="721"/>
                  </a:cubicBezTo>
                  <a:lnTo>
                    <a:pt x="213" y="735"/>
                  </a:lnTo>
                  <a:lnTo>
                    <a:pt x="204" y="744"/>
                  </a:lnTo>
                  <a:cubicBezTo>
                    <a:pt x="200" y="746"/>
                    <a:pt x="195" y="749"/>
                    <a:pt x="195" y="753"/>
                  </a:cubicBezTo>
                  <a:lnTo>
                    <a:pt x="188" y="794"/>
                  </a:lnTo>
                  <a:lnTo>
                    <a:pt x="179" y="844"/>
                  </a:lnTo>
                  <a:cubicBezTo>
                    <a:pt x="129" y="1114"/>
                    <a:pt x="88" y="1395"/>
                    <a:pt x="59" y="1653"/>
                  </a:cubicBezTo>
                  <a:cubicBezTo>
                    <a:pt x="43" y="1782"/>
                    <a:pt x="32" y="1909"/>
                    <a:pt x="23" y="2023"/>
                  </a:cubicBezTo>
                  <a:lnTo>
                    <a:pt x="16" y="2106"/>
                  </a:lnTo>
                  <a:cubicBezTo>
                    <a:pt x="14" y="2143"/>
                    <a:pt x="11" y="2179"/>
                    <a:pt x="9" y="2213"/>
                  </a:cubicBezTo>
                  <a:cubicBezTo>
                    <a:pt x="7" y="2236"/>
                    <a:pt x="5" y="2258"/>
                    <a:pt x="5" y="2281"/>
                  </a:cubicBezTo>
                  <a:lnTo>
                    <a:pt x="0" y="2315"/>
                  </a:lnTo>
                  <a:lnTo>
                    <a:pt x="0" y="2322"/>
                  </a:lnTo>
                  <a:lnTo>
                    <a:pt x="2" y="2322"/>
                  </a:lnTo>
                  <a:lnTo>
                    <a:pt x="14" y="2320"/>
                  </a:lnTo>
                  <a:lnTo>
                    <a:pt x="32" y="2317"/>
                  </a:lnTo>
                  <a:lnTo>
                    <a:pt x="159" y="2290"/>
                  </a:lnTo>
                  <a:cubicBezTo>
                    <a:pt x="612" y="2195"/>
                    <a:pt x="1072" y="2127"/>
                    <a:pt x="1535" y="2084"/>
                  </a:cubicBezTo>
                  <a:cubicBezTo>
                    <a:pt x="1689" y="2070"/>
                    <a:pt x="1805" y="2061"/>
                    <a:pt x="1882" y="2057"/>
                  </a:cubicBezTo>
                  <a:lnTo>
                    <a:pt x="2000" y="2050"/>
                  </a:lnTo>
                  <a:lnTo>
                    <a:pt x="2165" y="2043"/>
                  </a:lnTo>
                  <a:lnTo>
                    <a:pt x="2360" y="2036"/>
                  </a:lnTo>
                  <a:lnTo>
                    <a:pt x="2480" y="2034"/>
                  </a:lnTo>
                  <a:cubicBezTo>
                    <a:pt x="2485" y="2034"/>
                    <a:pt x="2490" y="2035"/>
                    <a:pt x="2495" y="2035"/>
                  </a:cubicBezTo>
                  <a:cubicBezTo>
                    <a:pt x="2517" y="2035"/>
                    <a:pt x="2539" y="2030"/>
                    <a:pt x="2562" y="2025"/>
                  </a:cubicBezTo>
                  <a:cubicBezTo>
                    <a:pt x="2580" y="2018"/>
                    <a:pt x="2598" y="2009"/>
                    <a:pt x="2612" y="1995"/>
                  </a:cubicBezTo>
                  <a:cubicBezTo>
                    <a:pt x="2627" y="1980"/>
                    <a:pt x="2637" y="1961"/>
                    <a:pt x="2643" y="1941"/>
                  </a:cubicBezTo>
                  <a:cubicBezTo>
                    <a:pt x="2648" y="1927"/>
                    <a:pt x="2650" y="1912"/>
                    <a:pt x="2652" y="1893"/>
                  </a:cubicBezTo>
                  <a:lnTo>
                    <a:pt x="2655" y="1857"/>
                  </a:lnTo>
                  <a:cubicBezTo>
                    <a:pt x="2655" y="1832"/>
                    <a:pt x="2657" y="1807"/>
                    <a:pt x="2657" y="1780"/>
                  </a:cubicBezTo>
                  <a:cubicBezTo>
                    <a:pt x="2659" y="1723"/>
                    <a:pt x="2655" y="1667"/>
                    <a:pt x="2643" y="1610"/>
                  </a:cubicBezTo>
                  <a:cubicBezTo>
                    <a:pt x="2632" y="1547"/>
                    <a:pt x="2605" y="1485"/>
                    <a:pt x="2566" y="1435"/>
                  </a:cubicBezTo>
                  <a:cubicBezTo>
                    <a:pt x="2523" y="1377"/>
                    <a:pt x="2460" y="1336"/>
                    <a:pt x="2389" y="1320"/>
                  </a:cubicBezTo>
                  <a:cubicBezTo>
                    <a:pt x="2371" y="1315"/>
                    <a:pt x="2353" y="1313"/>
                    <a:pt x="2334" y="1313"/>
                  </a:cubicBezTo>
                  <a:cubicBezTo>
                    <a:pt x="2315" y="1313"/>
                    <a:pt x="2296" y="1315"/>
                    <a:pt x="2278" y="1320"/>
                  </a:cubicBezTo>
                  <a:cubicBezTo>
                    <a:pt x="2244" y="1327"/>
                    <a:pt x="2213" y="1333"/>
                    <a:pt x="2181" y="1345"/>
                  </a:cubicBezTo>
                  <a:cubicBezTo>
                    <a:pt x="2137" y="1358"/>
                    <a:pt x="2095" y="1370"/>
                    <a:pt x="2062" y="1370"/>
                  </a:cubicBezTo>
                  <a:cubicBezTo>
                    <a:pt x="2051" y="1370"/>
                    <a:pt x="2040" y="1369"/>
                    <a:pt x="2031" y="1365"/>
                  </a:cubicBezTo>
                  <a:cubicBezTo>
                    <a:pt x="2013" y="1361"/>
                    <a:pt x="2000" y="1349"/>
                    <a:pt x="1990" y="1333"/>
                  </a:cubicBezTo>
                  <a:cubicBezTo>
                    <a:pt x="1984" y="1313"/>
                    <a:pt x="1981" y="1293"/>
                    <a:pt x="1986" y="1272"/>
                  </a:cubicBezTo>
                  <a:cubicBezTo>
                    <a:pt x="1997" y="1222"/>
                    <a:pt x="2029" y="1177"/>
                    <a:pt x="2070" y="1148"/>
                  </a:cubicBezTo>
                  <a:cubicBezTo>
                    <a:pt x="2081" y="1141"/>
                    <a:pt x="2092" y="1136"/>
                    <a:pt x="2104" y="1132"/>
                  </a:cubicBezTo>
                  <a:cubicBezTo>
                    <a:pt x="2117" y="1127"/>
                    <a:pt x="2131" y="1123"/>
                    <a:pt x="2145" y="1120"/>
                  </a:cubicBezTo>
                  <a:cubicBezTo>
                    <a:pt x="2176" y="1114"/>
                    <a:pt x="2206" y="1109"/>
                    <a:pt x="2235" y="1109"/>
                  </a:cubicBezTo>
                  <a:cubicBezTo>
                    <a:pt x="2299" y="1104"/>
                    <a:pt x="2367" y="1109"/>
                    <a:pt x="2439" y="1102"/>
                  </a:cubicBezTo>
                  <a:cubicBezTo>
                    <a:pt x="2457" y="1102"/>
                    <a:pt x="2476" y="1100"/>
                    <a:pt x="2494" y="1095"/>
                  </a:cubicBezTo>
                  <a:cubicBezTo>
                    <a:pt x="2514" y="1093"/>
                    <a:pt x="2535" y="1089"/>
                    <a:pt x="2553" y="1082"/>
                  </a:cubicBezTo>
                  <a:cubicBezTo>
                    <a:pt x="2578" y="1073"/>
                    <a:pt x="2598" y="1059"/>
                    <a:pt x="2616" y="1041"/>
                  </a:cubicBezTo>
                  <a:cubicBezTo>
                    <a:pt x="2632" y="1025"/>
                    <a:pt x="2646" y="1002"/>
                    <a:pt x="2655" y="980"/>
                  </a:cubicBezTo>
                  <a:cubicBezTo>
                    <a:pt x="2661" y="962"/>
                    <a:pt x="2666" y="941"/>
                    <a:pt x="2668" y="919"/>
                  </a:cubicBezTo>
                  <a:cubicBezTo>
                    <a:pt x="2671" y="898"/>
                    <a:pt x="2673" y="878"/>
                    <a:pt x="2671" y="857"/>
                  </a:cubicBezTo>
                  <a:cubicBezTo>
                    <a:pt x="2668" y="817"/>
                    <a:pt x="2657" y="778"/>
                    <a:pt x="2639" y="742"/>
                  </a:cubicBezTo>
                  <a:cubicBezTo>
                    <a:pt x="2605" y="676"/>
                    <a:pt x="2557" y="619"/>
                    <a:pt x="2501" y="572"/>
                  </a:cubicBezTo>
                  <a:cubicBezTo>
                    <a:pt x="2448" y="529"/>
                    <a:pt x="2392" y="490"/>
                    <a:pt x="2335" y="456"/>
                  </a:cubicBezTo>
                  <a:lnTo>
                    <a:pt x="2018" y="277"/>
                  </a:lnTo>
                  <a:cubicBezTo>
                    <a:pt x="1920" y="223"/>
                    <a:pt x="1841" y="177"/>
                    <a:pt x="1800" y="155"/>
                  </a:cubicBezTo>
                  <a:cubicBezTo>
                    <a:pt x="1680" y="87"/>
                    <a:pt x="1553" y="34"/>
                    <a:pt x="1417"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0" name="Google Shape;1380;p56"/>
          <p:cNvSpPr txBox="1">
            <a:spLocks noGrp="1"/>
          </p:cNvSpPr>
          <p:nvPr>
            <p:ph type="subTitle" idx="1"/>
          </p:nvPr>
        </p:nvSpPr>
        <p:spPr>
          <a:xfrm>
            <a:off x="1084163" y="3644825"/>
            <a:ext cx="3262500" cy="779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a:latin typeface="Calibri"/>
                <a:ea typeface="Calibri"/>
                <a:cs typeface="Calibri"/>
                <a:sym typeface="Calibri"/>
              </a:rPr>
              <a:t>The model takes around 1~3 hours to train. The time &amp; energy required makes it difficult for us to train as many iterations as we want for the ideal feature selection, hyperparameter tuning, etc.</a:t>
            </a:r>
            <a:endParaRPr sz="1200">
              <a:latin typeface="Calibri"/>
              <a:ea typeface="Calibri"/>
              <a:cs typeface="Calibri"/>
              <a:sym typeface="Calibri"/>
            </a:endParaRPr>
          </a:p>
        </p:txBody>
      </p:sp>
      <p:grpSp>
        <p:nvGrpSpPr>
          <p:cNvPr id="1381" name="Google Shape;1381;p56"/>
          <p:cNvGrpSpPr/>
          <p:nvPr/>
        </p:nvGrpSpPr>
        <p:grpSpPr>
          <a:xfrm>
            <a:off x="6193207" y="1266900"/>
            <a:ext cx="470800" cy="555386"/>
            <a:chOff x="7139550" y="1366125"/>
            <a:chExt cx="470800" cy="555386"/>
          </a:xfrm>
        </p:grpSpPr>
        <p:sp>
          <p:nvSpPr>
            <p:cNvPr id="1382" name="Google Shape;1382;p56"/>
            <p:cNvSpPr/>
            <p:nvPr/>
          </p:nvSpPr>
          <p:spPr>
            <a:xfrm>
              <a:off x="7143918" y="1908112"/>
              <a:ext cx="445540" cy="13399"/>
            </a:xfrm>
            <a:custGeom>
              <a:avLst/>
              <a:gdLst/>
              <a:ahLst/>
              <a:cxnLst/>
              <a:rect l="l" t="t" r="r" b="b"/>
              <a:pathLst>
                <a:path w="7548" h="227" extrusionOk="0">
                  <a:moveTo>
                    <a:pt x="4634" y="1"/>
                  </a:moveTo>
                  <a:cubicBezTo>
                    <a:pt x="4473" y="1"/>
                    <a:pt x="4324" y="2"/>
                    <a:pt x="4195" y="4"/>
                  </a:cubicBezTo>
                  <a:cubicBezTo>
                    <a:pt x="4036" y="6"/>
                    <a:pt x="3907" y="9"/>
                    <a:pt x="3816" y="13"/>
                  </a:cubicBezTo>
                  <a:lnTo>
                    <a:pt x="3676" y="16"/>
                  </a:lnTo>
                  <a:lnTo>
                    <a:pt x="3157" y="34"/>
                  </a:lnTo>
                  <a:cubicBezTo>
                    <a:pt x="2839" y="45"/>
                    <a:pt x="2413" y="61"/>
                    <a:pt x="1966" y="74"/>
                  </a:cubicBezTo>
                  <a:cubicBezTo>
                    <a:pt x="1742" y="79"/>
                    <a:pt x="1513" y="84"/>
                    <a:pt x="1291" y="86"/>
                  </a:cubicBezTo>
                  <a:lnTo>
                    <a:pt x="964" y="86"/>
                  </a:lnTo>
                  <a:lnTo>
                    <a:pt x="661" y="81"/>
                  </a:lnTo>
                  <a:lnTo>
                    <a:pt x="411" y="72"/>
                  </a:lnTo>
                  <a:cubicBezTo>
                    <a:pt x="392" y="72"/>
                    <a:pt x="373" y="71"/>
                    <a:pt x="353" y="71"/>
                  </a:cubicBezTo>
                  <a:cubicBezTo>
                    <a:pt x="301" y="71"/>
                    <a:pt x="249" y="73"/>
                    <a:pt x="196" y="77"/>
                  </a:cubicBezTo>
                  <a:cubicBezTo>
                    <a:pt x="132" y="84"/>
                    <a:pt x="73" y="93"/>
                    <a:pt x="1" y="106"/>
                  </a:cubicBezTo>
                  <a:cubicBezTo>
                    <a:pt x="64" y="127"/>
                    <a:pt x="128" y="142"/>
                    <a:pt x="191" y="156"/>
                  </a:cubicBezTo>
                  <a:cubicBezTo>
                    <a:pt x="264" y="172"/>
                    <a:pt x="334" y="179"/>
                    <a:pt x="407" y="181"/>
                  </a:cubicBezTo>
                  <a:cubicBezTo>
                    <a:pt x="452" y="183"/>
                    <a:pt x="545" y="188"/>
                    <a:pt x="658" y="190"/>
                  </a:cubicBezTo>
                  <a:lnTo>
                    <a:pt x="962" y="195"/>
                  </a:lnTo>
                  <a:cubicBezTo>
                    <a:pt x="1035" y="195"/>
                    <a:pt x="1107" y="196"/>
                    <a:pt x="1180" y="196"/>
                  </a:cubicBezTo>
                  <a:cubicBezTo>
                    <a:pt x="1217" y="196"/>
                    <a:pt x="1254" y="195"/>
                    <a:pt x="1291" y="195"/>
                  </a:cubicBezTo>
                  <a:cubicBezTo>
                    <a:pt x="1515" y="195"/>
                    <a:pt x="1744" y="190"/>
                    <a:pt x="1969" y="183"/>
                  </a:cubicBezTo>
                  <a:cubicBezTo>
                    <a:pt x="2418" y="172"/>
                    <a:pt x="2844" y="156"/>
                    <a:pt x="3159" y="142"/>
                  </a:cubicBezTo>
                  <a:lnTo>
                    <a:pt x="3678" y="124"/>
                  </a:lnTo>
                  <a:lnTo>
                    <a:pt x="3818" y="122"/>
                  </a:lnTo>
                  <a:cubicBezTo>
                    <a:pt x="3909" y="120"/>
                    <a:pt x="4038" y="115"/>
                    <a:pt x="4195" y="113"/>
                  </a:cubicBezTo>
                  <a:cubicBezTo>
                    <a:pt x="4324" y="111"/>
                    <a:pt x="4473" y="110"/>
                    <a:pt x="4633" y="110"/>
                  </a:cubicBezTo>
                  <a:cubicBezTo>
                    <a:pt x="4865" y="110"/>
                    <a:pt x="5122" y="113"/>
                    <a:pt x="5385" y="122"/>
                  </a:cubicBezTo>
                  <a:cubicBezTo>
                    <a:pt x="5607" y="131"/>
                    <a:pt x="5836" y="142"/>
                    <a:pt x="6056" y="158"/>
                  </a:cubicBezTo>
                  <a:lnTo>
                    <a:pt x="6382" y="186"/>
                  </a:lnTo>
                  <a:cubicBezTo>
                    <a:pt x="6491" y="192"/>
                    <a:pt x="6596" y="197"/>
                    <a:pt x="6695" y="199"/>
                  </a:cubicBezTo>
                  <a:lnTo>
                    <a:pt x="6840" y="204"/>
                  </a:lnTo>
                  <a:lnTo>
                    <a:pt x="6970" y="208"/>
                  </a:lnTo>
                  <a:lnTo>
                    <a:pt x="7040" y="210"/>
                  </a:lnTo>
                  <a:cubicBezTo>
                    <a:pt x="7083" y="213"/>
                    <a:pt x="7115" y="215"/>
                    <a:pt x="7137" y="217"/>
                  </a:cubicBezTo>
                  <a:cubicBezTo>
                    <a:pt x="7221" y="224"/>
                    <a:pt x="7287" y="226"/>
                    <a:pt x="7350" y="226"/>
                  </a:cubicBezTo>
                  <a:lnTo>
                    <a:pt x="7548" y="222"/>
                  </a:lnTo>
                  <a:cubicBezTo>
                    <a:pt x="7423" y="156"/>
                    <a:pt x="7287" y="118"/>
                    <a:pt x="7149" y="108"/>
                  </a:cubicBezTo>
                  <a:cubicBezTo>
                    <a:pt x="7124" y="106"/>
                    <a:pt x="7092" y="104"/>
                    <a:pt x="7047" y="102"/>
                  </a:cubicBezTo>
                  <a:lnTo>
                    <a:pt x="6976" y="97"/>
                  </a:lnTo>
                  <a:lnTo>
                    <a:pt x="6845" y="93"/>
                  </a:lnTo>
                  <a:lnTo>
                    <a:pt x="6700" y="88"/>
                  </a:lnTo>
                  <a:cubicBezTo>
                    <a:pt x="6600" y="86"/>
                    <a:pt x="6498" y="84"/>
                    <a:pt x="6391" y="74"/>
                  </a:cubicBezTo>
                  <a:lnTo>
                    <a:pt x="6065" y="50"/>
                  </a:lnTo>
                  <a:cubicBezTo>
                    <a:pt x="5843" y="34"/>
                    <a:pt x="5612" y="20"/>
                    <a:pt x="5389" y="13"/>
                  </a:cubicBezTo>
                  <a:cubicBezTo>
                    <a:pt x="5125" y="4"/>
                    <a:pt x="4867" y="1"/>
                    <a:pt x="4634"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7139550" y="1370788"/>
              <a:ext cx="29750" cy="543466"/>
            </a:xfrm>
            <a:custGeom>
              <a:avLst/>
              <a:gdLst/>
              <a:ahLst/>
              <a:cxnLst/>
              <a:rect l="l" t="t" r="r" b="b"/>
              <a:pathLst>
                <a:path w="504" h="9207" extrusionOk="0">
                  <a:moveTo>
                    <a:pt x="447" y="1"/>
                  </a:moveTo>
                  <a:lnTo>
                    <a:pt x="447" y="1"/>
                  </a:lnTo>
                  <a:cubicBezTo>
                    <a:pt x="417" y="21"/>
                    <a:pt x="395" y="51"/>
                    <a:pt x="383" y="85"/>
                  </a:cubicBezTo>
                  <a:cubicBezTo>
                    <a:pt x="370" y="116"/>
                    <a:pt x="363" y="150"/>
                    <a:pt x="361" y="184"/>
                  </a:cubicBezTo>
                  <a:cubicBezTo>
                    <a:pt x="356" y="218"/>
                    <a:pt x="356" y="250"/>
                    <a:pt x="356" y="286"/>
                  </a:cubicBezTo>
                  <a:cubicBezTo>
                    <a:pt x="354" y="320"/>
                    <a:pt x="356" y="359"/>
                    <a:pt x="358" y="400"/>
                  </a:cubicBezTo>
                  <a:cubicBezTo>
                    <a:pt x="361" y="443"/>
                    <a:pt x="365" y="538"/>
                    <a:pt x="372" y="649"/>
                  </a:cubicBezTo>
                  <a:cubicBezTo>
                    <a:pt x="372" y="679"/>
                    <a:pt x="374" y="708"/>
                    <a:pt x="374" y="738"/>
                  </a:cubicBezTo>
                  <a:lnTo>
                    <a:pt x="379" y="835"/>
                  </a:lnTo>
                  <a:cubicBezTo>
                    <a:pt x="381" y="899"/>
                    <a:pt x="383" y="967"/>
                    <a:pt x="386" y="1032"/>
                  </a:cubicBezTo>
                  <a:cubicBezTo>
                    <a:pt x="386" y="1100"/>
                    <a:pt x="388" y="1168"/>
                    <a:pt x="388" y="1239"/>
                  </a:cubicBezTo>
                  <a:cubicBezTo>
                    <a:pt x="390" y="1307"/>
                    <a:pt x="388" y="1377"/>
                    <a:pt x="390" y="1447"/>
                  </a:cubicBezTo>
                  <a:cubicBezTo>
                    <a:pt x="390" y="1728"/>
                    <a:pt x="388" y="2016"/>
                    <a:pt x="381" y="2300"/>
                  </a:cubicBezTo>
                  <a:cubicBezTo>
                    <a:pt x="365" y="2866"/>
                    <a:pt x="336" y="3406"/>
                    <a:pt x="315" y="3805"/>
                  </a:cubicBezTo>
                  <a:cubicBezTo>
                    <a:pt x="293" y="4201"/>
                    <a:pt x="277" y="4460"/>
                    <a:pt x="277" y="4460"/>
                  </a:cubicBezTo>
                  <a:cubicBezTo>
                    <a:pt x="277" y="4460"/>
                    <a:pt x="52" y="8073"/>
                    <a:pt x="9" y="8794"/>
                  </a:cubicBezTo>
                  <a:cubicBezTo>
                    <a:pt x="0" y="8933"/>
                    <a:pt x="9" y="9071"/>
                    <a:pt x="39" y="9207"/>
                  </a:cubicBezTo>
                  <a:cubicBezTo>
                    <a:pt x="84" y="9075"/>
                    <a:pt x="111" y="8939"/>
                    <a:pt x="118" y="8803"/>
                  </a:cubicBezTo>
                  <a:cubicBezTo>
                    <a:pt x="163" y="8080"/>
                    <a:pt x="388" y="4464"/>
                    <a:pt x="388" y="4464"/>
                  </a:cubicBezTo>
                  <a:cubicBezTo>
                    <a:pt x="388" y="4464"/>
                    <a:pt x="401" y="4208"/>
                    <a:pt x="426" y="3809"/>
                  </a:cubicBezTo>
                  <a:cubicBezTo>
                    <a:pt x="449" y="3410"/>
                    <a:pt x="476" y="2871"/>
                    <a:pt x="492" y="2302"/>
                  </a:cubicBezTo>
                  <a:cubicBezTo>
                    <a:pt x="499" y="2018"/>
                    <a:pt x="503" y="1728"/>
                    <a:pt x="501" y="1445"/>
                  </a:cubicBezTo>
                  <a:cubicBezTo>
                    <a:pt x="501" y="1375"/>
                    <a:pt x="501" y="1304"/>
                    <a:pt x="501" y="1236"/>
                  </a:cubicBezTo>
                  <a:cubicBezTo>
                    <a:pt x="499" y="1166"/>
                    <a:pt x="497" y="1098"/>
                    <a:pt x="497" y="1030"/>
                  </a:cubicBezTo>
                  <a:cubicBezTo>
                    <a:pt x="497" y="962"/>
                    <a:pt x="492" y="896"/>
                    <a:pt x="490" y="831"/>
                  </a:cubicBezTo>
                  <a:cubicBezTo>
                    <a:pt x="490" y="799"/>
                    <a:pt x="488" y="767"/>
                    <a:pt x="485" y="733"/>
                  </a:cubicBezTo>
                  <a:cubicBezTo>
                    <a:pt x="485" y="701"/>
                    <a:pt x="483" y="674"/>
                    <a:pt x="483" y="645"/>
                  </a:cubicBezTo>
                  <a:cubicBezTo>
                    <a:pt x="476" y="531"/>
                    <a:pt x="472" y="441"/>
                    <a:pt x="469" y="395"/>
                  </a:cubicBezTo>
                  <a:cubicBezTo>
                    <a:pt x="465" y="348"/>
                    <a:pt x="463" y="314"/>
                    <a:pt x="458" y="280"/>
                  </a:cubicBezTo>
                  <a:cubicBezTo>
                    <a:pt x="454" y="243"/>
                    <a:pt x="447" y="212"/>
                    <a:pt x="440" y="182"/>
                  </a:cubicBezTo>
                  <a:cubicBezTo>
                    <a:pt x="435" y="153"/>
                    <a:pt x="431" y="123"/>
                    <a:pt x="429" y="94"/>
                  </a:cubicBezTo>
                  <a:cubicBezTo>
                    <a:pt x="424" y="62"/>
                    <a:pt x="431" y="30"/>
                    <a:pt x="447"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7586975" y="1370670"/>
              <a:ext cx="23375" cy="550549"/>
            </a:xfrm>
            <a:custGeom>
              <a:avLst/>
              <a:gdLst/>
              <a:ahLst/>
              <a:cxnLst/>
              <a:rect l="l" t="t" r="r" b="b"/>
              <a:pathLst>
                <a:path w="396" h="9327" extrusionOk="0">
                  <a:moveTo>
                    <a:pt x="336" y="1"/>
                  </a:moveTo>
                  <a:lnTo>
                    <a:pt x="336" y="1"/>
                  </a:lnTo>
                  <a:cubicBezTo>
                    <a:pt x="311" y="26"/>
                    <a:pt x="293" y="57"/>
                    <a:pt x="284" y="91"/>
                  </a:cubicBezTo>
                  <a:cubicBezTo>
                    <a:pt x="275" y="123"/>
                    <a:pt x="268" y="157"/>
                    <a:pt x="264" y="189"/>
                  </a:cubicBezTo>
                  <a:cubicBezTo>
                    <a:pt x="257" y="261"/>
                    <a:pt x="255" y="334"/>
                    <a:pt x="259" y="404"/>
                  </a:cubicBezTo>
                  <a:cubicBezTo>
                    <a:pt x="262" y="449"/>
                    <a:pt x="264" y="542"/>
                    <a:pt x="268" y="653"/>
                  </a:cubicBezTo>
                  <a:cubicBezTo>
                    <a:pt x="268" y="683"/>
                    <a:pt x="268" y="712"/>
                    <a:pt x="271" y="744"/>
                  </a:cubicBezTo>
                  <a:cubicBezTo>
                    <a:pt x="271" y="774"/>
                    <a:pt x="273" y="810"/>
                    <a:pt x="273" y="842"/>
                  </a:cubicBezTo>
                  <a:cubicBezTo>
                    <a:pt x="273" y="907"/>
                    <a:pt x="277" y="975"/>
                    <a:pt x="277" y="1043"/>
                  </a:cubicBezTo>
                  <a:cubicBezTo>
                    <a:pt x="280" y="1179"/>
                    <a:pt x="282" y="1320"/>
                    <a:pt x="282" y="1463"/>
                  </a:cubicBezTo>
                  <a:cubicBezTo>
                    <a:pt x="282" y="1748"/>
                    <a:pt x="280" y="2041"/>
                    <a:pt x="275" y="2329"/>
                  </a:cubicBezTo>
                  <a:cubicBezTo>
                    <a:pt x="264" y="2902"/>
                    <a:pt x="243" y="3451"/>
                    <a:pt x="228" y="3854"/>
                  </a:cubicBezTo>
                  <a:cubicBezTo>
                    <a:pt x="212" y="4258"/>
                    <a:pt x="198" y="4519"/>
                    <a:pt x="198" y="4519"/>
                  </a:cubicBezTo>
                  <a:lnTo>
                    <a:pt x="5" y="8916"/>
                  </a:lnTo>
                  <a:cubicBezTo>
                    <a:pt x="1" y="9055"/>
                    <a:pt x="12" y="9193"/>
                    <a:pt x="44" y="9327"/>
                  </a:cubicBezTo>
                  <a:cubicBezTo>
                    <a:pt x="87" y="9195"/>
                    <a:pt x="112" y="9059"/>
                    <a:pt x="116" y="8921"/>
                  </a:cubicBezTo>
                  <a:lnTo>
                    <a:pt x="309" y="4523"/>
                  </a:lnTo>
                  <a:cubicBezTo>
                    <a:pt x="309" y="4523"/>
                    <a:pt x="320" y="4262"/>
                    <a:pt x="339" y="3859"/>
                  </a:cubicBezTo>
                  <a:cubicBezTo>
                    <a:pt x="357" y="3453"/>
                    <a:pt x="375" y="2905"/>
                    <a:pt x="386" y="2331"/>
                  </a:cubicBezTo>
                  <a:cubicBezTo>
                    <a:pt x="391" y="2043"/>
                    <a:pt x="395" y="1748"/>
                    <a:pt x="393" y="1463"/>
                  </a:cubicBezTo>
                  <a:cubicBezTo>
                    <a:pt x="393" y="1322"/>
                    <a:pt x="391" y="1179"/>
                    <a:pt x="388" y="1041"/>
                  </a:cubicBezTo>
                  <a:cubicBezTo>
                    <a:pt x="388" y="973"/>
                    <a:pt x="386" y="905"/>
                    <a:pt x="384" y="839"/>
                  </a:cubicBezTo>
                  <a:cubicBezTo>
                    <a:pt x="384" y="805"/>
                    <a:pt x="384" y="774"/>
                    <a:pt x="382" y="740"/>
                  </a:cubicBezTo>
                  <a:cubicBezTo>
                    <a:pt x="379" y="708"/>
                    <a:pt x="379" y="681"/>
                    <a:pt x="379" y="651"/>
                  </a:cubicBezTo>
                  <a:cubicBezTo>
                    <a:pt x="375" y="538"/>
                    <a:pt x="373" y="447"/>
                    <a:pt x="368" y="400"/>
                  </a:cubicBezTo>
                  <a:cubicBezTo>
                    <a:pt x="366" y="329"/>
                    <a:pt x="357" y="257"/>
                    <a:pt x="345" y="186"/>
                  </a:cubicBezTo>
                  <a:cubicBezTo>
                    <a:pt x="341" y="157"/>
                    <a:pt x="334" y="128"/>
                    <a:pt x="332" y="98"/>
                  </a:cubicBezTo>
                  <a:cubicBezTo>
                    <a:pt x="325" y="64"/>
                    <a:pt x="327" y="32"/>
                    <a:pt x="336"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7163102" y="1366125"/>
              <a:ext cx="443474" cy="13576"/>
            </a:xfrm>
            <a:custGeom>
              <a:avLst/>
              <a:gdLst/>
              <a:ahLst/>
              <a:cxnLst/>
              <a:rect l="l" t="t" r="r" b="b"/>
              <a:pathLst>
                <a:path w="7513" h="230" extrusionOk="0">
                  <a:moveTo>
                    <a:pt x="5934" y="1"/>
                  </a:moveTo>
                  <a:cubicBezTo>
                    <a:pt x="5810" y="1"/>
                    <a:pt x="5685" y="3"/>
                    <a:pt x="5563" y="5"/>
                  </a:cubicBezTo>
                  <a:cubicBezTo>
                    <a:pt x="5341" y="10"/>
                    <a:pt x="5123" y="19"/>
                    <a:pt x="4922" y="25"/>
                  </a:cubicBezTo>
                  <a:lnTo>
                    <a:pt x="4378" y="44"/>
                  </a:lnTo>
                  <a:lnTo>
                    <a:pt x="3861" y="57"/>
                  </a:lnTo>
                  <a:cubicBezTo>
                    <a:pt x="3861" y="57"/>
                    <a:pt x="3051" y="80"/>
                    <a:pt x="2161" y="91"/>
                  </a:cubicBezTo>
                  <a:cubicBezTo>
                    <a:pt x="1714" y="98"/>
                    <a:pt x="1247" y="100"/>
                    <a:pt x="852" y="103"/>
                  </a:cubicBezTo>
                  <a:lnTo>
                    <a:pt x="408" y="103"/>
                  </a:lnTo>
                  <a:cubicBezTo>
                    <a:pt x="400" y="102"/>
                    <a:pt x="393" y="102"/>
                    <a:pt x="385" y="102"/>
                  </a:cubicBezTo>
                  <a:cubicBezTo>
                    <a:pt x="255" y="102"/>
                    <a:pt x="124" y="121"/>
                    <a:pt x="0" y="157"/>
                  </a:cubicBezTo>
                  <a:cubicBezTo>
                    <a:pt x="132" y="193"/>
                    <a:pt x="270" y="214"/>
                    <a:pt x="408" y="214"/>
                  </a:cubicBezTo>
                  <a:lnTo>
                    <a:pt x="852" y="214"/>
                  </a:lnTo>
                  <a:cubicBezTo>
                    <a:pt x="1249" y="214"/>
                    <a:pt x="1716" y="207"/>
                    <a:pt x="2161" y="202"/>
                  </a:cubicBezTo>
                  <a:cubicBezTo>
                    <a:pt x="3054" y="191"/>
                    <a:pt x="3865" y="168"/>
                    <a:pt x="3865" y="168"/>
                  </a:cubicBezTo>
                  <a:lnTo>
                    <a:pt x="4382" y="152"/>
                  </a:lnTo>
                  <a:lnTo>
                    <a:pt x="4926" y="137"/>
                  </a:lnTo>
                  <a:cubicBezTo>
                    <a:pt x="5128" y="130"/>
                    <a:pt x="5346" y="121"/>
                    <a:pt x="5568" y="116"/>
                  </a:cubicBezTo>
                  <a:cubicBezTo>
                    <a:pt x="5690" y="114"/>
                    <a:pt x="5813" y="112"/>
                    <a:pt x="5936" y="112"/>
                  </a:cubicBezTo>
                  <a:cubicBezTo>
                    <a:pt x="6037" y="112"/>
                    <a:pt x="6137" y="113"/>
                    <a:pt x="6237" y="116"/>
                  </a:cubicBezTo>
                  <a:cubicBezTo>
                    <a:pt x="6348" y="118"/>
                    <a:pt x="6454" y="125"/>
                    <a:pt x="6561" y="132"/>
                  </a:cubicBezTo>
                  <a:cubicBezTo>
                    <a:pt x="6613" y="134"/>
                    <a:pt x="6665" y="141"/>
                    <a:pt x="6715" y="146"/>
                  </a:cubicBezTo>
                  <a:cubicBezTo>
                    <a:pt x="6740" y="148"/>
                    <a:pt x="6767" y="150"/>
                    <a:pt x="6790" y="152"/>
                  </a:cubicBezTo>
                  <a:lnTo>
                    <a:pt x="6860" y="161"/>
                  </a:lnTo>
                  <a:cubicBezTo>
                    <a:pt x="6969" y="175"/>
                    <a:pt x="7059" y="189"/>
                    <a:pt x="7105" y="198"/>
                  </a:cubicBezTo>
                  <a:cubicBezTo>
                    <a:pt x="7227" y="218"/>
                    <a:pt x="7352" y="230"/>
                    <a:pt x="7478" y="230"/>
                  </a:cubicBezTo>
                  <a:cubicBezTo>
                    <a:pt x="7490" y="230"/>
                    <a:pt x="7501" y="230"/>
                    <a:pt x="7513" y="229"/>
                  </a:cubicBezTo>
                  <a:cubicBezTo>
                    <a:pt x="7393" y="159"/>
                    <a:pt x="7261" y="112"/>
                    <a:pt x="7123" y="89"/>
                  </a:cubicBezTo>
                  <a:cubicBezTo>
                    <a:pt x="7078" y="80"/>
                    <a:pt x="6985" y="66"/>
                    <a:pt x="6874" y="50"/>
                  </a:cubicBezTo>
                  <a:lnTo>
                    <a:pt x="6803" y="44"/>
                  </a:lnTo>
                  <a:cubicBezTo>
                    <a:pt x="6778" y="39"/>
                    <a:pt x="6751" y="37"/>
                    <a:pt x="6726" y="35"/>
                  </a:cubicBezTo>
                  <a:cubicBezTo>
                    <a:pt x="6674" y="30"/>
                    <a:pt x="6622" y="25"/>
                    <a:pt x="6567" y="21"/>
                  </a:cubicBezTo>
                  <a:cubicBezTo>
                    <a:pt x="6461" y="14"/>
                    <a:pt x="6352" y="7"/>
                    <a:pt x="6239" y="5"/>
                  </a:cubicBezTo>
                  <a:cubicBezTo>
                    <a:pt x="6138" y="2"/>
                    <a:pt x="6036" y="1"/>
                    <a:pt x="5934"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7307836" y="1598869"/>
              <a:ext cx="105954" cy="143437"/>
            </a:xfrm>
            <a:custGeom>
              <a:avLst/>
              <a:gdLst/>
              <a:ahLst/>
              <a:cxnLst/>
              <a:rect l="l" t="t" r="r" b="b"/>
              <a:pathLst>
                <a:path w="1795" h="2430" extrusionOk="0">
                  <a:moveTo>
                    <a:pt x="1186" y="1"/>
                  </a:moveTo>
                  <a:cubicBezTo>
                    <a:pt x="1138" y="1"/>
                    <a:pt x="1091" y="6"/>
                    <a:pt x="1044" y="18"/>
                  </a:cubicBezTo>
                  <a:cubicBezTo>
                    <a:pt x="980" y="36"/>
                    <a:pt x="917" y="59"/>
                    <a:pt x="856" y="86"/>
                  </a:cubicBezTo>
                  <a:cubicBezTo>
                    <a:pt x="928" y="90"/>
                    <a:pt x="989" y="95"/>
                    <a:pt x="1051" y="99"/>
                  </a:cubicBezTo>
                  <a:cubicBezTo>
                    <a:pt x="1112" y="104"/>
                    <a:pt x="1175" y="104"/>
                    <a:pt x="1252" y="118"/>
                  </a:cubicBezTo>
                  <a:cubicBezTo>
                    <a:pt x="1327" y="127"/>
                    <a:pt x="1397" y="156"/>
                    <a:pt x="1456" y="199"/>
                  </a:cubicBezTo>
                  <a:cubicBezTo>
                    <a:pt x="1459" y="201"/>
                    <a:pt x="1461" y="204"/>
                    <a:pt x="1463" y="206"/>
                  </a:cubicBezTo>
                  <a:lnTo>
                    <a:pt x="1474" y="215"/>
                  </a:lnTo>
                  <a:cubicBezTo>
                    <a:pt x="1481" y="222"/>
                    <a:pt x="1488" y="226"/>
                    <a:pt x="1495" y="233"/>
                  </a:cubicBezTo>
                  <a:cubicBezTo>
                    <a:pt x="1506" y="247"/>
                    <a:pt x="1520" y="258"/>
                    <a:pt x="1531" y="272"/>
                  </a:cubicBezTo>
                  <a:cubicBezTo>
                    <a:pt x="1542" y="288"/>
                    <a:pt x="1554" y="301"/>
                    <a:pt x="1563" y="317"/>
                  </a:cubicBezTo>
                  <a:cubicBezTo>
                    <a:pt x="1570" y="326"/>
                    <a:pt x="1574" y="333"/>
                    <a:pt x="1579" y="342"/>
                  </a:cubicBezTo>
                  <a:lnTo>
                    <a:pt x="1592" y="367"/>
                  </a:lnTo>
                  <a:cubicBezTo>
                    <a:pt x="1631" y="437"/>
                    <a:pt x="1656" y="514"/>
                    <a:pt x="1667" y="596"/>
                  </a:cubicBezTo>
                  <a:cubicBezTo>
                    <a:pt x="1681" y="678"/>
                    <a:pt x="1683" y="764"/>
                    <a:pt x="1676" y="848"/>
                  </a:cubicBezTo>
                  <a:cubicBezTo>
                    <a:pt x="1667" y="934"/>
                    <a:pt x="1654" y="1020"/>
                    <a:pt x="1635" y="1104"/>
                  </a:cubicBezTo>
                  <a:cubicBezTo>
                    <a:pt x="1599" y="1274"/>
                    <a:pt x="1556" y="1446"/>
                    <a:pt x="1542" y="1612"/>
                  </a:cubicBezTo>
                  <a:cubicBezTo>
                    <a:pt x="1536" y="1695"/>
                    <a:pt x="1536" y="1772"/>
                    <a:pt x="1533" y="1845"/>
                  </a:cubicBezTo>
                  <a:cubicBezTo>
                    <a:pt x="1533" y="1908"/>
                    <a:pt x="1527" y="1974"/>
                    <a:pt x="1518" y="2038"/>
                  </a:cubicBezTo>
                  <a:cubicBezTo>
                    <a:pt x="1497" y="2153"/>
                    <a:pt x="1450" y="2228"/>
                    <a:pt x="1402" y="2262"/>
                  </a:cubicBezTo>
                  <a:cubicBezTo>
                    <a:pt x="1384" y="2278"/>
                    <a:pt x="1366" y="2289"/>
                    <a:pt x="1345" y="2298"/>
                  </a:cubicBezTo>
                  <a:lnTo>
                    <a:pt x="1323" y="2307"/>
                  </a:lnTo>
                  <a:lnTo>
                    <a:pt x="1316" y="2307"/>
                  </a:lnTo>
                  <a:lnTo>
                    <a:pt x="1300" y="2312"/>
                  </a:lnTo>
                  <a:cubicBezTo>
                    <a:pt x="1277" y="2319"/>
                    <a:pt x="1252" y="2321"/>
                    <a:pt x="1230" y="2321"/>
                  </a:cubicBezTo>
                  <a:cubicBezTo>
                    <a:pt x="1141" y="2319"/>
                    <a:pt x="1055" y="2287"/>
                    <a:pt x="985" y="2235"/>
                  </a:cubicBezTo>
                  <a:cubicBezTo>
                    <a:pt x="935" y="2196"/>
                    <a:pt x="892" y="2151"/>
                    <a:pt x="856" y="2101"/>
                  </a:cubicBezTo>
                  <a:cubicBezTo>
                    <a:pt x="813" y="2042"/>
                    <a:pt x="774" y="1979"/>
                    <a:pt x="738" y="1915"/>
                  </a:cubicBezTo>
                  <a:lnTo>
                    <a:pt x="504" y="1462"/>
                  </a:lnTo>
                  <a:lnTo>
                    <a:pt x="259" y="988"/>
                  </a:lnTo>
                  <a:cubicBezTo>
                    <a:pt x="180" y="834"/>
                    <a:pt x="119" y="680"/>
                    <a:pt x="114" y="535"/>
                  </a:cubicBezTo>
                  <a:cubicBezTo>
                    <a:pt x="114" y="501"/>
                    <a:pt x="117" y="467"/>
                    <a:pt x="123" y="433"/>
                  </a:cubicBezTo>
                  <a:cubicBezTo>
                    <a:pt x="126" y="417"/>
                    <a:pt x="130" y="401"/>
                    <a:pt x="135" y="385"/>
                  </a:cubicBezTo>
                  <a:cubicBezTo>
                    <a:pt x="137" y="378"/>
                    <a:pt x="139" y="372"/>
                    <a:pt x="144" y="365"/>
                  </a:cubicBezTo>
                  <a:lnTo>
                    <a:pt x="146" y="353"/>
                  </a:lnTo>
                  <a:cubicBezTo>
                    <a:pt x="148" y="351"/>
                    <a:pt x="148" y="349"/>
                    <a:pt x="148" y="349"/>
                  </a:cubicBezTo>
                  <a:lnTo>
                    <a:pt x="148" y="347"/>
                  </a:lnTo>
                  <a:lnTo>
                    <a:pt x="164" y="317"/>
                  </a:lnTo>
                  <a:cubicBezTo>
                    <a:pt x="169" y="308"/>
                    <a:pt x="173" y="301"/>
                    <a:pt x="178" y="292"/>
                  </a:cubicBezTo>
                  <a:cubicBezTo>
                    <a:pt x="196" y="267"/>
                    <a:pt x="214" y="245"/>
                    <a:pt x="234" y="224"/>
                  </a:cubicBezTo>
                  <a:cubicBezTo>
                    <a:pt x="259" y="201"/>
                    <a:pt x="287" y="179"/>
                    <a:pt x="314" y="158"/>
                  </a:cubicBezTo>
                  <a:cubicBezTo>
                    <a:pt x="339" y="143"/>
                    <a:pt x="364" y="127"/>
                    <a:pt x="391" y="111"/>
                  </a:cubicBezTo>
                  <a:cubicBezTo>
                    <a:pt x="445" y="81"/>
                    <a:pt x="504" y="61"/>
                    <a:pt x="568" y="50"/>
                  </a:cubicBezTo>
                  <a:cubicBezTo>
                    <a:pt x="527" y="35"/>
                    <a:pt x="484" y="28"/>
                    <a:pt x="441" y="28"/>
                  </a:cubicBezTo>
                  <a:cubicBezTo>
                    <a:pt x="415" y="28"/>
                    <a:pt x="389" y="31"/>
                    <a:pt x="364" y="36"/>
                  </a:cubicBezTo>
                  <a:cubicBezTo>
                    <a:pt x="327" y="43"/>
                    <a:pt x="293" y="54"/>
                    <a:pt x="262" y="72"/>
                  </a:cubicBezTo>
                  <a:cubicBezTo>
                    <a:pt x="223" y="90"/>
                    <a:pt x="187" y="115"/>
                    <a:pt x="157" y="145"/>
                  </a:cubicBezTo>
                  <a:cubicBezTo>
                    <a:pt x="130" y="172"/>
                    <a:pt x="105" y="199"/>
                    <a:pt x="85" y="231"/>
                  </a:cubicBezTo>
                  <a:lnTo>
                    <a:pt x="64" y="263"/>
                  </a:lnTo>
                  <a:cubicBezTo>
                    <a:pt x="60" y="274"/>
                    <a:pt x="53" y="288"/>
                    <a:pt x="46" y="299"/>
                  </a:cubicBezTo>
                  <a:lnTo>
                    <a:pt x="46" y="301"/>
                  </a:lnTo>
                  <a:cubicBezTo>
                    <a:pt x="46" y="303"/>
                    <a:pt x="44" y="306"/>
                    <a:pt x="44" y="308"/>
                  </a:cubicBezTo>
                  <a:lnTo>
                    <a:pt x="39" y="322"/>
                  </a:lnTo>
                  <a:cubicBezTo>
                    <a:pt x="35" y="333"/>
                    <a:pt x="30" y="342"/>
                    <a:pt x="28" y="351"/>
                  </a:cubicBezTo>
                  <a:cubicBezTo>
                    <a:pt x="24" y="372"/>
                    <a:pt x="17" y="390"/>
                    <a:pt x="12" y="410"/>
                  </a:cubicBezTo>
                  <a:cubicBezTo>
                    <a:pt x="5" y="451"/>
                    <a:pt x="1" y="494"/>
                    <a:pt x="3" y="537"/>
                  </a:cubicBezTo>
                  <a:cubicBezTo>
                    <a:pt x="8" y="709"/>
                    <a:pt x="80" y="879"/>
                    <a:pt x="160" y="1036"/>
                  </a:cubicBezTo>
                  <a:lnTo>
                    <a:pt x="404" y="1512"/>
                  </a:lnTo>
                  <a:cubicBezTo>
                    <a:pt x="486" y="1668"/>
                    <a:pt x="568" y="1822"/>
                    <a:pt x="640" y="1965"/>
                  </a:cubicBezTo>
                  <a:cubicBezTo>
                    <a:pt x="677" y="2035"/>
                    <a:pt x="720" y="2101"/>
                    <a:pt x="765" y="2167"/>
                  </a:cubicBezTo>
                  <a:cubicBezTo>
                    <a:pt x="808" y="2226"/>
                    <a:pt x="860" y="2278"/>
                    <a:pt x="917" y="2321"/>
                  </a:cubicBezTo>
                  <a:cubicBezTo>
                    <a:pt x="1007" y="2389"/>
                    <a:pt x="1116" y="2428"/>
                    <a:pt x="1227" y="2430"/>
                  </a:cubicBezTo>
                  <a:cubicBezTo>
                    <a:pt x="1259" y="2430"/>
                    <a:pt x="1291" y="2425"/>
                    <a:pt x="1323" y="2419"/>
                  </a:cubicBezTo>
                  <a:cubicBezTo>
                    <a:pt x="1345" y="2414"/>
                    <a:pt x="1354" y="2412"/>
                    <a:pt x="1354" y="2412"/>
                  </a:cubicBezTo>
                  <a:lnTo>
                    <a:pt x="1388" y="2398"/>
                  </a:lnTo>
                  <a:cubicBezTo>
                    <a:pt x="1418" y="2387"/>
                    <a:pt x="1445" y="2369"/>
                    <a:pt x="1470" y="2348"/>
                  </a:cubicBezTo>
                  <a:cubicBezTo>
                    <a:pt x="1511" y="2317"/>
                    <a:pt x="1542" y="2278"/>
                    <a:pt x="1567" y="2235"/>
                  </a:cubicBezTo>
                  <a:cubicBezTo>
                    <a:pt x="1597" y="2178"/>
                    <a:pt x="1615" y="2119"/>
                    <a:pt x="1626" y="2058"/>
                  </a:cubicBezTo>
                  <a:cubicBezTo>
                    <a:pt x="1638" y="1988"/>
                    <a:pt x="1645" y="1918"/>
                    <a:pt x="1645" y="1847"/>
                  </a:cubicBezTo>
                  <a:cubicBezTo>
                    <a:pt x="1647" y="1775"/>
                    <a:pt x="1647" y="1698"/>
                    <a:pt x="1654" y="1621"/>
                  </a:cubicBezTo>
                  <a:cubicBezTo>
                    <a:pt x="1665" y="1466"/>
                    <a:pt x="1706" y="1301"/>
                    <a:pt x="1744" y="1126"/>
                  </a:cubicBezTo>
                  <a:cubicBezTo>
                    <a:pt x="1762" y="1038"/>
                    <a:pt x="1778" y="947"/>
                    <a:pt x="1785" y="857"/>
                  </a:cubicBezTo>
                  <a:cubicBezTo>
                    <a:pt x="1794" y="764"/>
                    <a:pt x="1792" y="668"/>
                    <a:pt x="1776" y="576"/>
                  </a:cubicBezTo>
                  <a:cubicBezTo>
                    <a:pt x="1762" y="485"/>
                    <a:pt x="1733" y="396"/>
                    <a:pt x="1692" y="315"/>
                  </a:cubicBezTo>
                  <a:lnTo>
                    <a:pt x="1676" y="285"/>
                  </a:lnTo>
                  <a:cubicBezTo>
                    <a:pt x="1669" y="274"/>
                    <a:pt x="1663" y="265"/>
                    <a:pt x="1656" y="256"/>
                  </a:cubicBezTo>
                  <a:cubicBezTo>
                    <a:pt x="1645" y="238"/>
                    <a:pt x="1631" y="220"/>
                    <a:pt x="1617" y="201"/>
                  </a:cubicBezTo>
                  <a:cubicBezTo>
                    <a:pt x="1604" y="183"/>
                    <a:pt x="1586" y="167"/>
                    <a:pt x="1572" y="152"/>
                  </a:cubicBezTo>
                  <a:cubicBezTo>
                    <a:pt x="1563" y="145"/>
                    <a:pt x="1554" y="138"/>
                    <a:pt x="1547" y="131"/>
                  </a:cubicBezTo>
                  <a:lnTo>
                    <a:pt x="1533" y="120"/>
                  </a:lnTo>
                  <a:lnTo>
                    <a:pt x="1524" y="111"/>
                  </a:lnTo>
                  <a:lnTo>
                    <a:pt x="1486" y="86"/>
                  </a:lnTo>
                  <a:cubicBezTo>
                    <a:pt x="1474" y="77"/>
                    <a:pt x="1461" y="70"/>
                    <a:pt x="1447" y="65"/>
                  </a:cubicBezTo>
                  <a:cubicBezTo>
                    <a:pt x="1436" y="59"/>
                    <a:pt x="1425" y="52"/>
                    <a:pt x="1411" y="47"/>
                  </a:cubicBezTo>
                  <a:cubicBezTo>
                    <a:pt x="1400" y="41"/>
                    <a:pt x="1388" y="36"/>
                    <a:pt x="1377" y="34"/>
                  </a:cubicBezTo>
                  <a:cubicBezTo>
                    <a:pt x="1315" y="11"/>
                    <a:pt x="1251" y="1"/>
                    <a:pt x="1186"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6"/>
            <p:cNvSpPr/>
            <p:nvPr/>
          </p:nvSpPr>
          <p:spPr>
            <a:xfrm>
              <a:off x="7403283" y="1625726"/>
              <a:ext cx="29868" cy="126260"/>
            </a:xfrm>
            <a:custGeom>
              <a:avLst/>
              <a:gdLst/>
              <a:ahLst/>
              <a:cxnLst/>
              <a:rect l="l" t="t" r="r" b="b"/>
              <a:pathLst>
                <a:path w="506" h="2139" extrusionOk="0">
                  <a:moveTo>
                    <a:pt x="0" y="0"/>
                  </a:moveTo>
                  <a:lnTo>
                    <a:pt x="0" y="0"/>
                  </a:lnTo>
                  <a:cubicBezTo>
                    <a:pt x="50" y="41"/>
                    <a:pt x="98" y="84"/>
                    <a:pt x="139" y="134"/>
                  </a:cubicBezTo>
                  <a:cubicBezTo>
                    <a:pt x="184" y="184"/>
                    <a:pt x="225" y="236"/>
                    <a:pt x="263" y="291"/>
                  </a:cubicBezTo>
                  <a:cubicBezTo>
                    <a:pt x="309" y="356"/>
                    <a:pt x="343" y="427"/>
                    <a:pt x="365" y="501"/>
                  </a:cubicBezTo>
                  <a:cubicBezTo>
                    <a:pt x="379" y="549"/>
                    <a:pt x="386" y="599"/>
                    <a:pt x="390" y="649"/>
                  </a:cubicBezTo>
                  <a:cubicBezTo>
                    <a:pt x="395" y="701"/>
                    <a:pt x="390" y="753"/>
                    <a:pt x="383" y="805"/>
                  </a:cubicBezTo>
                  <a:cubicBezTo>
                    <a:pt x="374" y="848"/>
                    <a:pt x="365" y="891"/>
                    <a:pt x="354" y="932"/>
                  </a:cubicBezTo>
                  <a:cubicBezTo>
                    <a:pt x="345" y="966"/>
                    <a:pt x="338" y="984"/>
                    <a:pt x="338" y="984"/>
                  </a:cubicBezTo>
                  <a:lnTo>
                    <a:pt x="320" y="1048"/>
                  </a:lnTo>
                  <a:cubicBezTo>
                    <a:pt x="306" y="1086"/>
                    <a:pt x="288" y="1141"/>
                    <a:pt x="272" y="1202"/>
                  </a:cubicBezTo>
                  <a:cubicBezTo>
                    <a:pt x="256" y="1261"/>
                    <a:pt x="243" y="1329"/>
                    <a:pt x="232" y="1390"/>
                  </a:cubicBezTo>
                  <a:cubicBezTo>
                    <a:pt x="220" y="1453"/>
                    <a:pt x="213" y="1512"/>
                    <a:pt x="211" y="1556"/>
                  </a:cubicBezTo>
                  <a:cubicBezTo>
                    <a:pt x="202" y="1655"/>
                    <a:pt x="202" y="1703"/>
                    <a:pt x="202" y="1732"/>
                  </a:cubicBezTo>
                  <a:cubicBezTo>
                    <a:pt x="200" y="1873"/>
                    <a:pt x="232" y="2011"/>
                    <a:pt x="295" y="2138"/>
                  </a:cubicBezTo>
                  <a:cubicBezTo>
                    <a:pt x="304" y="1991"/>
                    <a:pt x="311" y="1898"/>
                    <a:pt x="313" y="1732"/>
                  </a:cubicBezTo>
                  <a:cubicBezTo>
                    <a:pt x="313" y="1703"/>
                    <a:pt x="313" y="1658"/>
                    <a:pt x="320" y="1565"/>
                  </a:cubicBezTo>
                  <a:cubicBezTo>
                    <a:pt x="324" y="1524"/>
                    <a:pt x="331" y="1467"/>
                    <a:pt x="340" y="1408"/>
                  </a:cubicBezTo>
                  <a:cubicBezTo>
                    <a:pt x="349" y="1349"/>
                    <a:pt x="365" y="1286"/>
                    <a:pt x="379" y="1227"/>
                  </a:cubicBezTo>
                  <a:cubicBezTo>
                    <a:pt x="395" y="1170"/>
                    <a:pt x="411" y="1118"/>
                    <a:pt x="424" y="1079"/>
                  </a:cubicBezTo>
                  <a:lnTo>
                    <a:pt x="442" y="1016"/>
                  </a:lnTo>
                  <a:lnTo>
                    <a:pt x="460" y="962"/>
                  </a:lnTo>
                  <a:cubicBezTo>
                    <a:pt x="472" y="916"/>
                    <a:pt x="483" y="871"/>
                    <a:pt x="492" y="823"/>
                  </a:cubicBezTo>
                  <a:cubicBezTo>
                    <a:pt x="501" y="762"/>
                    <a:pt x="506" y="701"/>
                    <a:pt x="501" y="640"/>
                  </a:cubicBezTo>
                  <a:cubicBezTo>
                    <a:pt x="497" y="581"/>
                    <a:pt x="488" y="524"/>
                    <a:pt x="472" y="470"/>
                  </a:cubicBezTo>
                  <a:cubicBezTo>
                    <a:pt x="445" y="383"/>
                    <a:pt x="406" y="302"/>
                    <a:pt x="354" y="227"/>
                  </a:cubicBezTo>
                  <a:cubicBezTo>
                    <a:pt x="272" y="105"/>
                    <a:pt x="145" y="23"/>
                    <a:pt x="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7291663" y="1649573"/>
              <a:ext cx="70479" cy="155065"/>
            </a:xfrm>
            <a:custGeom>
              <a:avLst/>
              <a:gdLst/>
              <a:ahLst/>
              <a:cxnLst/>
              <a:rect l="l" t="t" r="r" b="b"/>
              <a:pathLst>
                <a:path w="1194" h="2627" extrusionOk="0">
                  <a:moveTo>
                    <a:pt x="148" y="1"/>
                  </a:moveTo>
                  <a:cubicBezTo>
                    <a:pt x="144" y="1"/>
                    <a:pt x="140" y="1"/>
                    <a:pt x="137" y="2"/>
                  </a:cubicBezTo>
                  <a:cubicBezTo>
                    <a:pt x="116" y="7"/>
                    <a:pt x="100" y="18"/>
                    <a:pt x="85" y="32"/>
                  </a:cubicBezTo>
                  <a:cubicBezTo>
                    <a:pt x="57" y="57"/>
                    <a:pt x="37" y="88"/>
                    <a:pt x="26" y="122"/>
                  </a:cubicBezTo>
                  <a:cubicBezTo>
                    <a:pt x="23" y="131"/>
                    <a:pt x="21" y="140"/>
                    <a:pt x="19" y="150"/>
                  </a:cubicBezTo>
                  <a:cubicBezTo>
                    <a:pt x="17" y="159"/>
                    <a:pt x="14" y="168"/>
                    <a:pt x="14" y="174"/>
                  </a:cubicBezTo>
                  <a:cubicBezTo>
                    <a:pt x="10" y="193"/>
                    <a:pt x="7" y="208"/>
                    <a:pt x="5" y="227"/>
                  </a:cubicBezTo>
                  <a:cubicBezTo>
                    <a:pt x="1" y="267"/>
                    <a:pt x="1" y="306"/>
                    <a:pt x="1" y="347"/>
                  </a:cubicBezTo>
                  <a:cubicBezTo>
                    <a:pt x="1" y="369"/>
                    <a:pt x="1" y="406"/>
                    <a:pt x="5" y="449"/>
                  </a:cubicBezTo>
                  <a:cubicBezTo>
                    <a:pt x="7" y="471"/>
                    <a:pt x="10" y="496"/>
                    <a:pt x="12" y="521"/>
                  </a:cubicBezTo>
                  <a:cubicBezTo>
                    <a:pt x="14" y="535"/>
                    <a:pt x="17" y="548"/>
                    <a:pt x="19" y="564"/>
                  </a:cubicBezTo>
                  <a:cubicBezTo>
                    <a:pt x="21" y="580"/>
                    <a:pt x="23" y="596"/>
                    <a:pt x="28" y="614"/>
                  </a:cubicBezTo>
                  <a:cubicBezTo>
                    <a:pt x="30" y="630"/>
                    <a:pt x="32" y="646"/>
                    <a:pt x="35" y="664"/>
                  </a:cubicBezTo>
                  <a:cubicBezTo>
                    <a:pt x="39" y="680"/>
                    <a:pt x="44" y="698"/>
                    <a:pt x="48" y="714"/>
                  </a:cubicBezTo>
                  <a:cubicBezTo>
                    <a:pt x="119" y="1018"/>
                    <a:pt x="266" y="1297"/>
                    <a:pt x="477" y="1526"/>
                  </a:cubicBezTo>
                  <a:cubicBezTo>
                    <a:pt x="581" y="1641"/>
                    <a:pt x="685" y="1748"/>
                    <a:pt x="753" y="1859"/>
                  </a:cubicBezTo>
                  <a:cubicBezTo>
                    <a:pt x="817" y="1961"/>
                    <a:pt x="862" y="2072"/>
                    <a:pt x="889" y="2188"/>
                  </a:cubicBezTo>
                  <a:cubicBezTo>
                    <a:pt x="901" y="2233"/>
                    <a:pt x="907" y="2278"/>
                    <a:pt x="914" y="2324"/>
                  </a:cubicBezTo>
                  <a:cubicBezTo>
                    <a:pt x="914" y="2335"/>
                    <a:pt x="917" y="2344"/>
                    <a:pt x="917" y="2355"/>
                  </a:cubicBezTo>
                  <a:cubicBezTo>
                    <a:pt x="917" y="2367"/>
                    <a:pt x="919" y="2378"/>
                    <a:pt x="919" y="2392"/>
                  </a:cubicBezTo>
                  <a:lnTo>
                    <a:pt x="919" y="2441"/>
                  </a:lnTo>
                  <a:lnTo>
                    <a:pt x="919" y="2464"/>
                  </a:lnTo>
                  <a:lnTo>
                    <a:pt x="919" y="2491"/>
                  </a:lnTo>
                  <a:cubicBezTo>
                    <a:pt x="917" y="2525"/>
                    <a:pt x="914" y="2555"/>
                    <a:pt x="914" y="2582"/>
                  </a:cubicBezTo>
                  <a:cubicBezTo>
                    <a:pt x="914" y="2593"/>
                    <a:pt x="914" y="2605"/>
                    <a:pt x="912" y="2616"/>
                  </a:cubicBezTo>
                  <a:cubicBezTo>
                    <a:pt x="912" y="2620"/>
                    <a:pt x="912" y="2626"/>
                    <a:pt x="913" y="2626"/>
                  </a:cubicBezTo>
                  <a:cubicBezTo>
                    <a:pt x="913" y="2626"/>
                    <a:pt x="914" y="2626"/>
                    <a:pt x="914" y="2625"/>
                  </a:cubicBezTo>
                  <a:lnTo>
                    <a:pt x="921" y="2620"/>
                  </a:lnTo>
                  <a:lnTo>
                    <a:pt x="951" y="2598"/>
                  </a:lnTo>
                  <a:lnTo>
                    <a:pt x="964" y="2589"/>
                  </a:lnTo>
                  <a:cubicBezTo>
                    <a:pt x="969" y="2584"/>
                    <a:pt x="978" y="2580"/>
                    <a:pt x="989" y="2571"/>
                  </a:cubicBezTo>
                  <a:cubicBezTo>
                    <a:pt x="1000" y="2562"/>
                    <a:pt x="1014" y="2552"/>
                    <a:pt x="1034" y="2537"/>
                  </a:cubicBezTo>
                  <a:cubicBezTo>
                    <a:pt x="1037" y="2532"/>
                    <a:pt x="1050" y="2523"/>
                    <a:pt x="1073" y="2500"/>
                  </a:cubicBezTo>
                  <a:lnTo>
                    <a:pt x="1111" y="2453"/>
                  </a:lnTo>
                  <a:cubicBezTo>
                    <a:pt x="1114" y="2448"/>
                    <a:pt x="1118" y="2441"/>
                    <a:pt x="1121" y="2437"/>
                  </a:cubicBezTo>
                  <a:lnTo>
                    <a:pt x="1127" y="2421"/>
                  </a:lnTo>
                  <a:cubicBezTo>
                    <a:pt x="1132" y="2414"/>
                    <a:pt x="1136" y="2407"/>
                    <a:pt x="1141" y="2398"/>
                  </a:cubicBezTo>
                  <a:cubicBezTo>
                    <a:pt x="1177" y="2312"/>
                    <a:pt x="1193" y="2217"/>
                    <a:pt x="1189" y="2122"/>
                  </a:cubicBezTo>
                  <a:cubicBezTo>
                    <a:pt x="1186" y="2061"/>
                    <a:pt x="1179" y="2002"/>
                    <a:pt x="1170" y="1943"/>
                  </a:cubicBezTo>
                  <a:cubicBezTo>
                    <a:pt x="1159" y="1879"/>
                    <a:pt x="1143" y="1816"/>
                    <a:pt x="1125" y="1748"/>
                  </a:cubicBezTo>
                  <a:cubicBezTo>
                    <a:pt x="1046" y="1458"/>
                    <a:pt x="907" y="1186"/>
                    <a:pt x="719" y="952"/>
                  </a:cubicBezTo>
                  <a:cubicBezTo>
                    <a:pt x="672" y="893"/>
                    <a:pt x="624" y="839"/>
                    <a:pt x="579" y="784"/>
                  </a:cubicBezTo>
                  <a:cubicBezTo>
                    <a:pt x="556" y="757"/>
                    <a:pt x="536" y="732"/>
                    <a:pt x="513" y="705"/>
                  </a:cubicBezTo>
                  <a:lnTo>
                    <a:pt x="484" y="666"/>
                  </a:lnTo>
                  <a:cubicBezTo>
                    <a:pt x="479" y="657"/>
                    <a:pt x="472" y="648"/>
                    <a:pt x="465" y="637"/>
                  </a:cubicBezTo>
                  <a:cubicBezTo>
                    <a:pt x="420" y="576"/>
                    <a:pt x="384" y="510"/>
                    <a:pt x="354" y="440"/>
                  </a:cubicBezTo>
                  <a:cubicBezTo>
                    <a:pt x="329" y="378"/>
                    <a:pt x="311" y="315"/>
                    <a:pt x="298" y="249"/>
                  </a:cubicBezTo>
                  <a:cubicBezTo>
                    <a:pt x="284" y="188"/>
                    <a:pt x="277" y="125"/>
                    <a:pt x="284" y="61"/>
                  </a:cubicBezTo>
                  <a:lnTo>
                    <a:pt x="284" y="61"/>
                  </a:lnTo>
                  <a:cubicBezTo>
                    <a:pt x="245" y="118"/>
                    <a:pt x="223" y="184"/>
                    <a:pt x="216" y="254"/>
                  </a:cubicBezTo>
                  <a:cubicBezTo>
                    <a:pt x="211" y="331"/>
                    <a:pt x="223" y="408"/>
                    <a:pt x="252" y="480"/>
                  </a:cubicBezTo>
                  <a:cubicBezTo>
                    <a:pt x="284" y="560"/>
                    <a:pt x="325" y="635"/>
                    <a:pt x="375" y="703"/>
                  </a:cubicBezTo>
                  <a:lnTo>
                    <a:pt x="397" y="732"/>
                  </a:lnTo>
                  <a:cubicBezTo>
                    <a:pt x="406" y="746"/>
                    <a:pt x="418" y="759"/>
                    <a:pt x="427" y="773"/>
                  </a:cubicBezTo>
                  <a:cubicBezTo>
                    <a:pt x="450" y="802"/>
                    <a:pt x="472" y="827"/>
                    <a:pt x="495" y="855"/>
                  </a:cubicBezTo>
                  <a:cubicBezTo>
                    <a:pt x="540" y="911"/>
                    <a:pt x="588" y="966"/>
                    <a:pt x="633" y="1022"/>
                  </a:cubicBezTo>
                  <a:cubicBezTo>
                    <a:pt x="812" y="1244"/>
                    <a:pt x="944" y="1501"/>
                    <a:pt x="1021" y="1775"/>
                  </a:cubicBezTo>
                  <a:cubicBezTo>
                    <a:pt x="1039" y="1838"/>
                    <a:pt x="1053" y="1902"/>
                    <a:pt x="1062" y="1961"/>
                  </a:cubicBezTo>
                  <a:cubicBezTo>
                    <a:pt x="1073" y="2013"/>
                    <a:pt x="1077" y="2067"/>
                    <a:pt x="1080" y="2122"/>
                  </a:cubicBezTo>
                  <a:cubicBezTo>
                    <a:pt x="1084" y="2201"/>
                    <a:pt x="1071" y="2278"/>
                    <a:pt x="1041" y="2351"/>
                  </a:cubicBezTo>
                  <a:cubicBezTo>
                    <a:pt x="1039" y="2358"/>
                    <a:pt x="1037" y="2362"/>
                    <a:pt x="1032" y="2369"/>
                  </a:cubicBezTo>
                  <a:lnTo>
                    <a:pt x="1030" y="2373"/>
                  </a:lnTo>
                  <a:lnTo>
                    <a:pt x="1030" y="2367"/>
                  </a:lnTo>
                  <a:cubicBezTo>
                    <a:pt x="1030" y="2348"/>
                    <a:pt x="1028" y="2330"/>
                    <a:pt x="1025" y="2310"/>
                  </a:cubicBezTo>
                  <a:cubicBezTo>
                    <a:pt x="1021" y="2260"/>
                    <a:pt x="1012" y="2208"/>
                    <a:pt x="1000" y="2158"/>
                  </a:cubicBezTo>
                  <a:cubicBezTo>
                    <a:pt x="971" y="2031"/>
                    <a:pt x="919" y="1909"/>
                    <a:pt x="851" y="1798"/>
                  </a:cubicBezTo>
                  <a:cubicBezTo>
                    <a:pt x="774" y="1673"/>
                    <a:pt x="665" y="1562"/>
                    <a:pt x="563" y="1448"/>
                  </a:cubicBezTo>
                  <a:cubicBezTo>
                    <a:pt x="363" y="1235"/>
                    <a:pt x="225" y="972"/>
                    <a:pt x="157" y="687"/>
                  </a:cubicBezTo>
                  <a:lnTo>
                    <a:pt x="148" y="639"/>
                  </a:lnTo>
                  <a:cubicBezTo>
                    <a:pt x="143" y="623"/>
                    <a:pt x="141" y="607"/>
                    <a:pt x="139" y="592"/>
                  </a:cubicBezTo>
                  <a:cubicBezTo>
                    <a:pt x="137" y="576"/>
                    <a:pt x="132" y="562"/>
                    <a:pt x="132" y="546"/>
                  </a:cubicBezTo>
                  <a:lnTo>
                    <a:pt x="125" y="505"/>
                  </a:lnTo>
                  <a:cubicBezTo>
                    <a:pt x="123" y="480"/>
                    <a:pt x="121" y="458"/>
                    <a:pt x="119" y="437"/>
                  </a:cubicBezTo>
                  <a:cubicBezTo>
                    <a:pt x="114" y="397"/>
                    <a:pt x="114" y="363"/>
                    <a:pt x="114" y="342"/>
                  </a:cubicBezTo>
                  <a:cubicBezTo>
                    <a:pt x="114" y="299"/>
                    <a:pt x="112" y="263"/>
                    <a:pt x="109" y="229"/>
                  </a:cubicBezTo>
                  <a:lnTo>
                    <a:pt x="109" y="179"/>
                  </a:lnTo>
                  <a:lnTo>
                    <a:pt x="109" y="154"/>
                  </a:lnTo>
                  <a:lnTo>
                    <a:pt x="109" y="136"/>
                  </a:lnTo>
                  <a:cubicBezTo>
                    <a:pt x="112" y="109"/>
                    <a:pt x="116" y="82"/>
                    <a:pt x="128" y="57"/>
                  </a:cubicBezTo>
                  <a:cubicBezTo>
                    <a:pt x="132" y="43"/>
                    <a:pt x="141" y="32"/>
                    <a:pt x="150" y="23"/>
                  </a:cubicBezTo>
                  <a:cubicBezTo>
                    <a:pt x="158" y="18"/>
                    <a:pt x="167" y="16"/>
                    <a:pt x="175" y="16"/>
                  </a:cubicBezTo>
                  <a:cubicBezTo>
                    <a:pt x="180" y="16"/>
                    <a:pt x="185" y="16"/>
                    <a:pt x="189" y="18"/>
                  </a:cubicBezTo>
                  <a:cubicBezTo>
                    <a:pt x="178" y="7"/>
                    <a:pt x="163" y="1"/>
                    <a:pt x="148"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7357124" y="1651875"/>
              <a:ext cx="32937" cy="61802"/>
            </a:xfrm>
            <a:custGeom>
              <a:avLst/>
              <a:gdLst/>
              <a:ahLst/>
              <a:cxnLst/>
              <a:rect l="l" t="t" r="r" b="b"/>
              <a:pathLst>
                <a:path w="558" h="1047" extrusionOk="0">
                  <a:moveTo>
                    <a:pt x="213" y="1"/>
                  </a:moveTo>
                  <a:cubicBezTo>
                    <a:pt x="208" y="1"/>
                    <a:pt x="204" y="1"/>
                    <a:pt x="200" y="2"/>
                  </a:cubicBezTo>
                  <a:cubicBezTo>
                    <a:pt x="172" y="9"/>
                    <a:pt x="145" y="20"/>
                    <a:pt x="125" y="40"/>
                  </a:cubicBezTo>
                  <a:cubicBezTo>
                    <a:pt x="111" y="54"/>
                    <a:pt x="98" y="67"/>
                    <a:pt x="86" y="83"/>
                  </a:cubicBezTo>
                  <a:cubicBezTo>
                    <a:pt x="82" y="88"/>
                    <a:pt x="77" y="95"/>
                    <a:pt x="73" y="101"/>
                  </a:cubicBezTo>
                  <a:lnTo>
                    <a:pt x="64" y="120"/>
                  </a:lnTo>
                  <a:cubicBezTo>
                    <a:pt x="57" y="129"/>
                    <a:pt x="50" y="138"/>
                    <a:pt x="46" y="149"/>
                  </a:cubicBezTo>
                  <a:cubicBezTo>
                    <a:pt x="36" y="169"/>
                    <a:pt x="32" y="183"/>
                    <a:pt x="27" y="192"/>
                  </a:cubicBezTo>
                  <a:lnTo>
                    <a:pt x="23" y="206"/>
                  </a:lnTo>
                  <a:cubicBezTo>
                    <a:pt x="23" y="206"/>
                    <a:pt x="23" y="210"/>
                    <a:pt x="18" y="219"/>
                  </a:cubicBezTo>
                  <a:cubicBezTo>
                    <a:pt x="14" y="233"/>
                    <a:pt x="12" y="247"/>
                    <a:pt x="9" y="262"/>
                  </a:cubicBezTo>
                  <a:cubicBezTo>
                    <a:pt x="2" y="308"/>
                    <a:pt x="0" y="353"/>
                    <a:pt x="2" y="398"/>
                  </a:cubicBezTo>
                  <a:cubicBezTo>
                    <a:pt x="16" y="505"/>
                    <a:pt x="43" y="609"/>
                    <a:pt x="86" y="707"/>
                  </a:cubicBezTo>
                  <a:cubicBezTo>
                    <a:pt x="111" y="770"/>
                    <a:pt x="136" y="818"/>
                    <a:pt x="157" y="856"/>
                  </a:cubicBezTo>
                  <a:cubicBezTo>
                    <a:pt x="172" y="886"/>
                    <a:pt x="188" y="913"/>
                    <a:pt x="209" y="940"/>
                  </a:cubicBezTo>
                  <a:cubicBezTo>
                    <a:pt x="236" y="979"/>
                    <a:pt x="272" y="1010"/>
                    <a:pt x="315" y="1031"/>
                  </a:cubicBezTo>
                  <a:cubicBezTo>
                    <a:pt x="327" y="1035"/>
                    <a:pt x="336" y="1038"/>
                    <a:pt x="347" y="1040"/>
                  </a:cubicBezTo>
                  <a:lnTo>
                    <a:pt x="363" y="1044"/>
                  </a:lnTo>
                  <a:lnTo>
                    <a:pt x="383" y="1047"/>
                  </a:lnTo>
                  <a:cubicBezTo>
                    <a:pt x="406" y="1047"/>
                    <a:pt x="429" y="1040"/>
                    <a:pt x="449" y="1031"/>
                  </a:cubicBezTo>
                  <a:cubicBezTo>
                    <a:pt x="467" y="1022"/>
                    <a:pt x="483" y="1008"/>
                    <a:pt x="494" y="995"/>
                  </a:cubicBezTo>
                  <a:cubicBezTo>
                    <a:pt x="508" y="979"/>
                    <a:pt x="517" y="963"/>
                    <a:pt x="524" y="945"/>
                  </a:cubicBezTo>
                  <a:cubicBezTo>
                    <a:pt x="531" y="927"/>
                    <a:pt x="533" y="906"/>
                    <a:pt x="528" y="888"/>
                  </a:cubicBezTo>
                  <a:cubicBezTo>
                    <a:pt x="524" y="868"/>
                    <a:pt x="513" y="852"/>
                    <a:pt x="497" y="843"/>
                  </a:cubicBezTo>
                  <a:lnTo>
                    <a:pt x="497" y="843"/>
                  </a:lnTo>
                  <a:cubicBezTo>
                    <a:pt x="506" y="856"/>
                    <a:pt x="508" y="872"/>
                    <a:pt x="503" y="888"/>
                  </a:cubicBezTo>
                  <a:cubicBezTo>
                    <a:pt x="499" y="902"/>
                    <a:pt x="492" y="913"/>
                    <a:pt x="483" y="922"/>
                  </a:cubicBezTo>
                  <a:cubicBezTo>
                    <a:pt x="465" y="940"/>
                    <a:pt x="442" y="952"/>
                    <a:pt x="420" y="956"/>
                  </a:cubicBezTo>
                  <a:cubicBezTo>
                    <a:pt x="411" y="956"/>
                    <a:pt x="399" y="956"/>
                    <a:pt x="390" y="954"/>
                  </a:cubicBezTo>
                  <a:lnTo>
                    <a:pt x="386" y="952"/>
                  </a:lnTo>
                  <a:lnTo>
                    <a:pt x="377" y="949"/>
                  </a:lnTo>
                  <a:cubicBezTo>
                    <a:pt x="372" y="945"/>
                    <a:pt x="365" y="942"/>
                    <a:pt x="361" y="940"/>
                  </a:cubicBezTo>
                  <a:cubicBezTo>
                    <a:pt x="336" y="922"/>
                    <a:pt x="315" y="902"/>
                    <a:pt x="297" y="877"/>
                  </a:cubicBezTo>
                  <a:cubicBezTo>
                    <a:pt x="281" y="854"/>
                    <a:pt x="265" y="829"/>
                    <a:pt x="254" y="804"/>
                  </a:cubicBezTo>
                  <a:cubicBezTo>
                    <a:pt x="236" y="768"/>
                    <a:pt x="211" y="723"/>
                    <a:pt x="188" y="664"/>
                  </a:cubicBezTo>
                  <a:cubicBezTo>
                    <a:pt x="150" y="578"/>
                    <a:pt x="125" y="485"/>
                    <a:pt x="114" y="389"/>
                  </a:cubicBezTo>
                  <a:cubicBezTo>
                    <a:pt x="111" y="353"/>
                    <a:pt x="111" y="317"/>
                    <a:pt x="118" y="281"/>
                  </a:cubicBezTo>
                  <a:cubicBezTo>
                    <a:pt x="118" y="269"/>
                    <a:pt x="123" y="260"/>
                    <a:pt x="125" y="249"/>
                  </a:cubicBezTo>
                  <a:lnTo>
                    <a:pt x="127" y="237"/>
                  </a:lnTo>
                  <a:lnTo>
                    <a:pt x="132" y="228"/>
                  </a:lnTo>
                  <a:lnTo>
                    <a:pt x="143" y="199"/>
                  </a:lnTo>
                  <a:cubicBezTo>
                    <a:pt x="148" y="190"/>
                    <a:pt x="152" y="183"/>
                    <a:pt x="157" y="176"/>
                  </a:cubicBezTo>
                  <a:lnTo>
                    <a:pt x="163" y="163"/>
                  </a:lnTo>
                  <a:cubicBezTo>
                    <a:pt x="168" y="160"/>
                    <a:pt x="170" y="156"/>
                    <a:pt x="175" y="151"/>
                  </a:cubicBezTo>
                  <a:cubicBezTo>
                    <a:pt x="182" y="140"/>
                    <a:pt x="188" y="131"/>
                    <a:pt x="197" y="124"/>
                  </a:cubicBezTo>
                  <a:cubicBezTo>
                    <a:pt x="202" y="117"/>
                    <a:pt x="209" y="115"/>
                    <a:pt x="216" y="113"/>
                  </a:cubicBezTo>
                  <a:cubicBezTo>
                    <a:pt x="216" y="113"/>
                    <a:pt x="215" y="112"/>
                    <a:pt x="215" y="112"/>
                  </a:cubicBezTo>
                  <a:lnTo>
                    <a:pt x="215" y="112"/>
                  </a:lnTo>
                  <a:cubicBezTo>
                    <a:pt x="216" y="112"/>
                    <a:pt x="218" y="113"/>
                    <a:pt x="225" y="117"/>
                  </a:cubicBezTo>
                  <a:cubicBezTo>
                    <a:pt x="240" y="135"/>
                    <a:pt x="256" y="151"/>
                    <a:pt x="270" y="169"/>
                  </a:cubicBezTo>
                  <a:cubicBezTo>
                    <a:pt x="304" y="210"/>
                    <a:pt x="331" y="253"/>
                    <a:pt x="356" y="299"/>
                  </a:cubicBezTo>
                  <a:cubicBezTo>
                    <a:pt x="381" y="346"/>
                    <a:pt x="404" y="396"/>
                    <a:pt x="420" y="448"/>
                  </a:cubicBezTo>
                  <a:cubicBezTo>
                    <a:pt x="445" y="525"/>
                    <a:pt x="458" y="587"/>
                    <a:pt x="474" y="646"/>
                  </a:cubicBezTo>
                  <a:cubicBezTo>
                    <a:pt x="488" y="707"/>
                    <a:pt x="501" y="770"/>
                    <a:pt x="508" y="836"/>
                  </a:cubicBezTo>
                  <a:cubicBezTo>
                    <a:pt x="533" y="772"/>
                    <a:pt x="549" y="707"/>
                    <a:pt x="553" y="639"/>
                  </a:cubicBezTo>
                  <a:cubicBezTo>
                    <a:pt x="558" y="564"/>
                    <a:pt x="549" y="487"/>
                    <a:pt x="526" y="414"/>
                  </a:cubicBezTo>
                  <a:cubicBezTo>
                    <a:pt x="490" y="301"/>
                    <a:pt x="433" y="192"/>
                    <a:pt x="358" y="99"/>
                  </a:cubicBezTo>
                  <a:cubicBezTo>
                    <a:pt x="338" y="77"/>
                    <a:pt x="318" y="54"/>
                    <a:pt x="295" y="33"/>
                  </a:cubicBezTo>
                  <a:cubicBezTo>
                    <a:pt x="281" y="20"/>
                    <a:pt x="265" y="11"/>
                    <a:pt x="247" y="6"/>
                  </a:cubicBezTo>
                  <a:cubicBezTo>
                    <a:pt x="237" y="3"/>
                    <a:pt x="225" y="1"/>
                    <a:pt x="213"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6"/>
            <p:cNvSpPr/>
            <p:nvPr/>
          </p:nvSpPr>
          <p:spPr>
            <a:xfrm>
              <a:off x="7376780" y="1624664"/>
              <a:ext cx="6729" cy="18535"/>
            </a:xfrm>
            <a:custGeom>
              <a:avLst/>
              <a:gdLst/>
              <a:ahLst/>
              <a:cxnLst/>
              <a:rect l="l" t="t" r="r" b="b"/>
              <a:pathLst>
                <a:path w="114" h="314" extrusionOk="0">
                  <a:moveTo>
                    <a:pt x="0" y="0"/>
                  </a:moveTo>
                  <a:lnTo>
                    <a:pt x="0" y="102"/>
                  </a:lnTo>
                  <a:lnTo>
                    <a:pt x="0" y="256"/>
                  </a:lnTo>
                  <a:cubicBezTo>
                    <a:pt x="0" y="284"/>
                    <a:pt x="19" y="295"/>
                    <a:pt x="55" y="313"/>
                  </a:cubicBezTo>
                  <a:cubicBezTo>
                    <a:pt x="89" y="295"/>
                    <a:pt x="109" y="281"/>
                    <a:pt x="112" y="256"/>
                  </a:cubicBezTo>
                  <a:cubicBezTo>
                    <a:pt x="114" y="234"/>
                    <a:pt x="112" y="102"/>
                    <a:pt x="112" y="102"/>
                  </a:cubicBezTo>
                  <a:lnTo>
                    <a:pt x="112" y="0"/>
                  </a:ln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6"/>
            <p:cNvSpPr/>
            <p:nvPr/>
          </p:nvSpPr>
          <p:spPr>
            <a:xfrm>
              <a:off x="7338530" y="1631098"/>
              <a:ext cx="10979" cy="27330"/>
            </a:xfrm>
            <a:custGeom>
              <a:avLst/>
              <a:gdLst/>
              <a:ahLst/>
              <a:cxnLst/>
              <a:rect l="l" t="t" r="r" b="b"/>
              <a:pathLst>
                <a:path w="186" h="463" extrusionOk="0">
                  <a:moveTo>
                    <a:pt x="48" y="0"/>
                  </a:moveTo>
                  <a:cubicBezTo>
                    <a:pt x="34" y="0"/>
                    <a:pt x="19" y="4"/>
                    <a:pt x="2" y="9"/>
                  </a:cubicBezTo>
                  <a:cubicBezTo>
                    <a:pt x="2" y="52"/>
                    <a:pt x="0" y="75"/>
                    <a:pt x="16" y="95"/>
                  </a:cubicBezTo>
                  <a:cubicBezTo>
                    <a:pt x="30" y="112"/>
                    <a:pt x="40" y="130"/>
                    <a:pt x="49" y="149"/>
                  </a:cubicBezTo>
                  <a:lnTo>
                    <a:pt x="49" y="149"/>
                  </a:lnTo>
                  <a:cubicBezTo>
                    <a:pt x="35" y="162"/>
                    <a:pt x="28" y="179"/>
                    <a:pt x="30" y="202"/>
                  </a:cubicBezTo>
                  <a:cubicBezTo>
                    <a:pt x="30" y="227"/>
                    <a:pt x="34" y="252"/>
                    <a:pt x="41" y="274"/>
                  </a:cubicBezTo>
                  <a:cubicBezTo>
                    <a:pt x="50" y="302"/>
                    <a:pt x="61" y="326"/>
                    <a:pt x="77" y="351"/>
                  </a:cubicBezTo>
                  <a:lnTo>
                    <a:pt x="154" y="463"/>
                  </a:lnTo>
                  <a:lnTo>
                    <a:pt x="179" y="331"/>
                  </a:lnTo>
                  <a:cubicBezTo>
                    <a:pt x="184" y="308"/>
                    <a:pt x="186" y="286"/>
                    <a:pt x="186" y="265"/>
                  </a:cubicBezTo>
                  <a:cubicBezTo>
                    <a:pt x="186" y="256"/>
                    <a:pt x="186" y="249"/>
                    <a:pt x="186" y="243"/>
                  </a:cubicBezTo>
                  <a:cubicBezTo>
                    <a:pt x="181" y="163"/>
                    <a:pt x="152" y="86"/>
                    <a:pt x="100" y="25"/>
                  </a:cubicBezTo>
                  <a:cubicBezTo>
                    <a:pt x="85" y="7"/>
                    <a:pt x="68" y="0"/>
                    <a:pt x="48"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7174022" y="1593202"/>
              <a:ext cx="100288" cy="82757"/>
            </a:xfrm>
            <a:custGeom>
              <a:avLst/>
              <a:gdLst/>
              <a:ahLst/>
              <a:cxnLst/>
              <a:rect l="l" t="t" r="r" b="b"/>
              <a:pathLst>
                <a:path w="1699" h="1402" extrusionOk="0">
                  <a:moveTo>
                    <a:pt x="1" y="1"/>
                  </a:moveTo>
                  <a:lnTo>
                    <a:pt x="1" y="1"/>
                  </a:lnTo>
                  <a:cubicBezTo>
                    <a:pt x="74" y="116"/>
                    <a:pt x="164" y="223"/>
                    <a:pt x="269" y="313"/>
                  </a:cubicBezTo>
                  <a:lnTo>
                    <a:pt x="400" y="427"/>
                  </a:lnTo>
                  <a:cubicBezTo>
                    <a:pt x="457" y="474"/>
                    <a:pt x="552" y="556"/>
                    <a:pt x="633" y="626"/>
                  </a:cubicBezTo>
                  <a:lnTo>
                    <a:pt x="785" y="751"/>
                  </a:lnTo>
                  <a:lnTo>
                    <a:pt x="917" y="857"/>
                  </a:lnTo>
                  <a:cubicBezTo>
                    <a:pt x="989" y="919"/>
                    <a:pt x="1080" y="991"/>
                    <a:pt x="1144" y="1041"/>
                  </a:cubicBezTo>
                  <a:lnTo>
                    <a:pt x="1341" y="1197"/>
                  </a:lnTo>
                  <a:cubicBezTo>
                    <a:pt x="1450" y="1284"/>
                    <a:pt x="1570" y="1352"/>
                    <a:pt x="1699" y="1401"/>
                  </a:cubicBezTo>
                  <a:cubicBezTo>
                    <a:pt x="1615" y="1293"/>
                    <a:pt x="1518" y="1195"/>
                    <a:pt x="1409" y="1111"/>
                  </a:cubicBezTo>
                  <a:lnTo>
                    <a:pt x="1212" y="955"/>
                  </a:lnTo>
                  <a:lnTo>
                    <a:pt x="985" y="774"/>
                  </a:lnTo>
                  <a:lnTo>
                    <a:pt x="853" y="665"/>
                  </a:lnTo>
                  <a:lnTo>
                    <a:pt x="704" y="540"/>
                  </a:lnTo>
                  <a:lnTo>
                    <a:pt x="470" y="343"/>
                  </a:lnTo>
                  <a:lnTo>
                    <a:pt x="339" y="229"/>
                  </a:lnTo>
                  <a:cubicBezTo>
                    <a:pt x="237" y="139"/>
                    <a:pt x="123" y="62"/>
                    <a:pt x="1"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7416505" y="1737700"/>
              <a:ext cx="47576" cy="163624"/>
            </a:xfrm>
            <a:custGeom>
              <a:avLst/>
              <a:gdLst/>
              <a:ahLst/>
              <a:cxnLst/>
              <a:rect l="l" t="t" r="r" b="b"/>
              <a:pathLst>
                <a:path w="806" h="2772" extrusionOk="0">
                  <a:moveTo>
                    <a:pt x="35" y="1"/>
                  </a:moveTo>
                  <a:cubicBezTo>
                    <a:pt x="98" y="121"/>
                    <a:pt x="178" y="234"/>
                    <a:pt x="266" y="339"/>
                  </a:cubicBezTo>
                  <a:cubicBezTo>
                    <a:pt x="284" y="359"/>
                    <a:pt x="316" y="395"/>
                    <a:pt x="373" y="470"/>
                  </a:cubicBezTo>
                  <a:cubicBezTo>
                    <a:pt x="431" y="547"/>
                    <a:pt x="484" y="626"/>
                    <a:pt x="531" y="710"/>
                  </a:cubicBezTo>
                  <a:cubicBezTo>
                    <a:pt x="588" y="808"/>
                    <a:pt x="629" y="912"/>
                    <a:pt x="658" y="1019"/>
                  </a:cubicBezTo>
                  <a:cubicBezTo>
                    <a:pt x="681" y="1107"/>
                    <a:pt x="694" y="1200"/>
                    <a:pt x="694" y="1291"/>
                  </a:cubicBezTo>
                  <a:cubicBezTo>
                    <a:pt x="694" y="1327"/>
                    <a:pt x="692" y="1356"/>
                    <a:pt x="692" y="1377"/>
                  </a:cubicBezTo>
                  <a:cubicBezTo>
                    <a:pt x="692" y="1386"/>
                    <a:pt x="692" y="1397"/>
                    <a:pt x="690" y="1406"/>
                  </a:cubicBezTo>
                  <a:cubicBezTo>
                    <a:pt x="690" y="1406"/>
                    <a:pt x="690" y="1415"/>
                    <a:pt x="688" y="1434"/>
                  </a:cubicBezTo>
                  <a:cubicBezTo>
                    <a:pt x="685" y="1449"/>
                    <a:pt x="685" y="1474"/>
                    <a:pt x="679" y="1504"/>
                  </a:cubicBezTo>
                  <a:cubicBezTo>
                    <a:pt x="667" y="1585"/>
                    <a:pt x="647" y="1662"/>
                    <a:pt x="622" y="1740"/>
                  </a:cubicBezTo>
                  <a:cubicBezTo>
                    <a:pt x="558" y="1930"/>
                    <a:pt x="477" y="2114"/>
                    <a:pt x="377" y="2286"/>
                  </a:cubicBezTo>
                  <a:cubicBezTo>
                    <a:pt x="314" y="2399"/>
                    <a:pt x="273" y="2467"/>
                    <a:pt x="250" y="2504"/>
                  </a:cubicBezTo>
                  <a:cubicBezTo>
                    <a:pt x="239" y="2522"/>
                    <a:pt x="230" y="2538"/>
                    <a:pt x="221" y="2553"/>
                  </a:cubicBezTo>
                  <a:lnTo>
                    <a:pt x="196" y="2601"/>
                  </a:lnTo>
                  <a:cubicBezTo>
                    <a:pt x="180" y="2626"/>
                    <a:pt x="164" y="2649"/>
                    <a:pt x="146" y="2671"/>
                  </a:cubicBezTo>
                  <a:cubicBezTo>
                    <a:pt x="128" y="2694"/>
                    <a:pt x="107" y="2712"/>
                    <a:pt x="85" y="2728"/>
                  </a:cubicBezTo>
                  <a:cubicBezTo>
                    <a:pt x="73" y="2732"/>
                    <a:pt x="60" y="2737"/>
                    <a:pt x="46" y="2739"/>
                  </a:cubicBezTo>
                  <a:cubicBezTo>
                    <a:pt x="30" y="2739"/>
                    <a:pt x="14" y="2735"/>
                    <a:pt x="1" y="2723"/>
                  </a:cubicBezTo>
                  <a:lnTo>
                    <a:pt x="1" y="2723"/>
                  </a:lnTo>
                  <a:cubicBezTo>
                    <a:pt x="10" y="2742"/>
                    <a:pt x="23" y="2755"/>
                    <a:pt x="39" y="2764"/>
                  </a:cubicBezTo>
                  <a:cubicBezTo>
                    <a:pt x="53" y="2769"/>
                    <a:pt x="68" y="2772"/>
                    <a:pt x="82" y="2772"/>
                  </a:cubicBezTo>
                  <a:cubicBezTo>
                    <a:pt x="87" y="2772"/>
                    <a:pt x="91" y="2772"/>
                    <a:pt x="96" y="2771"/>
                  </a:cubicBezTo>
                  <a:cubicBezTo>
                    <a:pt x="132" y="2766"/>
                    <a:pt x="168" y="2755"/>
                    <a:pt x="198" y="2735"/>
                  </a:cubicBezTo>
                  <a:cubicBezTo>
                    <a:pt x="230" y="2714"/>
                    <a:pt x="257" y="2687"/>
                    <a:pt x="280" y="2658"/>
                  </a:cubicBezTo>
                  <a:cubicBezTo>
                    <a:pt x="293" y="2642"/>
                    <a:pt x="300" y="2628"/>
                    <a:pt x="311" y="2610"/>
                  </a:cubicBezTo>
                  <a:cubicBezTo>
                    <a:pt x="323" y="2594"/>
                    <a:pt x="334" y="2578"/>
                    <a:pt x="345" y="2560"/>
                  </a:cubicBezTo>
                  <a:cubicBezTo>
                    <a:pt x="366" y="2524"/>
                    <a:pt x="409" y="2456"/>
                    <a:pt x="472" y="2340"/>
                  </a:cubicBezTo>
                  <a:cubicBezTo>
                    <a:pt x="577" y="2161"/>
                    <a:pt x="663" y="1971"/>
                    <a:pt x="728" y="1774"/>
                  </a:cubicBezTo>
                  <a:cubicBezTo>
                    <a:pt x="756" y="1692"/>
                    <a:pt x="774" y="1608"/>
                    <a:pt x="787" y="1522"/>
                  </a:cubicBezTo>
                  <a:cubicBezTo>
                    <a:pt x="794" y="1490"/>
                    <a:pt x="794" y="1463"/>
                    <a:pt x="799" y="1445"/>
                  </a:cubicBezTo>
                  <a:cubicBezTo>
                    <a:pt x="801" y="1427"/>
                    <a:pt x="801" y="1415"/>
                    <a:pt x="801" y="1415"/>
                  </a:cubicBezTo>
                  <a:cubicBezTo>
                    <a:pt x="803" y="1404"/>
                    <a:pt x="803" y="1393"/>
                    <a:pt x="803" y="1384"/>
                  </a:cubicBezTo>
                  <a:cubicBezTo>
                    <a:pt x="803" y="1361"/>
                    <a:pt x="805" y="1329"/>
                    <a:pt x="805" y="1291"/>
                  </a:cubicBezTo>
                  <a:cubicBezTo>
                    <a:pt x="803" y="1189"/>
                    <a:pt x="790" y="1089"/>
                    <a:pt x="765" y="991"/>
                  </a:cubicBezTo>
                  <a:cubicBezTo>
                    <a:pt x="735" y="876"/>
                    <a:pt x="688" y="763"/>
                    <a:pt x="629" y="658"/>
                  </a:cubicBezTo>
                  <a:cubicBezTo>
                    <a:pt x="579" y="570"/>
                    <a:pt x="524" y="484"/>
                    <a:pt x="461" y="402"/>
                  </a:cubicBezTo>
                  <a:cubicBezTo>
                    <a:pt x="402" y="325"/>
                    <a:pt x="370" y="289"/>
                    <a:pt x="350" y="266"/>
                  </a:cubicBezTo>
                  <a:cubicBezTo>
                    <a:pt x="261" y="160"/>
                    <a:pt x="153" y="71"/>
                    <a:pt x="35"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a:off x="7267993" y="1723829"/>
              <a:ext cx="32052" cy="179503"/>
            </a:xfrm>
            <a:custGeom>
              <a:avLst/>
              <a:gdLst/>
              <a:ahLst/>
              <a:cxnLst/>
              <a:rect l="l" t="t" r="r" b="b"/>
              <a:pathLst>
                <a:path w="543" h="3041" extrusionOk="0">
                  <a:moveTo>
                    <a:pt x="366" y="1"/>
                  </a:moveTo>
                  <a:cubicBezTo>
                    <a:pt x="353" y="1"/>
                    <a:pt x="340" y="2"/>
                    <a:pt x="327" y="5"/>
                  </a:cubicBezTo>
                  <a:cubicBezTo>
                    <a:pt x="293" y="14"/>
                    <a:pt x="259" y="32"/>
                    <a:pt x="232" y="54"/>
                  </a:cubicBezTo>
                  <a:cubicBezTo>
                    <a:pt x="202" y="79"/>
                    <a:pt x="177" y="109"/>
                    <a:pt x="161" y="143"/>
                  </a:cubicBezTo>
                  <a:cubicBezTo>
                    <a:pt x="139" y="184"/>
                    <a:pt x="127" y="229"/>
                    <a:pt x="125" y="274"/>
                  </a:cubicBezTo>
                  <a:cubicBezTo>
                    <a:pt x="123" y="297"/>
                    <a:pt x="125" y="320"/>
                    <a:pt x="127" y="342"/>
                  </a:cubicBezTo>
                  <a:cubicBezTo>
                    <a:pt x="132" y="383"/>
                    <a:pt x="141" y="424"/>
                    <a:pt x="152" y="463"/>
                  </a:cubicBezTo>
                  <a:cubicBezTo>
                    <a:pt x="168" y="510"/>
                    <a:pt x="186" y="555"/>
                    <a:pt x="204" y="599"/>
                  </a:cubicBezTo>
                  <a:cubicBezTo>
                    <a:pt x="227" y="646"/>
                    <a:pt x="252" y="698"/>
                    <a:pt x="270" y="750"/>
                  </a:cubicBezTo>
                  <a:cubicBezTo>
                    <a:pt x="282" y="778"/>
                    <a:pt x="293" y="805"/>
                    <a:pt x="304" y="832"/>
                  </a:cubicBezTo>
                  <a:cubicBezTo>
                    <a:pt x="313" y="859"/>
                    <a:pt x="322" y="889"/>
                    <a:pt x="331" y="916"/>
                  </a:cubicBezTo>
                  <a:cubicBezTo>
                    <a:pt x="343" y="945"/>
                    <a:pt x="350" y="973"/>
                    <a:pt x="356" y="1002"/>
                  </a:cubicBezTo>
                  <a:lnTo>
                    <a:pt x="377" y="1086"/>
                  </a:lnTo>
                  <a:cubicBezTo>
                    <a:pt x="393" y="1140"/>
                    <a:pt x="399" y="1195"/>
                    <a:pt x="408" y="1242"/>
                  </a:cubicBezTo>
                  <a:cubicBezTo>
                    <a:pt x="418" y="1292"/>
                    <a:pt x="420" y="1338"/>
                    <a:pt x="424" y="1374"/>
                  </a:cubicBezTo>
                  <a:cubicBezTo>
                    <a:pt x="429" y="1410"/>
                    <a:pt x="431" y="1442"/>
                    <a:pt x="431" y="1462"/>
                  </a:cubicBezTo>
                  <a:lnTo>
                    <a:pt x="431" y="1494"/>
                  </a:lnTo>
                  <a:lnTo>
                    <a:pt x="431" y="1523"/>
                  </a:lnTo>
                  <a:cubicBezTo>
                    <a:pt x="431" y="1542"/>
                    <a:pt x="433" y="1567"/>
                    <a:pt x="433" y="1598"/>
                  </a:cubicBezTo>
                  <a:cubicBezTo>
                    <a:pt x="433" y="1630"/>
                    <a:pt x="431" y="1669"/>
                    <a:pt x="431" y="1712"/>
                  </a:cubicBezTo>
                  <a:lnTo>
                    <a:pt x="431" y="1746"/>
                  </a:lnTo>
                  <a:cubicBezTo>
                    <a:pt x="431" y="1757"/>
                    <a:pt x="429" y="1768"/>
                    <a:pt x="427" y="1780"/>
                  </a:cubicBezTo>
                  <a:cubicBezTo>
                    <a:pt x="424" y="1802"/>
                    <a:pt x="422" y="1827"/>
                    <a:pt x="420" y="1852"/>
                  </a:cubicBezTo>
                  <a:cubicBezTo>
                    <a:pt x="408" y="1956"/>
                    <a:pt x="390" y="2063"/>
                    <a:pt x="363" y="2165"/>
                  </a:cubicBezTo>
                  <a:cubicBezTo>
                    <a:pt x="359" y="2192"/>
                    <a:pt x="350" y="2217"/>
                    <a:pt x="343" y="2242"/>
                  </a:cubicBezTo>
                  <a:lnTo>
                    <a:pt x="320" y="2317"/>
                  </a:lnTo>
                  <a:cubicBezTo>
                    <a:pt x="306" y="2364"/>
                    <a:pt x="288" y="2408"/>
                    <a:pt x="272" y="2448"/>
                  </a:cubicBezTo>
                  <a:cubicBezTo>
                    <a:pt x="243" y="2525"/>
                    <a:pt x="209" y="2600"/>
                    <a:pt x="170" y="2673"/>
                  </a:cubicBezTo>
                  <a:cubicBezTo>
                    <a:pt x="152" y="2709"/>
                    <a:pt x="136" y="2743"/>
                    <a:pt x="121" y="2773"/>
                  </a:cubicBezTo>
                  <a:cubicBezTo>
                    <a:pt x="105" y="2804"/>
                    <a:pt x="91" y="2831"/>
                    <a:pt x="77" y="2861"/>
                  </a:cubicBezTo>
                  <a:cubicBezTo>
                    <a:pt x="66" y="2890"/>
                    <a:pt x="53" y="2918"/>
                    <a:pt x="39" y="2947"/>
                  </a:cubicBezTo>
                  <a:cubicBezTo>
                    <a:pt x="28" y="2974"/>
                    <a:pt x="14" y="3006"/>
                    <a:pt x="0" y="3040"/>
                  </a:cubicBezTo>
                  <a:cubicBezTo>
                    <a:pt x="28" y="3017"/>
                    <a:pt x="53" y="2995"/>
                    <a:pt x="77" y="2974"/>
                  </a:cubicBezTo>
                  <a:cubicBezTo>
                    <a:pt x="102" y="2952"/>
                    <a:pt x="125" y="2929"/>
                    <a:pt x="145" y="2904"/>
                  </a:cubicBezTo>
                  <a:cubicBezTo>
                    <a:pt x="166" y="2881"/>
                    <a:pt x="189" y="2854"/>
                    <a:pt x="209" y="2825"/>
                  </a:cubicBezTo>
                  <a:cubicBezTo>
                    <a:pt x="232" y="2793"/>
                    <a:pt x="252" y="2759"/>
                    <a:pt x="270" y="2723"/>
                  </a:cubicBezTo>
                  <a:cubicBezTo>
                    <a:pt x="311" y="2648"/>
                    <a:pt x="345" y="2569"/>
                    <a:pt x="377" y="2489"/>
                  </a:cubicBezTo>
                  <a:cubicBezTo>
                    <a:pt x="393" y="2446"/>
                    <a:pt x="411" y="2398"/>
                    <a:pt x="427" y="2349"/>
                  </a:cubicBezTo>
                  <a:cubicBezTo>
                    <a:pt x="433" y="2324"/>
                    <a:pt x="442" y="2299"/>
                    <a:pt x="449" y="2272"/>
                  </a:cubicBezTo>
                  <a:cubicBezTo>
                    <a:pt x="458" y="2244"/>
                    <a:pt x="465" y="2219"/>
                    <a:pt x="472" y="2190"/>
                  </a:cubicBezTo>
                  <a:cubicBezTo>
                    <a:pt x="497" y="2083"/>
                    <a:pt x="517" y="1975"/>
                    <a:pt x="529" y="1863"/>
                  </a:cubicBezTo>
                  <a:cubicBezTo>
                    <a:pt x="531" y="1836"/>
                    <a:pt x="533" y="1811"/>
                    <a:pt x="535" y="1786"/>
                  </a:cubicBezTo>
                  <a:cubicBezTo>
                    <a:pt x="535" y="1775"/>
                    <a:pt x="538" y="1764"/>
                    <a:pt x="538" y="1752"/>
                  </a:cubicBezTo>
                  <a:lnTo>
                    <a:pt x="538" y="1716"/>
                  </a:lnTo>
                  <a:cubicBezTo>
                    <a:pt x="538" y="1673"/>
                    <a:pt x="540" y="1632"/>
                    <a:pt x="542" y="1598"/>
                  </a:cubicBezTo>
                  <a:cubicBezTo>
                    <a:pt x="542" y="1564"/>
                    <a:pt x="540" y="1537"/>
                    <a:pt x="540" y="1519"/>
                  </a:cubicBezTo>
                  <a:cubicBezTo>
                    <a:pt x="540" y="1501"/>
                    <a:pt x="540" y="1492"/>
                    <a:pt x="540" y="1492"/>
                  </a:cubicBezTo>
                  <a:lnTo>
                    <a:pt x="540" y="1458"/>
                  </a:lnTo>
                  <a:cubicBezTo>
                    <a:pt x="540" y="1435"/>
                    <a:pt x="535" y="1403"/>
                    <a:pt x="531" y="1365"/>
                  </a:cubicBezTo>
                  <a:cubicBezTo>
                    <a:pt x="529" y="1324"/>
                    <a:pt x="524" y="1279"/>
                    <a:pt x="515" y="1226"/>
                  </a:cubicBezTo>
                  <a:cubicBezTo>
                    <a:pt x="504" y="1177"/>
                    <a:pt x="499" y="1120"/>
                    <a:pt x="483" y="1063"/>
                  </a:cubicBezTo>
                  <a:cubicBezTo>
                    <a:pt x="476" y="1034"/>
                    <a:pt x="470" y="1004"/>
                    <a:pt x="463" y="975"/>
                  </a:cubicBezTo>
                  <a:cubicBezTo>
                    <a:pt x="456" y="943"/>
                    <a:pt x="445" y="916"/>
                    <a:pt x="433" y="886"/>
                  </a:cubicBezTo>
                  <a:cubicBezTo>
                    <a:pt x="424" y="855"/>
                    <a:pt x="415" y="825"/>
                    <a:pt x="406" y="798"/>
                  </a:cubicBezTo>
                  <a:cubicBezTo>
                    <a:pt x="395" y="769"/>
                    <a:pt x="384" y="741"/>
                    <a:pt x="372" y="712"/>
                  </a:cubicBezTo>
                  <a:cubicBezTo>
                    <a:pt x="350" y="655"/>
                    <a:pt x="325" y="603"/>
                    <a:pt x="304" y="558"/>
                  </a:cubicBezTo>
                  <a:cubicBezTo>
                    <a:pt x="286" y="517"/>
                    <a:pt x="270" y="476"/>
                    <a:pt x="257" y="433"/>
                  </a:cubicBezTo>
                  <a:cubicBezTo>
                    <a:pt x="241" y="385"/>
                    <a:pt x="232" y="333"/>
                    <a:pt x="234" y="283"/>
                  </a:cubicBezTo>
                  <a:cubicBezTo>
                    <a:pt x="236" y="222"/>
                    <a:pt x="257" y="163"/>
                    <a:pt x="291" y="113"/>
                  </a:cubicBezTo>
                  <a:cubicBezTo>
                    <a:pt x="304" y="88"/>
                    <a:pt x="322" y="68"/>
                    <a:pt x="345" y="50"/>
                  </a:cubicBezTo>
                  <a:cubicBezTo>
                    <a:pt x="370" y="30"/>
                    <a:pt x="402" y="16"/>
                    <a:pt x="433" y="14"/>
                  </a:cubicBezTo>
                  <a:cubicBezTo>
                    <a:pt x="412" y="5"/>
                    <a:pt x="389" y="1"/>
                    <a:pt x="366"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a:off x="7459182" y="1779078"/>
              <a:ext cx="102826" cy="90253"/>
            </a:xfrm>
            <a:custGeom>
              <a:avLst/>
              <a:gdLst/>
              <a:ahLst/>
              <a:cxnLst/>
              <a:rect l="l" t="t" r="r" b="b"/>
              <a:pathLst>
                <a:path w="1742" h="1529" extrusionOk="0">
                  <a:moveTo>
                    <a:pt x="1" y="0"/>
                  </a:moveTo>
                  <a:cubicBezTo>
                    <a:pt x="85" y="107"/>
                    <a:pt x="185" y="204"/>
                    <a:pt x="293" y="288"/>
                  </a:cubicBezTo>
                  <a:lnTo>
                    <a:pt x="427" y="395"/>
                  </a:lnTo>
                  <a:cubicBezTo>
                    <a:pt x="493" y="447"/>
                    <a:pt x="602" y="538"/>
                    <a:pt x="692" y="612"/>
                  </a:cubicBezTo>
                  <a:cubicBezTo>
                    <a:pt x="738" y="651"/>
                    <a:pt x="781" y="687"/>
                    <a:pt x="810" y="712"/>
                  </a:cubicBezTo>
                  <a:lnTo>
                    <a:pt x="858" y="755"/>
                  </a:lnTo>
                  <a:cubicBezTo>
                    <a:pt x="858" y="755"/>
                    <a:pt x="919" y="812"/>
                    <a:pt x="998" y="880"/>
                  </a:cubicBezTo>
                  <a:cubicBezTo>
                    <a:pt x="1078" y="948"/>
                    <a:pt x="1171" y="1039"/>
                    <a:pt x="1239" y="1102"/>
                  </a:cubicBezTo>
                  <a:cubicBezTo>
                    <a:pt x="1332" y="1190"/>
                    <a:pt x="1388" y="1247"/>
                    <a:pt x="1418" y="1277"/>
                  </a:cubicBezTo>
                  <a:cubicBezTo>
                    <a:pt x="1515" y="1374"/>
                    <a:pt x="1624" y="1458"/>
                    <a:pt x="1742" y="1528"/>
                  </a:cubicBezTo>
                  <a:cubicBezTo>
                    <a:pt x="1678" y="1406"/>
                    <a:pt x="1595" y="1295"/>
                    <a:pt x="1497" y="1197"/>
                  </a:cubicBezTo>
                  <a:cubicBezTo>
                    <a:pt x="1465" y="1168"/>
                    <a:pt x="1409" y="1111"/>
                    <a:pt x="1313" y="1020"/>
                  </a:cubicBezTo>
                  <a:cubicBezTo>
                    <a:pt x="1248" y="957"/>
                    <a:pt x="1153" y="869"/>
                    <a:pt x="1073" y="798"/>
                  </a:cubicBezTo>
                  <a:lnTo>
                    <a:pt x="933" y="671"/>
                  </a:lnTo>
                  <a:lnTo>
                    <a:pt x="883" y="631"/>
                  </a:lnTo>
                  <a:cubicBezTo>
                    <a:pt x="853" y="603"/>
                    <a:pt x="810" y="567"/>
                    <a:pt x="765" y="528"/>
                  </a:cubicBezTo>
                  <a:cubicBezTo>
                    <a:pt x="674" y="449"/>
                    <a:pt x="563" y="361"/>
                    <a:pt x="497" y="309"/>
                  </a:cubicBezTo>
                  <a:cubicBezTo>
                    <a:pt x="420" y="247"/>
                    <a:pt x="384" y="218"/>
                    <a:pt x="361" y="202"/>
                  </a:cubicBezTo>
                  <a:cubicBezTo>
                    <a:pt x="253" y="116"/>
                    <a:pt x="130" y="48"/>
                    <a:pt x="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7456112" y="1394104"/>
              <a:ext cx="72840" cy="420099"/>
            </a:xfrm>
            <a:custGeom>
              <a:avLst/>
              <a:gdLst/>
              <a:ahLst/>
              <a:cxnLst/>
              <a:rect l="l" t="t" r="r" b="b"/>
              <a:pathLst>
                <a:path w="1234" h="7117" extrusionOk="0">
                  <a:moveTo>
                    <a:pt x="212" y="0"/>
                  </a:moveTo>
                  <a:lnTo>
                    <a:pt x="212" y="0"/>
                  </a:lnTo>
                  <a:cubicBezTo>
                    <a:pt x="246" y="18"/>
                    <a:pt x="273" y="37"/>
                    <a:pt x="302" y="50"/>
                  </a:cubicBezTo>
                  <a:cubicBezTo>
                    <a:pt x="329" y="64"/>
                    <a:pt x="354" y="84"/>
                    <a:pt x="379" y="98"/>
                  </a:cubicBezTo>
                  <a:cubicBezTo>
                    <a:pt x="393" y="107"/>
                    <a:pt x="407" y="116"/>
                    <a:pt x="418" y="125"/>
                  </a:cubicBezTo>
                  <a:cubicBezTo>
                    <a:pt x="431" y="134"/>
                    <a:pt x="447" y="141"/>
                    <a:pt x="461" y="150"/>
                  </a:cubicBezTo>
                  <a:cubicBezTo>
                    <a:pt x="475" y="159"/>
                    <a:pt x="488" y="168"/>
                    <a:pt x="504" y="179"/>
                  </a:cubicBezTo>
                  <a:cubicBezTo>
                    <a:pt x="518" y="188"/>
                    <a:pt x="533" y="200"/>
                    <a:pt x="552" y="211"/>
                  </a:cubicBezTo>
                  <a:cubicBezTo>
                    <a:pt x="570" y="222"/>
                    <a:pt x="595" y="245"/>
                    <a:pt x="626" y="270"/>
                  </a:cubicBezTo>
                  <a:cubicBezTo>
                    <a:pt x="642" y="281"/>
                    <a:pt x="658" y="297"/>
                    <a:pt x="676" y="313"/>
                  </a:cubicBezTo>
                  <a:cubicBezTo>
                    <a:pt x="694" y="331"/>
                    <a:pt x="713" y="349"/>
                    <a:pt x="731" y="368"/>
                  </a:cubicBezTo>
                  <a:lnTo>
                    <a:pt x="778" y="422"/>
                  </a:lnTo>
                  <a:lnTo>
                    <a:pt x="826" y="483"/>
                  </a:lnTo>
                  <a:cubicBezTo>
                    <a:pt x="842" y="504"/>
                    <a:pt x="855" y="528"/>
                    <a:pt x="871" y="549"/>
                  </a:cubicBezTo>
                  <a:cubicBezTo>
                    <a:pt x="887" y="572"/>
                    <a:pt x="901" y="597"/>
                    <a:pt x="914" y="619"/>
                  </a:cubicBezTo>
                  <a:cubicBezTo>
                    <a:pt x="971" y="717"/>
                    <a:pt x="1016" y="821"/>
                    <a:pt x="1048" y="927"/>
                  </a:cubicBezTo>
                  <a:cubicBezTo>
                    <a:pt x="1082" y="1039"/>
                    <a:pt x="1105" y="1152"/>
                    <a:pt x="1114" y="1268"/>
                  </a:cubicBezTo>
                  <a:cubicBezTo>
                    <a:pt x="1123" y="1385"/>
                    <a:pt x="1121" y="1503"/>
                    <a:pt x="1109" y="1619"/>
                  </a:cubicBezTo>
                  <a:cubicBezTo>
                    <a:pt x="1096" y="1735"/>
                    <a:pt x="1078" y="1848"/>
                    <a:pt x="1048" y="1959"/>
                  </a:cubicBezTo>
                  <a:cubicBezTo>
                    <a:pt x="1023" y="2065"/>
                    <a:pt x="991" y="2172"/>
                    <a:pt x="955" y="2274"/>
                  </a:cubicBezTo>
                  <a:cubicBezTo>
                    <a:pt x="889" y="2455"/>
                    <a:pt x="815" y="2634"/>
                    <a:pt x="733" y="2807"/>
                  </a:cubicBezTo>
                  <a:cubicBezTo>
                    <a:pt x="660" y="2959"/>
                    <a:pt x="599" y="3083"/>
                    <a:pt x="556" y="3169"/>
                  </a:cubicBezTo>
                  <a:lnTo>
                    <a:pt x="490" y="3306"/>
                  </a:lnTo>
                  <a:lnTo>
                    <a:pt x="425" y="3442"/>
                  </a:lnTo>
                  <a:cubicBezTo>
                    <a:pt x="384" y="3530"/>
                    <a:pt x="323" y="3655"/>
                    <a:pt x="259" y="3813"/>
                  </a:cubicBezTo>
                  <a:cubicBezTo>
                    <a:pt x="225" y="3890"/>
                    <a:pt x="193" y="3979"/>
                    <a:pt x="162" y="4072"/>
                  </a:cubicBezTo>
                  <a:cubicBezTo>
                    <a:pt x="128" y="4165"/>
                    <a:pt x="98" y="4267"/>
                    <a:pt x="73" y="4373"/>
                  </a:cubicBezTo>
                  <a:cubicBezTo>
                    <a:pt x="66" y="4400"/>
                    <a:pt x="62" y="4428"/>
                    <a:pt x="55" y="4455"/>
                  </a:cubicBezTo>
                  <a:cubicBezTo>
                    <a:pt x="51" y="4482"/>
                    <a:pt x="46" y="4512"/>
                    <a:pt x="42" y="4541"/>
                  </a:cubicBezTo>
                  <a:cubicBezTo>
                    <a:pt x="37" y="4568"/>
                    <a:pt x="32" y="4598"/>
                    <a:pt x="28" y="4625"/>
                  </a:cubicBezTo>
                  <a:lnTo>
                    <a:pt x="21" y="4668"/>
                  </a:lnTo>
                  <a:cubicBezTo>
                    <a:pt x="19" y="4684"/>
                    <a:pt x="19" y="4697"/>
                    <a:pt x="17" y="4713"/>
                  </a:cubicBezTo>
                  <a:cubicBezTo>
                    <a:pt x="5" y="4831"/>
                    <a:pt x="1" y="4951"/>
                    <a:pt x="3" y="5071"/>
                  </a:cubicBezTo>
                  <a:cubicBezTo>
                    <a:pt x="10" y="5319"/>
                    <a:pt x="48" y="5561"/>
                    <a:pt x="116" y="5797"/>
                  </a:cubicBezTo>
                  <a:cubicBezTo>
                    <a:pt x="180" y="6019"/>
                    <a:pt x="266" y="6234"/>
                    <a:pt x="375" y="6438"/>
                  </a:cubicBezTo>
                  <a:cubicBezTo>
                    <a:pt x="402" y="6484"/>
                    <a:pt x="427" y="6531"/>
                    <a:pt x="452" y="6574"/>
                  </a:cubicBezTo>
                  <a:lnTo>
                    <a:pt x="529" y="6695"/>
                  </a:lnTo>
                  <a:cubicBezTo>
                    <a:pt x="543" y="6717"/>
                    <a:pt x="554" y="6738"/>
                    <a:pt x="567" y="6754"/>
                  </a:cubicBezTo>
                  <a:lnTo>
                    <a:pt x="629" y="6837"/>
                  </a:lnTo>
                  <a:cubicBezTo>
                    <a:pt x="651" y="6869"/>
                    <a:pt x="676" y="6899"/>
                    <a:pt x="704" y="6928"/>
                  </a:cubicBezTo>
                  <a:cubicBezTo>
                    <a:pt x="726" y="6953"/>
                    <a:pt x="751" y="6978"/>
                    <a:pt x="774" y="6998"/>
                  </a:cubicBezTo>
                  <a:cubicBezTo>
                    <a:pt x="824" y="7041"/>
                    <a:pt x="876" y="7080"/>
                    <a:pt x="930" y="7116"/>
                  </a:cubicBezTo>
                  <a:cubicBezTo>
                    <a:pt x="896" y="7050"/>
                    <a:pt x="864" y="6998"/>
                    <a:pt x="833" y="6946"/>
                  </a:cubicBezTo>
                  <a:cubicBezTo>
                    <a:pt x="817" y="6919"/>
                    <a:pt x="799" y="6892"/>
                    <a:pt x="778" y="6865"/>
                  </a:cubicBezTo>
                  <a:cubicBezTo>
                    <a:pt x="758" y="6835"/>
                    <a:pt x="738" y="6808"/>
                    <a:pt x="713" y="6772"/>
                  </a:cubicBezTo>
                  <a:lnTo>
                    <a:pt x="656" y="6690"/>
                  </a:lnTo>
                  <a:cubicBezTo>
                    <a:pt x="645" y="6674"/>
                    <a:pt x="631" y="6654"/>
                    <a:pt x="617" y="6633"/>
                  </a:cubicBezTo>
                  <a:lnTo>
                    <a:pt x="545" y="6518"/>
                  </a:lnTo>
                  <a:lnTo>
                    <a:pt x="470" y="6386"/>
                  </a:lnTo>
                  <a:cubicBezTo>
                    <a:pt x="366" y="6189"/>
                    <a:pt x="282" y="5981"/>
                    <a:pt x="221" y="5767"/>
                  </a:cubicBezTo>
                  <a:cubicBezTo>
                    <a:pt x="155" y="5541"/>
                    <a:pt x="119" y="5305"/>
                    <a:pt x="112" y="5069"/>
                  </a:cubicBezTo>
                  <a:cubicBezTo>
                    <a:pt x="110" y="4954"/>
                    <a:pt x="114" y="4840"/>
                    <a:pt x="125" y="4725"/>
                  </a:cubicBezTo>
                  <a:lnTo>
                    <a:pt x="130" y="4682"/>
                  </a:lnTo>
                  <a:cubicBezTo>
                    <a:pt x="132" y="4668"/>
                    <a:pt x="134" y="4654"/>
                    <a:pt x="137" y="4641"/>
                  </a:cubicBezTo>
                  <a:cubicBezTo>
                    <a:pt x="141" y="4614"/>
                    <a:pt x="144" y="4586"/>
                    <a:pt x="148" y="4559"/>
                  </a:cubicBezTo>
                  <a:cubicBezTo>
                    <a:pt x="155" y="4505"/>
                    <a:pt x="169" y="4453"/>
                    <a:pt x="180" y="4400"/>
                  </a:cubicBezTo>
                  <a:cubicBezTo>
                    <a:pt x="205" y="4298"/>
                    <a:pt x="234" y="4201"/>
                    <a:pt x="266" y="4108"/>
                  </a:cubicBezTo>
                  <a:cubicBezTo>
                    <a:pt x="295" y="4017"/>
                    <a:pt x="327" y="3933"/>
                    <a:pt x="361" y="3856"/>
                  </a:cubicBezTo>
                  <a:cubicBezTo>
                    <a:pt x="425" y="3702"/>
                    <a:pt x="484" y="3578"/>
                    <a:pt x="524" y="3491"/>
                  </a:cubicBezTo>
                  <a:lnTo>
                    <a:pt x="588" y="3355"/>
                  </a:lnTo>
                  <a:cubicBezTo>
                    <a:pt x="588" y="3355"/>
                    <a:pt x="613" y="3306"/>
                    <a:pt x="656" y="3219"/>
                  </a:cubicBezTo>
                  <a:cubicBezTo>
                    <a:pt x="697" y="3133"/>
                    <a:pt x="760" y="3009"/>
                    <a:pt x="833" y="2857"/>
                  </a:cubicBezTo>
                  <a:cubicBezTo>
                    <a:pt x="917" y="2680"/>
                    <a:pt x="991" y="2498"/>
                    <a:pt x="1059" y="2313"/>
                  </a:cubicBezTo>
                  <a:cubicBezTo>
                    <a:pt x="1098" y="2206"/>
                    <a:pt x="1130" y="2097"/>
                    <a:pt x="1157" y="1986"/>
                  </a:cubicBezTo>
                  <a:cubicBezTo>
                    <a:pt x="1186" y="1871"/>
                    <a:pt x="1207" y="1750"/>
                    <a:pt x="1218" y="1632"/>
                  </a:cubicBezTo>
                  <a:cubicBezTo>
                    <a:pt x="1232" y="1508"/>
                    <a:pt x="1234" y="1385"/>
                    <a:pt x="1225" y="1261"/>
                  </a:cubicBezTo>
                  <a:cubicBezTo>
                    <a:pt x="1216" y="1138"/>
                    <a:pt x="1191" y="1016"/>
                    <a:pt x="1155" y="896"/>
                  </a:cubicBezTo>
                  <a:cubicBezTo>
                    <a:pt x="1121" y="780"/>
                    <a:pt x="1071" y="669"/>
                    <a:pt x="1012" y="565"/>
                  </a:cubicBezTo>
                  <a:cubicBezTo>
                    <a:pt x="996" y="540"/>
                    <a:pt x="980" y="515"/>
                    <a:pt x="964" y="490"/>
                  </a:cubicBezTo>
                  <a:cubicBezTo>
                    <a:pt x="948" y="465"/>
                    <a:pt x="935" y="440"/>
                    <a:pt x="917" y="417"/>
                  </a:cubicBezTo>
                  <a:lnTo>
                    <a:pt x="864" y="352"/>
                  </a:lnTo>
                  <a:cubicBezTo>
                    <a:pt x="846" y="331"/>
                    <a:pt x="828" y="313"/>
                    <a:pt x="812" y="295"/>
                  </a:cubicBezTo>
                  <a:cubicBezTo>
                    <a:pt x="792" y="275"/>
                    <a:pt x="774" y="254"/>
                    <a:pt x="751" y="236"/>
                  </a:cubicBezTo>
                  <a:cubicBezTo>
                    <a:pt x="735" y="218"/>
                    <a:pt x="717" y="202"/>
                    <a:pt x="697" y="186"/>
                  </a:cubicBezTo>
                  <a:cubicBezTo>
                    <a:pt x="663" y="159"/>
                    <a:pt x="635" y="136"/>
                    <a:pt x="615" y="123"/>
                  </a:cubicBezTo>
                  <a:cubicBezTo>
                    <a:pt x="595" y="109"/>
                    <a:pt x="579" y="100"/>
                    <a:pt x="561" y="89"/>
                  </a:cubicBezTo>
                  <a:cubicBezTo>
                    <a:pt x="545" y="77"/>
                    <a:pt x="527" y="68"/>
                    <a:pt x="509" y="62"/>
                  </a:cubicBezTo>
                  <a:cubicBezTo>
                    <a:pt x="493" y="52"/>
                    <a:pt x="477" y="46"/>
                    <a:pt x="461" y="41"/>
                  </a:cubicBezTo>
                  <a:cubicBezTo>
                    <a:pt x="445" y="34"/>
                    <a:pt x="429" y="27"/>
                    <a:pt x="411" y="25"/>
                  </a:cubicBezTo>
                  <a:cubicBezTo>
                    <a:pt x="379" y="16"/>
                    <a:pt x="348" y="9"/>
                    <a:pt x="316" y="5"/>
                  </a:cubicBezTo>
                  <a:cubicBezTo>
                    <a:pt x="282" y="3"/>
                    <a:pt x="248" y="3"/>
                    <a:pt x="21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7192674" y="1406677"/>
              <a:ext cx="284631" cy="162385"/>
            </a:xfrm>
            <a:custGeom>
              <a:avLst/>
              <a:gdLst/>
              <a:ahLst/>
              <a:cxnLst/>
              <a:rect l="l" t="t" r="r" b="b"/>
              <a:pathLst>
                <a:path w="4822" h="2751" extrusionOk="0">
                  <a:moveTo>
                    <a:pt x="3051" y="0"/>
                  </a:moveTo>
                  <a:lnTo>
                    <a:pt x="3051" y="0"/>
                  </a:lnTo>
                  <a:cubicBezTo>
                    <a:pt x="3163" y="80"/>
                    <a:pt x="3283" y="148"/>
                    <a:pt x="3407" y="202"/>
                  </a:cubicBezTo>
                  <a:cubicBezTo>
                    <a:pt x="3448" y="220"/>
                    <a:pt x="3532" y="259"/>
                    <a:pt x="3632" y="306"/>
                  </a:cubicBezTo>
                  <a:lnTo>
                    <a:pt x="3673" y="327"/>
                  </a:lnTo>
                  <a:lnTo>
                    <a:pt x="3718" y="349"/>
                  </a:lnTo>
                  <a:cubicBezTo>
                    <a:pt x="3750" y="365"/>
                    <a:pt x="3781" y="381"/>
                    <a:pt x="3813" y="399"/>
                  </a:cubicBezTo>
                  <a:cubicBezTo>
                    <a:pt x="3877" y="433"/>
                    <a:pt x="3940" y="467"/>
                    <a:pt x="4004" y="506"/>
                  </a:cubicBezTo>
                  <a:cubicBezTo>
                    <a:pt x="4131" y="581"/>
                    <a:pt x="4260" y="660"/>
                    <a:pt x="4387" y="748"/>
                  </a:cubicBezTo>
                  <a:cubicBezTo>
                    <a:pt x="4516" y="835"/>
                    <a:pt x="4659" y="921"/>
                    <a:pt x="4690" y="1045"/>
                  </a:cubicBezTo>
                  <a:cubicBezTo>
                    <a:pt x="4709" y="1109"/>
                    <a:pt x="4700" y="1177"/>
                    <a:pt x="4670" y="1236"/>
                  </a:cubicBezTo>
                  <a:cubicBezTo>
                    <a:pt x="4638" y="1299"/>
                    <a:pt x="4593" y="1356"/>
                    <a:pt x="4539" y="1399"/>
                  </a:cubicBezTo>
                  <a:cubicBezTo>
                    <a:pt x="4484" y="1444"/>
                    <a:pt x="4421" y="1481"/>
                    <a:pt x="4353" y="1503"/>
                  </a:cubicBezTo>
                  <a:cubicBezTo>
                    <a:pt x="4337" y="1510"/>
                    <a:pt x="4321" y="1512"/>
                    <a:pt x="4303" y="1517"/>
                  </a:cubicBezTo>
                  <a:lnTo>
                    <a:pt x="4251" y="1528"/>
                  </a:lnTo>
                  <a:cubicBezTo>
                    <a:pt x="4214" y="1533"/>
                    <a:pt x="4178" y="1537"/>
                    <a:pt x="4142" y="1540"/>
                  </a:cubicBezTo>
                  <a:cubicBezTo>
                    <a:pt x="4088" y="1543"/>
                    <a:pt x="4034" y="1544"/>
                    <a:pt x="3980" y="1544"/>
                  </a:cubicBezTo>
                  <a:cubicBezTo>
                    <a:pt x="3921" y="1544"/>
                    <a:pt x="3862" y="1543"/>
                    <a:pt x="3803" y="1543"/>
                  </a:cubicBezTo>
                  <a:cubicBezTo>
                    <a:pt x="3770" y="1543"/>
                    <a:pt x="3737" y="1543"/>
                    <a:pt x="3704" y="1544"/>
                  </a:cubicBezTo>
                  <a:cubicBezTo>
                    <a:pt x="3632" y="1544"/>
                    <a:pt x="3561" y="1551"/>
                    <a:pt x="3489" y="1565"/>
                  </a:cubicBezTo>
                  <a:cubicBezTo>
                    <a:pt x="3419" y="1576"/>
                    <a:pt x="3348" y="1601"/>
                    <a:pt x="3285" y="1637"/>
                  </a:cubicBezTo>
                  <a:cubicBezTo>
                    <a:pt x="3253" y="1655"/>
                    <a:pt x="3226" y="1680"/>
                    <a:pt x="3201" y="1710"/>
                  </a:cubicBezTo>
                  <a:cubicBezTo>
                    <a:pt x="3187" y="1723"/>
                    <a:pt x="3178" y="1739"/>
                    <a:pt x="3169" y="1757"/>
                  </a:cubicBezTo>
                  <a:cubicBezTo>
                    <a:pt x="3160" y="1773"/>
                    <a:pt x="3151" y="1791"/>
                    <a:pt x="3147" y="1809"/>
                  </a:cubicBezTo>
                  <a:cubicBezTo>
                    <a:pt x="3138" y="1846"/>
                    <a:pt x="3133" y="1882"/>
                    <a:pt x="3140" y="1918"/>
                  </a:cubicBezTo>
                  <a:cubicBezTo>
                    <a:pt x="3144" y="1957"/>
                    <a:pt x="3158" y="1993"/>
                    <a:pt x="3181" y="2023"/>
                  </a:cubicBezTo>
                  <a:cubicBezTo>
                    <a:pt x="3201" y="2052"/>
                    <a:pt x="3233" y="2077"/>
                    <a:pt x="3267" y="2091"/>
                  </a:cubicBezTo>
                  <a:cubicBezTo>
                    <a:pt x="3299" y="2102"/>
                    <a:pt x="3328" y="2106"/>
                    <a:pt x="3362" y="2106"/>
                  </a:cubicBezTo>
                  <a:cubicBezTo>
                    <a:pt x="3369" y="2107"/>
                    <a:pt x="3377" y="2107"/>
                    <a:pt x="3384" y="2107"/>
                  </a:cubicBezTo>
                  <a:cubicBezTo>
                    <a:pt x="3403" y="2107"/>
                    <a:pt x="3421" y="2106"/>
                    <a:pt x="3439" y="2104"/>
                  </a:cubicBezTo>
                  <a:cubicBezTo>
                    <a:pt x="3464" y="2104"/>
                    <a:pt x="3484" y="2102"/>
                    <a:pt x="3507" y="2102"/>
                  </a:cubicBezTo>
                  <a:cubicBezTo>
                    <a:pt x="3534" y="2101"/>
                    <a:pt x="3562" y="2100"/>
                    <a:pt x="3589" y="2100"/>
                  </a:cubicBezTo>
                  <a:cubicBezTo>
                    <a:pt x="3635" y="2100"/>
                    <a:pt x="3682" y="2102"/>
                    <a:pt x="3729" y="2106"/>
                  </a:cubicBezTo>
                  <a:cubicBezTo>
                    <a:pt x="3790" y="2111"/>
                    <a:pt x="3838" y="2120"/>
                    <a:pt x="3870" y="2125"/>
                  </a:cubicBezTo>
                  <a:cubicBezTo>
                    <a:pt x="3886" y="2127"/>
                    <a:pt x="3899" y="2129"/>
                    <a:pt x="3906" y="2131"/>
                  </a:cubicBezTo>
                  <a:lnTo>
                    <a:pt x="3920" y="2134"/>
                  </a:lnTo>
                  <a:cubicBezTo>
                    <a:pt x="3920" y="2134"/>
                    <a:pt x="3936" y="2138"/>
                    <a:pt x="3967" y="2145"/>
                  </a:cubicBezTo>
                  <a:cubicBezTo>
                    <a:pt x="3999" y="2152"/>
                    <a:pt x="4047" y="2163"/>
                    <a:pt x="4106" y="2181"/>
                  </a:cubicBezTo>
                  <a:cubicBezTo>
                    <a:pt x="4176" y="2204"/>
                    <a:pt x="4244" y="2231"/>
                    <a:pt x="4312" y="2263"/>
                  </a:cubicBezTo>
                  <a:cubicBezTo>
                    <a:pt x="4330" y="2272"/>
                    <a:pt x="4350" y="2281"/>
                    <a:pt x="4371" y="2290"/>
                  </a:cubicBezTo>
                  <a:lnTo>
                    <a:pt x="4378" y="2295"/>
                  </a:lnTo>
                  <a:cubicBezTo>
                    <a:pt x="4375" y="2297"/>
                    <a:pt x="4375" y="2299"/>
                    <a:pt x="4375" y="2301"/>
                  </a:cubicBezTo>
                  <a:cubicBezTo>
                    <a:pt x="4371" y="2310"/>
                    <a:pt x="4366" y="2319"/>
                    <a:pt x="4362" y="2329"/>
                  </a:cubicBezTo>
                  <a:cubicBezTo>
                    <a:pt x="4348" y="2349"/>
                    <a:pt x="4337" y="2367"/>
                    <a:pt x="4321" y="2383"/>
                  </a:cubicBezTo>
                  <a:cubicBezTo>
                    <a:pt x="4255" y="2451"/>
                    <a:pt x="4149" y="2496"/>
                    <a:pt x="4031" y="2521"/>
                  </a:cubicBezTo>
                  <a:cubicBezTo>
                    <a:pt x="3967" y="2535"/>
                    <a:pt x="3904" y="2544"/>
                    <a:pt x="3843" y="2548"/>
                  </a:cubicBezTo>
                  <a:lnTo>
                    <a:pt x="3636" y="2567"/>
                  </a:lnTo>
                  <a:cubicBezTo>
                    <a:pt x="3353" y="2589"/>
                    <a:pt x="3049" y="2607"/>
                    <a:pt x="2736" y="2621"/>
                  </a:cubicBezTo>
                  <a:cubicBezTo>
                    <a:pt x="2426" y="2635"/>
                    <a:pt x="2106" y="2639"/>
                    <a:pt x="1793" y="2639"/>
                  </a:cubicBezTo>
                  <a:cubicBezTo>
                    <a:pt x="1639" y="2639"/>
                    <a:pt x="1485" y="2639"/>
                    <a:pt x="1338" y="2635"/>
                  </a:cubicBezTo>
                  <a:cubicBezTo>
                    <a:pt x="1188" y="2632"/>
                    <a:pt x="1045" y="2626"/>
                    <a:pt x="909" y="2614"/>
                  </a:cubicBezTo>
                  <a:cubicBezTo>
                    <a:pt x="841" y="2605"/>
                    <a:pt x="775" y="2598"/>
                    <a:pt x="710" y="2587"/>
                  </a:cubicBezTo>
                  <a:cubicBezTo>
                    <a:pt x="678" y="2582"/>
                    <a:pt x="646" y="2576"/>
                    <a:pt x="617" y="2569"/>
                  </a:cubicBezTo>
                  <a:lnTo>
                    <a:pt x="571" y="2560"/>
                  </a:lnTo>
                  <a:lnTo>
                    <a:pt x="537" y="2551"/>
                  </a:lnTo>
                  <a:cubicBezTo>
                    <a:pt x="512" y="2544"/>
                    <a:pt x="490" y="2539"/>
                    <a:pt x="472" y="2533"/>
                  </a:cubicBezTo>
                  <a:cubicBezTo>
                    <a:pt x="431" y="2521"/>
                    <a:pt x="399" y="2512"/>
                    <a:pt x="379" y="2503"/>
                  </a:cubicBezTo>
                  <a:cubicBezTo>
                    <a:pt x="358" y="2494"/>
                    <a:pt x="342" y="2489"/>
                    <a:pt x="324" y="2485"/>
                  </a:cubicBezTo>
                  <a:cubicBezTo>
                    <a:pt x="306" y="2478"/>
                    <a:pt x="290" y="2471"/>
                    <a:pt x="274" y="2465"/>
                  </a:cubicBezTo>
                  <a:cubicBezTo>
                    <a:pt x="243" y="2455"/>
                    <a:pt x="213" y="2442"/>
                    <a:pt x="184" y="2433"/>
                  </a:cubicBezTo>
                  <a:cubicBezTo>
                    <a:pt x="154" y="2424"/>
                    <a:pt x="127" y="2412"/>
                    <a:pt x="95" y="2401"/>
                  </a:cubicBezTo>
                  <a:cubicBezTo>
                    <a:pt x="66" y="2392"/>
                    <a:pt x="34" y="2374"/>
                    <a:pt x="0" y="2363"/>
                  </a:cubicBezTo>
                  <a:lnTo>
                    <a:pt x="0" y="2363"/>
                  </a:lnTo>
                  <a:cubicBezTo>
                    <a:pt x="25" y="2387"/>
                    <a:pt x="45" y="2415"/>
                    <a:pt x="70" y="2437"/>
                  </a:cubicBezTo>
                  <a:cubicBezTo>
                    <a:pt x="93" y="2460"/>
                    <a:pt x="118" y="2483"/>
                    <a:pt x="145" y="2501"/>
                  </a:cubicBezTo>
                  <a:cubicBezTo>
                    <a:pt x="172" y="2521"/>
                    <a:pt x="200" y="2539"/>
                    <a:pt x="231" y="2555"/>
                  </a:cubicBezTo>
                  <a:cubicBezTo>
                    <a:pt x="247" y="2564"/>
                    <a:pt x="263" y="2573"/>
                    <a:pt x="281" y="2580"/>
                  </a:cubicBezTo>
                  <a:cubicBezTo>
                    <a:pt x="299" y="2589"/>
                    <a:pt x="320" y="2596"/>
                    <a:pt x="338" y="2605"/>
                  </a:cubicBezTo>
                  <a:cubicBezTo>
                    <a:pt x="358" y="2612"/>
                    <a:pt x="395" y="2623"/>
                    <a:pt x="438" y="2637"/>
                  </a:cubicBezTo>
                  <a:cubicBezTo>
                    <a:pt x="458" y="2644"/>
                    <a:pt x="481" y="2648"/>
                    <a:pt x="506" y="2655"/>
                  </a:cubicBezTo>
                  <a:lnTo>
                    <a:pt x="544" y="2664"/>
                  </a:lnTo>
                  <a:lnTo>
                    <a:pt x="592" y="2675"/>
                  </a:lnTo>
                  <a:cubicBezTo>
                    <a:pt x="624" y="2682"/>
                    <a:pt x="658" y="2687"/>
                    <a:pt x="689" y="2694"/>
                  </a:cubicBezTo>
                  <a:cubicBezTo>
                    <a:pt x="755" y="2705"/>
                    <a:pt x="825" y="2714"/>
                    <a:pt x="896" y="2723"/>
                  </a:cubicBezTo>
                  <a:cubicBezTo>
                    <a:pt x="1036" y="2737"/>
                    <a:pt x="1181" y="2741"/>
                    <a:pt x="1331" y="2746"/>
                  </a:cubicBezTo>
                  <a:cubicBezTo>
                    <a:pt x="1480" y="2748"/>
                    <a:pt x="1635" y="2750"/>
                    <a:pt x="1791" y="2750"/>
                  </a:cubicBezTo>
                  <a:cubicBezTo>
                    <a:pt x="2102" y="2750"/>
                    <a:pt x="2423" y="2743"/>
                    <a:pt x="2739" y="2730"/>
                  </a:cubicBezTo>
                  <a:cubicBezTo>
                    <a:pt x="3051" y="2718"/>
                    <a:pt x="3357" y="2698"/>
                    <a:pt x="3641" y="2675"/>
                  </a:cubicBezTo>
                  <a:lnTo>
                    <a:pt x="3849" y="2657"/>
                  </a:lnTo>
                  <a:cubicBezTo>
                    <a:pt x="3917" y="2653"/>
                    <a:pt x="3983" y="2641"/>
                    <a:pt x="4051" y="2628"/>
                  </a:cubicBezTo>
                  <a:cubicBezTo>
                    <a:pt x="4115" y="2614"/>
                    <a:pt x="4178" y="2594"/>
                    <a:pt x="4237" y="2567"/>
                  </a:cubicBezTo>
                  <a:cubicBezTo>
                    <a:pt x="4298" y="2542"/>
                    <a:pt x="4350" y="2503"/>
                    <a:pt x="4396" y="2458"/>
                  </a:cubicBezTo>
                  <a:cubicBezTo>
                    <a:pt x="4418" y="2435"/>
                    <a:pt x="4439" y="2410"/>
                    <a:pt x="4452" y="2383"/>
                  </a:cubicBezTo>
                  <a:cubicBezTo>
                    <a:pt x="4461" y="2369"/>
                    <a:pt x="4468" y="2356"/>
                    <a:pt x="4473" y="2340"/>
                  </a:cubicBezTo>
                  <a:cubicBezTo>
                    <a:pt x="4477" y="2331"/>
                    <a:pt x="4482" y="2322"/>
                    <a:pt x="4484" y="2313"/>
                  </a:cubicBezTo>
                  <a:cubicBezTo>
                    <a:pt x="4486" y="2301"/>
                    <a:pt x="4491" y="2288"/>
                    <a:pt x="4493" y="2276"/>
                  </a:cubicBezTo>
                  <a:lnTo>
                    <a:pt x="4502" y="2240"/>
                  </a:lnTo>
                  <a:lnTo>
                    <a:pt x="4502" y="2236"/>
                  </a:lnTo>
                  <a:cubicBezTo>
                    <a:pt x="4502" y="2236"/>
                    <a:pt x="4500" y="2233"/>
                    <a:pt x="4500" y="2233"/>
                  </a:cubicBezTo>
                  <a:lnTo>
                    <a:pt x="4491" y="2229"/>
                  </a:lnTo>
                  <a:lnTo>
                    <a:pt x="4475" y="2220"/>
                  </a:lnTo>
                  <a:lnTo>
                    <a:pt x="4418" y="2190"/>
                  </a:lnTo>
                  <a:cubicBezTo>
                    <a:pt x="4396" y="2179"/>
                    <a:pt x="4375" y="2170"/>
                    <a:pt x="4355" y="2159"/>
                  </a:cubicBezTo>
                  <a:cubicBezTo>
                    <a:pt x="4282" y="2127"/>
                    <a:pt x="4210" y="2097"/>
                    <a:pt x="4135" y="2075"/>
                  </a:cubicBezTo>
                  <a:cubicBezTo>
                    <a:pt x="4074" y="2054"/>
                    <a:pt x="4024" y="2043"/>
                    <a:pt x="3990" y="2034"/>
                  </a:cubicBezTo>
                  <a:cubicBezTo>
                    <a:pt x="3972" y="2029"/>
                    <a:pt x="3960" y="2027"/>
                    <a:pt x="3951" y="2025"/>
                  </a:cubicBezTo>
                  <a:lnTo>
                    <a:pt x="3938" y="2023"/>
                  </a:lnTo>
                  <a:lnTo>
                    <a:pt x="3924" y="2020"/>
                  </a:lnTo>
                  <a:cubicBezTo>
                    <a:pt x="3915" y="2018"/>
                    <a:pt x="3904" y="2016"/>
                    <a:pt x="3886" y="2013"/>
                  </a:cubicBezTo>
                  <a:cubicBezTo>
                    <a:pt x="3852" y="2009"/>
                    <a:pt x="3800" y="2000"/>
                    <a:pt x="3736" y="1995"/>
                  </a:cubicBezTo>
                  <a:cubicBezTo>
                    <a:pt x="3678" y="1990"/>
                    <a:pt x="3619" y="1988"/>
                    <a:pt x="3560" y="1988"/>
                  </a:cubicBezTo>
                  <a:cubicBezTo>
                    <a:pt x="3540" y="1988"/>
                    <a:pt x="3520" y="1988"/>
                    <a:pt x="3500" y="1988"/>
                  </a:cubicBezTo>
                  <a:cubicBezTo>
                    <a:pt x="3455" y="1991"/>
                    <a:pt x="3405" y="1995"/>
                    <a:pt x="3364" y="1995"/>
                  </a:cubicBezTo>
                  <a:cubicBezTo>
                    <a:pt x="3362" y="1995"/>
                    <a:pt x="3359" y="1996"/>
                    <a:pt x="3357" y="1996"/>
                  </a:cubicBezTo>
                  <a:cubicBezTo>
                    <a:pt x="3321" y="1996"/>
                    <a:pt x="3290" y="1980"/>
                    <a:pt x="3267" y="1954"/>
                  </a:cubicBezTo>
                  <a:cubicBezTo>
                    <a:pt x="3244" y="1920"/>
                    <a:pt x="3240" y="1877"/>
                    <a:pt x="3251" y="1837"/>
                  </a:cubicBezTo>
                  <a:cubicBezTo>
                    <a:pt x="3255" y="1828"/>
                    <a:pt x="3260" y="1816"/>
                    <a:pt x="3265" y="1807"/>
                  </a:cubicBezTo>
                  <a:cubicBezTo>
                    <a:pt x="3269" y="1796"/>
                    <a:pt x="3276" y="1787"/>
                    <a:pt x="3283" y="1778"/>
                  </a:cubicBezTo>
                  <a:cubicBezTo>
                    <a:pt x="3301" y="1760"/>
                    <a:pt x="3321" y="1741"/>
                    <a:pt x="3342" y="1728"/>
                  </a:cubicBezTo>
                  <a:cubicBezTo>
                    <a:pt x="3394" y="1701"/>
                    <a:pt x="3450" y="1680"/>
                    <a:pt x="3509" y="1671"/>
                  </a:cubicBezTo>
                  <a:cubicBezTo>
                    <a:pt x="3575" y="1660"/>
                    <a:pt x="3641" y="1653"/>
                    <a:pt x="3707" y="1653"/>
                  </a:cubicBezTo>
                  <a:cubicBezTo>
                    <a:pt x="3732" y="1652"/>
                    <a:pt x="3758" y="1652"/>
                    <a:pt x="3784" y="1652"/>
                  </a:cubicBezTo>
                  <a:cubicBezTo>
                    <a:pt x="3848" y="1652"/>
                    <a:pt x="3915" y="1654"/>
                    <a:pt x="3983" y="1654"/>
                  </a:cubicBezTo>
                  <a:cubicBezTo>
                    <a:pt x="4037" y="1654"/>
                    <a:pt x="4092" y="1653"/>
                    <a:pt x="4149" y="1648"/>
                  </a:cubicBezTo>
                  <a:cubicBezTo>
                    <a:pt x="4187" y="1646"/>
                    <a:pt x="4228" y="1642"/>
                    <a:pt x="4267" y="1637"/>
                  </a:cubicBezTo>
                  <a:cubicBezTo>
                    <a:pt x="4287" y="1633"/>
                    <a:pt x="4307" y="1630"/>
                    <a:pt x="4328" y="1626"/>
                  </a:cubicBezTo>
                  <a:cubicBezTo>
                    <a:pt x="4346" y="1621"/>
                    <a:pt x="4369" y="1614"/>
                    <a:pt x="4389" y="1608"/>
                  </a:cubicBezTo>
                  <a:cubicBezTo>
                    <a:pt x="4468" y="1580"/>
                    <a:pt x="4543" y="1537"/>
                    <a:pt x="4609" y="1485"/>
                  </a:cubicBezTo>
                  <a:cubicBezTo>
                    <a:pt x="4677" y="1431"/>
                    <a:pt x="4731" y="1361"/>
                    <a:pt x="4770" y="1283"/>
                  </a:cubicBezTo>
                  <a:cubicBezTo>
                    <a:pt x="4811" y="1200"/>
                    <a:pt x="4822" y="1104"/>
                    <a:pt x="4799" y="1014"/>
                  </a:cubicBezTo>
                  <a:cubicBezTo>
                    <a:pt x="4790" y="991"/>
                    <a:pt x="4783" y="968"/>
                    <a:pt x="4772" y="948"/>
                  </a:cubicBezTo>
                  <a:cubicBezTo>
                    <a:pt x="4763" y="928"/>
                    <a:pt x="4749" y="909"/>
                    <a:pt x="4736" y="891"/>
                  </a:cubicBezTo>
                  <a:cubicBezTo>
                    <a:pt x="4709" y="857"/>
                    <a:pt x="4679" y="826"/>
                    <a:pt x="4645" y="798"/>
                  </a:cubicBezTo>
                  <a:cubicBezTo>
                    <a:pt x="4613" y="769"/>
                    <a:pt x="4579" y="746"/>
                    <a:pt x="4548" y="724"/>
                  </a:cubicBezTo>
                  <a:cubicBezTo>
                    <a:pt x="4516" y="701"/>
                    <a:pt x="4484" y="678"/>
                    <a:pt x="4450" y="656"/>
                  </a:cubicBezTo>
                  <a:cubicBezTo>
                    <a:pt x="4321" y="567"/>
                    <a:pt x="4189" y="486"/>
                    <a:pt x="4060" y="408"/>
                  </a:cubicBezTo>
                  <a:cubicBezTo>
                    <a:pt x="3994" y="372"/>
                    <a:pt x="3929" y="336"/>
                    <a:pt x="3865" y="302"/>
                  </a:cubicBezTo>
                  <a:cubicBezTo>
                    <a:pt x="3834" y="284"/>
                    <a:pt x="3802" y="268"/>
                    <a:pt x="3770" y="252"/>
                  </a:cubicBezTo>
                  <a:lnTo>
                    <a:pt x="3720" y="227"/>
                  </a:lnTo>
                  <a:lnTo>
                    <a:pt x="3682" y="207"/>
                  </a:lnTo>
                  <a:cubicBezTo>
                    <a:pt x="3580" y="157"/>
                    <a:pt x="3493" y="121"/>
                    <a:pt x="3453" y="100"/>
                  </a:cubicBezTo>
                  <a:cubicBezTo>
                    <a:pt x="3326" y="46"/>
                    <a:pt x="3190" y="12"/>
                    <a:pt x="305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7186240" y="1439437"/>
              <a:ext cx="225662" cy="46337"/>
            </a:xfrm>
            <a:custGeom>
              <a:avLst/>
              <a:gdLst/>
              <a:ahLst/>
              <a:cxnLst/>
              <a:rect l="l" t="t" r="r" b="b"/>
              <a:pathLst>
                <a:path w="3823" h="785" extrusionOk="0">
                  <a:moveTo>
                    <a:pt x="3153" y="1"/>
                  </a:moveTo>
                  <a:cubicBezTo>
                    <a:pt x="3040" y="1"/>
                    <a:pt x="2929" y="11"/>
                    <a:pt x="2818" y="30"/>
                  </a:cubicBezTo>
                  <a:cubicBezTo>
                    <a:pt x="2743" y="42"/>
                    <a:pt x="2669" y="55"/>
                    <a:pt x="2594" y="69"/>
                  </a:cubicBezTo>
                  <a:cubicBezTo>
                    <a:pt x="2519" y="80"/>
                    <a:pt x="2446" y="96"/>
                    <a:pt x="2376" y="112"/>
                  </a:cubicBezTo>
                  <a:cubicBezTo>
                    <a:pt x="2256" y="139"/>
                    <a:pt x="2140" y="182"/>
                    <a:pt x="2034" y="243"/>
                  </a:cubicBezTo>
                  <a:cubicBezTo>
                    <a:pt x="1993" y="266"/>
                    <a:pt x="1961" y="286"/>
                    <a:pt x="1941" y="302"/>
                  </a:cubicBezTo>
                  <a:lnTo>
                    <a:pt x="1907" y="325"/>
                  </a:lnTo>
                  <a:lnTo>
                    <a:pt x="1871" y="352"/>
                  </a:lnTo>
                  <a:cubicBezTo>
                    <a:pt x="1848" y="370"/>
                    <a:pt x="1814" y="398"/>
                    <a:pt x="1771" y="427"/>
                  </a:cubicBezTo>
                  <a:cubicBezTo>
                    <a:pt x="1723" y="463"/>
                    <a:pt x="1676" y="497"/>
                    <a:pt x="1623" y="527"/>
                  </a:cubicBezTo>
                  <a:cubicBezTo>
                    <a:pt x="1596" y="543"/>
                    <a:pt x="1564" y="558"/>
                    <a:pt x="1533" y="574"/>
                  </a:cubicBezTo>
                  <a:cubicBezTo>
                    <a:pt x="1501" y="590"/>
                    <a:pt x="1467" y="602"/>
                    <a:pt x="1431" y="613"/>
                  </a:cubicBezTo>
                  <a:cubicBezTo>
                    <a:pt x="1306" y="653"/>
                    <a:pt x="1176" y="672"/>
                    <a:pt x="1046" y="672"/>
                  </a:cubicBezTo>
                  <a:cubicBezTo>
                    <a:pt x="1020" y="672"/>
                    <a:pt x="994" y="671"/>
                    <a:pt x="968" y="670"/>
                  </a:cubicBezTo>
                  <a:cubicBezTo>
                    <a:pt x="832" y="663"/>
                    <a:pt x="699" y="645"/>
                    <a:pt x="567" y="611"/>
                  </a:cubicBezTo>
                  <a:cubicBezTo>
                    <a:pt x="474" y="588"/>
                    <a:pt x="429" y="577"/>
                    <a:pt x="402" y="568"/>
                  </a:cubicBezTo>
                  <a:cubicBezTo>
                    <a:pt x="270" y="529"/>
                    <a:pt x="136" y="502"/>
                    <a:pt x="0" y="488"/>
                  </a:cubicBezTo>
                  <a:lnTo>
                    <a:pt x="0" y="488"/>
                  </a:lnTo>
                  <a:cubicBezTo>
                    <a:pt x="111" y="572"/>
                    <a:pt x="236" y="636"/>
                    <a:pt x="370" y="674"/>
                  </a:cubicBezTo>
                  <a:cubicBezTo>
                    <a:pt x="399" y="683"/>
                    <a:pt x="445" y="697"/>
                    <a:pt x="540" y="719"/>
                  </a:cubicBezTo>
                  <a:cubicBezTo>
                    <a:pt x="678" y="753"/>
                    <a:pt x="821" y="774"/>
                    <a:pt x="964" y="783"/>
                  </a:cubicBezTo>
                  <a:cubicBezTo>
                    <a:pt x="988" y="784"/>
                    <a:pt x="1013" y="785"/>
                    <a:pt x="1037" y="785"/>
                  </a:cubicBezTo>
                  <a:cubicBezTo>
                    <a:pt x="1183" y="785"/>
                    <a:pt x="1327" y="762"/>
                    <a:pt x="1465" y="719"/>
                  </a:cubicBezTo>
                  <a:cubicBezTo>
                    <a:pt x="1506" y="706"/>
                    <a:pt x="1542" y="688"/>
                    <a:pt x="1578" y="674"/>
                  </a:cubicBezTo>
                  <a:cubicBezTo>
                    <a:pt x="1617" y="660"/>
                    <a:pt x="1648" y="640"/>
                    <a:pt x="1680" y="622"/>
                  </a:cubicBezTo>
                  <a:cubicBezTo>
                    <a:pt x="1735" y="590"/>
                    <a:pt x="1787" y="554"/>
                    <a:pt x="1837" y="515"/>
                  </a:cubicBezTo>
                  <a:lnTo>
                    <a:pt x="1936" y="441"/>
                  </a:lnTo>
                  <a:lnTo>
                    <a:pt x="1973" y="413"/>
                  </a:lnTo>
                  <a:lnTo>
                    <a:pt x="2002" y="393"/>
                  </a:lnTo>
                  <a:cubicBezTo>
                    <a:pt x="2022" y="379"/>
                    <a:pt x="2052" y="359"/>
                    <a:pt x="2088" y="339"/>
                  </a:cubicBezTo>
                  <a:cubicBezTo>
                    <a:pt x="2186" y="284"/>
                    <a:pt x="2292" y="243"/>
                    <a:pt x="2403" y="221"/>
                  </a:cubicBezTo>
                  <a:cubicBezTo>
                    <a:pt x="2469" y="205"/>
                    <a:pt x="2539" y="191"/>
                    <a:pt x="2614" y="178"/>
                  </a:cubicBezTo>
                  <a:cubicBezTo>
                    <a:pt x="2687" y="164"/>
                    <a:pt x="2761" y="150"/>
                    <a:pt x="2834" y="139"/>
                  </a:cubicBezTo>
                  <a:cubicBezTo>
                    <a:pt x="2939" y="121"/>
                    <a:pt x="3043" y="112"/>
                    <a:pt x="3149" y="112"/>
                  </a:cubicBezTo>
                  <a:cubicBezTo>
                    <a:pt x="3178" y="112"/>
                    <a:pt x="3208" y="113"/>
                    <a:pt x="3238" y="114"/>
                  </a:cubicBezTo>
                  <a:cubicBezTo>
                    <a:pt x="3317" y="119"/>
                    <a:pt x="3394" y="135"/>
                    <a:pt x="3471" y="157"/>
                  </a:cubicBezTo>
                  <a:cubicBezTo>
                    <a:pt x="3534" y="180"/>
                    <a:pt x="3598" y="203"/>
                    <a:pt x="3659" y="232"/>
                  </a:cubicBezTo>
                  <a:cubicBezTo>
                    <a:pt x="3716" y="257"/>
                    <a:pt x="3773" y="291"/>
                    <a:pt x="3822" y="327"/>
                  </a:cubicBezTo>
                  <a:cubicBezTo>
                    <a:pt x="3795" y="266"/>
                    <a:pt x="3754" y="209"/>
                    <a:pt x="3705" y="164"/>
                  </a:cubicBezTo>
                  <a:cubicBezTo>
                    <a:pt x="3646" y="114"/>
                    <a:pt x="3578" y="76"/>
                    <a:pt x="3505" y="53"/>
                  </a:cubicBezTo>
                  <a:cubicBezTo>
                    <a:pt x="3421" y="26"/>
                    <a:pt x="3333" y="8"/>
                    <a:pt x="3244" y="3"/>
                  </a:cubicBezTo>
                  <a:cubicBezTo>
                    <a:pt x="3214" y="2"/>
                    <a:pt x="3183" y="1"/>
                    <a:pt x="315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a:off x="7518622" y="1437017"/>
              <a:ext cx="50646" cy="328724"/>
            </a:xfrm>
            <a:custGeom>
              <a:avLst/>
              <a:gdLst/>
              <a:ahLst/>
              <a:cxnLst/>
              <a:rect l="l" t="t" r="r" b="b"/>
              <a:pathLst>
                <a:path w="858" h="5569" extrusionOk="0">
                  <a:moveTo>
                    <a:pt x="270" y="1"/>
                  </a:moveTo>
                  <a:lnTo>
                    <a:pt x="270" y="1"/>
                  </a:lnTo>
                  <a:cubicBezTo>
                    <a:pt x="293" y="33"/>
                    <a:pt x="313" y="58"/>
                    <a:pt x="331" y="85"/>
                  </a:cubicBezTo>
                  <a:lnTo>
                    <a:pt x="345" y="103"/>
                  </a:lnTo>
                  <a:lnTo>
                    <a:pt x="359" y="123"/>
                  </a:lnTo>
                  <a:cubicBezTo>
                    <a:pt x="365" y="135"/>
                    <a:pt x="374" y="148"/>
                    <a:pt x="384" y="162"/>
                  </a:cubicBezTo>
                  <a:cubicBezTo>
                    <a:pt x="393" y="173"/>
                    <a:pt x="402" y="187"/>
                    <a:pt x="411" y="198"/>
                  </a:cubicBezTo>
                  <a:cubicBezTo>
                    <a:pt x="422" y="212"/>
                    <a:pt x="429" y="228"/>
                    <a:pt x="438" y="239"/>
                  </a:cubicBezTo>
                  <a:cubicBezTo>
                    <a:pt x="456" y="268"/>
                    <a:pt x="479" y="296"/>
                    <a:pt x="499" y="332"/>
                  </a:cubicBezTo>
                  <a:cubicBezTo>
                    <a:pt x="510" y="350"/>
                    <a:pt x="531" y="377"/>
                    <a:pt x="549" y="414"/>
                  </a:cubicBezTo>
                  <a:cubicBezTo>
                    <a:pt x="558" y="434"/>
                    <a:pt x="567" y="452"/>
                    <a:pt x="578" y="475"/>
                  </a:cubicBezTo>
                  <a:cubicBezTo>
                    <a:pt x="585" y="486"/>
                    <a:pt x="590" y="495"/>
                    <a:pt x="597" y="509"/>
                  </a:cubicBezTo>
                  <a:cubicBezTo>
                    <a:pt x="601" y="520"/>
                    <a:pt x="606" y="531"/>
                    <a:pt x="610" y="545"/>
                  </a:cubicBezTo>
                  <a:lnTo>
                    <a:pt x="631" y="593"/>
                  </a:lnTo>
                  <a:cubicBezTo>
                    <a:pt x="637" y="611"/>
                    <a:pt x="644" y="627"/>
                    <a:pt x="649" y="645"/>
                  </a:cubicBezTo>
                  <a:cubicBezTo>
                    <a:pt x="653" y="663"/>
                    <a:pt x="660" y="681"/>
                    <a:pt x="667" y="699"/>
                  </a:cubicBezTo>
                  <a:lnTo>
                    <a:pt x="674" y="729"/>
                  </a:lnTo>
                  <a:lnTo>
                    <a:pt x="681" y="756"/>
                  </a:lnTo>
                  <a:cubicBezTo>
                    <a:pt x="701" y="835"/>
                    <a:pt x="717" y="915"/>
                    <a:pt x="726" y="994"/>
                  </a:cubicBezTo>
                  <a:cubicBezTo>
                    <a:pt x="746" y="1159"/>
                    <a:pt x="746" y="1327"/>
                    <a:pt x="730" y="1493"/>
                  </a:cubicBezTo>
                  <a:cubicBezTo>
                    <a:pt x="701" y="1824"/>
                    <a:pt x="597" y="2130"/>
                    <a:pt x="520" y="2354"/>
                  </a:cubicBezTo>
                  <a:cubicBezTo>
                    <a:pt x="479" y="2467"/>
                    <a:pt x="445" y="2558"/>
                    <a:pt x="420" y="2622"/>
                  </a:cubicBezTo>
                  <a:cubicBezTo>
                    <a:pt x="397" y="2687"/>
                    <a:pt x="384" y="2724"/>
                    <a:pt x="384" y="2724"/>
                  </a:cubicBezTo>
                  <a:cubicBezTo>
                    <a:pt x="384" y="2724"/>
                    <a:pt x="370" y="2760"/>
                    <a:pt x="345" y="2823"/>
                  </a:cubicBezTo>
                  <a:cubicBezTo>
                    <a:pt x="320" y="2887"/>
                    <a:pt x="286" y="2980"/>
                    <a:pt x="245" y="3093"/>
                  </a:cubicBezTo>
                  <a:cubicBezTo>
                    <a:pt x="204" y="3206"/>
                    <a:pt x="159" y="3340"/>
                    <a:pt x="116" y="3490"/>
                  </a:cubicBezTo>
                  <a:cubicBezTo>
                    <a:pt x="71" y="3649"/>
                    <a:pt x="39" y="3812"/>
                    <a:pt x="19" y="3977"/>
                  </a:cubicBezTo>
                  <a:cubicBezTo>
                    <a:pt x="0" y="4152"/>
                    <a:pt x="0" y="4326"/>
                    <a:pt x="19" y="4501"/>
                  </a:cubicBezTo>
                  <a:cubicBezTo>
                    <a:pt x="37" y="4666"/>
                    <a:pt x="75" y="4827"/>
                    <a:pt x="136" y="4981"/>
                  </a:cubicBezTo>
                  <a:lnTo>
                    <a:pt x="157" y="5036"/>
                  </a:lnTo>
                  <a:lnTo>
                    <a:pt x="182" y="5088"/>
                  </a:lnTo>
                  <a:cubicBezTo>
                    <a:pt x="191" y="5104"/>
                    <a:pt x="198" y="5120"/>
                    <a:pt x="207" y="5136"/>
                  </a:cubicBezTo>
                  <a:cubicBezTo>
                    <a:pt x="209" y="5145"/>
                    <a:pt x="214" y="5154"/>
                    <a:pt x="218" y="5161"/>
                  </a:cubicBezTo>
                  <a:cubicBezTo>
                    <a:pt x="223" y="5167"/>
                    <a:pt x="227" y="5172"/>
                    <a:pt x="229" y="5179"/>
                  </a:cubicBezTo>
                  <a:lnTo>
                    <a:pt x="268" y="5242"/>
                  </a:lnTo>
                  <a:cubicBezTo>
                    <a:pt x="277" y="5258"/>
                    <a:pt x="288" y="5276"/>
                    <a:pt x="302" y="5290"/>
                  </a:cubicBezTo>
                  <a:lnTo>
                    <a:pt x="329" y="5326"/>
                  </a:lnTo>
                  <a:cubicBezTo>
                    <a:pt x="352" y="5360"/>
                    <a:pt x="379" y="5390"/>
                    <a:pt x="408" y="5417"/>
                  </a:cubicBezTo>
                  <a:cubicBezTo>
                    <a:pt x="422" y="5428"/>
                    <a:pt x="436" y="5442"/>
                    <a:pt x="449" y="5453"/>
                  </a:cubicBezTo>
                  <a:cubicBezTo>
                    <a:pt x="463" y="5462"/>
                    <a:pt x="476" y="5471"/>
                    <a:pt x="490" y="5480"/>
                  </a:cubicBezTo>
                  <a:cubicBezTo>
                    <a:pt x="504" y="5489"/>
                    <a:pt x="517" y="5498"/>
                    <a:pt x="531" y="5507"/>
                  </a:cubicBezTo>
                  <a:lnTo>
                    <a:pt x="551" y="5519"/>
                  </a:lnTo>
                  <a:lnTo>
                    <a:pt x="574" y="5530"/>
                  </a:lnTo>
                  <a:cubicBezTo>
                    <a:pt x="603" y="5541"/>
                    <a:pt x="635" y="5555"/>
                    <a:pt x="669" y="5569"/>
                  </a:cubicBezTo>
                  <a:cubicBezTo>
                    <a:pt x="644" y="5539"/>
                    <a:pt x="622" y="5514"/>
                    <a:pt x="601" y="5492"/>
                  </a:cubicBezTo>
                  <a:lnTo>
                    <a:pt x="585" y="5473"/>
                  </a:lnTo>
                  <a:lnTo>
                    <a:pt x="572" y="5455"/>
                  </a:lnTo>
                  <a:cubicBezTo>
                    <a:pt x="563" y="5444"/>
                    <a:pt x="554" y="5430"/>
                    <a:pt x="542" y="5419"/>
                  </a:cubicBezTo>
                  <a:cubicBezTo>
                    <a:pt x="533" y="5408"/>
                    <a:pt x="524" y="5396"/>
                    <a:pt x="513" y="5383"/>
                  </a:cubicBezTo>
                  <a:cubicBezTo>
                    <a:pt x="504" y="5371"/>
                    <a:pt x="495" y="5358"/>
                    <a:pt x="483" y="5344"/>
                  </a:cubicBezTo>
                  <a:cubicBezTo>
                    <a:pt x="463" y="5317"/>
                    <a:pt x="438" y="5292"/>
                    <a:pt x="415" y="5258"/>
                  </a:cubicBezTo>
                  <a:lnTo>
                    <a:pt x="390" y="5224"/>
                  </a:lnTo>
                  <a:cubicBezTo>
                    <a:pt x="379" y="5210"/>
                    <a:pt x="370" y="5195"/>
                    <a:pt x="361" y="5179"/>
                  </a:cubicBezTo>
                  <a:lnTo>
                    <a:pt x="325" y="5122"/>
                  </a:lnTo>
                  <a:lnTo>
                    <a:pt x="316" y="5106"/>
                  </a:lnTo>
                  <a:cubicBezTo>
                    <a:pt x="311" y="5099"/>
                    <a:pt x="306" y="5090"/>
                    <a:pt x="304" y="5083"/>
                  </a:cubicBezTo>
                  <a:cubicBezTo>
                    <a:pt x="295" y="5068"/>
                    <a:pt x="288" y="5054"/>
                    <a:pt x="282" y="5038"/>
                  </a:cubicBezTo>
                  <a:cubicBezTo>
                    <a:pt x="272" y="5022"/>
                    <a:pt x="266" y="5006"/>
                    <a:pt x="259" y="4991"/>
                  </a:cubicBezTo>
                  <a:cubicBezTo>
                    <a:pt x="250" y="4975"/>
                    <a:pt x="245" y="4957"/>
                    <a:pt x="238" y="4941"/>
                  </a:cubicBezTo>
                  <a:cubicBezTo>
                    <a:pt x="182" y="4796"/>
                    <a:pt x="146" y="4644"/>
                    <a:pt x="127" y="4487"/>
                  </a:cubicBezTo>
                  <a:cubicBezTo>
                    <a:pt x="109" y="4322"/>
                    <a:pt x="109" y="4154"/>
                    <a:pt x="127" y="3989"/>
                  </a:cubicBezTo>
                  <a:cubicBezTo>
                    <a:pt x="148" y="3830"/>
                    <a:pt x="180" y="3671"/>
                    <a:pt x="223" y="3519"/>
                  </a:cubicBezTo>
                  <a:cubicBezTo>
                    <a:pt x="263" y="3372"/>
                    <a:pt x="309" y="3240"/>
                    <a:pt x="350" y="3127"/>
                  </a:cubicBezTo>
                  <a:cubicBezTo>
                    <a:pt x="390" y="3016"/>
                    <a:pt x="424" y="2923"/>
                    <a:pt x="447" y="2860"/>
                  </a:cubicBezTo>
                  <a:lnTo>
                    <a:pt x="486" y="2760"/>
                  </a:lnTo>
                  <a:cubicBezTo>
                    <a:pt x="486" y="2760"/>
                    <a:pt x="499" y="2724"/>
                    <a:pt x="524" y="2660"/>
                  </a:cubicBezTo>
                  <a:cubicBezTo>
                    <a:pt x="547" y="2597"/>
                    <a:pt x="583" y="2504"/>
                    <a:pt x="622" y="2390"/>
                  </a:cubicBezTo>
                  <a:cubicBezTo>
                    <a:pt x="662" y="2277"/>
                    <a:pt x="708" y="2141"/>
                    <a:pt x="749" y="1991"/>
                  </a:cubicBezTo>
                  <a:cubicBezTo>
                    <a:pt x="794" y="1830"/>
                    <a:pt x="823" y="1667"/>
                    <a:pt x="841" y="1502"/>
                  </a:cubicBezTo>
                  <a:cubicBezTo>
                    <a:pt x="857" y="1327"/>
                    <a:pt x="855" y="1153"/>
                    <a:pt x="835" y="978"/>
                  </a:cubicBezTo>
                  <a:cubicBezTo>
                    <a:pt x="826" y="894"/>
                    <a:pt x="810" y="810"/>
                    <a:pt x="789" y="726"/>
                  </a:cubicBezTo>
                  <a:lnTo>
                    <a:pt x="780" y="697"/>
                  </a:lnTo>
                  <a:lnTo>
                    <a:pt x="771" y="667"/>
                  </a:lnTo>
                  <a:cubicBezTo>
                    <a:pt x="764" y="647"/>
                    <a:pt x="760" y="629"/>
                    <a:pt x="753" y="609"/>
                  </a:cubicBezTo>
                  <a:cubicBezTo>
                    <a:pt x="749" y="590"/>
                    <a:pt x="742" y="570"/>
                    <a:pt x="733" y="552"/>
                  </a:cubicBezTo>
                  <a:lnTo>
                    <a:pt x="712" y="500"/>
                  </a:lnTo>
                  <a:cubicBezTo>
                    <a:pt x="708" y="486"/>
                    <a:pt x="701" y="473"/>
                    <a:pt x="696" y="461"/>
                  </a:cubicBezTo>
                  <a:cubicBezTo>
                    <a:pt x="692" y="448"/>
                    <a:pt x="685" y="436"/>
                    <a:pt x="678" y="425"/>
                  </a:cubicBezTo>
                  <a:lnTo>
                    <a:pt x="646" y="359"/>
                  </a:lnTo>
                  <a:cubicBezTo>
                    <a:pt x="624" y="321"/>
                    <a:pt x="603" y="291"/>
                    <a:pt x="592" y="271"/>
                  </a:cubicBezTo>
                  <a:cubicBezTo>
                    <a:pt x="569" y="237"/>
                    <a:pt x="544" y="205"/>
                    <a:pt x="517" y="176"/>
                  </a:cubicBezTo>
                  <a:cubicBezTo>
                    <a:pt x="506" y="162"/>
                    <a:pt x="495" y="146"/>
                    <a:pt x="481" y="137"/>
                  </a:cubicBezTo>
                  <a:cubicBezTo>
                    <a:pt x="470" y="126"/>
                    <a:pt x="456" y="114"/>
                    <a:pt x="442" y="105"/>
                  </a:cubicBezTo>
                  <a:cubicBezTo>
                    <a:pt x="431" y="94"/>
                    <a:pt x="418" y="85"/>
                    <a:pt x="404" y="76"/>
                  </a:cubicBezTo>
                  <a:cubicBezTo>
                    <a:pt x="397" y="71"/>
                    <a:pt x="390" y="67"/>
                    <a:pt x="384" y="62"/>
                  </a:cubicBezTo>
                  <a:lnTo>
                    <a:pt x="363" y="49"/>
                  </a:lnTo>
                  <a:cubicBezTo>
                    <a:pt x="334" y="33"/>
                    <a:pt x="304" y="19"/>
                    <a:pt x="270"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56"/>
          <p:cNvGrpSpPr/>
          <p:nvPr/>
        </p:nvGrpSpPr>
        <p:grpSpPr>
          <a:xfrm>
            <a:off x="2480019" y="2825778"/>
            <a:ext cx="470803" cy="555319"/>
            <a:chOff x="4897500" y="3471050"/>
            <a:chExt cx="199425" cy="235225"/>
          </a:xfrm>
        </p:grpSpPr>
        <p:sp>
          <p:nvSpPr>
            <p:cNvPr id="1401" name="Google Shape;1401;p56"/>
            <p:cNvSpPr/>
            <p:nvPr/>
          </p:nvSpPr>
          <p:spPr>
            <a:xfrm>
              <a:off x="4899425" y="3700600"/>
              <a:ext cx="188650" cy="5675"/>
            </a:xfrm>
            <a:custGeom>
              <a:avLst/>
              <a:gdLst/>
              <a:ahLst/>
              <a:cxnLst/>
              <a:rect l="l" t="t" r="r" b="b"/>
              <a:pathLst>
                <a:path w="7546" h="227" extrusionOk="0">
                  <a:moveTo>
                    <a:pt x="4634" y="1"/>
                  </a:moveTo>
                  <a:cubicBezTo>
                    <a:pt x="4473" y="1"/>
                    <a:pt x="4324" y="2"/>
                    <a:pt x="4195" y="4"/>
                  </a:cubicBezTo>
                  <a:cubicBezTo>
                    <a:pt x="4036" y="7"/>
                    <a:pt x="3907" y="9"/>
                    <a:pt x="3816" y="13"/>
                  </a:cubicBezTo>
                  <a:lnTo>
                    <a:pt x="3673" y="16"/>
                  </a:lnTo>
                  <a:lnTo>
                    <a:pt x="3154" y="34"/>
                  </a:lnTo>
                  <a:cubicBezTo>
                    <a:pt x="2839" y="45"/>
                    <a:pt x="2413" y="61"/>
                    <a:pt x="1964" y="75"/>
                  </a:cubicBezTo>
                  <a:cubicBezTo>
                    <a:pt x="1740" y="79"/>
                    <a:pt x="1511" y="84"/>
                    <a:pt x="1291" y="86"/>
                  </a:cubicBezTo>
                  <a:lnTo>
                    <a:pt x="962" y="86"/>
                  </a:lnTo>
                  <a:lnTo>
                    <a:pt x="658" y="81"/>
                  </a:lnTo>
                  <a:lnTo>
                    <a:pt x="409" y="72"/>
                  </a:lnTo>
                  <a:cubicBezTo>
                    <a:pt x="390" y="72"/>
                    <a:pt x="371" y="71"/>
                    <a:pt x="352" y="71"/>
                  </a:cubicBezTo>
                  <a:cubicBezTo>
                    <a:pt x="300" y="71"/>
                    <a:pt x="247" y="74"/>
                    <a:pt x="196" y="77"/>
                  </a:cubicBezTo>
                  <a:cubicBezTo>
                    <a:pt x="132" y="84"/>
                    <a:pt x="71" y="93"/>
                    <a:pt x="1" y="106"/>
                  </a:cubicBezTo>
                  <a:cubicBezTo>
                    <a:pt x="62" y="127"/>
                    <a:pt x="126" y="143"/>
                    <a:pt x="191" y="156"/>
                  </a:cubicBezTo>
                  <a:cubicBezTo>
                    <a:pt x="262" y="172"/>
                    <a:pt x="334" y="179"/>
                    <a:pt x="405" y="181"/>
                  </a:cubicBezTo>
                  <a:cubicBezTo>
                    <a:pt x="452" y="183"/>
                    <a:pt x="543" y="188"/>
                    <a:pt x="656" y="190"/>
                  </a:cubicBezTo>
                  <a:lnTo>
                    <a:pt x="962" y="195"/>
                  </a:lnTo>
                  <a:cubicBezTo>
                    <a:pt x="1033" y="195"/>
                    <a:pt x="1106" y="196"/>
                    <a:pt x="1180" y="196"/>
                  </a:cubicBezTo>
                  <a:cubicBezTo>
                    <a:pt x="1217" y="196"/>
                    <a:pt x="1254" y="195"/>
                    <a:pt x="1291" y="195"/>
                  </a:cubicBezTo>
                  <a:cubicBezTo>
                    <a:pt x="1513" y="195"/>
                    <a:pt x="1744" y="190"/>
                    <a:pt x="1966" y="183"/>
                  </a:cubicBezTo>
                  <a:cubicBezTo>
                    <a:pt x="2415" y="172"/>
                    <a:pt x="2841" y="156"/>
                    <a:pt x="3157" y="143"/>
                  </a:cubicBezTo>
                  <a:lnTo>
                    <a:pt x="3676" y="124"/>
                  </a:lnTo>
                  <a:lnTo>
                    <a:pt x="3816" y="122"/>
                  </a:lnTo>
                  <a:cubicBezTo>
                    <a:pt x="3907" y="120"/>
                    <a:pt x="4036" y="115"/>
                    <a:pt x="4195" y="113"/>
                  </a:cubicBezTo>
                  <a:cubicBezTo>
                    <a:pt x="4324" y="111"/>
                    <a:pt x="4472" y="110"/>
                    <a:pt x="4633" y="110"/>
                  </a:cubicBezTo>
                  <a:cubicBezTo>
                    <a:pt x="4863" y="110"/>
                    <a:pt x="5119" y="113"/>
                    <a:pt x="5383" y="122"/>
                  </a:cubicBezTo>
                  <a:cubicBezTo>
                    <a:pt x="5605" y="131"/>
                    <a:pt x="5834" y="143"/>
                    <a:pt x="6056" y="158"/>
                  </a:cubicBezTo>
                  <a:lnTo>
                    <a:pt x="6382" y="186"/>
                  </a:lnTo>
                  <a:cubicBezTo>
                    <a:pt x="6489" y="192"/>
                    <a:pt x="6593" y="197"/>
                    <a:pt x="6693" y="199"/>
                  </a:cubicBezTo>
                  <a:lnTo>
                    <a:pt x="6838" y="204"/>
                  </a:lnTo>
                  <a:lnTo>
                    <a:pt x="6970" y="208"/>
                  </a:lnTo>
                  <a:lnTo>
                    <a:pt x="7038" y="211"/>
                  </a:lnTo>
                  <a:cubicBezTo>
                    <a:pt x="7081" y="213"/>
                    <a:pt x="7115" y="215"/>
                    <a:pt x="7137" y="217"/>
                  </a:cubicBezTo>
                  <a:cubicBezTo>
                    <a:pt x="7221" y="224"/>
                    <a:pt x="7287" y="226"/>
                    <a:pt x="7348" y="226"/>
                  </a:cubicBezTo>
                  <a:lnTo>
                    <a:pt x="7545" y="222"/>
                  </a:lnTo>
                  <a:cubicBezTo>
                    <a:pt x="7423" y="156"/>
                    <a:pt x="7287" y="118"/>
                    <a:pt x="7146" y="109"/>
                  </a:cubicBezTo>
                  <a:cubicBezTo>
                    <a:pt x="7124" y="106"/>
                    <a:pt x="7090" y="104"/>
                    <a:pt x="7044" y="102"/>
                  </a:cubicBezTo>
                  <a:lnTo>
                    <a:pt x="6974" y="97"/>
                  </a:lnTo>
                  <a:lnTo>
                    <a:pt x="6843" y="93"/>
                  </a:lnTo>
                  <a:lnTo>
                    <a:pt x="6698" y="88"/>
                  </a:lnTo>
                  <a:cubicBezTo>
                    <a:pt x="6598" y="86"/>
                    <a:pt x="6496" y="84"/>
                    <a:pt x="6392" y="75"/>
                  </a:cubicBezTo>
                  <a:lnTo>
                    <a:pt x="6065" y="50"/>
                  </a:lnTo>
                  <a:cubicBezTo>
                    <a:pt x="5841" y="34"/>
                    <a:pt x="5612" y="20"/>
                    <a:pt x="5387" y="13"/>
                  </a:cubicBezTo>
                  <a:cubicBezTo>
                    <a:pt x="5123" y="4"/>
                    <a:pt x="4865" y="1"/>
                    <a:pt x="4634"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a:off x="4897500" y="3472975"/>
              <a:ext cx="12675" cy="230250"/>
            </a:xfrm>
            <a:custGeom>
              <a:avLst/>
              <a:gdLst/>
              <a:ahLst/>
              <a:cxnLst/>
              <a:rect l="l" t="t" r="r" b="b"/>
              <a:pathLst>
                <a:path w="507" h="9210" extrusionOk="0">
                  <a:moveTo>
                    <a:pt x="448" y="1"/>
                  </a:moveTo>
                  <a:cubicBezTo>
                    <a:pt x="418" y="21"/>
                    <a:pt x="395" y="53"/>
                    <a:pt x="384" y="87"/>
                  </a:cubicBezTo>
                  <a:cubicBezTo>
                    <a:pt x="373" y="119"/>
                    <a:pt x="366" y="150"/>
                    <a:pt x="361" y="184"/>
                  </a:cubicBezTo>
                  <a:cubicBezTo>
                    <a:pt x="359" y="218"/>
                    <a:pt x="357" y="250"/>
                    <a:pt x="357" y="286"/>
                  </a:cubicBezTo>
                  <a:cubicBezTo>
                    <a:pt x="357" y="320"/>
                    <a:pt x="357" y="359"/>
                    <a:pt x="359" y="402"/>
                  </a:cubicBezTo>
                  <a:cubicBezTo>
                    <a:pt x="364" y="443"/>
                    <a:pt x="368" y="538"/>
                    <a:pt x="373" y="651"/>
                  </a:cubicBezTo>
                  <a:cubicBezTo>
                    <a:pt x="375" y="679"/>
                    <a:pt x="375" y="708"/>
                    <a:pt x="377" y="737"/>
                  </a:cubicBezTo>
                  <a:lnTo>
                    <a:pt x="379" y="835"/>
                  </a:lnTo>
                  <a:cubicBezTo>
                    <a:pt x="382" y="901"/>
                    <a:pt x="386" y="966"/>
                    <a:pt x="386" y="1034"/>
                  </a:cubicBezTo>
                  <a:cubicBezTo>
                    <a:pt x="386" y="1100"/>
                    <a:pt x="389" y="1168"/>
                    <a:pt x="391" y="1238"/>
                  </a:cubicBezTo>
                  <a:cubicBezTo>
                    <a:pt x="391" y="1306"/>
                    <a:pt x="391" y="1377"/>
                    <a:pt x="393" y="1447"/>
                  </a:cubicBezTo>
                  <a:cubicBezTo>
                    <a:pt x="393" y="1728"/>
                    <a:pt x="391" y="2018"/>
                    <a:pt x="382" y="2299"/>
                  </a:cubicBezTo>
                  <a:cubicBezTo>
                    <a:pt x="368" y="2866"/>
                    <a:pt x="339" y="3406"/>
                    <a:pt x="316" y="3805"/>
                  </a:cubicBezTo>
                  <a:cubicBezTo>
                    <a:pt x="296" y="4204"/>
                    <a:pt x="277" y="4460"/>
                    <a:pt x="277" y="4460"/>
                  </a:cubicBezTo>
                  <a:cubicBezTo>
                    <a:pt x="277" y="4460"/>
                    <a:pt x="55" y="8076"/>
                    <a:pt x="10" y="8796"/>
                  </a:cubicBezTo>
                  <a:cubicBezTo>
                    <a:pt x="1" y="8935"/>
                    <a:pt x="12" y="9073"/>
                    <a:pt x="39" y="9209"/>
                  </a:cubicBezTo>
                  <a:cubicBezTo>
                    <a:pt x="85" y="9078"/>
                    <a:pt x="112" y="8942"/>
                    <a:pt x="121" y="8806"/>
                  </a:cubicBezTo>
                  <a:cubicBezTo>
                    <a:pt x="166" y="8082"/>
                    <a:pt x="389" y="4467"/>
                    <a:pt x="389" y="4467"/>
                  </a:cubicBezTo>
                  <a:cubicBezTo>
                    <a:pt x="389" y="4467"/>
                    <a:pt x="404" y="4210"/>
                    <a:pt x="427" y="3811"/>
                  </a:cubicBezTo>
                  <a:cubicBezTo>
                    <a:pt x="452" y="3412"/>
                    <a:pt x="479" y="2873"/>
                    <a:pt x="495" y="2304"/>
                  </a:cubicBezTo>
                  <a:cubicBezTo>
                    <a:pt x="502" y="2021"/>
                    <a:pt x="506" y="1730"/>
                    <a:pt x="504" y="1447"/>
                  </a:cubicBezTo>
                  <a:cubicBezTo>
                    <a:pt x="504" y="1377"/>
                    <a:pt x="504" y="1306"/>
                    <a:pt x="502" y="1238"/>
                  </a:cubicBezTo>
                  <a:cubicBezTo>
                    <a:pt x="500" y="1168"/>
                    <a:pt x="500" y="1100"/>
                    <a:pt x="497" y="1032"/>
                  </a:cubicBezTo>
                  <a:cubicBezTo>
                    <a:pt x="497" y="964"/>
                    <a:pt x="493" y="898"/>
                    <a:pt x="491" y="833"/>
                  </a:cubicBezTo>
                  <a:cubicBezTo>
                    <a:pt x="491" y="799"/>
                    <a:pt x="488" y="767"/>
                    <a:pt x="488" y="735"/>
                  </a:cubicBezTo>
                  <a:cubicBezTo>
                    <a:pt x="486" y="703"/>
                    <a:pt x="486" y="674"/>
                    <a:pt x="484" y="647"/>
                  </a:cubicBezTo>
                  <a:cubicBezTo>
                    <a:pt x="479" y="533"/>
                    <a:pt x="475" y="440"/>
                    <a:pt x="470" y="395"/>
                  </a:cubicBezTo>
                  <a:cubicBezTo>
                    <a:pt x="466" y="350"/>
                    <a:pt x="463" y="316"/>
                    <a:pt x="459" y="280"/>
                  </a:cubicBezTo>
                  <a:cubicBezTo>
                    <a:pt x="454" y="246"/>
                    <a:pt x="448" y="212"/>
                    <a:pt x="443" y="182"/>
                  </a:cubicBezTo>
                  <a:cubicBezTo>
                    <a:pt x="436" y="155"/>
                    <a:pt x="432" y="125"/>
                    <a:pt x="429" y="96"/>
                  </a:cubicBezTo>
                  <a:cubicBezTo>
                    <a:pt x="427" y="62"/>
                    <a:pt x="434" y="30"/>
                    <a:pt x="448"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5087025" y="3472975"/>
              <a:ext cx="9900" cy="233175"/>
            </a:xfrm>
            <a:custGeom>
              <a:avLst/>
              <a:gdLst/>
              <a:ahLst/>
              <a:cxnLst/>
              <a:rect l="l" t="t" r="r" b="b"/>
              <a:pathLst>
                <a:path w="396" h="9327" extrusionOk="0">
                  <a:moveTo>
                    <a:pt x="338" y="1"/>
                  </a:moveTo>
                  <a:cubicBezTo>
                    <a:pt x="313" y="26"/>
                    <a:pt x="295" y="57"/>
                    <a:pt x="286" y="91"/>
                  </a:cubicBezTo>
                  <a:cubicBezTo>
                    <a:pt x="275" y="123"/>
                    <a:pt x="268" y="157"/>
                    <a:pt x="266" y="189"/>
                  </a:cubicBezTo>
                  <a:cubicBezTo>
                    <a:pt x="257" y="261"/>
                    <a:pt x="255" y="334"/>
                    <a:pt x="259" y="404"/>
                  </a:cubicBezTo>
                  <a:cubicBezTo>
                    <a:pt x="261" y="450"/>
                    <a:pt x="266" y="543"/>
                    <a:pt x="268" y="654"/>
                  </a:cubicBezTo>
                  <a:cubicBezTo>
                    <a:pt x="268" y="683"/>
                    <a:pt x="270" y="713"/>
                    <a:pt x="270" y="744"/>
                  </a:cubicBezTo>
                  <a:cubicBezTo>
                    <a:pt x="273" y="774"/>
                    <a:pt x="273" y="810"/>
                    <a:pt x="275" y="842"/>
                  </a:cubicBezTo>
                  <a:cubicBezTo>
                    <a:pt x="275" y="907"/>
                    <a:pt x="277" y="975"/>
                    <a:pt x="277" y="1043"/>
                  </a:cubicBezTo>
                  <a:cubicBezTo>
                    <a:pt x="282" y="1180"/>
                    <a:pt x="282" y="1320"/>
                    <a:pt x="282" y="1463"/>
                  </a:cubicBezTo>
                  <a:cubicBezTo>
                    <a:pt x="282" y="1749"/>
                    <a:pt x="282" y="2041"/>
                    <a:pt x="275" y="2329"/>
                  </a:cubicBezTo>
                  <a:cubicBezTo>
                    <a:pt x="266" y="2902"/>
                    <a:pt x="243" y="3449"/>
                    <a:pt x="227" y="3855"/>
                  </a:cubicBezTo>
                  <a:cubicBezTo>
                    <a:pt x="211" y="4258"/>
                    <a:pt x="200" y="4519"/>
                    <a:pt x="200" y="4519"/>
                  </a:cubicBezTo>
                  <a:lnTo>
                    <a:pt x="7" y="8917"/>
                  </a:lnTo>
                  <a:cubicBezTo>
                    <a:pt x="1" y="9055"/>
                    <a:pt x="14" y="9193"/>
                    <a:pt x="46" y="9327"/>
                  </a:cubicBezTo>
                  <a:cubicBezTo>
                    <a:pt x="89" y="9195"/>
                    <a:pt x="112" y="9059"/>
                    <a:pt x="119" y="8921"/>
                  </a:cubicBezTo>
                  <a:lnTo>
                    <a:pt x="311" y="4523"/>
                  </a:lnTo>
                  <a:cubicBezTo>
                    <a:pt x="311" y="4523"/>
                    <a:pt x="323" y="4263"/>
                    <a:pt x="338" y="3859"/>
                  </a:cubicBezTo>
                  <a:cubicBezTo>
                    <a:pt x="357" y="3456"/>
                    <a:pt x="377" y="2905"/>
                    <a:pt x="386" y="2331"/>
                  </a:cubicBezTo>
                  <a:cubicBezTo>
                    <a:pt x="393" y="2043"/>
                    <a:pt x="395" y="1749"/>
                    <a:pt x="395" y="1463"/>
                  </a:cubicBezTo>
                  <a:cubicBezTo>
                    <a:pt x="395" y="1320"/>
                    <a:pt x="393" y="1180"/>
                    <a:pt x="391" y="1041"/>
                  </a:cubicBezTo>
                  <a:cubicBezTo>
                    <a:pt x="391" y="973"/>
                    <a:pt x="386" y="905"/>
                    <a:pt x="386" y="839"/>
                  </a:cubicBezTo>
                  <a:cubicBezTo>
                    <a:pt x="386" y="805"/>
                    <a:pt x="386" y="774"/>
                    <a:pt x="384" y="740"/>
                  </a:cubicBezTo>
                  <a:cubicBezTo>
                    <a:pt x="381" y="708"/>
                    <a:pt x="381" y="681"/>
                    <a:pt x="379" y="651"/>
                  </a:cubicBezTo>
                  <a:cubicBezTo>
                    <a:pt x="377" y="538"/>
                    <a:pt x="372" y="447"/>
                    <a:pt x="370" y="400"/>
                  </a:cubicBezTo>
                  <a:cubicBezTo>
                    <a:pt x="366" y="329"/>
                    <a:pt x="359" y="257"/>
                    <a:pt x="345" y="187"/>
                  </a:cubicBezTo>
                  <a:cubicBezTo>
                    <a:pt x="341" y="157"/>
                    <a:pt x="336" y="128"/>
                    <a:pt x="332" y="98"/>
                  </a:cubicBezTo>
                  <a:cubicBezTo>
                    <a:pt x="327" y="64"/>
                    <a:pt x="329" y="32"/>
                    <a:pt x="338"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4907475" y="3471050"/>
              <a:ext cx="187850" cy="5750"/>
            </a:xfrm>
            <a:custGeom>
              <a:avLst/>
              <a:gdLst/>
              <a:ahLst/>
              <a:cxnLst/>
              <a:rect l="l" t="t" r="r" b="b"/>
              <a:pathLst>
                <a:path w="7514" h="230" extrusionOk="0">
                  <a:moveTo>
                    <a:pt x="5937" y="1"/>
                  </a:moveTo>
                  <a:cubicBezTo>
                    <a:pt x="5813" y="1"/>
                    <a:pt x="5688" y="3"/>
                    <a:pt x="5566" y="5"/>
                  </a:cubicBezTo>
                  <a:cubicBezTo>
                    <a:pt x="5344" y="10"/>
                    <a:pt x="5124" y="19"/>
                    <a:pt x="4922" y="26"/>
                  </a:cubicBezTo>
                  <a:lnTo>
                    <a:pt x="4381" y="44"/>
                  </a:lnTo>
                  <a:lnTo>
                    <a:pt x="3864" y="57"/>
                  </a:lnTo>
                  <a:cubicBezTo>
                    <a:pt x="3864" y="57"/>
                    <a:pt x="3052" y="80"/>
                    <a:pt x="2161" y="91"/>
                  </a:cubicBezTo>
                  <a:cubicBezTo>
                    <a:pt x="1715" y="98"/>
                    <a:pt x="1250" y="100"/>
                    <a:pt x="856" y="103"/>
                  </a:cubicBezTo>
                  <a:lnTo>
                    <a:pt x="409" y="103"/>
                  </a:lnTo>
                  <a:cubicBezTo>
                    <a:pt x="401" y="103"/>
                    <a:pt x="394" y="102"/>
                    <a:pt x="386" y="102"/>
                  </a:cubicBezTo>
                  <a:cubicBezTo>
                    <a:pt x="256" y="102"/>
                    <a:pt x="127" y="121"/>
                    <a:pt x="1" y="157"/>
                  </a:cubicBezTo>
                  <a:cubicBezTo>
                    <a:pt x="135" y="193"/>
                    <a:pt x="271" y="214"/>
                    <a:pt x="409" y="214"/>
                  </a:cubicBezTo>
                  <a:lnTo>
                    <a:pt x="856" y="214"/>
                  </a:lnTo>
                  <a:cubicBezTo>
                    <a:pt x="1252" y="214"/>
                    <a:pt x="1717" y="207"/>
                    <a:pt x="2164" y="202"/>
                  </a:cubicBezTo>
                  <a:cubicBezTo>
                    <a:pt x="3054" y="191"/>
                    <a:pt x="3866" y="168"/>
                    <a:pt x="3866" y="168"/>
                  </a:cubicBezTo>
                  <a:lnTo>
                    <a:pt x="4383" y="153"/>
                  </a:lnTo>
                  <a:lnTo>
                    <a:pt x="4927" y="137"/>
                  </a:lnTo>
                  <a:cubicBezTo>
                    <a:pt x="5129" y="130"/>
                    <a:pt x="5346" y="121"/>
                    <a:pt x="5569" y="116"/>
                  </a:cubicBezTo>
                  <a:cubicBezTo>
                    <a:pt x="5690" y="114"/>
                    <a:pt x="5814" y="112"/>
                    <a:pt x="5936" y="112"/>
                  </a:cubicBezTo>
                  <a:cubicBezTo>
                    <a:pt x="6037" y="112"/>
                    <a:pt x="6138" y="113"/>
                    <a:pt x="6237" y="116"/>
                  </a:cubicBezTo>
                  <a:cubicBezTo>
                    <a:pt x="6348" y="119"/>
                    <a:pt x="6457" y="125"/>
                    <a:pt x="6561" y="132"/>
                  </a:cubicBezTo>
                  <a:cubicBezTo>
                    <a:pt x="6616" y="134"/>
                    <a:pt x="6666" y="141"/>
                    <a:pt x="6718" y="146"/>
                  </a:cubicBezTo>
                  <a:cubicBezTo>
                    <a:pt x="6743" y="148"/>
                    <a:pt x="6768" y="150"/>
                    <a:pt x="6793" y="153"/>
                  </a:cubicBezTo>
                  <a:lnTo>
                    <a:pt x="6861" y="162"/>
                  </a:lnTo>
                  <a:cubicBezTo>
                    <a:pt x="6972" y="175"/>
                    <a:pt x="7062" y="189"/>
                    <a:pt x="7106" y="198"/>
                  </a:cubicBezTo>
                  <a:cubicBezTo>
                    <a:pt x="7230" y="219"/>
                    <a:pt x="7355" y="230"/>
                    <a:pt x="7479" y="230"/>
                  </a:cubicBezTo>
                  <a:cubicBezTo>
                    <a:pt x="7491" y="230"/>
                    <a:pt x="7502" y="230"/>
                    <a:pt x="7514" y="230"/>
                  </a:cubicBezTo>
                  <a:cubicBezTo>
                    <a:pt x="7393" y="159"/>
                    <a:pt x="7262" y="112"/>
                    <a:pt x="7126" y="89"/>
                  </a:cubicBezTo>
                  <a:cubicBezTo>
                    <a:pt x="7078" y="80"/>
                    <a:pt x="6988" y="66"/>
                    <a:pt x="6874" y="50"/>
                  </a:cubicBezTo>
                  <a:lnTo>
                    <a:pt x="6804" y="44"/>
                  </a:lnTo>
                  <a:cubicBezTo>
                    <a:pt x="6779" y="39"/>
                    <a:pt x="6754" y="37"/>
                    <a:pt x="6727" y="35"/>
                  </a:cubicBezTo>
                  <a:cubicBezTo>
                    <a:pt x="6677" y="30"/>
                    <a:pt x="6623" y="26"/>
                    <a:pt x="6571" y="21"/>
                  </a:cubicBezTo>
                  <a:cubicBezTo>
                    <a:pt x="6464" y="14"/>
                    <a:pt x="6353" y="7"/>
                    <a:pt x="6242" y="5"/>
                  </a:cubicBezTo>
                  <a:cubicBezTo>
                    <a:pt x="6142" y="2"/>
                    <a:pt x="6039" y="1"/>
                    <a:pt x="5937"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4901075" y="3639100"/>
              <a:ext cx="62375" cy="59075"/>
            </a:xfrm>
            <a:custGeom>
              <a:avLst/>
              <a:gdLst/>
              <a:ahLst/>
              <a:cxnLst/>
              <a:rect l="l" t="t" r="r" b="b"/>
              <a:pathLst>
                <a:path w="2495" h="2363" extrusionOk="0">
                  <a:moveTo>
                    <a:pt x="2494" y="0"/>
                  </a:moveTo>
                  <a:cubicBezTo>
                    <a:pt x="2365" y="48"/>
                    <a:pt x="2245" y="116"/>
                    <a:pt x="2134" y="197"/>
                  </a:cubicBezTo>
                  <a:lnTo>
                    <a:pt x="1930" y="347"/>
                  </a:lnTo>
                  <a:cubicBezTo>
                    <a:pt x="1780" y="460"/>
                    <a:pt x="1565" y="612"/>
                    <a:pt x="1397" y="760"/>
                  </a:cubicBezTo>
                  <a:cubicBezTo>
                    <a:pt x="1327" y="821"/>
                    <a:pt x="1259" y="887"/>
                    <a:pt x="1195" y="955"/>
                  </a:cubicBezTo>
                  <a:cubicBezTo>
                    <a:pt x="1148" y="1009"/>
                    <a:pt x="1121" y="1041"/>
                    <a:pt x="1121" y="1041"/>
                  </a:cubicBezTo>
                  <a:cubicBezTo>
                    <a:pt x="1121" y="1041"/>
                    <a:pt x="1087" y="1079"/>
                    <a:pt x="1037" y="1145"/>
                  </a:cubicBezTo>
                  <a:lnTo>
                    <a:pt x="842" y="1394"/>
                  </a:lnTo>
                  <a:cubicBezTo>
                    <a:pt x="690" y="1587"/>
                    <a:pt x="499" y="1800"/>
                    <a:pt x="379" y="1920"/>
                  </a:cubicBezTo>
                  <a:cubicBezTo>
                    <a:pt x="314" y="1991"/>
                    <a:pt x="280" y="2022"/>
                    <a:pt x="259" y="2043"/>
                  </a:cubicBezTo>
                  <a:cubicBezTo>
                    <a:pt x="162" y="2140"/>
                    <a:pt x="76" y="2247"/>
                    <a:pt x="1" y="2362"/>
                  </a:cubicBezTo>
                  <a:cubicBezTo>
                    <a:pt x="125" y="2301"/>
                    <a:pt x="239" y="2219"/>
                    <a:pt x="339" y="2122"/>
                  </a:cubicBezTo>
                  <a:cubicBezTo>
                    <a:pt x="359" y="2102"/>
                    <a:pt x="393" y="2070"/>
                    <a:pt x="461" y="2000"/>
                  </a:cubicBezTo>
                  <a:cubicBezTo>
                    <a:pt x="581" y="1877"/>
                    <a:pt x="776" y="1660"/>
                    <a:pt x="930" y="1465"/>
                  </a:cubicBezTo>
                  <a:lnTo>
                    <a:pt x="1123" y="1215"/>
                  </a:lnTo>
                  <a:cubicBezTo>
                    <a:pt x="1173" y="1152"/>
                    <a:pt x="1207" y="1113"/>
                    <a:pt x="1207" y="1113"/>
                  </a:cubicBezTo>
                  <a:cubicBezTo>
                    <a:pt x="1207" y="1113"/>
                    <a:pt x="1232" y="1081"/>
                    <a:pt x="1277" y="1029"/>
                  </a:cubicBezTo>
                  <a:cubicBezTo>
                    <a:pt x="1338" y="964"/>
                    <a:pt x="1402" y="902"/>
                    <a:pt x="1470" y="843"/>
                  </a:cubicBezTo>
                  <a:cubicBezTo>
                    <a:pt x="1631" y="703"/>
                    <a:pt x="1846" y="551"/>
                    <a:pt x="1996" y="438"/>
                  </a:cubicBezTo>
                  <a:lnTo>
                    <a:pt x="2200" y="286"/>
                  </a:lnTo>
                  <a:cubicBezTo>
                    <a:pt x="2311" y="204"/>
                    <a:pt x="2411" y="109"/>
                    <a:pt x="2494"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4941200" y="3614150"/>
              <a:ext cx="49725" cy="67975"/>
            </a:xfrm>
            <a:custGeom>
              <a:avLst/>
              <a:gdLst/>
              <a:ahLst/>
              <a:cxnLst/>
              <a:rect l="l" t="t" r="r" b="b"/>
              <a:pathLst>
                <a:path w="1989" h="2719" extrusionOk="0">
                  <a:moveTo>
                    <a:pt x="678" y="112"/>
                  </a:moveTo>
                  <a:cubicBezTo>
                    <a:pt x="732" y="112"/>
                    <a:pt x="787" y="117"/>
                    <a:pt x="840" y="128"/>
                  </a:cubicBezTo>
                  <a:cubicBezTo>
                    <a:pt x="1055" y="166"/>
                    <a:pt x="1259" y="248"/>
                    <a:pt x="1440" y="370"/>
                  </a:cubicBezTo>
                  <a:cubicBezTo>
                    <a:pt x="1619" y="490"/>
                    <a:pt x="1760" y="654"/>
                    <a:pt x="1823" y="833"/>
                  </a:cubicBezTo>
                  <a:cubicBezTo>
                    <a:pt x="1853" y="919"/>
                    <a:pt x="1869" y="1007"/>
                    <a:pt x="1873" y="1100"/>
                  </a:cubicBezTo>
                  <a:cubicBezTo>
                    <a:pt x="1878" y="1189"/>
                    <a:pt x="1876" y="1275"/>
                    <a:pt x="1876" y="1352"/>
                  </a:cubicBezTo>
                  <a:lnTo>
                    <a:pt x="1876" y="1871"/>
                  </a:lnTo>
                  <a:lnTo>
                    <a:pt x="1876" y="2014"/>
                  </a:lnTo>
                  <a:cubicBezTo>
                    <a:pt x="1876" y="2059"/>
                    <a:pt x="1876" y="2113"/>
                    <a:pt x="1873" y="2175"/>
                  </a:cubicBezTo>
                  <a:cubicBezTo>
                    <a:pt x="1871" y="2238"/>
                    <a:pt x="1855" y="2299"/>
                    <a:pt x="1826" y="2356"/>
                  </a:cubicBezTo>
                  <a:cubicBezTo>
                    <a:pt x="1787" y="2422"/>
                    <a:pt x="1733" y="2476"/>
                    <a:pt x="1667" y="2510"/>
                  </a:cubicBezTo>
                  <a:cubicBezTo>
                    <a:pt x="1588" y="2556"/>
                    <a:pt x="1501" y="2583"/>
                    <a:pt x="1411" y="2596"/>
                  </a:cubicBezTo>
                  <a:cubicBezTo>
                    <a:pt x="1366" y="2603"/>
                    <a:pt x="1318" y="2609"/>
                    <a:pt x="1273" y="2609"/>
                  </a:cubicBezTo>
                  <a:cubicBezTo>
                    <a:pt x="1223" y="2609"/>
                    <a:pt x="1176" y="2602"/>
                    <a:pt x="1141" y="2580"/>
                  </a:cubicBezTo>
                  <a:cubicBezTo>
                    <a:pt x="1105" y="2556"/>
                    <a:pt x="1075" y="2519"/>
                    <a:pt x="1062" y="2481"/>
                  </a:cubicBezTo>
                  <a:cubicBezTo>
                    <a:pt x="1041" y="2431"/>
                    <a:pt x="1023" y="2381"/>
                    <a:pt x="1007" y="2329"/>
                  </a:cubicBezTo>
                  <a:cubicBezTo>
                    <a:pt x="944" y="2118"/>
                    <a:pt x="912" y="1900"/>
                    <a:pt x="914" y="1680"/>
                  </a:cubicBezTo>
                  <a:cubicBezTo>
                    <a:pt x="914" y="1569"/>
                    <a:pt x="919" y="1458"/>
                    <a:pt x="914" y="1347"/>
                  </a:cubicBezTo>
                  <a:cubicBezTo>
                    <a:pt x="910" y="1236"/>
                    <a:pt x="880" y="1127"/>
                    <a:pt x="830" y="1028"/>
                  </a:cubicBezTo>
                  <a:cubicBezTo>
                    <a:pt x="806" y="980"/>
                    <a:pt x="774" y="937"/>
                    <a:pt x="735" y="898"/>
                  </a:cubicBezTo>
                  <a:cubicBezTo>
                    <a:pt x="726" y="889"/>
                    <a:pt x="717" y="880"/>
                    <a:pt x="708" y="871"/>
                  </a:cubicBezTo>
                  <a:cubicBezTo>
                    <a:pt x="699" y="864"/>
                    <a:pt x="690" y="855"/>
                    <a:pt x="679" y="849"/>
                  </a:cubicBezTo>
                  <a:lnTo>
                    <a:pt x="649" y="826"/>
                  </a:lnTo>
                  <a:lnTo>
                    <a:pt x="624" y="810"/>
                  </a:lnTo>
                  <a:cubicBezTo>
                    <a:pt x="601" y="796"/>
                    <a:pt x="581" y="785"/>
                    <a:pt x="558" y="774"/>
                  </a:cubicBezTo>
                  <a:cubicBezTo>
                    <a:pt x="527" y="758"/>
                    <a:pt x="493" y="744"/>
                    <a:pt x="459" y="733"/>
                  </a:cubicBezTo>
                  <a:cubicBezTo>
                    <a:pt x="388" y="708"/>
                    <a:pt x="316" y="694"/>
                    <a:pt x="241" y="690"/>
                  </a:cubicBezTo>
                  <a:cubicBezTo>
                    <a:pt x="230" y="689"/>
                    <a:pt x="218" y="689"/>
                    <a:pt x="207" y="689"/>
                  </a:cubicBezTo>
                  <a:cubicBezTo>
                    <a:pt x="185" y="689"/>
                    <a:pt x="162" y="690"/>
                    <a:pt x="140" y="691"/>
                  </a:cubicBezTo>
                  <a:lnTo>
                    <a:pt x="140" y="691"/>
                  </a:lnTo>
                  <a:cubicBezTo>
                    <a:pt x="130" y="680"/>
                    <a:pt x="122" y="668"/>
                    <a:pt x="116" y="654"/>
                  </a:cubicBezTo>
                  <a:cubicBezTo>
                    <a:pt x="105" y="629"/>
                    <a:pt x="98" y="601"/>
                    <a:pt x="98" y="574"/>
                  </a:cubicBezTo>
                  <a:cubicBezTo>
                    <a:pt x="96" y="547"/>
                    <a:pt x="98" y="518"/>
                    <a:pt x="105" y="490"/>
                  </a:cubicBezTo>
                  <a:cubicBezTo>
                    <a:pt x="110" y="459"/>
                    <a:pt x="119" y="427"/>
                    <a:pt x="134" y="400"/>
                  </a:cubicBezTo>
                  <a:cubicBezTo>
                    <a:pt x="148" y="372"/>
                    <a:pt x="164" y="348"/>
                    <a:pt x="182" y="325"/>
                  </a:cubicBezTo>
                  <a:cubicBezTo>
                    <a:pt x="209" y="289"/>
                    <a:pt x="243" y="257"/>
                    <a:pt x="280" y="232"/>
                  </a:cubicBezTo>
                  <a:lnTo>
                    <a:pt x="305" y="214"/>
                  </a:lnTo>
                  <a:cubicBezTo>
                    <a:pt x="314" y="209"/>
                    <a:pt x="323" y="202"/>
                    <a:pt x="332" y="196"/>
                  </a:cubicBezTo>
                  <a:cubicBezTo>
                    <a:pt x="395" y="162"/>
                    <a:pt x="463" y="137"/>
                    <a:pt x="533" y="123"/>
                  </a:cubicBezTo>
                  <a:cubicBezTo>
                    <a:pt x="581" y="116"/>
                    <a:pt x="630" y="112"/>
                    <a:pt x="678" y="112"/>
                  </a:cubicBezTo>
                  <a:close/>
                  <a:moveTo>
                    <a:pt x="677" y="0"/>
                  </a:moveTo>
                  <a:cubicBezTo>
                    <a:pt x="622" y="0"/>
                    <a:pt x="568" y="5"/>
                    <a:pt x="513" y="14"/>
                  </a:cubicBezTo>
                  <a:cubicBezTo>
                    <a:pt x="459" y="23"/>
                    <a:pt x="404" y="41"/>
                    <a:pt x="352" y="62"/>
                  </a:cubicBezTo>
                  <a:cubicBezTo>
                    <a:pt x="325" y="73"/>
                    <a:pt x="300" y="87"/>
                    <a:pt x="277" y="100"/>
                  </a:cubicBezTo>
                  <a:cubicBezTo>
                    <a:pt x="266" y="107"/>
                    <a:pt x="255" y="114"/>
                    <a:pt x="241" y="121"/>
                  </a:cubicBezTo>
                  <a:lnTo>
                    <a:pt x="214" y="141"/>
                  </a:lnTo>
                  <a:cubicBezTo>
                    <a:pt x="168" y="173"/>
                    <a:pt x="130" y="211"/>
                    <a:pt x="96" y="255"/>
                  </a:cubicBezTo>
                  <a:cubicBezTo>
                    <a:pt x="71" y="284"/>
                    <a:pt x="53" y="316"/>
                    <a:pt x="35" y="350"/>
                  </a:cubicBezTo>
                  <a:cubicBezTo>
                    <a:pt x="14" y="388"/>
                    <a:pt x="3" y="434"/>
                    <a:pt x="3" y="479"/>
                  </a:cubicBezTo>
                  <a:cubicBezTo>
                    <a:pt x="1" y="518"/>
                    <a:pt x="5" y="556"/>
                    <a:pt x="19" y="592"/>
                  </a:cubicBezTo>
                  <a:cubicBezTo>
                    <a:pt x="30" y="626"/>
                    <a:pt x="51" y="658"/>
                    <a:pt x="78" y="683"/>
                  </a:cubicBezTo>
                  <a:cubicBezTo>
                    <a:pt x="83" y="687"/>
                    <a:pt x="88" y="691"/>
                    <a:pt x="94" y="695"/>
                  </a:cubicBezTo>
                  <a:lnTo>
                    <a:pt x="94" y="695"/>
                  </a:lnTo>
                  <a:cubicBezTo>
                    <a:pt x="76" y="697"/>
                    <a:pt x="59" y="699"/>
                    <a:pt x="42" y="701"/>
                  </a:cubicBezTo>
                  <a:cubicBezTo>
                    <a:pt x="110" y="728"/>
                    <a:pt x="166" y="749"/>
                    <a:pt x="225" y="769"/>
                  </a:cubicBezTo>
                  <a:lnTo>
                    <a:pt x="422" y="837"/>
                  </a:lnTo>
                  <a:cubicBezTo>
                    <a:pt x="443" y="844"/>
                    <a:pt x="472" y="855"/>
                    <a:pt x="509" y="873"/>
                  </a:cubicBezTo>
                  <a:cubicBezTo>
                    <a:pt x="524" y="883"/>
                    <a:pt x="545" y="892"/>
                    <a:pt x="565" y="905"/>
                  </a:cubicBezTo>
                  <a:lnTo>
                    <a:pt x="586" y="919"/>
                  </a:lnTo>
                  <a:lnTo>
                    <a:pt x="611" y="937"/>
                  </a:lnTo>
                  <a:cubicBezTo>
                    <a:pt x="620" y="941"/>
                    <a:pt x="626" y="948"/>
                    <a:pt x="635" y="955"/>
                  </a:cubicBezTo>
                  <a:cubicBezTo>
                    <a:pt x="642" y="964"/>
                    <a:pt x="651" y="969"/>
                    <a:pt x="658" y="978"/>
                  </a:cubicBezTo>
                  <a:cubicBezTo>
                    <a:pt x="688" y="1007"/>
                    <a:pt x="715" y="1043"/>
                    <a:pt x="735" y="1082"/>
                  </a:cubicBezTo>
                  <a:cubicBezTo>
                    <a:pt x="776" y="1166"/>
                    <a:pt x="801" y="1261"/>
                    <a:pt x="803" y="1356"/>
                  </a:cubicBezTo>
                  <a:cubicBezTo>
                    <a:pt x="810" y="1458"/>
                    <a:pt x="806" y="1567"/>
                    <a:pt x="803" y="1678"/>
                  </a:cubicBezTo>
                  <a:cubicBezTo>
                    <a:pt x="801" y="1912"/>
                    <a:pt x="835" y="2141"/>
                    <a:pt x="903" y="2363"/>
                  </a:cubicBezTo>
                  <a:cubicBezTo>
                    <a:pt x="919" y="2417"/>
                    <a:pt x="939" y="2472"/>
                    <a:pt x="962" y="2526"/>
                  </a:cubicBezTo>
                  <a:cubicBezTo>
                    <a:pt x="973" y="2556"/>
                    <a:pt x="991" y="2583"/>
                    <a:pt x="1010" y="2608"/>
                  </a:cubicBezTo>
                  <a:cubicBezTo>
                    <a:pt x="1030" y="2635"/>
                    <a:pt x="1057" y="2658"/>
                    <a:pt x="1087" y="2676"/>
                  </a:cubicBezTo>
                  <a:cubicBezTo>
                    <a:pt x="1138" y="2703"/>
                    <a:pt x="1197" y="2719"/>
                    <a:pt x="1256" y="2719"/>
                  </a:cubicBezTo>
                  <a:cubicBezTo>
                    <a:pt x="1260" y="2719"/>
                    <a:pt x="1264" y="2719"/>
                    <a:pt x="1268" y="2719"/>
                  </a:cubicBezTo>
                  <a:cubicBezTo>
                    <a:pt x="1322" y="2719"/>
                    <a:pt x="1377" y="2714"/>
                    <a:pt x="1431" y="2705"/>
                  </a:cubicBezTo>
                  <a:cubicBezTo>
                    <a:pt x="1533" y="2692"/>
                    <a:pt x="1631" y="2658"/>
                    <a:pt x="1721" y="2608"/>
                  </a:cubicBezTo>
                  <a:cubicBezTo>
                    <a:pt x="1805" y="2562"/>
                    <a:pt x="1876" y="2492"/>
                    <a:pt x="1923" y="2408"/>
                  </a:cubicBezTo>
                  <a:cubicBezTo>
                    <a:pt x="1944" y="2372"/>
                    <a:pt x="1959" y="2331"/>
                    <a:pt x="1968" y="2290"/>
                  </a:cubicBezTo>
                  <a:cubicBezTo>
                    <a:pt x="1978" y="2254"/>
                    <a:pt x="1982" y="2218"/>
                    <a:pt x="1984" y="2181"/>
                  </a:cubicBezTo>
                  <a:cubicBezTo>
                    <a:pt x="1989" y="2113"/>
                    <a:pt x="1987" y="2059"/>
                    <a:pt x="1989" y="2014"/>
                  </a:cubicBezTo>
                  <a:lnTo>
                    <a:pt x="1989" y="1871"/>
                  </a:lnTo>
                  <a:lnTo>
                    <a:pt x="1989" y="1352"/>
                  </a:lnTo>
                  <a:cubicBezTo>
                    <a:pt x="1989" y="1275"/>
                    <a:pt x="1989" y="1189"/>
                    <a:pt x="1984" y="1093"/>
                  </a:cubicBezTo>
                  <a:cubicBezTo>
                    <a:pt x="1980" y="991"/>
                    <a:pt x="1962" y="889"/>
                    <a:pt x="1928" y="794"/>
                  </a:cubicBezTo>
                  <a:cubicBezTo>
                    <a:pt x="1855" y="588"/>
                    <a:pt x="1696" y="406"/>
                    <a:pt x="1504" y="277"/>
                  </a:cubicBezTo>
                  <a:cubicBezTo>
                    <a:pt x="1309" y="148"/>
                    <a:pt x="1089" y="60"/>
                    <a:pt x="860" y="17"/>
                  </a:cubicBezTo>
                  <a:cubicBezTo>
                    <a:pt x="799" y="6"/>
                    <a:pt x="738" y="0"/>
                    <a:pt x="677"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4931625" y="3615050"/>
              <a:ext cx="7175" cy="8625"/>
            </a:xfrm>
            <a:custGeom>
              <a:avLst/>
              <a:gdLst/>
              <a:ahLst/>
              <a:cxnLst/>
              <a:rect l="l" t="t" r="r" b="b"/>
              <a:pathLst>
                <a:path w="287" h="345" extrusionOk="0">
                  <a:moveTo>
                    <a:pt x="167" y="0"/>
                  </a:moveTo>
                  <a:cubicBezTo>
                    <a:pt x="163" y="0"/>
                    <a:pt x="159" y="1"/>
                    <a:pt x="155" y="1"/>
                  </a:cubicBezTo>
                  <a:cubicBezTo>
                    <a:pt x="116" y="1"/>
                    <a:pt x="80" y="17"/>
                    <a:pt x="53" y="42"/>
                  </a:cubicBezTo>
                  <a:cubicBezTo>
                    <a:pt x="19" y="76"/>
                    <a:pt x="1" y="121"/>
                    <a:pt x="1" y="169"/>
                  </a:cubicBezTo>
                  <a:cubicBezTo>
                    <a:pt x="1" y="182"/>
                    <a:pt x="3" y="196"/>
                    <a:pt x="5" y="209"/>
                  </a:cubicBezTo>
                  <a:cubicBezTo>
                    <a:pt x="12" y="241"/>
                    <a:pt x="28" y="271"/>
                    <a:pt x="53" y="293"/>
                  </a:cubicBezTo>
                  <a:cubicBezTo>
                    <a:pt x="78" y="318"/>
                    <a:pt x="112" y="336"/>
                    <a:pt x="146" y="341"/>
                  </a:cubicBezTo>
                  <a:cubicBezTo>
                    <a:pt x="157" y="343"/>
                    <a:pt x="168" y="344"/>
                    <a:pt x="180" y="344"/>
                  </a:cubicBezTo>
                  <a:cubicBezTo>
                    <a:pt x="191" y="344"/>
                    <a:pt x="202" y="343"/>
                    <a:pt x="214" y="341"/>
                  </a:cubicBezTo>
                  <a:cubicBezTo>
                    <a:pt x="257" y="334"/>
                    <a:pt x="284" y="293"/>
                    <a:pt x="275" y="253"/>
                  </a:cubicBezTo>
                  <a:cubicBezTo>
                    <a:pt x="235" y="245"/>
                    <a:pt x="220" y="231"/>
                    <a:pt x="203" y="231"/>
                  </a:cubicBezTo>
                  <a:cubicBezTo>
                    <a:pt x="200" y="231"/>
                    <a:pt x="198" y="232"/>
                    <a:pt x="196" y="232"/>
                  </a:cubicBezTo>
                  <a:cubicBezTo>
                    <a:pt x="190" y="233"/>
                    <a:pt x="185" y="234"/>
                    <a:pt x="180" y="234"/>
                  </a:cubicBezTo>
                  <a:cubicBezTo>
                    <a:pt x="175" y="234"/>
                    <a:pt x="171" y="233"/>
                    <a:pt x="166" y="232"/>
                  </a:cubicBezTo>
                  <a:cubicBezTo>
                    <a:pt x="153" y="230"/>
                    <a:pt x="139" y="225"/>
                    <a:pt x="130" y="216"/>
                  </a:cubicBezTo>
                  <a:cubicBezTo>
                    <a:pt x="123" y="207"/>
                    <a:pt x="116" y="196"/>
                    <a:pt x="114" y="185"/>
                  </a:cubicBezTo>
                  <a:cubicBezTo>
                    <a:pt x="112" y="180"/>
                    <a:pt x="112" y="173"/>
                    <a:pt x="112" y="169"/>
                  </a:cubicBezTo>
                  <a:cubicBezTo>
                    <a:pt x="112" y="164"/>
                    <a:pt x="112" y="157"/>
                    <a:pt x="114" y="153"/>
                  </a:cubicBezTo>
                  <a:cubicBezTo>
                    <a:pt x="116" y="141"/>
                    <a:pt x="121" y="132"/>
                    <a:pt x="130" y="123"/>
                  </a:cubicBezTo>
                  <a:cubicBezTo>
                    <a:pt x="137" y="117"/>
                    <a:pt x="148" y="112"/>
                    <a:pt x="159" y="112"/>
                  </a:cubicBezTo>
                  <a:cubicBezTo>
                    <a:pt x="168" y="112"/>
                    <a:pt x="177" y="114"/>
                    <a:pt x="187" y="117"/>
                  </a:cubicBezTo>
                  <a:cubicBezTo>
                    <a:pt x="191" y="118"/>
                    <a:pt x="196" y="118"/>
                    <a:pt x="200" y="118"/>
                  </a:cubicBezTo>
                  <a:cubicBezTo>
                    <a:pt x="205" y="118"/>
                    <a:pt x="209" y="118"/>
                    <a:pt x="214" y="117"/>
                  </a:cubicBezTo>
                  <a:cubicBezTo>
                    <a:pt x="222" y="115"/>
                    <a:pt x="230" y="115"/>
                    <a:pt x="238" y="115"/>
                  </a:cubicBezTo>
                  <a:cubicBezTo>
                    <a:pt x="246" y="115"/>
                    <a:pt x="255" y="115"/>
                    <a:pt x="264" y="117"/>
                  </a:cubicBezTo>
                  <a:cubicBezTo>
                    <a:pt x="286" y="78"/>
                    <a:pt x="268" y="28"/>
                    <a:pt x="225" y="12"/>
                  </a:cubicBezTo>
                  <a:cubicBezTo>
                    <a:pt x="206" y="5"/>
                    <a:pt x="187" y="0"/>
                    <a:pt x="167"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4974475" y="3633150"/>
              <a:ext cx="2525" cy="2450"/>
            </a:xfrm>
            <a:custGeom>
              <a:avLst/>
              <a:gdLst/>
              <a:ahLst/>
              <a:cxnLst/>
              <a:rect l="l" t="t" r="r" b="b"/>
              <a:pathLst>
                <a:path w="101" h="98" extrusionOk="0">
                  <a:moveTo>
                    <a:pt x="21" y="0"/>
                  </a:moveTo>
                  <a:cubicBezTo>
                    <a:pt x="19" y="2"/>
                    <a:pt x="14" y="7"/>
                    <a:pt x="12" y="9"/>
                  </a:cubicBezTo>
                  <a:cubicBezTo>
                    <a:pt x="7" y="11"/>
                    <a:pt x="5" y="16"/>
                    <a:pt x="0" y="20"/>
                  </a:cubicBezTo>
                  <a:cubicBezTo>
                    <a:pt x="21" y="50"/>
                    <a:pt x="48" y="77"/>
                    <a:pt x="80" y="98"/>
                  </a:cubicBezTo>
                  <a:cubicBezTo>
                    <a:pt x="82" y="95"/>
                    <a:pt x="87" y="91"/>
                    <a:pt x="89" y="89"/>
                  </a:cubicBezTo>
                  <a:cubicBezTo>
                    <a:pt x="93" y="84"/>
                    <a:pt x="96" y="82"/>
                    <a:pt x="100" y="77"/>
                  </a:cubicBezTo>
                  <a:cubicBezTo>
                    <a:pt x="89" y="61"/>
                    <a:pt x="78" y="48"/>
                    <a:pt x="64" y="34"/>
                  </a:cubicBezTo>
                  <a:cubicBezTo>
                    <a:pt x="53" y="20"/>
                    <a:pt x="37" y="9"/>
                    <a:pt x="2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4957025" y="3631550"/>
              <a:ext cx="16975" cy="3375"/>
            </a:xfrm>
            <a:custGeom>
              <a:avLst/>
              <a:gdLst/>
              <a:ahLst/>
              <a:cxnLst/>
              <a:rect l="l" t="t" r="r" b="b"/>
              <a:pathLst>
                <a:path w="679" h="135" extrusionOk="0">
                  <a:moveTo>
                    <a:pt x="87" y="0"/>
                  </a:moveTo>
                  <a:cubicBezTo>
                    <a:pt x="50" y="0"/>
                    <a:pt x="30" y="18"/>
                    <a:pt x="0" y="50"/>
                  </a:cubicBezTo>
                  <a:cubicBezTo>
                    <a:pt x="30" y="87"/>
                    <a:pt x="50" y="107"/>
                    <a:pt x="89" y="112"/>
                  </a:cubicBezTo>
                  <a:cubicBezTo>
                    <a:pt x="125" y="114"/>
                    <a:pt x="336" y="123"/>
                    <a:pt x="336" y="123"/>
                  </a:cubicBezTo>
                  <a:cubicBezTo>
                    <a:pt x="336" y="123"/>
                    <a:pt x="542" y="134"/>
                    <a:pt x="583" y="134"/>
                  </a:cubicBezTo>
                  <a:cubicBezTo>
                    <a:pt x="585" y="134"/>
                    <a:pt x="587" y="135"/>
                    <a:pt x="589" y="135"/>
                  </a:cubicBezTo>
                  <a:cubicBezTo>
                    <a:pt x="626" y="135"/>
                    <a:pt x="646" y="117"/>
                    <a:pt x="678" y="84"/>
                  </a:cubicBezTo>
                  <a:cubicBezTo>
                    <a:pt x="646" y="48"/>
                    <a:pt x="626" y="28"/>
                    <a:pt x="587" y="26"/>
                  </a:cubicBezTo>
                  <a:cubicBezTo>
                    <a:pt x="551" y="21"/>
                    <a:pt x="340" y="12"/>
                    <a:pt x="340" y="12"/>
                  </a:cubicBezTo>
                  <a:cubicBezTo>
                    <a:pt x="340" y="12"/>
                    <a:pt x="134" y="1"/>
                    <a:pt x="93" y="1"/>
                  </a:cubicBezTo>
                  <a:cubicBezTo>
                    <a:pt x="91" y="0"/>
                    <a:pt x="89" y="0"/>
                    <a:pt x="87"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6"/>
            <p:cNvSpPr/>
            <p:nvPr/>
          </p:nvSpPr>
          <p:spPr>
            <a:xfrm>
              <a:off x="4970100" y="3639650"/>
              <a:ext cx="4000" cy="16975"/>
            </a:xfrm>
            <a:custGeom>
              <a:avLst/>
              <a:gdLst/>
              <a:ahLst/>
              <a:cxnLst/>
              <a:rect l="l" t="t" r="r" b="b"/>
              <a:pathLst>
                <a:path w="160" h="679" extrusionOk="0">
                  <a:moveTo>
                    <a:pt x="96" y="1"/>
                  </a:moveTo>
                  <a:cubicBezTo>
                    <a:pt x="64" y="35"/>
                    <a:pt x="46" y="57"/>
                    <a:pt x="46" y="94"/>
                  </a:cubicBezTo>
                  <a:cubicBezTo>
                    <a:pt x="46" y="114"/>
                    <a:pt x="48" y="175"/>
                    <a:pt x="46" y="232"/>
                  </a:cubicBezTo>
                  <a:cubicBezTo>
                    <a:pt x="44" y="286"/>
                    <a:pt x="42" y="339"/>
                    <a:pt x="42" y="339"/>
                  </a:cubicBezTo>
                  <a:cubicBezTo>
                    <a:pt x="42" y="339"/>
                    <a:pt x="37" y="388"/>
                    <a:pt x="30" y="443"/>
                  </a:cubicBezTo>
                  <a:cubicBezTo>
                    <a:pt x="24" y="500"/>
                    <a:pt x="12" y="558"/>
                    <a:pt x="8" y="579"/>
                  </a:cubicBezTo>
                  <a:cubicBezTo>
                    <a:pt x="1" y="615"/>
                    <a:pt x="14" y="640"/>
                    <a:pt x="42" y="679"/>
                  </a:cubicBezTo>
                  <a:cubicBezTo>
                    <a:pt x="85" y="656"/>
                    <a:pt x="107" y="638"/>
                    <a:pt x="117" y="599"/>
                  </a:cubicBezTo>
                  <a:cubicBezTo>
                    <a:pt x="121" y="579"/>
                    <a:pt x="132" y="515"/>
                    <a:pt x="141" y="459"/>
                  </a:cubicBezTo>
                  <a:cubicBezTo>
                    <a:pt x="148" y="400"/>
                    <a:pt x="153" y="348"/>
                    <a:pt x="153" y="348"/>
                  </a:cubicBezTo>
                  <a:cubicBezTo>
                    <a:pt x="153" y="348"/>
                    <a:pt x="157" y="293"/>
                    <a:pt x="157" y="234"/>
                  </a:cubicBezTo>
                  <a:cubicBezTo>
                    <a:pt x="160" y="175"/>
                    <a:pt x="157" y="112"/>
                    <a:pt x="157" y="91"/>
                  </a:cubicBezTo>
                  <a:cubicBezTo>
                    <a:pt x="155" y="51"/>
                    <a:pt x="135" y="30"/>
                    <a:pt x="96"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6"/>
            <p:cNvSpPr/>
            <p:nvPr/>
          </p:nvSpPr>
          <p:spPr>
            <a:xfrm>
              <a:off x="4985750" y="3612275"/>
              <a:ext cx="20200" cy="11025"/>
            </a:xfrm>
            <a:custGeom>
              <a:avLst/>
              <a:gdLst/>
              <a:ahLst/>
              <a:cxnLst/>
              <a:rect l="l" t="t" r="r" b="b"/>
              <a:pathLst>
                <a:path w="808" h="441" extrusionOk="0">
                  <a:moveTo>
                    <a:pt x="751" y="1"/>
                  </a:moveTo>
                  <a:cubicBezTo>
                    <a:pt x="724" y="1"/>
                    <a:pt x="700" y="6"/>
                    <a:pt x="674" y="21"/>
                  </a:cubicBezTo>
                  <a:cubicBezTo>
                    <a:pt x="649" y="35"/>
                    <a:pt x="579" y="76"/>
                    <a:pt x="513" y="112"/>
                  </a:cubicBezTo>
                  <a:cubicBezTo>
                    <a:pt x="445" y="150"/>
                    <a:pt x="386" y="182"/>
                    <a:pt x="386" y="182"/>
                  </a:cubicBezTo>
                  <a:cubicBezTo>
                    <a:pt x="386" y="182"/>
                    <a:pt x="325" y="214"/>
                    <a:pt x="257" y="246"/>
                  </a:cubicBezTo>
                  <a:cubicBezTo>
                    <a:pt x="189" y="280"/>
                    <a:pt x="116" y="314"/>
                    <a:pt x="89" y="327"/>
                  </a:cubicBezTo>
                  <a:cubicBezTo>
                    <a:pt x="44" y="350"/>
                    <a:pt x="26" y="377"/>
                    <a:pt x="1" y="427"/>
                  </a:cubicBezTo>
                  <a:cubicBezTo>
                    <a:pt x="29" y="435"/>
                    <a:pt x="53" y="441"/>
                    <a:pt x="75" y="441"/>
                  </a:cubicBezTo>
                  <a:cubicBezTo>
                    <a:pt x="95" y="441"/>
                    <a:pt x="114" y="437"/>
                    <a:pt x="137" y="427"/>
                  </a:cubicBezTo>
                  <a:cubicBezTo>
                    <a:pt x="162" y="416"/>
                    <a:pt x="239" y="382"/>
                    <a:pt x="307" y="348"/>
                  </a:cubicBezTo>
                  <a:cubicBezTo>
                    <a:pt x="375" y="311"/>
                    <a:pt x="438" y="280"/>
                    <a:pt x="438" y="280"/>
                  </a:cubicBezTo>
                  <a:cubicBezTo>
                    <a:pt x="438" y="280"/>
                    <a:pt x="499" y="248"/>
                    <a:pt x="567" y="212"/>
                  </a:cubicBezTo>
                  <a:cubicBezTo>
                    <a:pt x="633" y="173"/>
                    <a:pt x="706" y="132"/>
                    <a:pt x="731" y="116"/>
                  </a:cubicBezTo>
                  <a:cubicBezTo>
                    <a:pt x="774" y="89"/>
                    <a:pt x="789" y="58"/>
                    <a:pt x="808" y="5"/>
                  </a:cubicBezTo>
                  <a:cubicBezTo>
                    <a:pt x="786" y="3"/>
                    <a:pt x="768" y="1"/>
                    <a:pt x="751"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a:off x="5005600" y="3612125"/>
              <a:ext cx="4775" cy="46550"/>
            </a:xfrm>
            <a:custGeom>
              <a:avLst/>
              <a:gdLst/>
              <a:ahLst/>
              <a:cxnLst/>
              <a:rect l="l" t="t" r="r" b="b"/>
              <a:pathLst>
                <a:path w="191" h="1862" extrusionOk="0">
                  <a:moveTo>
                    <a:pt x="57" y="0"/>
                  </a:moveTo>
                  <a:cubicBezTo>
                    <a:pt x="18" y="132"/>
                    <a:pt x="0" y="270"/>
                    <a:pt x="5" y="408"/>
                  </a:cubicBezTo>
                  <a:cubicBezTo>
                    <a:pt x="5" y="438"/>
                    <a:pt x="5" y="485"/>
                    <a:pt x="9" y="583"/>
                  </a:cubicBezTo>
                  <a:cubicBezTo>
                    <a:pt x="9" y="630"/>
                    <a:pt x="14" y="714"/>
                    <a:pt x="16" y="782"/>
                  </a:cubicBezTo>
                  <a:cubicBezTo>
                    <a:pt x="20" y="852"/>
                    <a:pt x="23" y="909"/>
                    <a:pt x="23" y="909"/>
                  </a:cubicBezTo>
                  <a:cubicBezTo>
                    <a:pt x="23" y="909"/>
                    <a:pt x="27" y="959"/>
                    <a:pt x="29" y="1020"/>
                  </a:cubicBezTo>
                  <a:cubicBezTo>
                    <a:pt x="34" y="1081"/>
                    <a:pt x="39" y="1156"/>
                    <a:pt x="43" y="1208"/>
                  </a:cubicBezTo>
                  <a:cubicBezTo>
                    <a:pt x="54" y="1340"/>
                    <a:pt x="61" y="1419"/>
                    <a:pt x="66" y="1462"/>
                  </a:cubicBezTo>
                  <a:cubicBezTo>
                    <a:pt x="79" y="1598"/>
                    <a:pt x="113" y="1734"/>
                    <a:pt x="168" y="1861"/>
                  </a:cubicBezTo>
                  <a:cubicBezTo>
                    <a:pt x="188" y="1725"/>
                    <a:pt x="190" y="1587"/>
                    <a:pt x="177" y="1451"/>
                  </a:cubicBezTo>
                  <a:cubicBezTo>
                    <a:pt x="172" y="1410"/>
                    <a:pt x="165" y="1328"/>
                    <a:pt x="154" y="1202"/>
                  </a:cubicBezTo>
                  <a:cubicBezTo>
                    <a:pt x="150" y="1147"/>
                    <a:pt x="145" y="1075"/>
                    <a:pt x="141" y="1013"/>
                  </a:cubicBezTo>
                  <a:cubicBezTo>
                    <a:pt x="136" y="952"/>
                    <a:pt x="134" y="905"/>
                    <a:pt x="134" y="905"/>
                  </a:cubicBezTo>
                  <a:lnTo>
                    <a:pt x="127" y="778"/>
                  </a:lnTo>
                  <a:cubicBezTo>
                    <a:pt x="125" y="707"/>
                    <a:pt x="122" y="626"/>
                    <a:pt x="120" y="578"/>
                  </a:cubicBezTo>
                  <a:cubicBezTo>
                    <a:pt x="116" y="483"/>
                    <a:pt x="116" y="435"/>
                    <a:pt x="113" y="406"/>
                  </a:cubicBezTo>
                  <a:cubicBezTo>
                    <a:pt x="113" y="270"/>
                    <a:pt x="93" y="132"/>
                    <a:pt x="57"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6"/>
            <p:cNvSpPr/>
            <p:nvPr/>
          </p:nvSpPr>
          <p:spPr>
            <a:xfrm>
              <a:off x="4963425" y="3665900"/>
              <a:ext cx="47400" cy="37375"/>
            </a:xfrm>
            <a:custGeom>
              <a:avLst/>
              <a:gdLst/>
              <a:ahLst/>
              <a:cxnLst/>
              <a:rect l="l" t="t" r="r" b="b"/>
              <a:pathLst>
                <a:path w="1896" h="1495" extrusionOk="0">
                  <a:moveTo>
                    <a:pt x="1896" y="0"/>
                  </a:moveTo>
                  <a:cubicBezTo>
                    <a:pt x="1780" y="73"/>
                    <a:pt x="1671" y="155"/>
                    <a:pt x="1567" y="243"/>
                  </a:cubicBezTo>
                  <a:cubicBezTo>
                    <a:pt x="1546" y="261"/>
                    <a:pt x="1510" y="291"/>
                    <a:pt x="1438" y="352"/>
                  </a:cubicBezTo>
                  <a:cubicBezTo>
                    <a:pt x="1367" y="408"/>
                    <a:pt x="1245" y="504"/>
                    <a:pt x="1141" y="581"/>
                  </a:cubicBezTo>
                  <a:lnTo>
                    <a:pt x="950" y="721"/>
                  </a:lnTo>
                  <a:lnTo>
                    <a:pt x="499" y="1057"/>
                  </a:lnTo>
                  <a:lnTo>
                    <a:pt x="295" y="1206"/>
                  </a:lnTo>
                  <a:cubicBezTo>
                    <a:pt x="184" y="1288"/>
                    <a:pt x="84" y="1385"/>
                    <a:pt x="0" y="1494"/>
                  </a:cubicBezTo>
                  <a:cubicBezTo>
                    <a:pt x="130" y="1444"/>
                    <a:pt x="250" y="1376"/>
                    <a:pt x="361" y="1295"/>
                  </a:cubicBezTo>
                  <a:lnTo>
                    <a:pt x="565" y="1145"/>
                  </a:lnTo>
                  <a:lnTo>
                    <a:pt x="1016" y="812"/>
                  </a:lnTo>
                  <a:lnTo>
                    <a:pt x="1209" y="669"/>
                  </a:lnTo>
                  <a:cubicBezTo>
                    <a:pt x="1313" y="592"/>
                    <a:pt x="1435" y="497"/>
                    <a:pt x="1506" y="438"/>
                  </a:cubicBezTo>
                  <a:cubicBezTo>
                    <a:pt x="1583" y="377"/>
                    <a:pt x="1619" y="345"/>
                    <a:pt x="1639" y="325"/>
                  </a:cubicBezTo>
                  <a:cubicBezTo>
                    <a:pt x="1746" y="234"/>
                    <a:pt x="1832" y="125"/>
                    <a:pt x="189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6"/>
            <p:cNvSpPr/>
            <p:nvPr/>
          </p:nvSpPr>
          <p:spPr>
            <a:xfrm>
              <a:off x="4944325" y="3604800"/>
              <a:ext cx="58625" cy="5425"/>
            </a:xfrm>
            <a:custGeom>
              <a:avLst/>
              <a:gdLst/>
              <a:ahLst/>
              <a:cxnLst/>
              <a:rect l="l" t="t" r="r" b="b"/>
              <a:pathLst>
                <a:path w="2345" h="217" extrusionOk="0">
                  <a:moveTo>
                    <a:pt x="408" y="1"/>
                  </a:moveTo>
                  <a:cubicBezTo>
                    <a:pt x="270" y="1"/>
                    <a:pt x="134" y="21"/>
                    <a:pt x="0" y="62"/>
                  </a:cubicBezTo>
                  <a:cubicBezTo>
                    <a:pt x="134" y="96"/>
                    <a:pt x="272" y="112"/>
                    <a:pt x="408" y="112"/>
                  </a:cubicBezTo>
                  <a:cubicBezTo>
                    <a:pt x="452" y="112"/>
                    <a:pt x="531" y="112"/>
                    <a:pt x="660" y="114"/>
                  </a:cubicBezTo>
                  <a:cubicBezTo>
                    <a:pt x="755" y="116"/>
                    <a:pt x="887" y="121"/>
                    <a:pt x="996" y="125"/>
                  </a:cubicBezTo>
                  <a:lnTo>
                    <a:pt x="1188" y="137"/>
                  </a:lnTo>
                  <a:lnTo>
                    <a:pt x="1254" y="141"/>
                  </a:lnTo>
                  <a:cubicBezTo>
                    <a:pt x="1295" y="143"/>
                    <a:pt x="1352" y="148"/>
                    <a:pt x="1413" y="153"/>
                  </a:cubicBezTo>
                  <a:cubicBezTo>
                    <a:pt x="1535" y="162"/>
                    <a:pt x="1678" y="175"/>
                    <a:pt x="1764" y="184"/>
                  </a:cubicBezTo>
                  <a:lnTo>
                    <a:pt x="1934" y="205"/>
                  </a:lnTo>
                  <a:cubicBezTo>
                    <a:pt x="2002" y="213"/>
                    <a:pt x="2071" y="217"/>
                    <a:pt x="2139" y="217"/>
                  </a:cubicBezTo>
                  <a:cubicBezTo>
                    <a:pt x="2208" y="217"/>
                    <a:pt x="2276" y="213"/>
                    <a:pt x="2344" y="205"/>
                  </a:cubicBezTo>
                  <a:cubicBezTo>
                    <a:pt x="2218" y="148"/>
                    <a:pt x="2084" y="109"/>
                    <a:pt x="1948" y="94"/>
                  </a:cubicBezTo>
                  <a:cubicBezTo>
                    <a:pt x="1921" y="89"/>
                    <a:pt x="1873" y="84"/>
                    <a:pt x="1775" y="73"/>
                  </a:cubicBezTo>
                  <a:cubicBezTo>
                    <a:pt x="1692" y="64"/>
                    <a:pt x="1544" y="50"/>
                    <a:pt x="1420" y="41"/>
                  </a:cubicBezTo>
                  <a:cubicBezTo>
                    <a:pt x="1358" y="37"/>
                    <a:pt x="1302" y="32"/>
                    <a:pt x="1261" y="30"/>
                  </a:cubicBezTo>
                  <a:lnTo>
                    <a:pt x="1195" y="26"/>
                  </a:lnTo>
                  <a:lnTo>
                    <a:pt x="1000" y="14"/>
                  </a:lnTo>
                  <a:cubicBezTo>
                    <a:pt x="891" y="10"/>
                    <a:pt x="758" y="5"/>
                    <a:pt x="662" y="3"/>
                  </a:cubicBezTo>
                  <a:cubicBezTo>
                    <a:pt x="531" y="1"/>
                    <a:pt x="452" y="1"/>
                    <a:pt x="408"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4922400" y="3539675"/>
              <a:ext cx="106725" cy="70875"/>
            </a:xfrm>
            <a:custGeom>
              <a:avLst/>
              <a:gdLst/>
              <a:ahLst/>
              <a:cxnLst/>
              <a:rect l="l" t="t" r="r" b="b"/>
              <a:pathLst>
                <a:path w="4269" h="2835" extrusionOk="0">
                  <a:moveTo>
                    <a:pt x="3950" y="0"/>
                  </a:moveTo>
                  <a:cubicBezTo>
                    <a:pt x="3919" y="0"/>
                    <a:pt x="3889" y="1"/>
                    <a:pt x="3858" y="3"/>
                  </a:cubicBezTo>
                  <a:cubicBezTo>
                    <a:pt x="3811" y="5"/>
                    <a:pt x="3720" y="12"/>
                    <a:pt x="3607" y="21"/>
                  </a:cubicBezTo>
                  <a:lnTo>
                    <a:pt x="3498" y="30"/>
                  </a:lnTo>
                  <a:lnTo>
                    <a:pt x="3380" y="39"/>
                  </a:lnTo>
                  <a:cubicBezTo>
                    <a:pt x="3301" y="46"/>
                    <a:pt x="3219" y="55"/>
                    <a:pt x="3135" y="64"/>
                  </a:cubicBezTo>
                  <a:cubicBezTo>
                    <a:pt x="2970" y="80"/>
                    <a:pt x="2800" y="101"/>
                    <a:pt x="2634" y="123"/>
                  </a:cubicBezTo>
                  <a:cubicBezTo>
                    <a:pt x="2467" y="146"/>
                    <a:pt x="2306" y="171"/>
                    <a:pt x="2156" y="196"/>
                  </a:cubicBezTo>
                  <a:lnTo>
                    <a:pt x="1943" y="232"/>
                  </a:lnTo>
                  <a:cubicBezTo>
                    <a:pt x="1875" y="241"/>
                    <a:pt x="1811" y="257"/>
                    <a:pt x="1748" y="275"/>
                  </a:cubicBezTo>
                  <a:cubicBezTo>
                    <a:pt x="1684" y="293"/>
                    <a:pt x="1630" y="330"/>
                    <a:pt x="1589" y="379"/>
                  </a:cubicBezTo>
                  <a:cubicBezTo>
                    <a:pt x="1560" y="418"/>
                    <a:pt x="1542" y="463"/>
                    <a:pt x="1533" y="511"/>
                  </a:cubicBezTo>
                  <a:cubicBezTo>
                    <a:pt x="1519" y="579"/>
                    <a:pt x="1510" y="615"/>
                    <a:pt x="1510" y="615"/>
                  </a:cubicBezTo>
                  <a:cubicBezTo>
                    <a:pt x="1510" y="615"/>
                    <a:pt x="1483" y="765"/>
                    <a:pt x="1426" y="992"/>
                  </a:cubicBezTo>
                  <a:cubicBezTo>
                    <a:pt x="1369" y="1218"/>
                    <a:pt x="1281" y="1524"/>
                    <a:pt x="1170" y="1837"/>
                  </a:cubicBezTo>
                  <a:cubicBezTo>
                    <a:pt x="1113" y="1994"/>
                    <a:pt x="1054" y="2152"/>
                    <a:pt x="991" y="2304"/>
                  </a:cubicBezTo>
                  <a:cubicBezTo>
                    <a:pt x="961" y="2377"/>
                    <a:pt x="927" y="2447"/>
                    <a:pt x="886" y="2515"/>
                  </a:cubicBezTo>
                  <a:cubicBezTo>
                    <a:pt x="837" y="2603"/>
                    <a:pt x="755" y="2667"/>
                    <a:pt x="658" y="2692"/>
                  </a:cubicBezTo>
                  <a:cubicBezTo>
                    <a:pt x="642" y="2696"/>
                    <a:pt x="626" y="2699"/>
                    <a:pt x="610" y="2703"/>
                  </a:cubicBezTo>
                  <a:cubicBezTo>
                    <a:pt x="603" y="2703"/>
                    <a:pt x="596" y="2705"/>
                    <a:pt x="587" y="2705"/>
                  </a:cubicBezTo>
                  <a:lnTo>
                    <a:pt x="569" y="2710"/>
                  </a:lnTo>
                  <a:cubicBezTo>
                    <a:pt x="544" y="2712"/>
                    <a:pt x="522" y="2712"/>
                    <a:pt x="501" y="2714"/>
                  </a:cubicBezTo>
                  <a:cubicBezTo>
                    <a:pt x="460" y="2717"/>
                    <a:pt x="426" y="2717"/>
                    <a:pt x="404" y="2717"/>
                  </a:cubicBezTo>
                  <a:cubicBezTo>
                    <a:pt x="331" y="2717"/>
                    <a:pt x="259" y="2726"/>
                    <a:pt x="186" y="2742"/>
                  </a:cubicBezTo>
                  <a:cubicBezTo>
                    <a:pt x="118" y="2758"/>
                    <a:pt x="55" y="2789"/>
                    <a:pt x="0" y="2835"/>
                  </a:cubicBezTo>
                  <a:cubicBezTo>
                    <a:pt x="43" y="2825"/>
                    <a:pt x="88" y="2821"/>
                    <a:pt x="132" y="2821"/>
                  </a:cubicBezTo>
                  <a:cubicBezTo>
                    <a:pt x="152" y="2821"/>
                    <a:pt x="171" y="2822"/>
                    <a:pt x="191" y="2823"/>
                  </a:cubicBezTo>
                  <a:cubicBezTo>
                    <a:pt x="252" y="2826"/>
                    <a:pt x="315" y="2828"/>
                    <a:pt x="401" y="2828"/>
                  </a:cubicBezTo>
                  <a:cubicBezTo>
                    <a:pt x="424" y="2828"/>
                    <a:pt x="458" y="2828"/>
                    <a:pt x="503" y="2826"/>
                  </a:cubicBezTo>
                  <a:cubicBezTo>
                    <a:pt x="524" y="2823"/>
                    <a:pt x="549" y="2823"/>
                    <a:pt x="576" y="2819"/>
                  </a:cubicBezTo>
                  <a:lnTo>
                    <a:pt x="599" y="2816"/>
                  </a:lnTo>
                  <a:cubicBezTo>
                    <a:pt x="608" y="2816"/>
                    <a:pt x="617" y="2814"/>
                    <a:pt x="626" y="2812"/>
                  </a:cubicBezTo>
                  <a:cubicBezTo>
                    <a:pt x="644" y="2807"/>
                    <a:pt x="664" y="2805"/>
                    <a:pt x="682" y="2801"/>
                  </a:cubicBezTo>
                  <a:cubicBezTo>
                    <a:pt x="807" y="2767"/>
                    <a:pt x="914" y="2685"/>
                    <a:pt x="979" y="2576"/>
                  </a:cubicBezTo>
                  <a:cubicBezTo>
                    <a:pt x="1023" y="2501"/>
                    <a:pt x="1059" y="2427"/>
                    <a:pt x="1091" y="2347"/>
                  </a:cubicBezTo>
                  <a:cubicBezTo>
                    <a:pt x="1154" y="2193"/>
                    <a:pt x="1215" y="2032"/>
                    <a:pt x="1272" y="1873"/>
                  </a:cubicBezTo>
                  <a:cubicBezTo>
                    <a:pt x="1385" y="1558"/>
                    <a:pt x="1474" y="1248"/>
                    <a:pt x="1530" y="1019"/>
                  </a:cubicBezTo>
                  <a:cubicBezTo>
                    <a:pt x="1589" y="790"/>
                    <a:pt x="1619" y="638"/>
                    <a:pt x="1619" y="638"/>
                  </a:cubicBezTo>
                  <a:lnTo>
                    <a:pt x="1639" y="536"/>
                  </a:lnTo>
                  <a:cubicBezTo>
                    <a:pt x="1646" y="504"/>
                    <a:pt x="1657" y="472"/>
                    <a:pt x="1675" y="447"/>
                  </a:cubicBezTo>
                  <a:cubicBezTo>
                    <a:pt x="1705" y="413"/>
                    <a:pt x="1741" y="391"/>
                    <a:pt x="1782" y="379"/>
                  </a:cubicBezTo>
                  <a:cubicBezTo>
                    <a:pt x="1841" y="364"/>
                    <a:pt x="1900" y="350"/>
                    <a:pt x="1961" y="341"/>
                  </a:cubicBezTo>
                  <a:lnTo>
                    <a:pt x="2174" y="305"/>
                  </a:lnTo>
                  <a:cubicBezTo>
                    <a:pt x="2321" y="282"/>
                    <a:pt x="2482" y="257"/>
                    <a:pt x="2648" y="234"/>
                  </a:cubicBezTo>
                  <a:cubicBezTo>
                    <a:pt x="2813" y="212"/>
                    <a:pt x="2981" y="191"/>
                    <a:pt x="3147" y="175"/>
                  </a:cubicBezTo>
                  <a:cubicBezTo>
                    <a:pt x="3228" y="166"/>
                    <a:pt x="3310" y="157"/>
                    <a:pt x="3389" y="151"/>
                  </a:cubicBezTo>
                  <a:lnTo>
                    <a:pt x="3507" y="139"/>
                  </a:lnTo>
                  <a:lnTo>
                    <a:pt x="3616" y="132"/>
                  </a:lnTo>
                  <a:lnTo>
                    <a:pt x="3865" y="114"/>
                  </a:lnTo>
                  <a:cubicBezTo>
                    <a:pt x="4001" y="105"/>
                    <a:pt x="4137" y="80"/>
                    <a:pt x="4269" y="37"/>
                  </a:cubicBezTo>
                  <a:cubicBezTo>
                    <a:pt x="4165" y="12"/>
                    <a:pt x="4057" y="0"/>
                    <a:pt x="3950"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5015800" y="3525250"/>
              <a:ext cx="40075" cy="66700"/>
            </a:xfrm>
            <a:custGeom>
              <a:avLst/>
              <a:gdLst/>
              <a:ahLst/>
              <a:cxnLst/>
              <a:rect l="l" t="t" r="r" b="b"/>
              <a:pathLst>
                <a:path w="1603" h="2668" extrusionOk="0">
                  <a:moveTo>
                    <a:pt x="868" y="1"/>
                  </a:moveTo>
                  <a:cubicBezTo>
                    <a:pt x="812" y="1"/>
                    <a:pt x="755" y="6"/>
                    <a:pt x="701" y="18"/>
                  </a:cubicBezTo>
                  <a:cubicBezTo>
                    <a:pt x="653" y="27"/>
                    <a:pt x="608" y="41"/>
                    <a:pt x="562" y="57"/>
                  </a:cubicBezTo>
                  <a:cubicBezTo>
                    <a:pt x="542" y="66"/>
                    <a:pt x="519" y="75"/>
                    <a:pt x="499" y="84"/>
                  </a:cubicBezTo>
                  <a:cubicBezTo>
                    <a:pt x="487" y="86"/>
                    <a:pt x="478" y="93"/>
                    <a:pt x="467" y="97"/>
                  </a:cubicBezTo>
                  <a:lnTo>
                    <a:pt x="440" y="109"/>
                  </a:lnTo>
                  <a:cubicBezTo>
                    <a:pt x="363" y="149"/>
                    <a:pt x="290" y="197"/>
                    <a:pt x="222" y="254"/>
                  </a:cubicBezTo>
                  <a:cubicBezTo>
                    <a:pt x="163" y="301"/>
                    <a:pt x="116" y="360"/>
                    <a:pt x="75" y="424"/>
                  </a:cubicBezTo>
                  <a:cubicBezTo>
                    <a:pt x="41" y="483"/>
                    <a:pt x="16" y="546"/>
                    <a:pt x="0" y="610"/>
                  </a:cubicBezTo>
                  <a:cubicBezTo>
                    <a:pt x="50" y="555"/>
                    <a:pt x="93" y="517"/>
                    <a:pt x="138" y="474"/>
                  </a:cubicBezTo>
                  <a:cubicBezTo>
                    <a:pt x="184" y="433"/>
                    <a:pt x="231" y="390"/>
                    <a:pt x="292" y="338"/>
                  </a:cubicBezTo>
                  <a:cubicBezTo>
                    <a:pt x="354" y="288"/>
                    <a:pt x="419" y="245"/>
                    <a:pt x="492" y="208"/>
                  </a:cubicBezTo>
                  <a:lnTo>
                    <a:pt x="515" y="197"/>
                  </a:lnTo>
                  <a:cubicBezTo>
                    <a:pt x="524" y="193"/>
                    <a:pt x="533" y="188"/>
                    <a:pt x="544" y="186"/>
                  </a:cubicBezTo>
                  <a:cubicBezTo>
                    <a:pt x="562" y="177"/>
                    <a:pt x="580" y="168"/>
                    <a:pt x="601" y="163"/>
                  </a:cubicBezTo>
                  <a:cubicBezTo>
                    <a:pt x="639" y="147"/>
                    <a:pt x="680" y="136"/>
                    <a:pt x="723" y="127"/>
                  </a:cubicBezTo>
                  <a:cubicBezTo>
                    <a:pt x="771" y="116"/>
                    <a:pt x="821" y="111"/>
                    <a:pt x="870" y="111"/>
                  </a:cubicBezTo>
                  <a:cubicBezTo>
                    <a:pt x="907" y="111"/>
                    <a:pt x="943" y="114"/>
                    <a:pt x="979" y="120"/>
                  </a:cubicBezTo>
                  <a:cubicBezTo>
                    <a:pt x="1066" y="134"/>
                    <a:pt x="1147" y="170"/>
                    <a:pt x="1215" y="227"/>
                  </a:cubicBezTo>
                  <a:cubicBezTo>
                    <a:pt x="1283" y="283"/>
                    <a:pt x="1340" y="353"/>
                    <a:pt x="1378" y="435"/>
                  </a:cubicBezTo>
                  <a:cubicBezTo>
                    <a:pt x="1460" y="594"/>
                    <a:pt x="1483" y="777"/>
                    <a:pt x="1487" y="945"/>
                  </a:cubicBezTo>
                  <a:cubicBezTo>
                    <a:pt x="1492" y="1115"/>
                    <a:pt x="1485" y="1276"/>
                    <a:pt x="1478" y="1410"/>
                  </a:cubicBezTo>
                  <a:cubicBezTo>
                    <a:pt x="1474" y="1544"/>
                    <a:pt x="1465" y="1652"/>
                    <a:pt x="1458" y="1730"/>
                  </a:cubicBezTo>
                  <a:cubicBezTo>
                    <a:pt x="1451" y="1807"/>
                    <a:pt x="1446" y="1850"/>
                    <a:pt x="1446" y="1850"/>
                  </a:cubicBezTo>
                  <a:cubicBezTo>
                    <a:pt x="1446" y="1850"/>
                    <a:pt x="1444" y="1893"/>
                    <a:pt x="1435" y="1970"/>
                  </a:cubicBezTo>
                  <a:cubicBezTo>
                    <a:pt x="1431" y="2008"/>
                    <a:pt x="1426" y="2054"/>
                    <a:pt x="1419" y="2108"/>
                  </a:cubicBezTo>
                  <a:cubicBezTo>
                    <a:pt x="1412" y="2165"/>
                    <a:pt x="1403" y="2221"/>
                    <a:pt x="1387" y="2278"/>
                  </a:cubicBezTo>
                  <a:cubicBezTo>
                    <a:pt x="1351" y="2412"/>
                    <a:pt x="1242" y="2516"/>
                    <a:pt x="1106" y="2546"/>
                  </a:cubicBezTo>
                  <a:cubicBezTo>
                    <a:pt x="1081" y="2552"/>
                    <a:pt x="1055" y="2555"/>
                    <a:pt x="1029" y="2555"/>
                  </a:cubicBezTo>
                  <a:cubicBezTo>
                    <a:pt x="978" y="2555"/>
                    <a:pt x="926" y="2543"/>
                    <a:pt x="880" y="2521"/>
                  </a:cubicBezTo>
                  <a:cubicBezTo>
                    <a:pt x="805" y="2487"/>
                    <a:pt x="744" y="2428"/>
                    <a:pt x="705" y="2353"/>
                  </a:cubicBezTo>
                  <a:cubicBezTo>
                    <a:pt x="669" y="2271"/>
                    <a:pt x="646" y="2185"/>
                    <a:pt x="639" y="2094"/>
                  </a:cubicBezTo>
                  <a:cubicBezTo>
                    <a:pt x="630" y="2002"/>
                    <a:pt x="623" y="1902"/>
                    <a:pt x="614" y="1809"/>
                  </a:cubicBezTo>
                  <a:cubicBezTo>
                    <a:pt x="601" y="1618"/>
                    <a:pt x="585" y="1435"/>
                    <a:pt x="571" y="1265"/>
                  </a:cubicBezTo>
                  <a:cubicBezTo>
                    <a:pt x="555" y="1083"/>
                    <a:pt x="542" y="934"/>
                    <a:pt x="537" y="859"/>
                  </a:cubicBezTo>
                  <a:cubicBezTo>
                    <a:pt x="533" y="784"/>
                    <a:pt x="519" y="712"/>
                    <a:pt x="492" y="641"/>
                  </a:cubicBezTo>
                  <a:cubicBezTo>
                    <a:pt x="469" y="576"/>
                    <a:pt x="424" y="521"/>
                    <a:pt x="367" y="480"/>
                  </a:cubicBezTo>
                  <a:lnTo>
                    <a:pt x="367" y="480"/>
                  </a:lnTo>
                  <a:cubicBezTo>
                    <a:pt x="395" y="537"/>
                    <a:pt x="410" y="598"/>
                    <a:pt x="415" y="662"/>
                  </a:cubicBezTo>
                  <a:cubicBezTo>
                    <a:pt x="419" y="721"/>
                    <a:pt x="419" y="784"/>
                    <a:pt x="426" y="868"/>
                  </a:cubicBezTo>
                  <a:cubicBezTo>
                    <a:pt x="433" y="943"/>
                    <a:pt x="444" y="1092"/>
                    <a:pt x="460" y="1274"/>
                  </a:cubicBezTo>
                  <a:cubicBezTo>
                    <a:pt x="474" y="1444"/>
                    <a:pt x="487" y="1630"/>
                    <a:pt x="503" y="1818"/>
                  </a:cubicBezTo>
                  <a:cubicBezTo>
                    <a:pt x="512" y="1913"/>
                    <a:pt x="519" y="2008"/>
                    <a:pt x="528" y="2108"/>
                  </a:cubicBezTo>
                  <a:cubicBezTo>
                    <a:pt x="537" y="2210"/>
                    <a:pt x="562" y="2312"/>
                    <a:pt x="608" y="2407"/>
                  </a:cubicBezTo>
                  <a:cubicBezTo>
                    <a:pt x="630" y="2455"/>
                    <a:pt x="664" y="2498"/>
                    <a:pt x="703" y="2534"/>
                  </a:cubicBezTo>
                  <a:cubicBezTo>
                    <a:pt x="741" y="2571"/>
                    <a:pt x="784" y="2600"/>
                    <a:pt x="834" y="2623"/>
                  </a:cubicBezTo>
                  <a:cubicBezTo>
                    <a:pt x="897" y="2652"/>
                    <a:pt x="965" y="2668"/>
                    <a:pt x="1034" y="2668"/>
                  </a:cubicBezTo>
                  <a:cubicBezTo>
                    <a:pt x="1067" y="2668"/>
                    <a:pt x="1099" y="2664"/>
                    <a:pt x="1131" y="2657"/>
                  </a:cubicBezTo>
                  <a:cubicBezTo>
                    <a:pt x="1224" y="2636"/>
                    <a:pt x="1306" y="2589"/>
                    <a:pt x="1374" y="2523"/>
                  </a:cubicBezTo>
                  <a:cubicBezTo>
                    <a:pt x="1403" y="2491"/>
                    <a:pt x="1428" y="2457"/>
                    <a:pt x="1449" y="2419"/>
                  </a:cubicBezTo>
                  <a:cubicBezTo>
                    <a:pt x="1469" y="2385"/>
                    <a:pt x="1483" y="2348"/>
                    <a:pt x="1494" y="2310"/>
                  </a:cubicBezTo>
                  <a:cubicBezTo>
                    <a:pt x="1510" y="2249"/>
                    <a:pt x="1523" y="2185"/>
                    <a:pt x="1530" y="2122"/>
                  </a:cubicBezTo>
                  <a:cubicBezTo>
                    <a:pt x="1537" y="2067"/>
                    <a:pt x="1542" y="2020"/>
                    <a:pt x="1546" y="1981"/>
                  </a:cubicBezTo>
                  <a:cubicBezTo>
                    <a:pt x="1553" y="1904"/>
                    <a:pt x="1557" y="1861"/>
                    <a:pt x="1557" y="1861"/>
                  </a:cubicBezTo>
                  <a:cubicBezTo>
                    <a:pt x="1557" y="1861"/>
                    <a:pt x="1562" y="1818"/>
                    <a:pt x="1569" y="1739"/>
                  </a:cubicBezTo>
                  <a:cubicBezTo>
                    <a:pt x="1576" y="1662"/>
                    <a:pt x="1582" y="1550"/>
                    <a:pt x="1589" y="1414"/>
                  </a:cubicBezTo>
                  <a:cubicBezTo>
                    <a:pt x="1596" y="1278"/>
                    <a:pt x="1603" y="1120"/>
                    <a:pt x="1598" y="943"/>
                  </a:cubicBezTo>
                  <a:cubicBezTo>
                    <a:pt x="1596" y="850"/>
                    <a:pt x="1587" y="759"/>
                    <a:pt x="1571" y="666"/>
                  </a:cubicBezTo>
                  <a:cubicBezTo>
                    <a:pt x="1555" y="569"/>
                    <a:pt x="1523" y="474"/>
                    <a:pt x="1478" y="383"/>
                  </a:cubicBezTo>
                  <a:cubicBezTo>
                    <a:pt x="1431" y="290"/>
                    <a:pt x="1367" y="206"/>
                    <a:pt x="1285" y="140"/>
                  </a:cubicBezTo>
                  <a:cubicBezTo>
                    <a:pt x="1204" y="72"/>
                    <a:pt x="1104" y="27"/>
                    <a:pt x="1000" y="11"/>
                  </a:cubicBezTo>
                  <a:cubicBezTo>
                    <a:pt x="956" y="4"/>
                    <a:pt x="912" y="1"/>
                    <a:pt x="868"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6"/>
            <p:cNvSpPr/>
            <p:nvPr/>
          </p:nvSpPr>
          <p:spPr>
            <a:xfrm>
              <a:off x="5012050" y="3543600"/>
              <a:ext cx="13450" cy="30900"/>
            </a:xfrm>
            <a:custGeom>
              <a:avLst/>
              <a:gdLst/>
              <a:ahLst/>
              <a:cxnLst/>
              <a:rect l="l" t="t" r="r" b="b"/>
              <a:pathLst>
                <a:path w="538" h="1236" extrusionOk="0">
                  <a:moveTo>
                    <a:pt x="62" y="0"/>
                  </a:moveTo>
                  <a:cubicBezTo>
                    <a:pt x="23" y="134"/>
                    <a:pt x="3" y="270"/>
                    <a:pt x="3" y="408"/>
                  </a:cubicBezTo>
                  <a:cubicBezTo>
                    <a:pt x="3" y="438"/>
                    <a:pt x="3" y="483"/>
                    <a:pt x="0" y="581"/>
                  </a:cubicBezTo>
                  <a:lnTo>
                    <a:pt x="0" y="744"/>
                  </a:lnTo>
                  <a:lnTo>
                    <a:pt x="0" y="798"/>
                  </a:lnTo>
                  <a:cubicBezTo>
                    <a:pt x="0" y="830"/>
                    <a:pt x="0" y="869"/>
                    <a:pt x="3" y="898"/>
                  </a:cubicBezTo>
                  <a:cubicBezTo>
                    <a:pt x="5" y="957"/>
                    <a:pt x="19" y="1016"/>
                    <a:pt x="41" y="1070"/>
                  </a:cubicBezTo>
                  <a:cubicBezTo>
                    <a:pt x="57" y="1107"/>
                    <a:pt x="80" y="1138"/>
                    <a:pt x="109" y="1163"/>
                  </a:cubicBezTo>
                  <a:cubicBezTo>
                    <a:pt x="143" y="1195"/>
                    <a:pt x="186" y="1218"/>
                    <a:pt x="232" y="1227"/>
                  </a:cubicBezTo>
                  <a:cubicBezTo>
                    <a:pt x="256" y="1233"/>
                    <a:pt x="281" y="1236"/>
                    <a:pt x="306" y="1236"/>
                  </a:cubicBezTo>
                  <a:cubicBezTo>
                    <a:pt x="318" y="1236"/>
                    <a:pt x="331" y="1235"/>
                    <a:pt x="343" y="1234"/>
                  </a:cubicBezTo>
                  <a:cubicBezTo>
                    <a:pt x="411" y="1224"/>
                    <a:pt x="476" y="1206"/>
                    <a:pt x="538" y="1177"/>
                  </a:cubicBezTo>
                  <a:cubicBezTo>
                    <a:pt x="472" y="1172"/>
                    <a:pt x="408" y="1163"/>
                    <a:pt x="345" y="1152"/>
                  </a:cubicBezTo>
                  <a:cubicBezTo>
                    <a:pt x="286" y="1145"/>
                    <a:pt x="229" y="1120"/>
                    <a:pt x="184" y="1082"/>
                  </a:cubicBezTo>
                  <a:cubicBezTo>
                    <a:pt x="166" y="1066"/>
                    <a:pt x="152" y="1048"/>
                    <a:pt x="143" y="1025"/>
                  </a:cubicBezTo>
                  <a:cubicBezTo>
                    <a:pt x="125" y="982"/>
                    <a:pt x="114" y="937"/>
                    <a:pt x="114" y="891"/>
                  </a:cubicBezTo>
                  <a:cubicBezTo>
                    <a:pt x="112" y="866"/>
                    <a:pt x="112" y="832"/>
                    <a:pt x="112" y="801"/>
                  </a:cubicBezTo>
                  <a:cubicBezTo>
                    <a:pt x="112" y="771"/>
                    <a:pt x="112" y="746"/>
                    <a:pt x="112" y="746"/>
                  </a:cubicBezTo>
                  <a:cubicBezTo>
                    <a:pt x="112" y="746"/>
                    <a:pt x="112" y="633"/>
                    <a:pt x="114" y="583"/>
                  </a:cubicBezTo>
                  <a:cubicBezTo>
                    <a:pt x="114" y="488"/>
                    <a:pt x="114" y="440"/>
                    <a:pt x="116" y="411"/>
                  </a:cubicBezTo>
                  <a:cubicBezTo>
                    <a:pt x="116" y="272"/>
                    <a:pt x="98" y="134"/>
                    <a:pt x="6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6"/>
            <p:cNvSpPr/>
            <p:nvPr/>
          </p:nvSpPr>
          <p:spPr>
            <a:xfrm>
              <a:off x="5010625" y="3573275"/>
              <a:ext cx="15050" cy="9125"/>
            </a:xfrm>
            <a:custGeom>
              <a:avLst/>
              <a:gdLst/>
              <a:ahLst/>
              <a:cxnLst/>
              <a:rect l="l" t="t" r="r" b="b"/>
              <a:pathLst>
                <a:path w="602" h="365" extrusionOk="0">
                  <a:moveTo>
                    <a:pt x="181" y="0"/>
                  </a:moveTo>
                  <a:cubicBezTo>
                    <a:pt x="163" y="0"/>
                    <a:pt x="146" y="2"/>
                    <a:pt x="128" y="6"/>
                  </a:cubicBezTo>
                  <a:cubicBezTo>
                    <a:pt x="94" y="13"/>
                    <a:pt x="62" y="31"/>
                    <a:pt x="39" y="58"/>
                  </a:cubicBezTo>
                  <a:cubicBezTo>
                    <a:pt x="32" y="65"/>
                    <a:pt x="26" y="74"/>
                    <a:pt x="21" y="81"/>
                  </a:cubicBezTo>
                  <a:cubicBezTo>
                    <a:pt x="17" y="90"/>
                    <a:pt x="12" y="99"/>
                    <a:pt x="10" y="108"/>
                  </a:cubicBezTo>
                  <a:cubicBezTo>
                    <a:pt x="5" y="117"/>
                    <a:pt x="3" y="126"/>
                    <a:pt x="1" y="135"/>
                  </a:cubicBezTo>
                  <a:cubicBezTo>
                    <a:pt x="1" y="144"/>
                    <a:pt x="1" y="155"/>
                    <a:pt x="1" y="164"/>
                  </a:cubicBezTo>
                  <a:cubicBezTo>
                    <a:pt x="3" y="201"/>
                    <a:pt x="17" y="232"/>
                    <a:pt x="37" y="260"/>
                  </a:cubicBezTo>
                  <a:cubicBezTo>
                    <a:pt x="53" y="282"/>
                    <a:pt x="73" y="300"/>
                    <a:pt x="94" y="314"/>
                  </a:cubicBezTo>
                  <a:cubicBezTo>
                    <a:pt x="110" y="325"/>
                    <a:pt x="123" y="332"/>
                    <a:pt x="139" y="341"/>
                  </a:cubicBezTo>
                  <a:cubicBezTo>
                    <a:pt x="146" y="344"/>
                    <a:pt x="153" y="346"/>
                    <a:pt x="159" y="348"/>
                  </a:cubicBezTo>
                  <a:lnTo>
                    <a:pt x="164" y="350"/>
                  </a:lnTo>
                  <a:cubicBezTo>
                    <a:pt x="169" y="353"/>
                    <a:pt x="173" y="353"/>
                    <a:pt x="178" y="355"/>
                  </a:cubicBezTo>
                  <a:cubicBezTo>
                    <a:pt x="196" y="359"/>
                    <a:pt x="212" y="362"/>
                    <a:pt x="230" y="364"/>
                  </a:cubicBezTo>
                  <a:cubicBezTo>
                    <a:pt x="236" y="364"/>
                    <a:pt x="243" y="364"/>
                    <a:pt x="249" y="364"/>
                  </a:cubicBezTo>
                  <a:cubicBezTo>
                    <a:pt x="295" y="364"/>
                    <a:pt x="340" y="357"/>
                    <a:pt x="382" y="341"/>
                  </a:cubicBezTo>
                  <a:cubicBezTo>
                    <a:pt x="436" y="321"/>
                    <a:pt x="484" y="291"/>
                    <a:pt x="524" y="251"/>
                  </a:cubicBezTo>
                  <a:cubicBezTo>
                    <a:pt x="540" y="232"/>
                    <a:pt x="556" y="214"/>
                    <a:pt x="568" y="194"/>
                  </a:cubicBezTo>
                  <a:cubicBezTo>
                    <a:pt x="579" y="180"/>
                    <a:pt x="586" y="164"/>
                    <a:pt x="590" y="149"/>
                  </a:cubicBezTo>
                  <a:cubicBezTo>
                    <a:pt x="602" y="117"/>
                    <a:pt x="599" y="85"/>
                    <a:pt x="586" y="56"/>
                  </a:cubicBezTo>
                  <a:cubicBezTo>
                    <a:pt x="570" y="28"/>
                    <a:pt x="540" y="13"/>
                    <a:pt x="511" y="13"/>
                  </a:cubicBezTo>
                  <a:cubicBezTo>
                    <a:pt x="497" y="15"/>
                    <a:pt x="484" y="19"/>
                    <a:pt x="472" y="26"/>
                  </a:cubicBezTo>
                  <a:cubicBezTo>
                    <a:pt x="463" y="33"/>
                    <a:pt x="456" y="44"/>
                    <a:pt x="456" y="58"/>
                  </a:cubicBezTo>
                  <a:cubicBezTo>
                    <a:pt x="460" y="56"/>
                    <a:pt x="464" y="54"/>
                    <a:pt x="469" y="54"/>
                  </a:cubicBezTo>
                  <a:cubicBezTo>
                    <a:pt x="473" y="54"/>
                    <a:pt x="478" y="56"/>
                    <a:pt x="481" y="58"/>
                  </a:cubicBezTo>
                  <a:cubicBezTo>
                    <a:pt x="488" y="62"/>
                    <a:pt x="493" y="67"/>
                    <a:pt x="495" y="71"/>
                  </a:cubicBezTo>
                  <a:cubicBezTo>
                    <a:pt x="499" y="78"/>
                    <a:pt x="499" y="87"/>
                    <a:pt x="495" y="94"/>
                  </a:cubicBezTo>
                  <a:cubicBezTo>
                    <a:pt x="490" y="94"/>
                    <a:pt x="490" y="101"/>
                    <a:pt x="486" y="112"/>
                  </a:cubicBezTo>
                  <a:cubicBezTo>
                    <a:pt x="484" y="121"/>
                    <a:pt x="479" y="128"/>
                    <a:pt x="475" y="135"/>
                  </a:cubicBezTo>
                  <a:cubicBezTo>
                    <a:pt x="465" y="149"/>
                    <a:pt x="456" y="160"/>
                    <a:pt x="445" y="171"/>
                  </a:cubicBezTo>
                  <a:cubicBezTo>
                    <a:pt x="418" y="201"/>
                    <a:pt x="382" y="223"/>
                    <a:pt x="345" y="237"/>
                  </a:cubicBezTo>
                  <a:cubicBezTo>
                    <a:pt x="317" y="248"/>
                    <a:pt x="285" y="253"/>
                    <a:pt x="254" y="253"/>
                  </a:cubicBezTo>
                  <a:cubicBezTo>
                    <a:pt x="248" y="253"/>
                    <a:pt x="242" y="253"/>
                    <a:pt x="237" y="253"/>
                  </a:cubicBezTo>
                  <a:cubicBezTo>
                    <a:pt x="227" y="253"/>
                    <a:pt x="218" y="251"/>
                    <a:pt x="209" y="248"/>
                  </a:cubicBezTo>
                  <a:cubicBezTo>
                    <a:pt x="205" y="246"/>
                    <a:pt x="203" y="246"/>
                    <a:pt x="198" y="244"/>
                  </a:cubicBezTo>
                  <a:cubicBezTo>
                    <a:pt x="196" y="244"/>
                    <a:pt x="191" y="241"/>
                    <a:pt x="187" y="239"/>
                  </a:cubicBezTo>
                  <a:cubicBezTo>
                    <a:pt x="178" y="235"/>
                    <a:pt x="169" y="230"/>
                    <a:pt x="159" y="223"/>
                  </a:cubicBezTo>
                  <a:cubicBezTo>
                    <a:pt x="137" y="210"/>
                    <a:pt x="119" y="185"/>
                    <a:pt x="114" y="160"/>
                  </a:cubicBezTo>
                  <a:cubicBezTo>
                    <a:pt x="112" y="149"/>
                    <a:pt x="116" y="137"/>
                    <a:pt x="123" y="130"/>
                  </a:cubicBezTo>
                  <a:cubicBezTo>
                    <a:pt x="132" y="121"/>
                    <a:pt x="144" y="117"/>
                    <a:pt x="155" y="115"/>
                  </a:cubicBezTo>
                  <a:cubicBezTo>
                    <a:pt x="171" y="112"/>
                    <a:pt x="187" y="111"/>
                    <a:pt x="203" y="111"/>
                  </a:cubicBezTo>
                  <a:cubicBezTo>
                    <a:pt x="214" y="111"/>
                    <a:pt x="225" y="111"/>
                    <a:pt x="237" y="112"/>
                  </a:cubicBezTo>
                  <a:cubicBezTo>
                    <a:pt x="243" y="113"/>
                    <a:pt x="250" y="113"/>
                    <a:pt x="257" y="113"/>
                  </a:cubicBezTo>
                  <a:cubicBezTo>
                    <a:pt x="280" y="113"/>
                    <a:pt x="302" y="110"/>
                    <a:pt x="325" y="103"/>
                  </a:cubicBezTo>
                  <a:cubicBezTo>
                    <a:pt x="352" y="94"/>
                    <a:pt x="377" y="76"/>
                    <a:pt x="397" y="56"/>
                  </a:cubicBezTo>
                  <a:cubicBezTo>
                    <a:pt x="366" y="44"/>
                    <a:pt x="345" y="33"/>
                    <a:pt x="323" y="22"/>
                  </a:cubicBezTo>
                  <a:cubicBezTo>
                    <a:pt x="298" y="13"/>
                    <a:pt x="271" y="6"/>
                    <a:pt x="243" y="3"/>
                  </a:cubicBezTo>
                  <a:cubicBezTo>
                    <a:pt x="232" y="3"/>
                    <a:pt x="218" y="1"/>
                    <a:pt x="200" y="1"/>
                  </a:cubicBezTo>
                  <a:cubicBezTo>
                    <a:pt x="194" y="1"/>
                    <a:pt x="187" y="0"/>
                    <a:pt x="18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5025925" y="3646800"/>
              <a:ext cx="56200" cy="47375"/>
            </a:xfrm>
            <a:custGeom>
              <a:avLst/>
              <a:gdLst/>
              <a:ahLst/>
              <a:cxnLst/>
              <a:rect l="l" t="t" r="r" b="b"/>
              <a:pathLst>
                <a:path w="2248" h="1895" extrusionOk="0">
                  <a:moveTo>
                    <a:pt x="1921" y="0"/>
                  </a:moveTo>
                  <a:cubicBezTo>
                    <a:pt x="1885" y="0"/>
                    <a:pt x="1846" y="0"/>
                    <a:pt x="1803" y="5"/>
                  </a:cubicBezTo>
                  <a:lnTo>
                    <a:pt x="1701" y="16"/>
                  </a:lnTo>
                  <a:lnTo>
                    <a:pt x="1631" y="28"/>
                  </a:lnTo>
                  <a:lnTo>
                    <a:pt x="1610" y="30"/>
                  </a:lnTo>
                  <a:cubicBezTo>
                    <a:pt x="1604" y="30"/>
                    <a:pt x="1595" y="32"/>
                    <a:pt x="1588" y="34"/>
                  </a:cubicBezTo>
                  <a:lnTo>
                    <a:pt x="1540" y="44"/>
                  </a:lnTo>
                  <a:cubicBezTo>
                    <a:pt x="1506" y="50"/>
                    <a:pt x="1474" y="57"/>
                    <a:pt x="1440" y="66"/>
                  </a:cubicBezTo>
                  <a:cubicBezTo>
                    <a:pt x="1295" y="98"/>
                    <a:pt x="1155" y="141"/>
                    <a:pt x="1014" y="189"/>
                  </a:cubicBezTo>
                  <a:cubicBezTo>
                    <a:pt x="869" y="238"/>
                    <a:pt x="722" y="295"/>
                    <a:pt x="577" y="354"/>
                  </a:cubicBezTo>
                  <a:cubicBezTo>
                    <a:pt x="434" y="413"/>
                    <a:pt x="291" y="486"/>
                    <a:pt x="180" y="590"/>
                  </a:cubicBezTo>
                  <a:cubicBezTo>
                    <a:pt x="126" y="640"/>
                    <a:pt x="82" y="699"/>
                    <a:pt x="51" y="764"/>
                  </a:cubicBezTo>
                  <a:cubicBezTo>
                    <a:pt x="21" y="823"/>
                    <a:pt x="5" y="889"/>
                    <a:pt x="1" y="955"/>
                  </a:cubicBezTo>
                  <a:cubicBezTo>
                    <a:pt x="1" y="1009"/>
                    <a:pt x="5" y="1066"/>
                    <a:pt x="19" y="1118"/>
                  </a:cubicBezTo>
                  <a:cubicBezTo>
                    <a:pt x="30" y="1157"/>
                    <a:pt x="44" y="1195"/>
                    <a:pt x="62" y="1234"/>
                  </a:cubicBezTo>
                  <a:cubicBezTo>
                    <a:pt x="67" y="1247"/>
                    <a:pt x="73" y="1261"/>
                    <a:pt x="82" y="1272"/>
                  </a:cubicBezTo>
                  <a:cubicBezTo>
                    <a:pt x="87" y="1286"/>
                    <a:pt x="94" y="1295"/>
                    <a:pt x="98" y="1302"/>
                  </a:cubicBezTo>
                  <a:lnTo>
                    <a:pt x="112" y="1324"/>
                  </a:lnTo>
                  <a:cubicBezTo>
                    <a:pt x="112" y="1324"/>
                    <a:pt x="119" y="1333"/>
                    <a:pt x="128" y="1347"/>
                  </a:cubicBezTo>
                  <a:cubicBezTo>
                    <a:pt x="144" y="1367"/>
                    <a:pt x="160" y="1388"/>
                    <a:pt x="178" y="1408"/>
                  </a:cubicBezTo>
                  <a:cubicBezTo>
                    <a:pt x="239" y="1476"/>
                    <a:pt x="311" y="1535"/>
                    <a:pt x="391" y="1580"/>
                  </a:cubicBezTo>
                  <a:cubicBezTo>
                    <a:pt x="502" y="1646"/>
                    <a:pt x="622" y="1698"/>
                    <a:pt x="744" y="1739"/>
                  </a:cubicBezTo>
                  <a:cubicBezTo>
                    <a:pt x="885" y="1789"/>
                    <a:pt x="1030" y="1830"/>
                    <a:pt x="1177" y="1862"/>
                  </a:cubicBezTo>
                  <a:cubicBezTo>
                    <a:pt x="1257" y="1877"/>
                    <a:pt x="1336" y="1889"/>
                    <a:pt x="1415" y="1893"/>
                  </a:cubicBezTo>
                  <a:cubicBezTo>
                    <a:pt x="1443" y="1893"/>
                    <a:pt x="1470" y="1894"/>
                    <a:pt x="1497" y="1894"/>
                  </a:cubicBezTo>
                  <a:cubicBezTo>
                    <a:pt x="1511" y="1894"/>
                    <a:pt x="1524" y="1894"/>
                    <a:pt x="1538" y="1893"/>
                  </a:cubicBezTo>
                  <a:cubicBezTo>
                    <a:pt x="1561" y="1891"/>
                    <a:pt x="1583" y="1889"/>
                    <a:pt x="1604" y="1887"/>
                  </a:cubicBezTo>
                  <a:cubicBezTo>
                    <a:pt x="1633" y="1882"/>
                    <a:pt x="1660" y="1868"/>
                    <a:pt x="1683" y="1848"/>
                  </a:cubicBezTo>
                  <a:cubicBezTo>
                    <a:pt x="1703" y="1828"/>
                    <a:pt x="1719" y="1803"/>
                    <a:pt x="1726" y="1775"/>
                  </a:cubicBezTo>
                  <a:cubicBezTo>
                    <a:pt x="1735" y="1753"/>
                    <a:pt x="1737" y="1730"/>
                    <a:pt x="1740" y="1707"/>
                  </a:cubicBezTo>
                  <a:cubicBezTo>
                    <a:pt x="1740" y="1662"/>
                    <a:pt x="1740" y="1628"/>
                    <a:pt x="1740" y="1590"/>
                  </a:cubicBezTo>
                  <a:cubicBezTo>
                    <a:pt x="1737" y="1519"/>
                    <a:pt x="1735" y="1449"/>
                    <a:pt x="1735" y="1381"/>
                  </a:cubicBezTo>
                  <a:cubicBezTo>
                    <a:pt x="1733" y="1370"/>
                    <a:pt x="1733" y="1358"/>
                    <a:pt x="1735" y="1349"/>
                  </a:cubicBezTo>
                  <a:lnTo>
                    <a:pt x="1735" y="1347"/>
                  </a:lnTo>
                  <a:lnTo>
                    <a:pt x="1744" y="1345"/>
                  </a:lnTo>
                  <a:lnTo>
                    <a:pt x="1776" y="1336"/>
                  </a:lnTo>
                  <a:lnTo>
                    <a:pt x="1871" y="1306"/>
                  </a:lnTo>
                  <a:cubicBezTo>
                    <a:pt x="2005" y="1268"/>
                    <a:pt x="2132" y="1211"/>
                    <a:pt x="2247" y="1138"/>
                  </a:cubicBezTo>
                  <a:lnTo>
                    <a:pt x="2247" y="1138"/>
                  </a:lnTo>
                  <a:cubicBezTo>
                    <a:pt x="2109" y="1141"/>
                    <a:pt x="1973" y="1161"/>
                    <a:pt x="1842" y="1200"/>
                  </a:cubicBezTo>
                  <a:lnTo>
                    <a:pt x="1744" y="1229"/>
                  </a:lnTo>
                  <a:cubicBezTo>
                    <a:pt x="1735" y="1231"/>
                    <a:pt x="1724" y="1236"/>
                    <a:pt x="1712" y="1238"/>
                  </a:cubicBezTo>
                  <a:cubicBezTo>
                    <a:pt x="1706" y="1240"/>
                    <a:pt x="1697" y="1243"/>
                    <a:pt x="1687" y="1247"/>
                  </a:cubicBezTo>
                  <a:cubicBezTo>
                    <a:pt x="1678" y="1252"/>
                    <a:pt x="1667" y="1259"/>
                    <a:pt x="1658" y="1268"/>
                  </a:cubicBezTo>
                  <a:cubicBezTo>
                    <a:pt x="1640" y="1284"/>
                    <a:pt x="1626" y="1308"/>
                    <a:pt x="1624" y="1333"/>
                  </a:cubicBezTo>
                  <a:cubicBezTo>
                    <a:pt x="1622" y="1349"/>
                    <a:pt x="1622" y="1367"/>
                    <a:pt x="1622" y="1383"/>
                  </a:cubicBezTo>
                  <a:cubicBezTo>
                    <a:pt x="1622" y="1451"/>
                    <a:pt x="1626" y="1522"/>
                    <a:pt x="1626" y="1594"/>
                  </a:cubicBezTo>
                  <a:cubicBezTo>
                    <a:pt x="1626" y="1630"/>
                    <a:pt x="1629" y="1669"/>
                    <a:pt x="1626" y="1701"/>
                  </a:cubicBezTo>
                  <a:cubicBezTo>
                    <a:pt x="1629" y="1726"/>
                    <a:pt x="1622" y="1748"/>
                    <a:pt x="1606" y="1766"/>
                  </a:cubicBezTo>
                  <a:cubicBezTo>
                    <a:pt x="1599" y="1773"/>
                    <a:pt x="1590" y="1778"/>
                    <a:pt x="1581" y="1778"/>
                  </a:cubicBezTo>
                  <a:cubicBezTo>
                    <a:pt x="1565" y="1780"/>
                    <a:pt x="1549" y="1782"/>
                    <a:pt x="1533" y="1782"/>
                  </a:cubicBezTo>
                  <a:cubicBezTo>
                    <a:pt x="1520" y="1783"/>
                    <a:pt x="1508" y="1783"/>
                    <a:pt x="1495" y="1783"/>
                  </a:cubicBezTo>
                  <a:cubicBezTo>
                    <a:pt x="1470" y="1783"/>
                    <a:pt x="1446" y="1782"/>
                    <a:pt x="1420" y="1782"/>
                  </a:cubicBezTo>
                  <a:cubicBezTo>
                    <a:pt x="1345" y="1778"/>
                    <a:pt x="1273" y="1769"/>
                    <a:pt x="1198" y="1753"/>
                  </a:cubicBezTo>
                  <a:cubicBezTo>
                    <a:pt x="1057" y="1723"/>
                    <a:pt x="917" y="1683"/>
                    <a:pt x="778" y="1635"/>
                  </a:cubicBezTo>
                  <a:cubicBezTo>
                    <a:pt x="663" y="1596"/>
                    <a:pt x="552" y="1546"/>
                    <a:pt x="447" y="1488"/>
                  </a:cubicBezTo>
                  <a:cubicBezTo>
                    <a:pt x="377" y="1447"/>
                    <a:pt x="314" y="1395"/>
                    <a:pt x="259" y="1333"/>
                  </a:cubicBezTo>
                  <a:cubicBezTo>
                    <a:pt x="243" y="1318"/>
                    <a:pt x="230" y="1302"/>
                    <a:pt x="218" y="1284"/>
                  </a:cubicBezTo>
                  <a:lnTo>
                    <a:pt x="205" y="1263"/>
                  </a:lnTo>
                  <a:lnTo>
                    <a:pt x="191" y="1245"/>
                  </a:lnTo>
                  <a:cubicBezTo>
                    <a:pt x="187" y="1238"/>
                    <a:pt x="182" y="1229"/>
                    <a:pt x="178" y="1220"/>
                  </a:cubicBezTo>
                  <a:cubicBezTo>
                    <a:pt x="171" y="1209"/>
                    <a:pt x="166" y="1197"/>
                    <a:pt x="162" y="1186"/>
                  </a:cubicBezTo>
                  <a:cubicBezTo>
                    <a:pt x="126" y="1116"/>
                    <a:pt x="110" y="1039"/>
                    <a:pt x="112" y="959"/>
                  </a:cubicBezTo>
                  <a:cubicBezTo>
                    <a:pt x="119" y="848"/>
                    <a:pt x="171" y="744"/>
                    <a:pt x="255" y="669"/>
                  </a:cubicBezTo>
                  <a:cubicBezTo>
                    <a:pt x="350" y="581"/>
                    <a:pt x="481" y="515"/>
                    <a:pt x="620" y="456"/>
                  </a:cubicBezTo>
                  <a:cubicBezTo>
                    <a:pt x="903" y="340"/>
                    <a:pt x="1205" y="232"/>
                    <a:pt x="1465" y="173"/>
                  </a:cubicBezTo>
                  <a:cubicBezTo>
                    <a:pt x="1499" y="166"/>
                    <a:pt x="1531" y="157"/>
                    <a:pt x="1563" y="152"/>
                  </a:cubicBezTo>
                  <a:lnTo>
                    <a:pt x="1608" y="143"/>
                  </a:lnTo>
                  <a:lnTo>
                    <a:pt x="1631" y="139"/>
                  </a:lnTo>
                  <a:lnTo>
                    <a:pt x="1649" y="136"/>
                  </a:lnTo>
                  <a:lnTo>
                    <a:pt x="1717" y="125"/>
                  </a:lnTo>
                  <a:lnTo>
                    <a:pt x="1814" y="114"/>
                  </a:lnTo>
                  <a:cubicBezTo>
                    <a:pt x="1855" y="109"/>
                    <a:pt x="1894" y="105"/>
                    <a:pt x="1928" y="100"/>
                  </a:cubicBezTo>
                  <a:cubicBezTo>
                    <a:pt x="1964" y="96"/>
                    <a:pt x="1993" y="91"/>
                    <a:pt x="2025" y="87"/>
                  </a:cubicBezTo>
                  <a:cubicBezTo>
                    <a:pt x="2055" y="82"/>
                    <a:pt x="2086" y="78"/>
                    <a:pt x="2118" y="71"/>
                  </a:cubicBezTo>
                  <a:cubicBezTo>
                    <a:pt x="2150" y="64"/>
                    <a:pt x="2179" y="62"/>
                    <a:pt x="2216" y="55"/>
                  </a:cubicBezTo>
                  <a:cubicBezTo>
                    <a:pt x="2182" y="44"/>
                    <a:pt x="2150" y="34"/>
                    <a:pt x="2118" y="25"/>
                  </a:cubicBezTo>
                  <a:cubicBezTo>
                    <a:pt x="2086" y="16"/>
                    <a:pt x="2055" y="12"/>
                    <a:pt x="2023" y="7"/>
                  </a:cubicBezTo>
                  <a:cubicBezTo>
                    <a:pt x="1989" y="3"/>
                    <a:pt x="1955" y="0"/>
                    <a:pt x="192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6"/>
            <p:cNvSpPr/>
            <p:nvPr/>
          </p:nvSpPr>
          <p:spPr>
            <a:xfrm>
              <a:off x="5040675" y="3658950"/>
              <a:ext cx="10100" cy="18825"/>
            </a:xfrm>
            <a:custGeom>
              <a:avLst/>
              <a:gdLst/>
              <a:ahLst/>
              <a:cxnLst/>
              <a:rect l="l" t="t" r="r" b="b"/>
              <a:pathLst>
                <a:path w="404" h="753" extrusionOk="0">
                  <a:moveTo>
                    <a:pt x="35" y="1"/>
                  </a:moveTo>
                  <a:cubicBezTo>
                    <a:pt x="23" y="1"/>
                    <a:pt x="12" y="2"/>
                    <a:pt x="0" y="4"/>
                  </a:cubicBezTo>
                  <a:cubicBezTo>
                    <a:pt x="5" y="24"/>
                    <a:pt x="12" y="47"/>
                    <a:pt x="21" y="68"/>
                  </a:cubicBezTo>
                  <a:cubicBezTo>
                    <a:pt x="27" y="86"/>
                    <a:pt x="39" y="104"/>
                    <a:pt x="55" y="117"/>
                  </a:cubicBezTo>
                  <a:cubicBezTo>
                    <a:pt x="93" y="156"/>
                    <a:pt x="129" y="197"/>
                    <a:pt x="161" y="242"/>
                  </a:cubicBezTo>
                  <a:cubicBezTo>
                    <a:pt x="170" y="256"/>
                    <a:pt x="179" y="272"/>
                    <a:pt x="186" y="283"/>
                  </a:cubicBezTo>
                  <a:cubicBezTo>
                    <a:pt x="195" y="297"/>
                    <a:pt x="202" y="310"/>
                    <a:pt x="207" y="319"/>
                  </a:cubicBezTo>
                  <a:cubicBezTo>
                    <a:pt x="218" y="342"/>
                    <a:pt x="225" y="355"/>
                    <a:pt x="225" y="355"/>
                  </a:cubicBezTo>
                  <a:lnTo>
                    <a:pt x="241" y="392"/>
                  </a:lnTo>
                  <a:cubicBezTo>
                    <a:pt x="245" y="403"/>
                    <a:pt x="250" y="417"/>
                    <a:pt x="254" y="430"/>
                  </a:cubicBezTo>
                  <a:cubicBezTo>
                    <a:pt x="259" y="446"/>
                    <a:pt x="263" y="462"/>
                    <a:pt x="268" y="478"/>
                  </a:cubicBezTo>
                  <a:cubicBezTo>
                    <a:pt x="281" y="530"/>
                    <a:pt x="290" y="584"/>
                    <a:pt x="295" y="641"/>
                  </a:cubicBezTo>
                  <a:cubicBezTo>
                    <a:pt x="295" y="659"/>
                    <a:pt x="299" y="680"/>
                    <a:pt x="309" y="698"/>
                  </a:cubicBezTo>
                  <a:cubicBezTo>
                    <a:pt x="318" y="716"/>
                    <a:pt x="331" y="734"/>
                    <a:pt x="343" y="752"/>
                  </a:cubicBezTo>
                  <a:cubicBezTo>
                    <a:pt x="361" y="736"/>
                    <a:pt x="377" y="718"/>
                    <a:pt x="388" y="700"/>
                  </a:cubicBezTo>
                  <a:cubicBezTo>
                    <a:pt x="397" y="680"/>
                    <a:pt x="404" y="657"/>
                    <a:pt x="402" y="634"/>
                  </a:cubicBezTo>
                  <a:cubicBezTo>
                    <a:pt x="399" y="571"/>
                    <a:pt x="390" y="507"/>
                    <a:pt x="374" y="446"/>
                  </a:cubicBezTo>
                  <a:cubicBezTo>
                    <a:pt x="370" y="428"/>
                    <a:pt x="363" y="410"/>
                    <a:pt x="358" y="394"/>
                  </a:cubicBezTo>
                  <a:cubicBezTo>
                    <a:pt x="352" y="376"/>
                    <a:pt x="347" y="362"/>
                    <a:pt x="340" y="349"/>
                  </a:cubicBezTo>
                  <a:lnTo>
                    <a:pt x="324" y="308"/>
                  </a:lnTo>
                  <a:cubicBezTo>
                    <a:pt x="324" y="308"/>
                    <a:pt x="315" y="292"/>
                    <a:pt x="304" y="267"/>
                  </a:cubicBezTo>
                  <a:cubicBezTo>
                    <a:pt x="297" y="256"/>
                    <a:pt x="290" y="242"/>
                    <a:pt x="281" y="226"/>
                  </a:cubicBezTo>
                  <a:cubicBezTo>
                    <a:pt x="272" y="210"/>
                    <a:pt x="263" y="195"/>
                    <a:pt x="252" y="179"/>
                  </a:cubicBezTo>
                  <a:cubicBezTo>
                    <a:pt x="218" y="127"/>
                    <a:pt x="175" y="79"/>
                    <a:pt x="129" y="36"/>
                  </a:cubicBezTo>
                  <a:cubicBezTo>
                    <a:pt x="114" y="20"/>
                    <a:pt x="93" y="9"/>
                    <a:pt x="71" y="4"/>
                  </a:cubicBezTo>
                  <a:cubicBezTo>
                    <a:pt x="59" y="2"/>
                    <a:pt x="47" y="1"/>
                    <a:pt x="35"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6"/>
            <p:cNvSpPr/>
            <p:nvPr/>
          </p:nvSpPr>
          <p:spPr>
            <a:xfrm>
              <a:off x="5047125" y="3669300"/>
              <a:ext cx="6600" cy="4400"/>
            </a:xfrm>
            <a:custGeom>
              <a:avLst/>
              <a:gdLst/>
              <a:ahLst/>
              <a:cxnLst/>
              <a:rect l="l" t="t" r="r" b="b"/>
              <a:pathLst>
                <a:path w="264" h="176" extrusionOk="0">
                  <a:moveTo>
                    <a:pt x="230" y="0"/>
                  </a:moveTo>
                  <a:cubicBezTo>
                    <a:pt x="205" y="0"/>
                    <a:pt x="182" y="3"/>
                    <a:pt x="159" y="7"/>
                  </a:cubicBezTo>
                  <a:cubicBezTo>
                    <a:pt x="141" y="12"/>
                    <a:pt x="125" y="19"/>
                    <a:pt x="107" y="25"/>
                  </a:cubicBezTo>
                  <a:cubicBezTo>
                    <a:pt x="91" y="34"/>
                    <a:pt x="75" y="43"/>
                    <a:pt x="62" y="55"/>
                  </a:cubicBezTo>
                  <a:cubicBezTo>
                    <a:pt x="41" y="68"/>
                    <a:pt x="26" y="84"/>
                    <a:pt x="10" y="102"/>
                  </a:cubicBezTo>
                  <a:cubicBezTo>
                    <a:pt x="1" y="118"/>
                    <a:pt x="10" y="139"/>
                    <a:pt x="32" y="168"/>
                  </a:cubicBezTo>
                  <a:cubicBezTo>
                    <a:pt x="59" y="171"/>
                    <a:pt x="76" y="176"/>
                    <a:pt x="86" y="176"/>
                  </a:cubicBezTo>
                  <a:cubicBezTo>
                    <a:pt x="91" y="176"/>
                    <a:pt x="94" y="175"/>
                    <a:pt x="96" y="173"/>
                  </a:cubicBezTo>
                  <a:cubicBezTo>
                    <a:pt x="105" y="161"/>
                    <a:pt x="114" y="152"/>
                    <a:pt x="125" y="143"/>
                  </a:cubicBezTo>
                  <a:cubicBezTo>
                    <a:pt x="134" y="136"/>
                    <a:pt x="144" y="132"/>
                    <a:pt x="155" y="127"/>
                  </a:cubicBezTo>
                  <a:cubicBezTo>
                    <a:pt x="164" y="123"/>
                    <a:pt x="175" y="118"/>
                    <a:pt x="187" y="116"/>
                  </a:cubicBezTo>
                  <a:cubicBezTo>
                    <a:pt x="198" y="114"/>
                    <a:pt x="212" y="111"/>
                    <a:pt x="227" y="111"/>
                  </a:cubicBezTo>
                  <a:cubicBezTo>
                    <a:pt x="236" y="111"/>
                    <a:pt x="246" y="93"/>
                    <a:pt x="264" y="62"/>
                  </a:cubicBezTo>
                  <a:cubicBezTo>
                    <a:pt x="259" y="23"/>
                    <a:pt x="248" y="3"/>
                    <a:pt x="230" y="0"/>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6"/>
            <p:cNvSpPr/>
            <p:nvPr/>
          </p:nvSpPr>
          <p:spPr>
            <a:xfrm>
              <a:off x="5045600" y="3664175"/>
              <a:ext cx="6025" cy="7300"/>
            </a:xfrm>
            <a:custGeom>
              <a:avLst/>
              <a:gdLst/>
              <a:ahLst/>
              <a:cxnLst/>
              <a:rect l="l" t="t" r="r" b="b"/>
              <a:pathLst>
                <a:path w="241" h="292" extrusionOk="0">
                  <a:moveTo>
                    <a:pt x="190" y="1"/>
                  </a:moveTo>
                  <a:cubicBezTo>
                    <a:pt x="187" y="1"/>
                    <a:pt x="185" y="1"/>
                    <a:pt x="182" y="1"/>
                  </a:cubicBezTo>
                  <a:cubicBezTo>
                    <a:pt x="150" y="8"/>
                    <a:pt x="121" y="24"/>
                    <a:pt x="96" y="42"/>
                  </a:cubicBezTo>
                  <a:cubicBezTo>
                    <a:pt x="82" y="54"/>
                    <a:pt x="71" y="65"/>
                    <a:pt x="62" y="78"/>
                  </a:cubicBezTo>
                  <a:lnTo>
                    <a:pt x="48" y="94"/>
                  </a:lnTo>
                  <a:lnTo>
                    <a:pt x="37" y="112"/>
                  </a:lnTo>
                  <a:cubicBezTo>
                    <a:pt x="28" y="126"/>
                    <a:pt x="21" y="142"/>
                    <a:pt x="16" y="158"/>
                  </a:cubicBezTo>
                  <a:cubicBezTo>
                    <a:pt x="5" y="187"/>
                    <a:pt x="0" y="219"/>
                    <a:pt x="5" y="251"/>
                  </a:cubicBezTo>
                  <a:cubicBezTo>
                    <a:pt x="7" y="264"/>
                    <a:pt x="14" y="273"/>
                    <a:pt x="25" y="280"/>
                  </a:cubicBezTo>
                  <a:cubicBezTo>
                    <a:pt x="39" y="287"/>
                    <a:pt x="57" y="292"/>
                    <a:pt x="73" y="292"/>
                  </a:cubicBezTo>
                  <a:cubicBezTo>
                    <a:pt x="87" y="276"/>
                    <a:pt x="98" y="267"/>
                    <a:pt x="105" y="260"/>
                  </a:cubicBezTo>
                  <a:cubicBezTo>
                    <a:pt x="112" y="251"/>
                    <a:pt x="116" y="246"/>
                    <a:pt x="116" y="239"/>
                  </a:cubicBezTo>
                  <a:cubicBezTo>
                    <a:pt x="114" y="224"/>
                    <a:pt x="116" y="208"/>
                    <a:pt x="123" y="194"/>
                  </a:cubicBezTo>
                  <a:cubicBezTo>
                    <a:pt x="125" y="185"/>
                    <a:pt x="127" y="176"/>
                    <a:pt x="134" y="169"/>
                  </a:cubicBezTo>
                  <a:lnTo>
                    <a:pt x="139" y="158"/>
                  </a:lnTo>
                  <a:lnTo>
                    <a:pt x="148" y="149"/>
                  </a:lnTo>
                  <a:cubicBezTo>
                    <a:pt x="152" y="142"/>
                    <a:pt x="159" y="135"/>
                    <a:pt x="166" y="131"/>
                  </a:cubicBezTo>
                  <a:cubicBezTo>
                    <a:pt x="180" y="119"/>
                    <a:pt x="193" y="112"/>
                    <a:pt x="207" y="108"/>
                  </a:cubicBezTo>
                  <a:cubicBezTo>
                    <a:pt x="214" y="106"/>
                    <a:pt x="218" y="101"/>
                    <a:pt x="220" y="90"/>
                  </a:cubicBezTo>
                  <a:cubicBezTo>
                    <a:pt x="225" y="81"/>
                    <a:pt x="232" y="67"/>
                    <a:pt x="241" y="51"/>
                  </a:cubicBezTo>
                  <a:cubicBezTo>
                    <a:pt x="236" y="35"/>
                    <a:pt x="227" y="22"/>
                    <a:pt x="216" y="10"/>
                  </a:cubicBezTo>
                  <a:cubicBezTo>
                    <a:pt x="209" y="4"/>
                    <a:pt x="199" y="1"/>
                    <a:pt x="190"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6"/>
            <p:cNvSpPr/>
            <p:nvPr/>
          </p:nvSpPr>
          <p:spPr>
            <a:xfrm>
              <a:off x="5046225" y="3659950"/>
              <a:ext cx="5125" cy="4475"/>
            </a:xfrm>
            <a:custGeom>
              <a:avLst/>
              <a:gdLst/>
              <a:ahLst/>
              <a:cxnLst/>
              <a:rect l="l" t="t" r="r" b="b"/>
              <a:pathLst>
                <a:path w="205" h="179" extrusionOk="0">
                  <a:moveTo>
                    <a:pt x="137" y="1"/>
                  </a:moveTo>
                  <a:cubicBezTo>
                    <a:pt x="135" y="1"/>
                    <a:pt x="133" y="1"/>
                    <a:pt x="132" y="3"/>
                  </a:cubicBezTo>
                  <a:cubicBezTo>
                    <a:pt x="121" y="12"/>
                    <a:pt x="71" y="46"/>
                    <a:pt x="71" y="46"/>
                  </a:cubicBezTo>
                  <a:cubicBezTo>
                    <a:pt x="71" y="46"/>
                    <a:pt x="19" y="80"/>
                    <a:pt x="9" y="89"/>
                  </a:cubicBezTo>
                  <a:cubicBezTo>
                    <a:pt x="0" y="96"/>
                    <a:pt x="5" y="114"/>
                    <a:pt x="19" y="148"/>
                  </a:cubicBezTo>
                  <a:cubicBezTo>
                    <a:pt x="41" y="166"/>
                    <a:pt x="56" y="179"/>
                    <a:pt x="67" y="179"/>
                  </a:cubicBezTo>
                  <a:cubicBezTo>
                    <a:pt x="69" y="179"/>
                    <a:pt x="71" y="178"/>
                    <a:pt x="73" y="177"/>
                  </a:cubicBezTo>
                  <a:cubicBezTo>
                    <a:pt x="82" y="173"/>
                    <a:pt x="132" y="136"/>
                    <a:pt x="132" y="136"/>
                  </a:cubicBezTo>
                  <a:cubicBezTo>
                    <a:pt x="132" y="136"/>
                    <a:pt x="184" y="100"/>
                    <a:pt x="193" y="93"/>
                  </a:cubicBezTo>
                  <a:cubicBezTo>
                    <a:pt x="204" y="87"/>
                    <a:pt x="198" y="66"/>
                    <a:pt x="186" y="32"/>
                  </a:cubicBezTo>
                  <a:cubicBezTo>
                    <a:pt x="162" y="13"/>
                    <a:pt x="147" y="1"/>
                    <a:pt x="137"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6"/>
            <p:cNvSpPr/>
            <p:nvPr/>
          </p:nvSpPr>
          <p:spPr>
            <a:xfrm>
              <a:off x="5036300" y="3543650"/>
              <a:ext cx="5075" cy="27450"/>
            </a:xfrm>
            <a:custGeom>
              <a:avLst/>
              <a:gdLst/>
              <a:ahLst/>
              <a:cxnLst/>
              <a:rect l="l" t="t" r="r" b="b"/>
              <a:pathLst>
                <a:path w="203" h="1098" extrusionOk="0">
                  <a:moveTo>
                    <a:pt x="202" y="1"/>
                  </a:moveTo>
                  <a:lnTo>
                    <a:pt x="202" y="1"/>
                  </a:lnTo>
                  <a:cubicBezTo>
                    <a:pt x="123" y="116"/>
                    <a:pt x="69" y="248"/>
                    <a:pt x="44" y="386"/>
                  </a:cubicBezTo>
                  <a:cubicBezTo>
                    <a:pt x="28" y="470"/>
                    <a:pt x="17" y="556"/>
                    <a:pt x="10" y="640"/>
                  </a:cubicBezTo>
                  <a:cubicBezTo>
                    <a:pt x="3" y="699"/>
                    <a:pt x="1" y="783"/>
                    <a:pt x="1" y="848"/>
                  </a:cubicBezTo>
                  <a:cubicBezTo>
                    <a:pt x="1" y="916"/>
                    <a:pt x="1" y="969"/>
                    <a:pt x="1" y="969"/>
                  </a:cubicBezTo>
                  <a:lnTo>
                    <a:pt x="1" y="994"/>
                  </a:lnTo>
                  <a:cubicBezTo>
                    <a:pt x="1" y="1010"/>
                    <a:pt x="3" y="1034"/>
                    <a:pt x="6" y="1071"/>
                  </a:cubicBezTo>
                  <a:lnTo>
                    <a:pt x="6" y="1071"/>
                  </a:lnTo>
                  <a:cubicBezTo>
                    <a:pt x="6" y="1073"/>
                    <a:pt x="6" y="1074"/>
                    <a:pt x="5" y="1075"/>
                  </a:cubicBezTo>
                  <a:lnTo>
                    <a:pt x="5" y="1080"/>
                  </a:lnTo>
                  <a:lnTo>
                    <a:pt x="7" y="1080"/>
                  </a:lnTo>
                  <a:lnTo>
                    <a:pt x="7" y="1080"/>
                  </a:lnTo>
                  <a:cubicBezTo>
                    <a:pt x="7" y="1080"/>
                    <a:pt x="7" y="1081"/>
                    <a:pt x="7" y="1082"/>
                  </a:cubicBezTo>
                  <a:lnTo>
                    <a:pt x="7" y="1091"/>
                  </a:lnTo>
                  <a:lnTo>
                    <a:pt x="7" y="1093"/>
                  </a:lnTo>
                  <a:lnTo>
                    <a:pt x="116" y="1098"/>
                  </a:lnTo>
                  <a:lnTo>
                    <a:pt x="116" y="1093"/>
                  </a:lnTo>
                  <a:cubicBezTo>
                    <a:pt x="116" y="1086"/>
                    <a:pt x="119" y="1077"/>
                    <a:pt x="121" y="1068"/>
                  </a:cubicBezTo>
                  <a:lnTo>
                    <a:pt x="130" y="1005"/>
                  </a:lnTo>
                  <a:cubicBezTo>
                    <a:pt x="137" y="957"/>
                    <a:pt x="144" y="903"/>
                    <a:pt x="148" y="869"/>
                  </a:cubicBezTo>
                  <a:cubicBezTo>
                    <a:pt x="162" y="771"/>
                    <a:pt x="164" y="724"/>
                    <a:pt x="168" y="694"/>
                  </a:cubicBezTo>
                  <a:cubicBezTo>
                    <a:pt x="177" y="590"/>
                    <a:pt x="174" y="484"/>
                    <a:pt x="157" y="381"/>
                  </a:cubicBezTo>
                  <a:lnTo>
                    <a:pt x="157" y="381"/>
                  </a:lnTo>
                  <a:cubicBezTo>
                    <a:pt x="180" y="255"/>
                    <a:pt x="196" y="128"/>
                    <a:pt x="202" y="1"/>
                  </a:cubicBez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6"/>
            <p:cNvSpPr/>
            <p:nvPr/>
          </p:nvSpPr>
          <p:spPr>
            <a:xfrm>
              <a:off x="5037775" y="3538725"/>
              <a:ext cx="2300" cy="2475"/>
            </a:xfrm>
            <a:custGeom>
              <a:avLst/>
              <a:gdLst/>
              <a:ahLst/>
              <a:cxnLst/>
              <a:rect l="l" t="t" r="r" b="b"/>
              <a:pathLst>
                <a:path w="92" h="99" extrusionOk="0">
                  <a:moveTo>
                    <a:pt x="91" y="0"/>
                  </a:moveTo>
                  <a:lnTo>
                    <a:pt x="75" y="3"/>
                  </a:lnTo>
                  <a:cubicBezTo>
                    <a:pt x="51" y="7"/>
                    <a:pt x="32" y="9"/>
                    <a:pt x="21" y="12"/>
                  </a:cubicBezTo>
                  <a:cubicBezTo>
                    <a:pt x="10" y="16"/>
                    <a:pt x="3" y="18"/>
                    <a:pt x="3" y="21"/>
                  </a:cubicBezTo>
                  <a:cubicBezTo>
                    <a:pt x="1" y="30"/>
                    <a:pt x="1" y="37"/>
                    <a:pt x="3" y="46"/>
                  </a:cubicBezTo>
                  <a:cubicBezTo>
                    <a:pt x="5" y="53"/>
                    <a:pt x="7" y="59"/>
                    <a:pt x="10" y="64"/>
                  </a:cubicBezTo>
                  <a:cubicBezTo>
                    <a:pt x="12" y="71"/>
                    <a:pt x="17" y="77"/>
                    <a:pt x="21" y="82"/>
                  </a:cubicBezTo>
                  <a:cubicBezTo>
                    <a:pt x="26" y="89"/>
                    <a:pt x="32" y="93"/>
                    <a:pt x="41" y="98"/>
                  </a:cubicBezTo>
                  <a:cubicBezTo>
                    <a:pt x="42" y="98"/>
                    <a:pt x="42" y="98"/>
                    <a:pt x="43" y="98"/>
                  </a:cubicBezTo>
                  <a:cubicBezTo>
                    <a:pt x="45" y="98"/>
                    <a:pt x="49" y="94"/>
                    <a:pt x="55" y="89"/>
                  </a:cubicBezTo>
                  <a:cubicBezTo>
                    <a:pt x="64" y="77"/>
                    <a:pt x="71" y="66"/>
                    <a:pt x="73" y="53"/>
                  </a:cubicBezTo>
                  <a:cubicBezTo>
                    <a:pt x="78" y="34"/>
                    <a:pt x="82" y="16"/>
                    <a:pt x="91"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6"/>
            <p:cNvSpPr/>
            <p:nvPr/>
          </p:nvSpPr>
          <p:spPr>
            <a:xfrm>
              <a:off x="5028825" y="3533100"/>
              <a:ext cx="3775" cy="3375"/>
            </a:xfrm>
            <a:custGeom>
              <a:avLst/>
              <a:gdLst/>
              <a:ahLst/>
              <a:cxnLst/>
              <a:rect l="l" t="t" r="r" b="b"/>
              <a:pathLst>
                <a:path w="151" h="135" extrusionOk="0">
                  <a:moveTo>
                    <a:pt x="83" y="1"/>
                  </a:moveTo>
                  <a:cubicBezTo>
                    <a:pt x="77" y="1"/>
                    <a:pt x="62" y="13"/>
                    <a:pt x="32" y="28"/>
                  </a:cubicBezTo>
                  <a:cubicBezTo>
                    <a:pt x="10" y="55"/>
                    <a:pt x="0" y="73"/>
                    <a:pt x="7" y="80"/>
                  </a:cubicBezTo>
                  <a:cubicBezTo>
                    <a:pt x="16" y="89"/>
                    <a:pt x="25" y="98"/>
                    <a:pt x="37" y="105"/>
                  </a:cubicBezTo>
                  <a:cubicBezTo>
                    <a:pt x="46" y="110"/>
                    <a:pt x="53" y="114"/>
                    <a:pt x="62" y="119"/>
                  </a:cubicBezTo>
                  <a:cubicBezTo>
                    <a:pt x="71" y="123"/>
                    <a:pt x="82" y="126"/>
                    <a:pt x="91" y="130"/>
                  </a:cubicBezTo>
                  <a:cubicBezTo>
                    <a:pt x="102" y="132"/>
                    <a:pt x="116" y="135"/>
                    <a:pt x="130" y="135"/>
                  </a:cubicBezTo>
                  <a:cubicBezTo>
                    <a:pt x="139" y="135"/>
                    <a:pt x="146" y="114"/>
                    <a:pt x="150" y="80"/>
                  </a:cubicBezTo>
                  <a:cubicBezTo>
                    <a:pt x="141" y="44"/>
                    <a:pt x="139" y="26"/>
                    <a:pt x="136" y="24"/>
                  </a:cubicBezTo>
                  <a:cubicBezTo>
                    <a:pt x="125" y="24"/>
                    <a:pt x="116" y="21"/>
                    <a:pt x="107" y="17"/>
                  </a:cubicBezTo>
                  <a:cubicBezTo>
                    <a:pt x="98" y="12"/>
                    <a:pt x="91" y="8"/>
                    <a:pt x="84" y="1"/>
                  </a:cubicBezTo>
                  <a:cubicBezTo>
                    <a:pt x="84" y="1"/>
                    <a:pt x="84" y="1"/>
                    <a:pt x="8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6"/>
            <p:cNvSpPr/>
            <p:nvPr/>
          </p:nvSpPr>
          <p:spPr>
            <a:xfrm>
              <a:off x="4924250" y="3492350"/>
              <a:ext cx="94350" cy="114300"/>
            </a:xfrm>
            <a:custGeom>
              <a:avLst/>
              <a:gdLst/>
              <a:ahLst/>
              <a:cxnLst/>
              <a:rect l="l" t="t" r="r" b="b"/>
              <a:pathLst>
                <a:path w="3774" h="4572" extrusionOk="0">
                  <a:moveTo>
                    <a:pt x="1629" y="1"/>
                  </a:moveTo>
                  <a:cubicBezTo>
                    <a:pt x="1615" y="1"/>
                    <a:pt x="1599" y="1"/>
                    <a:pt x="1586" y="3"/>
                  </a:cubicBezTo>
                  <a:lnTo>
                    <a:pt x="1556" y="8"/>
                  </a:lnTo>
                  <a:cubicBezTo>
                    <a:pt x="1538" y="10"/>
                    <a:pt x="1520" y="17"/>
                    <a:pt x="1504" y="21"/>
                  </a:cubicBezTo>
                  <a:cubicBezTo>
                    <a:pt x="1488" y="26"/>
                    <a:pt x="1472" y="33"/>
                    <a:pt x="1456" y="40"/>
                  </a:cubicBezTo>
                  <a:cubicBezTo>
                    <a:pt x="1443" y="44"/>
                    <a:pt x="1429" y="53"/>
                    <a:pt x="1418" y="60"/>
                  </a:cubicBezTo>
                  <a:cubicBezTo>
                    <a:pt x="1406" y="67"/>
                    <a:pt x="1395" y="74"/>
                    <a:pt x="1384" y="80"/>
                  </a:cubicBezTo>
                  <a:cubicBezTo>
                    <a:pt x="1366" y="94"/>
                    <a:pt x="1350" y="108"/>
                    <a:pt x="1338" y="117"/>
                  </a:cubicBezTo>
                  <a:lnTo>
                    <a:pt x="1302" y="151"/>
                  </a:lnTo>
                  <a:cubicBezTo>
                    <a:pt x="1300" y="153"/>
                    <a:pt x="1295" y="157"/>
                    <a:pt x="1293" y="160"/>
                  </a:cubicBezTo>
                  <a:lnTo>
                    <a:pt x="1270" y="187"/>
                  </a:lnTo>
                  <a:cubicBezTo>
                    <a:pt x="1239" y="221"/>
                    <a:pt x="1214" y="257"/>
                    <a:pt x="1189" y="296"/>
                  </a:cubicBezTo>
                  <a:cubicBezTo>
                    <a:pt x="1153" y="355"/>
                    <a:pt x="1121" y="416"/>
                    <a:pt x="1091" y="479"/>
                  </a:cubicBezTo>
                  <a:cubicBezTo>
                    <a:pt x="1057" y="561"/>
                    <a:pt x="1026" y="645"/>
                    <a:pt x="1001" y="729"/>
                  </a:cubicBezTo>
                  <a:cubicBezTo>
                    <a:pt x="937" y="912"/>
                    <a:pt x="869" y="1128"/>
                    <a:pt x="794" y="1363"/>
                  </a:cubicBezTo>
                  <a:cubicBezTo>
                    <a:pt x="720" y="1599"/>
                    <a:pt x="642" y="1855"/>
                    <a:pt x="568" y="2118"/>
                  </a:cubicBezTo>
                  <a:cubicBezTo>
                    <a:pt x="416" y="2644"/>
                    <a:pt x="271" y="3197"/>
                    <a:pt x="157" y="3669"/>
                  </a:cubicBezTo>
                  <a:cubicBezTo>
                    <a:pt x="144" y="3728"/>
                    <a:pt x="130" y="3785"/>
                    <a:pt x="117" y="3841"/>
                  </a:cubicBezTo>
                  <a:cubicBezTo>
                    <a:pt x="103" y="3898"/>
                    <a:pt x="92" y="3945"/>
                    <a:pt x="80" y="3995"/>
                  </a:cubicBezTo>
                  <a:lnTo>
                    <a:pt x="64" y="4063"/>
                  </a:lnTo>
                  <a:cubicBezTo>
                    <a:pt x="55" y="4106"/>
                    <a:pt x="49" y="4140"/>
                    <a:pt x="44" y="4163"/>
                  </a:cubicBezTo>
                  <a:cubicBezTo>
                    <a:pt x="12" y="4297"/>
                    <a:pt x="1" y="4433"/>
                    <a:pt x="8" y="4571"/>
                  </a:cubicBezTo>
                  <a:cubicBezTo>
                    <a:pt x="73" y="4449"/>
                    <a:pt x="121" y="4320"/>
                    <a:pt x="151" y="4184"/>
                  </a:cubicBezTo>
                  <a:cubicBezTo>
                    <a:pt x="155" y="4163"/>
                    <a:pt x="162" y="4127"/>
                    <a:pt x="173" y="4086"/>
                  </a:cubicBezTo>
                  <a:cubicBezTo>
                    <a:pt x="178" y="4066"/>
                    <a:pt x="182" y="4043"/>
                    <a:pt x="189" y="4018"/>
                  </a:cubicBezTo>
                  <a:cubicBezTo>
                    <a:pt x="200" y="3968"/>
                    <a:pt x="212" y="3916"/>
                    <a:pt x="223" y="3864"/>
                  </a:cubicBezTo>
                  <a:cubicBezTo>
                    <a:pt x="237" y="3807"/>
                    <a:pt x="250" y="3751"/>
                    <a:pt x="264" y="3692"/>
                  </a:cubicBezTo>
                  <a:cubicBezTo>
                    <a:pt x="377" y="3222"/>
                    <a:pt x="522" y="2669"/>
                    <a:pt x="674" y="2146"/>
                  </a:cubicBezTo>
                  <a:cubicBezTo>
                    <a:pt x="749" y="1885"/>
                    <a:pt x="826" y="1629"/>
                    <a:pt x="901" y="1395"/>
                  </a:cubicBezTo>
                  <a:cubicBezTo>
                    <a:pt x="973" y="1159"/>
                    <a:pt x="1044" y="944"/>
                    <a:pt x="1105" y="763"/>
                  </a:cubicBezTo>
                  <a:cubicBezTo>
                    <a:pt x="1130" y="681"/>
                    <a:pt x="1159" y="599"/>
                    <a:pt x="1193" y="522"/>
                  </a:cubicBezTo>
                  <a:cubicBezTo>
                    <a:pt x="1218" y="463"/>
                    <a:pt x="1248" y="407"/>
                    <a:pt x="1282" y="352"/>
                  </a:cubicBezTo>
                  <a:cubicBezTo>
                    <a:pt x="1304" y="318"/>
                    <a:pt x="1327" y="287"/>
                    <a:pt x="1352" y="257"/>
                  </a:cubicBezTo>
                  <a:lnTo>
                    <a:pt x="1372" y="232"/>
                  </a:lnTo>
                  <a:cubicBezTo>
                    <a:pt x="1375" y="230"/>
                    <a:pt x="1377" y="228"/>
                    <a:pt x="1381" y="225"/>
                  </a:cubicBezTo>
                  <a:lnTo>
                    <a:pt x="1409" y="198"/>
                  </a:lnTo>
                  <a:cubicBezTo>
                    <a:pt x="1420" y="189"/>
                    <a:pt x="1431" y="180"/>
                    <a:pt x="1447" y="166"/>
                  </a:cubicBezTo>
                  <a:cubicBezTo>
                    <a:pt x="1454" y="162"/>
                    <a:pt x="1463" y="157"/>
                    <a:pt x="1472" y="151"/>
                  </a:cubicBezTo>
                  <a:cubicBezTo>
                    <a:pt x="1481" y="146"/>
                    <a:pt x="1490" y="139"/>
                    <a:pt x="1502" y="135"/>
                  </a:cubicBezTo>
                  <a:cubicBezTo>
                    <a:pt x="1513" y="130"/>
                    <a:pt x="1524" y="126"/>
                    <a:pt x="1536" y="121"/>
                  </a:cubicBezTo>
                  <a:cubicBezTo>
                    <a:pt x="1547" y="119"/>
                    <a:pt x="1561" y="114"/>
                    <a:pt x="1574" y="112"/>
                  </a:cubicBezTo>
                  <a:lnTo>
                    <a:pt x="1604" y="108"/>
                  </a:lnTo>
                  <a:lnTo>
                    <a:pt x="1604" y="108"/>
                  </a:lnTo>
                  <a:cubicBezTo>
                    <a:pt x="1595" y="169"/>
                    <a:pt x="1586" y="237"/>
                    <a:pt x="1576" y="309"/>
                  </a:cubicBezTo>
                  <a:cubicBezTo>
                    <a:pt x="1549" y="500"/>
                    <a:pt x="1520" y="724"/>
                    <a:pt x="1484" y="969"/>
                  </a:cubicBezTo>
                  <a:cubicBezTo>
                    <a:pt x="1474" y="1030"/>
                    <a:pt x="1468" y="1094"/>
                    <a:pt x="1459" y="1157"/>
                  </a:cubicBezTo>
                  <a:cubicBezTo>
                    <a:pt x="1454" y="1189"/>
                    <a:pt x="1450" y="1221"/>
                    <a:pt x="1445" y="1252"/>
                  </a:cubicBezTo>
                  <a:cubicBezTo>
                    <a:pt x="1440" y="1284"/>
                    <a:pt x="1436" y="1318"/>
                    <a:pt x="1434" y="1352"/>
                  </a:cubicBezTo>
                  <a:cubicBezTo>
                    <a:pt x="1427" y="1422"/>
                    <a:pt x="1427" y="1495"/>
                    <a:pt x="1436" y="1565"/>
                  </a:cubicBezTo>
                  <a:cubicBezTo>
                    <a:pt x="1440" y="1601"/>
                    <a:pt x="1450" y="1638"/>
                    <a:pt x="1461" y="1674"/>
                  </a:cubicBezTo>
                  <a:cubicBezTo>
                    <a:pt x="1474" y="1713"/>
                    <a:pt x="1493" y="1747"/>
                    <a:pt x="1518" y="1778"/>
                  </a:cubicBezTo>
                  <a:cubicBezTo>
                    <a:pt x="1567" y="1844"/>
                    <a:pt x="1640" y="1889"/>
                    <a:pt x="1722" y="1905"/>
                  </a:cubicBezTo>
                  <a:cubicBezTo>
                    <a:pt x="1772" y="1915"/>
                    <a:pt x="1823" y="1920"/>
                    <a:pt x="1874" y="1920"/>
                  </a:cubicBezTo>
                  <a:cubicBezTo>
                    <a:pt x="1897" y="1920"/>
                    <a:pt x="1921" y="1919"/>
                    <a:pt x="1944" y="1917"/>
                  </a:cubicBezTo>
                  <a:lnTo>
                    <a:pt x="2354" y="1883"/>
                  </a:lnTo>
                  <a:lnTo>
                    <a:pt x="3123" y="1821"/>
                  </a:lnTo>
                  <a:lnTo>
                    <a:pt x="3372" y="1801"/>
                  </a:lnTo>
                  <a:cubicBezTo>
                    <a:pt x="3508" y="1792"/>
                    <a:pt x="3644" y="1762"/>
                    <a:pt x="3773" y="1715"/>
                  </a:cubicBezTo>
                  <a:cubicBezTo>
                    <a:pt x="3679" y="1696"/>
                    <a:pt x="3583" y="1687"/>
                    <a:pt x="3488" y="1687"/>
                  </a:cubicBezTo>
                  <a:cubicBezTo>
                    <a:pt x="3446" y="1687"/>
                    <a:pt x="3405" y="1689"/>
                    <a:pt x="3363" y="1692"/>
                  </a:cubicBezTo>
                  <a:lnTo>
                    <a:pt x="3113" y="1710"/>
                  </a:lnTo>
                  <a:lnTo>
                    <a:pt x="2345" y="1774"/>
                  </a:lnTo>
                  <a:lnTo>
                    <a:pt x="1935" y="1805"/>
                  </a:lnTo>
                  <a:cubicBezTo>
                    <a:pt x="1914" y="1808"/>
                    <a:pt x="1894" y="1809"/>
                    <a:pt x="1874" y="1809"/>
                  </a:cubicBezTo>
                  <a:cubicBezTo>
                    <a:pt x="1831" y="1809"/>
                    <a:pt x="1788" y="1804"/>
                    <a:pt x="1746" y="1796"/>
                  </a:cubicBezTo>
                  <a:cubicBezTo>
                    <a:pt x="1690" y="1787"/>
                    <a:pt x="1640" y="1756"/>
                    <a:pt x="1606" y="1713"/>
                  </a:cubicBezTo>
                  <a:cubicBezTo>
                    <a:pt x="1572" y="1665"/>
                    <a:pt x="1552" y="1608"/>
                    <a:pt x="1547" y="1549"/>
                  </a:cubicBezTo>
                  <a:cubicBezTo>
                    <a:pt x="1538" y="1488"/>
                    <a:pt x="1538" y="1425"/>
                    <a:pt x="1547" y="1363"/>
                  </a:cubicBezTo>
                  <a:cubicBezTo>
                    <a:pt x="1549" y="1332"/>
                    <a:pt x="1552" y="1300"/>
                    <a:pt x="1556" y="1268"/>
                  </a:cubicBezTo>
                  <a:cubicBezTo>
                    <a:pt x="1561" y="1236"/>
                    <a:pt x="1565" y="1205"/>
                    <a:pt x="1570" y="1173"/>
                  </a:cubicBezTo>
                  <a:cubicBezTo>
                    <a:pt x="1579" y="1110"/>
                    <a:pt x="1588" y="1046"/>
                    <a:pt x="1595" y="985"/>
                  </a:cubicBezTo>
                  <a:cubicBezTo>
                    <a:pt x="1631" y="742"/>
                    <a:pt x="1660" y="518"/>
                    <a:pt x="1688" y="327"/>
                  </a:cubicBezTo>
                  <a:cubicBezTo>
                    <a:pt x="1694" y="280"/>
                    <a:pt x="1701" y="234"/>
                    <a:pt x="1706" y="189"/>
                  </a:cubicBezTo>
                  <a:cubicBezTo>
                    <a:pt x="1710" y="169"/>
                    <a:pt x="1712" y="148"/>
                    <a:pt x="1715" y="128"/>
                  </a:cubicBezTo>
                  <a:cubicBezTo>
                    <a:pt x="1717" y="108"/>
                    <a:pt x="1719" y="89"/>
                    <a:pt x="1724" y="71"/>
                  </a:cubicBezTo>
                  <a:cubicBezTo>
                    <a:pt x="1726" y="53"/>
                    <a:pt x="1728" y="33"/>
                    <a:pt x="1731" y="15"/>
                  </a:cubicBezTo>
                  <a:cubicBezTo>
                    <a:pt x="1735" y="1"/>
                    <a:pt x="1719" y="6"/>
                    <a:pt x="1712" y="3"/>
                  </a:cubicBezTo>
                  <a:lnTo>
                    <a:pt x="1683" y="3"/>
                  </a:lnTo>
                  <a:lnTo>
                    <a:pt x="1629" y="1"/>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6"/>
            <p:cNvSpPr/>
            <p:nvPr/>
          </p:nvSpPr>
          <p:spPr>
            <a:xfrm>
              <a:off x="5050250" y="3529525"/>
              <a:ext cx="13225" cy="5700"/>
            </a:xfrm>
            <a:custGeom>
              <a:avLst/>
              <a:gdLst/>
              <a:ahLst/>
              <a:cxnLst/>
              <a:rect l="l" t="t" r="r" b="b"/>
              <a:pathLst>
                <a:path w="529" h="228" extrusionOk="0">
                  <a:moveTo>
                    <a:pt x="210" y="1"/>
                  </a:moveTo>
                  <a:cubicBezTo>
                    <a:pt x="187" y="1"/>
                    <a:pt x="163" y="4"/>
                    <a:pt x="141" y="8"/>
                  </a:cubicBezTo>
                  <a:cubicBezTo>
                    <a:pt x="91" y="19"/>
                    <a:pt x="53" y="58"/>
                    <a:pt x="46" y="110"/>
                  </a:cubicBezTo>
                  <a:cubicBezTo>
                    <a:pt x="86" y="113"/>
                    <a:pt x="110" y="119"/>
                    <a:pt x="135" y="119"/>
                  </a:cubicBezTo>
                  <a:cubicBezTo>
                    <a:pt x="143" y="119"/>
                    <a:pt x="152" y="118"/>
                    <a:pt x="161" y="117"/>
                  </a:cubicBezTo>
                  <a:cubicBezTo>
                    <a:pt x="182" y="112"/>
                    <a:pt x="200" y="112"/>
                    <a:pt x="218" y="112"/>
                  </a:cubicBezTo>
                  <a:lnTo>
                    <a:pt x="241" y="114"/>
                  </a:lnTo>
                  <a:lnTo>
                    <a:pt x="111" y="121"/>
                  </a:lnTo>
                  <a:cubicBezTo>
                    <a:pt x="66" y="121"/>
                    <a:pt x="39" y="142"/>
                    <a:pt x="0" y="180"/>
                  </a:cubicBezTo>
                  <a:cubicBezTo>
                    <a:pt x="41" y="210"/>
                    <a:pt x="68" y="228"/>
                    <a:pt x="112" y="228"/>
                  </a:cubicBezTo>
                  <a:cubicBezTo>
                    <a:pt x="115" y="228"/>
                    <a:pt x="118" y="228"/>
                    <a:pt x="121" y="228"/>
                  </a:cubicBezTo>
                  <a:lnTo>
                    <a:pt x="347" y="216"/>
                  </a:lnTo>
                  <a:lnTo>
                    <a:pt x="399" y="214"/>
                  </a:lnTo>
                  <a:lnTo>
                    <a:pt x="438" y="214"/>
                  </a:lnTo>
                  <a:lnTo>
                    <a:pt x="445" y="212"/>
                  </a:lnTo>
                  <a:lnTo>
                    <a:pt x="485" y="196"/>
                  </a:lnTo>
                  <a:lnTo>
                    <a:pt x="526" y="182"/>
                  </a:lnTo>
                  <a:cubicBezTo>
                    <a:pt x="526" y="182"/>
                    <a:pt x="529" y="182"/>
                    <a:pt x="526" y="180"/>
                  </a:cubicBezTo>
                  <a:lnTo>
                    <a:pt x="517" y="171"/>
                  </a:lnTo>
                  <a:lnTo>
                    <a:pt x="490" y="137"/>
                  </a:lnTo>
                  <a:cubicBezTo>
                    <a:pt x="479" y="126"/>
                    <a:pt x="467" y="112"/>
                    <a:pt x="451" y="96"/>
                  </a:cubicBezTo>
                  <a:cubicBezTo>
                    <a:pt x="442" y="90"/>
                    <a:pt x="436" y="80"/>
                    <a:pt x="427" y="74"/>
                  </a:cubicBezTo>
                  <a:cubicBezTo>
                    <a:pt x="415" y="65"/>
                    <a:pt x="404" y="58"/>
                    <a:pt x="393" y="51"/>
                  </a:cubicBezTo>
                  <a:cubicBezTo>
                    <a:pt x="381" y="42"/>
                    <a:pt x="365" y="35"/>
                    <a:pt x="352" y="31"/>
                  </a:cubicBezTo>
                  <a:cubicBezTo>
                    <a:pt x="336" y="24"/>
                    <a:pt x="320" y="17"/>
                    <a:pt x="302" y="12"/>
                  </a:cubicBezTo>
                  <a:cubicBezTo>
                    <a:pt x="286" y="8"/>
                    <a:pt x="268" y="6"/>
                    <a:pt x="254" y="3"/>
                  </a:cubicBezTo>
                  <a:lnTo>
                    <a:pt x="225" y="1"/>
                  </a:lnTo>
                  <a:cubicBezTo>
                    <a:pt x="220" y="1"/>
                    <a:pt x="215" y="1"/>
                    <a:pt x="210"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6"/>
            <p:cNvSpPr/>
            <p:nvPr/>
          </p:nvSpPr>
          <p:spPr>
            <a:xfrm>
              <a:off x="4959850" y="3571400"/>
              <a:ext cx="39525" cy="3275"/>
            </a:xfrm>
            <a:custGeom>
              <a:avLst/>
              <a:gdLst/>
              <a:ahLst/>
              <a:cxnLst/>
              <a:rect l="l" t="t" r="r" b="b"/>
              <a:pathLst>
                <a:path w="1581" h="131" extrusionOk="0">
                  <a:moveTo>
                    <a:pt x="1219" y="1"/>
                  </a:moveTo>
                  <a:cubicBezTo>
                    <a:pt x="1203" y="1"/>
                    <a:pt x="1188" y="1"/>
                    <a:pt x="1173" y="1"/>
                  </a:cubicBezTo>
                  <a:lnTo>
                    <a:pt x="921" y="6"/>
                  </a:lnTo>
                  <a:lnTo>
                    <a:pt x="758" y="10"/>
                  </a:lnTo>
                  <a:lnTo>
                    <a:pt x="579" y="15"/>
                  </a:lnTo>
                  <a:lnTo>
                    <a:pt x="406" y="20"/>
                  </a:lnTo>
                  <a:cubicBezTo>
                    <a:pt x="268" y="22"/>
                    <a:pt x="132" y="44"/>
                    <a:pt x="1" y="85"/>
                  </a:cubicBezTo>
                  <a:cubicBezTo>
                    <a:pt x="125" y="117"/>
                    <a:pt x="251" y="131"/>
                    <a:pt x="379" y="131"/>
                  </a:cubicBezTo>
                  <a:cubicBezTo>
                    <a:pt x="389" y="131"/>
                    <a:pt x="399" y="131"/>
                    <a:pt x="409" y="131"/>
                  </a:cubicBezTo>
                  <a:lnTo>
                    <a:pt x="583" y="126"/>
                  </a:lnTo>
                  <a:lnTo>
                    <a:pt x="760" y="122"/>
                  </a:lnTo>
                  <a:lnTo>
                    <a:pt x="923" y="117"/>
                  </a:lnTo>
                  <a:lnTo>
                    <a:pt x="1175" y="112"/>
                  </a:lnTo>
                  <a:cubicBezTo>
                    <a:pt x="1313" y="108"/>
                    <a:pt x="1449" y="88"/>
                    <a:pt x="1581" y="47"/>
                  </a:cubicBezTo>
                  <a:cubicBezTo>
                    <a:pt x="1462" y="17"/>
                    <a:pt x="1341" y="1"/>
                    <a:pt x="1219"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6"/>
            <p:cNvSpPr/>
            <p:nvPr/>
          </p:nvSpPr>
          <p:spPr>
            <a:xfrm>
              <a:off x="5053750" y="3570975"/>
              <a:ext cx="29000" cy="3700"/>
            </a:xfrm>
            <a:custGeom>
              <a:avLst/>
              <a:gdLst/>
              <a:ahLst/>
              <a:cxnLst/>
              <a:rect l="l" t="t" r="r" b="b"/>
              <a:pathLst>
                <a:path w="1160" h="148" extrusionOk="0">
                  <a:moveTo>
                    <a:pt x="395" y="0"/>
                  </a:moveTo>
                  <a:cubicBezTo>
                    <a:pt x="298" y="0"/>
                    <a:pt x="191" y="3"/>
                    <a:pt x="155" y="5"/>
                  </a:cubicBezTo>
                  <a:cubicBezTo>
                    <a:pt x="98" y="7"/>
                    <a:pt x="44" y="30"/>
                    <a:pt x="1" y="68"/>
                  </a:cubicBezTo>
                  <a:cubicBezTo>
                    <a:pt x="49" y="100"/>
                    <a:pt x="103" y="116"/>
                    <a:pt x="160" y="116"/>
                  </a:cubicBezTo>
                  <a:cubicBezTo>
                    <a:pt x="194" y="116"/>
                    <a:pt x="300" y="111"/>
                    <a:pt x="395" y="111"/>
                  </a:cubicBezTo>
                  <a:cubicBezTo>
                    <a:pt x="493" y="114"/>
                    <a:pt x="579" y="116"/>
                    <a:pt x="579" y="116"/>
                  </a:cubicBezTo>
                  <a:cubicBezTo>
                    <a:pt x="579" y="116"/>
                    <a:pt x="667" y="118"/>
                    <a:pt x="763" y="125"/>
                  </a:cubicBezTo>
                  <a:cubicBezTo>
                    <a:pt x="860" y="132"/>
                    <a:pt x="964" y="143"/>
                    <a:pt x="998" y="145"/>
                  </a:cubicBezTo>
                  <a:cubicBezTo>
                    <a:pt x="1008" y="147"/>
                    <a:pt x="1018" y="147"/>
                    <a:pt x="1028" y="147"/>
                  </a:cubicBezTo>
                  <a:cubicBezTo>
                    <a:pt x="1074" y="147"/>
                    <a:pt x="1120" y="134"/>
                    <a:pt x="1159" y="111"/>
                  </a:cubicBezTo>
                  <a:cubicBezTo>
                    <a:pt x="1121" y="71"/>
                    <a:pt x="1069" y="43"/>
                    <a:pt x="1010" y="37"/>
                  </a:cubicBezTo>
                  <a:cubicBezTo>
                    <a:pt x="976" y="32"/>
                    <a:pt x="869" y="21"/>
                    <a:pt x="772" y="14"/>
                  </a:cubicBezTo>
                  <a:cubicBezTo>
                    <a:pt x="672" y="9"/>
                    <a:pt x="584" y="5"/>
                    <a:pt x="584" y="5"/>
                  </a:cubicBezTo>
                  <a:cubicBezTo>
                    <a:pt x="584" y="5"/>
                    <a:pt x="495" y="0"/>
                    <a:pt x="395"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6"/>
            <p:cNvSpPr/>
            <p:nvPr/>
          </p:nvSpPr>
          <p:spPr>
            <a:xfrm>
              <a:off x="4912425" y="3567400"/>
              <a:ext cx="10725" cy="3200"/>
            </a:xfrm>
            <a:custGeom>
              <a:avLst/>
              <a:gdLst/>
              <a:ahLst/>
              <a:cxnLst/>
              <a:rect l="l" t="t" r="r" b="b"/>
              <a:pathLst>
                <a:path w="429" h="128" extrusionOk="0">
                  <a:moveTo>
                    <a:pt x="62" y="0"/>
                  </a:moveTo>
                  <a:cubicBezTo>
                    <a:pt x="41" y="0"/>
                    <a:pt x="26" y="16"/>
                    <a:pt x="0" y="46"/>
                  </a:cubicBezTo>
                  <a:cubicBezTo>
                    <a:pt x="14" y="84"/>
                    <a:pt x="25" y="105"/>
                    <a:pt x="48" y="112"/>
                  </a:cubicBezTo>
                  <a:cubicBezTo>
                    <a:pt x="61" y="114"/>
                    <a:pt x="102" y="118"/>
                    <a:pt x="138" y="123"/>
                  </a:cubicBezTo>
                  <a:cubicBezTo>
                    <a:pt x="177" y="125"/>
                    <a:pt x="209" y="127"/>
                    <a:pt x="209" y="127"/>
                  </a:cubicBezTo>
                  <a:lnTo>
                    <a:pt x="281" y="127"/>
                  </a:lnTo>
                  <a:cubicBezTo>
                    <a:pt x="317" y="127"/>
                    <a:pt x="358" y="125"/>
                    <a:pt x="372" y="125"/>
                  </a:cubicBezTo>
                  <a:cubicBezTo>
                    <a:pt x="399" y="121"/>
                    <a:pt x="410" y="100"/>
                    <a:pt x="429" y="64"/>
                  </a:cubicBezTo>
                  <a:cubicBezTo>
                    <a:pt x="405" y="32"/>
                    <a:pt x="392" y="14"/>
                    <a:pt x="371" y="14"/>
                  </a:cubicBezTo>
                  <a:cubicBezTo>
                    <a:pt x="370" y="14"/>
                    <a:pt x="369" y="14"/>
                    <a:pt x="367" y="14"/>
                  </a:cubicBezTo>
                  <a:cubicBezTo>
                    <a:pt x="354" y="14"/>
                    <a:pt x="317" y="16"/>
                    <a:pt x="281" y="16"/>
                  </a:cubicBezTo>
                  <a:lnTo>
                    <a:pt x="215" y="16"/>
                  </a:lnTo>
                  <a:cubicBezTo>
                    <a:pt x="215" y="16"/>
                    <a:pt x="184" y="14"/>
                    <a:pt x="150" y="12"/>
                  </a:cubicBezTo>
                  <a:cubicBezTo>
                    <a:pt x="116" y="7"/>
                    <a:pt x="79" y="3"/>
                    <a:pt x="66" y="0"/>
                  </a:cubicBezTo>
                  <a:cubicBezTo>
                    <a:pt x="64" y="0"/>
                    <a:pt x="63" y="0"/>
                    <a:pt x="6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6"/>
            <p:cNvSpPr/>
            <p:nvPr/>
          </p:nvSpPr>
          <p:spPr>
            <a:xfrm>
              <a:off x="5058400" y="3536150"/>
              <a:ext cx="32100" cy="23950"/>
            </a:xfrm>
            <a:custGeom>
              <a:avLst/>
              <a:gdLst/>
              <a:ahLst/>
              <a:cxnLst/>
              <a:rect l="l" t="t" r="r" b="b"/>
              <a:pathLst>
                <a:path w="1284" h="958" extrusionOk="0">
                  <a:moveTo>
                    <a:pt x="1193" y="0"/>
                  </a:moveTo>
                  <a:cubicBezTo>
                    <a:pt x="1157" y="0"/>
                    <a:pt x="1121" y="2"/>
                    <a:pt x="1084" y="6"/>
                  </a:cubicBezTo>
                  <a:cubicBezTo>
                    <a:pt x="1007" y="15"/>
                    <a:pt x="935" y="40"/>
                    <a:pt x="869" y="81"/>
                  </a:cubicBezTo>
                  <a:cubicBezTo>
                    <a:pt x="840" y="99"/>
                    <a:pt x="810" y="121"/>
                    <a:pt x="787" y="146"/>
                  </a:cubicBezTo>
                  <a:cubicBezTo>
                    <a:pt x="767" y="165"/>
                    <a:pt x="749" y="185"/>
                    <a:pt x="733" y="208"/>
                  </a:cubicBezTo>
                  <a:cubicBezTo>
                    <a:pt x="717" y="235"/>
                    <a:pt x="701" y="262"/>
                    <a:pt x="685" y="289"/>
                  </a:cubicBezTo>
                  <a:cubicBezTo>
                    <a:pt x="672" y="323"/>
                    <a:pt x="651" y="353"/>
                    <a:pt x="626" y="382"/>
                  </a:cubicBezTo>
                  <a:cubicBezTo>
                    <a:pt x="613" y="394"/>
                    <a:pt x="597" y="407"/>
                    <a:pt x="581" y="416"/>
                  </a:cubicBezTo>
                  <a:cubicBezTo>
                    <a:pt x="556" y="428"/>
                    <a:pt x="534" y="439"/>
                    <a:pt x="511" y="450"/>
                  </a:cubicBezTo>
                  <a:cubicBezTo>
                    <a:pt x="468" y="466"/>
                    <a:pt x="425" y="484"/>
                    <a:pt x="384" y="507"/>
                  </a:cubicBezTo>
                  <a:cubicBezTo>
                    <a:pt x="332" y="534"/>
                    <a:pt x="280" y="568"/>
                    <a:pt x="232" y="607"/>
                  </a:cubicBezTo>
                  <a:cubicBezTo>
                    <a:pt x="173" y="652"/>
                    <a:pt x="121" y="706"/>
                    <a:pt x="80" y="772"/>
                  </a:cubicBezTo>
                  <a:cubicBezTo>
                    <a:pt x="44" y="829"/>
                    <a:pt x="19" y="892"/>
                    <a:pt x="1" y="958"/>
                  </a:cubicBezTo>
                  <a:cubicBezTo>
                    <a:pt x="51" y="904"/>
                    <a:pt x="96" y="865"/>
                    <a:pt x="141" y="824"/>
                  </a:cubicBezTo>
                  <a:cubicBezTo>
                    <a:pt x="189" y="786"/>
                    <a:pt x="237" y="743"/>
                    <a:pt x="300" y="695"/>
                  </a:cubicBezTo>
                  <a:cubicBezTo>
                    <a:pt x="343" y="661"/>
                    <a:pt x="388" y="632"/>
                    <a:pt x="436" y="604"/>
                  </a:cubicBezTo>
                  <a:cubicBezTo>
                    <a:pt x="466" y="591"/>
                    <a:pt x="509" y="570"/>
                    <a:pt x="552" y="552"/>
                  </a:cubicBezTo>
                  <a:cubicBezTo>
                    <a:pt x="574" y="543"/>
                    <a:pt x="595" y="532"/>
                    <a:pt x="608" y="525"/>
                  </a:cubicBezTo>
                  <a:cubicBezTo>
                    <a:pt x="624" y="518"/>
                    <a:pt x="633" y="511"/>
                    <a:pt x="633" y="511"/>
                  </a:cubicBezTo>
                  <a:cubicBezTo>
                    <a:pt x="633" y="511"/>
                    <a:pt x="642" y="507"/>
                    <a:pt x="656" y="500"/>
                  </a:cubicBezTo>
                  <a:cubicBezTo>
                    <a:pt x="672" y="486"/>
                    <a:pt x="688" y="475"/>
                    <a:pt x="704" y="459"/>
                  </a:cubicBezTo>
                  <a:cubicBezTo>
                    <a:pt x="735" y="425"/>
                    <a:pt x="763" y="384"/>
                    <a:pt x="783" y="341"/>
                  </a:cubicBezTo>
                  <a:cubicBezTo>
                    <a:pt x="794" y="316"/>
                    <a:pt x="808" y="294"/>
                    <a:pt x="824" y="271"/>
                  </a:cubicBezTo>
                  <a:cubicBezTo>
                    <a:pt x="835" y="255"/>
                    <a:pt x="849" y="239"/>
                    <a:pt x="862" y="226"/>
                  </a:cubicBezTo>
                  <a:cubicBezTo>
                    <a:pt x="883" y="205"/>
                    <a:pt x="903" y="190"/>
                    <a:pt x="926" y="174"/>
                  </a:cubicBezTo>
                  <a:cubicBezTo>
                    <a:pt x="982" y="140"/>
                    <a:pt x="1044" y="110"/>
                    <a:pt x="1105" y="85"/>
                  </a:cubicBezTo>
                  <a:lnTo>
                    <a:pt x="1284" y="4"/>
                  </a:lnTo>
                  <a:cubicBezTo>
                    <a:pt x="1253" y="2"/>
                    <a:pt x="1223" y="0"/>
                    <a:pt x="119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56"/>
          <p:cNvSpPr txBox="1">
            <a:spLocks noGrp="1"/>
          </p:cNvSpPr>
          <p:nvPr>
            <p:ph type="subTitle" idx="1"/>
          </p:nvPr>
        </p:nvSpPr>
        <p:spPr>
          <a:xfrm>
            <a:off x="4797350" y="2068850"/>
            <a:ext cx="3262500" cy="779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a:latin typeface="Calibri"/>
                <a:ea typeface="Calibri"/>
                <a:cs typeface="Calibri"/>
                <a:sym typeface="Calibri"/>
              </a:rPr>
              <a:t>The difficulty to decipher neural networks makes it hard for us to know exactly what features to change after the training of one model.</a:t>
            </a:r>
            <a:endParaRPr sz="1200">
              <a:latin typeface="Calibri"/>
              <a:ea typeface="Calibri"/>
              <a:cs typeface="Calibri"/>
              <a:sym typeface="Calibri"/>
            </a:endParaRPr>
          </a:p>
        </p:txBody>
      </p:sp>
      <p:sp>
        <p:nvSpPr>
          <p:cNvPr id="1434" name="Google Shape;1434;p56"/>
          <p:cNvSpPr txBox="1">
            <a:spLocks noGrp="1"/>
          </p:cNvSpPr>
          <p:nvPr>
            <p:ph type="subTitle" idx="2"/>
          </p:nvPr>
        </p:nvSpPr>
        <p:spPr>
          <a:xfrm>
            <a:off x="5232200" y="1844763"/>
            <a:ext cx="2392800" cy="254100"/>
          </a:xfrm>
          <a:prstGeom prst="rect">
            <a:avLst/>
          </a:prstGeom>
        </p:spPr>
        <p:txBody>
          <a:bodyPr spcFirstLastPara="1" wrap="square" lIns="91425" tIns="0" rIns="91425" bIns="91425" anchor="t" anchorCtr="0">
            <a:noAutofit/>
          </a:bodyPr>
          <a:lstStyle/>
          <a:p>
            <a:pPr marL="0" lvl="0" indent="0" algn="ctr" rtl="0">
              <a:spcBef>
                <a:spcPts val="0"/>
              </a:spcBef>
              <a:spcAft>
                <a:spcPts val="1200"/>
              </a:spcAft>
              <a:buNone/>
            </a:pPr>
            <a:r>
              <a:rPr lang="en" sz="1800">
                <a:latin typeface="Calibri"/>
                <a:ea typeface="Calibri"/>
                <a:cs typeface="Calibri"/>
                <a:sym typeface="Calibri"/>
              </a:rPr>
              <a:t>Low Explanantility</a:t>
            </a:r>
            <a:endParaRPr sz="1800">
              <a:latin typeface="Calibri"/>
              <a:ea typeface="Calibri"/>
              <a:cs typeface="Calibri"/>
              <a:sym typeface="Calibri"/>
            </a:endParaRPr>
          </a:p>
        </p:txBody>
      </p:sp>
      <p:sp>
        <p:nvSpPr>
          <p:cNvPr id="1435" name="Google Shape;1435;p56"/>
          <p:cNvSpPr txBox="1">
            <a:spLocks noGrp="1"/>
          </p:cNvSpPr>
          <p:nvPr>
            <p:ph type="subTitle" idx="1"/>
          </p:nvPr>
        </p:nvSpPr>
        <p:spPr>
          <a:xfrm>
            <a:off x="4797350" y="3623875"/>
            <a:ext cx="3347400" cy="1077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a:latin typeface="Calibri"/>
                <a:ea typeface="Calibri"/>
                <a:cs typeface="Calibri"/>
                <a:sym typeface="Calibri"/>
              </a:rPr>
              <a:t>The high flexibility of CNN offers many possibilities for the model tuning, but also adds difficulty for our design decisions. Instead of making proactive decisions, we can only observe the effect of changes after every training iteration.</a:t>
            </a:r>
            <a:endParaRPr sz="1200">
              <a:latin typeface="Calibri"/>
              <a:ea typeface="Calibri"/>
              <a:cs typeface="Calibri"/>
              <a:sym typeface="Calibri"/>
            </a:endParaRPr>
          </a:p>
        </p:txBody>
      </p:sp>
      <p:sp>
        <p:nvSpPr>
          <p:cNvPr id="1436" name="Google Shape;1436;p56"/>
          <p:cNvSpPr txBox="1">
            <a:spLocks noGrp="1"/>
          </p:cNvSpPr>
          <p:nvPr>
            <p:ph type="subTitle" idx="2"/>
          </p:nvPr>
        </p:nvSpPr>
        <p:spPr>
          <a:xfrm>
            <a:off x="5143538" y="3421975"/>
            <a:ext cx="2570100" cy="254100"/>
          </a:xfrm>
          <a:prstGeom prst="rect">
            <a:avLst/>
          </a:prstGeom>
        </p:spPr>
        <p:txBody>
          <a:bodyPr spcFirstLastPara="1" wrap="square" lIns="91425" tIns="0" rIns="91425" bIns="91425" anchor="t" anchorCtr="0">
            <a:noAutofit/>
          </a:bodyPr>
          <a:lstStyle/>
          <a:p>
            <a:pPr marL="0" lvl="0" indent="0" algn="ctr" rtl="0">
              <a:spcBef>
                <a:spcPts val="0"/>
              </a:spcBef>
              <a:spcAft>
                <a:spcPts val="1200"/>
              </a:spcAft>
              <a:buNone/>
            </a:pPr>
            <a:r>
              <a:rPr lang="en" sz="1800">
                <a:latin typeface="Calibri"/>
                <a:ea typeface="Calibri"/>
                <a:cs typeface="Calibri"/>
                <a:sym typeface="Calibri"/>
              </a:rPr>
              <a:t>Lack of Experience</a:t>
            </a:r>
            <a:endParaRPr sz="1800">
              <a:latin typeface="Calibri"/>
              <a:ea typeface="Calibri"/>
              <a:cs typeface="Calibri"/>
              <a:sym typeface="Calibri"/>
            </a:endParaRPr>
          </a:p>
        </p:txBody>
      </p:sp>
      <p:sp>
        <p:nvSpPr>
          <p:cNvPr id="1437" name="Google Shape;1437;p56"/>
          <p:cNvSpPr txBox="1">
            <a:spLocks noGrp="1"/>
          </p:cNvSpPr>
          <p:nvPr>
            <p:ph type="subTitle" idx="1"/>
          </p:nvPr>
        </p:nvSpPr>
        <p:spPr>
          <a:xfrm>
            <a:off x="1730100" y="446535"/>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Our Thoughts about the Model</a:t>
            </a:r>
            <a:endParaRPr sz="3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57"/>
          <p:cNvSpPr txBox="1">
            <a:spLocks noGrp="1"/>
          </p:cNvSpPr>
          <p:nvPr>
            <p:ph type="title"/>
          </p:nvPr>
        </p:nvSpPr>
        <p:spPr>
          <a:xfrm>
            <a:off x="2086500" y="2194027"/>
            <a:ext cx="4971000" cy="6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alibri"/>
                <a:ea typeface="Calibri"/>
                <a:cs typeface="Calibri"/>
                <a:sym typeface="Calibri"/>
              </a:rPr>
              <a:t>Thank you!</a:t>
            </a:r>
            <a:endParaRPr sz="30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58"/>
          <p:cNvSpPr txBox="1">
            <a:spLocks noGrp="1"/>
          </p:cNvSpPr>
          <p:nvPr>
            <p:ph type="subTitle" idx="1"/>
          </p:nvPr>
        </p:nvSpPr>
        <p:spPr>
          <a:xfrm>
            <a:off x="1073550" y="1415875"/>
            <a:ext cx="6996900" cy="2955600"/>
          </a:xfrm>
          <a:prstGeom prst="rect">
            <a:avLst/>
          </a:prstGeom>
        </p:spPr>
        <p:txBody>
          <a:bodyPr spcFirstLastPara="1" wrap="square" lIns="91425" tIns="91425" rIns="91425" bIns="91425" anchor="t" anchorCtr="0">
            <a:noAutofit/>
          </a:bodyPr>
          <a:lstStyle/>
          <a:p>
            <a:pPr marL="355600" lvl="0" indent="-12700" algn="l" rtl="0">
              <a:lnSpc>
                <a:spcPct val="115000"/>
              </a:lnSpc>
              <a:spcBef>
                <a:spcPts val="1200"/>
              </a:spcBef>
              <a:spcAft>
                <a:spcPts val="0"/>
              </a:spcAft>
              <a:buNone/>
            </a:pPr>
            <a:r>
              <a:rPr lang="en" sz="1400">
                <a:solidFill>
                  <a:srgbClr val="000000"/>
                </a:solidFill>
                <a:latin typeface="Calibri"/>
                <a:ea typeface="Calibri"/>
                <a:cs typeface="Calibri"/>
                <a:sym typeface="Calibri"/>
              </a:rPr>
              <a:t>DuBois, J. (n.d.). Using Conv Using Convolutional Neur olutional Neural Networks t al Networks to Classify Ar o Classify Art Genre . John Carroll University Carroll Collected. https://collected.jcu.edu/cgi/viewcontent.cgi?article=1147&amp;context=honorspapers </a:t>
            </a:r>
            <a:endParaRPr sz="1400">
              <a:solidFill>
                <a:srgbClr val="1D1D1D"/>
              </a:solidFill>
              <a:latin typeface="Calibri"/>
              <a:ea typeface="Calibri"/>
              <a:cs typeface="Calibri"/>
              <a:sym typeface="Calibri"/>
            </a:endParaRPr>
          </a:p>
          <a:p>
            <a:pPr marL="355600" lvl="0" indent="-12700" algn="l" rtl="0">
              <a:lnSpc>
                <a:spcPct val="115000"/>
              </a:lnSpc>
              <a:spcBef>
                <a:spcPts val="1200"/>
              </a:spcBef>
              <a:spcAft>
                <a:spcPts val="0"/>
              </a:spcAft>
              <a:buNone/>
            </a:pPr>
            <a:r>
              <a:rPr lang="en" sz="1400">
                <a:solidFill>
                  <a:srgbClr val="000000"/>
                </a:solidFill>
                <a:latin typeface="Calibri"/>
                <a:ea typeface="Calibri"/>
                <a:cs typeface="Calibri"/>
                <a:sym typeface="Calibri"/>
              </a:rPr>
              <a:t>Zoe Falomir, Lledó Museros, Ismael Sanz, Luis Gonzalez-Abril, Categorizing paintings in art styles based on qualitative color descriptors, quantitative global features and machine learning (QArt-Learn), Expert Systems with Applications, Volume 97, 2018, Pages 83-94, ISSN 0957-4174, </a:t>
            </a:r>
            <a:r>
              <a:rPr lang="en" sz="1400" u="sng">
                <a:solidFill>
                  <a:srgbClr val="1D1D1D"/>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https://doi.org/10.1016/j.eswa.2017.11.056</a:t>
            </a:r>
            <a:r>
              <a:rPr lang="en"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marL="355600" lvl="0" indent="-12700" algn="l" rtl="0">
              <a:lnSpc>
                <a:spcPct val="115000"/>
              </a:lnSpc>
              <a:spcBef>
                <a:spcPts val="1200"/>
              </a:spcBef>
              <a:spcAft>
                <a:spcPts val="1200"/>
              </a:spcAft>
              <a:buNone/>
            </a:pPr>
            <a:r>
              <a:rPr lang="en" sz="1400">
                <a:solidFill>
                  <a:srgbClr val="000000"/>
                </a:solidFill>
                <a:latin typeface="Calibri"/>
                <a:ea typeface="Calibri"/>
                <a:cs typeface="Calibri"/>
                <a:sym typeface="Calibri"/>
              </a:rPr>
              <a:t>Egypt, Samos, and the archaic style in greek sculpture - sage journals. (n.d.-b). https://journals.sagepub.com/doi/10.1177/030751338106700108 </a:t>
            </a:r>
            <a:endParaRPr sz="1400">
              <a:latin typeface="Calibri"/>
              <a:ea typeface="Calibri"/>
              <a:cs typeface="Calibri"/>
              <a:sym typeface="Calibri"/>
            </a:endParaRPr>
          </a:p>
        </p:txBody>
      </p:sp>
      <p:sp>
        <p:nvSpPr>
          <p:cNvPr id="1448" name="Google Shape;1448;p58"/>
          <p:cNvSpPr txBox="1">
            <a:spLocks noGrp="1"/>
          </p:cNvSpPr>
          <p:nvPr>
            <p:ph type="subTitle" idx="1"/>
          </p:nvPr>
        </p:nvSpPr>
        <p:spPr>
          <a:xfrm>
            <a:off x="1730100" y="446535"/>
            <a:ext cx="5683800" cy="764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000">
                <a:solidFill>
                  <a:schemeClr val="dk1"/>
                </a:solidFill>
                <a:latin typeface="Calibri"/>
                <a:ea typeface="Calibri"/>
                <a:cs typeface="Calibri"/>
                <a:sym typeface="Calibri"/>
              </a:rPr>
              <a:t>Resources</a:t>
            </a:r>
            <a:endParaRPr sz="3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7"/>
          <p:cNvSpPr txBox="1">
            <a:spLocks noGrp="1"/>
          </p:cNvSpPr>
          <p:nvPr>
            <p:ph type="title"/>
          </p:nvPr>
        </p:nvSpPr>
        <p:spPr>
          <a:xfrm>
            <a:off x="4466600" y="2284063"/>
            <a:ext cx="4620600" cy="711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3000">
                <a:latin typeface="Calibri"/>
                <a:ea typeface="Calibri"/>
                <a:cs typeface="Calibri"/>
                <a:sym typeface="Calibri"/>
              </a:rPr>
              <a:t>Project Overview</a:t>
            </a:r>
            <a:endParaRPr sz="3000">
              <a:latin typeface="Calibri"/>
              <a:ea typeface="Calibri"/>
              <a:cs typeface="Calibri"/>
              <a:sym typeface="Calibri"/>
            </a:endParaRPr>
          </a:p>
        </p:txBody>
      </p:sp>
      <p:sp>
        <p:nvSpPr>
          <p:cNvPr id="430" name="Google Shape;430;p37"/>
          <p:cNvSpPr txBox="1">
            <a:spLocks noGrp="1"/>
          </p:cNvSpPr>
          <p:nvPr>
            <p:ph type="title" idx="2"/>
          </p:nvPr>
        </p:nvSpPr>
        <p:spPr>
          <a:xfrm>
            <a:off x="4466609" y="1333792"/>
            <a:ext cx="3362100" cy="1557600"/>
          </a:xfrm>
          <a:prstGeom prst="rect">
            <a:avLst/>
          </a:prstGeom>
        </p:spPr>
        <p:txBody>
          <a:bodyPr spcFirstLastPara="1" wrap="square" lIns="45700" tIns="0" rIns="91425" bIns="91425" anchor="t" anchorCtr="0">
            <a:noAutofit/>
          </a:bodyPr>
          <a:lstStyle/>
          <a:p>
            <a:pPr marL="0" lvl="0" indent="0" algn="l" rtl="0">
              <a:spcBef>
                <a:spcPts val="0"/>
              </a:spcBef>
              <a:spcAft>
                <a:spcPts val="0"/>
              </a:spcAft>
              <a:buNone/>
            </a:pPr>
            <a:r>
              <a:rPr lang="en" sz="6000"/>
              <a:t>01</a:t>
            </a:r>
            <a:endParaRPr sz="6000"/>
          </a:p>
        </p:txBody>
      </p:sp>
      <p:grpSp>
        <p:nvGrpSpPr>
          <p:cNvPr id="431" name="Google Shape;431;p37"/>
          <p:cNvGrpSpPr/>
          <p:nvPr/>
        </p:nvGrpSpPr>
        <p:grpSpPr>
          <a:xfrm>
            <a:off x="2309749" y="1260531"/>
            <a:ext cx="1340512" cy="2622441"/>
            <a:chOff x="4227725" y="3090689"/>
            <a:chExt cx="688537" cy="1347121"/>
          </a:xfrm>
        </p:grpSpPr>
        <p:sp>
          <p:nvSpPr>
            <p:cNvPr id="432" name="Google Shape;432;p37"/>
            <p:cNvSpPr/>
            <p:nvPr/>
          </p:nvSpPr>
          <p:spPr>
            <a:xfrm>
              <a:off x="4227725" y="3090689"/>
              <a:ext cx="660830" cy="895521"/>
            </a:xfrm>
            <a:custGeom>
              <a:avLst/>
              <a:gdLst/>
              <a:ahLst/>
              <a:cxnLst/>
              <a:rect l="l" t="t" r="r" b="b"/>
              <a:pathLst>
                <a:path w="11401" h="15450" extrusionOk="0">
                  <a:moveTo>
                    <a:pt x="10939" y="7187"/>
                  </a:moveTo>
                  <a:cubicBezTo>
                    <a:pt x="10967" y="7187"/>
                    <a:pt x="10996" y="7190"/>
                    <a:pt x="11024" y="7195"/>
                  </a:cubicBezTo>
                  <a:cubicBezTo>
                    <a:pt x="11067" y="7202"/>
                    <a:pt x="11106" y="7223"/>
                    <a:pt x="11138" y="7252"/>
                  </a:cubicBezTo>
                  <a:cubicBezTo>
                    <a:pt x="11144" y="7261"/>
                    <a:pt x="11151" y="7266"/>
                    <a:pt x="11156" y="7275"/>
                  </a:cubicBezTo>
                  <a:cubicBezTo>
                    <a:pt x="11160" y="7282"/>
                    <a:pt x="11160" y="7282"/>
                    <a:pt x="11162" y="7286"/>
                  </a:cubicBezTo>
                  <a:cubicBezTo>
                    <a:pt x="11165" y="7288"/>
                    <a:pt x="11167" y="7293"/>
                    <a:pt x="11169" y="7297"/>
                  </a:cubicBezTo>
                  <a:cubicBezTo>
                    <a:pt x="11176" y="7316"/>
                    <a:pt x="11181" y="7336"/>
                    <a:pt x="11181" y="7354"/>
                  </a:cubicBezTo>
                  <a:cubicBezTo>
                    <a:pt x="11183" y="7395"/>
                    <a:pt x="11169" y="7436"/>
                    <a:pt x="11147" y="7470"/>
                  </a:cubicBezTo>
                  <a:cubicBezTo>
                    <a:pt x="11085" y="7554"/>
                    <a:pt x="10999" y="7617"/>
                    <a:pt x="10900" y="7649"/>
                  </a:cubicBezTo>
                  <a:cubicBezTo>
                    <a:pt x="10843" y="7667"/>
                    <a:pt x="10784" y="7681"/>
                    <a:pt x="10725" y="7690"/>
                  </a:cubicBezTo>
                  <a:cubicBezTo>
                    <a:pt x="10664" y="7701"/>
                    <a:pt x="10600" y="7710"/>
                    <a:pt x="10532" y="7724"/>
                  </a:cubicBezTo>
                  <a:cubicBezTo>
                    <a:pt x="10462" y="7737"/>
                    <a:pt x="10394" y="7758"/>
                    <a:pt x="10328" y="7785"/>
                  </a:cubicBezTo>
                  <a:cubicBezTo>
                    <a:pt x="10292" y="7798"/>
                    <a:pt x="10258" y="7814"/>
                    <a:pt x="10226" y="7835"/>
                  </a:cubicBezTo>
                  <a:cubicBezTo>
                    <a:pt x="10223" y="7837"/>
                    <a:pt x="10220" y="7838"/>
                    <a:pt x="10216" y="7841"/>
                  </a:cubicBezTo>
                  <a:lnTo>
                    <a:pt x="10216" y="7841"/>
                  </a:lnTo>
                  <a:cubicBezTo>
                    <a:pt x="10266" y="7691"/>
                    <a:pt x="10345" y="7552"/>
                    <a:pt x="10453" y="7436"/>
                  </a:cubicBezTo>
                  <a:cubicBezTo>
                    <a:pt x="10491" y="7395"/>
                    <a:pt x="10535" y="7354"/>
                    <a:pt x="10580" y="7320"/>
                  </a:cubicBezTo>
                  <a:cubicBezTo>
                    <a:pt x="10591" y="7311"/>
                    <a:pt x="10603" y="7302"/>
                    <a:pt x="10614" y="7295"/>
                  </a:cubicBezTo>
                  <a:cubicBezTo>
                    <a:pt x="10625" y="7286"/>
                    <a:pt x="10637" y="7277"/>
                    <a:pt x="10648" y="7270"/>
                  </a:cubicBezTo>
                  <a:lnTo>
                    <a:pt x="10682" y="7252"/>
                  </a:lnTo>
                  <a:lnTo>
                    <a:pt x="10718" y="7234"/>
                  </a:lnTo>
                  <a:cubicBezTo>
                    <a:pt x="10766" y="7214"/>
                    <a:pt x="10818" y="7200"/>
                    <a:pt x="10872" y="7193"/>
                  </a:cubicBezTo>
                  <a:cubicBezTo>
                    <a:pt x="10894" y="7189"/>
                    <a:pt x="10916" y="7187"/>
                    <a:pt x="10939" y="7187"/>
                  </a:cubicBezTo>
                  <a:close/>
                  <a:moveTo>
                    <a:pt x="10143" y="8993"/>
                  </a:moveTo>
                  <a:cubicBezTo>
                    <a:pt x="10188" y="9108"/>
                    <a:pt x="10236" y="9220"/>
                    <a:pt x="10274" y="9333"/>
                  </a:cubicBezTo>
                  <a:cubicBezTo>
                    <a:pt x="10294" y="9390"/>
                    <a:pt x="10312" y="9444"/>
                    <a:pt x="10326" y="9501"/>
                  </a:cubicBezTo>
                  <a:cubicBezTo>
                    <a:pt x="10335" y="9528"/>
                    <a:pt x="10342" y="9558"/>
                    <a:pt x="10346" y="9585"/>
                  </a:cubicBezTo>
                  <a:cubicBezTo>
                    <a:pt x="10353" y="9614"/>
                    <a:pt x="10358" y="9641"/>
                    <a:pt x="10362" y="9671"/>
                  </a:cubicBezTo>
                  <a:cubicBezTo>
                    <a:pt x="10401" y="9895"/>
                    <a:pt x="10389" y="10129"/>
                    <a:pt x="10292" y="10310"/>
                  </a:cubicBezTo>
                  <a:cubicBezTo>
                    <a:pt x="10281" y="10333"/>
                    <a:pt x="10267" y="10353"/>
                    <a:pt x="10253" y="10376"/>
                  </a:cubicBezTo>
                  <a:lnTo>
                    <a:pt x="10229" y="10403"/>
                  </a:lnTo>
                  <a:cubicBezTo>
                    <a:pt x="10222" y="10414"/>
                    <a:pt x="10213" y="10424"/>
                    <a:pt x="10204" y="10433"/>
                  </a:cubicBezTo>
                  <a:cubicBezTo>
                    <a:pt x="10170" y="10469"/>
                    <a:pt x="10131" y="10501"/>
                    <a:pt x="10088" y="10528"/>
                  </a:cubicBezTo>
                  <a:cubicBezTo>
                    <a:pt x="10016" y="10571"/>
                    <a:pt x="9937" y="10606"/>
                    <a:pt x="9856" y="10629"/>
                  </a:cubicBezTo>
                  <a:lnTo>
                    <a:pt x="9856" y="10629"/>
                  </a:lnTo>
                  <a:cubicBezTo>
                    <a:pt x="9859" y="10626"/>
                    <a:pt x="9862" y="10623"/>
                    <a:pt x="9866" y="10621"/>
                  </a:cubicBezTo>
                  <a:cubicBezTo>
                    <a:pt x="9979" y="10530"/>
                    <a:pt x="10072" y="10414"/>
                    <a:pt x="10136" y="10281"/>
                  </a:cubicBezTo>
                  <a:cubicBezTo>
                    <a:pt x="10197" y="10149"/>
                    <a:pt x="10231" y="10009"/>
                    <a:pt x="10238" y="9864"/>
                  </a:cubicBezTo>
                  <a:cubicBezTo>
                    <a:pt x="10244" y="9728"/>
                    <a:pt x="10238" y="9589"/>
                    <a:pt x="10217" y="9456"/>
                  </a:cubicBezTo>
                  <a:cubicBezTo>
                    <a:pt x="10201" y="9322"/>
                    <a:pt x="10179" y="9193"/>
                    <a:pt x="10156" y="9066"/>
                  </a:cubicBezTo>
                  <a:cubicBezTo>
                    <a:pt x="10152" y="9041"/>
                    <a:pt x="10147" y="9017"/>
                    <a:pt x="10143" y="8993"/>
                  </a:cubicBezTo>
                  <a:close/>
                  <a:moveTo>
                    <a:pt x="718" y="226"/>
                  </a:moveTo>
                  <a:cubicBezTo>
                    <a:pt x="802" y="226"/>
                    <a:pt x="892" y="258"/>
                    <a:pt x="977" y="320"/>
                  </a:cubicBezTo>
                  <a:cubicBezTo>
                    <a:pt x="1000" y="336"/>
                    <a:pt x="1020" y="351"/>
                    <a:pt x="1043" y="372"/>
                  </a:cubicBezTo>
                  <a:cubicBezTo>
                    <a:pt x="1063" y="392"/>
                    <a:pt x="1086" y="410"/>
                    <a:pt x="1104" y="431"/>
                  </a:cubicBezTo>
                  <a:lnTo>
                    <a:pt x="1136" y="463"/>
                  </a:lnTo>
                  <a:lnTo>
                    <a:pt x="1163" y="499"/>
                  </a:lnTo>
                  <a:cubicBezTo>
                    <a:pt x="1183" y="519"/>
                    <a:pt x="1201" y="544"/>
                    <a:pt x="1220" y="569"/>
                  </a:cubicBezTo>
                  <a:cubicBezTo>
                    <a:pt x="1829" y="1399"/>
                    <a:pt x="2387" y="2267"/>
                    <a:pt x="2893" y="3167"/>
                  </a:cubicBezTo>
                  <a:cubicBezTo>
                    <a:pt x="3017" y="3391"/>
                    <a:pt x="3142" y="3618"/>
                    <a:pt x="3260" y="3847"/>
                  </a:cubicBezTo>
                  <a:lnTo>
                    <a:pt x="3348" y="4019"/>
                  </a:lnTo>
                  <a:cubicBezTo>
                    <a:pt x="3378" y="4076"/>
                    <a:pt x="3407" y="4135"/>
                    <a:pt x="3441" y="4196"/>
                  </a:cubicBezTo>
                  <a:cubicBezTo>
                    <a:pt x="3475" y="4257"/>
                    <a:pt x="3514" y="4316"/>
                    <a:pt x="3559" y="4373"/>
                  </a:cubicBezTo>
                  <a:cubicBezTo>
                    <a:pt x="3607" y="4432"/>
                    <a:pt x="3663" y="4484"/>
                    <a:pt x="3727" y="4527"/>
                  </a:cubicBezTo>
                  <a:cubicBezTo>
                    <a:pt x="3793" y="4568"/>
                    <a:pt x="3865" y="4600"/>
                    <a:pt x="3942" y="4616"/>
                  </a:cubicBezTo>
                  <a:cubicBezTo>
                    <a:pt x="4013" y="4629"/>
                    <a:pt x="4085" y="4636"/>
                    <a:pt x="4158" y="4636"/>
                  </a:cubicBezTo>
                  <a:cubicBezTo>
                    <a:pt x="4228" y="4636"/>
                    <a:pt x="4294" y="4634"/>
                    <a:pt x="4359" y="4629"/>
                  </a:cubicBezTo>
                  <a:lnTo>
                    <a:pt x="4552" y="4616"/>
                  </a:lnTo>
                  <a:cubicBezTo>
                    <a:pt x="4808" y="4597"/>
                    <a:pt x="5064" y="4579"/>
                    <a:pt x="5321" y="4559"/>
                  </a:cubicBezTo>
                  <a:cubicBezTo>
                    <a:pt x="5831" y="4516"/>
                    <a:pt x="6336" y="4471"/>
                    <a:pt x="6837" y="4418"/>
                  </a:cubicBezTo>
                  <a:cubicBezTo>
                    <a:pt x="7087" y="4393"/>
                    <a:pt x="7336" y="4366"/>
                    <a:pt x="7583" y="4339"/>
                  </a:cubicBezTo>
                  <a:lnTo>
                    <a:pt x="7950" y="4296"/>
                  </a:lnTo>
                  <a:lnTo>
                    <a:pt x="8043" y="4285"/>
                  </a:lnTo>
                  <a:lnTo>
                    <a:pt x="8066" y="4280"/>
                  </a:lnTo>
                  <a:lnTo>
                    <a:pt x="8075" y="4280"/>
                  </a:lnTo>
                  <a:lnTo>
                    <a:pt x="8075" y="4285"/>
                  </a:lnTo>
                  <a:lnTo>
                    <a:pt x="8086" y="4330"/>
                  </a:lnTo>
                  <a:cubicBezTo>
                    <a:pt x="8327" y="5278"/>
                    <a:pt x="8540" y="6205"/>
                    <a:pt x="8723" y="7096"/>
                  </a:cubicBezTo>
                  <a:cubicBezTo>
                    <a:pt x="8818" y="7540"/>
                    <a:pt x="8902" y="7977"/>
                    <a:pt x="8982" y="8401"/>
                  </a:cubicBezTo>
                  <a:cubicBezTo>
                    <a:pt x="9022" y="8614"/>
                    <a:pt x="9061" y="8825"/>
                    <a:pt x="9097" y="9032"/>
                  </a:cubicBezTo>
                  <a:cubicBezTo>
                    <a:pt x="9129" y="9213"/>
                    <a:pt x="9159" y="9390"/>
                    <a:pt x="9190" y="9567"/>
                  </a:cubicBezTo>
                  <a:cubicBezTo>
                    <a:pt x="9199" y="9616"/>
                    <a:pt x="9206" y="9662"/>
                    <a:pt x="9213" y="9705"/>
                  </a:cubicBezTo>
                  <a:cubicBezTo>
                    <a:pt x="9229" y="9789"/>
                    <a:pt x="9240" y="9857"/>
                    <a:pt x="9247" y="9902"/>
                  </a:cubicBezTo>
                  <a:cubicBezTo>
                    <a:pt x="9300" y="10198"/>
                    <a:pt x="9358" y="10378"/>
                    <a:pt x="9451" y="10605"/>
                  </a:cubicBezTo>
                  <a:lnTo>
                    <a:pt x="9451" y="10605"/>
                  </a:lnTo>
                  <a:cubicBezTo>
                    <a:pt x="9441" y="10609"/>
                    <a:pt x="9431" y="10613"/>
                    <a:pt x="9421" y="10616"/>
                  </a:cubicBezTo>
                  <a:cubicBezTo>
                    <a:pt x="9306" y="10657"/>
                    <a:pt x="9188" y="10686"/>
                    <a:pt x="9066" y="10702"/>
                  </a:cubicBezTo>
                  <a:cubicBezTo>
                    <a:pt x="8911" y="10724"/>
                    <a:pt x="8756" y="10734"/>
                    <a:pt x="8600" y="10734"/>
                  </a:cubicBezTo>
                  <a:cubicBezTo>
                    <a:pt x="8507" y="10734"/>
                    <a:pt x="8413" y="10730"/>
                    <a:pt x="8320" y="10723"/>
                  </a:cubicBezTo>
                  <a:cubicBezTo>
                    <a:pt x="8064" y="10707"/>
                    <a:pt x="7807" y="10684"/>
                    <a:pt x="7549" y="10671"/>
                  </a:cubicBezTo>
                  <a:cubicBezTo>
                    <a:pt x="7364" y="10661"/>
                    <a:pt x="7179" y="10653"/>
                    <a:pt x="6992" y="10653"/>
                  </a:cubicBezTo>
                  <a:cubicBezTo>
                    <a:pt x="6920" y="10653"/>
                    <a:pt x="6848" y="10654"/>
                    <a:pt x="6776" y="10657"/>
                  </a:cubicBezTo>
                  <a:cubicBezTo>
                    <a:pt x="6647" y="10662"/>
                    <a:pt x="6520" y="10668"/>
                    <a:pt x="6391" y="10682"/>
                  </a:cubicBezTo>
                  <a:cubicBezTo>
                    <a:pt x="6325" y="10689"/>
                    <a:pt x="6261" y="10698"/>
                    <a:pt x="6198" y="10707"/>
                  </a:cubicBezTo>
                  <a:cubicBezTo>
                    <a:pt x="6166" y="10711"/>
                    <a:pt x="6134" y="10718"/>
                    <a:pt x="6103" y="10723"/>
                  </a:cubicBezTo>
                  <a:cubicBezTo>
                    <a:pt x="6071" y="10727"/>
                    <a:pt x="6039" y="10734"/>
                    <a:pt x="6007" y="10741"/>
                  </a:cubicBezTo>
                  <a:lnTo>
                    <a:pt x="5912" y="10761"/>
                  </a:lnTo>
                  <a:cubicBezTo>
                    <a:pt x="5880" y="10768"/>
                    <a:pt x="5849" y="10777"/>
                    <a:pt x="5817" y="10784"/>
                  </a:cubicBezTo>
                  <a:cubicBezTo>
                    <a:pt x="5754" y="10800"/>
                    <a:pt x="5692" y="10820"/>
                    <a:pt x="5631" y="10838"/>
                  </a:cubicBezTo>
                  <a:cubicBezTo>
                    <a:pt x="5509" y="10879"/>
                    <a:pt x="5389" y="10925"/>
                    <a:pt x="5271" y="10979"/>
                  </a:cubicBezTo>
                  <a:cubicBezTo>
                    <a:pt x="5037" y="11088"/>
                    <a:pt x="4820" y="11231"/>
                    <a:pt x="4627" y="11401"/>
                  </a:cubicBezTo>
                  <a:cubicBezTo>
                    <a:pt x="4602" y="11423"/>
                    <a:pt x="4579" y="11446"/>
                    <a:pt x="4557" y="11469"/>
                  </a:cubicBezTo>
                  <a:cubicBezTo>
                    <a:pt x="4534" y="11491"/>
                    <a:pt x="4511" y="11514"/>
                    <a:pt x="4489" y="11537"/>
                  </a:cubicBezTo>
                  <a:cubicBezTo>
                    <a:pt x="4448" y="11586"/>
                    <a:pt x="4402" y="11632"/>
                    <a:pt x="4366" y="11684"/>
                  </a:cubicBezTo>
                  <a:cubicBezTo>
                    <a:pt x="4287" y="11786"/>
                    <a:pt x="4219" y="11897"/>
                    <a:pt x="4160" y="12010"/>
                  </a:cubicBezTo>
                  <a:cubicBezTo>
                    <a:pt x="4049" y="12242"/>
                    <a:pt x="3985" y="12486"/>
                    <a:pt x="3940" y="12722"/>
                  </a:cubicBezTo>
                  <a:cubicBezTo>
                    <a:pt x="3895" y="12960"/>
                    <a:pt x="3865" y="13194"/>
                    <a:pt x="3820" y="13418"/>
                  </a:cubicBezTo>
                  <a:cubicBezTo>
                    <a:pt x="3811" y="13475"/>
                    <a:pt x="3797" y="13529"/>
                    <a:pt x="3786" y="13584"/>
                  </a:cubicBezTo>
                  <a:lnTo>
                    <a:pt x="3765" y="13665"/>
                  </a:lnTo>
                  <a:lnTo>
                    <a:pt x="3740" y="13742"/>
                  </a:lnTo>
                  <a:cubicBezTo>
                    <a:pt x="3734" y="13770"/>
                    <a:pt x="3725" y="13794"/>
                    <a:pt x="3716" y="13819"/>
                  </a:cubicBezTo>
                  <a:lnTo>
                    <a:pt x="3702" y="13858"/>
                  </a:lnTo>
                  <a:lnTo>
                    <a:pt x="3686" y="13896"/>
                  </a:lnTo>
                  <a:cubicBezTo>
                    <a:pt x="3675" y="13921"/>
                    <a:pt x="3666" y="13946"/>
                    <a:pt x="3654" y="13969"/>
                  </a:cubicBezTo>
                  <a:lnTo>
                    <a:pt x="3643" y="13992"/>
                  </a:lnTo>
                  <a:cubicBezTo>
                    <a:pt x="3602" y="14078"/>
                    <a:pt x="3557" y="14159"/>
                    <a:pt x="3502" y="14237"/>
                  </a:cubicBezTo>
                  <a:cubicBezTo>
                    <a:pt x="3480" y="14268"/>
                    <a:pt x="3459" y="14300"/>
                    <a:pt x="3439" y="14323"/>
                  </a:cubicBezTo>
                  <a:lnTo>
                    <a:pt x="3387" y="14382"/>
                  </a:lnTo>
                  <a:cubicBezTo>
                    <a:pt x="3301" y="14479"/>
                    <a:pt x="3203" y="14567"/>
                    <a:pt x="3097" y="14642"/>
                  </a:cubicBezTo>
                  <a:cubicBezTo>
                    <a:pt x="3026" y="14694"/>
                    <a:pt x="2948" y="14737"/>
                    <a:pt x="2868" y="14770"/>
                  </a:cubicBezTo>
                  <a:lnTo>
                    <a:pt x="2868" y="14770"/>
                  </a:lnTo>
                  <a:cubicBezTo>
                    <a:pt x="2851" y="14725"/>
                    <a:pt x="2840" y="14679"/>
                    <a:pt x="2834" y="14633"/>
                  </a:cubicBezTo>
                  <a:cubicBezTo>
                    <a:pt x="2822" y="14558"/>
                    <a:pt x="2818" y="14481"/>
                    <a:pt x="2822" y="14404"/>
                  </a:cubicBezTo>
                  <a:cubicBezTo>
                    <a:pt x="2822" y="14350"/>
                    <a:pt x="2825" y="14323"/>
                    <a:pt x="2825" y="14323"/>
                  </a:cubicBezTo>
                  <a:cubicBezTo>
                    <a:pt x="2825" y="14323"/>
                    <a:pt x="2827" y="14293"/>
                    <a:pt x="2834" y="14239"/>
                  </a:cubicBezTo>
                  <a:cubicBezTo>
                    <a:pt x="2838" y="14184"/>
                    <a:pt x="2847" y="14103"/>
                    <a:pt x="2863" y="13994"/>
                  </a:cubicBezTo>
                  <a:cubicBezTo>
                    <a:pt x="2879" y="13885"/>
                    <a:pt x="2899" y="13749"/>
                    <a:pt x="2915" y="13584"/>
                  </a:cubicBezTo>
                  <a:cubicBezTo>
                    <a:pt x="2924" y="13493"/>
                    <a:pt x="2927" y="13402"/>
                    <a:pt x="2922" y="13312"/>
                  </a:cubicBezTo>
                  <a:cubicBezTo>
                    <a:pt x="2922" y="13259"/>
                    <a:pt x="2915" y="13210"/>
                    <a:pt x="2909" y="13157"/>
                  </a:cubicBezTo>
                  <a:cubicBezTo>
                    <a:pt x="2904" y="13133"/>
                    <a:pt x="2899" y="13103"/>
                    <a:pt x="2893" y="13078"/>
                  </a:cubicBezTo>
                  <a:cubicBezTo>
                    <a:pt x="2888" y="13051"/>
                    <a:pt x="2881" y="13028"/>
                    <a:pt x="2875" y="13001"/>
                  </a:cubicBezTo>
                  <a:cubicBezTo>
                    <a:pt x="2820" y="12774"/>
                    <a:pt x="2752" y="12550"/>
                    <a:pt x="2670" y="12330"/>
                  </a:cubicBezTo>
                  <a:cubicBezTo>
                    <a:pt x="2648" y="12271"/>
                    <a:pt x="2625" y="12210"/>
                    <a:pt x="2602" y="12149"/>
                  </a:cubicBezTo>
                  <a:lnTo>
                    <a:pt x="2523" y="11963"/>
                  </a:lnTo>
                  <a:cubicBezTo>
                    <a:pt x="2471" y="11834"/>
                    <a:pt x="2410" y="11707"/>
                    <a:pt x="2349" y="11573"/>
                  </a:cubicBezTo>
                  <a:cubicBezTo>
                    <a:pt x="2222" y="11308"/>
                    <a:pt x="2081" y="11027"/>
                    <a:pt x="1927" y="10736"/>
                  </a:cubicBezTo>
                  <a:cubicBezTo>
                    <a:pt x="1773" y="10446"/>
                    <a:pt x="1610" y="10142"/>
                    <a:pt x="1449" y="9821"/>
                  </a:cubicBezTo>
                  <a:cubicBezTo>
                    <a:pt x="1279" y="9487"/>
                    <a:pt x="1127" y="9145"/>
                    <a:pt x="993" y="8796"/>
                  </a:cubicBezTo>
                  <a:cubicBezTo>
                    <a:pt x="923" y="8614"/>
                    <a:pt x="864" y="8429"/>
                    <a:pt x="809" y="8236"/>
                  </a:cubicBezTo>
                  <a:cubicBezTo>
                    <a:pt x="784" y="8138"/>
                    <a:pt x="757" y="8041"/>
                    <a:pt x="737" y="7941"/>
                  </a:cubicBezTo>
                  <a:cubicBezTo>
                    <a:pt x="725" y="7891"/>
                    <a:pt x="714" y="7841"/>
                    <a:pt x="703" y="7792"/>
                  </a:cubicBezTo>
                  <a:cubicBezTo>
                    <a:pt x="691" y="7742"/>
                    <a:pt x="682" y="7692"/>
                    <a:pt x="673" y="7640"/>
                  </a:cubicBezTo>
                  <a:cubicBezTo>
                    <a:pt x="519" y="6826"/>
                    <a:pt x="487" y="5937"/>
                    <a:pt x="487" y="5012"/>
                  </a:cubicBezTo>
                  <a:cubicBezTo>
                    <a:pt x="490" y="4779"/>
                    <a:pt x="490" y="4545"/>
                    <a:pt x="492" y="4307"/>
                  </a:cubicBezTo>
                  <a:cubicBezTo>
                    <a:pt x="492" y="4189"/>
                    <a:pt x="494" y="4072"/>
                    <a:pt x="492" y="3951"/>
                  </a:cubicBezTo>
                  <a:cubicBezTo>
                    <a:pt x="490" y="3890"/>
                    <a:pt x="492" y="3827"/>
                    <a:pt x="487" y="3765"/>
                  </a:cubicBezTo>
                  <a:cubicBezTo>
                    <a:pt x="483" y="3704"/>
                    <a:pt x="481" y="3643"/>
                    <a:pt x="476" y="3582"/>
                  </a:cubicBezTo>
                  <a:cubicBezTo>
                    <a:pt x="438" y="3094"/>
                    <a:pt x="349" y="2609"/>
                    <a:pt x="286" y="2122"/>
                  </a:cubicBezTo>
                  <a:cubicBezTo>
                    <a:pt x="252" y="1879"/>
                    <a:pt x="231" y="1635"/>
                    <a:pt x="222" y="1387"/>
                  </a:cubicBezTo>
                  <a:lnTo>
                    <a:pt x="222" y="1297"/>
                  </a:lnTo>
                  <a:cubicBezTo>
                    <a:pt x="222" y="1267"/>
                    <a:pt x="222" y="1236"/>
                    <a:pt x="222" y="1206"/>
                  </a:cubicBezTo>
                  <a:lnTo>
                    <a:pt x="224" y="1113"/>
                  </a:lnTo>
                  <a:cubicBezTo>
                    <a:pt x="224" y="1084"/>
                    <a:pt x="229" y="1054"/>
                    <a:pt x="231" y="1022"/>
                  </a:cubicBezTo>
                  <a:lnTo>
                    <a:pt x="240" y="932"/>
                  </a:lnTo>
                  <a:cubicBezTo>
                    <a:pt x="243" y="905"/>
                    <a:pt x="247" y="875"/>
                    <a:pt x="252" y="846"/>
                  </a:cubicBezTo>
                  <a:cubicBezTo>
                    <a:pt x="261" y="787"/>
                    <a:pt x="274" y="730"/>
                    <a:pt x="292" y="676"/>
                  </a:cubicBezTo>
                  <a:cubicBezTo>
                    <a:pt x="324" y="567"/>
                    <a:pt x="376" y="465"/>
                    <a:pt x="447" y="376"/>
                  </a:cubicBezTo>
                  <a:cubicBezTo>
                    <a:pt x="515" y="293"/>
                    <a:pt x="601" y="234"/>
                    <a:pt x="694" y="227"/>
                  </a:cubicBezTo>
                  <a:cubicBezTo>
                    <a:pt x="702" y="226"/>
                    <a:pt x="710" y="226"/>
                    <a:pt x="718" y="226"/>
                  </a:cubicBezTo>
                  <a:close/>
                  <a:moveTo>
                    <a:pt x="6992" y="10876"/>
                  </a:moveTo>
                  <a:cubicBezTo>
                    <a:pt x="7052" y="10876"/>
                    <a:pt x="7112" y="10876"/>
                    <a:pt x="7171" y="10878"/>
                  </a:cubicBezTo>
                  <a:lnTo>
                    <a:pt x="7171" y="10878"/>
                  </a:lnTo>
                  <a:cubicBezTo>
                    <a:pt x="6926" y="10914"/>
                    <a:pt x="6685" y="10964"/>
                    <a:pt x="6452" y="11036"/>
                  </a:cubicBezTo>
                  <a:cubicBezTo>
                    <a:pt x="6048" y="11156"/>
                    <a:pt x="5670" y="11346"/>
                    <a:pt x="5332" y="11600"/>
                  </a:cubicBezTo>
                  <a:cubicBezTo>
                    <a:pt x="5173" y="11720"/>
                    <a:pt x="5028" y="11858"/>
                    <a:pt x="4903" y="12015"/>
                  </a:cubicBezTo>
                  <a:cubicBezTo>
                    <a:pt x="4840" y="12090"/>
                    <a:pt x="4783" y="12171"/>
                    <a:pt x="4731" y="12255"/>
                  </a:cubicBezTo>
                  <a:lnTo>
                    <a:pt x="4661" y="12382"/>
                  </a:lnTo>
                  <a:cubicBezTo>
                    <a:pt x="4647" y="12403"/>
                    <a:pt x="4638" y="12425"/>
                    <a:pt x="4629" y="12448"/>
                  </a:cubicBezTo>
                  <a:lnTo>
                    <a:pt x="4600" y="12514"/>
                  </a:lnTo>
                  <a:cubicBezTo>
                    <a:pt x="4591" y="12534"/>
                    <a:pt x="4582" y="12557"/>
                    <a:pt x="4572" y="12579"/>
                  </a:cubicBezTo>
                  <a:lnTo>
                    <a:pt x="4548" y="12647"/>
                  </a:lnTo>
                  <a:cubicBezTo>
                    <a:pt x="4541" y="12668"/>
                    <a:pt x="4534" y="12690"/>
                    <a:pt x="4527" y="12713"/>
                  </a:cubicBezTo>
                  <a:cubicBezTo>
                    <a:pt x="4518" y="12736"/>
                    <a:pt x="4511" y="12758"/>
                    <a:pt x="4507" y="12781"/>
                  </a:cubicBezTo>
                  <a:cubicBezTo>
                    <a:pt x="4495" y="12826"/>
                    <a:pt x="4482" y="12872"/>
                    <a:pt x="4475" y="12917"/>
                  </a:cubicBezTo>
                  <a:cubicBezTo>
                    <a:pt x="4470" y="12940"/>
                    <a:pt x="4466" y="12962"/>
                    <a:pt x="4461" y="12983"/>
                  </a:cubicBezTo>
                  <a:lnTo>
                    <a:pt x="4452" y="13051"/>
                  </a:lnTo>
                  <a:cubicBezTo>
                    <a:pt x="4430" y="13221"/>
                    <a:pt x="4414" y="13393"/>
                    <a:pt x="4409" y="13565"/>
                  </a:cubicBezTo>
                  <a:cubicBezTo>
                    <a:pt x="4398" y="13896"/>
                    <a:pt x="4387" y="14200"/>
                    <a:pt x="4314" y="14465"/>
                  </a:cubicBezTo>
                  <a:cubicBezTo>
                    <a:pt x="4246" y="14704"/>
                    <a:pt x="4101" y="14914"/>
                    <a:pt x="3899" y="15059"/>
                  </a:cubicBezTo>
                  <a:cubicBezTo>
                    <a:pt x="3748" y="15169"/>
                    <a:pt x="3580" y="15229"/>
                    <a:pt x="3432" y="15229"/>
                  </a:cubicBezTo>
                  <a:cubicBezTo>
                    <a:pt x="3400" y="15229"/>
                    <a:pt x="3369" y="15226"/>
                    <a:pt x="3339" y="15220"/>
                  </a:cubicBezTo>
                  <a:cubicBezTo>
                    <a:pt x="3298" y="15214"/>
                    <a:pt x="3258" y="15200"/>
                    <a:pt x="3219" y="15184"/>
                  </a:cubicBezTo>
                  <a:cubicBezTo>
                    <a:pt x="3201" y="15175"/>
                    <a:pt x="3183" y="15166"/>
                    <a:pt x="3167" y="15157"/>
                  </a:cubicBezTo>
                  <a:cubicBezTo>
                    <a:pt x="3149" y="15146"/>
                    <a:pt x="3133" y="15136"/>
                    <a:pt x="3119" y="15123"/>
                  </a:cubicBezTo>
                  <a:cubicBezTo>
                    <a:pt x="3060" y="15080"/>
                    <a:pt x="3008" y="15023"/>
                    <a:pt x="2967" y="14962"/>
                  </a:cubicBezTo>
                  <a:lnTo>
                    <a:pt x="2954" y="14942"/>
                  </a:lnTo>
                  <a:lnTo>
                    <a:pt x="2940" y="14919"/>
                  </a:lnTo>
                  <a:lnTo>
                    <a:pt x="2915" y="14874"/>
                  </a:lnTo>
                  <a:cubicBezTo>
                    <a:pt x="2906" y="14858"/>
                    <a:pt x="2899" y="14844"/>
                    <a:pt x="2893" y="14828"/>
                  </a:cubicBezTo>
                  <a:cubicBezTo>
                    <a:pt x="2892" y="14827"/>
                    <a:pt x="2892" y="14827"/>
                    <a:pt x="2891" y="14826"/>
                  </a:cubicBezTo>
                  <a:lnTo>
                    <a:pt x="2891" y="14826"/>
                  </a:lnTo>
                  <a:cubicBezTo>
                    <a:pt x="2905" y="14827"/>
                    <a:pt x="2919" y="14827"/>
                    <a:pt x="2934" y="14827"/>
                  </a:cubicBezTo>
                  <a:cubicBezTo>
                    <a:pt x="3012" y="14827"/>
                    <a:pt x="3092" y="14814"/>
                    <a:pt x="3167" y="14790"/>
                  </a:cubicBezTo>
                  <a:cubicBezTo>
                    <a:pt x="3314" y="14738"/>
                    <a:pt x="3448" y="14649"/>
                    <a:pt x="3552" y="14531"/>
                  </a:cubicBezTo>
                  <a:lnTo>
                    <a:pt x="3611" y="14461"/>
                  </a:lnTo>
                  <a:cubicBezTo>
                    <a:pt x="3634" y="14434"/>
                    <a:pt x="3657" y="14400"/>
                    <a:pt x="3686" y="14363"/>
                  </a:cubicBezTo>
                  <a:cubicBezTo>
                    <a:pt x="3745" y="14275"/>
                    <a:pt x="3799" y="14184"/>
                    <a:pt x="3845" y="14087"/>
                  </a:cubicBezTo>
                  <a:lnTo>
                    <a:pt x="3856" y="14062"/>
                  </a:lnTo>
                  <a:cubicBezTo>
                    <a:pt x="3870" y="14035"/>
                    <a:pt x="3881" y="14005"/>
                    <a:pt x="3892" y="13978"/>
                  </a:cubicBezTo>
                  <a:lnTo>
                    <a:pt x="3911" y="13937"/>
                  </a:lnTo>
                  <a:lnTo>
                    <a:pt x="3924" y="13894"/>
                  </a:lnTo>
                  <a:cubicBezTo>
                    <a:pt x="3935" y="13867"/>
                    <a:pt x="3947" y="13838"/>
                    <a:pt x="3954" y="13810"/>
                  </a:cubicBezTo>
                  <a:cubicBezTo>
                    <a:pt x="3988" y="13695"/>
                    <a:pt x="4017" y="13579"/>
                    <a:pt x="4037" y="13461"/>
                  </a:cubicBezTo>
                  <a:cubicBezTo>
                    <a:pt x="4085" y="13228"/>
                    <a:pt x="4115" y="12994"/>
                    <a:pt x="4158" y="12765"/>
                  </a:cubicBezTo>
                  <a:cubicBezTo>
                    <a:pt x="4203" y="12536"/>
                    <a:pt x="4262" y="12314"/>
                    <a:pt x="4359" y="12110"/>
                  </a:cubicBezTo>
                  <a:cubicBezTo>
                    <a:pt x="4411" y="12008"/>
                    <a:pt x="4470" y="11911"/>
                    <a:pt x="4541" y="11820"/>
                  </a:cubicBezTo>
                  <a:cubicBezTo>
                    <a:pt x="4575" y="11775"/>
                    <a:pt x="4613" y="11732"/>
                    <a:pt x="4652" y="11688"/>
                  </a:cubicBezTo>
                  <a:cubicBezTo>
                    <a:pt x="4670" y="11668"/>
                    <a:pt x="4693" y="11648"/>
                    <a:pt x="4713" y="11627"/>
                  </a:cubicBezTo>
                  <a:cubicBezTo>
                    <a:pt x="4733" y="11607"/>
                    <a:pt x="4754" y="11586"/>
                    <a:pt x="4776" y="11566"/>
                  </a:cubicBezTo>
                  <a:cubicBezTo>
                    <a:pt x="4951" y="11410"/>
                    <a:pt x="5151" y="11280"/>
                    <a:pt x="5366" y="11183"/>
                  </a:cubicBezTo>
                  <a:cubicBezTo>
                    <a:pt x="5472" y="11131"/>
                    <a:pt x="5586" y="11088"/>
                    <a:pt x="5699" y="11049"/>
                  </a:cubicBezTo>
                  <a:cubicBezTo>
                    <a:pt x="5756" y="11033"/>
                    <a:pt x="5815" y="11013"/>
                    <a:pt x="5874" y="10999"/>
                  </a:cubicBezTo>
                  <a:cubicBezTo>
                    <a:pt x="5901" y="10993"/>
                    <a:pt x="5930" y="10983"/>
                    <a:pt x="5960" y="10977"/>
                  </a:cubicBezTo>
                  <a:lnTo>
                    <a:pt x="6051" y="10959"/>
                  </a:lnTo>
                  <a:cubicBezTo>
                    <a:pt x="6078" y="10952"/>
                    <a:pt x="6109" y="10947"/>
                    <a:pt x="6139" y="10940"/>
                  </a:cubicBezTo>
                  <a:cubicBezTo>
                    <a:pt x="6171" y="10936"/>
                    <a:pt x="6200" y="10931"/>
                    <a:pt x="6230" y="10927"/>
                  </a:cubicBezTo>
                  <a:cubicBezTo>
                    <a:pt x="6291" y="10918"/>
                    <a:pt x="6352" y="10909"/>
                    <a:pt x="6413" y="10904"/>
                  </a:cubicBezTo>
                  <a:cubicBezTo>
                    <a:pt x="6536" y="10891"/>
                    <a:pt x="6658" y="10884"/>
                    <a:pt x="6783" y="10879"/>
                  </a:cubicBezTo>
                  <a:cubicBezTo>
                    <a:pt x="6852" y="10877"/>
                    <a:pt x="6922" y="10876"/>
                    <a:pt x="6992" y="10876"/>
                  </a:cubicBezTo>
                  <a:close/>
                  <a:moveTo>
                    <a:pt x="721" y="0"/>
                  </a:moveTo>
                  <a:cubicBezTo>
                    <a:pt x="705" y="0"/>
                    <a:pt x="688" y="1"/>
                    <a:pt x="671" y="2"/>
                  </a:cubicBezTo>
                  <a:cubicBezTo>
                    <a:pt x="589" y="11"/>
                    <a:pt x="512" y="39"/>
                    <a:pt x="444" y="82"/>
                  </a:cubicBezTo>
                  <a:cubicBezTo>
                    <a:pt x="379" y="123"/>
                    <a:pt x="322" y="172"/>
                    <a:pt x="274" y="231"/>
                  </a:cubicBezTo>
                  <a:cubicBezTo>
                    <a:pt x="186" y="345"/>
                    <a:pt x="120" y="469"/>
                    <a:pt x="82" y="605"/>
                  </a:cubicBezTo>
                  <a:cubicBezTo>
                    <a:pt x="61" y="671"/>
                    <a:pt x="43" y="737"/>
                    <a:pt x="34" y="805"/>
                  </a:cubicBezTo>
                  <a:cubicBezTo>
                    <a:pt x="29" y="841"/>
                    <a:pt x="25" y="875"/>
                    <a:pt x="20" y="907"/>
                  </a:cubicBezTo>
                  <a:lnTo>
                    <a:pt x="11" y="1004"/>
                  </a:lnTo>
                  <a:cubicBezTo>
                    <a:pt x="9" y="1038"/>
                    <a:pt x="7" y="1070"/>
                    <a:pt x="5" y="1104"/>
                  </a:cubicBezTo>
                  <a:lnTo>
                    <a:pt x="2" y="1202"/>
                  </a:lnTo>
                  <a:cubicBezTo>
                    <a:pt x="2" y="1233"/>
                    <a:pt x="0" y="1265"/>
                    <a:pt x="2" y="1297"/>
                  </a:cubicBezTo>
                  <a:lnTo>
                    <a:pt x="5" y="1394"/>
                  </a:lnTo>
                  <a:cubicBezTo>
                    <a:pt x="11" y="1648"/>
                    <a:pt x="34" y="1900"/>
                    <a:pt x="68" y="2151"/>
                  </a:cubicBezTo>
                  <a:cubicBezTo>
                    <a:pt x="131" y="2646"/>
                    <a:pt x="222" y="3126"/>
                    <a:pt x="258" y="3600"/>
                  </a:cubicBezTo>
                  <a:cubicBezTo>
                    <a:pt x="263" y="3659"/>
                    <a:pt x="265" y="3718"/>
                    <a:pt x="268" y="3777"/>
                  </a:cubicBezTo>
                  <a:cubicBezTo>
                    <a:pt x="272" y="3833"/>
                    <a:pt x="270" y="3892"/>
                    <a:pt x="272" y="3951"/>
                  </a:cubicBezTo>
                  <a:lnTo>
                    <a:pt x="272" y="4307"/>
                  </a:lnTo>
                  <a:cubicBezTo>
                    <a:pt x="272" y="4543"/>
                    <a:pt x="270" y="4779"/>
                    <a:pt x="270" y="5010"/>
                  </a:cubicBezTo>
                  <a:cubicBezTo>
                    <a:pt x="270" y="5942"/>
                    <a:pt x="297" y="6844"/>
                    <a:pt x="458" y="7681"/>
                  </a:cubicBezTo>
                  <a:cubicBezTo>
                    <a:pt x="469" y="7733"/>
                    <a:pt x="478" y="7785"/>
                    <a:pt x="487" y="7837"/>
                  </a:cubicBezTo>
                  <a:cubicBezTo>
                    <a:pt x="499" y="7889"/>
                    <a:pt x="512" y="7939"/>
                    <a:pt x="524" y="7991"/>
                  </a:cubicBezTo>
                  <a:cubicBezTo>
                    <a:pt x="544" y="8093"/>
                    <a:pt x="574" y="8193"/>
                    <a:pt x="598" y="8295"/>
                  </a:cubicBezTo>
                  <a:cubicBezTo>
                    <a:pt x="655" y="8492"/>
                    <a:pt x="716" y="8687"/>
                    <a:pt x="787" y="8873"/>
                  </a:cubicBezTo>
                  <a:cubicBezTo>
                    <a:pt x="925" y="9231"/>
                    <a:pt x="1079" y="9578"/>
                    <a:pt x="1254" y="9918"/>
                  </a:cubicBezTo>
                  <a:cubicBezTo>
                    <a:pt x="1417" y="10244"/>
                    <a:pt x="1582" y="10550"/>
                    <a:pt x="1734" y="10841"/>
                  </a:cubicBezTo>
                  <a:cubicBezTo>
                    <a:pt x="1888" y="11131"/>
                    <a:pt x="2029" y="11407"/>
                    <a:pt x="2151" y="11666"/>
                  </a:cubicBezTo>
                  <a:cubicBezTo>
                    <a:pt x="2213" y="11797"/>
                    <a:pt x="2271" y="11924"/>
                    <a:pt x="2321" y="12049"/>
                  </a:cubicBezTo>
                  <a:cubicBezTo>
                    <a:pt x="2349" y="12110"/>
                    <a:pt x="2374" y="12171"/>
                    <a:pt x="2398" y="12230"/>
                  </a:cubicBezTo>
                  <a:lnTo>
                    <a:pt x="2464" y="12407"/>
                  </a:lnTo>
                  <a:cubicBezTo>
                    <a:pt x="2541" y="12618"/>
                    <a:pt x="2605" y="12836"/>
                    <a:pt x="2657" y="13053"/>
                  </a:cubicBezTo>
                  <a:cubicBezTo>
                    <a:pt x="2664" y="13078"/>
                    <a:pt x="2668" y="13103"/>
                    <a:pt x="2675" y="13126"/>
                  </a:cubicBezTo>
                  <a:cubicBezTo>
                    <a:pt x="2682" y="13151"/>
                    <a:pt x="2684" y="13169"/>
                    <a:pt x="2689" y="13191"/>
                  </a:cubicBezTo>
                  <a:cubicBezTo>
                    <a:pt x="2693" y="13235"/>
                    <a:pt x="2698" y="13278"/>
                    <a:pt x="2700" y="13321"/>
                  </a:cubicBezTo>
                  <a:cubicBezTo>
                    <a:pt x="2702" y="13402"/>
                    <a:pt x="2700" y="13484"/>
                    <a:pt x="2693" y="13565"/>
                  </a:cubicBezTo>
                  <a:cubicBezTo>
                    <a:pt x="2680" y="13720"/>
                    <a:pt x="2657" y="13853"/>
                    <a:pt x="2643" y="13962"/>
                  </a:cubicBezTo>
                  <a:cubicBezTo>
                    <a:pt x="2627" y="14071"/>
                    <a:pt x="2616" y="14159"/>
                    <a:pt x="2612" y="14218"/>
                  </a:cubicBezTo>
                  <a:cubicBezTo>
                    <a:pt x="2605" y="14277"/>
                    <a:pt x="2602" y="14307"/>
                    <a:pt x="2602" y="14307"/>
                  </a:cubicBezTo>
                  <a:cubicBezTo>
                    <a:pt x="2602" y="14307"/>
                    <a:pt x="2600" y="14336"/>
                    <a:pt x="2598" y="14397"/>
                  </a:cubicBezTo>
                  <a:cubicBezTo>
                    <a:pt x="2593" y="14488"/>
                    <a:pt x="2600" y="14579"/>
                    <a:pt x="2612" y="14670"/>
                  </a:cubicBezTo>
                  <a:cubicBezTo>
                    <a:pt x="2623" y="14738"/>
                    <a:pt x="2641" y="14806"/>
                    <a:pt x="2668" y="14871"/>
                  </a:cubicBezTo>
                  <a:cubicBezTo>
                    <a:pt x="2675" y="14889"/>
                    <a:pt x="2682" y="14905"/>
                    <a:pt x="2691" y="14923"/>
                  </a:cubicBezTo>
                  <a:lnTo>
                    <a:pt x="2716" y="14978"/>
                  </a:lnTo>
                  <a:cubicBezTo>
                    <a:pt x="2727" y="14996"/>
                    <a:pt x="2736" y="15014"/>
                    <a:pt x="2748" y="15032"/>
                  </a:cubicBezTo>
                  <a:lnTo>
                    <a:pt x="2763" y="15059"/>
                  </a:lnTo>
                  <a:lnTo>
                    <a:pt x="2784" y="15089"/>
                  </a:lnTo>
                  <a:cubicBezTo>
                    <a:pt x="2836" y="15170"/>
                    <a:pt x="2904" y="15243"/>
                    <a:pt x="2983" y="15302"/>
                  </a:cubicBezTo>
                  <a:cubicBezTo>
                    <a:pt x="3006" y="15320"/>
                    <a:pt x="3029" y="15334"/>
                    <a:pt x="3051" y="15347"/>
                  </a:cubicBezTo>
                  <a:cubicBezTo>
                    <a:pt x="3076" y="15363"/>
                    <a:pt x="3101" y="15375"/>
                    <a:pt x="3128" y="15388"/>
                  </a:cubicBezTo>
                  <a:cubicBezTo>
                    <a:pt x="3183" y="15411"/>
                    <a:pt x="3239" y="15429"/>
                    <a:pt x="3298" y="15438"/>
                  </a:cubicBezTo>
                  <a:cubicBezTo>
                    <a:pt x="3312" y="15440"/>
                    <a:pt x="3328" y="15445"/>
                    <a:pt x="3344" y="15447"/>
                  </a:cubicBezTo>
                  <a:lnTo>
                    <a:pt x="3389" y="15449"/>
                  </a:lnTo>
                  <a:lnTo>
                    <a:pt x="3482" y="15449"/>
                  </a:lnTo>
                  <a:cubicBezTo>
                    <a:pt x="3548" y="15445"/>
                    <a:pt x="3609" y="15433"/>
                    <a:pt x="3670" y="15415"/>
                  </a:cubicBezTo>
                  <a:cubicBezTo>
                    <a:pt x="3799" y="15379"/>
                    <a:pt x="3920" y="15320"/>
                    <a:pt x="4028" y="15241"/>
                  </a:cubicBezTo>
                  <a:cubicBezTo>
                    <a:pt x="4085" y="15200"/>
                    <a:pt x="4137" y="15152"/>
                    <a:pt x="4187" y="15105"/>
                  </a:cubicBezTo>
                  <a:cubicBezTo>
                    <a:pt x="4212" y="15080"/>
                    <a:pt x="4235" y="15050"/>
                    <a:pt x="4260" y="15025"/>
                  </a:cubicBezTo>
                  <a:cubicBezTo>
                    <a:pt x="4285" y="14998"/>
                    <a:pt x="4307" y="14969"/>
                    <a:pt x="4328" y="14937"/>
                  </a:cubicBezTo>
                  <a:cubicBezTo>
                    <a:pt x="4418" y="14812"/>
                    <a:pt x="4486" y="14672"/>
                    <a:pt x="4527" y="14522"/>
                  </a:cubicBezTo>
                  <a:cubicBezTo>
                    <a:pt x="4606" y="14225"/>
                    <a:pt x="4616" y="13901"/>
                    <a:pt x="4629" y="13577"/>
                  </a:cubicBezTo>
                  <a:cubicBezTo>
                    <a:pt x="4634" y="13411"/>
                    <a:pt x="4647" y="13246"/>
                    <a:pt x="4668" y="13083"/>
                  </a:cubicBezTo>
                  <a:cubicBezTo>
                    <a:pt x="4672" y="13062"/>
                    <a:pt x="4674" y="13042"/>
                    <a:pt x="4679" y="13021"/>
                  </a:cubicBezTo>
                  <a:cubicBezTo>
                    <a:pt x="4681" y="13001"/>
                    <a:pt x="4686" y="12981"/>
                    <a:pt x="4690" y="12960"/>
                  </a:cubicBezTo>
                  <a:cubicBezTo>
                    <a:pt x="4697" y="12919"/>
                    <a:pt x="4708" y="12879"/>
                    <a:pt x="4718" y="12838"/>
                  </a:cubicBezTo>
                  <a:cubicBezTo>
                    <a:pt x="4722" y="12817"/>
                    <a:pt x="4729" y="12799"/>
                    <a:pt x="4736" y="12779"/>
                  </a:cubicBezTo>
                  <a:cubicBezTo>
                    <a:pt x="4742" y="12758"/>
                    <a:pt x="4749" y="12738"/>
                    <a:pt x="4756" y="12720"/>
                  </a:cubicBezTo>
                  <a:cubicBezTo>
                    <a:pt x="4763" y="12700"/>
                    <a:pt x="4770" y="12679"/>
                    <a:pt x="4776" y="12659"/>
                  </a:cubicBezTo>
                  <a:cubicBezTo>
                    <a:pt x="4783" y="12638"/>
                    <a:pt x="4792" y="12620"/>
                    <a:pt x="4801" y="12600"/>
                  </a:cubicBezTo>
                  <a:cubicBezTo>
                    <a:pt x="4810" y="12582"/>
                    <a:pt x="4820" y="12561"/>
                    <a:pt x="4826" y="12541"/>
                  </a:cubicBezTo>
                  <a:cubicBezTo>
                    <a:pt x="4835" y="12523"/>
                    <a:pt x="4844" y="12502"/>
                    <a:pt x="4856" y="12484"/>
                  </a:cubicBezTo>
                  <a:lnTo>
                    <a:pt x="4919" y="12371"/>
                  </a:lnTo>
                  <a:cubicBezTo>
                    <a:pt x="4967" y="12296"/>
                    <a:pt x="5017" y="12223"/>
                    <a:pt x="5073" y="12155"/>
                  </a:cubicBezTo>
                  <a:cubicBezTo>
                    <a:pt x="5189" y="12013"/>
                    <a:pt x="5323" y="11883"/>
                    <a:pt x="5470" y="11772"/>
                  </a:cubicBezTo>
                  <a:cubicBezTo>
                    <a:pt x="5785" y="11534"/>
                    <a:pt x="6141" y="11357"/>
                    <a:pt x="6518" y="11244"/>
                  </a:cubicBezTo>
                  <a:cubicBezTo>
                    <a:pt x="6717" y="11185"/>
                    <a:pt x="6921" y="11140"/>
                    <a:pt x="7127" y="11108"/>
                  </a:cubicBezTo>
                  <a:cubicBezTo>
                    <a:pt x="7336" y="11074"/>
                    <a:pt x="7551" y="11051"/>
                    <a:pt x="7771" y="11031"/>
                  </a:cubicBezTo>
                  <a:cubicBezTo>
                    <a:pt x="8209" y="10997"/>
                    <a:pt x="8664" y="10983"/>
                    <a:pt x="9131" y="10947"/>
                  </a:cubicBezTo>
                  <a:cubicBezTo>
                    <a:pt x="9188" y="10943"/>
                    <a:pt x="9247" y="10938"/>
                    <a:pt x="9306" y="10931"/>
                  </a:cubicBezTo>
                  <a:cubicBezTo>
                    <a:pt x="9365" y="10927"/>
                    <a:pt x="9424" y="10920"/>
                    <a:pt x="9483" y="10913"/>
                  </a:cubicBezTo>
                  <a:cubicBezTo>
                    <a:pt x="9605" y="10902"/>
                    <a:pt x="9725" y="10881"/>
                    <a:pt x="9845" y="10856"/>
                  </a:cubicBezTo>
                  <a:cubicBezTo>
                    <a:pt x="9972" y="10829"/>
                    <a:pt x="10097" y="10782"/>
                    <a:pt x="10210" y="10714"/>
                  </a:cubicBezTo>
                  <a:cubicBezTo>
                    <a:pt x="10269" y="10675"/>
                    <a:pt x="10321" y="10632"/>
                    <a:pt x="10369" y="10580"/>
                  </a:cubicBezTo>
                  <a:cubicBezTo>
                    <a:pt x="10383" y="10569"/>
                    <a:pt x="10394" y="10555"/>
                    <a:pt x="10403" y="10541"/>
                  </a:cubicBezTo>
                  <a:lnTo>
                    <a:pt x="10435" y="10501"/>
                  </a:lnTo>
                  <a:cubicBezTo>
                    <a:pt x="10455" y="10471"/>
                    <a:pt x="10473" y="10442"/>
                    <a:pt x="10491" y="10412"/>
                  </a:cubicBezTo>
                  <a:cubicBezTo>
                    <a:pt x="10553" y="10290"/>
                    <a:pt x="10591" y="10158"/>
                    <a:pt x="10603" y="10022"/>
                  </a:cubicBezTo>
                  <a:cubicBezTo>
                    <a:pt x="10614" y="9891"/>
                    <a:pt x="10607" y="9759"/>
                    <a:pt x="10584" y="9630"/>
                  </a:cubicBezTo>
                  <a:cubicBezTo>
                    <a:pt x="10562" y="9503"/>
                    <a:pt x="10530" y="9378"/>
                    <a:pt x="10485" y="9256"/>
                  </a:cubicBezTo>
                  <a:cubicBezTo>
                    <a:pt x="10442" y="9136"/>
                    <a:pt x="10396" y="9020"/>
                    <a:pt x="10351" y="8907"/>
                  </a:cubicBezTo>
                  <a:cubicBezTo>
                    <a:pt x="10306" y="8791"/>
                    <a:pt x="10263" y="8680"/>
                    <a:pt x="10231" y="8565"/>
                  </a:cubicBezTo>
                  <a:cubicBezTo>
                    <a:pt x="10197" y="8451"/>
                    <a:pt x="10176" y="8338"/>
                    <a:pt x="10167" y="8220"/>
                  </a:cubicBezTo>
                  <a:cubicBezTo>
                    <a:pt x="10167" y="8210"/>
                    <a:pt x="10166" y="8200"/>
                    <a:pt x="10166" y="8191"/>
                  </a:cubicBezTo>
                  <a:lnTo>
                    <a:pt x="10166" y="8191"/>
                  </a:lnTo>
                  <a:cubicBezTo>
                    <a:pt x="10166" y="8190"/>
                    <a:pt x="10167" y="8189"/>
                    <a:pt x="10167" y="8188"/>
                  </a:cubicBezTo>
                  <a:cubicBezTo>
                    <a:pt x="10195" y="8145"/>
                    <a:pt x="10229" y="8104"/>
                    <a:pt x="10269" y="8073"/>
                  </a:cubicBezTo>
                  <a:cubicBezTo>
                    <a:pt x="10278" y="8064"/>
                    <a:pt x="10290" y="8057"/>
                    <a:pt x="10301" y="8048"/>
                  </a:cubicBezTo>
                  <a:cubicBezTo>
                    <a:pt x="10312" y="8041"/>
                    <a:pt x="10324" y="8034"/>
                    <a:pt x="10335" y="8025"/>
                  </a:cubicBezTo>
                  <a:cubicBezTo>
                    <a:pt x="10358" y="8011"/>
                    <a:pt x="10383" y="8000"/>
                    <a:pt x="10408" y="7991"/>
                  </a:cubicBezTo>
                  <a:cubicBezTo>
                    <a:pt x="10460" y="7971"/>
                    <a:pt x="10516" y="7955"/>
                    <a:pt x="10573" y="7943"/>
                  </a:cubicBezTo>
                  <a:cubicBezTo>
                    <a:pt x="10693" y="7919"/>
                    <a:pt x="10825" y="7905"/>
                    <a:pt x="10965" y="7860"/>
                  </a:cubicBezTo>
                  <a:cubicBezTo>
                    <a:pt x="11036" y="7837"/>
                    <a:pt x="11104" y="7803"/>
                    <a:pt x="11165" y="7758"/>
                  </a:cubicBezTo>
                  <a:cubicBezTo>
                    <a:pt x="11231" y="7715"/>
                    <a:pt x="11285" y="7658"/>
                    <a:pt x="11328" y="7592"/>
                  </a:cubicBezTo>
                  <a:cubicBezTo>
                    <a:pt x="11339" y="7574"/>
                    <a:pt x="11351" y="7556"/>
                    <a:pt x="11360" y="7538"/>
                  </a:cubicBezTo>
                  <a:cubicBezTo>
                    <a:pt x="11369" y="7517"/>
                    <a:pt x="11376" y="7497"/>
                    <a:pt x="11382" y="7476"/>
                  </a:cubicBezTo>
                  <a:cubicBezTo>
                    <a:pt x="11389" y="7456"/>
                    <a:pt x="11394" y="7433"/>
                    <a:pt x="11396" y="7411"/>
                  </a:cubicBezTo>
                  <a:lnTo>
                    <a:pt x="11401" y="7377"/>
                  </a:lnTo>
                  <a:lnTo>
                    <a:pt x="11401" y="7343"/>
                  </a:lnTo>
                  <a:cubicBezTo>
                    <a:pt x="11398" y="7297"/>
                    <a:pt x="11387" y="7254"/>
                    <a:pt x="11369" y="7211"/>
                  </a:cubicBezTo>
                  <a:cubicBezTo>
                    <a:pt x="11364" y="7202"/>
                    <a:pt x="11360" y="7191"/>
                    <a:pt x="11353" y="7182"/>
                  </a:cubicBezTo>
                  <a:lnTo>
                    <a:pt x="11337" y="7152"/>
                  </a:lnTo>
                  <a:cubicBezTo>
                    <a:pt x="11323" y="7134"/>
                    <a:pt x="11310" y="7116"/>
                    <a:pt x="11294" y="7100"/>
                  </a:cubicBezTo>
                  <a:cubicBezTo>
                    <a:pt x="11231" y="7039"/>
                    <a:pt x="11153" y="6998"/>
                    <a:pt x="11070" y="6982"/>
                  </a:cubicBezTo>
                  <a:cubicBezTo>
                    <a:pt x="11025" y="6974"/>
                    <a:pt x="10979" y="6970"/>
                    <a:pt x="10933" y="6970"/>
                  </a:cubicBezTo>
                  <a:cubicBezTo>
                    <a:pt x="10903" y="6970"/>
                    <a:pt x="10873" y="6972"/>
                    <a:pt x="10843" y="6975"/>
                  </a:cubicBezTo>
                  <a:cubicBezTo>
                    <a:pt x="10768" y="6985"/>
                    <a:pt x="10696" y="7005"/>
                    <a:pt x="10627" y="7032"/>
                  </a:cubicBezTo>
                  <a:lnTo>
                    <a:pt x="10578" y="7057"/>
                  </a:lnTo>
                  <a:cubicBezTo>
                    <a:pt x="10562" y="7066"/>
                    <a:pt x="10544" y="7075"/>
                    <a:pt x="10528" y="7087"/>
                  </a:cubicBezTo>
                  <a:cubicBezTo>
                    <a:pt x="10512" y="7096"/>
                    <a:pt x="10501" y="7105"/>
                    <a:pt x="10485" y="7116"/>
                  </a:cubicBezTo>
                  <a:cubicBezTo>
                    <a:pt x="10469" y="7125"/>
                    <a:pt x="10455" y="7136"/>
                    <a:pt x="10442" y="7148"/>
                  </a:cubicBezTo>
                  <a:cubicBezTo>
                    <a:pt x="10331" y="7232"/>
                    <a:pt x="10235" y="7336"/>
                    <a:pt x="10161" y="7452"/>
                  </a:cubicBezTo>
                  <a:cubicBezTo>
                    <a:pt x="10083" y="7567"/>
                    <a:pt x="10024" y="7694"/>
                    <a:pt x="9988" y="7826"/>
                  </a:cubicBezTo>
                  <a:cubicBezTo>
                    <a:pt x="9959" y="7931"/>
                    <a:pt x="9944" y="8040"/>
                    <a:pt x="9943" y="8150"/>
                  </a:cubicBezTo>
                  <a:lnTo>
                    <a:pt x="9943" y="8150"/>
                  </a:lnTo>
                  <a:cubicBezTo>
                    <a:pt x="9923" y="8193"/>
                    <a:pt x="9908" y="8239"/>
                    <a:pt x="9898" y="8286"/>
                  </a:cubicBezTo>
                  <a:cubicBezTo>
                    <a:pt x="9870" y="8426"/>
                    <a:pt x="9864" y="8567"/>
                    <a:pt x="9882" y="8710"/>
                  </a:cubicBezTo>
                  <a:cubicBezTo>
                    <a:pt x="9893" y="8843"/>
                    <a:pt x="9916" y="8975"/>
                    <a:pt x="9938" y="9102"/>
                  </a:cubicBezTo>
                  <a:cubicBezTo>
                    <a:pt x="9961" y="9231"/>
                    <a:pt x="9984" y="9358"/>
                    <a:pt x="10000" y="9480"/>
                  </a:cubicBezTo>
                  <a:cubicBezTo>
                    <a:pt x="10018" y="9603"/>
                    <a:pt x="10022" y="9728"/>
                    <a:pt x="10018" y="9850"/>
                  </a:cubicBezTo>
                  <a:cubicBezTo>
                    <a:pt x="10013" y="9966"/>
                    <a:pt x="9986" y="10079"/>
                    <a:pt x="9938" y="10185"/>
                  </a:cubicBezTo>
                  <a:cubicBezTo>
                    <a:pt x="9888" y="10287"/>
                    <a:pt x="9818" y="10378"/>
                    <a:pt x="9728" y="10448"/>
                  </a:cubicBezTo>
                  <a:cubicBezTo>
                    <a:pt x="9682" y="10485"/>
                    <a:pt x="9635" y="10516"/>
                    <a:pt x="9585" y="10544"/>
                  </a:cubicBezTo>
                  <a:cubicBezTo>
                    <a:pt x="9554" y="10559"/>
                    <a:pt x="9524" y="10573"/>
                    <a:pt x="9494" y="10587"/>
                  </a:cubicBezTo>
                  <a:lnTo>
                    <a:pt x="9494" y="10587"/>
                  </a:lnTo>
                  <a:cubicBezTo>
                    <a:pt x="9513" y="10348"/>
                    <a:pt x="9513" y="10159"/>
                    <a:pt x="9467" y="9864"/>
                  </a:cubicBezTo>
                  <a:cubicBezTo>
                    <a:pt x="9460" y="9818"/>
                    <a:pt x="9449" y="9750"/>
                    <a:pt x="9435" y="9664"/>
                  </a:cubicBezTo>
                  <a:cubicBezTo>
                    <a:pt x="9428" y="9623"/>
                    <a:pt x="9419" y="9576"/>
                    <a:pt x="9412" y="9526"/>
                  </a:cubicBezTo>
                  <a:cubicBezTo>
                    <a:pt x="9381" y="9349"/>
                    <a:pt x="9349" y="9172"/>
                    <a:pt x="9319" y="8991"/>
                  </a:cubicBezTo>
                  <a:cubicBezTo>
                    <a:pt x="9281" y="8782"/>
                    <a:pt x="9245" y="8571"/>
                    <a:pt x="9204" y="8358"/>
                  </a:cubicBezTo>
                  <a:cubicBezTo>
                    <a:pt x="9122" y="7932"/>
                    <a:pt x="9038" y="7492"/>
                    <a:pt x="8943" y="7046"/>
                  </a:cubicBezTo>
                  <a:cubicBezTo>
                    <a:pt x="8757" y="6153"/>
                    <a:pt x="8546" y="5223"/>
                    <a:pt x="8304" y="4271"/>
                  </a:cubicBezTo>
                  <a:lnTo>
                    <a:pt x="8272" y="4142"/>
                  </a:lnTo>
                  <a:lnTo>
                    <a:pt x="8249" y="4051"/>
                  </a:lnTo>
                  <a:cubicBezTo>
                    <a:pt x="8245" y="4047"/>
                    <a:pt x="8248" y="4034"/>
                    <a:pt x="8242" y="4034"/>
                  </a:cubicBezTo>
                  <a:cubicBezTo>
                    <a:pt x="8241" y="4034"/>
                    <a:pt x="8240" y="4035"/>
                    <a:pt x="8238" y="4035"/>
                  </a:cubicBezTo>
                  <a:lnTo>
                    <a:pt x="8215" y="4038"/>
                  </a:lnTo>
                  <a:lnTo>
                    <a:pt x="8170" y="4042"/>
                  </a:lnTo>
                  <a:lnTo>
                    <a:pt x="7928" y="4072"/>
                  </a:lnTo>
                  <a:lnTo>
                    <a:pt x="7558" y="4115"/>
                  </a:lnTo>
                  <a:cubicBezTo>
                    <a:pt x="7313" y="4142"/>
                    <a:pt x="7064" y="4169"/>
                    <a:pt x="6814" y="4196"/>
                  </a:cubicBezTo>
                  <a:cubicBezTo>
                    <a:pt x="6316" y="4246"/>
                    <a:pt x="5812" y="4294"/>
                    <a:pt x="5302" y="4334"/>
                  </a:cubicBezTo>
                  <a:cubicBezTo>
                    <a:pt x="5049" y="4355"/>
                    <a:pt x="4792" y="4373"/>
                    <a:pt x="4538" y="4391"/>
                  </a:cubicBezTo>
                  <a:lnTo>
                    <a:pt x="4346" y="4405"/>
                  </a:lnTo>
                  <a:cubicBezTo>
                    <a:pt x="4282" y="4409"/>
                    <a:pt x="4221" y="4412"/>
                    <a:pt x="4160" y="4412"/>
                  </a:cubicBezTo>
                  <a:cubicBezTo>
                    <a:pt x="4042" y="4412"/>
                    <a:pt x="3933" y="4393"/>
                    <a:pt x="3849" y="4337"/>
                  </a:cubicBezTo>
                  <a:cubicBezTo>
                    <a:pt x="3765" y="4282"/>
                    <a:pt x="3697" y="4192"/>
                    <a:pt x="3636" y="4085"/>
                  </a:cubicBezTo>
                  <a:cubicBezTo>
                    <a:pt x="3607" y="4031"/>
                    <a:pt x="3580" y="3974"/>
                    <a:pt x="3550" y="3915"/>
                  </a:cubicBezTo>
                  <a:lnTo>
                    <a:pt x="3459" y="3743"/>
                  </a:lnTo>
                  <a:cubicBezTo>
                    <a:pt x="3339" y="3512"/>
                    <a:pt x="3215" y="3283"/>
                    <a:pt x="3088" y="3056"/>
                  </a:cubicBezTo>
                  <a:cubicBezTo>
                    <a:pt x="2578" y="2147"/>
                    <a:pt x="2015" y="1272"/>
                    <a:pt x="1399" y="433"/>
                  </a:cubicBezTo>
                  <a:cubicBezTo>
                    <a:pt x="1378" y="406"/>
                    <a:pt x="1358" y="379"/>
                    <a:pt x="1335" y="351"/>
                  </a:cubicBezTo>
                  <a:lnTo>
                    <a:pt x="1301" y="313"/>
                  </a:lnTo>
                  <a:lnTo>
                    <a:pt x="1265" y="274"/>
                  </a:lnTo>
                  <a:cubicBezTo>
                    <a:pt x="1242" y="249"/>
                    <a:pt x="1215" y="227"/>
                    <a:pt x="1190" y="202"/>
                  </a:cubicBezTo>
                  <a:cubicBezTo>
                    <a:pt x="1177" y="191"/>
                    <a:pt x="1161" y="179"/>
                    <a:pt x="1149" y="168"/>
                  </a:cubicBezTo>
                  <a:cubicBezTo>
                    <a:pt x="1133" y="157"/>
                    <a:pt x="1120" y="145"/>
                    <a:pt x="1104" y="136"/>
                  </a:cubicBezTo>
                  <a:cubicBezTo>
                    <a:pt x="1045" y="91"/>
                    <a:pt x="977" y="54"/>
                    <a:pt x="907" y="32"/>
                  </a:cubicBezTo>
                  <a:cubicBezTo>
                    <a:pt x="846" y="10"/>
                    <a:pt x="784"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4484214" y="3785611"/>
              <a:ext cx="69439" cy="173134"/>
            </a:xfrm>
            <a:custGeom>
              <a:avLst/>
              <a:gdLst/>
              <a:ahLst/>
              <a:cxnLst/>
              <a:rect l="l" t="t" r="r" b="b"/>
              <a:pathLst>
                <a:path w="1198" h="2987" extrusionOk="0">
                  <a:moveTo>
                    <a:pt x="764" y="1"/>
                  </a:moveTo>
                  <a:cubicBezTo>
                    <a:pt x="716" y="1"/>
                    <a:pt x="669" y="10"/>
                    <a:pt x="626" y="24"/>
                  </a:cubicBezTo>
                  <a:cubicBezTo>
                    <a:pt x="571" y="42"/>
                    <a:pt x="524" y="71"/>
                    <a:pt x="483" y="110"/>
                  </a:cubicBezTo>
                  <a:cubicBezTo>
                    <a:pt x="467" y="126"/>
                    <a:pt x="451" y="142"/>
                    <a:pt x="438" y="160"/>
                  </a:cubicBezTo>
                  <a:lnTo>
                    <a:pt x="424" y="176"/>
                  </a:lnTo>
                  <a:lnTo>
                    <a:pt x="415" y="189"/>
                  </a:lnTo>
                  <a:lnTo>
                    <a:pt x="395" y="221"/>
                  </a:lnTo>
                  <a:cubicBezTo>
                    <a:pt x="379" y="244"/>
                    <a:pt x="358" y="268"/>
                    <a:pt x="338" y="302"/>
                  </a:cubicBezTo>
                  <a:cubicBezTo>
                    <a:pt x="308" y="343"/>
                    <a:pt x="286" y="389"/>
                    <a:pt x="265" y="434"/>
                  </a:cubicBezTo>
                  <a:cubicBezTo>
                    <a:pt x="261" y="445"/>
                    <a:pt x="256" y="459"/>
                    <a:pt x="252" y="472"/>
                  </a:cubicBezTo>
                  <a:cubicBezTo>
                    <a:pt x="247" y="486"/>
                    <a:pt x="245" y="500"/>
                    <a:pt x="240" y="511"/>
                  </a:cubicBezTo>
                  <a:lnTo>
                    <a:pt x="222" y="584"/>
                  </a:lnTo>
                  <a:cubicBezTo>
                    <a:pt x="209" y="633"/>
                    <a:pt x="197" y="690"/>
                    <a:pt x="184" y="747"/>
                  </a:cubicBezTo>
                  <a:cubicBezTo>
                    <a:pt x="157" y="865"/>
                    <a:pt x="132" y="989"/>
                    <a:pt x="111" y="1105"/>
                  </a:cubicBezTo>
                  <a:cubicBezTo>
                    <a:pt x="68" y="1338"/>
                    <a:pt x="48" y="1531"/>
                    <a:pt x="48" y="1531"/>
                  </a:cubicBezTo>
                  <a:cubicBezTo>
                    <a:pt x="48" y="1531"/>
                    <a:pt x="25" y="1692"/>
                    <a:pt x="9" y="1898"/>
                  </a:cubicBezTo>
                  <a:cubicBezTo>
                    <a:pt x="0" y="2014"/>
                    <a:pt x="0" y="2127"/>
                    <a:pt x="9" y="2243"/>
                  </a:cubicBezTo>
                  <a:cubicBezTo>
                    <a:pt x="16" y="2354"/>
                    <a:pt x="41" y="2465"/>
                    <a:pt x="79" y="2572"/>
                  </a:cubicBezTo>
                  <a:cubicBezTo>
                    <a:pt x="104" y="2637"/>
                    <a:pt x="138" y="2696"/>
                    <a:pt x="179" y="2753"/>
                  </a:cubicBezTo>
                  <a:cubicBezTo>
                    <a:pt x="188" y="2764"/>
                    <a:pt x="197" y="2778"/>
                    <a:pt x="206" y="2789"/>
                  </a:cubicBezTo>
                  <a:cubicBezTo>
                    <a:pt x="215" y="2801"/>
                    <a:pt x="227" y="2812"/>
                    <a:pt x="238" y="2821"/>
                  </a:cubicBezTo>
                  <a:lnTo>
                    <a:pt x="268" y="2851"/>
                  </a:lnTo>
                  <a:cubicBezTo>
                    <a:pt x="277" y="2860"/>
                    <a:pt x="288" y="2866"/>
                    <a:pt x="297" y="2875"/>
                  </a:cubicBezTo>
                  <a:cubicBezTo>
                    <a:pt x="317" y="2889"/>
                    <a:pt x="336" y="2903"/>
                    <a:pt x="358" y="2914"/>
                  </a:cubicBezTo>
                  <a:cubicBezTo>
                    <a:pt x="376" y="2925"/>
                    <a:pt x="397" y="2937"/>
                    <a:pt x="415" y="2943"/>
                  </a:cubicBezTo>
                  <a:cubicBezTo>
                    <a:pt x="444" y="2955"/>
                    <a:pt x="476" y="2966"/>
                    <a:pt x="508" y="2973"/>
                  </a:cubicBezTo>
                  <a:cubicBezTo>
                    <a:pt x="548" y="2982"/>
                    <a:pt x="589" y="2987"/>
                    <a:pt x="630" y="2987"/>
                  </a:cubicBezTo>
                  <a:cubicBezTo>
                    <a:pt x="682" y="2987"/>
                    <a:pt x="734" y="2979"/>
                    <a:pt x="784" y="2964"/>
                  </a:cubicBezTo>
                  <a:cubicBezTo>
                    <a:pt x="859" y="2941"/>
                    <a:pt x="927" y="2903"/>
                    <a:pt x="986" y="2853"/>
                  </a:cubicBezTo>
                  <a:cubicBezTo>
                    <a:pt x="1041" y="2807"/>
                    <a:pt x="1086" y="2749"/>
                    <a:pt x="1115" y="2685"/>
                  </a:cubicBezTo>
                  <a:cubicBezTo>
                    <a:pt x="1145" y="2619"/>
                    <a:pt x="1159" y="2547"/>
                    <a:pt x="1154" y="2474"/>
                  </a:cubicBezTo>
                  <a:lnTo>
                    <a:pt x="1154" y="2474"/>
                  </a:lnTo>
                  <a:cubicBezTo>
                    <a:pt x="1129" y="2533"/>
                    <a:pt x="1088" y="2588"/>
                    <a:pt x="1038" y="2628"/>
                  </a:cubicBezTo>
                  <a:cubicBezTo>
                    <a:pt x="998" y="2667"/>
                    <a:pt x="950" y="2696"/>
                    <a:pt x="898" y="2717"/>
                  </a:cubicBezTo>
                  <a:cubicBezTo>
                    <a:pt x="846" y="2739"/>
                    <a:pt x="794" y="2755"/>
                    <a:pt x="739" y="2764"/>
                  </a:cubicBezTo>
                  <a:cubicBezTo>
                    <a:pt x="715" y="2768"/>
                    <a:pt x="690" y="2770"/>
                    <a:pt x="666" y="2770"/>
                  </a:cubicBezTo>
                  <a:cubicBezTo>
                    <a:pt x="629" y="2770"/>
                    <a:pt x="593" y="2766"/>
                    <a:pt x="558" y="2758"/>
                  </a:cubicBezTo>
                  <a:cubicBezTo>
                    <a:pt x="540" y="2753"/>
                    <a:pt x="522" y="2746"/>
                    <a:pt x="503" y="2739"/>
                  </a:cubicBezTo>
                  <a:lnTo>
                    <a:pt x="472" y="2724"/>
                  </a:lnTo>
                  <a:cubicBezTo>
                    <a:pt x="458" y="2715"/>
                    <a:pt x="447" y="2705"/>
                    <a:pt x="435" y="2696"/>
                  </a:cubicBezTo>
                  <a:cubicBezTo>
                    <a:pt x="426" y="2692"/>
                    <a:pt x="422" y="2687"/>
                    <a:pt x="415" y="2681"/>
                  </a:cubicBezTo>
                  <a:lnTo>
                    <a:pt x="395" y="2662"/>
                  </a:lnTo>
                  <a:cubicBezTo>
                    <a:pt x="388" y="2656"/>
                    <a:pt x="381" y="2649"/>
                    <a:pt x="376" y="2642"/>
                  </a:cubicBezTo>
                  <a:cubicBezTo>
                    <a:pt x="370" y="2633"/>
                    <a:pt x="363" y="2626"/>
                    <a:pt x="356" y="2617"/>
                  </a:cubicBezTo>
                  <a:cubicBezTo>
                    <a:pt x="327" y="2578"/>
                    <a:pt x="304" y="2535"/>
                    <a:pt x="286" y="2490"/>
                  </a:cubicBezTo>
                  <a:cubicBezTo>
                    <a:pt x="256" y="2404"/>
                    <a:pt x="236" y="2313"/>
                    <a:pt x="229" y="2223"/>
                  </a:cubicBezTo>
                  <a:cubicBezTo>
                    <a:pt x="222" y="2121"/>
                    <a:pt x="222" y="2016"/>
                    <a:pt x="229" y="1914"/>
                  </a:cubicBezTo>
                  <a:cubicBezTo>
                    <a:pt x="245" y="1713"/>
                    <a:pt x="265" y="1556"/>
                    <a:pt x="265" y="1556"/>
                  </a:cubicBezTo>
                  <a:cubicBezTo>
                    <a:pt x="265" y="1556"/>
                    <a:pt x="288" y="1368"/>
                    <a:pt x="327" y="1141"/>
                  </a:cubicBezTo>
                  <a:cubicBezTo>
                    <a:pt x="347" y="1028"/>
                    <a:pt x="372" y="908"/>
                    <a:pt x="399" y="794"/>
                  </a:cubicBezTo>
                  <a:cubicBezTo>
                    <a:pt x="410" y="738"/>
                    <a:pt x="424" y="683"/>
                    <a:pt x="438" y="633"/>
                  </a:cubicBezTo>
                  <a:cubicBezTo>
                    <a:pt x="442" y="609"/>
                    <a:pt x="449" y="586"/>
                    <a:pt x="456" y="563"/>
                  </a:cubicBezTo>
                  <a:cubicBezTo>
                    <a:pt x="458" y="550"/>
                    <a:pt x="460" y="545"/>
                    <a:pt x="463" y="536"/>
                  </a:cubicBezTo>
                  <a:cubicBezTo>
                    <a:pt x="465" y="529"/>
                    <a:pt x="467" y="522"/>
                    <a:pt x="469" y="513"/>
                  </a:cubicBezTo>
                  <a:cubicBezTo>
                    <a:pt x="499" y="454"/>
                    <a:pt x="533" y="398"/>
                    <a:pt x="574" y="343"/>
                  </a:cubicBezTo>
                  <a:lnTo>
                    <a:pt x="596" y="312"/>
                  </a:lnTo>
                  <a:lnTo>
                    <a:pt x="612" y="291"/>
                  </a:lnTo>
                  <a:cubicBezTo>
                    <a:pt x="619" y="282"/>
                    <a:pt x="626" y="273"/>
                    <a:pt x="635" y="266"/>
                  </a:cubicBezTo>
                  <a:cubicBezTo>
                    <a:pt x="690" y="213"/>
                    <a:pt x="769" y="198"/>
                    <a:pt x="851" y="198"/>
                  </a:cubicBezTo>
                  <a:cubicBezTo>
                    <a:pt x="881" y="198"/>
                    <a:pt x="911" y="200"/>
                    <a:pt x="941" y="203"/>
                  </a:cubicBezTo>
                  <a:cubicBezTo>
                    <a:pt x="996" y="207"/>
                    <a:pt x="1050" y="217"/>
                    <a:pt x="1102" y="234"/>
                  </a:cubicBezTo>
                  <a:lnTo>
                    <a:pt x="1102" y="234"/>
                  </a:lnTo>
                  <a:cubicBezTo>
                    <a:pt x="1107" y="238"/>
                    <a:pt x="1113" y="242"/>
                    <a:pt x="1118" y="246"/>
                  </a:cubicBezTo>
                  <a:cubicBezTo>
                    <a:pt x="1122" y="248"/>
                    <a:pt x="1127" y="250"/>
                    <a:pt x="1131" y="253"/>
                  </a:cubicBezTo>
                  <a:cubicBezTo>
                    <a:pt x="1134" y="255"/>
                    <a:pt x="1138" y="255"/>
                    <a:pt x="1140" y="257"/>
                  </a:cubicBezTo>
                  <a:lnTo>
                    <a:pt x="1165" y="257"/>
                  </a:lnTo>
                  <a:cubicBezTo>
                    <a:pt x="1170" y="257"/>
                    <a:pt x="1177" y="253"/>
                    <a:pt x="1181" y="248"/>
                  </a:cubicBezTo>
                  <a:cubicBezTo>
                    <a:pt x="1186" y="246"/>
                    <a:pt x="1190" y="239"/>
                    <a:pt x="1193" y="234"/>
                  </a:cubicBezTo>
                  <a:cubicBezTo>
                    <a:pt x="1195" y="228"/>
                    <a:pt x="1197" y="219"/>
                    <a:pt x="1197" y="212"/>
                  </a:cubicBezTo>
                  <a:lnTo>
                    <a:pt x="1197" y="205"/>
                  </a:lnTo>
                  <a:lnTo>
                    <a:pt x="1197" y="203"/>
                  </a:lnTo>
                  <a:lnTo>
                    <a:pt x="1197" y="200"/>
                  </a:lnTo>
                  <a:lnTo>
                    <a:pt x="1193" y="194"/>
                  </a:lnTo>
                  <a:cubicBezTo>
                    <a:pt x="1193" y="191"/>
                    <a:pt x="1193" y="191"/>
                    <a:pt x="1190" y="189"/>
                  </a:cubicBezTo>
                  <a:lnTo>
                    <a:pt x="1186" y="187"/>
                  </a:lnTo>
                  <a:lnTo>
                    <a:pt x="1183" y="182"/>
                  </a:lnTo>
                  <a:cubicBezTo>
                    <a:pt x="1181" y="180"/>
                    <a:pt x="1177" y="176"/>
                    <a:pt x="1174" y="173"/>
                  </a:cubicBezTo>
                  <a:cubicBezTo>
                    <a:pt x="1170" y="169"/>
                    <a:pt x="1168" y="164"/>
                    <a:pt x="1163" y="162"/>
                  </a:cubicBezTo>
                  <a:cubicBezTo>
                    <a:pt x="1111" y="114"/>
                    <a:pt x="1052" y="78"/>
                    <a:pt x="988" y="51"/>
                  </a:cubicBezTo>
                  <a:cubicBezTo>
                    <a:pt x="916" y="19"/>
                    <a:pt x="841" y="1"/>
                    <a:pt x="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4507573" y="3716808"/>
              <a:ext cx="358788" cy="397623"/>
            </a:xfrm>
            <a:custGeom>
              <a:avLst/>
              <a:gdLst/>
              <a:ahLst/>
              <a:cxnLst/>
              <a:rect l="l" t="t" r="r" b="b"/>
              <a:pathLst>
                <a:path w="6190" h="6860" extrusionOk="0">
                  <a:moveTo>
                    <a:pt x="4729" y="0"/>
                  </a:moveTo>
                  <a:lnTo>
                    <a:pt x="4729" y="0"/>
                  </a:lnTo>
                  <a:cubicBezTo>
                    <a:pt x="4743" y="290"/>
                    <a:pt x="4761" y="487"/>
                    <a:pt x="4863" y="814"/>
                  </a:cubicBezTo>
                  <a:cubicBezTo>
                    <a:pt x="4877" y="857"/>
                    <a:pt x="4897" y="923"/>
                    <a:pt x="4924" y="1004"/>
                  </a:cubicBezTo>
                  <a:cubicBezTo>
                    <a:pt x="4938" y="1045"/>
                    <a:pt x="4952" y="1090"/>
                    <a:pt x="4968" y="1138"/>
                  </a:cubicBezTo>
                  <a:cubicBezTo>
                    <a:pt x="4988" y="1202"/>
                    <a:pt x="5011" y="1267"/>
                    <a:pt x="5031" y="1333"/>
                  </a:cubicBezTo>
                  <a:cubicBezTo>
                    <a:pt x="5056" y="1403"/>
                    <a:pt x="5081" y="1476"/>
                    <a:pt x="5106" y="1546"/>
                  </a:cubicBezTo>
                  <a:cubicBezTo>
                    <a:pt x="5206" y="1839"/>
                    <a:pt x="5319" y="2156"/>
                    <a:pt x="5450" y="2478"/>
                  </a:cubicBezTo>
                  <a:cubicBezTo>
                    <a:pt x="5516" y="2639"/>
                    <a:pt x="5582" y="2800"/>
                    <a:pt x="5654" y="2963"/>
                  </a:cubicBezTo>
                  <a:cubicBezTo>
                    <a:pt x="5725" y="3124"/>
                    <a:pt x="5797" y="3283"/>
                    <a:pt x="5861" y="3439"/>
                  </a:cubicBezTo>
                  <a:lnTo>
                    <a:pt x="5886" y="3498"/>
                  </a:lnTo>
                  <a:lnTo>
                    <a:pt x="5906" y="3555"/>
                  </a:lnTo>
                  <a:lnTo>
                    <a:pt x="5915" y="3575"/>
                  </a:lnTo>
                  <a:lnTo>
                    <a:pt x="5906" y="3577"/>
                  </a:lnTo>
                  <a:lnTo>
                    <a:pt x="5786" y="3616"/>
                  </a:lnTo>
                  <a:lnTo>
                    <a:pt x="5550" y="3691"/>
                  </a:lnTo>
                  <a:lnTo>
                    <a:pt x="5435" y="3725"/>
                  </a:lnTo>
                  <a:lnTo>
                    <a:pt x="5353" y="3752"/>
                  </a:lnTo>
                  <a:lnTo>
                    <a:pt x="5296" y="3770"/>
                  </a:lnTo>
                  <a:lnTo>
                    <a:pt x="5280" y="3775"/>
                  </a:lnTo>
                  <a:cubicBezTo>
                    <a:pt x="5278" y="3777"/>
                    <a:pt x="5278" y="3784"/>
                    <a:pt x="5278" y="3788"/>
                  </a:cubicBezTo>
                  <a:lnTo>
                    <a:pt x="5271" y="3815"/>
                  </a:lnTo>
                  <a:lnTo>
                    <a:pt x="5237" y="3972"/>
                  </a:lnTo>
                  <a:cubicBezTo>
                    <a:pt x="5228" y="4008"/>
                    <a:pt x="5221" y="4044"/>
                    <a:pt x="5212" y="4081"/>
                  </a:cubicBezTo>
                  <a:cubicBezTo>
                    <a:pt x="5196" y="4153"/>
                    <a:pt x="5178" y="4223"/>
                    <a:pt x="5162" y="4291"/>
                  </a:cubicBezTo>
                  <a:cubicBezTo>
                    <a:pt x="5128" y="4427"/>
                    <a:pt x="5094" y="4554"/>
                    <a:pt x="5058" y="4668"/>
                  </a:cubicBezTo>
                  <a:cubicBezTo>
                    <a:pt x="5004" y="4851"/>
                    <a:pt x="4938" y="5030"/>
                    <a:pt x="4861" y="5205"/>
                  </a:cubicBezTo>
                  <a:cubicBezTo>
                    <a:pt x="4832" y="5266"/>
                    <a:pt x="4809" y="5314"/>
                    <a:pt x="4793" y="5346"/>
                  </a:cubicBezTo>
                  <a:cubicBezTo>
                    <a:pt x="4775" y="5377"/>
                    <a:pt x="4768" y="5393"/>
                    <a:pt x="4768" y="5393"/>
                  </a:cubicBezTo>
                  <a:cubicBezTo>
                    <a:pt x="4768" y="5393"/>
                    <a:pt x="4759" y="5411"/>
                    <a:pt x="4741" y="5443"/>
                  </a:cubicBezTo>
                  <a:cubicBezTo>
                    <a:pt x="4725" y="5475"/>
                    <a:pt x="4698" y="5520"/>
                    <a:pt x="4661" y="5577"/>
                  </a:cubicBezTo>
                  <a:cubicBezTo>
                    <a:pt x="4564" y="5733"/>
                    <a:pt x="4444" y="5876"/>
                    <a:pt x="4308" y="6001"/>
                  </a:cubicBezTo>
                  <a:cubicBezTo>
                    <a:pt x="4215" y="6085"/>
                    <a:pt x="4115" y="6157"/>
                    <a:pt x="4006" y="6218"/>
                  </a:cubicBezTo>
                  <a:cubicBezTo>
                    <a:pt x="3884" y="6289"/>
                    <a:pt x="3752" y="6343"/>
                    <a:pt x="3616" y="6384"/>
                  </a:cubicBezTo>
                  <a:cubicBezTo>
                    <a:pt x="3331" y="6470"/>
                    <a:pt x="2998" y="6508"/>
                    <a:pt x="2653" y="6542"/>
                  </a:cubicBezTo>
                  <a:cubicBezTo>
                    <a:pt x="2308" y="6577"/>
                    <a:pt x="1959" y="6604"/>
                    <a:pt x="1615" y="6622"/>
                  </a:cubicBezTo>
                  <a:cubicBezTo>
                    <a:pt x="1531" y="6626"/>
                    <a:pt x="1445" y="6631"/>
                    <a:pt x="1361" y="6633"/>
                  </a:cubicBezTo>
                  <a:cubicBezTo>
                    <a:pt x="1342" y="6635"/>
                    <a:pt x="1323" y="6636"/>
                    <a:pt x="1304" y="6636"/>
                  </a:cubicBezTo>
                  <a:cubicBezTo>
                    <a:pt x="1252" y="6636"/>
                    <a:pt x="1200" y="6629"/>
                    <a:pt x="1148" y="6617"/>
                  </a:cubicBezTo>
                  <a:cubicBezTo>
                    <a:pt x="1120" y="6608"/>
                    <a:pt x="1093" y="6597"/>
                    <a:pt x="1071" y="6579"/>
                  </a:cubicBezTo>
                  <a:cubicBezTo>
                    <a:pt x="1043" y="6561"/>
                    <a:pt x="1021" y="6538"/>
                    <a:pt x="1000" y="6515"/>
                  </a:cubicBezTo>
                  <a:cubicBezTo>
                    <a:pt x="975" y="6488"/>
                    <a:pt x="955" y="6461"/>
                    <a:pt x="932" y="6429"/>
                  </a:cubicBezTo>
                  <a:cubicBezTo>
                    <a:pt x="910" y="6400"/>
                    <a:pt x="889" y="6370"/>
                    <a:pt x="867" y="6341"/>
                  </a:cubicBezTo>
                  <a:lnTo>
                    <a:pt x="572" y="5937"/>
                  </a:lnTo>
                  <a:cubicBezTo>
                    <a:pt x="370" y="5663"/>
                    <a:pt x="227" y="5531"/>
                    <a:pt x="1" y="5343"/>
                  </a:cubicBezTo>
                  <a:lnTo>
                    <a:pt x="1" y="5343"/>
                  </a:lnTo>
                  <a:cubicBezTo>
                    <a:pt x="112" y="5613"/>
                    <a:pt x="196" y="5792"/>
                    <a:pt x="393" y="6066"/>
                  </a:cubicBezTo>
                  <a:lnTo>
                    <a:pt x="690" y="6474"/>
                  </a:lnTo>
                  <a:lnTo>
                    <a:pt x="756" y="6563"/>
                  </a:lnTo>
                  <a:cubicBezTo>
                    <a:pt x="780" y="6597"/>
                    <a:pt x="808" y="6631"/>
                    <a:pt x="837" y="6663"/>
                  </a:cubicBezTo>
                  <a:cubicBezTo>
                    <a:pt x="869" y="6701"/>
                    <a:pt x="905" y="6733"/>
                    <a:pt x="944" y="6762"/>
                  </a:cubicBezTo>
                  <a:cubicBezTo>
                    <a:pt x="987" y="6792"/>
                    <a:pt x="1034" y="6817"/>
                    <a:pt x="1086" y="6830"/>
                  </a:cubicBezTo>
                  <a:cubicBezTo>
                    <a:pt x="1158" y="6850"/>
                    <a:pt x="1233" y="6860"/>
                    <a:pt x="1308" y="6860"/>
                  </a:cubicBezTo>
                  <a:cubicBezTo>
                    <a:pt x="1329" y="6860"/>
                    <a:pt x="1349" y="6859"/>
                    <a:pt x="1370" y="6858"/>
                  </a:cubicBezTo>
                  <a:cubicBezTo>
                    <a:pt x="1456" y="6853"/>
                    <a:pt x="1540" y="6851"/>
                    <a:pt x="1628" y="6846"/>
                  </a:cubicBezTo>
                  <a:cubicBezTo>
                    <a:pt x="1973" y="6826"/>
                    <a:pt x="2329" y="6799"/>
                    <a:pt x="2676" y="6765"/>
                  </a:cubicBezTo>
                  <a:cubicBezTo>
                    <a:pt x="3022" y="6731"/>
                    <a:pt x="3367" y="6692"/>
                    <a:pt x="3682" y="6597"/>
                  </a:cubicBezTo>
                  <a:cubicBezTo>
                    <a:pt x="3832" y="6552"/>
                    <a:pt x="3979" y="6490"/>
                    <a:pt x="4115" y="6413"/>
                  </a:cubicBezTo>
                  <a:cubicBezTo>
                    <a:pt x="4238" y="6343"/>
                    <a:pt x="4351" y="6261"/>
                    <a:pt x="4455" y="6166"/>
                  </a:cubicBezTo>
                  <a:cubicBezTo>
                    <a:pt x="4607" y="6028"/>
                    <a:pt x="4739" y="5869"/>
                    <a:pt x="4847" y="5695"/>
                  </a:cubicBezTo>
                  <a:cubicBezTo>
                    <a:pt x="4888" y="5633"/>
                    <a:pt x="4915" y="5584"/>
                    <a:pt x="4934" y="5550"/>
                  </a:cubicBezTo>
                  <a:lnTo>
                    <a:pt x="4961" y="5497"/>
                  </a:lnTo>
                  <a:cubicBezTo>
                    <a:pt x="4961" y="5497"/>
                    <a:pt x="4972" y="5479"/>
                    <a:pt x="4990" y="5445"/>
                  </a:cubicBezTo>
                  <a:cubicBezTo>
                    <a:pt x="5008" y="5411"/>
                    <a:pt x="5031" y="5361"/>
                    <a:pt x="5063" y="5296"/>
                  </a:cubicBezTo>
                  <a:cubicBezTo>
                    <a:pt x="5142" y="5112"/>
                    <a:pt x="5212" y="4924"/>
                    <a:pt x="5269" y="4733"/>
                  </a:cubicBezTo>
                  <a:cubicBezTo>
                    <a:pt x="5305" y="4616"/>
                    <a:pt x="5342" y="4484"/>
                    <a:pt x="5376" y="4346"/>
                  </a:cubicBezTo>
                  <a:cubicBezTo>
                    <a:pt x="5394" y="4276"/>
                    <a:pt x="5412" y="4203"/>
                    <a:pt x="5428" y="4130"/>
                  </a:cubicBezTo>
                  <a:lnTo>
                    <a:pt x="5469" y="3947"/>
                  </a:lnTo>
                  <a:lnTo>
                    <a:pt x="5852" y="3829"/>
                  </a:lnTo>
                  <a:lnTo>
                    <a:pt x="5972" y="3790"/>
                  </a:lnTo>
                  <a:lnTo>
                    <a:pt x="6085" y="3754"/>
                  </a:lnTo>
                  <a:lnTo>
                    <a:pt x="6146" y="3736"/>
                  </a:lnTo>
                  <a:lnTo>
                    <a:pt x="6176" y="3725"/>
                  </a:lnTo>
                  <a:cubicBezTo>
                    <a:pt x="6180" y="3725"/>
                    <a:pt x="6187" y="3722"/>
                    <a:pt x="6189" y="3720"/>
                  </a:cubicBezTo>
                  <a:lnTo>
                    <a:pt x="6185" y="3704"/>
                  </a:lnTo>
                  <a:cubicBezTo>
                    <a:pt x="6174" y="3663"/>
                    <a:pt x="6160" y="3623"/>
                    <a:pt x="6149" y="3582"/>
                  </a:cubicBezTo>
                  <a:lnTo>
                    <a:pt x="6128" y="3521"/>
                  </a:lnTo>
                  <a:lnTo>
                    <a:pt x="6115" y="3480"/>
                  </a:lnTo>
                  <a:lnTo>
                    <a:pt x="6092" y="3416"/>
                  </a:lnTo>
                  <a:lnTo>
                    <a:pt x="6067" y="3355"/>
                  </a:lnTo>
                  <a:cubicBezTo>
                    <a:pt x="5999" y="3190"/>
                    <a:pt x="5924" y="3033"/>
                    <a:pt x="5856" y="2872"/>
                  </a:cubicBezTo>
                  <a:cubicBezTo>
                    <a:pt x="5788" y="2714"/>
                    <a:pt x="5720" y="2553"/>
                    <a:pt x="5654" y="2394"/>
                  </a:cubicBezTo>
                  <a:cubicBezTo>
                    <a:pt x="5527" y="2077"/>
                    <a:pt x="5414" y="1764"/>
                    <a:pt x="5314" y="1474"/>
                  </a:cubicBezTo>
                  <a:cubicBezTo>
                    <a:pt x="5289" y="1403"/>
                    <a:pt x="5267" y="1331"/>
                    <a:pt x="5242" y="1263"/>
                  </a:cubicBezTo>
                  <a:lnTo>
                    <a:pt x="5178" y="1070"/>
                  </a:lnTo>
                  <a:lnTo>
                    <a:pt x="5135" y="936"/>
                  </a:lnTo>
                  <a:cubicBezTo>
                    <a:pt x="5106" y="857"/>
                    <a:pt x="5088" y="791"/>
                    <a:pt x="5074" y="746"/>
                  </a:cubicBezTo>
                  <a:cubicBezTo>
                    <a:pt x="4970" y="424"/>
                    <a:pt x="4879" y="252"/>
                    <a:pt x="4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4435467" y="3979556"/>
              <a:ext cx="283842" cy="257469"/>
            </a:xfrm>
            <a:custGeom>
              <a:avLst/>
              <a:gdLst/>
              <a:ahLst/>
              <a:cxnLst/>
              <a:rect l="l" t="t" r="r" b="b"/>
              <a:pathLst>
                <a:path w="4897" h="4442" extrusionOk="0">
                  <a:moveTo>
                    <a:pt x="163" y="1"/>
                  </a:moveTo>
                  <a:lnTo>
                    <a:pt x="163" y="1"/>
                  </a:lnTo>
                  <a:cubicBezTo>
                    <a:pt x="177" y="74"/>
                    <a:pt x="190" y="139"/>
                    <a:pt x="202" y="200"/>
                  </a:cubicBezTo>
                  <a:cubicBezTo>
                    <a:pt x="215" y="262"/>
                    <a:pt x="222" y="325"/>
                    <a:pt x="236" y="384"/>
                  </a:cubicBezTo>
                  <a:cubicBezTo>
                    <a:pt x="249" y="445"/>
                    <a:pt x="258" y="509"/>
                    <a:pt x="274" y="575"/>
                  </a:cubicBezTo>
                  <a:cubicBezTo>
                    <a:pt x="281" y="609"/>
                    <a:pt x="290" y="643"/>
                    <a:pt x="297" y="679"/>
                  </a:cubicBezTo>
                  <a:cubicBezTo>
                    <a:pt x="306" y="715"/>
                    <a:pt x="313" y="754"/>
                    <a:pt x="322" y="794"/>
                  </a:cubicBezTo>
                  <a:cubicBezTo>
                    <a:pt x="331" y="835"/>
                    <a:pt x="347" y="903"/>
                    <a:pt x="361" y="987"/>
                  </a:cubicBezTo>
                  <a:cubicBezTo>
                    <a:pt x="367" y="1028"/>
                    <a:pt x="374" y="1073"/>
                    <a:pt x="383" y="1121"/>
                  </a:cubicBezTo>
                  <a:lnTo>
                    <a:pt x="385" y="1134"/>
                  </a:lnTo>
                  <a:cubicBezTo>
                    <a:pt x="385" y="1141"/>
                    <a:pt x="388" y="1148"/>
                    <a:pt x="388" y="1155"/>
                  </a:cubicBezTo>
                  <a:cubicBezTo>
                    <a:pt x="390" y="1171"/>
                    <a:pt x="392" y="1184"/>
                    <a:pt x="392" y="1198"/>
                  </a:cubicBezTo>
                  <a:lnTo>
                    <a:pt x="404" y="1282"/>
                  </a:lnTo>
                  <a:cubicBezTo>
                    <a:pt x="410" y="1338"/>
                    <a:pt x="417" y="1400"/>
                    <a:pt x="422" y="1461"/>
                  </a:cubicBezTo>
                  <a:cubicBezTo>
                    <a:pt x="460" y="2003"/>
                    <a:pt x="429" y="2549"/>
                    <a:pt x="322" y="3082"/>
                  </a:cubicBezTo>
                  <a:cubicBezTo>
                    <a:pt x="272" y="3345"/>
                    <a:pt x="202" y="3603"/>
                    <a:pt x="118" y="3855"/>
                  </a:cubicBezTo>
                  <a:lnTo>
                    <a:pt x="20" y="4131"/>
                  </a:lnTo>
                  <a:lnTo>
                    <a:pt x="5" y="4174"/>
                  </a:lnTo>
                  <a:lnTo>
                    <a:pt x="0" y="4184"/>
                  </a:lnTo>
                  <a:cubicBezTo>
                    <a:pt x="5" y="4186"/>
                    <a:pt x="9" y="4186"/>
                    <a:pt x="11" y="4186"/>
                  </a:cubicBezTo>
                  <a:lnTo>
                    <a:pt x="34" y="4190"/>
                  </a:lnTo>
                  <a:lnTo>
                    <a:pt x="122" y="4204"/>
                  </a:lnTo>
                  <a:lnTo>
                    <a:pt x="281" y="4227"/>
                  </a:lnTo>
                  <a:lnTo>
                    <a:pt x="603" y="4276"/>
                  </a:lnTo>
                  <a:cubicBezTo>
                    <a:pt x="800" y="4304"/>
                    <a:pt x="964" y="4326"/>
                    <a:pt x="1077" y="4340"/>
                  </a:cubicBezTo>
                  <a:lnTo>
                    <a:pt x="1256" y="4363"/>
                  </a:lnTo>
                  <a:lnTo>
                    <a:pt x="1435" y="4383"/>
                  </a:lnTo>
                  <a:cubicBezTo>
                    <a:pt x="1548" y="4394"/>
                    <a:pt x="1714" y="4410"/>
                    <a:pt x="1916" y="4424"/>
                  </a:cubicBezTo>
                  <a:cubicBezTo>
                    <a:pt x="2075" y="4433"/>
                    <a:pt x="2257" y="4442"/>
                    <a:pt x="2454" y="4442"/>
                  </a:cubicBezTo>
                  <a:cubicBezTo>
                    <a:pt x="2507" y="4442"/>
                    <a:pt x="2560" y="4441"/>
                    <a:pt x="2614" y="4440"/>
                  </a:cubicBezTo>
                  <a:cubicBezTo>
                    <a:pt x="2890" y="4435"/>
                    <a:pt x="3167" y="4412"/>
                    <a:pt x="3441" y="4372"/>
                  </a:cubicBezTo>
                  <a:lnTo>
                    <a:pt x="3548" y="4356"/>
                  </a:lnTo>
                  <a:lnTo>
                    <a:pt x="3654" y="4335"/>
                  </a:lnTo>
                  <a:lnTo>
                    <a:pt x="3763" y="4315"/>
                  </a:lnTo>
                  <a:cubicBezTo>
                    <a:pt x="3799" y="4306"/>
                    <a:pt x="3836" y="4299"/>
                    <a:pt x="3872" y="4290"/>
                  </a:cubicBezTo>
                  <a:cubicBezTo>
                    <a:pt x="4017" y="4254"/>
                    <a:pt x="4158" y="4202"/>
                    <a:pt x="4294" y="4138"/>
                  </a:cubicBezTo>
                  <a:cubicBezTo>
                    <a:pt x="4430" y="4072"/>
                    <a:pt x="4554" y="3982"/>
                    <a:pt x="4661" y="3873"/>
                  </a:cubicBezTo>
                  <a:cubicBezTo>
                    <a:pt x="4711" y="3816"/>
                    <a:pt x="4756" y="3753"/>
                    <a:pt x="4792" y="3687"/>
                  </a:cubicBezTo>
                  <a:cubicBezTo>
                    <a:pt x="4808" y="3653"/>
                    <a:pt x="4824" y="3619"/>
                    <a:pt x="4838" y="3585"/>
                  </a:cubicBezTo>
                  <a:cubicBezTo>
                    <a:pt x="4845" y="3567"/>
                    <a:pt x="4849" y="3551"/>
                    <a:pt x="4854" y="3533"/>
                  </a:cubicBezTo>
                  <a:cubicBezTo>
                    <a:pt x="4858" y="3517"/>
                    <a:pt x="4863" y="3501"/>
                    <a:pt x="4867" y="3485"/>
                  </a:cubicBezTo>
                  <a:cubicBezTo>
                    <a:pt x="4892" y="3374"/>
                    <a:pt x="4897" y="3259"/>
                    <a:pt x="4876" y="3145"/>
                  </a:cubicBezTo>
                  <a:cubicBezTo>
                    <a:pt x="4867" y="3073"/>
                    <a:pt x="4847" y="3000"/>
                    <a:pt x="4822" y="2930"/>
                  </a:cubicBezTo>
                  <a:cubicBezTo>
                    <a:pt x="4795" y="2853"/>
                    <a:pt x="4758" y="2778"/>
                    <a:pt x="4713" y="2710"/>
                  </a:cubicBezTo>
                  <a:cubicBezTo>
                    <a:pt x="4695" y="2678"/>
                    <a:pt x="4675" y="2649"/>
                    <a:pt x="4654" y="2622"/>
                  </a:cubicBezTo>
                  <a:cubicBezTo>
                    <a:pt x="4634" y="2592"/>
                    <a:pt x="4611" y="2567"/>
                    <a:pt x="4591" y="2542"/>
                  </a:cubicBezTo>
                  <a:cubicBezTo>
                    <a:pt x="4500" y="2445"/>
                    <a:pt x="4400" y="2356"/>
                    <a:pt x="4291" y="2277"/>
                  </a:cubicBezTo>
                  <a:lnTo>
                    <a:pt x="4291" y="2277"/>
                  </a:lnTo>
                  <a:cubicBezTo>
                    <a:pt x="4353" y="2411"/>
                    <a:pt x="4402" y="2520"/>
                    <a:pt x="4455" y="2633"/>
                  </a:cubicBezTo>
                  <a:cubicBezTo>
                    <a:pt x="4466" y="2660"/>
                    <a:pt x="4480" y="2690"/>
                    <a:pt x="4493" y="2717"/>
                  </a:cubicBezTo>
                  <a:cubicBezTo>
                    <a:pt x="4507" y="2746"/>
                    <a:pt x="4520" y="2776"/>
                    <a:pt x="4534" y="2805"/>
                  </a:cubicBezTo>
                  <a:cubicBezTo>
                    <a:pt x="4561" y="2866"/>
                    <a:pt x="4588" y="2932"/>
                    <a:pt x="4613" y="3005"/>
                  </a:cubicBezTo>
                  <a:cubicBezTo>
                    <a:pt x="4634" y="3061"/>
                    <a:pt x="4650" y="3118"/>
                    <a:pt x="4659" y="3179"/>
                  </a:cubicBezTo>
                  <a:cubicBezTo>
                    <a:pt x="4672" y="3263"/>
                    <a:pt x="4670" y="3349"/>
                    <a:pt x="4650" y="3433"/>
                  </a:cubicBezTo>
                  <a:cubicBezTo>
                    <a:pt x="4647" y="3444"/>
                    <a:pt x="4643" y="3456"/>
                    <a:pt x="4641" y="3467"/>
                  </a:cubicBezTo>
                  <a:cubicBezTo>
                    <a:pt x="4638" y="3481"/>
                    <a:pt x="4634" y="3494"/>
                    <a:pt x="4629" y="3506"/>
                  </a:cubicBezTo>
                  <a:cubicBezTo>
                    <a:pt x="4618" y="3533"/>
                    <a:pt x="4607" y="3558"/>
                    <a:pt x="4595" y="3580"/>
                  </a:cubicBezTo>
                  <a:cubicBezTo>
                    <a:pt x="4568" y="3633"/>
                    <a:pt x="4534" y="3678"/>
                    <a:pt x="4495" y="3721"/>
                  </a:cubicBezTo>
                  <a:cubicBezTo>
                    <a:pt x="4409" y="3809"/>
                    <a:pt x="4307" y="3884"/>
                    <a:pt x="4194" y="3936"/>
                  </a:cubicBezTo>
                  <a:cubicBezTo>
                    <a:pt x="4074" y="3995"/>
                    <a:pt x="3947" y="4041"/>
                    <a:pt x="3815" y="4072"/>
                  </a:cubicBezTo>
                  <a:cubicBezTo>
                    <a:pt x="3784" y="4081"/>
                    <a:pt x="3750" y="4088"/>
                    <a:pt x="3716" y="4095"/>
                  </a:cubicBezTo>
                  <a:lnTo>
                    <a:pt x="3614" y="4115"/>
                  </a:lnTo>
                  <a:lnTo>
                    <a:pt x="3509" y="4136"/>
                  </a:lnTo>
                  <a:lnTo>
                    <a:pt x="3407" y="4152"/>
                  </a:lnTo>
                  <a:cubicBezTo>
                    <a:pt x="3142" y="4190"/>
                    <a:pt x="2877" y="4213"/>
                    <a:pt x="2609" y="4218"/>
                  </a:cubicBezTo>
                  <a:cubicBezTo>
                    <a:pt x="2564" y="4218"/>
                    <a:pt x="2519" y="4219"/>
                    <a:pt x="2475" y="4219"/>
                  </a:cubicBezTo>
                  <a:cubicBezTo>
                    <a:pt x="2275" y="4219"/>
                    <a:pt x="2091" y="4211"/>
                    <a:pt x="1929" y="4202"/>
                  </a:cubicBezTo>
                  <a:cubicBezTo>
                    <a:pt x="1734" y="4190"/>
                    <a:pt x="1571" y="4172"/>
                    <a:pt x="1458" y="4161"/>
                  </a:cubicBezTo>
                  <a:lnTo>
                    <a:pt x="1283" y="4143"/>
                  </a:lnTo>
                  <a:lnTo>
                    <a:pt x="1106" y="4120"/>
                  </a:lnTo>
                  <a:cubicBezTo>
                    <a:pt x="993" y="4106"/>
                    <a:pt x="832" y="4084"/>
                    <a:pt x="635" y="4054"/>
                  </a:cubicBezTo>
                  <a:lnTo>
                    <a:pt x="315" y="4007"/>
                  </a:lnTo>
                  <a:lnTo>
                    <a:pt x="299" y="4007"/>
                  </a:lnTo>
                  <a:cubicBezTo>
                    <a:pt x="308" y="3979"/>
                    <a:pt x="317" y="3952"/>
                    <a:pt x="329" y="3925"/>
                  </a:cubicBezTo>
                  <a:cubicBezTo>
                    <a:pt x="417" y="3664"/>
                    <a:pt x="487" y="3397"/>
                    <a:pt x="540" y="3125"/>
                  </a:cubicBezTo>
                  <a:cubicBezTo>
                    <a:pt x="651" y="2572"/>
                    <a:pt x="685" y="2005"/>
                    <a:pt x="644" y="1443"/>
                  </a:cubicBezTo>
                  <a:cubicBezTo>
                    <a:pt x="639" y="1379"/>
                    <a:pt x="633" y="1316"/>
                    <a:pt x="626" y="1257"/>
                  </a:cubicBezTo>
                  <a:cubicBezTo>
                    <a:pt x="621" y="1225"/>
                    <a:pt x="617" y="1196"/>
                    <a:pt x="614" y="1166"/>
                  </a:cubicBezTo>
                  <a:lnTo>
                    <a:pt x="610" y="1123"/>
                  </a:lnTo>
                  <a:cubicBezTo>
                    <a:pt x="610" y="1116"/>
                    <a:pt x="608" y="1110"/>
                    <a:pt x="605" y="1100"/>
                  </a:cubicBezTo>
                  <a:lnTo>
                    <a:pt x="603" y="1087"/>
                  </a:lnTo>
                  <a:cubicBezTo>
                    <a:pt x="594" y="1035"/>
                    <a:pt x="587" y="987"/>
                    <a:pt x="578" y="944"/>
                  </a:cubicBezTo>
                  <a:cubicBezTo>
                    <a:pt x="567" y="858"/>
                    <a:pt x="549" y="790"/>
                    <a:pt x="537" y="742"/>
                  </a:cubicBezTo>
                  <a:cubicBezTo>
                    <a:pt x="526" y="697"/>
                    <a:pt x="517" y="661"/>
                    <a:pt x="508" y="622"/>
                  </a:cubicBezTo>
                  <a:cubicBezTo>
                    <a:pt x="497" y="586"/>
                    <a:pt x="483" y="550"/>
                    <a:pt x="472" y="516"/>
                  </a:cubicBezTo>
                  <a:cubicBezTo>
                    <a:pt x="449" y="452"/>
                    <a:pt x="422" y="389"/>
                    <a:pt x="390" y="330"/>
                  </a:cubicBezTo>
                  <a:cubicBezTo>
                    <a:pt x="358" y="271"/>
                    <a:pt x="324" y="216"/>
                    <a:pt x="290" y="162"/>
                  </a:cubicBezTo>
                  <a:cubicBezTo>
                    <a:pt x="249" y="112"/>
                    <a:pt x="209" y="58"/>
                    <a:pt x="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4235028" y="4160111"/>
              <a:ext cx="681233" cy="277698"/>
            </a:xfrm>
            <a:custGeom>
              <a:avLst/>
              <a:gdLst/>
              <a:ahLst/>
              <a:cxnLst/>
              <a:rect l="l" t="t" r="r" b="b"/>
              <a:pathLst>
                <a:path w="11753" h="4791" extrusionOk="0">
                  <a:moveTo>
                    <a:pt x="8264" y="1"/>
                  </a:moveTo>
                  <a:cubicBezTo>
                    <a:pt x="8212" y="1"/>
                    <a:pt x="8157" y="2"/>
                    <a:pt x="8099" y="3"/>
                  </a:cubicBezTo>
                  <a:cubicBezTo>
                    <a:pt x="8361" y="132"/>
                    <a:pt x="8541" y="212"/>
                    <a:pt x="8872" y="289"/>
                  </a:cubicBezTo>
                  <a:lnTo>
                    <a:pt x="10055" y="554"/>
                  </a:lnTo>
                  <a:lnTo>
                    <a:pt x="11012" y="767"/>
                  </a:lnTo>
                  <a:cubicBezTo>
                    <a:pt x="11089" y="783"/>
                    <a:pt x="11166" y="803"/>
                    <a:pt x="11241" y="830"/>
                  </a:cubicBezTo>
                  <a:cubicBezTo>
                    <a:pt x="11306" y="851"/>
                    <a:pt x="11363" y="889"/>
                    <a:pt x="11408" y="939"/>
                  </a:cubicBezTo>
                  <a:cubicBezTo>
                    <a:pt x="11451" y="996"/>
                    <a:pt x="11481" y="1059"/>
                    <a:pt x="11494" y="1130"/>
                  </a:cubicBezTo>
                  <a:cubicBezTo>
                    <a:pt x="11506" y="1166"/>
                    <a:pt x="11513" y="1207"/>
                    <a:pt x="11517" y="1245"/>
                  </a:cubicBezTo>
                  <a:cubicBezTo>
                    <a:pt x="11522" y="1286"/>
                    <a:pt x="11522" y="1327"/>
                    <a:pt x="11526" y="1370"/>
                  </a:cubicBezTo>
                  <a:lnTo>
                    <a:pt x="11528" y="1431"/>
                  </a:lnTo>
                  <a:lnTo>
                    <a:pt x="11528" y="1495"/>
                  </a:lnTo>
                  <a:lnTo>
                    <a:pt x="11526" y="1556"/>
                  </a:lnTo>
                  <a:cubicBezTo>
                    <a:pt x="11526" y="1576"/>
                    <a:pt x="11526" y="1599"/>
                    <a:pt x="11522" y="1619"/>
                  </a:cubicBezTo>
                  <a:cubicBezTo>
                    <a:pt x="11517" y="1660"/>
                    <a:pt x="11513" y="1703"/>
                    <a:pt x="11508" y="1744"/>
                  </a:cubicBezTo>
                  <a:cubicBezTo>
                    <a:pt x="11506" y="1767"/>
                    <a:pt x="11503" y="1787"/>
                    <a:pt x="11499" y="1808"/>
                  </a:cubicBezTo>
                  <a:lnTo>
                    <a:pt x="11485" y="1869"/>
                  </a:lnTo>
                  <a:cubicBezTo>
                    <a:pt x="11451" y="2036"/>
                    <a:pt x="11399" y="2197"/>
                    <a:pt x="11327" y="2354"/>
                  </a:cubicBezTo>
                  <a:cubicBezTo>
                    <a:pt x="11256" y="2510"/>
                    <a:pt x="11168" y="2658"/>
                    <a:pt x="11068" y="2798"/>
                  </a:cubicBezTo>
                  <a:cubicBezTo>
                    <a:pt x="10968" y="2939"/>
                    <a:pt x="10857" y="3068"/>
                    <a:pt x="10733" y="3190"/>
                  </a:cubicBezTo>
                  <a:lnTo>
                    <a:pt x="10687" y="3236"/>
                  </a:lnTo>
                  <a:lnTo>
                    <a:pt x="10640" y="3277"/>
                  </a:lnTo>
                  <a:cubicBezTo>
                    <a:pt x="10608" y="3306"/>
                    <a:pt x="10576" y="3333"/>
                    <a:pt x="10545" y="3363"/>
                  </a:cubicBezTo>
                  <a:cubicBezTo>
                    <a:pt x="10479" y="3415"/>
                    <a:pt x="10413" y="3469"/>
                    <a:pt x="10343" y="3517"/>
                  </a:cubicBezTo>
                  <a:cubicBezTo>
                    <a:pt x="10273" y="3562"/>
                    <a:pt x="10200" y="3610"/>
                    <a:pt x="10132" y="3655"/>
                  </a:cubicBezTo>
                  <a:cubicBezTo>
                    <a:pt x="10057" y="3696"/>
                    <a:pt x="9987" y="3739"/>
                    <a:pt x="9912" y="3775"/>
                  </a:cubicBezTo>
                  <a:cubicBezTo>
                    <a:pt x="9622" y="3923"/>
                    <a:pt x="9318" y="4040"/>
                    <a:pt x="9005" y="4131"/>
                  </a:cubicBezTo>
                  <a:cubicBezTo>
                    <a:pt x="8400" y="4303"/>
                    <a:pt x="7820" y="4385"/>
                    <a:pt x="7328" y="4453"/>
                  </a:cubicBezTo>
                  <a:cubicBezTo>
                    <a:pt x="6836" y="4521"/>
                    <a:pt x="6428" y="4548"/>
                    <a:pt x="6144" y="4562"/>
                  </a:cubicBezTo>
                  <a:cubicBezTo>
                    <a:pt x="6004" y="4569"/>
                    <a:pt x="5893" y="4569"/>
                    <a:pt x="5818" y="4571"/>
                  </a:cubicBezTo>
                  <a:lnTo>
                    <a:pt x="5589" y="4571"/>
                  </a:lnTo>
                  <a:cubicBezTo>
                    <a:pt x="5514" y="4569"/>
                    <a:pt x="5403" y="4569"/>
                    <a:pt x="5263" y="4560"/>
                  </a:cubicBezTo>
                  <a:cubicBezTo>
                    <a:pt x="4870" y="4541"/>
                    <a:pt x="4480" y="4489"/>
                    <a:pt x="4097" y="4403"/>
                  </a:cubicBezTo>
                  <a:cubicBezTo>
                    <a:pt x="2885" y="4127"/>
                    <a:pt x="1776" y="3503"/>
                    <a:pt x="912" y="2610"/>
                  </a:cubicBezTo>
                  <a:cubicBezTo>
                    <a:pt x="792" y="2485"/>
                    <a:pt x="681" y="2354"/>
                    <a:pt x="581" y="2213"/>
                  </a:cubicBezTo>
                  <a:cubicBezTo>
                    <a:pt x="482" y="2075"/>
                    <a:pt x="398" y="1925"/>
                    <a:pt x="332" y="1769"/>
                  </a:cubicBezTo>
                  <a:cubicBezTo>
                    <a:pt x="268" y="1615"/>
                    <a:pt x="232" y="1452"/>
                    <a:pt x="223" y="1284"/>
                  </a:cubicBezTo>
                  <a:lnTo>
                    <a:pt x="221" y="1261"/>
                  </a:lnTo>
                  <a:lnTo>
                    <a:pt x="221" y="1257"/>
                  </a:lnTo>
                  <a:lnTo>
                    <a:pt x="244" y="1257"/>
                  </a:lnTo>
                  <a:lnTo>
                    <a:pt x="509" y="1248"/>
                  </a:lnTo>
                  <a:cubicBezTo>
                    <a:pt x="862" y="1234"/>
                    <a:pt x="1212" y="1216"/>
                    <a:pt x="1552" y="1182"/>
                  </a:cubicBezTo>
                  <a:cubicBezTo>
                    <a:pt x="1722" y="1164"/>
                    <a:pt x="1889" y="1141"/>
                    <a:pt x="2053" y="1114"/>
                  </a:cubicBezTo>
                  <a:cubicBezTo>
                    <a:pt x="2134" y="1100"/>
                    <a:pt x="2216" y="1087"/>
                    <a:pt x="2295" y="1071"/>
                  </a:cubicBezTo>
                  <a:lnTo>
                    <a:pt x="2415" y="1046"/>
                  </a:lnTo>
                  <a:cubicBezTo>
                    <a:pt x="2433" y="1041"/>
                    <a:pt x="2454" y="1037"/>
                    <a:pt x="2474" y="1032"/>
                  </a:cubicBezTo>
                  <a:lnTo>
                    <a:pt x="2515" y="1023"/>
                  </a:lnTo>
                  <a:cubicBezTo>
                    <a:pt x="2572" y="1010"/>
                    <a:pt x="2624" y="996"/>
                    <a:pt x="2671" y="985"/>
                  </a:cubicBezTo>
                  <a:lnTo>
                    <a:pt x="2810" y="946"/>
                  </a:lnTo>
                  <a:lnTo>
                    <a:pt x="2869" y="928"/>
                  </a:lnTo>
                  <a:lnTo>
                    <a:pt x="2921" y="912"/>
                  </a:lnTo>
                  <a:lnTo>
                    <a:pt x="3005" y="883"/>
                  </a:lnTo>
                  <a:cubicBezTo>
                    <a:pt x="3079" y="860"/>
                    <a:pt x="3152" y="830"/>
                    <a:pt x="3225" y="799"/>
                  </a:cubicBezTo>
                  <a:cubicBezTo>
                    <a:pt x="3256" y="785"/>
                    <a:pt x="3288" y="769"/>
                    <a:pt x="3318" y="756"/>
                  </a:cubicBezTo>
                  <a:cubicBezTo>
                    <a:pt x="3347" y="740"/>
                    <a:pt x="3374" y="724"/>
                    <a:pt x="3404" y="706"/>
                  </a:cubicBezTo>
                  <a:cubicBezTo>
                    <a:pt x="3517" y="638"/>
                    <a:pt x="3626" y="561"/>
                    <a:pt x="3728" y="477"/>
                  </a:cubicBezTo>
                  <a:lnTo>
                    <a:pt x="3728" y="477"/>
                  </a:lnTo>
                  <a:cubicBezTo>
                    <a:pt x="3583" y="504"/>
                    <a:pt x="3465" y="529"/>
                    <a:pt x="3342" y="556"/>
                  </a:cubicBezTo>
                  <a:cubicBezTo>
                    <a:pt x="3311" y="563"/>
                    <a:pt x="3281" y="572"/>
                    <a:pt x="3250" y="581"/>
                  </a:cubicBezTo>
                  <a:cubicBezTo>
                    <a:pt x="3218" y="590"/>
                    <a:pt x="3186" y="597"/>
                    <a:pt x="3152" y="606"/>
                  </a:cubicBezTo>
                  <a:cubicBezTo>
                    <a:pt x="3086" y="624"/>
                    <a:pt x="3016" y="649"/>
                    <a:pt x="2934" y="672"/>
                  </a:cubicBezTo>
                  <a:lnTo>
                    <a:pt x="2855" y="697"/>
                  </a:lnTo>
                  <a:lnTo>
                    <a:pt x="2805" y="713"/>
                  </a:lnTo>
                  <a:lnTo>
                    <a:pt x="2749" y="728"/>
                  </a:lnTo>
                  <a:lnTo>
                    <a:pt x="2615" y="767"/>
                  </a:lnTo>
                  <a:cubicBezTo>
                    <a:pt x="2567" y="778"/>
                    <a:pt x="2517" y="790"/>
                    <a:pt x="2463" y="803"/>
                  </a:cubicBezTo>
                  <a:lnTo>
                    <a:pt x="2424" y="812"/>
                  </a:lnTo>
                  <a:cubicBezTo>
                    <a:pt x="2404" y="817"/>
                    <a:pt x="2386" y="821"/>
                    <a:pt x="2368" y="826"/>
                  </a:cubicBezTo>
                  <a:lnTo>
                    <a:pt x="2252" y="849"/>
                  </a:lnTo>
                  <a:cubicBezTo>
                    <a:pt x="2175" y="867"/>
                    <a:pt x="2096" y="878"/>
                    <a:pt x="2016" y="892"/>
                  </a:cubicBezTo>
                  <a:cubicBezTo>
                    <a:pt x="1858" y="919"/>
                    <a:pt x="1694" y="939"/>
                    <a:pt x="1529" y="957"/>
                  </a:cubicBezTo>
                  <a:cubicBezTo>
                    <a:pt x="1196" y="991"/>
                    <a:pt x="851" y="1010"/>
                    <a:pt x="500" y="1023"/>
                  </a:cubicBezTo>
                  <a:lnTo>
                    <a:pt x="237" y="1032"/>
                  </a:lnTo>
                  <a:lnTo>
                    <a:pt x="126" y="1037"/>
                  </a:lnTo>
                  <a:lnTo>
                    <a:pt x="58" y="1039"/>
                  </a:lnTo>
                  <a:lnTo>
                    <a:pt x="8" y="1039"/>
                  </a:lnTo>
                  <a:cubicBezTo>
                    <a:pt x="3" y="1039"/>
                    <a:pt x="3" y="1039"/>
                    <a:pt x="3" y="1044"/>
                  </a:cubicBezTo>
                  <a:lnTo>
                    <a:pt x="3" y="1050"/>
                  </a:lnTo>
                  <a:lnTo>
                    <a:pt x="1" y="1182"/>
                  </a:lnTo>
                  <a:lnTo>
                    <a:pt x="1" y="1248"/>
                  </a:lnTo>
                  <a:lnTo>
                    <a:pt x="1" y="1263"/>
                  </a:lnTo>
                  <a:lnTo>
                    <a:pt x="1" y="1273"/>
                  </a:lnTo>
                  <a:lnTo>
                    <a:pt x="1" y="1291"/>
                  </a:lnTo>
                  <a:cubicBezTo>
                    <a:pt x="10" y="1483"/>
                    <a:pt x="53" y="1672"/>
                    <a:pt x="126" y="1848"/>
                  </a:cubicBezTo>
                  <a:cubicBezTo>
                    <a:pt x="198" y="2023"/>
                    <a:pt x="289" y="2186"/>
                    <a:pt x="398" y="2340"/>
                  </a:cubicBezTo>
                  <a:cubicBezTo>
                    <a:pt x="504" y="2490"/>
                    <a:pt x="622" y="2630"/>
                    <a:pt x="751" y="2764"/>
                  </a:cubicBezTo>
                  <a:cubicBezTo>
                    <a:pt x="1647" y="3687"/>
                    <a:pt x="2792" y="4331"/>
                    <a:pt x="4047" y="4619"/>
                  </a:cubicBezTo>
                  <a:cubicBezTo>
                    <a:pt x="4442" y="4707"/>
                    <a:pt x="4845" y="4761"/>
                    <a:pt x="5251" y="4779"/>
                  </a:cubicBezTo>
                  <a:cubicBezTo>
                    <a:pt x="5396" y="4789"/>
                    <a:pt x="5507" y="4789"/>
                    <a:pt x="5584" y="4791"/>
                  </a:cubicBezTo>
                  <a:lnTo>
                    <a:pt x="5820" y="4791"/>
                  </a:lnTo>
                  <a:cubicBezTo>
                    <a:pt x="5897" y="4789"/>
                    <a:pt x="6011" y="4789"/>
                    <a:pt x="6156" y="4782"/>
                  </a:cubicBezTo>
                  <a:cubicBezTo>
                    <a:pt x="6444" y="4770"/>
                    <a:pt x="6856" y="4736"/>
                    <a:pt x="7355" y="4673"/>
                  </a:cubicBezTo>
                  <a:cubicBezTo>
                    <a:pt x="7854" y="4607"/>
                    <a:pt x="8441" y="4521"/>
                    <a:pt x="9069" y="4342"/>
                  </a:cubicBezTo>
                  <a:cubicBezTo>
                    <a:pt x="9395" y="4249"/>
                    <a:pt x="9710" y="4127"/>
                    <a:pt x="10014" y="3972"/>
                  </a:cubicBezTo>
                  <a:cubicBezTo>
                    <a:pt x="10091" y="3934"/>
                    <a:pt x="10168" y="3886"/>
                    <a:pt x="10245" y="3843"/>
                  </a:cubicBezTo>
                  <a:cubicBezTo>
                    <a:pt x="10320" y="3796"/>
                    <a:pt x="10397" y="3750"/>
                    <a:pt x="10470" y="3696"/>
                  </a:cubicBezTo>
                  <a:cubicBezTo>
                    <a:pt x="10542" y="3644"/>
                    <a:pt x="10615" y="3589"/>
                    <a:pt x="10687" y="3533"/>
                  </a:cubicBezTo>
                  <a:cubicBezTo>
                    <a:pt x="10721" y="3503"/>
                    <a:pt x="10755" y="3471"/>
                    <a:pt x="10789" y="3442"/>
                  </a:cubicBezTo>
                  <a:lnTo>
                    <a:pt x="10842" y="3397"/>
                  </a:lnTo>
                  <a:lnTo>
                    <a:pt x="10889" y="3347"/>
                  </a:lnTo>
                  <a:cubicBezTo>
                    <a:pt x="11021" y="3220"/>
                    <a:pt x="11141" y="3079"/>
                    <a:pt x="11250" y="2927"/>
                  </a:cubicBezTo>
                  <a:cubicBezTo>
                    <a:pt x="11358" y="2778"/>
                    <a:pt x="11451" y="2617"/>
                    <a:pt x="11528" y="2447"/>
                  </a:cubicBezTo>
                  <a:cubicBezTo>
                    <a:pt x="11608" y="2277"/>
                    <a:pt x="11667" y="2098"/>
                    <a:pt x="11705" y="1914"/>
                  </a:cubicBezTo>
                  <a:lnTo>
                    <a:pt x="11719" y="1846"/>
                  </a:lnTo>
                  <a:cubicBezTo>
                    <a:pt x="11723" y="1823"/>
                    <a:pt x="11726" y="1801"/>
                    <a:pt x="11730" y="1776"/>
                  </a:cubicBezTo>
                  <a:cubicBezTo>
                    <a:pt x="11735" y="1730"/>
                    <a:pt x="11739" y="1683"/>
                    <a:pt x="11746" y="1638"/>
                  </a:cubicBezTo>
                  <a:cubicBezTo>
                    <a:pt x="11748" y="1615"/>
                    <a:pt x="11748" y="1592"/>
                    <a:pt x="11748" y="1567"/>
                  </a:cubicBezTo>
                  <a:lnTo>
                    <a:pt x="11751" y="1497"/>
                  </a:lnTo>
                  <a:lnTo>
                    <a:pt x="11753" y="1427"/>
                  </a:lnTo>
                  <a:lnTo>
                    <a:pt x="11748" y="1359"/>
                  </a:lnTo>
                  <a:cubicBezTo>
                    <a:pt x="11744" y="1311"/>
                    <a:pt x="11744" y="1266"/>
                    <a:pt x="11737" y="1218"/>
                  </a:cubicBezTo>
                  <a:cubicBezTo>
                    <a:pt x="11732" y="1171"/>
                    <a:pt x="11723" y="1123"/>
                    <a:pt x="11712" y="1078"/>
                  </a:cubicBezTo>
                  <a:cubicBezTo>
                    <a:pt x="11689" y="976"/>
                    <a:pt x="11644" y="880"/>
                    <a:pt x="11578" y="799"/>
                  </a:cubicBezTo>
                  <a:cubicBezTo>
                    <a:pt x="11508" y="719"/>
                    <a:pt x="11420" y="658"/>
                    <a:pt x="11322" y="624"/>
                  </a:cubicBezTo>
                  <a:cubicBezTo>
                    <a:pt x="11236" y="592"/>
                    <a:pt x="11150" y="570"/>
                    <a:pt x="11061" y="552"/>
                  </a:cubicBezTo>
                  <a:lnTo>
                    <a:pt x="10105" y="336"/>
                  </a:lnTo>
                  <a:lnTo>
                    <a:pt x="8921" y="73"/>
                  </a:lnTo>
                  <a:cubicBezTo>
                    <a:pt x="8655" y="15"/>
                    <a:pt x="8475" y="1"/>
                    <a:pt x="8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4733342" y="4002045"/>
              <a:ext cx="67294" cy="13447"/>
            </a:xfrm>
            <a:custGeom>
              <a:avLst/>
              <a:gdLst/>
              <a:ahLst/>
              <a:cxnLst/>
              <a:rect l="l" t="t" r="r" b="b"/>
              <a:pathLst>
                <a:path w="1161" h="232" extrusionOk="0">
                  <a:moveTo>
                    <a:pt x="202" y="0"/>
                  </a:moveTo>
                  <a:cubicBezTo>
                    <a:pt x="183" y="0"/>
                    <a:pt x="167" y="0"/>
                    <a:pt x="157" y="1"/>
                  </a:cubicBezTo>
                  <a:cubicBezTo>
                    <a:pt x="91" y="1"/>
                    <a:pt x="55" y="39"/>
                    <a:pt x="0" y="109"/>
                  </a:cubicBezTo>
                  <a:cubicBezTo>
                    <a:pt x="55" y="180"/>
                    <a:pt x="91" y="218"/>
                    <a:pt x="157" y="223"/>
                  </a:cubicBezTo>
                  <a:cubicBezTo>
                    <a:pt x="227" y="225"/>
                    <a:pt x="581" y="227"/>
                    <a:pt x="581" y="227"/>
                  </a:cubicBezTo>
                  <a:cubicBezTo>
                    <a:pt x="581" y="227"/>
                    <a:pt x="934" y="232"/>
                    <a:pt x="1005" y="232"/>
                  </a:cubicBezTo>
                  <a:cubicBezTo>
                    <a:pt x="1068" y="230"/>
                    <a:pt x="1107" y="193"/>
                    <a:pt x="1161" y="123"/>
                  </a:cubicBezTo>
                  <a:cubicBezTo>
                    <a:pt x="1107" y="51"/>
                    <a:pt x="1068" y="12"/>
                    <a:pt x="1005" y="10"/>
                  </a:cubicBezTo>
                  <a:cubicBezTo>
                    <a:pt x="934" y="7"/>
                    <a:pt x="581" y="5"/>
                    <a:pt x="581" y="5"/>
                  </a:cubicBezTo>
                  <a:cubicBezTo>
                    <a:pt x="581" y="5"/>
                    <a:pt x="321"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4320177" y="4197556"/>
              <a:ext cx="494420" cy="94943"/>
            </a:xfrm>
            <a:custGeom>
              <a:avLst/>
              <a:gdLst/>
              <a:ahLst/>
              <a:cxnLst/>
              <a:rect l="l" t="t" r="r" b="b"/>
              <a:pathLst>
                <a:path w="8530" h="1638" extrusionOk="0">
                  <a:moveTo>
                    <a:pt x="8529" y="1"/>
                  </a:moveTo>
                  <a:lnTo>
                    <a:pt x="8529" y="1"/>
                  </a:lnTo>
                  <a:cubicBezTo>
                    <a:pt x="8466" y="37"/>
                    <a:pt x="8409" y="71"/>
                    <a:pt x="8355" y="105"/>
                  </a:cubicBezTo>
                  <a:cubicBezTo>
                    <a:pt x="8303" y="139"/>
                    <a:pt x="8246" y="169"/>
                    <a:pt x="8196" y="203"/>
                  </a:cubicBezTo>
                  <a:cubicBezTo>
                    <a:pt x="8144" y="237"/>
                    <a:pt x="8087" y="271"/>
                    <a:pt x="8031" y="309"/>
                  </a:cubicBezTo>
                  <a:cubicBezTo>
                    <a:pt x="7974" y="348"/>
                    <a:pt x="7913" y="386"/>
                    <a:pt x="7845" y="436"/>
                  </a:cubicBezTo>
                  <a:lnTo>
                    <a:pt x="7681" y="543"/>
                  </a:lnTo>
                  <a:cubicBezTo>
                    <a:pt x="7645" y="565"/>
                    <a:pt x="7607" y="588"/>
                    <a:pt x="7564" y="613"/>
                  </a:cubicBezTo>
                  <a:lnTo>
                    <a:pt x="7507" y="647"/>
                  </a:lnTo>
                  <a:cubicBezTo>
                    <a:pt x="7486" y="658"/>
                    <a:pt x="7464" y="670"/>
                    <a:pt x="7443" y="681"/>
                  </a:cubicBezTo>
                  <a:cubicBezTo>
                    <a:pt x="7400" y="704"/>
                    <a:pt x="7355" y="729"/>
                    <a:pt x="7310" y="751"/>
                  </a:cubicBezTo>
                  <a:cubicBezTo>
                    <a:pt x="6897" y="955"/>
                    <a:pt x="6464" y="1109"/>
                    <a:pt x="6015" y="1211"/>
                  </a:cubicBezTo>
                  <a:cubicBezTo>
                    <a:pt x="5786" y="1264"/>
                    <a:pt x="5560" y="1302"/>
                    <a:pt x="5349" y="1332"/>
                  </a:cubicBezTo>
                  <a:cubicBezTo>
                    <a:pt x="5136" y="1361"/>
                    <a:pt x="4941" y="1377"/>
                    <a:pt x="4775" y="1388"/>
                  </a:cubicBezTo>
                  <a:cubicBezTo>
                    <a:pt x="4691" y="1393"/>
                    <a:pt x="4616" y="1397"/>
                    <a:pt x="4548" y="1402"/>
                  </a:cubicBezTo>
                  <a:lnTo>
                    <a:pt x="4374" y="1409"/>
                  </a:lnTo>
                  <a:lnTo>
                    <a:pt x="4224" y="1413"/>
                  </a:lnTo>
                  <a:cubicBezTo>
                    <a:pt x="4224" y="1413"/>
                    <a:pt x="4097" y="1415"/>
                    <a:pt x="3884" y="1415"/>
                  </a:cubicBezTo>
                  <a:cubicBezTo>
                    <a:pt x="3673" y="1415"/>
                    <a:pt x="3381" y="1409"/>
                    <a:pt x="3050" y="1395"/>
                  </a:cubicBezTo>
                  <a:cubicBezTo>
                    <a:pt x="2887" y="1388"/>
                    <a:pt x="2712" y="1379"/>
                    <a:pt x="2535" y="1370"/>
                  </a:cubicBezTo>
                  <a:cubicBezTo>
                    <a:pt x="2359" y="1363"/>
                    <a:pt x="2177" y="1354"/>
                    <a:pt x="2003" y="1341"/>
                  </a:cubicBezTo>
                  <a:cubicBezTo>
                    <a:pt x="1837" y="1329"/>
                    <a:pt x="1674" y="1302"/>
                    <a:pt x="1513" y="1259"/>
                  </a:cubicBezTo>
                  <a:cubicBezTo>
                    <a:pt x="1372" y="1218"/>
                    <a:pt x="1236" y="1159"/>
                    <a:pt x="1109" y="1082"/>
                  </a:cubicBezTo>
                  <a:cubicBezTo>
                    <a:pt x="1023" y="1030"/>
                    <a:pt x="937" y="973"/>
                    <a:pt x="856" y="912"/>
                  </a:cubicBezTo>
                  <a:cubicBezTo>
                    <a:pt x="822" y="889"/>
                    <a:pt x="794" y="867"/>
                    <a:pt x="769" y="849"/>
                  </a:cubicBezTo>
                  <a:lnTo>
                    <a:pt x="710" y="803"/>
                  </a:lnTo>
                  <a:cubicBezTo>
                    <a:pt x="448" y="595"/>
                    <a:pt x="275" y="488"/>
                    <a:pt x="1" y="382"/>
                  </a:cubicBezTo>
                  <a:lnTo>
                    <a:pt x="1" y="382"/>
                  </a:lnTo>
                  <a:cubicBezTo>
                    <a:pt x="191" y="604"/>
                    <a:pt x="305" y="758"/>
                    <a:pt x="572" y="976"/>
                  </a:cubicBezTo>
                  <a:cubicBezTo>
                    <a:pt x="588" y="989"/>
                    <a:pt x="608" y="1005"/>
                    <a:pt x="633" y="1026"/>
                  </a:cubicBezTo>
                  <a:cubicBezTo>
                    <a:pt x="658" y="1046"/>
                    <a:pt x="688" y="1066"/>
                    <a:pt x="722" y="1091"/>
                  </a:cubicBezTo>
                  <a:cubicBezTo>
                    <a:pt x="810" y="1157"/>
                    <a:pt x="903" y="1218"/>
                    <a:pt x="998" y="1275"/>
                  </a:cubicBezTo>
                  <a:cubicBezTo>
                    <a:pt x="1139" y="1359"/>
                    <a:pt x="1291" y="1427"/>
                    <a:pt x="1452" y="1472"/>
                  </a:cubicBezTo>
                  <a:cubicBezTo>
                    <a:pt x="1626" y="1520"/>
                    <a:pt x="1803" y="1549"/>
                    <a:pt x="1985" y="1563"/>
                  </a:cubicBezTo>
                  <a:cubicBezTo>
                    <a:pt x="2166" y="1576"/>
                    <a:pt x="2345" y="1583"/>
                    <a:pt x="2522" y="1592"/>
                  </a:cubicBezTo>
                  <a:cubicBezTo>
                    <a:pt x="2699" y="1604"/>
                    <a:pt x="2875" y="1610"/>
                    <a:pt x="3041" y="1617"/>
                  </a:cubicBezTo>
                  <a:cubicBezTo>
                    <a:pt x="3372" y="1631"/>
                    <a:pt x="3669" y="1638"/>
                    <a:pt x="3882" y="1638"/>
                  </a:cubicBezTo>
                  <a:cubicBezTo>
                    <a:pt x="4097" y="1638"/>
                    <a:pt x="4227" y="1633"/>
                    <a:pt x="4227" y="1633"/>
                  </a:cubicBezTo>
                  <a:lnTo>
                    <a:pt x="4378" y="1631"/>
                  </a:lnTo>
                  <a:lnTo>
                    <a:pt x="4555" y="1622"/>
                  </a:lnTo>
                  <a:cubicBezTo>
                    <a:pt x="4623" y="1619"/>
                    <a:pt x="4700" y="1615"/>
                    <a:pt x="4786" y="1610"/>
                  </a:cubicBezTo>
                  <a:cubicBezTo>
                    <a:pt x="4957" y="1597"/>
                    <a:pt x="5156" y="1581"/>
                    <a:pt x="5374" y="1551"/>
                  </a:cubicBezTo>
                  <a:cubicBezTo>
                    <a:pt x="5591" y="1520"/>
                    <a:pt x="5825" y="1481"/>
                    <a:pt x="6063" y="1427"/>
                  </a:cubicBezTo>
                  <a:cubicBezTo>
                    <a:pt x="6528" y="1322"/>
                    <a:pt x="6979" y="1162"/>
                    <a:pt x="7405" y="948"/>
                  </a:cubicBezTo>
                  <a:cubicBezTo>
                    <a:pt x="7455" y="926"/>
                    <a:pt x="7500" y="899"/>
                    <a:pt x="7545" y="876"/>
                  </a:cubicBezTo>
                  <a:cubicBezTo>
                    <a:pt x="7568" y="862"/>
                    <a:pt x="7591" y="851"/>
                    <a:pt x="7613" y="840"/>
                  </a:cubicBezTo>
                  <a:lnTo>
                    <a:pt x="7672" y="803"/>
                  </a:lnTo>
                  <a:cubicBezTo>
                    <a:pt x="7718" y="776"/>
                    <a:pt x="7758" y="753"/>
                    <a:pt x="7795" y="729"/>
                  </a:cubicBezTo>
                  <a:lnTo>
                    <a:pt x="7967" y="615"/>
                  </a:lnTo>
                  <a:cubicBezTo>
                    <a:pt x="8037" y="565"/>
                    <a:pt x="8101" y="518"/>
                    <a:pt x="8153" y="470"/>
                  </a:cubicBezTo>
                  <a:cubicBezTo>
                    <a:pt x="8203" y="425"/>
                    <a:pt x="8253" y="377"/>
                    <a:pt x="8296" y="325"/>
                  </a:cubicBezTo>
                  <a:cubicBezTo>
                    <a:pt x="8339" y="275"/>
                    <a:pt x="8377" y="225"/>
                    <a:pt x="8416" y="173"/>
                  </a:cubicBezTo>
                  <a:cubicBezTo>
                    <a:pt x="8454" y="121"/>
                    <a:pt x="8493" y="62"/>
                    <a:pt x="8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4266850" y="4199816"/>
              <a:ext cx="584784" cy="169308"/>
            </a:xfrm>
            <a:custGeom>
              <a:avLst/>
              <a:gdLst/>
              <a:ahLst/>
              <a:cxnLst/>
              <a:rect l="l" t="t" r="r" b="b"/>
              <a:pathLst>
                <a:path w="10089" h="2921" extrusionOk="0">
                  <a:moveTo>
                    <a:pt x="10036" y="0"/>
                  </a:moveTo>
                  <a:cubicBezTo>
                    <a:pt x="10007" y="125"/>
                    <a:pt x="9968" y="247"/>
                    <a:pt x="9921" y="368"/>
                  </a:cubicBezTo>
                  <a:cubicBezTo>
                    <a:pt x="9871" y="492"/>
                    <a:pt x="9816" y="617"/>
                    <a:pt x="9755" y="737"/>
                  </a:cubicBezTo>
                  <a:cubicBezTo>
                    <a:pt x="9746" y="758"/>
                    <a:pt x="9733" y="780"/>
                    <a:pt x="9717" y="807"/>
                  </a:cubicBezTo>
                  <a:cubicBezTo>
                    <a:pt x="9701" y="835"/>
                    <a:pt x="9683" y="866"/>
                    <a:pt x="9660" y="900"/>
                  </a:cubicBezTo>
                  <a:cubicBezTo>
                    <a:pt x="9608" y="982"/>
                    <a:pt x="9551" y="1057"/>
                    <a:pt x="9490" y="1132"/>
                  </a:cubicBezTo>
                  <a:lnTo>
                    <a:pt x="9461" y="1168"/>
                  </a:lnTo>
                  <a:lnTo>
                    <a:pt x="9424" y="1206"/>
                  </a:lnTo>
                  <a:cubicBezTo>
                    <a:pt x="9399" y="1236"/>
                    <a:pt x="9374" y="1261"/>
                    <a:pt x="9347" y="1288"/>
                  </a:cubicBezTo>
                  <a:cubicBezTo>
                    <a:pt x="9295" y="1340"/>
                    <a:pt x="9241" y="1392"/>
                    <a:pt x="9182" y="1442"/>
                  </a:cubicBezTo>
                  <a:cubicBezTo>
                    <a:pt x="9064" y="1546"/>
                    <a:pt x="8937" y="1644"/>
                    <a:pt x="8805" y="1730"/>
                  </a:cubicBezTo>
                  <a:cubicBezTo>
                    <a:pt x="8667" y="1821"/>
                    <a:pt x="8527" y="1905"/>
                    <a:pt x="8379" y="1979"/>
                  </a:cubicBezTo>
                  <a:cubicBezTo>
                    <a:pt x="8232" y="2052"/>
                    <a:pt x="8082" y="2125"/>
                    <a:pt x="7928" y="2186"/>
                  </a:cubicBezTo>
                  <a:cubicBezTo>
                    <a:pt x="7636" y="2306"/>
                    <a:pt x="7336" y="2406"/>
                    <a:pt x="7030" y="2485"/>
                  </a:cubicBezTo>
                  <a:cubicBezTo>
                    <a:pt x="6770" y="2548"/>
                    <a:pt x="6507" y="2598"/>
                    <a:pt x="6241" y="2635"/>
                  </a:cubicBezTo>
                  <a:cubicBezTo>
                    <a:pt x="6128" y="2650"/>
                    <a:pt x="6022" y="2660"/>
                    <a:pt x="5929" y="2671"/>
                  </a:cubicBezTo>
                  <a:lnTo>
                    <a:pt x="5688" y="2687"/>
                  </a:lnTo>
                  <a:cubicBezTo>
                    <a:pt x="5623" y="2694"/>
                    <a:pt x="5570" y="2691"/>
                    <a:pt x="5534" y="2694"/>
                  </a:cubicBezTo>
                  <a:lnTo>
                    <a:pt x="5482" y="2696"/>
                  </a:lnTo>
                  <a:lnTo>
                    <a:pt x="5428" y="2696"/>
                  </a:lnTo>
                  <a:cubicBezTo>
                    <a:pt x="5410" y="2696"/>
                    <a:pt x="5387" y="2698"/>
                    <a:pt x="5362" y="2698"/>
                  </a:cubicBezTo>
                  <a:lnTo>
                    <a:pt x="5273" y="2698"/>
                  </a:lnTo>
                  <a:cubicBezTo>
                    <a:pt x="5140" y="2698"/>
                    <a:pt x="4949" y="2694"/>
                    <a:pt x="4718" y="2675"/>
                  </a:cubicBezTo>
                  <a:lnTo>
                    <a:pt x="4537" y="2660"/>
                  </a:lnTo>
                  <a:lnTo>
                    <a:pt x="4342" y="2637"/>
                  </a:lnTo>
                  <a:cubicBezTo>
                    <a:pt x="4308" y="2632"/>
                    <a:pt x="4274" y="2630"/>
                    <a:pt x="4240" y="2623"/>
                  </a:cubicBezTo>
                  <a:lnTo>
                    <a:pt x="4135" y="2607"/>
                  </a:lnTo>
                  <a:lnTo>
                    <a:pt x="4029" y="2589"/>
                  </a:lnTo>
                  <a:lnTo>
                    <a:pt x="3975" y="2582"/>
                  </a:lnTo>
                  <a:lnTo>
                    <a:pt x="3920" y="2571"/>
                  </a:lnTo>
                  <a:cubicBezTo>
                    <a:pt x="3610" y="2512"/>
                    <a:pt x="3301" y="2435"/>
                    <a:pt x="3002" y="2335"/>
                  </a:cubicBezTo>
                  <a:cubicBezTo>
                    <a:pt x="2685" y="2233"/>
                    <a:pt x="2379" y="2111"/>
                    <a:pt x="2079" y="1968"/>
                  </a:cubicBezTo>
                  <a:cubicBezTo>
                    <a:pt x="1796" y="1832"/>
                    <a:pt x="1524" y="1678"/>
                    <a:pt x="1263" y="1506"/>
                  </a:cubicBezTo>
                  <a:cubicBezTo>
                    <a:pt x="1204" y="1465"/>
                    <a:pt x="1143" y="1426"/>
                    <a:pt x="1086" y="1385"/>
                  </a:cubicBezTo>
                  <a:lnTo>
                    <a:pt x="930" y="1272"/>
                  </a:lnTo>
                  <a:cubicBezTo>
                    <a:pt x="889" y="1245"/>
                    <a:pt x="855" y="1213"/>
                    <a:pt x="821" y="1188"/>
                  </a:cubicBezTo>
                  <a:cubicBezTo>
                    <a:pt x="755" y="1134"/>
                    <a:pt x="701" y="1095"/>
                    <a:pt x="667" y="1064"/>
                  </a:cubicBezTo>
                  <a:cubicBezTo>
                    <a:pt x="604" y="1011"/>
                    <a:pt x="545" y="964"/>
                    <a:pt x="490" y="923"/>
                  </a:cubicBezTo>
                  <a:cubicBezTo>
                    <a:pt x="434" y="882"/>
                    <a:pt x="384" y="841"/>
                    <a:pt x="332" y="805"/>
                  </a:cubicBezTo>
                  <a:lnTo>
                    <a:pt x="175" y="701"/>
                  </a:lnTo>
                  <a:cubicBezTo>
                    <a:pt x="118" y="665"/>
                    <a:pt x="62" y="631"/>
                    <a:pt x="1" y="592"/>
                  </a:cubicBezTo>
                  <a:lnTo>
                    <a:pt x="1" y="592"/>
                  </a:lnTo>
                  <a:cubicBezTo>
                    <a:pt x="37" y="653"/>
                    <a:pt x="71" y="712"/>
                    <a:pt x="107" y="767"/>
                  </a:cubicBezTo>
                  <a:cubicBezTo>
                    <a:pt x="123" y="796"/>
                    <a:pt x="141" y="821"/>
                    <a:pt x="159" y="848"/>
                  </a:cubicBezTo>
                  <a:cubicBezTo>
                    <a:pt x="177" y="873"/>
                    <a:pt x="198" y="898"/>
                    <a:pt x="218" y="923"/>
                  </a:cubicBezTo>
                  <a:cubicBezTo>
                    <a:pt x="259" y="973"/>
                    <a:pt x="302" y="1025"/>
                    <a:pt x="350" y="1077"/>
                  </a:cubicBezTo>
                  <a:cubicBezTo>
                    <a:pt x="400" y="1127"/>
                    <a:pt x="458" y="1179"/>
                    <a:pt x="524" y="1236"/>
                  </a:cubicBezTo>
                  <a:cubicBezTo>
                    <a:pt x="558" y="1268"/>
                    <a:pt x="615" y="1308"/>
                    <a:pt x="683" y="1363"/>
                  </a:cubicBezTo>
                  <a:cubicBezTo>
                    <a:pt x="717" y="1390"/>
                    <a:pt x="753" y="1419"/>
                    <a:pt x="796" y="1451"/>
                  </a:cubicBezTo>
                  <a:lnTo>
                    <a:pt x="957" y="1567"/>
                  </a:lnTo>
                  <a:cubicBezTo>
                    <a:pt x="1014" y="1610"/>
                    <a:pt x="1077" y="1651"/>
                    <a:pt x="1141" y="1692"/>
                  </a:cubicBezTo>
                  <a:cubicBezTo>
                    <a:pt x="1408" y="1871"/>
                    <a:pt x="1689" y="2029"/>
                    <a:pt x="1982" y="2170"/>
                  </a:cubicBezTo>
                  <a:cubicBezTo>
                    <a:pt x="2288" y="2317"/>
                    <a:pt x="2608" y="2442"/>
                    <a:pt x="2932" y="2548"/>
                  </a:cubicBezTo>
                  <a:cubicBezTo>
                    <a:pt x="3242" y="2648"/>
                    <a:pt x="3557" y="2730"/>
                    <a:pt x="3879" y="2789"/>
                  </a:cubicBezTo>
                  <a:lnTo>
                    <a:pt x="3936" y="2800"/>
                  </a:lnTo>
                  <a:lnTo>
                    <a:pt x="3993" y="2809"/>
                  </a:lnTo>
                  <a:lnTo>
                    <a:pt x="4101" y="2827"/>
                  </a:lnTo>
                  <a:lnTo>
                    <a:pt x="4208" y="2843"/>
                  </a:lnTo>
                  <a:cubicBezTo>
                    <a:pt x="4244" y="2848"/>
                    <a:pt x="4278" y="2852"/>
                    <a:pt x="4315" y="2857"/>
                  </a:cubicBezTo>
                  <a:lnTo>
                    <a:pt x="4514" y="2882"/>
                  </a:lnTo>
                  <a:lnTo>
                    <a:pt x="4700" y="2898"/>
                  </a:lnTo>
                  <a:cubicBezTo>
                    <a:pt x="4938" y="2916"/>
                    <a:pt x="5135" y="2920"/>
                    <a:pt x="5273" y="2920"/>
                  </a:cubicBezTo>
                  <a:lnTo>
                    <a:pt x="5364" y="2920"/>
                  </a:lnTo>
                  <a:cubicBezTo>
                    <a:pt x="5391" y="2920"/>
                    <a:pt x="5412" y="2920"/>
                    <a:pt x="5430" y="2918"/>
                  </a:cubicBezTo>
                  <a:lnTo>
                    <a:pt x="5487" y="2916"/>
                  </a:lnTo>
                  <a:lnTo>
                    <a:pt x="5543" y="2913"/>
                  </a:lnTo>
                  <a:cubicBezTo>
                    <a:pt x="5582" y="2913"/>
                    <a:pt x="5634" y="2913"/>
                    <a:pt x="5702" y="2909"/>
                  </a:cubicBezTo>
                  <a:lnTo>
                    <a:pt x="5951" y="2891"/>
                  </a:lnTo>
                  <a:cubicBezTo>
                    <a:pt x="6047" y="2882"/>
                    <a:pt x="6155" y="2870"/>
                    <a:pt x="6273" y="2854"/>
                  </a:cubicBezTo>
                  <a:cubicBezTo>
                    <a:pt x="6548" y="2818"/>
                    <a:pt x="6817" y="2766"/>
                    <a:pt x="7087" y="2700"/>
                  </a:cubicBezTo>
                  <a:cubicBezTo>
                    <a:pt x="7402" y="2619"/>
                    <a:pt x="7713" y="2514"/>
                    <a:pt x="8017" y="2392"/>
                  </a:cubicBezTo>
                  <a:cubicBezTo>
                    <a:pt x="8173" y="2329"/>
                    <a:pt x="8327" y="2254"/>
                    <a:pt x="8484" y="2177"/>
                  </a:cubicBezTo>
                  <a:cubicBezTo>
                    <a:pt x="8638" y="2100"/>
                    <a:pt x="8785" y="2011"/>
                    <a:pt x="8930" y="1916"/>
                  </a:cubicBezTo>
                  <a:cubicBezTo>
                    <a:pt x="9068" y="1823"/>
                    <a:pt x="9202" y="1721"/>
                    <a:pt x="9329" y="1610"/>
                  </a:cubicBezTo>
                  <a:cubicBezTo>
                    <a:pt x="9393" y="1558"/>
                    <a:pt x="9452" y="1501"/>
                    <a:pt x="9508" y="1444"/>
                  </a:cubicBezTo>
                  <a:cubicBezTo>
                    <a:pt x="9535" y="1415"/>
                    <a:pt x="9565" y="1388"/>
                    <a:pt x="9590" y="1356"/>
                  </a:cubicBezTo>
                  <a:lnTo>
                    <a:pt x="9628" y="1313"/>
                  </a:lnTo>
                  <a:lnTo>
                    <a:pt x="9662" y="1274"/>
                  </a:lnTo>
                  <a:cubicBezTo>
                    <a:pt x="9728" y="1193"/>
                    <a:pt x="9792" y="1109"/>
                    <a:pt x="9848" y="1021"/>
                  </a:cubicBezTo>
                  <a:cubicBezTo>
                    <a:pt x="9871" y="982"/>
                    <a:pt x="9894" y="948"/>
                    <a:pt x="9909" y="916"/>
                  </a:cubicBezTo>
                  <a:cubicBezTo>
                    <a:pt x="9928" y="884"/>
                    <a:pt x="9941" y="860"/>
                    <a:pt x="9952" y="837"/>
                  </a:cubicBezTo>
                  <a:cubicBezTo>
                    <a:pt x="10023" y="701"/>
                    <a:pt x="10066" y="554"/>
                    <a:pt x="10079" y="402"/>
                  </a:cubicBezTo>
                  <a:cubicBezTo>
                    <a:pt x="10089" y="268"/>
                    <a:pt x="10075" y="132"/>
                    <a:pt x="10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4540149" y="4028187"/>
              <a:ext cx="276017" cy="127286"/>
            </a:xfrm>
            <a:custGeom>
              <a:avLst/>
              <a:gdLst/>
              <a:ahLst/>
              <a:cxnLst/>
              <a:rect l="l" t="t" r="r" b="b"/>
              <a:pathLst>
                <a:path w="4762" h="2196" extrusionOk="0">
                  <a:moveTo>
                    <a:pt x="23" y="1"/>
                  </a:moveTo>
                  <a:lnTo>
                    <a:pt x="23" y="1"/>
                  </a:lnTo>
                  <a:cubicBezTo>
                    <a:pt x="1" y="137"/>
                    <a:pt x="19" y="277"/>
                    <a:pt x="73" y="407"/>
                  </a:cubicBezTo>
                  <a:cubicBezTo>
                    <a:pt x="137" y="549"/>
                    <a:pt x="237" y="674"/>
                    <a:pt x="364" y="767"/>
                  </a:cubicBezTo>
                  <a:cubicBezTo>
                    <a:pt x="461" y="844"/>
                    <a:pt x="570" y="905"/>
                    <a:pt x="685" y="955"/>
                  </a:cubicBezTo>
                  <a:cubicBezTo>
                    <a:pt x="710" y="964"/>
                    <a:pt x="738" y="973"/>
                    <a:pt x="765" y="985"/>
                  </a:cubicBezTo>
                  <a:cubicBezTo>
                    <a:pt x="792" y="996"/>
                    <a:pt x="821" y="1003"/>
                    <a:pt x="851" y="1012"/>
                  </a:cubicBezTo>
                  <a:cubicBezTo>
                    <a:pt x="880" y="1023"/>
                    <a:pt x="912" y="1028"/>
                    <a:pt x="944" y="1037"/>
                  </a:cubicBezTo>
                  <a:cubicBezTo>
                    <a:pt x="976" y="1044"/>
                    <a:pt x="1007" y="1050"/>
                    <a:pt x="1041" y="1055"/>
                  </a:cubicBezTo>
                  <a:cubicBezTo>
                    <a:pt x="1170" y="1077"/>
                    <a:pt x="1301" y="1087"/>
                    <a:pt x="1432" y="1087"/>
                  </a:cubicBezTo>
                  <a:cubicBezTo>
                    <a:pt x="1446" y="1087"/>
                    <a:pt x="1460" y="1087"/>
                    <a:pt x="1474" y="1087"/>
                  </a:cubicBezTo>
                  <a:cubicBezTo>
                    <a:pt x="1776" y="1082"/>
                    <a:pt x="2089" y="1034"/>
                    <a:pt x="2372" y="994"/>
                  </a:cubicBezTo>
                  <a:lnTo>
                    <a:pt x="3410" y="849"/>
                  </a:lnTo>
                  <a:lnTo>
                    <a:pt x="3560" y="828"/>
                  </a:lnTo>
                  <a:cubicBezTo>
                    <a:pt x="3583" y="824"/>
                    <a:pt x="3612" y="819"/>
                    <a:pt x="3632" y="819"/>
                  </a:cubicBezTo>
                  <a:cubicBezTo>
                    <a:pt x="3638" y="818"/>
                    <a:pt x="3644" y="818"/>
                    <a:pt x="3650" y="818"/>
                  </a:cubicBezTo>
                  <a:cubicBezTo>
                    <a:pt x="3659" y="818"/>
                    <a:pt x="3668" y="819"/>
                    <a:pt x="3676" y="821"/>
                  </a:cubicBezTo>
                  <a:cubicBezTo>
                    <a:pt x="3694" y="830"/>
                    <a:pt x="3710" y="842"/>
                    <a:pt x="3723" y="858"/>
                  </a:cubicBezTo>
                  <a:cubicBezTo>
                    <a:pt x="3744" y="880"/>
                    <a:pt x="3771" y="914"/>
                    <a:pt x="3798" y="946"/>
                  </a:cubicBezTo>
                  <a:cubicBezTo>
                    <a:pt x="3909" y="1075"/>
                    <a:pt x="4038" y="1225"/>
                    <a:pt x="4179" y="1390"/>
                  </a:cubicBezTo>
                  <a:cubicBezTo>
                    <a:pt x="4249" y="1472"/>
                    <a:pt x="4322" y="1558"/>
                    <a:pt x="4396" y="1644"/>
                  </a:cubicBezTo>
                  <a:lnTo>
                    <a:pt x="4408" y="1658"/>
                  </a:lnTo>
                  <a:lnTo>
                    <a:pt x="4403" y="1660"/>
                  </a:lnTo>
                  <a:lnTo>
                    <a:pt x="4365" y="1678"/>
                  </a:lnTo>
                  <a:lnTo>
                    <a:pt x="3791" y="1953"/>
                  </a:lnTo>
                  <a:cubicBezTo>
                    <a:pt x="3771" y="1962"/>
                    <a:pt x="3750" y="1968"/>
                    <a:pt x="3730" y="1973"/>
                  </a:cubicBezTo>
                  <a:lnTo>
                    <a:pt x="3707" y="1973"/>
                  </a:lnTo>
                  <a:cubicBezTo>
                    <a:pt x="3701" y="1968"/>
                    <a:pt x="3696" y="1964"/>
                    <a:pt x="3691" y="1959"/>
                  </a:cubicBezTo>
                  <a:cubicBezTo>
                    <a:pt x="3682" y="1948"/>
                    <a:pt x="3676" y="1934"/>
                    <a:pt x="3666" y="1921"/>
                  </a:cubicBezTo>
                  <a:lnTo>
                    <a:pt x="3580" y="1758"/>
                  </a:lnTo>
                  <a:cubicBezTo>
                    <a:pt x="3417" y="1461"/>
                    <a:pt x="3292" y="1309"/>
                    <a:pt x="3095" y="1091"/>
                  </a:cubicBezTo>
                  <a:lnTo>
                    <a:pt x="3095" y="1091"/>
                  </a:lnTo>
                  <a:cubicBezTo>
                    <a:pt x="3168" y="1375"/>
                    <a:pt x="3224" y="1563"/>
                    <a:pt x="3385" y="1862"/>
                  </a:cubicBezTo>
                  <a:lnTo>
                    <a:pt x="3474" y="2030"/>
                  </a:lnTo>
                  <a:cubicBezTo>
                    <a:pt x="3487" y="2055"/>
                    <a:pt x="3503" y="2080"/>
                    <a:pt x="3521" y="2102"/>
                  </a:cubicBezTo>
                  <a:cubicBezTo>
                    <a:pt x="3549" y="2136"/>
                    <a:pt x="3585" y="2161"/>
                    <a:pt x="3626" y="2179"/>
                  </a:cubicBezTo>
                  <a:cubicBezTo>
                    <a:pt x="3654" y="2190"/>
                    <a:pt x="3685" y="2195"/>
                    <a:pt x="3717" y="2195"/>
                  </a:cubicBezTo>
                  <a:cubicBezTo>
                    <a:pt x="3733" y="2195"/>
                    <a:pt x="3750" y="2194"/>
                    <a:pt x="3766" y="2191"/>
                  </a:cubicBezTo>
                  <a:cubicBezTo>
                    <a:pt x="3807" y="2184"/>
                    <a:pt x="3846" y="2172"/>
                    <a:pt x="3882" y="2154"/>
                  </a:cubicBezTo>
                  <a:lnTo>
                    <a:pt x="4460" y="1878"/>
                  </a:lnTo>
                  <a:lnTo>
                    <a:pt x="4737" y="1744"/>
                  </a:lnTo>
                  <a:lnTo>
                    <a:pt x="4757" y="1733"/>
                  </a:lnTo>
                  <a:lnTo>
                    <a:pt x="4761" y="1730"/>
                  </a:lnTo>
                  <a:lnTo>
                    <a:pt x="4761" y="1728"/>
                  </a:lnTo>
                  <a:lnTo>
                    <a:pt x="4752" y="1719"/>
                  </a:lnTo>
                  <a:lnTo>
                    <a:pt x="4725" y="1685"/>
                  </a:lnTo>
                  <a:lnTo>
                    <a:pt x="4668" y="1619"/>
                  </a:lnTo>
                  <a:lnTo>
                    <a:pt x="4566" y="1499"/>
                  </a:lnTo>
                  <a:lnTo>
                    <a:pt x="4347" y="1243"/>
                  </a:lnTo>
                  <a:lnTo>
                    <a:pt x="3966" y="801"/>
                  </a:lnTo>
                  <a:cubicBezTo>
                    <a:pt x="3939" y="769"/>
                    <a:pt x="3916" y="740"/>
                    <a:pt x="3884" y="706"/>
                  </a:cubicBezTo>
                  <a:cubicBezTo>
                    <a:pt x="3850" y="667"/>
                    <a:pt x="3807" y="636"/>
                    <a:pt x="3757" y="615"/>
                  </a:cubicBezTo>
                  <a:cubicBezTo>
                    <a:pt x="3732" y="604"/>
                    <a:pt x="3705" y="599"/>
                    <a:pt x="3678" y="597"/>
                  </a:cubicBezTo>
                  <a:cubicBezTo>
                    <a:pt x="3668" y="596"/>
                    <a:pt x="3657" y="595"/>
                    <a:pt x="3646" y="595"/>
                  </a:cubicBezTo>
                  <a:cubicBezTo>
                    <a:pt x="3635" y="595"/>
                    <a:pt x="3625" y="596"/>
                    <a:pt x="3614" y="597"/>
                  </a:cubicBezTo>
                  <a:cubicBezTo>
                    <a:pt x="3578" y="599"/>
                    <a:pt x="3553" y="604"/>
                    <a:pt x="3530" y="608"/>
                  </a:cubicBezTo>
                  <a:lnTo>
                    <a:pt x="3381" y="629"/>
                  </a:lnTo>
                  <a:lnTo>
                    <a:pt x="2343" y="774"/>
                  </a:lnTo>
                  <a:cubicBezTo>
                    <a:pt x="2057" y="812"/>
                    <a:pt x="1751" y="858"/>
                    <a:pt x="1472" y="862"/>
                  </a:cubicBezTo>
                  <a:cubicBezTo>
                    <a:pt x="1459" y="862"/>
                    <a:pt x="1446" y="863"/>
                    <a:pt x="1433" y="863"/>
                  </a:cubicBezTo>
                  <a:cubicBezTo>
                    <a:pt x="1314" y="863"/>
                    <a:pt x="1196" y="853"/>
                    <a:pt x="1080" y="835"/>
                  </a:cubicBezTo>
                  <a:cubicBezTo>
                    <a:pt x="1053" y="828"/>
                    <a:pt x="1021" y="824"/>
                    <a:pt x="994" y="817"/>
                  </a:cubicBezTo>
                  <a:cubicBezTo>
                    <a:pt x="967" y="812"/>
                    <a:pt x="939" y="806"/>
                    <a:pt x="912" y="796"/>
                  </a:cubicBezTo>
                  <a:cubicBezTo>
                    <a:pt x="887" y="790"/>
                    <a:pt x="862" y="783"/>
                    <a:pt x="840" y="774"/>
                  </a:cubicBezTo>
                  <a:lnTo>
                    <a:pt x="772" y="749"/>
                  </a:lnTo>
                  <a:cubicBezTo>
                    <a:pt x="674" y="708"/>
                    <a:pt x="583" y="654"/>
                    <a:pt x="497" y="590"/>
                  </a:cubicBezTo>
                  <a:cubicBezTo>
                    <a:pt x="393" y="513"/>
                    <a:pt x="298" y="422"/>
                    <a:pt x="214" y="323"/>
                  </a:cubicBezTo>
                  <a:cubicBezTo>
                    <a:pt x="132" y="227"/>
                    <a:pt x="67" y="119"/>
                    <a:pt x="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4605880" y="3787118"/>
              <a:ext cx="205013" cy="71120"/>
            </a:xfrm>
            <a:custGeom>
              <a:avLst/>
              <a:gdLst/>
              <a:ahLst/>
              <a:cxnLst/>
              <a:rect l="l" t="t" r="r" b="b"/>
              <a:pathLst>
                <a:path w="3537" h="1227" extrusionOk="0">
                  <a:moveTo>
                    <a:pt x="2777" y="223"/>
                  </a:moveTo>
                  <a:cubicBezTo>
                    <a:pt x="2805" y="223"/>
                    <a:pt x="2832" y="224"/>
                    <a:pt x="2859" y="227"/>
                  </a:cubicBezTo>
                  <a:cubicBezTo>
                    <a:pt x="2897" y="231"/>
                    <a:pt x="2934" y="238"/>
                    <a:pt x="2970" y="249"/>
                  </a:cubicBezTo>
                  <a:cubicBezTo>
                    <a:pt x="2988" y="254"/>
                    <a:pt x="3004" y="261"/>
                    <a:pt x="3018" y="265"/>
                  </a:cubicBezTo>
                  <a:lnTo>
                    <a:pt x="3058" y="283"/>
                  </a:lnTo>
                  <a:cubicBezTo>
                    <a:pt x="3099" y="306"/>
                    <a:pt x="3136" y="331"/>
                    <a:pt x="3170" y="363"/>
                  </a:cubicBezTo>
                  <a:lnTo>
                    <a:pt x="3194" y="390"/>
                  </a:lnTo>
                  <a:cubicBezTo>
                    <a:pt x="3197" y="392"/>
                    <a:pt x="3201" y="394"/>
                    <a:pt x="3204" y="399"/>
                  </a:cubicBezTo>
                  <a:cubicBezTo>
                    <a:pt x="3204" y="399"/>
                    <a:pt x="3206" y="403"/>
                    <a:pt x="3213" y="410"/>
                  </a:cubicBezTo>
                  <a:lnTo>
                    <a:pt x="3224" y="424"/>
                  </a:lnTo>
                  <a:lnTo>
                    <a:pt x="3240" y="446"/>
                  </a:lnTo>
                  <a:cubicBezTo>
                    <a:pt x="3269" y="487"/>
                    <a:pt x="3290" y="537"/>
                    <a:pt x="3303" y="587"/>
                  </a:cubicBezTo>
                  <a:cubicBezTo>
                    <a:pt x="3308" y="603"/>
                    <a:pt x="3310" y="619"/>
                    <a:pt x="3312" y="637"/>
                  </a:cubicBezTo>
                  <a:cubicBezTo>
                    <a:pt x="3315" y="653"/>
                    <a:pt x="3315" y="671"/>
                    <a:pt x="3315" y="689"/>
                  </a:cubicBezTo>
                  <a:cubicBezTo>
                    <a:pt x="3312" y="725"/>
                    <a:pt x="3301" y="762"/>
                    <a:pt x="3285" y="793"/>
                  </a:cubicBezTo>
                  <a:cubicBezTo>
                    <a:pt x="3244" y="875"/>
                    <a:pt x="3172" y="936"/>
                    <a:pt x="3086" y="963"/>
                  </a:cubicBezTo>
                  <a:cubicBezTo>
                    <a:pt x="3036" y="984"/>
                    <a:pt x="2984" y="995"/>
                    <a:pt x="2929" y="1000"/>
                  </a:cubicBezTo>
                  <a:cubicBezTo>
                    <a:pt x="2902" y="1002"/>
                    <a:pt x="2875" y="1002"/>
                    <a:pt x="2848" y="1002"/>
                  </a:cubicBezTo>
                  <a:cubicBezTo>
                    <a:pt x="2834" y="1002"/>
                    <a:pt x="2818" y="1000"/>
                    <a:pt x="2805" y="1000"/>
                  </a:cubicBezTo>
                  <a:lnTo>
                    <a:pt x="2761" y="993"/>
                  </a:lnTo>
                  <a:cubicBezTo>
                    <a:pt x="2644" y="970"/>
                    <a:pt x="2526" y="936"/>
                    <a:pt x="2415" y="889"/>
                  </a:cubicBezTo>
                  <a:cubicBezTo>
                    <a:pt x="2301" y="843"/>
                    <a:pt x="2183" y="796"/>
                    <a:pt x="2072" y="759"/>
                  </a:cubicBezTo>
                  <a:cubicBezTo>
                    <a:pt x="1973" y="730"/>
                    <a:pt x="1873" y="703"/>
                    <a:pt x="1771" y="682"/>
                  </a:cubicBezTo>
                  <a:cubicBezTo>
                    <a:pt x="1722" y="673"/>
                    <a:pt x="1680" y="664"/>
                    <a:pt x="1642" y="658"/>
                  </a:cubicBezTo>
                  <a:lnTo>
                    <a:pt x="1642" y="658"/>
                  </a:lnTo>
                  <a:cubicBezTo>
                    <a:pt x="1645" y="656"/>
                    <a:pt x="1649" y="654"/>
                    <a:pt x="1653" y="653"/>
                  </a:cubicBezTo>
                  <a:cubicBezTo>
                    <a:pt x="1759" y="607"/>
                    <a:pt x="1866" y="551"/>
                    <a:pt x="1970" y="496"/>
                  </a:cubicBezTo>
                  <a:cubicBezTo>
                    <a:pt x="2075" y="442"/>
                    <a:pt x="2179" y="388"/>
                    <a:pt x="2281" y="340"/>
                  </a:cubicBezTo>
                  <a:cubicBezTo>
                    <a:pt x="2378" y="297"/>
                    <a:pt x="2480" y="265"/>
                    <a:pt x="2585" y="242"/>
                  </a:cubicBezTo>
                  <a:cubicBezTo>
                    <a:pt x="2648" y="230"/>
                    <a:pt x="2713" y="223"/>
                    <a:pt x="2777" y="223"/>
                  </a:cubicBezTo>
                  <a:close/>
                  <a:moveTo>
                    <a:pt x="2768" y="1"/>
                  </a:moveTo>
                  <a:cubicBezTo>
                    <a:pt x="2692" y="1"/>
                    <a:pt x="2617" y="8"/>
                    <a:pt x="2544" y="25"/>
                  </a:cubicBezTo>
                  <a:cubicBezTo>
                    <a:pt x="2424" y="50"/>
                    <a:pt x="2306" y="86"/>
                    <a:pt x="2195" y="138"/>
                  </a:cubicBezTo>
                  <a:cubicBezTo>
                    <a:pt x="2081" y="188"/>
                    <a:pt x="1973" y="245"/>
                    <a:pt x="1868" y="299"/>
                  </a:cubicBezTo>
                  <a:cubicBezTo>
                    <a:pt x="1762" y="354"/>
                    <a:pt x="1662" y="408"/>
                    <a:pt x="1565" y="449"/>
                  </a:cubicBezTo>
                  <a:cubicBezTo>
                    <a:pt x="1476" y="487"/>
                    <a:pt x="1383" y="519"/>
                    <a:pt x="1288" y="544"/>
                  </a:cubicBezTo>
                  <a:cubicBezTo>
                    <a:pt x="1190" y="567"/>
                    <a:pt x="1091" y="583"/>
                    <a:pt x="991" y="592"/>
                  </a:cubicBezTo>
                  <a:cubicBezTo>
                    <a:pt x="912" y="598"/>
                    <a:pt x="853" y="598"/>
                    <a:pt x="812" y="601"/>
                  </a:cubicBezTo>
                  <a:cubicBezTo>
                    <a:pt x="649" y="603"/>
                    <a:pt x="517" y="605"/>
                    <a:pt x="392" y="614"/>
                  </a:cubicBezTo>
                  <a:cubicBezTo>
                    <a:pt x="268" y="621"/>
                    <a:pt x="145" y="635"/>
                    <a:pt x="0" y="653"/>
                  </a:cubicBezTo>
                  <a:cubicBezTo>
                    <a:pt x="125" y="703"/>
                    <a:pt x="250" y="743"/>
                    <a:pt x="379" y="775"/>
                  </a:cubicBezTo>
                  <a:cubicBezTo>
                    <a:pt x="512" y="807"/>
                    <a:pt x="648" y="821"/>
                    <a:pt x="785" y="821"/>
                  </a:cubicBezTo>
                  <a:cubicBezTo>
                    <a:pt x="796" y="821"/>
                    <a:pt x="806" y="821"/>
                    <a:pt x="816" y="821"/>
                  </a:cubicBezTo>
                  <a:cubicBezTo>
                    <a:pt x="842" y="821"/>
                    <a:pt x="875" y="820"/>
                    <a:pt x="916" y="818"/>
                  </a:cubicBezTo>
                  <a:lnTo>
                    <a:pt x="916" y="818"/>
                  </a:lnTo>
                  <a:cubicBezTo>
                    <a:pt x="939" y="819"/>
                    <a:pt x="962" y="821"/>
                    <a:pt x="984" y="823"/>
                  </a:cubicBezTo>
                  <a:cubicBezTo>
                    <a:pt x="1109" y="832"/>
                    <a:pt x="1236" y="841"/>
                    <a:pt x="1399" y="855"/>
                  </a:cubicBezTo>
                  <a:cubicBezTo>
                    <a:pt x="1426" y="857"/>
                    <a:pt x="1462" y="859"/>
                    <a:pt x="1515" y="866"/>
                  </a:cubicBezTo>
                  <a:cubicBezTo>
                    <a:pt x="1542" y="868"/>
                    <a:pt x="1571" y="873"/>
                    <a:pt x="1605" y="879"/>
                  </a:cubicBezTo>
                  <a:cubicBezTo>
                    <a:pt x="1642" y="884"/>
                    <a:pt x="1680" y="893"/>
                    <a:pt x="1728" y="900"/>
                  </a:cubicBezTo>
                  <a:cubicBezTo>
                    <a:pt x="1809" y="918"/>
                    <a:pt x="1905" y="941"/>
                    <a:pt x="2007" y="975"/>
                  </a:cubicBezTo>
                  <a:cubicBezTo>
                    <a:pt x="2109" y="1006"/>
                    <a:pt x="2215" y="1052"/>
                    <a:pt x="2335" y="1097"/>
                  </a:cubicBezTo>
                  <a:cubicBezTo>
                    <a:pt x="2462" y="1152"/>
                    <a:pt x="2594" y="1190"/>
                    <a:pt x="2730" y="1215"/>
                  </a:cubicBezTo>
                  <a:cubicBezTo>
                    <a:pt x="2776" y="1223"/>
                    <a:pt x="2822" y="1227"/>
                    <a:pt x="2869" y="1227"/>
                  </a:cubicBezTo>
                  <a:cubicBezTo>
                    <a:pt x="2970" y="1227"/>
                    <a:pt x="3071" y="1208"/>
                    <a:pt x="3167" y="1174"/>
                  </a:cubicBezTo>
                  <a:cubicBezTo>
                    <a:pt x="3235" y="1147"/>
                    <a:pt x="3299" y="1111"/>
                    <a:pt x="3355" y="1063"/>
                  </a:cubicBezTo>
                  <a:cubicBezTo>
                    <a:pt x="3410" y="1015"/>
                    <a:pt x="3455" y="957"/>
                    <a:pt x="3487" y="893"/>
                  </a:cubicBezTo>
                  <a:cubicBezTo>
                    <a:pt x="3516" y="832"/>
                    <a:pt x="3532" y="768"/>
                    <a:pt x="3537" y="700"/>
                  </a:cubicBezTo>
                  <a:cubicBezTo>
                    <a:pt x="3537" y="671"/>
                    <a:pt x="3537" y="641"/>
                    <a:pt x="3534" y="612"/>
                  </a:cubicBezTo>
                  <a:cubicBezTo>
                    <a:pt x="3530" y="587"/>
                    <a:pt x="3525" y="560"/>
                    <a:pt x="3519" y="535"/>
                  </a:cubicBezTo>
                  <a:cubicBezTo>
                    <a:pt x="3500" y="458"/>
                    <a:pt x="3466" y="385"/>
                    <a:pt x="3423" y="322"/>
                  </a:cubicBezTo>
                  <a:cubicBezTo>
                    <a:pt x="3414" y="310"/>
                    <a:pt x="3408" y="299"/>
                    <a:pt x="3403" y="292"/>
                  </a:cubicBezTo>
                  <a:lnTo>
                    <a:pt x="3385" y="270"/>
                  </a:lnTo>
                  <a:lnTo>
                    <a:pt x="3371" y="254"/>
                  </a:lnTo>
                  <a:cubicBezTo>
                    <a:pt x="3367" y="249"/>
                    <a:pt x="3362" y="245"/>
                    <a:pt x="3358" y="240"/>
                  </a:cubicBezTo>
                  <a:lnTo>
                    <a:pt x="3321" y="202"/>
                  </a:lnTo>
                  <a:cubicBezTo>
                    <a:pt x="3274" y="156"/>
                    <a:pt x="3219" y="118"/>
                    <a:pt x="3160" y="86"/>
                  </a:cubicBezTo>
                  <a:cubicBezTo>
                    <a:pt x="3142" y="77"/>
                    <a:pt x="3122" y="68"/>
                    <a:pt x="3099" y="59"/>
                  </a:cubicBezTo>
                  <a:cubicBezTo>
                    <a:pt x="3079" y="50"/>
                    <a:pt x="3056" y="43"/>
                    <a:pt x="3033" y="36"/>
                  </a:cubicBezTo>
                  <a:cubicBezTo>
                    <a:pt x="2986" y="23"/>
                    <a:pt x="2936" y="11"/>
                    <a:pt x="2884" y="7"/>
                  </a:cubicBezTo>
                  <a:cubicBezTo>
                    <a:pt x="2845" y="3"/>
                    <a:pt x="2806" y="1"/>
                    <a:pt x="2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37"/>
          <p:cNvSpPr txBox="1">
            <a:spLocks noGrp="1"/>
          </p:cNvSpPr>
          <p:nvPr>
            <p:ph type="subTitle" idx="4294967295"/>
          </p:nvPr>
        </p:nvSpPr>
        <p:spPr>
          <a:xfrm>
            <a:off x="4527250" y="2810489"/>
            <a:ext cx="3591600" cy="936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Calibri"/>
                <a:ea typeface="Calibri"/>
                <a:cs typeface="Calibri"/>
                <a:sym typeface="Calibri"/>
              </a:rPr>
              <a:t>Build an Image Classification model to recognize images of artworks and predict its culture origin</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712063" y="466150"/>
            <a:ext cx="7715700" cy="66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alibri"/>
                <a:ea typeface="Calibri"/>
                <a:cs typeface="Calibri"/>
                <a:sym typeface="Calibri"/>
              </a:rPr>
              <a:t>Mystery Object Recognition</a:t>
            </a:r>
            <a:endParaRPr sz="3000">
              <a:latin typeface="Calibri"/>
              <a:ea typeface="Calibri"/>
              <a:cs typeface="Calibri"/>
              <a:sym typeface="Calibri"/>
            </a:endParaRPr>
          </a:p>
        </p:txBody>
      </p:sp>
      <p:sp>
        <p:nvSpPr>
          <p:cNvPr id="448" name="Google Shape;448;p38"/>
          <p:cNvSpPr txBox="1">
            <a:spLocks noGrp="1"/>
          </p:cNvSpPr>
          <p:nvPr>
            <p:ph type="body" idx="1"/>
          </p:nvPr>
        </p:nvSpPr>
        <p:spPr>
          <a:xfrm>
            <a:off x="1240713" y="2571263"/>
            <a:ext cx="1149900" cy="6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Machine Learning</a:t>
            </a:r>
            <a:endParaRPr>
              <a:solidFill>
                <a:schemeClr val="dk1"/>
              </a:solidFill>
              <a:latin typeface="Calibri"/>
              <a:ea typeface="Calibri"/>
              <a:cs typeface="Calibri"/>
              <a:sym typeface="Calibri"/>
            </a:endParaRPr>
          </a:p>
        </p:txBody>
      </p:sp>
      <p:sp>
        <p:nvSpPr>
          <p:cNvPr id="449" name="Google Shape;449;p38"/>
          <p:cNvSpPr/>
          <p:nvPr/>
        </p:nvSpPr>
        <p:spPr>
          <a:xfrm>
            <a:off x="-860750" y="1635913"/>
            <a:ext cx="35175" cy="26425"/>
          </a:xfrm>
          <a:custGeom>
            <a:avLst/>
            <a:gdLst/>
            <a:ahLst/>
            <a:cxnLst/>
            <a:rect l="l" t="t" r="r" b="b"/>
            <a:pathLst>
              <a:path w="1407" h="1057" extrusionOk="0">
                <a:moveTo>
                  <a:pt x="634" y="0"/>
                </a:moveTo>
                <a:cubicBezTo>
                  <a:pt x="469" y="0"/>
                  <a:pt x="268" y="84"/>
                  <a:pt x="1" y="237"/>
                </a:cubicBezTo>
                <a:cubicBezTo>
                  <a:pt x="428" y="404"/>
                  <a:pt x="509" y="1056"/>
                  <a:pt x="1054" y="1056"/>
                </a:cubicBezTo>
                <a:cubicBezTo>
                  <a:pt x="1154" y="1056"/>
                  <a:pt x="1270" y="1034"/>
                  <a:pt x="1406" y="983"/>
                </a:cubicBezTo>
                <a:cubicBezTo>
                  <a:pt x="1134" y="295"/>
                  <a:pt x="946" y="0"/>
                  <a:pt x="634"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59100" y="1769138"/>
            <a:ext cx="19250" cy="14400"/>
          </a:xfrm>
          <a:custGeom>
            <a:avLst/>
            <a:gdLst/>
            <a:ahLst/>
            <a:cxnLst/>
            <a:rect l="l" t="t" r="r" b="b"/>
            <a:pathLst>
              <a:path w="770" h="576" extrusionOk="0">
                <a:moveTo>
                  <a:pt x="388" y="1"/>
                </a:moveTo>
                <a:cubicBezTo>
                  <a:pt x="383" y="1"/>
                  <a:pt x="379" y="1"/>
                  <a:pt x="374" y="2"/>
                </a:cubicBezTo>
                <a:cubicBezTo>
                  <a:pt x="242" y="46"/>
                  <a:pt x="132" y="200"/>
                  <a:pt x="1" y="310"/>
                </a:cubicBezTo>
                <a:cubicBezTo>
                  <a:pt x="110" y="420"/>
                  <a:pt x="220" y="551"/>
                  <a:pt x="330" y="573"/>
                </a:cubicBezTo>
                <a:cubicBezTo>
                  <a:pt x="337" y="575"/>
                  <a:pt x="345" y="576"/>
                  <a:pt x="352" y="576"/>
                </a:cubicBezTo>
                <a:cubicBezTo>
                  <a:pt x="457" y="576"/>
                  <a:pt x="585" y="435"/>
                  <a:pt x="769" y="332"/>
                </a:cubicBezTo>
                <a:cubicBezTo>
                  <a:pt x="603" y="186"/>
                  <a:pt x="476" y="1"/>
                  <a:pt x="388"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963950" y="1970688"/>
            <a:ext cx="15950" cy="14075"/>
          </a:xfrm>
          <a:custGeom>
            <a:avLst/>
            <a:gdLst/>
            <a:ahLst/>
            <a:cxnLst/>
            <a:rect l="l" t="t" r="r" b="b"/>
            <a:pathLst>
              <a:path w="638" h="563" extrusionOk="0">
                <a:moveTo>
                  <a:pt x="571" y="0"/>
                </a:moveTo>
                <a:lnTo>
                  <a:pt x="0" y="373"/>
                </a:lnTo>
                <a:cubicBezTo>
                  <a:pt x="113" y="509"/>
                  <a:pt x="220" y="563"/>
                  <a:pt x="321" y="563"/>
                </a:cubicBezTo>
                <a:cubicBezTo>
                  <a:pt x="417" y="563"/>
                  <a:pt x="508" y="514"/>
                  <a:pt x="593" y="439"/>
                </a:cubicBezTo>
                <a:cubicBezTo>
                  <a:pt x="637" y="395"/>
                  <a:pt x="571" y="220"/>
                  <a:pt x="571"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989200" y="1985513"/>
            <a:ext cx="9350" cy="7150"/>
          </a:xfrm>
          <a:custGeom>
            <a:avLst/>
            <a:gdLst/>
            <a:ahLst/>
            <a:cxnLst/>
            <a:rect l="l" t="t" r="r" b="b"/>
            <a:pathLst>
              <a:path w="374" h="286" extrusionOk="0">
                <a:moveTo>
                  <a:pt x="176" y="0"/>
                </a:moveTo>
                <a:cubicBezTo>
                  <a:pt x="132" y="0"/>
                  <a:pt x="66" y="88"/>
                  <a:pt x="0" y="132"/>
                </a:cubicBezTo>
                <a:cubicBezTo>
                  <a:pt x="44" y="176"/>
                  <a:pt x="88" y="286"/>
                  <a:pt x="154" y="286"/>
                </a:cubicBezTo>
                <a:cubicBezTo>
                  <a:pt x="220" y="286"/>
                  <a:pt x="285" y="220"/>
                  <a:pt x="373" y="154"/>
                </a:cubicBezTo>
                <a:cubicBezTo>
                  <a:pt x="285" y="88"/>
                  <a:pt x="242" y="0"/>
                  <a:pt x="176"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903025" y="3241663"/>
            <a:ext cx="3325" cy="3325"/>
          </a:xfrm>
          <a:custGeom>
            <a:avLst/>
            <a:gdLst/>
            <a:ahLst/>
            <a:cxnLst/>
            <a:rect l="l" t="t" r="r" b="b"/>
            <a:pathLst>
              <a:path w="133" h="133" extrusionOk="0">
                <a:moveTo>
                  <a:pt x="133" y="0"/>
                </a:moveTo>
                <a:lnTo>
                  <a:pt x="1" y="88"/>
                </a:lnTo>
                <a:lnTo>
                  <a:pt x="45" y="132"/>
                </a:lnTo>
                <a:lnTo>
                  <a:pt x="133"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887650" y="3192788"/>
            <a:ext cx="2225" cy="6075"/>
          </a:xfrm>
          <a:custGeom>
            <a:avLst/>
            <a:gdLst/>
            <a:ahLst/>
            <a:cxnLst/>
            <a:rect l="l" t="t" r="r" b="b"/>
            <a:pathLst>
              <a:path w="89" h="243" extrusionOk="0">
                <a:moveTo>
                  <a:pt x="89" y="1"/>
                </a:moveTo>
                <a:lnTo>
                  <a:pt x="1" y="242"/>
                </a:lnTo>
                <a:lnTo>
                  <a:pt x="89" y="111"/>
                </a:lnTo>
                <a:lnTo>
                  <a:pt x="89"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917300" y="3192788"/>
            <a:ext cx="2225" cy="4975"/>
          </a:xfrm>
          <a:custGeom>
            <a:avLst/>
            <a:gdLst/>
            <a:ahLst/>
            <a:cxnLst/>
            <a:rect l="l" t="t" r="r" b="b"/>
            <a:pathLst>
              <a:path w="89" h="199" extrusionOk="0">
                <a:moveTo>
                  <a:pt x="1" y="1"/>
                </a:moveTo>
                <a:lnTo>
                  <a:pt x="1" y="111"/>
                </a:lnTo>
                <a:lnTo>
                  <a:pt x="89" y="198"/>
                </a:lnTo>
                <a:lnTo>
                  <a:pt x="1"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910150" y="3166988"/>
            <a:ext cx="4425" cy="2775"/>
          </a:xfrm>
          <a:custGeom>
            <a:avLst/>
            <a:gdLst/>
            <a:ahLst/>
            <a:cxnLst/>
            <a:rect l="l" t="t" r="r" b="b"/>
            <a:pathLst>
              <a:path w="177" h="111" extrusionOk="0">
                <a:moveTo>
                  <a:pt x="0" y="1"/>
                </a:moveTo>
                <a:lnTo>
                  <a:pt x="44" y="110"/>
                </a:lnTo>
                <a:lnTo>
                  <a:pt x="176" y="89"/>
                </a:lnTo>
                <a:lnTo>
                  <a:pt x="0"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910150" y="3157663"/>
            <a:ext cx="1125" cy="3875"/>
          </a:xfrm>
          <a:custGeom>
            <a:avLst/>
            <a:gdLst/>
            <a:ahLst/>
            <a:cxnLst/>
            <a:rect l="l" t="t" r="r" b="b"/>
            <a:pathLst>
              <a:path w="45" h="155" extrusionOk="0">
                <a:moveTo>
                  <a:pt x="0" y="0"/>
                </a:moveTo>
                <a:lnTo>
                  <a:pt x="0" y="110"/>
                </a:lnTo>
                <a:lnTo>
                  <a:pt x="44" y="154"/>
                </a:lnTo>
                <a:lnTo>
                  <a:pt x="0"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928825" y="3144488"/>
            <a:ext cx="1125" cy="7150"/>
          </a:xfrm>
          <a:custGeom>
            <a:avLst/>
            <a:gdLst/>
            <a:ahLst/>
            <a:cxnLst/>
            <a:rect l="l" t="t" r="r" b="b"/>
            <a:pathLst>
              <a:path w="45" h="286" extrusionOk="0">
                <a:moveTo>
                  <a:pt x="1" y="0"/>
                </a:moveTo>
                <a:lnTo>
                  <a:pt x="1" y="154"/>
                </a:lnTo>
                <a:lnTo>
                  <a:pt x="45" y="286"/>
                </a:lnTo>
                <a:lnTo>
                  <a:pt x="45" y="286"/>
                </a:lnTo>
                <a:lnTo>
                  <a:pt x="1"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889300" y="3145038"/>
            <a:ext cx="2775" cy="4400"/>
          </a:xfrm>
          <a:custGeom>
            <a:avLst/>
            <a:gdLst/>
            <a:ahLst/>
            <a:cxnLst/>
            <a:rect l="l" t="t" r="r" b="b"/>
            <a:pathLst>
              <a:path w="111" h="176" extrusionOk="0">
                <a:moveTo>
                  <a:pt x="1" y="0"/>
                </a:moveTo>
                <a:lnTo>
                  <a:pt x="111" y="176"/>
                </a:lnTo>
                <a:lnTo>
                  <a:pt x="111" y="132"/>
                </a:lnTo>
                <a:lnTo>
                  <a:pt x="1"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936500" y="3142288"/>
            <a:ext cx="575" cy="2775"/>
          </a:xfrm>
          <a:custGeom>
            <a:avLst/>
            <a:gdLst/>
            <a:ahLst/>
            <a:cxnLst/>
            <a:rect l="l" t="t" r="r" b="b"/>
            <a:pathLst>
              <a:path w="23" h="111" extrusionOk="0">
                <a:moveTo>
                  <a:pt x="0" y="0"/>
                </a:moveTo>
                <a:lnTo>
                  <a:pt x="0" y="88"/>
                </a:lnTo>
                <a:lnTo>
                  <a:pt x="22" y="110"/>
                </a:lnTo>
                <a:lnTo>
                  <a:pt x="0"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707025" y="3115588"/>
            <a:ext cx="2875" cy="3125"/>
          </a:xfrm>
          <a:custGeom>
            <a:avLst/>
            <a:gdLst/>
            <a:ahLst/>
            <a:cxnLst/>
            <a:rect l="l" t="t" r="r" b="b"/>
            <a:pathLst>
              <a:path w="115" h="125" extrusionOk="0">
                <a:moveTo>
                  <a:pt x="85" y="1"/>
                </a:moveTo>
                <a:cubicBezTo>
                  <a:pt x="67" y="1"/>
                  <a:pt x="38" y="25"/>
                  <a:pt x="1" y="80"/>
                </a:cubicBezTo>
                <a:cubicBezTo>
                  <a:pt x="45" y="80"/>
                  <a:pt x="45" y="124"/>
                  <a:pt x="89" y="124"/>
                </a:cubicBezTo>
                <a:cubicBezTo>
                  <a:pt x="114" y="48"/>
                  <a:pt x="110" y="1"/>
                  <a:pt x="85"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914000" y="3108238"/>
            <a:ext cx="8275" cy="6475"/>
          </a:xfrm>
          <a:custGeom>
            <a:avLst/>
            <a:gdLst/>
            <a:ahLst/>
            <a:cxnLst/>
            <a:rect l="l" t="t" r="r" b="b"/>
            <a:pathLst>
              <a:path w="331" h="259" extrusionOk="0">
                <a:moveTo>
                  <a:pt x="1" y="1"/>
                </a:moveTo>
                <a:cubicBezTo>
                  <a:pt x="32" y="124"/>
                  <a:pt x="73" y="259"/>
                  <a:pt x="172" y="259"/>
                </a:cubicBezTo>
                <a:cubicBezTo>
                  <a:pt x="213" y="259"/>
                  <a:pt x="265" y="235"/>
                  <a:pt x="330" y="177"/>
                </a:cubicBezTo>
                <a:cubicBezTo>
                  <a:pt x="242" y="67"/>
                  <a:pt x="132" y="1"/>
                  <a:pt x="1"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674075" y="3107138"/>
            <a:ext cx="2225" cy="5525"/>
          </a:xfrm>
          <a:custGeom>
            <a:avLst/>
            <a:gdLst/>
            <a:ahLst/>
            <a:cxnLst/>
            <a:rect l="l" t="t" r="r" b="b"/>
            <a:pathLst>
              <a:path w="89" h="221" extrusionOk="0">
                <a:moveTo>
                  <a:pt x="0" y="1"/>
                </a:moveTo>
                <a:lnTo>
                  <a:pt x="0" y="221"/>
                </a:lnTo>
                <a:lnTo>
                  <a:pt x="88" y="221"/>
                </a:lnTo>
                <a:lnTo>
                  <a:pt x="88"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698775" y="3076413"/>
            <a:ext cx="4950" cy="10450"/>
          </a:xfrm>
          <a:custGeom>
            <a:avLst/>
            <a:gdLst/>
            <a:ahLst/>
            <a:cxnLst/>
            <a:rect l="l" t="t" r="r" b="b"/>
            <a:pathLst>
              <a:path w="198" h="418" extrusionOk="0">
                <a:moveTo>
                  <a:pt x="132" y="0"/>
                </a:moveTo>
                <a:lnTo>
                  <a:pt x="0" y="286"/>
                </a:lnTo>
                <a:cubicBezTo>
                  <a:pt x="9" y="284"/>
                  <a:pt x="17" y="283"/>
                  <a:pt x="25" y="283"/>
                </a:cubicBezTo>
                <a:cubicBezTo>
                  <a:pt x="138" y="283"/>
                  <a:pt x="177" y="417"/>
                  <a:pt x="198" y="417"/>
                </a:cubicBezTo>
                <a:lnTo>
                  <a:pt x="132"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703275" y="2991063"/>
            <a:ext cx="2875" cy="5750"/>
          </a:xfrm>
          <a:custGeom>
            <a:avLst/>
            <a:gdLst/>
            <a:ahLst/>
            <a:cxnLst/>
            <a:rect l="l" t="t" r="r" b="b"/>
            <a:pathLst>
              <a:path w="115" h="230" extrusionOk="0">
                <a:moveTo>
                  <a:pt x="2" y="0"/>
                </a:moveTo>
                <a:cubicBezTo>
                  <a:pt x="1" y="0"/>
                  <a:pt x="7" y="16"/>
                  <a:pt x="26" y="54"/>
                </a:cubicBezTo>
                <a:lnTo>
                  <a:pt x="114" y="230"/>
                </a:lnTo>
                <a:cubicBezTo>
                  <a:pt x="114" y="196"/>
                  <a:pt x="7" y="0"/>
                  <a:pt x="2"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680125" y="2984163"/>
            <a:ext cx="10625" cy="6450"/>
          </a:xfrm>
          <a:custGeom>
            <a:avLst/>
            <a:gdLst/>
            <a:ahLst/>
            <a:cxnLst/>
            <a:rect l="l" t="t" r="r" b="b"/>
            <a:pathLst>
              <a:path w="425" h="258" extrusionOk="0">
                <a:moveTo>
                  <a:pt x="374" y="45"/>
                </a:moveTo>
                <a:cubicBezTo>
                  <a:pt x="264" y="154"/>
                  <a:pt x="67" y="1"/>
                  <a:pt x="1" y="220"/>
                </a:cubicBezTo>
                <a:cubicBezTo>
                  <a:pt x="27" y="247"/>
                  <a:pt x="66" y="258"/>
                  <a:pt x="109" y="258"/>
                </a:cubicBezTo>
                <a:cubicBezTo>
                  <a:pt x="246" y="258"/>
                  <a:pt x="424" y="145"/>
                  <a:pt x="374" y="45"/>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675175" y="2733813"/>
            <a:ext cx="4100" cy="4975"/>
          </a:xfrm>
          <a:custGeom>
            <a:avLst/>
            <a:gdLst/>
            <a:ahLst/>
            <a:cxnLst/>
            <a:rect l="l" t="t" r="r" b="b"/>
            <a:pathLst>
              <a:path w="164" h="199" extrusionOk="0">
                <a:moveTo>
                  <a:pt x="44" y="1"/>
                </a:moveTo>
                <a:lnTo>
                  <a:pt x="44" y="1"/>
                </a:lnTo>
                <a:cubicBezTo>
                  <a:pt x="1" y="29"/>
                  <a:pt x="8" y="56"/>
                  <a:pt x="27" y="80"/>
                </a:cubicBezTo>
                <a:lnTo>
                  <a:pt x="27" y="80"/>
                </a:lnTo>
                <a:lnTo>
                  <a:pt x="44" y="1"/>
                </a:lnTo>
                <a:close/>
                <a:moveTo>
                  <a:pt x="27" y="80"/>
                </a:moveTo>
                <a:lnTo>
                  <a:pt x="1" y="198"/>
                </a:lnTo>
                <a:cubicBezTo>
                  <a:pt x="163" y="169"/>
                  <a:pt x="67" y="129"/>
                  <a:pt x="27" y="8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683875" y="2713513"/>
            <a:ext cx="12025" cy="12100"/>
          </a:xfrm>
          <a:custGeom>
            <a:avLst/>
            <a:gdLst/>
            <a:ahLst/>
            <a:cxnLst/>
            <a:rect l="l" t="t" r="r" b="b"/>
            <a:pathLst>
              <a:path w="481" h="484" extrusionOk="0">
                <a:moveTo>
                  <a:pt x="283" y="0"/>
                </a:moveTo>
                <a:cubicBezTo>
                  <a:pt x="278" y="8"/>
                  <a:pt x="275" y="15"/>
                  <a:pt x="271" y="23"/>
                </a:cubicBezTo>
                <a:lnTo>
                  <a:pt x="271" y="23"/>
                </a:lnTo>
                <a:cubicBezTo>
                  <a:pt x="275" y="16"/>
                  <a:pt x="279" y="8"/>
                  <a:pt x="283" y="0"/>
                </a:cubicBezTo>
                <a:close/>
                <a:moveTo>
                  <a:pt x="271" y="23"/>
                </a:moveTo>
                <a:cubicBezTo>
                  <a:pt x="179" y="186"/>
                  <a:pt x="1" y="52"/>
                  <a:pt x="85" y="242"/>
                </a:cubicBezTo>
                <a:cubicBezTo>
                  <a:pt x="126" y="225"/>
                  <a:pt x="160" y="218"/>
                  <a:pt x="191" y="218"/>
                </a:cubicBezTo>
                <a:cubicBezTo>
                  <a:pt x="238" y="218"/>
                  <a:pt x="274" y="236"/>
                  <a:pt x="307" y="264"/>
                </a:cubicBezTo>
                <a:lnTo>
                  <a:pt x="307" y="264"/>
                </a:lnTo>
                <a:cubicBezTo>
                  <a:pt x="255" y="199"/>
                  <a:pt x="224" y="125"/>
                  <a:pt x="271" y="23"/>
                </a:cubicBezTo>
                <a:close/>
                <a:moveTo>
                  <a:pt x="307" y="264"/>
                </a:moveTo>
                <a:lnTo>
                  <a:pt x="307" y="264"/>
                </a:lnTo>
                <a:cubicBezTo>
                  <a:pt x="324" y="285"/>
                  <a:pt x="343" y="305"/>
                  <a:pt x="362" y="325"/>
                </a:cubicBezTo>
                <a:lnTo>
                  <a:pt x="362" y="325"/>
                </a:lnTo>
                <a:cubicBezTo>
                  <a:pt x="344" y="301"/>
                  <a:pt x="326" y="281"/>
                  <a:pt x="307" y="264"/>
                </a:cubicBezTo>
                <a:close/>
                <a:moveTo>
                  <a:pt x="362" y="325"/>
                </a:moveTo>
                <a:cubicBezTo>
                  <a:pt x="398" y="372"/>
                  <a:pt x="434" y="429"/>
                  <a:pt x="480" y="483"/>
                </a:cubicBezTo>
                <a:cubicBezTo>
                  <a:pt x="464" y="425"/>
                  <a:pt x="412" y="376"/>
                  <a:pt x="362" y="325"/>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671875" y="2715138"/>
            <a:ext cx="1125" cy="4425"/>
          </a:xfrm>
          <a:custGeom>
            <a:avLst/>
            <a:gdLst/>
            <a:ahLst/>
            <a:cxnLst/>
            <a:rect l="l" t="t" r="r" b="b"/>
            <a:pathLst>
              <a:path w="45" h="177" extrusionOk="0">
                <a:moveTo>
                  <a:pt x="44" y="177"/>
                </a:moveTo>
                <a:lnTo>
                  <a:pt x="0"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683400" y="2709113"/>
            <a:ext cx="3000" cy="4625"/>
          </a:xfrm>
          <a:custGeom>
            <a:avLst/>
            <a:gdLst/>
            <a:ahLst/>
            <a:cxnLst/>
            <a:rect l="l" t="t" r="r" b="b"/>
            <a:pathLst>
              <a:path w="120" h="185" extrusionOk="0">
                <a:moveTo>
                  <a:pt x="44" y="0"/>
                </a:moveTo>
                <a:cubicBezTo>
                  <a:pt x="22" y="44"/>
                  <a:pt x="0" y="110"/>
                  <a:pt x="0" y="176"/>
                </a:cubicBezTo>
                <a:cubicBezTo>
                  <a:pt x="18" y="182"/>
                  <a:pt x="33" y="185"/>
                  <a:pt x="45" y="185"/>
                </a:cubicBezTo>
                <a:cubicBezTo>
                  <a:pt x="120" y="185"/>
                  <a:pt x="82" y="76"/>
                  <a:pt x="44" y="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694475" y="2700713"/>
            <a:ext cx="10000" cy="11825"/>
          </a:xfrm>
          <a:custGeom>
            <a:avLst/>
            <a:gdLst/>
            <a:ahLst/>
            <a:cxnLst/>
            <a:rect l="l" t="t" r="r" b="b"/>
            <a:pathLst>
              <a:path w="400" h="473" extrusionOk="0">
                <a:moveTo>
                  <a:pt x="4" y="183"/>
                </a:moveTo>
                <a:cubicBezTo>
                  <a:pt x="15" y="194"/>
                  <a:pt x="25" y="203"/>
                  <a:pt x="35" y="211"/>
                </a:cubicBezTo>
                <a:lnTo>
                  <a:pt x="35" y="211"/>
                </a:lnTo>
                <a:cubicBezTo>
                  <a:pt x="28" y="198"/>
                  <a:pt x="18" y="188"/>
                  <a:pt x="4" y="183"/>
                </a:cubicBezTo>
                <a:close/>
                <a:moveTo>
                  <a:pt x="230" y="1"/>
                </a:moveTo>
                <a:cubicBezTo>
                  <a:pt x="181" y="1"/>
                  <a:pt x="209" y="251"/>
                  <a:pt x="114" y="251"/>
                </a:cubicBezTo>
                <a:cubicBezTo>
                  <a:pt x="94" y="251"/>
                  <a:pt x="68" y="239"/>
                  <a:pt x="35" y="211"/>
                </a:cubicBezTo>
                <a:lnTo>
                  <a:pt x="35" y="211"/>
                </a:lnTo>
                <a:cubicBezTo>
                  <a:pt x="76" y="289"/>
                  <a:pt x="0" y="473"/>
                  <a:pt x="121" y="473"/>
                </a:cubicBezTo>
                <a:cubicBezTo>
                  <a:pt x="131" y="473"/>
                  <a:pt x="144" y="471"/>
                  <a:pt x="158" y="468"/>
                </a:cubicBezTo>
                <a:cubicBezTo>
                  <a:pt x="399" y="292"/>
                  <a:pt x="202" y="292"/>
                  <a:pt x="245" y="7"/>
                </a:cubicBezTo>
                <a:cubicBezTo>
                  <a:pt x="240" y="3"/>
                  <a:pt x="235" y="1"/>
                  <a:pt x="230"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663100" y="2693738"/>
            <a:ext cx="1125" cy="9350"/>
          </a:xfrm>
          <a:custGeom>
            <a:avLst/>
            <a:gdLst/>
            <a:ahLst/>
            <a:cxnLst/>
            <a:rect l="l" t="t" r="r" b="b"/>
            <a:pathLst>
              <a:path w="45" h="374" extrusionOk="0">
                <a:moveTo>
                  <a:pt x="1" y="0"/>
                </a:moveTo>
                <a:lnTo>
                  <a:pt x="1" y="374"/>
                </a:lnTo>
                <a:lnTo>
                  <a:pt x="45" y="374"/>
                </a:lnTo>
                <a:lnTo>
                  <a:pt x="45"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651025" y="2692638"/>
            <a:ext cx="4225" cy="4425"/>
          </a:xfrm>
          <a:custGeom>
            <a:avLst/>
            <a:gdLst/>
            <a:ahLst/>
            <a:cxnLst/>
            <a:rect l="l" t="t" r="r" b="b"/>
            <a:pathLst>
              <a:path w="169" h="177" extrusionOk="0">
                <a:moveTo>
                  <a:pt x="133" y="1"/>
                </a:moveTo>
                <a:lnTo>
                  <a:pt x="133" y="1"/>
                </a:lnTo>
                <a:cubicBezTo>
                  <a:pt x="146" y="28"/>
                  <a:pt x="145" y="50"/>
                  <a:pt x="135" y="70"/>
                </a:cubicBezTo>
                <a:lnTo>
                  <a:pt x="135" y="70"/>
                </a:lnTo>
                <a:cubicBezTo>
                  <a:pt x="160" y="44"/>
                  <a:pt x="168" y="18"/>
                  <a:pt x="133" y="1"/>
                </a:cubicBezTo>
                <a:close/>
                <a:moveTo>
                  <a:pt x="135" y="70"/>
                </a:moveTo>
                <a:cubicBezTo>
                  <a:pt x="99" y="109"/>
                  <a:pt x="27" y="150"/>
                  <a:pt x="1" y="176"/>
                </a:cubicBezTo>
                <a:cubicBezTo>
                  <a:pt x="46" y="146"/>
                  <a:pt x="113" y="115"/>
                  <a:pt x="135" y="70"/>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693850" y="2690988"/>
            <a:ext cx="5525" cy="4975"/>
          </a:xfrm>
          <a:custGeom>
            <a:avLst/>
            <a:gdLst/>
            <a:ahLst/>
            <a:cxnLst/>
            <a:rect l="l" t="t" r="r" b="b"/>
            <a:pathLst>
              <a:path w="221" h="199" extrusionOk="0">
                <a:moveTo>
                  <a:pt x="1" y="1"/>
                </a:moveTo>
                <a:lnTo>
                  <a:pt x="133" y="198"/>
                </a:lnTo>
                <a:lnTo>
                  <a:pt x="220"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865125" y="2687688"/>
            <a:ext cx="5500" cy="4975"/>
          </a:xfrm>
          <a:custGeom>
            <a:avLst/>
            <a:gdLst/>
            <a:ahLst/>
            <a:cxnLst/>
            <a:rect l="l" t="t" r="r" b="b"/>
            <a:pathLst>
              <a:path w="220" h="199" extrusionOk="0">
                <a:moveTo>
                  <a:pt x="220" y="1"/>
                </a:moveTo>
                <a:lnTo>
                  <a:pt x="0" y="199"/>
                </a:lnTo>
                <a:lnTo>
                  <a:pt x="132" y="199"/>
                </a:lnTo>
                <a:lnTo>
                  <a:pt x="220"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659800" y="2687088"/>
            <a:ext cx="6050" cy="3925"/>
          </a:xfrm>
          <a:custGeom>
            <a:avLst/>
            <a:gdLst/>
            <a:ahLst/>
            <a:cxnLst/>
            <a:rect l="l" t="t" r="r" b="b"/>
            <a:pathLst>
              <a:path w="242" h="157" extrusionOk="0">
                <a:moveTo>
                  <a:pt x="132" y="1"/>
                </a:moveTo>
                <a:cubicBezTo>
                  <a:pt x="99" y="1"/>
                  <a:pt x="58" y="36"/>
                  <a:pt x="0" y="113"/>
                </a:cubicBezTo>
                <a:cubicBezTo>
                  <a:pt x="44" y="113"/>
                  <a:pt x="88" y="102"/>
                  <a:pt x="129" y="102"/>
                </a:cubicBezTo>
                <a:cubicBezTo>
                  <a:pt x="171" y="102"/>
                  <a:pt x="209" y="113"/>
                  <a:pt x="242" y="157"/>
                </a:cubicBezTo>
                <a:cubicBezTo>
                  <a:pt x="205" y="58"/>
                  <a:pt x="175" y="1"/>
                  <a:pt x="132"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662000" y="2664088"/>
            <a:ext cx="2225" cy="4975"/>
          </a:xfrm>
          <a:custGeom>
            <a:avLst/>
            <a:gdLst/>
            <a:ahLst/>
            <a:cxnLst/>
            <a:rect l="l" t="t" r="r" b="b"/>
            <a:pathLst>
              <a:path w="89" h="199" extrusionOk="0">
                <a:moveTo>
                  <a:pt x="88" y="198"/>
                </a:moveTo>
                <a:lnTo>
                  <a:pt x="1"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686150" y="2665188"/>
            <a:ext cx="4400" cy="1125"/>
          </a:xfrm>
          <a:custGeom>
            <a:avLst/>
            <a:gdLst/>
            <a:ahLst/>
            <a:cxnLst/>
            <a:rect l="l" t="t" r="r" b="b"/>
            <a:pathLst>
              <a:path w="176" h="45" extrusionOk="0">
                <a:moveTo>
                  <a:pt x="176" y="44"/>
                </a:moveTo>
                <a:lnTo>
                  <a:pt x="0" y="1"/>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861850" y="2652013"/>
            <a:ext cx="1125" cy="3875"/>
          </a:xfrm>
          <a:custGeom>
            <a:avLst/>
            <a:gdLst/>
            <a:ahLst/>
            <a:cxnLst/>
            <a:rect l="l" t="t" r="r" b="b"/>
            <a:pathLst>
              <a:path w="45" h="155" extrusionOk="0">
                <a:moveTo>
                  <a:pt x="1" y="0"/>
                </a:moveTo>
                <a:lnTo>
                  <a:pt x="1" y="66"/>
                </a:lnTo>
                <a:lnTo>
                  <a:pt x="45" y="154"/>
                </a:lnTo>
                <a:lnTo>
                  <a:pt x="1" y="0"/>
                </a:ln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873375" y="2576788"/>
            <a:ext cx="5525" cy="2775"/>
          </a:xfrm>
          <a:custGeom>
            <a:avLst/>
            <a:gdLst/>
            <a:ahLst/>
            <a:cxnLst/>
            <a:rect l="l" t="t" r="r" b="b"/>
            <a:pathLst>
              <a:path w="221" h="111" extrusionOk="0">
                <a:moveTo>
                  <a:pt x="220" y="1"/>
                </a:moveTo>
                <a:lnTo>
                  <a:pt x="1" y="89"/>
                </a:lnTo>
                <a:cubicBezTo>
                  <a:pt x="67" y="89"/>
                  <a:pt x="111" y="111"/>
                  <a:pt x="143" y="111"/>
                </a:cubicBezTo>
                <a:cubicBezTo>
                  <a:pt x="176" y="111"/>
                  <a:pt x="198" y="89"/>
                  <a:pt x="220" y="1"/>
                </a:cubicBezTo>
                <a:close/>
              </a:path>
            </a:pathLst>
          </a:custGeom>
          <a:solidFill>
            <a:srgbClr val="C69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8"/>
          <p:cNvGrpSpPr/>
          <p:nvPr/>
        </p:nvGrpSpPr>
        <p:grpSpPr>
          <a:xfrm>
            <a:off x="4054969" y="1563000"/>
            <a:ext cx="1070885" cy="962418"/>
            <a:chOff x="3534350" y="380025"/>
            <a:chExt cx="2077775" cy="1937625"/>
          </a:xfrm>
        </p:grpSpPr>
        <p:sp>
          <p:nvSpPr>
            <p:cNvPr id="482" name="Google Shape;482;p38"/>
            <p:cNvSpPr/>
            <p:nvPr/>
          </p:nvSpPr>
          <p:spPr>
            <a:xfrm>
              <a:off x="3534350" y="380025"/>
              <a:ext cx="2077775" cy="1937625"/>
            </a:xfrm>
            <a:custGeom>
              <a:avLst/>
              <a:gdLst/>
              <a:ahLst/>
              <a:cxnLst/>
              <a:rect l="l" t="t" r="r" b="b"/>
              <a:pathLst>
                <a:path w="83111" h="77505" extrusionOk="0">
                  <a:moveTo>
                    <a:pt x="32444" y="0"/>
                  </a:moveTo>
                  <a:lnTo>
                    <a:pt x="32210" y="36"/>
                  </a:lnTo>
                  <a:lnTo>
                    <a:pt x="31613" y="71"/>
                  </a:lnTo>
                  <a:lnTo>
                    <a:pt x="30876" y="118"/>
                  </a:lnTo>
                  <a:lnTo>
                    <a:pt x="30560" y="129"/>
                  </a:lnTo>
                  <a:cubicBezTo>
                    <a:pt x="30337" y="141"/>
                    <a:pt x="30127" y="176"/>
                    <a:pt x="29916" y="199"/>
                  </a:cubicBezTo>
                  <a:lnTo>
                    <a:pt x="28605" y="363"/>
                  </a:lnTo>
                  <a:lnTo>
                    <a:pt x="28277" y="398"/>
                  </a:lnTo>
                  <a:lnTo>
                    <a:pt x="27950" y="457"/>
                  </a:lnTo>
                  <a:lnTo>
                    <a:pt x="27282" y="574"/>
                  </a:lnTo>
                  <a:lnTo>
                    <a:pt x="26627" y="691"/>
                  </a:lnTo>
                  <a:lnTo>
                    <a:pt x="26288" y="761"/>
                  </a:lnTo>
                  <a:lnTo>
                    <a:pt x="25960" y="831"/>
                  </a:lnTo>
                  <a:lnTo>
                    <a:pt x="24626" y="1159"/>
                  </a:lnTo>
                  <a:cubicBezTo>
                    <a:pt x="24509" y="1183"/>
                    <a:pt x="24392" y="1206"/>
                    <a:pt x="24286" y="1241"/>
                  </a:cubicBezTo>
                  <a:lnTo>
                    <a:pt x="23947" y="1346"/>
                  </a:lnTo>
                  <a:lnTo>
                    <a:pt x="23280" y="1545"/>
                  </a:lnTo>
                  <a:lnTo>
                    <a:pt x="22613" y="1756"/>
                  </a:lnTo>
                  <a:cubicBezTo>
                    <a:pt x="22390" y="1815"/>
                    <a:pt x="22168" y="1908"/>
                    <a:pt x="21945" y="1990"/>
                  </a:cubicBezTo>
                  <a:cubicBezTo>
                    <a:pt x="21501" y="2154"/>
                    <a:pt x="21056" y="2318"/>
                    <a:pt x="20611" y="2493"/>
                  </a:cubicBezTo>
                  <a:cubicBezTo>
                    <a:pt x="18797" y="3243"/>
                    <a:pt x="17053" y="4144"/>
                    <a:pt x="15415" y="5209"/>
                  </a:cubicBezTo>
                  <a:cubicBezTo>
                    <a:pt x="13706" y="6309"/>
                    <a:pt x="12114" y="7585"/>
                    <a:pt x="10674" y="9013"/>
                  </a:cubicBezTo>
                  <a:cubicBezTo>
                    <a:pt x="9176" y="10476"/>
                    <a:pt x="7830" y="12067"/>
                    <a:pt x="6636" y="13788"/>
                  </a:cubicBezTo>
                  <a:cubicBezTo>
                    <a:pt x="5419" y="15532"/>
                    <a:pt x="4378" y="17393"/>
                    <a:pt x="3500" y="19336"/>
                  </a:cubicBezTo>
                  <a:cubicBezTo>
                    <a:pt x="2622" y="21302"/>
                    <a:pt x="1896" y="23338"/>
                    <a:pt x="1358" y="25422"/>
                  </a:cubicBezTo>
                  <a:lnTo>
                    <a:pt x="1159" y="26206"/>
                  </a:lnTo>
                  <a:lnTo>
                    <a:pt x="1065" y="26604"/>
                  </a:lnTo>
                  <a:lnTo>
                    <a:pt x="1019" y="26803"/>
                  </a:lnTo>
                  <a:lnTo>
                    <a:pt x="972" y="27002"/>
                  </a:lnTo>
                  <a:cubicBezTo>
                    <a:pt x="866" y="27540"/>
                    <a:pt x="761" y="28067"/>
                    <a:pt x="656" y="28594"/>
                  </a:cubicBezTo>
                  <a:cubicBezTo>
                    <a:pt x="574" y="29132"/>
                    <a:pt x="492" y="29670"/>
                    <a:pt x="410" y="30209"/>
                  </a:cubicBezTo>
                  <a:lnTo>
                    <a:pt x="387" y="30408"/>
                  </a:lnTo>
                  <a:lnTo>
                    <a:pt x="363" y="30607"/>
                  </a:lnTo>
                  <a:lnTo>
                    <a:pt x="316" y="31016"/>
                  </a:lnTo>
                  <a:lnTo>
                    <a:pt x="234" y="31824"/>
                  </a:lnTo>
                  <a:cubicBezTo>
                    <a:pt x="35" y="33989"/>
                    <a:pt x="0" y="36166"/>
                    <a:pt x="141" y="38331"/>
                  </a:cubicBezTo>
                  <a:lnTo>
                    <a:pt x="199" y="39151"/>
                  </a:lnTo>
                  <a:cubicBezTo>
                    <a:pt x="223" y="39420"/>
                    <a:pt x="234" y="39689"/>
                    <a:pt x="269" y="39958"/>
                  </a:cubicBezTo>
                  <a:lnTo>
                    <a:pt x="468" y="41562"/>
                  </a:lnTo>
                  <a:lnTo>
                    <a:pt x="726" y="43165"/>
                  </a:lnTo>
                  <a:cubicBezTo>
                    <a:pt x="773" y="43434"/>
                    <a:pt x="831" y="43692"/>
                    <a:pt x="890" y="43949"/>
                  </a:cubicBezTo>
                  <a:lnTo>
                    <a:pt x="1054" y="44745"/>
                  </a:lnTo>
                  <a:cubicBezTo>
                    <a:pt x="1522" y="46829"/>
                    <a:pt x="2154" y="48877"/>
                    <a:pt x="2938" y="50866"/>
                  </a:cubicBezTo>
                  <a:lnTo>
                    <a:pt x="3547" y="52329"/>
                  </a:lnTo>
                  <a:cubicBezTo>
                    <a:pt x="3757" y="52809"/>
                    <a:pt x="3991" y="53289"/>
                    <a:pt x="4214" y="53757"/>
                  </a:cubicBezTo>
                  <a:lnTo>
                    <a:pt x="4389" y="54120"/>
                  </a:lnTo>
                  <a:cubicBezTo>
                    <a:pt x="4448" y="54237"/>
                    <a:pt x="4506" y="54354"/>
                    <a:pt x="4565" y="54471"/>
                  </a:cubicBezTo>
                  <a:lnTo>
                    <a:pt x="4939" y="55162"/>
                  </a:lnTo>
                  <a:lnTo>
                    <a:pt x="5302" y="55852"/>
                  </a:lnTo>
                  <a:lnTo>
                    <a:pt x="5712" y="56520"/>
                  </a:lnTo>
                  <a:lnTo>
                    <a:pt x="6110" y="57187"/>
                  </a:lnTo>
                  <a:lnTo>
                    <a:pt x="6309" y="57514"/>
                  </a:lnTo>
                  <a:lnTo>
                    <a:pt x="6519" y="57842"/>
                  </a:lnTo>
                  <a:lnTo>
                    <a:pt x="7374" y="59118"/>
                  </a:lnTo>
                  <a:cubicBezTo>
                    <a:pt x="7994" y="59949"/>
                    <a:pt x="8579" y="60780"/>
                    <a:pt x="9235" y="61541"/>
                  </a:cubicBezTo>
                  <a:cubicBezTo>
                    <a:pt x="9867" y="62336"/>
                    <a:pt x="10557" y="63050"/>
                    <a:pt x="11224" y="63788"/>
                  </a:cubicBezTo>
                  <a:lnTo>
                    <a:pt x="12278" y="64829"/>
                  </a:lnTo>
                  <a:cubicBezTo>
                    <a:pt x="12465" y="64993"/>
                    <a:pt x="12629" y="65181"/>
                    <a:pt x="12816" y="65333"/>
                  </a:cubicBezTo>
                  <a:lnTo>
                    <a:pt x="13355" y="65824"/>
                  </a:lnTo>
                  <a:lnTo>
                    <a:pt x="13905" y="66304"/>
                  </a:lnTo>
                  <a:cubicBezTo>
                    <a:pt x="14080" y="66468"/>
                    <a:pt x="14268" y="66632"/>
                    <a:pt x="14455" y="66772"/>
                  </a:cubicBezTo>
                  <a:lnTo>
                    <a:pt x="15578" y="67674"/>
                  </a:lnTo>
                  <a:lnTo>
                    <a:pt x="15848" y="67896"/>
                  </a:lnTo>
                  <a:cubicBezTo>
                    <a:pt x="15941" y="67966"/>
                    <a:pt x="16047" y="68036"/>
                    <a:pt x="16140" y="68107"/>
                  </a:cubicBezTo>
                  <a:lnTo>
                    <a:pt x="16725" y="68516"/>
                  </a:lnTo>
                  <a:lnTo>
                    <a:pt x="17287" y="68938"/>
                  </a:lnTo>
                  <a:lnTo>
                    <a:pt x="17568" y="69148"/>
                  </a:lnTo>
                  <a:cubicBezTo>
                    <a:pt x="17662" y="69207"/>
                    <a:pt x="17767" y="69265"/>
                    <a:pt x="17861" y="69336"/>
                  </a:cubicBezTo>
                  <a:cubicBezTo>
                    <a:pt x="18645" y="69827"/>
                    <a:pt x="19406" y="70354"/>
                    <a:pt x="20201" y="70775"/>
                  </a:cubicBezTo>
                  <a:lnTo>
                    <a:pt x="21372" y="71442"/>
                  </a:lnTo>
                  <a:lnTo>
                    <a:pt x="22554" y="72051"/>
                  </a:lnTo>
                  <a:cubicBezTo>
                    <a:pt x="25492" y="73514"/>
                    <a:pt x="28570" y="74673"/>
                    <a:pt x="31742" y="75504"/>
                  </a:cubicBezTo>
                  <a:lnTo>
                    <a:pt x="32292" y="75644"/>
                  </a:lnTo>
                  <a:cubicBezTo>
                    <a:pt x="32467" y="75703"/>
                    <a:pt x="32655" y="75738"/>
                    <a:pt x="32830" y="75773"/>
                  </a:cubicBezTo>
                  <a:lnTo>
                    <a:pt x="33895" y="76019"/>
                  </a:lnTo>
                  <a:cubicBezTo>
                    <a:pt x="34246" y="76100"/>
                    <a:pt x="34597" y="76182"/>
                    <a:pt x="34937" y="76253"/>
                  </a:cubicBezTo>
                  <a:lnTo>
                    <a:pt x="35967" y="76440"/>
                  </a:lnTo>
                  <a:lnTo>
                    <a:pt x="36962" y="76627"/>
                  </a:lnTo>
                  <a:lnTo>
                    <a:pt x="37453" y="76709"/>
                  </a:lnTo>
                  <a:lnTo>
                    <a:pt x="37933" y="76779"/>
                  </a:lnTo>
                  <a:lnTo>
                    <a:pt x="39794" y="77025"/>
                  </a:lnTo>
                  <a:cubicBezTo>
                    <a:pt x="40087" y="77072"/>
                    <a:pt x="40391" y="77095"/>
                    <a:pt x="40684" y="77130"/>
                  </a:cubicBezTo>
                  <a:lnTo>
                    <a:pt x="41550" y="77201"/>
                  </a:lnTo>
                  <a:lnTo>
                    <a:pt x="42381" y="77283"/>
                  </a:lnTo>
                  <a:cubicBezTo>
                    <a:pt x="42650" y="77306"/>
                    <a:pt x="42907" y="77341"/>
                    <a:pt x="43177" y="77341"/>
                  </a:cubicBezTo>
                  <a:cubicBezTo>
                    <a:pt x="44218" y="77388"/>
                    <a:pt x="45178" y="77458"/>
                    <a:pt x="46032" y="77482"/>
                  </a:cubicBezTo>
                  <a:lnTo>
                    <a:pt x="48326" y="77505"/>
                  </a:lnTo>
                  <a:lnTo>
                    <a:pt x="48818" y="77505"/>
                  </a:lnTo>
                  <a:lnTo>
                    <a:pt x="49251" y="77493"/>
                  </a:lnTo>
                  <a:lnTo>
                    <a:pt x="50023" y="77470"/>
                  </a:lnTo>
                  <a:lnTo>
                    <a:pt x="51077" y="77435"/>
                  </a:lnTo>
                  <a:cubicBezTo>
                    <a:pt x="51194" y="77435"/>
                    <a:pt x="51276" y="77423"/>
                    <a:pt x="51346" y="77423"/>
                  </a:cubicBezTo>
                  <a:lnTo>
                    <a:pt x="51428" y="77423"/>
                  </a:lnTo>
                  <a:lnTo>
                    <a:pt x="52844" y="77318"/>
                  </a:lnTo>
                  <a:cubicBezTo>
                    <a:pt x="53066" y="77294"/>
                    <a:pt x="53324" y="77283"/>
                    <a:pt x="53605" y="77247"/>
                  </a:cubicBezTo>
                  <a:lnTo>
                    <a:pt x="54529" y="77130"/>
                  </a:lnTo>
                  <a:lnTo>
                    <a:pt x="55606" y="76978"/>
                  </a:lnTo>
                  <a:cubicBezTo>
                    <a:pt x="55981" y="76920"/>
                    <a:pt x="56390" y="76838"/>
                    <a:pt x="56812" y="76768"/>
                  </a:cubicBezTo>
                  <a:lnTo>
                    <a:pt x="57479" y="76639"/>
                  </a:lnTo>
                  <a:cubicBezTo>
                    <a:pt x="57584" y="76615"/>
                    <a:pt x="57701" y="76604"/>
                    <a:pt x="57818" y="76569"/>
                  </a:cubicBezTo>
                  <a:lnTo>
                    <a:pt x="58158" y="76487"/>
                  </a:lnTo>
                  <a:lnTo>
                    <a:pt x="59621" y="76124"/>
                  </a:lnTo>
                  <a:cubicBezTo>
                    <a:pt x="60639" y="75831"/>
                    <a:pt x="61739" y="75515"/>
                    <a:pt x="62874" y="75071"/>
                  </a:cubicBezTo>
                  <a:cubicBezTo>
                    <a:pt x="65461" y="74087"/>
                    <a:pt x="67896" y="72777"/>
                    <a:pt x="70143" y="71150"/>
                  </a:cubicBezTo>
                  <a:lnTo>
                    <a:pt x="71056" y="70447"/>
                  </a:lnTo>
                  <a:lnTo>
                    <a:pt x="71512" y="70085"/>
                  </a:lnTo>
                  <a:cubicBezTo>
                    <a:pt x="71664" y="69956"/>
                    <a:pt x="71805" y="69815"/>
                    <a:pt x="71957" y="69687"/>
                  </a:cubicBezTo>
                  <a:lnTo>
                    <a:pt x="72858" y="68891"/>
                  </a:lnTo>
                  <a:cubicBezTo>
                    <a:pt x="73151" y="68610"/>
                    <a:pt x="73443" y="68317"/>
                    <a:pt x="73736" y="68025"/>
                  </a:cubicBezTo>
                  <a:lnTo>
                    <a:pt x="74181" y="67580"/>
                  </a:lnTo>
                  <a:lnTo>
                    <a:pt x="74590" y="67112"/>
                  </a:lnTo>
                  <a:cubicBezTo>
                    <a:pt x="74871" y="66796"/>
                    <a:pt x="75164" y="66480"/>
                    <a:pt x="75433" y="66152"/>
                  </a:cubicBezTo>
                  <a:lnTo>
                    <a:pt x="76229" y="65134"/>
                  </a:lnTo>
                  <a:lnTo>
                    <a:pt x="76428" y="64876"/>
                  </a:lnTo>
                  <a:lnTo>
                    <a:pt x="76615" y="64595"/>
                  </a:lnTo>
                  <a:lnTo>
                    <a:pt x="76990" y="64057"/>
                  </a:lnTo>
                  <a:lnTo>
                    <a:pt x="77376" y="63507"/>
                  </a:lnTo>
                  <a:cubicBezTo>
                    <a:pt x="77493" y="63331"/>
                    <a:pt x="77610" y="63132"/>
                    <a:pt x="77727" y="62945"/>
                  </a:cubicBezTo>
                  <a:lnTo>
                    <a:pt x="78078" y="62372"/>
                  </a:lnTo>
                  <a:cubicBezTo>
                    <a:pt x="78195" y="62173"/>
                    <a:pt x="78324" y="61985"/>
                    <a:pt x="78429" y="61786"/>
                  </a:cubicBezTo>
                  <a:cubicBezTo>
                    <a:pt x="78640" y="61377"/>
                    <a:pt x="78851" y="60979"/>
                    <a:pt x="79073" y="60569"/>
                  </a:cubicBezTo>
                  <a:cubicBezTo>
                    <a:pt x="79190" y="60370"/>
                    <a:pt x="79284" y="60160"/>
                    <a:pt x="79377" y="59949"/>
                  </a:cubicBezTo>
                  <a:lnTo>
                    <a:pt x="79670" y="59317"/>
                  </a:lnTo>
                  <a:cubicBezTo>
                    <a:pt x="80466" y="57585"/>
                    <a:pt x="81121" y="55794"/>
                    <a:pt x="81624" y="53945"/>
                  </a:cubicBezTo>
                  <a:cubicBezTo>
                    <a:pt x="82666" y="50047"/>
                    <a:pt x="83111" y="46009"/>
                    <a:pt x="82947" y="41971"/>
                  </a:cubicBezTo>
                  <a:cubicBezTo>
                    <a:pt x="82877" y="39876"/>
                    <a:pt x="82654" y="37793"/>
                    <a:pt x="82291" y="35721"/>
                  </a:cubicBezTo>
                  <a:cubicBezTo>
                    <a:pt x="81905" y="33626"/>
                    <a:pt x="81379" y="31555"/>
                    <a:pt x="80723" y="29518"/>
                  </a:cubicBezTo>
                  <a:cubicBezTo>
                    <a:pt x="79377" y="25398"/>
                    <a:pt x="77458" y="21489"/>
                    <a:pt x="75000" y="17908"/>
                  </a:cubicBezTo>
                  <a:lnTo>
                    <a:pt x="74052" y="16585"/>
                  </a:lnTo>
                  <a:lnTo>
                    <a:pt x="73045" y="15309"/>
                  </a:lnTo>
                  <a:cubicBezTo>
                    <a:pt x="72893" y="15087"/>
                    <a:pt x="72706" y="14888"/>
                    <a:pt x="72530" y="14689"/>
                  </a:cubicBezTo>
                  <a:lnTo>
                    <a:pt x="72004" y="14069"/>
                  </a:lnTo>
                  <a:lnTo>
                    <a:pt x="71734" y="13764"/>
                  </a:lnTo>
                  <a:lnTo>
                    <a:pt x="71606" y="13601"/>
                  </a:lnTo>
                  <a:lnTo>
                    <a:pt x="71465" y="13460"/>
                  </a:lnTo>
                  <a:lnTo>
                    <a:pt x="70915" y="12875"/>
                  </a:lnTo>
                  <a:lnTo>
                    <a:pt x="70353" y="12290"/>
                  </a:lnTo>
                  <a:cubicBezTo>
                    <a:pt x="70166" y="12091"/>
                    <a:pt x="69967" y="11915"/>
                    <a:pt x="69768" y="11716"/>
                  </a:cubicBezTo>
                  <a:lnTo>
                    <a:pt x="69183" y="11154"/>
                  </a:lnTo>
                  <a:lnTo>
                    <a:pt x="68890" y="10874"/>
                  </a:lnTo>
                  <a:cubicBezTo>
                    <a:pt x="68797" y="10780"/>
                    <a:pt x="68691" y="10698"/>
                    <a:pt x="68586" y="10604"/>
                  </a:cubicBezTo>
                  <a:lnTo>
                    <a:pt x="67392" y="9539"/>
                  </a:lnTo>
                  <a:lnTo>
                    <a:pt x="66128" y="8533"/>
                  </a:lnTo>
                  <a:cubicBezTo>
                    <a:pt x="64443" y="7245"/>
                    <a:pt x="62664" y="6087"/>
                    <a:pt x="60803" y="5068"/>
                  </a:cubicBezTo>
                  <a:cubicBezTo>
                    <a:pt x="58965" y="4085"/>
                    <a:pt x="57069" y="3231"/>
                    <a:pt x="55115" y="2517"/>
                  </a:cubicBezTo>
                  <a:cubicBezTo>
                    <a:pt x="54623" y="2353"/>
                    <a:pt x="54143" y="2201"/>
                    <a:pt x="53652" y="2037"/>
                  </a:cubicBezTo>
                  <a:cubicBezTo>
                    <a:pt x="53418" y="1955"/>
                    <a:pt x="53172" y="1873"/>
                    <a:pt x="52926" y="1803"/>
                  </a:cubicBezTo>
                  <a:lnTo>
                    <a:pt x="52189" y="1604"/>
                  </a:lnTo>
                  <a:cubicBezTo>
                    <a:pt x="51709" y="1475"/>
                    <a:pt x="51217" y="1335"/>
                    <a:pt x="50726" y="1218"/>
                  </a:cubicBezTo>
                  <a:lnTo>
                    <a:pt x="49263" y="902"/>
                  </a:lnTo>
                  <a:cubicBezTo>
                    <a:pt x="49029" y="855"/>
                    <a:pt x="48783" y="796"/>
                    <a:pt x="48537" y="761"/>
                  </a:cubicBezTo>
                  <a:lnTo>
                    <a:pt x="47800" y="644"/>
                  </a:lnTo>
                  <a:cubicBezTo>
                    <a:pt x="47320" y="562"/>
                    <a:pt x="46840" y="480"/>
                    <a:pt x="46360" y="410"/>
                  </a:cubicBezTo>
                  <a:lnTo>
                    <a:pt x="44944" y="246"/>
                  </a:lnTo>
                  <a:lnTo>
                    <a:pt x="44218" y="164"/>
                  </a:lnTo>
                  <a:lnTo>
                    <a:pt x="43750" y="141"/>
                  </a:lnTo>
                  <a:lnTo>
                    <a:pt x="42182" y="47"/>
                  </a:lnTo>
                  <a:cubicBezTo>
                    <a:pt x="41749" y="12"/>
                    <a:pt x="41374" y="24"/>
                    <a:pt x="41140" y="12"/>
                  </a:cubicBezTo>
                  <a:cubicBezTo>
                    <a:pt x="40695" y="12"/>
                    <a:pt x="40297" y="12"/>
                    <a:pt x="39935" y="36"/>
                  </a:cubicBezTo>
                  <a:cubicBezTo>
                    <a:pt x="39747" y="47"/>
                    <a:pt x="39572" y="59"/>
                    <a:pt x="39408" y="82"/>
                  </a:cubicBezTo>
                  <a:cubicBezTo>
                    <a:pt x="39232" y="94"/>
                    <a:pt x="39068" y="129"/>
                    <a:pt x="38905" y="164"/>
                  </a:cubicBezTo>
                  <a:cubicBezTo>
                    <a:pt x="38226" y="281"/>
                    <a:pt x="37570" y="445"/>
                    <a:pt x="36915" y="644"/>
                  </a:cubicBezTo>
                  <a:cubicBezTo>
                    <a:pt x="37652" y="808"/>
                    <a:pt x="38273" y="925"/>
                    <a:pt x="38916" y="995"/>
                  </a:cubicBezTo>
                  <a:lnTo>
                    <a:pt x="39935" y="1101"/>
                  </a:lnTo>
                  <a:cubicBezTo>
                    <a:pt x="40297" y="1124"/>
                    <a:pt x="40684" y="1147"/>
                    <a:pt x="41105" y="1159"/>
                  </a:cubicBezTo>
                  <a:cubicBezTo>
                    <a:pt x="41339" y="1159"/>
                    <a:pt x="41690" y="1159"/>
                    <a:pt x="42123" y="1183"/>
                  </a:cubicBezTo>
                  <a:lnTo>
                    <a:pt x="43656" y="1276"/>
                  </a:lnTo>
                  <a:lnTo>
                    <a:pt x="44113" y="1311"/>
                  </a:lnTo>
                  <a:lnTo>
                    <a:pt x="44815" y="1393"/>
                  </a:lnTo>
                  <a:lnTo>
                    <a:pt x="46220" y="1545"/>
                  </a:lnTo>
                  <a:cubicBezTo>
                    <a:pt x="46688" y="1616"/>
                    <a:pt x="47156" y="1698"/>
                    <a:pt x="47636" y="1768"/>
                  </a:cubicBezTo>
                  <a:lnTo>
                    <a:pt x="48350" y="1885"/>
                  </a:lnTo>
                  <a:cubicBezTo>
                    <a:pt x="48584" y="1920"/>
                    <a:pt x="48818" y="1990"/>
                    <a:pt x="49052" y="2037"/>
                  </a:cubicBezTo>
                  <a:lnTo>
                    <a:pt x="50480" y="2341"/>
                  </a:lnTo>
                  <a:cubicBezTo>
                    <a:pt x="50948" y="2447"/>
                    <a:pt x="51416" y="2587"/>
                    <a:pt x="51896" y="2716"/>
                  </a:cubicBezTo>
                  <a:lnTo>
                    <a:pt x="52610" y="2915"/>
                  </a:lnTo>
                  <a:cubicBezTo>
                    <a:pt x="52844" y="2973"/>
                    <a:pt x="53078" y="3055"/>
                    <a:pt x="53312" y="3137"/>
                  </a:cubicBezTo>
                  <a:cubicBezTo>
                    <a:pt x="53780" y="3289"/>
                    <a:pt x="54260" y="3441"/>
                    <a:pt x="54728" y="3605"/>
                  </a:cubicBezTo>
                  <a:cubicBezTo>
                    <a:pt x="56625" y="4296"/>
                    <a:pt x="58474" y="5115"/>
                    <a:pt x="60253" y="6063"/>
                  </a:cubicBezTo>
                  <a:cubicBezTo>
                    <a:pt x="62067" y="7058"/>
                    <a:pt x="63787" y="8193"/>
                    <a:pt x="65426" y="9446"/>
                  </a:cubicBezTo>
                  <a:lnTo>
                    <a:pt x="66655" y="10417"/>
                  </a:lnTo>
                  <a:lnTo>
                    <a:pt x="67837" y="11447"/>
                  </a:lnTo>
                  <a:cubicBezTo>
                    <a:pt x="67931" y="11541"/>
                    <a:pt x="68036" y="11623"/>
                    <a:pt x="68130" y="11716"/>
                  </a:cubicBezTo>
                  <a:lnTo>
                    <a:pt x="68410" y="11985"/>
                  </a:lnTo>
                  <a:lnTo>
                    <a:pt x="68972" y="12536"/>
                  </a:lnTo>
                  <a:cubicBezTo>
                    <a:pt x="69160" y="12711"/>
                    <a:pt x="69359" y="12887"/>
                    <a:pt x="69534" y="13086"/>
                  </a:cubicBezTo>
                  <a:lnTo>
                    <a:pt x="70072" y="13659"/>
                  </a:lnTo>
                  <a:lnTo>
                    <a:pt x="70623" y="14233"/>
                  </a:lnTo>
                  <a:lnTo>
                    <a:pt x="70751" y="14373"/>
                  </a:lnTo>
                  <a:lnTo>
                    <a:pt x="70880" y="14525"/>
                  </a:lnTo>
                  <a:lnTo>
                    <a:pt x="71138" y="14818"/>
                  </a:lnTo>
                  <a:lnTo>
                    <a:pt x="71653" y="15426"/>
                  </a:lnTo>
                  <a:cubicBezTo>
                    <a:pt x="71828" y="15625"/>
                    <a:pt x="72004" y="15824"/>
                    <a:pt x="72156" y="16035"/>
                  </a:cubicBezTo>
                  <a:lnTo>
                    <a:pt x="73139" y="17276"/>
                  </a:lnTo>
                  <a:lnTo>
                    <a:pt x="74052" y="18575"/>
                  </a:lnTo>
                  <a:cubicBezTo>
                    <a:pt x="76451" y="22051"/>
                    <a:pt x="78324" y="25867"/>
                    <a:pt x="79635" y="29881"/>
                  </a:cubicBezTo>
                  <a:cubicBezTo>
                    <a:pt x="80278" y="31859"/>
                    <a:pt x="80793" y="33884"/>
                    <a:pt x="81168" y="35932"/>
                  </a:cubicBezTo>
                  <a:cubicBezTo>
                    <a:pt x="81519" y="37945"/>
                    <a:pt x="81730" y="39982"/>
                    <a:pt x="81812" y="42018"/>
                  </a:cubicBezTo>
                  <a:cubicBezTo>
                    <a:pt x="81964" y="45939"/>
                    <a:pt x="81531" y="49860"/>
                    <a:pt x="80524" y="53652"/>
                  </a:cubicBezTo>
                  <a:cubicBezTo>
                    <a:pt x="80033" y="55431"/>
                    <a:pt x="79401" y="57163"/>
                    <a:pt x="78640" y="58849"/>
                  </a:cubicBezTo>
                  <a:lnTo>
                    <a:pt x="78347" y="59457"/>
                  </a:lnTo>
                  <a:cubicBezTo>
                    <a:pt x="78242" y="59656"/>
                    <a:pt x="78160" y="59867"/>
                    <a:pt x="78055" y="60054"/>
                  </a:cubicBezTo>
                  <a:lnTo>
                    <a:pt x="77423" y="61225"/>
                  </a:lnTo>
                  <a:cubicBezTo>
                    <a:pt x="77329" y="61424"/>
                    <a:pt x="77200" y="61599"/>
                    <a:pt x="77083" y="61786"/>
                  </a:cubicBezTo>
                  <a:cubicBezTo>
                    <a:pt x="76978" y="61974"/>
                    <a:pt x="76861" y="62161"/>
                    <a:pt x="76744" y="62336"/>
                  </a:cubicBezTo>
                  <a:cubicBezTo>
                    <a:pt x="76638" y="62524"/>
                    <a:pt x="76533" y="62711"/>
                    <a:pt x="76404" y="62887"/>
                  </a:cubicBezTo>
                  <a:lnTo>
                    <a:pt x="76042" y="63413"/>
                  </a:lnTo>
                  <a:lnTo>
                    <a:pt x="75679" y="63940"/>
                  </a:lnTo>
                  <a:lnTo>
                    <a:pt x="75503" y="64197"/>
                  </a:lnTo>
                  <a:lnTo>
                    <a:pt x="75304" y="64443"/>
                  </a:lnTo>
                  <a:cubicBezTo>
                    <a:pt x="75047" y="64771"/>
                    <a:pt x="74789" y="65099"/>
                    <a:pt x="74543" y="65426"/>
                  </a:cubicBezTo>
                  <a:cubicBezTo>
                    <a:pt x="74286" y="65742"/>
                    <a:pt x="74005" y="66047"/>
                    <a:pt x="73736" y="66351"/>
                  </a:cubicBezTo>
                  <a:lnTo>
                    <a:pt x="73338" y="66796"/>
                  </a:lnTo>
                  <a:lnTo>
                    <a:pt x="72917" y="67229"/>
                  </a:lnTo>
                  <a:cubicBezTo>
                    <a:pt x="72636" y="67510"/>
                    <a:pt x="72355" y="67791"/>
                    <a:pt x="72074" y="68060"/>
                  </a:cubicBezTo>
                  <a:lnTo>
                    <a:pt x="71208" y="68821"/>
                  </a:lnTo>
                  <a:cubicBezTo>
                    <a:pt x="71067" y="68949"/>
                    <a:pt x="70927" y="69078"/>
                    <a:pt x="70786" y="69207"/>
                  </a:cubicBezTo>
                  <a:lnTo>
                    <a:pt x="70342" y="69546"/>
                  </a:lnTo>
                  <a:lnTo>
                    <a:pt x="69464" y="70237"/>
                  </a:lnTo>
                  <a:cubicBezTo>
                    <a:pt x="67310" y="71793"/>
                    <a:pt x="64958" y="73057"/>
                    <a:pt x="62465" y="74005"/>
                  </a:cubicBezTo>
                  <a:cubicBezTo>
                    <a:pt x="61376" y="74438"/>
                    <a:pt x="60311" y="74743"/>
                    <a:pt x="59328" y="75024"/>
                  </a:cubicBezTo>
                  <a:lnTo>
                    <a:pt x="57912" y="75375"/>
                  </a:lnTo>
                  <a:lnTo>
                    <a:pt x="57573" y="75457"/>
                  </a:lnTo>
                  <a:cubicBezTo>
                    <a:pt x="57467" y="75480"/>
                    <a:pt x="57350" y="75504"/>
                    <a:pt x="57245" y="75527"/>
                  </a:cubicBezTo>
                  <a:lnTo>
                    <a:pt x="56601" y="75644"/>
                  </a:lnTo>
                  <a:lnTo>
                    <a:pt x="55431" y="75855"/>
                  </a:lnTo>
                  <a:lnTo>
                    <a:pt x="54389" y="75995"/>
                  </a:lnTo>
                  <a:lnTo>
                    <a:pt x="53488" y="76112"/>
                  </a:lnTo>
                  <a:cubicBezTo>
                    <a:pt x="53219" y="76147"/>
                    <a:pt x="52961" y="76147"/>
                    <a:pt x="52739" y="76171"/>
                  </a:cubicBezTo>
                  <a:lnTo>
                    <a:pt x="51369" y="76276"/>
                  </a:lnTo>
                  <a:lnTo>
                    <a:pt x="51287" y="76276"/>
                  </a:lnTo>
                  <a:cubicBezTo>
                    <a:pt x="51229" y="76276"/>
                    <a:pt x="51135" y="76299"/>
                    <a:pt x="51018" y="76299"/>
                  </a:cubicBezTo>
                  <a:lnTo>
                    <a:pt x="50000" y="76323"/>
                  </a:lnTo>
                  <a:lnTo>
                    <a:pt x="49239" y="76346"/>
                  </a:lnTo>
                  <a:lnTo>
                    <a:pt x="48806" y="76358"/>
                  </a:lnTo>
                  <a:lnTo>
                    <a:pt x="48326" y="76358"/>
                  </a:lnTo>
                  <a:lnTo>
                    <a:pt x="46067" y="76335"/>
                  </a:lnTo>
                  <a:cubicBezTo>
                    <a:pt x="45213" y="76311"/>
                    <a:pt x="44277" y="76241"/>
                    <a:pt x="43247" y="76206"/>
                  </a:cubicBezTo>
                  <a:cubicBezTo>
                    <a:pt x="42989" y="76206"/>
                    <a:pt x="42732" y="76159"/>
                    <a:pt x="42463" y="76136"/>
                  </a:cubicBezTo>
                  <a:lnTo>
                    <a:pt x="41655" y="76065"/>
                  </a:lnTo>
                  <a:lnTo>
                    <a:pt x="40801" y="75983"/>
                  </a:lnTo>
                  <a:cubicBezTo>
                    <a:pt x="40508" y="75960"/>
                    <a:pt x="40215" y="75937"/>
                    <a:pt x="39923" y="75890"/>
                  </a:cubicBezTo>
                  <a:lnTo>
                    <a:pt x="38097" y="75644"/>
                  </a:lnTo>
                  <a:lnTo>
                    <a:pt x="37617" y="75574"/>
                  </a:lnTo>
                  <a:lnTo>
                    <a:pt x="37149" y="75492"/>
                  </a:lnTo>
                  <a:lnTo>
                    <a:pt x="36166" y="75316"/>
                  </a:lnTo>
                  <a:lnTo>
                    <a:pt x="35159" y="75141"/>
                  </a:lnTo>
                  <a:cubicBezTo>
                    <a:pt x="34820" y="75071"/>
                    <a:pt x="34480" y="74989"/>
                    <a:pt x="34129" y="74907"/>
                  </a:cubicBezTo>
                  <a:lnTo>
                    <a:pt x="33088" y="74661"/>
                  </a:lnTo>
                  <a:cubicBezTo>
                    <a:pt x="32912" y="74626"/>
                    <a:pt x="32737" y="74591"/>
                    <a:pt x="32561" y="74544"/>
                  </a:cubicBezTo>
                  <a:lnTo>
                    <a:pt x="32023" y="74392"/>
                  </a:lnTo>
                  <a:cubicBezTo>
                    <a:pt x="28933" y="73584"/>
                    <a:pt x="25925" y="72449"/>
                    <a:pt x="23057" y="71033"/>
                  </a:cubicBezTo>
                  <a:lnTo>
                    <a:pt x="21910" y="70447"/>
                  </a:lnTo>
                  <a:lnTo>
                    <a:pt x="20763" y="69792"/>
                  </a:lnTo>
                  <a:cubicBezTo>
                    <a:pt x="19991" y="69371"/>
                    <a:pt x="19253" y="68867"/>
                    <a:pt x="18493" y="68387"/>
                  </a:cubicBezTo>
                  <a:cubicBezTo>
                    <a:pt x="18399" y="68317"/>
                    <a:pt x="18305" y="68259"/>
                    <a:pt x="18212" y="68200"/>
                  </a:cubicBezTo>
                  <a:lnTo>
                    <a:pt x="17931" y="68001"/>
                  </a:lnTo>
                  <a:lnTo>
                    <a:pt x="17381" y="67603"/>
                  </a:lnTo>
                  <a:lnTo>
                    <a:pt x="16819" y="67194"/>
                  </a:lnTo>
                  <a:cubicBezTo>
                    <a:pt x="16725" y="67135"/>
                    <a:pt x="16632" y="67065"/>
                    <a:pt x="16538" y="66995"/>
                  </a:cubicBezTo>
                  <a:lnTo>
                    <a:pt x="16269" y="66784"/>
                  </a:lnTo>
                  <a:lnTo>
                    <a:pt x="15180" y="65906"/>
                  </a:lnTo>
                  <a:cubicBezTo>
                    <a:pt x="14993" y="65754"/>
                    <a:pt x="14818" y="65602"/>
                    <a:pt x="14642" y="65450"/>
                  </a:cubicBezTo>
                  <a:lnTo>
                    <a:pt x="14115" y="64982"/>
                  </a:lnTo>
                  <a:lnTo>
                    <a:pt x="13589" y="64502"/>
                  </a:lnTo>
                  <a:cubicBezTo>
                    <a:pt x="13401" y="64350"/>
                    <a:pt x="13238" y="64174"/>
                    <a:pt x="13074" y="64010"/>
                  </a:cubicBezTo>
                  <a:lnTo>
                    <a:pt x="12044" y="63004"/>
                  </a:lnTo>
                  <a:cubicBezTo>
                    <a:pt x="11400" y="62290"/>
                    <a:pt x="10721" y="61587"/>
                    <a:pt x="10113" y="60815"/>
                  </a:cubicBezTo>
                  <a:cubicBezTo>
                    <a:pt x="9469" y="60078"/>
                    <a:pt x="8907" y="59270"/>
                    <a:pt x="8310" y="58474"/>
                  </a:cubicBezTo>
                  <a:cubicBezTo>
                    <a:pt x="8029" y="58064"/>
                    <a:pt x="7760" y="57655"/>
                    <a:pt x="7479" y="57233"/>
                  </a:cubicBezTo>
                  <a:lnTo>
                    <a:pt x="7269" y="56917"/>
                  </a:lnTo>
                  <a:lnTo>
                    <a:pt x="7070" y="56601"/>
                  </a:lnTo>
                  <a:lnTo>
                    <a:pt x="6683" y="55946"/>
                  </a:lnTo>
                  <a:lnTo>
                    <a:pt x="6297" y="55302"/>
                  </a:lnTo>
                  <a:cubicBezTo>
                    <a:pt x="6180" y="55080"/>
                    <a:pt x="6063" y="54846"/>
                    <a:pt x="5934" y="54623"/>
                  </a:cubicBezTo>
                  <a:lnTo>
                    <a:pt x="5583" y="53945"/>
                  </a:lnTo>
                  <a:cubicBezTo>
                    <a:pt x="5525" y="53839"/>
                    <a:pt x="5466" y="53722"/>
                    <a:pt x="5408" y="53617"/>
                  </a:cubicBezTo>
                  <a:lnTo>
                    <a:pt x="5244" y="53266"/>
                  </a:lnTo>
                  <a:cubicBezTo>
                    <a:pt x="5021" y="52809"/>
                    <a:pt x="4799" y="52341"/>
                    <a:pt x="4588" y="51873"/>
                  </a:cubicBezTo>
                  <a:lnTo>
                    <a:pt x="3991" y="50457"/>
                  </a:lnTo>
                  <a:cubicBezTo>
                    <a:pt x="3242" y="48514"/>
                    <a:pt x="2634" y="46536"/>
                    <a:pt x="2177" y="44511"/>
                  </a:cubicBezTo>
                  <a:lnTo>
                    <a:pt x="2013" y="43739"/>
                  </a:lnTo>
                  <a:cubicBezTo>
                    <a:pt x="1967" y="43481"/>
                    <a:pt x="1896" y="43224"/>
                    <a:pt x="1861" y="42966"/>
                  </a:cubicBezTo>
                  <a:cubicBezTo>
                    <a:pt x="1779" y="42451"/>
                    <a:pt x="1686" y="41925"/>
                    <a:pt x="1604" y="41410"/>
                  </a:cubicBezTo>
                  <a:cubicBezTo>
                    <a:pt x="1534" y="40895"/>
                    <a:pt x="1475" y="40368"/>
                    <a:pt x="1416" y="39841"/>
                  </a:cubicBezTo>
                  <a:cubicBezTo>
                    <a:pt x="1381" y="39584"/>
                    <a:pt x="1358" y="39326"/>
                    <a:pt x="1346" y="39057"/>
                  </a:cubicBezTo>
                  <a:lnTo>
                    <a:pt x="1288" y="38273"/>
                  </a:lnTo>
                  <a:cubicBezTo>
                    <a:pt x="1147" y="36154"/>
                    <a:pt x="1182" y="34048"/>
                    <a:pt x="1381" y="31941"/>
                  </a:cubicBezTo>
                  <a:lnTo>
                    <a:pt x="1463" y="31157"/>
                  </a:lnTo>
                  <a:lnTo>
                    <a:pt x="1498" y="30759"/>
                  </a:lnTo>
                  <a:lnTo>
                    <a:pt x="1522" y="30560"/>
                  </a:lnTo>
                  <a:lnTo>
                    <a:pt x="1545" y="30361"/>
                  </a:lnTo>
                  <a:lnTo>
                    <a:pt x="1791" y="28804"/>
                  </a:lnTo>
                  <a:cubicBezTo>
                    <a:pt x="1896" y="28278"/>
                    <a:pt x="1990" y="27763"/>
                    <a:pt x="2095" y="27248"/>
                  </a:cubicBezTo>
                  <a:lnTo>
                    <a:pt x="2130" y="27060"/>
                  </a:lnTo>
                  <a:lnTo>
                    <a:pt x="2177" y="26861"/>
                  </a:lnTo>
                  <a:lnTo>
                    <a:pt x="2271" y="26487"/>
                  </a:lnTo>
                  <a:lnTo>
                    <a:pt x="2470" y="25714"/>
                  </a:lnTo>
                  <a:cubicBezTo>
                    <a:pt x="2997" y="23690"/>
                    <a:pt x="3699" y="21712"/>
                    <a:pt x="4565" y="19804"/>
                  </a:cubicBezTo>
                  <a:cubicBezTo>
                    <a:pt x="5408" y="17919"/>
                    <a:pt x="6414" y="16129"/>
                    <a:pt x="7585" y="14432"/>
                  </a:cubicBezTo>
                  <a:cubicBezTo>
                    <a:pt x="8732" y="12781"/>
                    <a:pt x="10042" y="11236"/>
                    <a:pt x="11470" y="9832"/>
                  </a:cubicBezTo>
                  <a:cubicBezTo>
                    <a:pt x="12863" y="8463"/>
                    <a:pt x="14396" y="7234"/>
                    <a:pt x="16035" y="6180"/>
                  </a:cubicBezTo>
                  <a:cubicBezTo>
                    <a:pt x="17627" y="5150"/>
                    <a:pt x="19300" y="4272"/>
                    <a:pt x="21032" y="3547"/>
                  </a:cubicBezTo>
                  <a:cubicBezTo>
                    <a:pt x="21466" y="3371"/>
                    <a:pt x="21899" y="3219"/>
                    <a:pt x="22320" y="3055"/>
                  </a:cubicBezTo>
                  <a:cubicBezTo>
                    <a:pt x="22542" y="2985"/>
                    <a:pt x="22753" y="2891"/>
                    <a:pt x="22964" y="2833"/>
                  </a:cubicBezTo>
                  <a:lnTo>
                    <a:pt x="23619" y="2634"/>
                  </a:lnTo>
                  <a:lnTo>
                    <a:pt x="24263" y="2435"/>
                  </a:lnTo>
                  <a:lnTo>
                    <a:pt x="24579" y="2341"/>
                  </a:lnTo>
                  <a:cubicBezTo>
                    <a:pt x="24696" y="2306"/>
                    <a:pt x="24801" y="2283"/>
                    <a:pt x="24907" y="2259"/>
                  </a:cubicBezTo>
                  <a:lnTo>
                    <a:pt x="26194" y="1943"/>
                  </a:lnTo>
                  <a:lnTo>
                    <a:pt x="26522" y="1861"/>
                  </a:lnTo>
                  <a:lnTo>
                    <a:pt x="26838" y="1803"/>
                  </a:lnTo>
                  <a:lnTo>
                    <a:pt x="27481" y="1686"/>
                  </a:lnTo>
                  <a:lnTo>
                    <a:pt x="28125" y="1581"/>
                  </a:lnTo>
                  <a:lnTo>
                    <a:pt x="28441" y="1522"/>
                  </a:lnTo>
                  <a:lnTo>
                    <a:pt x="28757" y="1487"/>
                  </a:lnTo>
                  <a:lnTo>
                    <a:pt x="30021" y="1335"/>
                  </a:lnTo>
                  <a:cubicBezTo>
                    <a:pt x="30232" y="1311"/>
                    <a:pt x="30443" y="1276"/>
                    <a:pt x="30653" y="1276"/>
                  </a:cubicBezTo>
                  <a:lnTo>
                    <a:pt x="30958" y="1253"/>
                  </a:lnTo>
                  <a:lnTo>
                    <a:pt x="31671" y="1206"/>
                  </a:lnTo>
                  <a:lnTo>
                    <a:pt x="32257" y="1171"/>
                  </a:lnTo>
                  <a:lnTo>
                    <a:pt x="32491" y="1147"/>
                  </a:lnTo>
                  <a:lnTo>
                    <a:pt x="32690" y="1147"/>
                  </a:lnTo>
                  <a:cubicBezTo>
                    <a:pt x="33134" y="1147"/>
                    <a:pt x="33509" y="1124"/>
                    <a:pt x="33860" y="1101"/>
                  </a:cubicBezTo>
                  <a:cubicBezTo>
                    <a:pt x="34036" y="1089"/>
                    <a:pt x="34211" y="1066"/>
                    <a:pt x="34375" y="1042"/>
                  </a:cubicBezTo>
                  <a:lnTo>
                    <a:pt x="34633" y="1019"/>
                  </a:lnTo>
                  <a:lnTo>
                    <a:pt x="34867" y="995"/>
                  </a:lnTo>
                  <a:cubicBezTo>
                    <a:pt x="35522" y="925"/>
                    <a:pt x="36142" y="808"/>
                    <a:pt x="36880" y="656"/>
                  </a:cubicBezTo>
                  <a:cubicBezTo>
                    <a:pt x="36224" y="457"/>
                    <a:pt x="35569" y="281"/>
                    <a:pt x="34890" y="153"/>
                  </a:cubicBezTo>
                  <a:cubicBezTo>
                    <a:pt x="34808" y="129"/>
                    <a:pt x="34726" y="118"/>
                    <a:pt x="34644" y="106"/>
                  </a:cubicBezTo>
                  <a:lnTo>
                    <a:pt x="34387" y="82"/>
                  </a:lnTo>
                  <a:cubicBezTo>
                    <a:pt x="34223" y="59"/>
                    <a:pt x="34047" y="47"/>
                    <a:pt x="33860" y="36"/>
                  </a:cubicBezTo>
                  <a:cubicBezTo>
                    <a:pt x="33497" y="12"/>
                    <a:pt x="33099" y="0"/>
                    <a:pt x="32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4184800" y="764400"/>
              <a:ext cx="783600" cy="647000"/>
            </a:xfrm>
            <a:custGeom>
              <a:avLst/>
              <a:gdLst/>
              <a:ahLst/>
              <a:cxnLst/>
              <a:rect l="l" t="t" r="r" b="b"/>
              <a:pathLst>
                <a:path w="31344" h="25880" extrusionOk="0">
                  <a:moveTo>
                    <a:pt x="14887" y="1"/>
                  </a:moveTo>
                  <a:cubicBezTo>
                    <a:pt x="14759" y="1"/>
                    <a:pt x="14630" y="2"/>
                    <a:pt x="14502" y="5"/>
                  </a:cubicBezTo>
                  <a:cubicBezTo>
                    <a:pt x="13917" y="16"/>
                    <a:pt x="13320" y="40"/>
                    <a:pt x="12723" y="110"/>
                  </a:cubicBezTo>
                  <a:cubicBezTo>
                    <a:pt x="12126" y="180"/>
                    <a:pt x="11529" y="286"/>
                    <a:pt x="10932" y="426"/>
                  </a:cubicBezTo>
                  <a:cubicBezTo>
                    <a:pt x="9738" y="695"/>
                    <a:pt x="8568" y="1128"/>
                    <a:pt x="7479" y="1702"/>
                  </a:cubicBezTo>
                  <a:cubicBezTo>
                    <a:pt x="5349" y="2860"/>
                    <a:pt x="3547" y="4558"/>
                    <a:pt x="2259" y="6629"/>
                  </a:cubicBezTo>
                  <a:cubicBezTo>
                    <a:pt x="1955" y="7109"/>
                    <a:pt x="1674" y="7612"/>
                    <a:pt x="1417" y="8127"/>
                  </a:cubicBezTo>
                  <a:cubicBezTo>
                    <a:pt x="1300" y="8385"/>
                    <a:pt x="1194" y="8642"/>
                    <a:pt x="1077" y="8888"/>
                  </a:cubicBezTo>
                  <a:lnTo>
                    <a:pt x="995" y="9075"/>
                  </a:lnTo>
                  <a:cubicBezTo>
                    <a:pt x="972" y="9146"/>
                    <a:pt x="948" y="9204"/>
                    <a:pt x="925" y="9274"/>
                  </a:cubicBezTo>
                  <a:cubicBezTo>
                    <a:pt x="878" y="9403"/>
                    <a:pt x="843" y="9532"/>
                    <a:pt x="796" y="9661"/>
                  </a:cubicBezTo>
                  <a:cubicBezTo>
                    <a:pt x="621" y="10152"/>
                    <a:pt x="469" y="10667"/>
                    <a:pt x="340" y="11182"/>
                  </a:cubicBezTo>
                  <a:cubicBezTo>
                    <a:pt x="293" y="11428"/>
                    <a:pt x="246" y="11685"/>
                    <a:pt x="199" y="11931"/>
                  </a:cubicBezTo>
                  <a:cubicBezTo>
                    <a:pt x="176" y="12048"/>
                    <a:pt x="153" y="12177"/>
                    <a:pt x="129" y="12294"/>
                  </a:cubicBezTo>
                  <a:cubicBezTo>
                    <a:pt x="117" y="12388"/>
                    <a:pt x="106" y="12481"/>
                    <a:pt x="94" y="12575"/>
                  </a:cubicBezTo>
                  <a:cubicBezTo>
                    <a:pt x="82" y="12704"/>
                    <a:pt x="71" y="12832"/>
                    <a:pt x="59" y="12938"/>
                  </a:cubicBezTo>
                  <a:cubicBezTo>
                    <a:pt x="36" y="13172"/>
                    <a:pt x="12" y="13347"/>
                    <a:pt x="12" y="13464"/>
                  </a:cubicBezTo>
                  <a:cubicBezTo>
                    <a:pt x="0" y="13851"/>
                    <a:pt x="24" y="14225"/>
                    <a:pt x="82" y="14600"/>
                  </a:cubicBezTo>
                  <a:cubicBezTo>
                    <a:pt x="153" y="14927"/>
                    <a:pt x="246" y="15267"/>
                    <a:pt x="363" y="15595"/>
                  </a:cubicBezTo>
                  <a:cubicBezTo>
                    <a:pt x="433" y="15208"/>
                    <a:pt x="480" y="14904"/>
                    <a:pt x="504" y="14588"/>
                  </a:cubicBezTo>
                  <a:cubicBezTo>
                    <a:pt x="562" y="14225"/>
                    <a:pt x="586" y="13862"/>
                    <a:pt x="597" y="13499"/>
                  </a:cubicBezTo>
                  <a:cubicBezTo>
                    <a:pt x="597" y="13382"/>
                    <a:pt x="621" y="13207"/>
                    <a:pt x="644" y="12996"/>
                  </a:cubicBezTo>
                  <a:cubicBezTo>
                    <a:pt x="656" y="12891"/>
                    <a:pt x="668" y="12774"/>
                    <a:pt x="679" y="12645"/>
                  </a:cubicBezTo>
                  <a:cubicBezTo>
                    <a:pt x="691" y="12551"/>
                    <a:pt x="703" y="12470"/>
                    <a:pt x="703" y="12376"/>
                  </a:cubicBezTo>
                  <a:cubicBezTo>
                    <a:pt x="726" y="12259"/>
                    <a:pt x="749" y="12142"/>
                    <a:pt x="773" y="12025"/>
                  </a:cubicBezTo>
                  <a:cubicBezTo>
                    <a:pt x="820" y="11791"/>
                    <a:pt x="855" y="11545"/>
                    <a:pt x="902" y="11311"/>
                  </a:cubicBezTo>
                  <a:cubicBezTo>
                    <a:pt x="1042" y="10831"/>
                    <a:pt x="1147" y="10328"/>
                    <a:pt x="1335" y="9848"/>
                  </a:cubicBezTo>
                  <a:cubicBezTo>
                    <a:pt x="1381" y="9719"/>
                    <a:pt x="1428" y="9602"/>
                    <a:pt x="1463" y="9473"/>
                  </a:cubicBezTo>
                  <a:cubicBezTo>
                    <a:pt x="1487" y="9415"/>
                    <a:pt x="1510" y="9345"/>
                    <a:pt x="1534" y="9286"/>
                  </a:cubicBezTo>
                  <a:lnTo>
                    <a:pt x="1616" y="9110"/>
                  </a:lnTo>
                  <a:cubicBezTo>
                    <a:pt x="1721" y="8865"/>
                    <a:pt x="1826" y="8619"/>
                    <a:pt x="1932" y="8373"/>
                  </a:cubicBezTo>
                  <a:cubicBezTo>
                    <a:pt x="2177" y="7882"/>
                    <a:pt x="2447" y="7402"/>
                    <a:pt x="2739" y="6933"/>
                  </a:cubicBezTo>
                  <a:cubicBezTo>
                    <a:pt x="3348" y="5962"/>
                    <a:pt x="4073" y="5073"/>
                    <a:pt x="4904" y="4277"/>
                  </a:cubicBezTo>
                  <a:cubicBezTo>
                    <a:pt x="5759" y="3469"/>
                    <a:pt x="6719" y="2779"/>
                    <a:pt x="7748" y="2217"/>
                  </a:cubicBezTo>
                  <a:cubicBezTo>
                    <a:pt x="8790" y="1667"/>
                    <a:pt x="9902" y="1245"/>
                    <a:pt x="11061" y="988"/>
                  </a:cubicBezTo>
                  <a:cubicBezTo>
                    <a:pt x="11634" y="859"/>
                    <a:pt x="12208" y="765"/>
                    <a:pt x="12781" y="695"/>
                  </a:cubicBezTo>
                  <a:cubicBezTo>
                    <a:pt x="13366" y="625"/>
                    <a:pt x="13940" y="602"/>
                    <a:pt x="14502" y="578"/>
                  </a:cubicBezTo>
                  <a:cubicBezTo>
                    <a:pt x="14581" y="577"/>
                    <a:pt x="14660" y="577"/>
                    <a:pt x="14739" y="577"/>
                  </a:cubicBezTo>
                  <a:cubicBezTo>
                    <a:pt x="15770" y="577"/>
                    <a:pt x="16792" y="648"/>
                    <a:pt x="17814" y="801"/>
                  </a:cubicBezTo>
                  <a:cubicBezTo>
                    <a:pt x="19722" y="1070"/>
                    <a:pt x="21618" y="1503"/>
                    <a:pt x="23455" y="2088"/>
                  </a:cubicBezTo>
                  <a:cubicBezTo>
                    <a:pt x="25070" y="2591"/>
                    <a:pt x="26358" y="3071"/>
                    <a:pt x="27259" y="3411"/>
                  </a:cubicBezTo>
                  <a:cubicBezTo>
                    <a:pt x="27716" y="3586"/>
                    <a:pt x="28067" y="3715"/>
                    <a:pt x="28301" y="3808"/>
                  </a:cubicBezTo>
                  <a:cubicBezTo>
                    <a:pt x="28535" y="3902"/>
                    <a:pt x="28652" y="3961"/>
                    <a:pt x="28652" y="3961"/>
                  </a:cubicBezTo>
                  <a:lnTo>
                    <a:pt x="28781" y="4007"/>
                  </a:lnTo>
                  <a:cubicBezTo>
                    <a:pt x="28874" y="4054"/>
                    <a:pt x="29003" y="4113"/>
                    <a:pt x="29190" y="4206"/>
                  </a:cubicBezTo>
                  <a:cubicBezTo>
                    <a:pt x="29413" y="4323"/>
                    <a:pt x="29635" y="4464"/>
                    <a:pt x="29834" y="4628"/>
                  </a:cubicBezTo>
                  <a:cubicBezTo>
                    <a:pt x="29974" y="4733"/>
                    <a:pt x="30092" y="4850"/>
                    <a:pt x="30209" y="4967"/>
                  </a:cubicBezTo>
                  <a:cubicBezTo>
                    <a:pt x="30337" y="5119"/>
                    <a:pt x="30443" y="5271"/>
                    <a:pt x="30536" y="5447"/>
                  </a:cubicBezTo>
                  <a:cubicBezTo>
                    <a:pt x="30630" y="5658"/>
                    <a:pt x="30700" y="5868"/>
                    <a:pt x="30724" y="6091"/>
                  </a:cubicBezTo>
                  <a:cubicBezTo>
                    <a:pt x="30759" y="6337"/>
                    <a:pt x="30735" y="6594"/>
                    <a:pt x="30653" y="6828"/>
                  </a:cubicBezTo>
                  <a:cubicBezTo>
                    <a:pt x="30560" y="7086"/>
                    <a:pt x="30384" y="7296"/>
                    <a:pt x="30150" y="7437"/>
                  </a:cubicBezTo>
                  <a:cubicBezTo>
                    <a:pt x="29846" y="7589"/>
                    <a:pt x="29518" y="7683"/>
                    <a:pt x="29190" y="7706"/>
                  </a:cubicBezTo>
                  <a:cubicBezTo>
                    <a:pt x="28757" y="7741"/>
                    <a:pt x="28336" y="7800"/>
                    <a:pt x="27915" y="7882"/>
                  </a:cubicBezTo>
                  <a:cubicBezTo>
                    <a:pt x="27657" y="7952"/>
                    <a:pt x="27411" y="8080"/>
                    <a:pt x="27212" y="8244"/>
                  </a:cubicBezTo>
                  <a:cubicBezTo>
                    <a:pt x="26990" y="8420"/>
                    <a:pt x="26814" y="8642"/>
                    <a:pt x="26686" y="8876"/>
                  </a:cubicBezTo>
                  <a:cubicBezTo>
                    <a:pt x="26615" y="9017"/>
                    <a:pt x="26569" y="9157"/>
                    <a:pt x="26533" y="9298"/>
                  </a:cubicBezTo>
                  <a:cubicBezTo>
                    <a:pt x="26498" y="9462"/>
                    <a:pt x="26498" y="9637"/>
                    <a:pt x="26533" y="9801"/>
                  </a:cubicBezTo>
                  <a:lnTo>
                    <a:pt x="26557" y="9871"/>
                  </a:lnTo>
                  <a:lnTo>
                    <a:pt x="26557" y="9895"/>
                  </a:lnTo>
                  <a:lnTo>
                    <a:pt x="26557" y="9906"/>
                  </a:lnTo>
                  <a:lnTo>
                    <a:pt x="26580" y="9941"/>
                  </a:lnTo>
                  <a:lnTo>
                    <a:pt x="26393" y="9988"/>
                  </a:lnTo>
                  <a:lnTo>
                    <a:pt x="25983" y="10094"/>
                  </a:lnTo>
                  <a:cubicBezTo>
                    <a:pt x="25714" y="10164"/>
                    <a:pt x="25433" y="10246"/>
                    <a:pt x="25152" y="10351"/>
                  </a:cubicBezTo>
                  <a:cubicBezTo>
                    <a:pt x="24743" y="10492"/>
                    <a:pt x="24357" y="10667"/>
                    <a:pt x="23982" y="10878"/>
                  </a:cubicBezTo>
                  <a:cubicBezTo>
                    <a:pt x="23514" y="11147"/>
                    <a:pt x="23104" y="11510"/>
                    <a:pt x="22776" y="11943"/>
                  </a:cubicBezTo>
                  <a:cubicBezTo>
                    <a:pt x="22730" y="12001"/>
                    <a:pt x="22695" y="12072"/>
                    <a:pt x="22659" y="12130"/>
                  </a:cubicBezTo>
                  <a:cubicBezTo>
                    <a:pt x="22613" y="12189"/>
                    <a:pt x="22578" y="12259"/>
                    <a:pt x="22542" y="12329"/>
                  </a:cubicBezTo>
                  <a:cubicBezTo>
                    <a:pt x="22472" y="12470"/>
                    <a:pt x="22414" y="12610"/>
                    <a:pt x="22355" y="12750"/>
                  </a:cubicBezTo>
                  <a:cubicBezTo>
                    <a:pt x="22262" y="13043"/>
                    <a:pt x="22180" y="13336"/>
                    <a:pt x="22121" y="13640"/>
                  </a:cubicBezTo>
                  <a:cubicBezTo>
                    <a:pt x="22063" y="13921"/>
                    <a:pt x="21981" y="14202"/>
                    <a:pt x="21852" y="14459"/>
                  </a:cubicBezTo>
                  <a:cubicBezTo>
                    <a:pt x="21723" y="14717"/>
                    <a:pt x="21536" y="14939"/>
                    <a:pt x="21302" y="15115"/>
                  </a:cubicBezTo>
                  <a:cubicBezTo>
                    <a:pt x="20845" y="15513"/>
                    <a:pt x="20202" y="15805"/>
                    <a:pt x="19605" y="16238"/>
                  </a:cubicBezTo>
                  <a:cubicBezTo>
                    <a:pt x="19008" y="16683"/>
                    <a:pt x="18469" y="17210"/>
                    <a:pt x="18001" y="17795"/>
                  </a:cubicBezTo>
                  <a:cubicBezTo>
                    <a:pt x="17521" y="18392"/>
                    <a:pt x="17100" y="19036"/>
                    <a:pt x="16725" y="19703"/>
                  </a:cubicBezTo>
                  <a:cubicBezTo>
                    <a:pt x="16339" y="20358"/>
                    <a:pt x="16000" y="21025"/>
                    <a:pt x="15637" y="21704"/>
                  </a:cubicBezTo>
                  <a:cubicBezTo>
                    <a:pt x="15450" y="22055"/>
                    <a:pt x="15298" y="22430"/>
                    <a:pt x="15192" y="22816"/>
                  </a:cubicBezTo>
                  <a:cubicBezTo>
                    <a:pt x="15145" y="23027"/>
                    <a:pt x="15122" y="23237"/>
                    <a:pt x="15122" y="23448"/>
                  </a:cubicBezTo>
                  <a:cubicBezTo>
                    <a:pt x="15122" y="23659"/>
                    <a:pt x="15145" y="23869"/>
                    <a:pt x="15204" y="24068"/>
                  </a:cubicBezTo>
                  <a:cubicBezTo>
                    <a:pt x="15262" y="24232"/>
                    <a:pt x="15298" y="24396"/>
                    <a:pt x="15321" y="24572"/>
                  </a:cubicBezTo>
                  <a:cubicBezTo>
                    <a:pt x="15333" y="24630"/>
                    <a:pt x="15333" y="24700"/>
                    <a:pt x="15321" y="24771"/>
                  </a:cubicBezTo>
                  <a:cubicBezTo>
                    <a:pt x="15309" y="24829"/>
                    <a:pt x="15286" y="24888"/>
                    <a:pt x="15262" y="24934"/>
                  </a:cubicBezTo>
                  <a:cubicBezTo>
                    <a:pt x="15157" y="25145"/>
                    <a:pt x="14865" y="25274"/>
                    <a:pt x="14572" y="25297"/>
                  </a:cubicBezTo>
                  <a:cubicBezTo>
                    <a:pt x="14537" y="25303"/>
                    <a:pt x="14499" y="25306"/>
                    <a:pt x="14461" y="25306"/>
                  </a:cubicBezTo>
                  <a:cubicBezTo>
                    <a:pt x="14423" y="25306"/>
                    <a:pt x="14385" y="25303"/>
                    <a:pt x="14350" y="25297"/>
                  </a:cubicBezTo>
                  <a:cubicBezTo>
                    <a:pt x="14314" y="25297"/>
                    <a:pt x="14279" y="25297"/>
                    <a:pt x="14244" y="25285"/>
                  </a:cubicBezTo>
                  <a:lnTo>
                    <a:pt x="14197" y="25274"/>
                  </a:lnTo>
                  <a:cubicBezTo>
                    <a:pt x="14174" y="25274"/>
                    <a:pt x="14162" y="25274"/>
                    <a:pt x="14139" y="25262"/>
                  </a:cubicBezTo>
                  <a:lnTo>
                    <a:pt x="14034" y="25227"/>
                  </a:lnTo>
                  <a:cubicBezTo>
                    <a:pt x="13963" y="25204"/>
                    <a:pt x="13905" y="25168"/>
                    <a:pt x="13835" y="25133"/>
                  </a:cubicBezTo>
                  <a:cubicBezTo>
                    <a:pt x="13811" y="25122"/>
                    <a:pt x="13788" y="25098"/>
                    <a:pt x="13764" y="25087"/>
                  </a:cubicBezTo>
                  <a:cubicBezTo>
                    <a:pt x="13729" y="25063"/>
                    <a:pt x="13706" y="25040"/>
                    <a:pt x="13694" y="25016"/>
                  </a:cubicBezTo>
                  <a:cubicBezTo>
                    <a:pt x="13647" y="24981"/>
                    <a:pt x="13601" y="24934"/>
                    <a:pt x="13565" y="24888"/>
                  </a:cubicBezTo>
                  <a:cubicBezTo>
                    <a:pt x="13530" y="24841"/>
                    <a:pt x="13495" y="24806"/>
                    <a:pt x="13460" y="24759"/>
                  </a:cubicBezTo>
                  <a:cubicBezTo>
                    <a:pt x="13437" y="24724"/>
                    <a:pt x="13413" y="24689"/>
                    <a:pt x="13390" y="24653"/>
                  </a:cubicBezTo>
                  <a:cubicBezTo>
                    <a:pt x="13226" y="24349"/>
                    <a:pt x="13097" y="24045"/>
                    <a:pt x="12992" y="23717"/>
                  </a:cubicBezTo>
                  <a:lnTo>
                    <a:pt x="12664" y="22769"/>
                  </a:lnTo>
                  <a:cubicBezTo>
                    <a:pt x="12606" y="23097"/>
                    <a:pt x="12571" y="23448"/>
                    <a:pt x="12582" y="23787"/>
                  </a:cubicBezTo>
                  <a:cubicBezTo>
                    <a:pt x="12594" y="24197"/>
                    <a:pt x="12699" y="24583"/>
                    <a:pt x="12910" y="24934"/>
                  </a:cubicBezTo>
                  <a:cubicBezTo>
                    <a:pt x="12933" y="24981"/>
                    <a:pt x="12957" y="25028"/>
                    <a:pt x="12992" y="25075"/>
                  </a:cubicBezTo>
                  <a:cubicBezTo>
                    <a:pt x="13027" y="25145"/>
                    <a:pt x="13074" y="25192"/>
                    <a:pt x="13121" y="25250"/>
                  </a:cubicBezTo>
                  <a:cubicBezTo>
                    <a:pt x="13179" y="25321"/>
                    <a:pt x="13238" y="25379"/>
                    <a:pt x="13296" y="25438"/>
                  </a:cubicBezTo>
                  <a:cubicBezTo>
                    <a:pt x="13320" y="25473"/>
                    <a:pt x="13366" y="25496"/>
                    <a:pt x="13402" y="25531"/>
                  </a:cubicBezTo>
                  <a:cubicBezTo>
                    <a:pt x="13448" y="25566"/>
                    <a:pt x="13495" y="25601"/>
                    <a:pt x="13542" y="25625"/>
                  </a:cubicBezTo>
                  <a:cubicBezTo>
                    <a:pt x="13624" y="25683"/>
                    <a:pt x="13729" y="25730"/>
                    <a:pt x="13835" y="25765"/>
                  </a:cubicBezTo>
                  <a:cubicBezTo>
                    <a:pt x="13881" y="25789"/>
                    <a:pt x="13940" y="25800"/>
                    <a:pt x="13987" y="25824"/>
                  </a:cubicBezTo>
                  <a:cubicBezTo>
                    <a:pt x="14022" y="25824"/>
                    <a:pt x="14045" y="25836"/>
                    <a:pt x="14080" y="25836"/>
                  </a:cubicBezTo>
                  <a:lnTo>
                    <a:pt x="14139" y="25847"/>
                  </a:lnTo>
                  <a:cubicBezTo>
                    <a:pt x="14186" y="25859"/>
                    <a:pt x="14244" y="25871"/>
                    <a:pt x="14291" y="25871"/>
                  </a:cubicBezTo>
                  <a:cubicBezTo>
                    <a:pt x="14344" y="25877"/>
                    <a:pt x="14396" y="25879"/>
                    <a:pt x="14451" y="25879"/>
                  </a:cubicBezTo>
                  <a:cubicBezTo>
                    <a:pt x="14505" y="25879"/>
                    <a:pt x="14560" y="25877"/>
                    <a:pt x="14619" y="25871"/>
                  </a:cubicBezTo>
                  <a:cubicBezTo>
                    <a:pt x="14829" y="25859"/>
                    <a:pt x="15052" y="25800"/>
                    <a:pt x="15239" y="25695"/>
                  </a:cubicBezTo>
                  <a:cubicBezTo>
                    <a:pt x="15696" y="25484"/>
                    <a:pt x="15953" y="25005"/>
                    <a:pt x="15895" y="24501"/>
                  </a:cubicBezTo>
                  <a:cubicBezTo>
                    <a:pt x="15859" y="24314"/>
                    <a:pt x="15824" y="24115"/>
                    <a:pt x="15766" y="23916"/>
                  </a:cubicBezTo>
                  <a:cubicBezTo>
                    <a:pt x="15567" y="23296"/>
                    <a:pt x="15813" y="22617"/>
                    <a:pt x="16140" y="21962"/>
                  </a:cubicBezTo>
                  <a:cubicBezTo>
                    <a:pt x="16843" y="20627"/>
                    <a:pt x="17545" y="19293"/>
                    <a:pt x="18446" y="18169"/>
                  </a:cubicBezTo>
                  <a:cubicBezTo>
                    <a:pt x="18879" y="17631"/>
                    <a:pt x="19382" y="17139"/>
                    <a:pt x="19944" y="16718"/>
                  </a:cubicBezTo>
                  <a:cubicBezTo>
                    <a:pt x="20482" y="16320"/>
                    <a:pt x="21126" y="16039"/>
                    <a:pt x="21676" y="15571"/>
                  </a:cubicBezTo>
                  <a:cubicBezTo>
                    <a:pt x="21957" y="15349"/>
                    <a:pt x="22191" y="15056"/>
                    <a:pt x="22367" y="14740"/>
                  </a:cubicBezTo>
                  <a:cubicBezTo>
                    <a:pt x="22507" y="14436"/>
                    <a:pt x="22613" y="14120"/>
                    <a:pt x="22683" y="13792"/>
                  </a:cubicBezTo>
                  <a:cubicBezTo>
                    <a:pt x="22741" y="13511"/>
                    <a:pt x="22812" y="13230"/>
                    <a:pt x="22894" y="12961"/>
                  </a:cubicBezTo>
                  <a:cubicBezTo>
                    <a:pt x="22940" y="12844"/>
                    <a:pt x="22987" y="12727"/>
                    <a:pt x="23046" y="12610"/>
                  </a:cubicBezTo>
                  <a:cubicBezTo>
                    <a:pt x="23081" y="12551"/>
                    <a:pt x="23116" y="12505"/>
                    <a:pt x="23163" y="12458"/>
                  </a:cubicBezTo>
                  <a:cubicBezTo>
                    <a:pt x="23198" y="12399"/>
                    <a:pt x="23221" y="12352"/>
                    <a:pt x="23268" y="12294"/>
                  </a:cubicBezTo>
                  <a:cubicBezTo>
                    <a:pt x="23537" y="11931"/>
                    <a:pt x="23888" y="11627"/>
                    <a:pt x="24286" y="11393"/>
                  </a:cubicBezTo>
                  <a:cubicBezTo>
                    <a:pt x="24626" y="11194"/>
                    <a:pt x="24989" y="11042"/>
                    <a:pt x="25351" y="10901"/>
                  </a:cubicBezTo>
                  <a:cubicBezTo>
                    <a:pt x="25621" y="10808"/>
                    <a:pt x="25878" y="10737"/>
                    <a:pt x="26147" y="10667"/>
                  </a:cubicBezTo>
                  <a:lnTo>
                    <a:pt x="26533" y="10562"/>
                  </a:lnTo>
                  <a:lnTo>
                    <a:pt x="26744" y="10515"/>
                  </a:lnTo>
                  <a:cubicBezTo>
                    <a:pt x="26873" y="10480"/>
                    <a:pt x="27002" y="10456"/>
                    <a:pt x="27130" y="10433"/>
                  </a:cubicBezTo>
                  <a:lnTo>
                    <a:pt x="27528" y="10339"/>
                  </a:lnTo>
                  <a:lnTo>
                    <a:pt x="27704" y="10304"/>
                  </a:lnTo>
                  <a:lnTo>
                    <a:pt x="27786" y="10293"/>
                  </a:lnTo>
                  <a:lnTo>
                    <a:pt x="27798" y="10293"/>
                  </a:lnTo>
                  <a:cubicBezTo>
                    <a:pt x="27798" y="10293"/>
                    <a:pt x="27786" y="10281"/>
                    <a:pt x="27774" y="10269"/>
                  </a:cubicBezTo>
                  <a:lnTo>
                    <a:pt x="27727" y="10234"/>
                  </a:lnTo>
                  <a:lnTo>
                    <a:pt x="27482" y="10058"/>
                  </a:lnTo>
                  <a:lnTo>
                    <a:pt x="27353" y="9965"/>
                  </a:lnTo>
                  <a:cubicBezTo>
                    <a:pt x="27318" y="9941"/>
                    <a:pt x="27283" y="9906"/>
                    <a:pt x="27247" y="9883"/>
                  </a:cubicBezTo>
                  <a:lnTo>
                    <a:pt x="27130" y="9754"/>
                  </a:lnTo>
                  <a:lnTo>
                    <a:pt x="27095" y="9719"/>
                  </a:lnTo>
                  <a:lnTo>
                    <a:pt x="27095" y="9707"/>
                  </a:lnTo>
                  <a:lnTo>
                    <a:pt x="27095" y="9672"/>
                  </a:lnTo>
                  <a:cubicBezTo>
                    <a:pt x="27072" y="9497"/>
                    <a:pt x="27107" y="9321"/>
                    <a:pt x="27201" y="9169"/>
                  </a:cubicBezTo>
                  <a:cubicBezTo>
                    <a:pt x="27376" y="8830"/>
                    <a:pt x="27692" y="8572"/>
                    <a:pt x="28055" y="8467"/>
                  </a:cubicBezTo>
                  <a:cubicBezTo>
                    <a:pt x="28453" y="8385"/>
                    <a:pt x="28863" y="8326"/>
                    <a:pt x="29261" y="8291"/>
                  </a:cubicBezTo>
                  <a:cubicBezTo>
                    <a:pt x="29682" y="8256"/>
                    <a:pt x="30080" y="8139"/>
                    <a:pt x="30443" y="7940"/>
                  </a:cubicBezTo>
                  <a:cubicBezTo>
                    <a:pt x="30618" y="7835"/>
                    <a:pt x="30782" y="7706"/>
                    <a:pt x="30911" y="7542"/>
                  </a:cubicBezTo>
                  <a:cubicBezTo>
                    <a:pt x="31040" y="7390"/>
                    <a:pt x="31133" y="7226"/>
                    <a:pt x="31203" y="7039"/>
                  </a:cubicBezTo>
                  <a:cubicBezTo>
                    <a:pt x="31309" y="6723"/>
                    <a:pt x="31344" y="6372"/>
                    <a:pt x="31297" y="6032"/>
                  </a:cubicBezTo>
                  <a:cubicBezTo>
                    <a:pt x="31262" y="5751"/>
                    <a:pt x="31180" y="5470"/>
                    <a:pt x="31051" y="5213"/>
                  </a:cubicBezTo>
                  <a:cubicBezTo>
                    <a:pt x="30946" y="4991"/>
                    <a:pt x="30805" y="4780"/>
                    <a:pt x="30642" y="4604"/>
                  </a:cubicBezTo>
                  <a:cubicBezTo>
                    <a:pt x="30513" y="4452"/>
                    <a:pt x="30361" y="4312"/>
                    <a:pt x="30209" y="4183"/>
                  </a:cubicBezTo>
                  <a:cubicBezTo>
                    <a:pt x="29974" y="4007"/>
                    <a:pt x="29729" y="3855"/>
                    <a:pt x="29471" y="3715"/>
                  </a:cubicBezTo>
                  <a:cubicBezTo>
                    <a:pt x="29272" y="3610"/>
                    <a:pt x="29132" y="3551"/>
                    <a:pt x="29038" y="3504"/>
                  </a:cubicBezTo>
                  <a:lnTo>
                    <a:pt x="28898" y="3446"/>
                  </a:lnTo>
                  <a:cubicBezTo>
                    <a:pt x="28898" y="3446"/>
                    <a:pt x="28769" y="3387"/>
                    <a:pt x="28523" y="3294"/>
                  </a:cubicBezTo>
                  <a:cubicBezTo>
                    <a:pt x="28277" y="3188"/>
                    <a:pt x="27926" y="3059"/>
                    <a:pt x="27482" y="2884"/>
                  </a:cubicBezTo>
                  <a:cubicBezTo>
                    <a:pt x="26569" y="2544"/>
                    <a:pt x="25258" y="2065"/>
                    <a:pt x="23643" y="1561"/>
                  </a:cubicBezTo>
                  <a:cubicBezTo>
                    <a:pt x="21770" y="953"/>
                    <a:pt x="19850" y="508"/>
                    <a:pt x="17896" y="215"/>
                  </a:cubicBezTo>
                  <a:cubicBezTo>
                    <a:pt x="16900" y="80"/>
                    <a:pt x="15894" y="1"/>
                    <a:pt x="14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4080925" y="1337275"/>
              <a:ext cx="397675" cy="442875"/>
            </a:xfrm>
            <a:custGeom>
              <a:avLst/>
              <a:gdLst/>
              <a:ahLst/>
              <a:cxnLst/>
              <a:rect l="l" t="t" r="r" b="b"/>
              <a:pathLst>
                <a:path w="15907" h="17715" extrusionOk="0">
                  <a:moveTo>
                    <a:pt x="10476" y="6490"/>
                  </a:moveTo>
                  <a:cubicBezTo>
                    <a:pt x="10476" y="6490"/>
                    <a:pt x="10476" y="6502"/>
                    <a:pt x="10464" y="6502"/>
                  </a:cubicBezTo>
                  <a:lnTo>
                    <a:pt x="10476" y="6490"/>
                  </a:lnTo>
                  <a:close/>
                  <a:moveTo>
                    <a:pt x="15813" y="0"/>
                  </a:moveTo>
                  <a:cubicBezTo>
                    <a:pt x="15657" y="0"/>
                    <a:pt x="15504" y="49"/>
                    <a:pt x="15368" y="147"/>
                  </a:cubicBezTo>
                  <a:cubicBezTo>
                    <a:pt x="15216" y="252"/>
                    <a:pt x="15087" y="381"/>
                    <a:pt x="14993" y="533"/>
                  </a:cubicBezTo>
                  <a:cubicBezTo>
                    <a:pt x="14888" y="697"/>
                    <a:pt x="14818" y="861"/>
                    <a:pt x="14748" y="1036"/>
                  </a:cubicBezTo>
                  <a:cubicBezTo>
                    <a:pt x="14689" y="1223"/>
                    <a:pt x="14642" y="1411"/>
                    <a:pt x="14584" y="1621"/>
                  </a:cubicBezTo>
                  <a:cubicBezTo>
                    <a:pt x="14560" y="1738"/>
                    <a:pt x="14525" y="1914"/>
                    <a:pt x="14478" y="2136"/>
                  </a:cubicBezTo>
                  <a:cubicBezTo>
                    <a:pt x="14455" y="2242"/>
                    <a:pt x="14432" y="2370"/>
                    <a:pt x="14408" y="2499"/>
                  </a:cubicBezTo>
                  <a:cubicBezTo>
                    <a:pt x="14396" y="2569"/>
                    <a:pt x="14385" y="2651"/>
                    <a:pt x="14373" y="2733"/>
                  </a:cubicBezTo>
                  <a:cubicBezTo>
                    <a:pt x="14350" y="2839"/>
                    <a:pt x="14338" y="2932"/>
                    <a:pt x="14315" y="3038"/>
                  </a:cubicBezTo>
                  <a:cubicBezTo>
                    <a:pt x="14291" y="3248"/>
                    <a:pt x="14256" y="3459"/>
                    <a:pt x="14233" y="3681"/>
                  </a:cubicBezTo>
                  <a:cubicBezTo>
                    <a:pt x="14186" y="4103"/>
                    <a:pt x="14139" y="4559"/>
                    <a:pt x="14116" y="5004"/>
                  </a:cubicBezTo>
                  <a:cubicBezTo>
                    <a:pt x="14092" y="5449"/>
                    <a:pt x="14080" y="5929"/>
                    <a:pt x="14092" y="6397"/>
                  </a:cubicBezTo>
                  <a:cubicBezTo>
                    <a:pt x="14104" y="6877"/>
                    <a:pt x="14116" y="7310"/>
                    <a:pt x="13928" y="7649"/>
                  </a:cubicBezTo>
                  <a:cubicBezTo>
                    <a:pt x="13741" y="7988"/>
                    <a:pt x="13366" y="8293"/>
                    <a:pt x="12969" y="8574"/>
                  </a:cubicBezTo>
                  <a:cubicBezTo>
                    <a:pt x="12582" y="8866"/>
                    <a:pt x="12173" y="9124"/>
                    <a:pt x="11740" y="9381"/>
                  </a:cubicBezTo>
                  <a:cubicBezTo>
                    <a:pt x="10885" y="9885"/>
                    <a:pt x="9972" y="10329"/>
                    <a:pt x="9071" y="10844"/>
                  </a:cubicBezTo>
                  <a:cubicBezTo>
                    <a:pt x="8615" y="11090"/>
                    <a:pt x="8170" y="11359"/>
                    <a:pt x="7737" y="11652"/>
                  </a:cubicBezTo>
                  <a:cubicBezTo>
                    <a:pt x="7304" y="11944"/>
                    <a:pt x="6894" y="12272"/>
                    <a:pt x="6508" y="12623"/>
                  </a:cubicBezTo>
                  <a:cubicBezTo>
                    <a:pt x="5735" y="13326"/>
                    <a:pt x="5127" y="14180"/>
                    <a:pt x="4717" y="15140"/>
                  </a:cubicBezTo>
                  <a:cubicBezTo>
                    <a:pt x="4682" y="15257"/>
                    <a:pt x="4635" y="15385"/>
                    <a:pt x="4588" y="15502"/>
                  </a:cubicBezTo>
                  <a:cubicBezTo>
                    <a:pt x="4553" y="15631"/>
                    <a:pt x="4530" y="15748"/>
                    <a:pt x="4495" y="15877"/>
                  </a:cubicBezTo>
                  <a:cubicBezTo>
                    <a:pt x="4460" y="15994"/>
                    <a:pt x="4448" y="16134"/>
                    <a:pt x="4425" y="16252"/>
                  </a:cubicBezTo>
                  <a:cubicBezTo>
                    <a:pt x="4425" y="16287"/>
                    <a:pt x="4425" y="16322"/>
                    <a:pt x="4413" y="16345"/>
                  </a:cubicBezTo>
                  <a:lnTo>
                    <a:pt x="4413" y="16439"/>
                  </a:lnTo>
                  <a:lnTo>
                    <a:pt x="4401" y="16427"/>
                  </a:lnTo>
                  <a:lnTo>
                    <a:pt x="4389" y="16404"/>
                  </a:lnTo>
                  <a:lnTo>
                    <a:pt x="4296" y="16275"/>
                  </a:lnTo>
                  <a:cubicBezTo>
                    <a:pt x="4073" y="15924"/>
                    <a:pt x="3910" y="15538"/>
                    <a:pt x="3828" y="15140"/>
                  </a:cubicBezTo>
                  <a:cubicBezTo>
                    <a:pt x="3746" y="14753"/>
                    <a:pt x="3711" y="14344"/>
                    <a:pt x="3746" y="13946"/>
                  </a:cubicBezTo>
                  <a:cubicBezTo>
                    <a:pt x="3781" y="13571"/>
                    <a:pt x="3851" y="13197"/>
                    <a:pt x="3968" y="12846"/>
                  </a:cubicBezTo>
                  <a:cubicBezTo>
                    <a:pt x="4085" y="12506"/>
                    <a:pt x="4226" y="12190"/>
                    <a:pt x="4413" y="11886"/>
                  </a:cubicBezTo>
                  <a:cubicBezTo>
                    <a:pt x="4741" y="11371"/>
                    <a:pt x="5139" y="10891"/>
                    <a:pt x="5607" y="10481"/>
                  </a:cubicBezTo>
                  <a:cubicBezTo>
                    <a:pt x="5970" y="10165"/>
                    <a:pt x="6344" y="9873"/>
                    <a:pt x="6754" y="9615"/>
                  </a:cubicBezTo>
                  <a:cubicBezTo>
                    <a:pt x="7081" y="9393"/>
                    <a:pt x="7351" y="9241"/>
                    <a:pt x="7538" y="9135"/>
                  </a:cubicBezTo>
                  <a:cubicBezTo>
                    <a:pt x="7725" y="9030"/>
                    <a:pt x="7830" y="8983"/>
                    <a:pt x="7830" y="8983"/>
                  </a:cubicBezTo>
                  <a:lnTo>
                    <a:pt x="8041" y="8866"/>
                  </a:lnTo>
                  <a:cubicBezTo>
                    <a:pt x="8193" y="8796"/>
                    <a:pt x="8451" y="8656"/>
                    <a:pt x="8872" y="8457"/>
                  </a:cubicBezTo>
                  <a:cubicBezTo>
                    <a:pt x="9130" y="8340"/>
                    <a:pt x="9387" y="8211"/>
                    <a:pt x="9633" y="8070"/>
                  </a:cubicBezTo>
                  <a:cubicBezTo>
                    <a:pt x="9972" y="7860"/>
                    <a:pt x="10300" y="7614"/>
                    <a:pt x="10581" y="7333"/>
                  </a:cubicBezTo>
                  <a:cubicBezTo>
                    <a:pt x="10675" y="7239"/>
                    <a:pt x="10745" y="7146"/>
                    <a:pt x="10827" y="7052"/>
                  </a:cubicBezTo>
                  <a:cubicBezTo>
                    <a:pt x="10862" y="6994"/>
                    <a:pt x="10897" y="6935"/>
                    <a:pt x="10932" y="6877"/>
                  </a:cubicBezTo>
                  <a:lnTo>
                    <a:pt x="10991" y="6795"/>
                  </a:lnTo>
                  <a:cubicBezTo>
                    <a:pt x="10991" y="6771"/>
                    <a:pt x="11002" y="6760"/>
                    <a:pt x="11014" y="6748"/>
                  </a:cubicBezTo>
                  <a:lnTo>
                    <a:pt x="11037" y="6689"/>
                  </a:lnTo>
                  <a:cubicBezTo>
                    <a:pt x="11084" y="6572"/>
                    <a:pt x="11119" y="6455"/>
                    <a:pt x="11143" y="6338"/>
                  </a:cubicBezTo>
                  <a:cubicBezTo>
                    <a:pt x="11166" y="6233"/>
                    <a:pt x="11178" y="6128"/>
                    <a:pt x="11166" y="6022"/>
                  </a:cubicBezTo>
                  <a:cubicBezTo>
                    <a:pt x="11166" y="5917"/>
                    <a:pt x="11154" y="5823"/>
                    <a:pt x="11131" y="5730"/>
                  </a:cubicBezTo>
                  <a:cubicBezTo>
                    <a:pt x="11119" y="5636"/>
                    <a:pt x="11096" y="5531"/>
                    <a:pt x="11072" y="5437"/>
                  </a:cubicBezTo>
                  <a:cubicBezTo>
                    <a:pt x="11049" y="5332"/>
                    <a:pt x="11026" y="5250"/>
                    <a:pt x="11014" y="5156"/>
                  </a:cubicBezTo>
                  <a:lnTo>
                    <a:pt x="11002" y="5098"/>
                  </a:lnTo>
                  <a:lnTo>
                    <a:pt x="11002" y="5074"/>
                  </a:lnTo>
                  <a:lnTo>
                    <a:pt x="11002" y="5062"/>
                  </a:lnTo>
                  <a:lnTo>
                    <a:pt x="10979" y="5086"/>
                  </a:lnTo>
                  <a:lnTo>
                    <a:pt x="10827" y="5261"/>
                  </a:lnTo>
                  <a:lnTo>
                    <a:pt x="10511" y="5648"/>
                  </a:lnTo>
                  <a:cubicBezTo>
                    <a:pt x="10405" y="5776"/>
                    <a:pt x="10300" y="5893"/>
                    <a:pt x="10183" y="6010"/>
                  </a:cubicBezTo>
                  <a:lnTo>
                    <a:pt x="10078" y="6104"/>
                  </a:lnTo>
                  <a:cubicBezTo>
                    <a:pt x="10043" y="6128"/>
                    <a:pt x="10019" y="6151"/>
                    <a:pt x="9984" y="6174"/>
                  </a:cubicBezTo>
                  <a:cubicBezTo>
                    <a:pt x="9937" y="6221"/>
                    <a:pt x="9879" y="6268"/>
                    <a:pt x="9820" y="6326"/>
                  </a:cubicBezTo>
                  <a:lnTo>
                    <a:pt x="9621" y="6455"/>
                  </a:lnTo>
                  <a:cubicBezTo>
                    <a:pt x="9563" y="6502"/>
                    <a:pt x="9492" y="6549"/>
                    <a:pt x="9422" y="6584"/>
                  </a:cubicBezTo>
                  <a:cubicBezTo>
                    <a:pt x="9364" y="6631"/>
                    <a:pt x="9235" y="6689"/>
                    <a:pt x="9130" y="6760"/>
                  </a:cubicBezTo>
                  <a:cubicBezTo>
                    <a:pt x="9013" y="6818"/>
                    <a:pt x="8884" y="6877"/>
                    <a:pt x="8732" y="6935"/>
                  </a:cubicBezTo>
                  <a:cubicBezTo>
                    <a:pt x="8392" y="7076"/>
                    <a:pt x="8029" y="7169"/>
                    <a:pt x="7667" y="7216"/>
                  </a:cubicBezTo>
                  <a:cubicBezTo>
                    <a:pt x="7456" y="7251"/>
                    <a:pt x="7234" y="7263"/>
                    <a:pt x="7011" y="7263"/>
                  </a:cubicBezTo>
                  <a:cubicBezTo>
                    <a:pt x="6894" y="7263"/>
                    <a:pt x="6777" y="7251"/>
                    <a:pt x="6660" y="7251"/>
                  </a:cubicBezTo>
                  <a:cubicBezTo>
                    <a:pt x="6543" y="7239"/>
                    <a:pt x="6414" y="7216"/>
                    <a:pt x="6286" y="7193"/>
                  </a:cubicBezTo>
                  <a:cubicBezTo>
                    <a:pt x="6028" y="7157"/>
                    <a:pt x="5747" y="7111"/>
                    <a:pt x="5443" y="7076"/>
                  </a:cubicBezTo>
                  <a:cubicBezTo>
                    <a:pt x="5288" y="7053"/>
                    <a:pt x="5133" y="7042"/>
                    <a:pt x="4979" y="7042"/>
                  </a:cubicBezTo>
                  <a:cubicBezTo>
                    <a:pt x="4806" y="7042"/>
                    <a:pt x="4633" y="7056"/>
                    <a:pt x="4460" y="7087"/>
                  </a:cubicBezTo>
                  <a:cubicBezTo>
                    <a:pt x="4109" y="7146"/>
                    <a:pt x="3769" y="7298"/>
                    <a:pt x="3477" y="7497"/>
                  </a:cubicBezTo>
                  <a:cubicBezTo>
                    <a:pt x="3172" y="7708"/>
                    <a:pt x="2903" y="7953"/>
                    <a:pt x="2669" y="8234"/>
                  </a:cubicBezTo>
                  <a:cubicBezTo>
                    <a:pt x="2447" y="8515"/>
                    <a:pt x="2224" y="8819"/>
                    <a:pt x="2025" y="9124"/>
                  </a:cubicBezTo>
                  <a:cubicBezTo>
                    <a:pt x="1838" y="9428"/>
                    <a:pt x="1639" y="9744"/>
                    <a:pt x="1440" y="10072"/>
                  </a:cubicBezTo>
                  <a:cubicBezTo>
                    <a:pt x="1253" y="10399"/>
                    <a:pt x="1066" y="10727"/>
                    <a:pt x="878" y="11078"/>
                  </a:cubicBezTo>
                  <a:cubicBezTo>
                    <a:pt x="785" y="11254"/>
                    <a:pt x="691" y="11418"/>
                    <a:pt x="609" y="11593"/>
                  </a:cubicBezTo>
                  <a:lnTo>
                    <a:pt x="609" y="11441"/>
                  </a:lnTo>
                  <a:cubicBezTo>
                    <a:pt x="597" y="11348"/>
                    <a:pt x="609" y="11254"/>
                    <a:pt x="621" y="11149"/>
                  </a:cubicBezTo>
                  <a:lnTo>
                    <a:pt x="656" y="10856"/>
                  </a:lnTo>
                  <a:cubicBezTo>
                    <a:pt x="668" y="10762"/>
                    <a:pt x="691" y="10669"/>
                    <a:pt x="714" y="10575"/>
                  </a:cubicBezTo>
                  <a:cubicBezTo>
                    <a:pt x="750" y="10411"/>
                    <a:pt x="808" y="10247"/>
                    <a:pt x="867" y="10083"/>
                  </a:cubicBezTo>
                  <a:cubicBezTo>
                    <a:pt x="913" y="9920"/>
                    <a:pt x="995" y="9767"/>
                    <a:pt x="1054" y="9615"/>
                  </a:cubicBezTo>
                  <a:cubicBezTo>
                    <a:pt x="1206" y="9299"/>
                    <a:pt x="1382" y="9007"/>
                    <a:pt x="1592" y="8738"/>
                  </a:cubicBezTo>
                  <a:cubicBezTo>
                    <a:pt x="2014" y="8176"/>
                    <a:pt x="2552" y="7719"/>
                    <a:pt x="3172" y="7415"/>
                  </a:cubicBezTo>
                  <a:lnTo>
                    <a:pt x="3406" y="7310"/>
                  </a:lnTo>
                  <a:cubicBezTo>
                    <a:pt x="3488" y="7275"/>
                    <a:pt x="3570" y="7251"/>
                    <a:pt x="3652" y="7216"/>
                  </a:cubicBezTo>
                  <a:cubicBezTo>
                    <a:pt x="3804" y="7157"/>
                    <a:pt x="3968" y="7111"/>
                    <a:pt x="4144" y="7076"/>
                  </a:cubicBezTo>
                  <a:cubicBezTo>
                    <a:pt x="4483" y="7005"/>
                    <a:pt x="4834" y="6947"/>
                    <a:pt x="5185" y="6888"/>
                  </a:cubicBezTo>
                  <a:lnTo>
                    <a:pt x="5513" y="6830"/>
                  </a:lnTo>
                  <a:lnTo>
                    <a:pt x="5677" y="6795"/>
                  </a:lnTo>
                  <a:cubicBezTo>
                    <a:pt x="5876" y="6760"/>
                    <a:pt x="6063" y="6713"/>
                    <a:pt x="6250" y="6654"/>
                  </a:cubicBezTo>
                  <a:cubicBezTo>
                    <a:pt x="6391" y="6607"/>
                    <a:pt x="6531" y="6549"/>
                    <a:pt x="6660" y="6479"/>
                  </a:cubicBezTo>
                  <a:cubicBezTo>
                    <a:pt x="7035" y="6291"/>
                    <a:pt x="7339" y="5999"/>
                    <a:pt x="7538" y="5648"/>
                  </a:cubicBezTo>
                  <a:cubicBezTo>
                    <a:pt x="7725" y="5332"/>
                    <a:pt x="7772" y="4957"/>
                    <a:pt x="7690" y="4594"/>
                  </a:cubicBezTo>
                  <a:lnTo>
                    <a:pt x="7690" y="4594"/>
                  </a:lnTo>
                  <a:cubicBezTo>
                    <a:pt x="7643" y="4758"/>
                    <a:pt x="7585" y="4922"/>
                    <a:pt x="7491" y="5062"/>
                  </a:cubicBezTo>
                  <a:cubicBezTo>
                    <a:pt x="7409" y="5179"/>
                    <a:pt x="7304" y="5297"/>
                    <a:pt x="7198" y="5402"/>
                  </a:cubicBezTo>
                  <a:cubicBezTo>
                    <a:pt x="6953" y="5624"/>
                    <a:pt x="6683" y="5811"/>
                    <a:pt x="6403" y="5964"/>
                  </a:cubicBezTo>
                  <a:cubicBezTo>
                    <a:pt x="6286" y="6022"/>
                    <a:pt x="6168" y="6069"/>
                    <a:pt x="6051" y="6116"/>
                  </a:cubicBezTo>
                  <a:cubicBezTo>
                    <a:pt x="5888" y="6174"/>
                    <a:pt x="5700" y="6221"/>
                    <a:pt x="5525" y="6256"/>
                  </a:cubicBezTo>
                  <a:lnTo>
                    <a:pt x="5373" y="6291"/>
                  </a:lnTo>
                  <a:lnTo>
                    <a:pt x="5057" y="6350"/>
                  </a:lnTo>
                  <a:cubicBezTo>
                    <a:pt x="4717" y="6408"/>
                    <a:pt x="4354" y="6455"/>
                    <a:pt x="3992" y="6537"/>
                  </a:cubicBezTo>
                  <a:cubicBezTo>
                    <a:pt x="3804" y="6572"/>
                    <a:pt x="3617" y="6631"/>
                    <a:pt x="3430" y="6689"/>
                  </a:cubicBezTo>
                  <a:cubicBezTo>
                    <a:pt x="3348" y="6724"/>
                    <a:pt x="3254" y="6760"/>
                    <a:pt x="3161" y="6795"/>
                  </a:cubicBezTo>
                  <a:lnTo>
                    <a:pt x="2891" y="6912"/>
                  </a:lnTo>
                  <a:cubicBezTo>
                    <a:pt x="2189" y="7263"/>
                    <a:pt x="1581" y="7766"/>
                    <a:pt x="1112" y="8398"/>
                  </a:cubicBezTo>
                  <a:cubicBezTo>
                    <a:pt x="878" y="8702"/>
                    <a:pt x="668" y="9030"/>
                    <a:pt x="504" y="9381"/>
                  </a:cubicBezTo>
                  <a:cubicBezTo>
                    <a:pt x="434" y="9557"/>
                    <a:pt x="352" y="9732"/>
                    <a:pt x="293" y="9908"/>
                  </a:cubicBezTo>
                  <a:cubicBezTo>
                    <a:pt x="223" y="10095"/>
                    <a:pt x="176" y="10271"/>
                    <a:pt x="129" y="10458"/>
                  </a:cubicBezTo>
                  <a:cubicBezTo>
                    <a:pt x="106" y="10563"/>
                    <a:pt x="82" y="10680"/>
                    <a:pt x="71" y="10786"/>
                  </a:cubicBezTo>
                  <a:lnTo>
                    <a:pt x="24" y="11102"/>
                  </a:lnTo>
                  <a:cubicBezTo>
                    <a:pt x="12" y="11219"/>
                    <a:pt x="0" y="11324"/>
                    <a:pt x="0" y="11429"/>
                  </a:cubicBezTo>
                  <a:lnTo>
                    <a:pt x="0" y="11593"/>
                  </a:lnTo>
                  <a:cubicBezTo>
                    <a:pt x="0" y="11687"/>
                    <a:pt x="0" y="11781"/>
                    <a:pt x="24" y="11874"/>
                  </a:cubicBezTo>
                  <a:cubicBezTo>
                    <a:pt x="71" y="12237"/>
                    <a:pt x="106" y="12612"/>
                    <a:pt x="188" y="12963"/>
                  </a:cubicBezTo>
                  <a:cubicBezTo>
                    <a:pt x="223" y="13138"/>
                    <a:pt x="258" y="13314"/>
                    <a:pt x="281" y="13489"/>
                  </a:cubicBezTo>
                  <a:lnTo>
                    <a:pt x="281" y="13478"/>
                  </a:lnTo>
                  <a:lnTo>
                    <a:pt x="305" y="13443"/>
                  </a:lnTo>
                  <a:lnTo>
                    <a:pt x="340" y="13384"/>
                  </a:lnTo>
                  <a:lnTo>
                    <a:pt x="398" y="13244"/>
                  </a:lnTo>
                  <a:lnTo>
                    <a:pt x="539" y="12963"/>
                  </a:lnTo>
                  <a:cubicBezTo>
                    <a:pt x="714" y="12588"/>
                    <a:pt x="890" y="12225"/>
                    <a:pt x="1066" y="11874"/>
                  </a:cubicBezTo>
                  <a:lnTo>
                    <a:pt x="1346" y="11359"/>
                  </a:lnTo>
                  <a:cubicBezTo>
                    <a:pt x="1522" y="11020"/>
                    <a:pt x="1709" y="10692"/>
                    <a:pt x="1897" y="10376"/>
                  </a:cubicBezTo>
                  <a:cubicBezTo>
                    <a:pt x="2084" y="10048"/>
                    <a:pt x="2283" y="9744"/>
                    <a:pt x="2470" y="9440"/>
                  </a:cubicBezTo>
                  <a:cubicBezTo>
                    <a:pt x="2657" y="9159"/>
                    <a:pt x="2856" y="8878"/>
                    <a:pt x="3079" y="8620"/>
                  </a:cubicBezTo>
                  <a:cubicBezTo>
                    <a:pt x="3278" y="8375"/>
                    <a:pt x="3500" y="8164"/>
                    <a:pt x="3757" y="7977"/>
                  </a:cubicBezTo>
                  <a:cubicBezTo>
                    <a:pt x="3992" y="7813"/>
                    <a:pt x="4249" y="7708"/>
                    <a:pt x="4518" y="7649"/>
                  </a:cubicBezTo>
                  <a:cubicBezTo>
                    <a:pt x="4645" y="7627"/>
                    <a:pt x="4774" y="7618"/>
                    <a:pt x="4903" y="7618"/>
                  </a:cubicBezTo>
                  <a:cubicBezTo>
                    <a:pt x="5321" y="7618"/>
                    <a:pt x="5746" y="7712"/>
                    <a:pt x="6157" y="7766"/>
                  </a:cubicBezTo>
                  <a:cubicBezTo>
                    <a:pt x="6297" y="7789"/>
                    <a:pt x="6426" y="7813"/>
                    <a:pt x="6566" y="7825"/>
                  </a:cubicBezTo>
                  <a:cubicBezTo>
                    <a:pt x="6657" y="7833"/>
                    <a:pt x="6754" y="7841"/>
                    <a:pt x="6849" y="7841"/>
                  </a:cubicBezTo>
                  <a:cubicBezTo>
                    <a:pt x="6888" y="7841"/>
                    <a:pt x="6927" y="7840"/>
                    <a:pt x="6964" y="7836"/>
                  </a:cubicBezTo>
                  <a:cubicBezTo>
                    <a:pt x="7105" y="7836"/>
                    <a:pt x="7222" y="7836"/>
                    <a:pt x="7351" y="7825"/>
                  </a:cubicBezTo>
                  <a:cubicBezTo>
                    <a:pt x="7468" y="7825"/>
                    <a:pt x="7596" y="7813"/>
                    <a:pt x="7713" y="7789"/>
                  </a:cubicBezTo>
                  <a:cubicBezTo>
                    <a:pt x="8123" y="7731"/>
                    <a:pt x="8521" y="7626"/>
                    <a:pt x="8907" y="7473"/>
                  </a:cubicBezTo>
                  <a:cubicBezTo>
                    <a:pt x="9176" y="7368"/>
                    <a:pt x="9434" y="7228"/>
                    <a:pt x="9680" y="7076"/>
                  </a:cubicBezTo>
                  <a:cubicBezTo>
                    <a:pt x="9762" y="7029"/>
                    <a:pt x="9832" y="6982"/>
                    <a:pt x="9914" y="6935"/>
                  </a:cubicBezTo>
                  <a:lnTo>
                    <a:pt x="10124" y="6783"/>
                  </a:lnTo>
                  <a:cubicBezTo>
                    <a:pt x="10195" y="6736"/>
                    <a:pt x="10253" y="6678"/>
                    <a:pt x="10323" y="6631"/>
                  </a:cubicBezTo>
                  <a:cubicBezTo>
                    <a:pt x="10347" y="6596"/>
                    <a:pt x="10382" y="6572"/>
                    <a:pt x="10417" y="6549"/>
                  </a:cubicBezTo>
                  <a:lnTo>
                    <a:pt x="10464" y="6502"/>
                  </a:lnTo>
                  <a:lnTo>
                    <a:pt x="10464" y="6502"/>
                  </a:lnTo>
                  <a:cubicBezTo>
                    <a:pt x="10464" y="6514"/>
                    <a:pt x="10464" y="6525"/>
                    <a:pt x="10452" y="6537"/>
                  </a:cubicBezTo>
                  <a:lnTo>
                    <a:pt x="10417" y="6607"/>
                  </a:lnTo>
                  <a:cubicBezTo>
                    <a:pt x="10394" y="6642"/>
                    <a:pt x="10370" y="6689"/>
                    <a:pt x="10335" y="6724"/>
                  </a:cubicBezTo>
                  <a:cubicBezTo>
                    <a:pt x="10277" y="6806"/>
                    <a:pt x="10218" y="6877"/>
                    <a:pt x="10148" y="6958"/>
                  </a:cubicBezTo>
                  <a:cubicBezTo>
                    <a:pt x="9890" y="7193"/>
                    <a:pt x="9609" y="7403"/>
                    <a:pt x="9305" y="7591"/>
                  </a:cubicBezTo>
                  <a:cubicBezTo>
                    <a:pt x="9036" y="7743"/>
                    <a:pt x="8814" y="7848"/>
                    <a:pt x="8603" y="7953"/>
                  </a:cubicBezTo>
                  <a:cubicBezTo>
                    <a:pt x="8170" y="8152"/>
                    <a:pt x="7912" y="8293"/>
                    <a:pt x="7749" y="8375"/>
                  </a:cubicBezTo>
                  <a:lnTo>
                    <a:pt x="7538" y="8492"/>
                  </a:lnTo>
                  <a:cubicBezTo>
                    <a:pt x="7538" y="8492"/>
                    <a:pt x="7433" y="8539"/>
                    <a:pt x="7245" y="8656"/>
                  </a:cubicBezTo>
                  <a:cubicBezTo>
                    <a:pt x="7058" y="8761"/>
                    <a:pt x="6765" y="8925"/>
                    <a:pt x="6414" y="9147"/>
                  </a:cubicBezTo>
                  <a:cubicBezTo>
                    <a:pt x="5993" y="9428"/>
                    <a:pt x="5583" y="9732"/>
                    <a:pt x="5209" y="10072"/>
                  </a:cubicBezTo>
                  <a:cubicBezTo>
                    <a:pt x="4705" y="10517"/>
                    <a:pt x="4261" y="11032"/>
                    <a:pt x="3898" y="11605"/>
                  </a:cubicBezTo>
                  <a:cubicBezTo>
                    <a:pt x="3699" y="11944"/>
                    <a:pt x="3535" y="12296"/>
                    <a:pt x="3406" y="12670"/>
                  </a:cubicBezTo>
                  <a:cubicBezTo>
                    <a:pt x="3278" y="13080"/>
                    <a:pt x="3196" y="13489"/>
                    <a:pt x="3161" y="13922"/>
                  </a:cubicBezTo>
                  <a:cubicBezTo>
                    <a:pt x="3125" y="14367"/>
                    <a:pt x="3149" y="14824"/>
                    <a:pt x="3254" y="15268"/>
                  </a:cubicBezTo>
                  <a:cubicBezTo>
                    <a:pt x="3348" y="15748"/>
                    <a:pt x="3535" y="16193"/>
                    <a:pt x="3804" y="16603"/>
                  </a:cubicBezTo>
                  <a:lnTo>
                    <a:pt x="3910" y="16743"/>
                  </a:lnTo>
                  <a:cubicBezTo>
                    <a:pt x="3933" y="16778"/>
                    <a:pt x="3968" y="16813"/>
                    <a:pt x="4003" y="16848"/>
                  </a:cubicBezTo>
                  <a:lnTo>
                    <a:pt x="4109" y="16965"/>
                  </a:lnTo>
                  <a:cubicBezTo>
                    <a:pt x="4261" y="17106"/>
                    <a:pt x="4401" y="17270"/>
                    <a:pt x="4565" y="17410"/>
                  </a:cubicBezTo>
                  <a:lnTo>
                    <a:pt x="4811" y="17633"/>
                  </a:lnTo>
                  <a:lnTo>
                    <a:pt x="4881" y="17691"/>
                  </a:lnTo>
                  <a:lnTo>
                    <a:pt x="4904" y="17715"/>
                  </a:lnTo>
                  <a:cubicBezTo>
                    <a:pt x="4904" y="17703"/>
                    <a:pt x="4904" y="17691"/>
                    <a:pt x="4904" y="17679"/>
                  </a:cubicBezTo>
                  <a:lnTo>
                    <a:pt x="4916" y="17527"/>
                  </a:lnTo>
                  <a:lnTo>
                    <a:pt x="4940" y="17223"/>
                  </a:lnTo>
                  <a:lnTo>
                    <a:pt x="4951" y="17071"/>
                  </a:lnTo>
                  <a:lnTo>
                    <a:pt x="4951" y="17024"/>
                  </a:lnTo>
                  <a:lnTo>
                    <a:pt x="4951" y="16884"/>
                  </a:lnTo>
                  <a:cubicBezTo>
                    <a:pt x="4940" y="16755"/>
                    <a:pt x="4951" y="16638"/>
                    <a:pt x="4963" y="16509"/>
                  </a:cubicBezTo>
                  <a:lnTo>
                    <a:pt x="4975" y="16427"/>
                  </a:lnTo>
                  <a:cubicBezTo>
                    <a:pt x="4975" y="16392"/>
                    <a:pt x="4975" y="16369"/>
                    <a:pt x="4986" y="16333"/>
                  </a:cubicBezTo>
                  <a:cubicBezTo>
                    <a:pt x="4998" y="16228"/>
                    <a:pt x="5022" y="16123"/>
                    <a:pt x="5045" y="16006"/>
                  </a:cubicBezTo>
                  <a:cubicBezTo>
                    <a:pt x="5057" y="15900"/>
                    <a:pt x="5103" y="15783"/>
                    <a:pt x="5127" y="15678"/>
                  </a:cubicBezTo>
                  <a:cubicBezTo>
                    <a:pt x="5162" y="15573"/>
                    <a:pt x="5209" y="15467"/>
                    <a:pt x="5244" y="15350"/>
                  </a:cubicBezTo>
                  <a:cubicBezTo>
                    <a:pt x="5618" y="14473"/>
                    <a:pt x="6180" y="13688"/>
                    <a:pt x="6894" y="13045"/>
                  </a:cubicBezTo>
                  <a:cubicBezTo>
                    <a:pt x="7257" y="12705"/>
                    <a:pt x="7643" y="12401"/>
                    <a:pt x="8053" y="12120"/>
                  </a:cubicBezTo>
                  <a:cubicBezTo>
                    <a:pt x="8462" y="11839"/>
                    <a:pt x="8896" y="11582"/>
                    <a:pt x="9340" y="11336"/>
                  </a:cubicBezTo>
                  <a:cubicBezTo>
                    <a:pt x="10218" y="10844"/>
                    <a:pt x="11143" y="10388"/>
                    <a:pt x="12021" y="9873"/>
                  </a:cubicBezTo>
                  <a:cubicBezTo>
                    <a:pt x="12465" y="9627"/>
                    <a:pt x="12887" y="9346"/>
                    <a:pt x="13308" y="9042"/>
                  </a:cubicBezTo>
                  <a:cubicBezTo>
                    <a:pt x="13507" y="8890"/>
                    <a:pt x="13706" y="8749"/>
                    <a:pt x="13905" y="8562"/>
                  </a:cubicBezTo>
                  <a:cubicBezTo>
                    <a:pt x="14116" y="8386"/>
                    <a:pt x="14291" y="8164"/>
                    <a:pt x="14420" y="7930"/>
                  </a:cubicBezTo>
                  <a:cubicBezTo>
                    <a:pt x="14549" y="7684"/>
                    <a:pt x="14631" y="7415"/>
                    <a:pt x="14654" y="7134"/>
                  </a:cubicBezTo>
                  <a:cubicBezTo>
                    <a:pt x="14666" y="6865"/>
                    <a:pt x="14666" y="6619"/>
                    <a:pt x="14654" y="6397"/>
                  </a:cubicBezTo>
                  <a:cubicBezTo>
                    <a:pt x="14654" y="5940"/>
                    <a:pt x="14654" y="5484"/>
                    <a:pt x="14677" y="5051"/>
                  </a:cubicBezTo>
                  <a:cubicBezTo>
                    <a:pt x="14701" y="4606"/>
                    <a:pt x="14748" y="4173"/>
                    <a:pt x="14794" y="3752"/>
                  </a:cubicBezTo>
                  <a:cubicBezTo>
                    <a:pt x="14818" y="3541"/>
                    <a:pt x="14841" y="3342"/>
                    <a:pt x="14876" y="3143"/>
                  </a:cubicBezTo>
                  <a:lnTo>
                    <a:pt x="14923" y="2850"/>
                  </a:lnTo>
                  <a:cubicBezTo>
                    <a:pt x="14935" y="2768"/>
                    <a:pt x="14947" y="2686"/>
                    <a:pt x="14958" y="2616"/>
                  </a:cubicBezTo>
                  <a:cubicBezTo>
                    <a:pt x="14982" y="2488"/>
                    <a:pt x="15005" y="2370"/>
                    <a:pt x="15028" y="2265"/>
                  </a:cubicBezTo>
                  <a:cubicBezTo>
                    <a:pt x="15075" y="2054"/>
                    <a:pt x="15110" y="1879"/>
                    <a:pt x="15134" y="1762"/>
                  </a:cubicBezTo>
                  <a:cubicBezTo>
                    <a:pt x="15181" y="1563"/>
                    <a:pt x="15227" y="1364"/>
                    <a:pt x="15251" y="1200"/>
                  </a:cubicBezTo>
                  <a:cubicBezTo>
                    <a:pt x="15286" y="1025"/>
                    <a:pt x="15321" y="884"/>
                    <a:pt x="15356" y="732"/>
                  </a:cubicBezTo>
                  <a:cubicBezTo>
                    <a:pt x="15403" y="591"/>
                    <a:pt x="15450" y="463"/>
                    <a:pt x="15532" y="334"/>
                  </a:cubicBezTo>
                  <a:cubicBezTo>
                    <a:pt x="15614" y="182"/>
                    <a:pt x="15742" y="65"/>
                    <a:pt x="15906" y="6"/>
                  </a:cubicBezTo>
                  <a:cubicBezTo>
                    <a:pt x="15875" y="2"/>
                    <a:pt x="15844" y="0"/>
                    <a:pt x="15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4169000" y="1227975"/>
              <a:ext cx="85175" cy="151300"/>
            </a:xfrm>
            <a:custGeom>
              <a:avLst/>
              <a:gdLst/>
              <a:ahLst/>
              <a:cxnLst/>
              <a:rect l="l" t="t" r="r" b="b"/>
              <a:pathLst>
                <a:path w="3407" h="6052" extrusionOk="0">
                  <a:moveTo>
                    <a:pt x="0" y="1"/>
                  </a:moveTo>
                  <a:lnTo>
                    <a:pt x="0" y="1"/>
                  </a:lnTo>
                  <a:cubicBezTo>
                    <a:pt x="117" y="703"/>
                    <a:pt x="340" y="1382"/>
                    <a:pt x="679" y="2014"/>
                  </a:cubicBezTo>
                  <a:cubicBezTo>
                    <a:pt x="749" y="2154"/>
                    <a:pt x="866" y="2365"/>
                    <a:pt x="1101" y="2810"/>
                  </a:cubicBezTo>
                  <a:cubicBezTo>
                    <a:pt x="1147" y="2880"/>
                    <a:pt x="1253" y="3056"/>
                    <a:pt x="1253" y="3056"/>
                  </a:cubicBezTo>
                  <a:cubicBezTo>
                    <a:pt x="1253" y="3056"/>
                    <a:pt x="1323" y="3208"/>
                    <a:pt x="1381" y="3290"/>
                  </a:cubicBezTo>
                  <a:cubicBezTo>
                    <a:pt x="1709" y="3875"/>
                    <a:pt x="1932" y="4238"/>
                    <a:pt x="2037" y="4425"/>
                  </a:cubicBezTo>
                  <a:cubicBezTo>
                    <a:pt x="2400" y="5034"/>
                    <a:pt x="2868" y="5584"/>
                    <a:pt x="3406" y="6052"/>
                  </a:cubicBezTo>
                  <a:cubicBezTo>
                    <a:pt x="3184" y="5373"/>
                    <a:pt x="2891" y="4729"/>
                    <a:pt x="2528" y="4121"/>
                  </a:cubicBezTo>
                  <a:cubicBezTo>
                    <a:pt x="2423" y="3945"/>
                    <a:pt x="2201" y="3582"/>
                    <a:pt x="1873" y="3009"/>
                  </a:cubicBezTo>
                  <a:lnTo>
                    <a:pt x="1744" y="2787"/>
                  </a:lnTo>
                  <a:lnTo>
                    <a:pt x="1616" y="2529"/>
                  </a:lnTo>
                  <a:lnTo>
                    <a:pt x="1194" y="1757"/>
                  </a:lnTo>
                  <a:cubicBezTo>
                    <a:pt x="866" y="1125"/>
                    <a:pt x="457" y="53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4205575" y="900575"/>
              <a:ext cx="474325" cy="399275"/>
            </a:xfrm>
            <a:custGeom>
              <a:avLst/>
              <a:gdLst/>
              <a:ahLst/>
              <a:cxnLst/>
              <a:rect l="l" t="t" r="r" b="b"/>
              <a:pathLst>
                <a:path w="18973" h="15971" extrusionOk="0">
                  <a:moveTo>
                    <a:pt x="18399" y="691"/>
                  </a:moveTo>
                  <a:cubicBezTo>
                    <a:pt x="18399" y="702"/>
                    <a:pt x="18399" y="714"/>
                    <a:pt x="18399" y="726"/>
                  </a:cubicBezTo>
                  <a:cubicBezTo>
                    <a:pt x="18399" y="761"/>
                    <a:pt x="18387" y="784"/>
                    <a:pt x="18387" y="808"/>
                  </a:cubicBezTo>
                  <a:cubicBezTo>
                    <a:pt x="18376" y="878"/>
                    <a:pt x="18352" y="936"/>
                    <a:pt x="18329" y="995"/>
                  </a:cubicBezTo>
                  <a:cubicBezTo>
                    <a:pt x="18270" y="1124"/>
                    <a:pt x="18200" y="1241"/>
                    <a:pt x="18118" y="1346"/>
                  </a:cubicBezTo>
                  <a:cubicBezTo>
                    <a:pt x="17908" y="1568"/>
                    <a:pt x="17697" y="1802"/>
                    <a:pt x="17475" y="2001"/>
                  </a:cubicBezTo>
                  <a:cubicBezTo>
                    <a:pt x="16807" y="2636"/>
                    <a:pt x="16054" y="3186"/>
                    <a:pt x="15247" y="3621"/>
                  </a:cubicBezTo>
                  <a:lnTo>
                    <a:pt x="15247" y="3621"/>
                  </a:lnTo>
                  <a:cubicBezTo>
                    <a:pt x="15381" y="3463"/>
                    <a:pt x="15519" y="3308"/>
                    <a:pt x="15660" y="3160"/>
                  </a:cubicBezTo>
                  <a:cubicBezTo>
                    <a:pt x="16175" y="2610"/>
                    <a:pt x="16714" y="2083"/>
                    <a:pt x="17276" y="1592"/>
                  </a:cubicBezTo>
                  <a:cubicBezTo>
                    <a:pt x="17556" y="1358"/>
                    <a:pt x="17826" y="1124"/>
                    <a:pt x="18107" y="913"/>
                  </a:cubicBezTo>
                  <a:lnTo>
                    <a:pt x="18317" y="749"/>
                  </a:lnTo>
                  <a:lnTo>
                    <a:pt x="18399" y="691"/>
                  </a:lnTo>
                  <a:close/>
                  <a:moveTo>
                    <a:pt x="14772" y="3813"/>
                  </a:moveTo>
                  <a:cubicBezTo>
                    <a:pt x="14772" y="3813"/>
                    <a:pt x="14771" y="3834"/>
                    <a:pt x="14767" y="3896"/>
                  </a:cubicBezTo>
                  <a:lnTo>
                    <a:pt x="14767" y="3896"/>
                  </a:lnTo>
                  <a:cubicBezTo>
                    <a:pt x="14766" y="3904"/>
                    <a:pt x="14766" y="3907"/>
                    <a:pt x="14765" y="3907"/>
                  </a:cubicBezTo>
                  <a:cubicBezTo>
                    <a:pt x="14764" y="3907"/>
                    <a:pt x="14771" y="3813"/>
                    <a:pt x="14772" y="3813"/>
                  </a:cubicBezTo>
                  <a:close/>
                  <a:moveTo>
                    <a:pt x="15019" y="4343"/>
                  </a:moveTo>
                  <a:cubicBezTo>
                    <a:pt x="15019" y="4343"/>
                    <a:pt x="15019" y="4348"/>
                    <a:pt x="15018" y="4361"/>
                  </a:cubicBezTo>
                  <a:lnTo>
                    <a:pt x="15018" y="4361"/>
                  </a:lnTo>
                  <a:cubicBezTo>
                    <a:pt x="15014" y="4415"/>
                    <a:pt x="15012" y="4434"/>
                    <a:pt x="15012" y="4434"/>
                  </a:cubicBezTo>
                  <a:cubicBezTo>
                    <a:pt x="15012" y="4434"/>
                    <a:pt x="15018" y="4343"/>
                    <a:pt x="15019" y="4343"/>
                  </a:cubicBezTo>
                  <a:close/>
                  <a:moveTo>
                    <a:pt x="16975" y="4105"/>
                  </a:moveTo>
                  <a:cubicBezTo>
                    <a:pt x="17083" y="4105"/>
                    <a:pt x="17189" y="4131"/>
                    <a:pt x="17287" y="4190"/>
                  </a:cubicBezTo>
                  <a:cubicBezTo>
                    <a:pt x="17322" y="4214"/>
                    <a:pt x="17346" y="4249"/>
                    <a:pt x="17369" y="4295"/>
                  </a:cubicBezTo>
                  <a:cubicBezTo>
                    <a:pt x="17381" y="4331"/>
                    <a:pt x="17393" y="4377"/>
                    <a:pt x="17393" y="4412"/>
                  </a:cubicBezTo>
                  <a:cubicBezTo>
                    <a:pt x="17369" y="4518"/>
                    <a:pt x="17311" y="4611"/>
                    <a:pt x="17229" y="4682"/>
                  </a:cubicBezTo>
                  <a:cubicBezTo>
                    <a:pt x="17123" y="4764"/>
                    <a:pt x="17006" y="4846"/>
                    <a:pt x="16878" y="4904"/>
                  </a:cubicBezTo>
                  <a:cubicBezTo>
                    <a:pt x="16761" y="4963"/>
                    <a:pt x="16632" y="5009"/>
                    <a:pt x="16491" y="5045"/>
                  </a:cubicBezTo>
                  <a:lnTo>
                    <a:pt x="16398" y="5068"/>
                  </a:lnTo>
                  <a:lnTo>
                    <a:pt x="16281" y="5091"/>
                  </a:lnTo>
                  <a:lnTo>
                    <a:pt x="16070" y="5138"/>
                  </a:lnTo>
                  <a:lnTo>
                    <a:pt x="13730" y="5646"/>
                  </a:lnTo>
                  <a:lnTo>
                    <a:pt x="13741" y="5630"/>
                  </a:lnTo>
                  <a:lnTo>
                    <a:pt x="14092" y="5115"/>
                  </a:lnTo>
                  <a:lnTo>
                    <a:pt x="14279" y="4869"/>
                  </a:lnTo>
                  <a:lnTo>
                    <a:pt x="14431" y="4658"/>
                  </a:lnTo>
                  <a:lnTo>
                    <a:pt x="14744" y="4242"/>
                  </a:lnTo>
                  <a:lnTo>
                    <a:pt x="14744" y="4242"/>
                  </a:lnTo>
                  <a:cubicBezTo>
                    <a:pt x="14741" y="4277"/>
                    <a:pt x="14739" y="4314"/>
                    <a:pt x="14736" y="4354"/>
                  </a:cubicBezTo>
                  <a:lnTo>
                    <a:pt x="14771" y="4377"/>
                  </a:lnTo>
                  <a:cubicBezTo>
                    <a:pt x="14794" y="4389"/>
                    <a:pt x="14818" y="4401"/>
                    <a:pt x="14841" y="4412"/>
                  </a:cubicBezTo>
                  <a:cubicBezTo>
                    <a:pt x="14985" y="4484"/>
                    <a:pt x="15137" y="4520"/>
                    <a:pt x="15290" y="4520"/>
                  </a:cubicBezTo>
                  <a:cubicBezTo>
                    <a:pt x="15312" y="4520"/>
                    <a:pt x="15334" y="4519"/>
                    <a:pt x="15356" y="4518"/>
                  </a:cubicBezTo>
                  <a:cubicBezTo>
                    <a:pt x="15461" y="4518"/>
                    <a:pt x="15567" y="4494"/>
                    <a:pt x="15660" y="4471"/>
                  </a:cubicBezTo>
                  <a:cubicBezTo>
                    <a:pt x="15731" y="4459"/>
                    <a:pt x="15777" y="4448"/>
                    <a:pt x="15801" y="4448"/>
                  </a:cubicBezTo>
                  <a:cubicBezTo>
                    <a:pt x="16012" y="4377"/>
                    <a:pt x="16222" y="4307"/>
                    <a:pt x="16421" y="4225"/>
                  </a:cubicBezTo>
                  <a:cubicBezTo>
                    <a:pt x="16573" y="4155"/>
                    <a:pt x="16749" y="4120"/>
                    <a:pt x="16913" y="4108"/>
                  </a:cubicBezTo>
                  <a:cubicBezTo>
                    <a:pt x="16934" y="4106"/>
                    <a:pt x="16955" y="4105"/>
                    <a:pt x="16975" y="4105"/>
                  </a:cubicBezTo>
                  <a:close/>
                  <a:moveTo>
                    <a:pt x="6461" y="10885"/>
                  </a:moveTo>
                  <a:lnTo>
                    <a:pt x="6461" y="10897"/>
                  </a:lnTo>
                  <a:lnTo>
                    <a:pt x="6473" y="10943"/>
                  </a:lnTo>
                  <a:cubicBezTo>
                    <a:pt x="6496" y="11224"/>
                    <a:pt x="6473" y="11493"/>
                    <a:pt x="6391" y="11763"/>
                  </a:cubicBezTo>
                  <a:cubicBezTo>
                    <a:pt x="6338" y="11945"/>
                    <a:pt x="6260" y="12122"/>
                    <a:pt x="6161" y="12285"/>
                  </a:cubicBezTo>
                  <a:lnTo>
                    <a:pt x="6161" y="12285"/>
                  </a:lnTo>
                  <a:cubicBezTo>
                    <a:pt x="6017" y="12342"/>
                    <a:pt x="5868" y="12380"/>
                    <a:pt x="5712" y="12406"/>
                  </a:cubicBezTo>
                  <a:cubicBezTo>
                    <a:pt x="5607" y="12430"/>
                    <a:pt x="5501" y="12430"/>
                    <a:pt x="5408" y="12430"/>
                  </a:cubicBezTo>
                  <a:lnTo>
                    <a:pt x="5220" y="12430"/>
                  </a:lnTo>
                  <a:lnTo>
                    <a:pt x="5244" y="12418"/>
                  </a:lnTo>
                  <a:lnTo>
                    <a:pt x="5256" y="12406"/>
                  </a:lnTo>
                  <a:lnTo>
                    <a:pt x="5314" y="12348"/>
                  </a:lnTo>
                  <a:cubicBezTo>
                    <a:pt x="5419" y="12254"/>
                    <a:pt x="5525" y="12161"/>
                    <a:pt x="5630" y="12055"/>
                  </a:cubicBezTo>
                  <a:cubicBezTo>
                    <a:pt x="5829" y="11856"/>
                    <a:pt x="6005" y="11622"/>
                    <a:pt x="6168" y="11388"/>
                  </a:cubicBezTo>
                  <a:cubicBezTo>
                    <a:pt x="6227" y="11295"/>
                    <a:pt x="6285" y="11201"/>
                    <a:pt x="6344" y="11107"/>
                  </a:cubicBezTo>
                  <a:lnTo>
                    <a:pt x="6426" y="10967"/>
                  </a:lnTo>
                  <a:lnTo>
                    <a:pt x="6461" y="10885"/>
                  </a:lnTo>
                  <a:close/>
                  <a:moveTo>
                    <a:pt x="3231" y="12993"/>
                  </a:moveTo>
                  <a:cubicBezTo>
                    <a:pt x="3230" y="12993"/>
                    <a:pt x="3223" y="13049"/>
                    <a:pt x="3225" y="13049"/>
                  </a:cubicBezTo>
                  <a:cubicBezTo>
                    <a:pt x="3225" y="13049"/>
                    <a:pt x="3226" y="13048"/>
                    <a:pt x="3227" y="13045"/>
                  </a:cubicBezTo>
                  <a:lnTo>
                    <a:pt x="3227" y="13045"/>
                  </a:lnTo>
                  <a:cubicBezTo>
                    <a:pt x="3227" y="13047"/>
                    <a:pt x="3226" y="13048"/>
                    <a:pt x="3226" y="13050"/>
                  </a:cubicBezTo>
                  <a:lnTo>
                    <a:pt x="3226" y="13050"/>
                  </a:lnTo>
                  <a:lnTo>
                    <a:pt x="3231" y="13038"/>
                  </a:lnTo>
                  <a:lnTo>
                    <a:pt x="3231" y="13027"/>
                  </a:lnTo>
                  <a:cubicBezTo>
                    <a:pt x="3229" y="13036"/>
                    <a:pt x="3228" y="13042"/>
                    <a:pt x="3227" y="13045"/>
                  </a:cubicBezTo>
                  <a:lnTo>
                    <a:pt x="3227" y="13045"/>
                  </a:lnTo>
                  <a:cubicBezTo>
                    <a:pt x="3231" y="13006"/>
                    <a:pt x="3232" y="12993"/>
                    <a:pt x="3231" y="12993"/>
                  </a:cubicBezTo>
                  <a:close/>
                  <a:moveTo>
                    <a:pt x="6088" y="13490"/>
                  </a:moveTo>
                  <a:cubicBezTo>
                    <a:pt x="6138" y="13490"/>
                    <a:pt x="6189" y="13492"/>
                    <a:pt x="6239" y="13495"/>
                  </a:cubicBezTo>
                  <a:cubicBezTo>
                    <a:pt x="6262" y="13495"/>
                    <a:pt x="6285" y="13495"/>
                    <a:pt x="6309" y="13507"/>
                  </a:cubicBezTo>
                  <a:lnTo>
                    <a:pt x="6403" y="13507"/>
                  </a:lnTo>
                  <a:cubicBezTo>
                    <a:pt x="6438" y="13518"/>
                    <a:pt x="6473" y="13518"/>
                    <a:pt x="6508" y="13530"/>
                  </a:cubicBezTo>
                  <a:cubicBezTo>
                    <a:pt x="6543" y="13542"/>
                    <a:pt x="6578" y="13542"/>
                    <a:pt x="6613" y="13553"/>
                  </a:cubicBezTo>
                  <a:lnTo>
                    <a:pt x="6449" y="13706"/>
                  </a:lnTo>
                  <a:cubicBezTo>
                    <a:pt x="6391" y="13764"/>
                    <a:pt x="6321" y="13823"/>
                    <a:pt x="6262" y="13869"/>
                  </a:cubicBezTo>
                  <a:cubicBezTo>
                    <a:pt x="6145" y="13975"/>
                    <a:pt x="6016" y="14068"/>
                    <a:pt x="5888" y="14162"/>
                  </a:cubicBezTo>
                  <a:cubicBezTo>
                    <a:pt x="5700" y="14302"/>
                    <a:pt x="5490" y="14408"/>
                    <a:pt x="5279" y="14490"/>
                  </a:cubicBezTo>
                  <a:cubicBezTo>
                    <a:pt x="5138" y="14548"/>
                    <a:pt x="5010" y="14583"/>
                    <a:pt x="4869" y="14595"/>
                  </a:cubicBezTo>
                  <a:cubicBezTo>
                    <a:pt x="4799" y="14607"/>
                    <a:pt x="4732" y="14613"/>
                    <a:pt x="4666" y="14613"/>
                  </a:cubicBezTo>
                  <a:cubicBezTo>
                    <a:pt x="4600" y="14613"/>
                    <a:pt x="4536" y="14607"/>
                    <a:pt x="4471" y="14595"/>
                  </a:cubicBezTo>
                  <a:cubicBezTo>
                    <a:pt x="4202" y="14537"/>
                    <a:pt x="3956" y="14419"/>
                    <a:pt x="3757" y="14232"/>
                  </a:cubicBezTo>
                  <a:cubicBezTo>
                    <a:pt x="3711" y="14197"/>
                    <a:pt x="3664" y="14139"/>
                    <a:pt x="3629" y="14092"/>
                  </a:cubicBezTo>
                  <a:cubicBezTo>
                    <a:pt x="3610" y="14073"/>
                    <a:pt x="3598" y="14054"/>
                    <a:pt x="3582" y="14029"/>
                  </a:cubicBezTo>
                  <a:lnTo>
                    <a:pt x="3582" y="14029"/>
                  </a:lnTo>
                  <a:lnTo>
                    <a:pt x="4577" y="13787"/>
                  </a:lnTo>
                  <a:lnTo>
                    <a:pt x="5162" y="13647"/>
                  </a:lnTo>
                  <a:lnTo>
                    <a:pt x="5419" y="13577"/>
                  </a:lnTo>
                  <a:lnTo>
                    <a:pt x="5630" y="13530"/>
                  </a:lnTo>
                  <a:cubicBezTo>
                    <a:pt x="5779" y="13504"/>
                    <a:pt x="5935" y="13490"/>
                    <a:pt x="6088" y="13490"/>
                  </a:cubicBezTo>
                  <a:close/>
                  <a:moveTo>
                    <a:pt x="18493" y="0"/>
                  </a:moveTo>
                  <a:cubicBezTo>
                    <a:pt x="18493" y="0"/>
                    <a:pt x="18481" y="0"/>
                    <a:pt x="18469" y="12"/>
                  </a:cubicBezTo>
                  <a:lnTo>
                    <a:pt x="18423" y="23"/>
                  </a:lnTo>
                  <a:lnTo>
                    <a:pt x="18317" y="70"/>
                  </a:lnTo>
                  <a:cubicBezTo>
                    <a:pt x="18282" y="82"/>
                    <a:pt x="18247" y="105"/>
                    <a:pt x="18212" y="129"/>
                  </a:cubicBezTo>
                  <a:lnTo>
                    <a:pt x="18107" y="211"/>
                  </a:lnTo>
                  <a:lnTo>
                    <a:pt x="17978" y="304"/>
                  </a:lnTo>
                  <a:lnTo>
                    <a:pt x="17755" y="468"/>
                  </a:lnTo>
                  <a:cubicBezTo>
                    <a:pt x="17463" y="691"/>
                    <a:pt x="17194" y="925"/>
                    <a:pt x="16901" y="1170"/>
                  </a:cubicBezTo>
                  <a:cubicBezTo>
                    <a:pt x="16328" y="1674"/>
                    <a:pt x="15777" y="2212"/>
                    <a:pt x="15262" y="2786"/>
                  </a:cubicBezTo>
                  <a:cubicBezTo>
                    <a:pt x="14993" y="3067"/>
                    <a:pt x="14747" y="3371"/>
                    <a:pt x="14502" y="3663"/>
                  </a:cubicBezTo>
                  <a:lnTo>
                    <a:pt x="14268" y="3933"/>
                  </a:lnTo>
                  <a:lnTo>
                    <a:pt x="14256" y="3956"/>
                  </a:lnTo>
                  <a:lnTo>
                    <a:pt x="14279" y="3839"/>
                  </a:lnTo>
                  <a:lnTo>
                    <a:pt x="14350" y="3605"/>
                  </a:lnTo>
                  <a:lnTo>
                    <a:pt x="14373" y="3488"/>
                  </a:lnTo>
                  <a:lnTo>
                    <a:pt x="14396" y="3418"/>
                  </a:lnTo>
                  <a:lnTo>
                    <a:pt x="14431" y="3301"/>
                  </a:lnTo>
                  <a:cubicBezTo>
                    <a:pt x="14478" y="3148"/>
                    <a:pt x="14537" y="2985"/>
                    <a:pt x="14595" y="2821"/>
                  </a:cubicBezTo>
                  <a:lnTo>
                    <a:pt x="14794" y="2317"/>
                  </a:lnTo>
                  <a:lnTo>
                    <a:pt x="14888" y="2072"/>
                  </a:lnTo>
                  <a:lnTo>
                    <a:pt x="14935" y="1955"/>
                  </a:lnTo>
                  <a:cubicBezTo>
                    <a:pt x="14939" y="1941"/>
                    <a:pt x="14939" y="1936"/>
                    <a:pt x="14935" y="1936"/>
                  </a:cubicBezTo>
                  <a:lnTo>
                    <a:pt x="14935" y="1936"/>
                  </a:lnTo>
                  <a:cubicBezTo>
                    <a:pt x="14930" y="1936"/>
                    <a:pt x="14918" y="1948"/>
                    <a:pt x="14911" y="1955"/>
                  </a:cubicBezTo>
                  <a:lnTo>
                    <a:pt x="14865" y="1978"/>
                  </a:lnTo>
                  <a:cubicBezTo>
                    <a:pt x="14595" y="2142"/>
                    <a:pt x="14314" y="2294"/>
                    <a:pt x="14057" y="2458"/>
                  </a:cubicBezTo>
                  <a:lnTo>
                    <a:pt x="13706" y="2680"/>
                  </a:lnTo>
                  <a:lnTo>
                    <a:pt x="13519" y="2797"/>
                  </a:lnTo>
                  <a:lnTo>
                    <a:pt x="13437" y="2856"/>
                  </a:lnTo>
                  <a:cubicBezTo>
                    <a:pt x="13413" y="2868"/>
                    <a:pt x="13402" y="2879"/>
                    <a:pt x="13378" y="2891"/>
                  </a:cubicBezTo>
                  <a:cubicBezTo>
                    <a:pt x="12863" y="3289"/>
                    <a:pt x="12395" y="3745"/>
                    <a:pt x="11997" y="4260"/>
                  </a:cubicBezTo>
                  <a:cubicBezTo>
                    <a:pt x="11903" y="4389"/>
                    <a:pt x="11810" y="4518"/>
                    <a:pt x="11716" y="4647"/>
                  </a:cubicBezTo>
                  <a:cubicBezTo>
                    <a:pt x="11634" y="4775"/>
                    <a:pt x="11552" y="4904"/>
                    <a:pt x="11470" y="5033"/>
                  </a:cubicBezTo>
                  <a:cubicBezTo>
                    <a:pt x="11388" y="5162"/>
                    <a:pt x="11330" y="5290"/>
                    <a:pt x="11248" y="5431"/>
                  </a:cubicBezTo>
                  <a:cubicBezTo>
                    <a:pt x="11213" y="5501"/>
                    <a:pt x="11178" y="5571"/>
                    <a:pt x="11143" y="5653"/>
                  </a:cubicBezTo>
                  <a:cubicBezTo>
                    <a:pt x="11061" y="5817"/>
                    <a:pt x="11002" y="5981"/>
                    <a:pt x="10932" y="6121"/>
                  </a:cubicBezTo>
                  <a:cubicBezTo>
                    <a:pt x="10873" y="6262"/>
                    <a:pt x="10838" y="6379"/>
                    <a:pt x="10815" y="6472"/>
                  </a:cubicBezTo>
                  <a:cubicBezTo>
                    <a:pt x="10686" y="6835"/>
                    <a:pt x="10616" y="7210"/>
                    <a:pt x="10604" y="7596"/>
                  </a:cubicBezTo>
                  <a:cubicBezTo>
                    <a:pt x="10604" y="7772"/>
                    <a:pt x="10604" y="7935"/>
                    <a:pt x="10628" y="8099"/>
                  </a:cubicBezTo>
                  <a:cubicBezTo>
                    <a:pt x="10651" y="8275"/>
                    <a:pt x="10686" y="8450"/>
                    <a:pt x="10721" y="8626"/>
                  </a:cubicBezTo>
                  <a:cubicBezTo>
                    <a:pt x="10780" y="8450"/>
                    <a:pt x="10815" y="8287"/>
                    <a:pt x="10862" y="8123"/>
                  </a:cubicBezTo>
                  <a:cubicBezTo>
                    <a:pt x="10909" y="7971"/>
                    <a:pt x="10955" y="7818"/>
                    <a:pt x="11014" y="7666"/>
                  </a:cubicBezTo>
                  <a:cubicBezTo>
                    <a:pt x="11119" y="7374"/>
                    <a:pt x="11201" y="7046"/>
                    <a:pt x="11342" y="6660"/>
                  </a:cubicBezTo>
                  <a:cubicBezTo>
                    <a:pt x="11377" y="6578"/>
                    <a:pt x="11412" y="6461"/>
                    <a:pt x="11459" y="6332"/>
                  </a:cubicBezTo>
                  <a:cubicBezTo>
                    <a:pt x="11517" y="6215"/>
                    <a:pt x="11576" y="6051"/>
                    <a:pt x="11658" y="5899"/>
                  </a:cubicBezTo>
                  <a:lnTo>
                    <a:pt x="11751" y="5700"/>
                  </a:lnTo>
                  <a:cubicBezTo>
                    <a:pt x="11821" y="5571"/>
                    <a:pt x="11892" y="5454"/>
                    <a:pt x="11962" y="5325"/>
                  </a:cubicBezTo>
                  <a:cubicBezTo>
                    <a:pt x="12032" y="5208"/>
                    <a:pt x="12102" y="5091"/>
                    <a:pt x="12196" y="4974"/>
                  </a:cubicBezTo>
                  <a:cubicBezTo>
                    <a:pt x="12278" y="4846"/>
                    <a:pt x="12360" y="4740"/>
                    <a:pt x="12442" y="4611"/>
                  </a:cubicBezTo>
                  <a:cubicBezTo>
                    <a:pt x="12816" y="4143"/>
                    <a:pt x="13238" y="3710"/>
                    <a:pt x="13718" y="3347"/>
                  </a:cubicBezTo>
                  <a:lnTo>
                    <a:pt x="13764" y="3324"/>
                  </a:lnTo>
                  <a:lnTo>
                    <a:pt x="13776" y="3324"/>
                  </a:lnTo>
                  <a:lnTo>
                    <a:pt x="13788" y="3312"/>
                  </a:lnTo>
                  <a:lnTo>
                    <a:pt x="13835" y="3277"/>
                  </a:lnTo>
                  <a:lnTo>
                    <a:pt x="13776" y="3464"/>
                  </a:lnTo>
                  <a:lnTo>
                    <a:pt x="13718" y="3710"/>
                  </a:lnTo>
                  <a:lnTo>
                    <a:pt x="13682" y="3827"/>
                  </a:lnTo>
                  <a:cubicBezTo>
                    <a:pt x="13671" y="3898"/>
                    <a:pt x="13647" y="3991"/>
                    <a:pt x="13636" y="4073"/>
                  </a:cubicBezTo>
                  <a:cubicBezTo>
                    <a:pt x="13565" y="4401"/>
                    <a:pt x="13519" y="4705"/>
                    <a:pt x="13483" y="4998"/>
                  </a:cubicBezTo>
                  <a:cubicBezTo>
                    <a:pt x="13454" y="5233"/>
                    <a:pt x="13433" y="5476"/>
                    <a:pt x="13413" y="5714"/>
                  </a:cubicBezTo>
                  <a:lnTo>
                    <a:pt x="13413" y="5714"/>
                  </a:lnTo>
                  <a:lnTo>
                    <a:pt x="12847" y="5834"/>
                  </a:lnTo>
                  <a:lnTo>
                    <a:pt x="12847" y="5834"/>
                  </a:lnTo>
                  <a:cubicBezTo>
                    <a:pt x="12814" y="5830"/>
                    <a:pt x="12780" y="5829"/>
                    <a:pt x="12746" y="5829"/>
                  </a:cubicBezTo>
                  <a:cubicBezTo>
                    <a:pt x="12711" y="5840"/>
                    <a:pt x="12664" y="5840"/>
                    <a:pt x="12629" y="5852"/>
                  </a:cubicBezTo>
                  <a:cubicBezTo>
                    <a:pt x="12582" y="5864"/>
                    <a:pt x="12547" y="5876"/>
                    <a:pt x="12512" y="5887"/>
                  </a:cubicBezTo>
                  <a:lnTo>
                    <a:pt x="12493" y="5895"/>
                  </a:lnTo>
                  <a:lnTo>
                    <a:pt x="12493" y="5895"/>
                  </a:lnTo>
                  <a:cubicBezTo>
                    <a:pt x="12486" y="5876"/>
                    <a:pt x="12479" y="5861"/>
                    <a:pt x="12479" y="5861"/>
                  </a:cubicBezTo>
                  <a:lnTo>
                    <a:pt x="12479" y="5861"/>
                  </a:lnTo>
                  <a:cubicBezTo>
                    <a:pt x="12478" y="5861"/>
                    <a:pt x="12481" y="5871"/>
                    <a:pt x="12491" y="5896"/>
                  </a:cubicBezTo>
                  <a:lnTo>
                    <a:pt x="12491" y="5896"/>
                  </a:lnTo>
                  <a:lnTo>
                    <a:pt x="12454" y="5911"/>
                  </a:lnTo>
                  <a:lnTo>
                    <a:pt x="12430" y="5934"/>
                  </a:lnTo>
                  <a:lnTo>
                    <a:pt x="12407" y="5934"/>
                  </a:lnTo>
                  <a:cubicBezTo>
                    <a:pt x="12587" y="6398"/>
                    <a:pt x="12631" y="6510"/>
                    <a:pt x="12632" y="6510"/>
                  </a:cubicBezTo>
                  <a:cubicBezTo>
                    <a:pt x="12633" y="6510"/>
                    <a:pt x="12597" y="6413"/>
                    <a:pt x="12598" y="6413"/>
                  </a:cubicBezTo>
                  <a:lnTo>
                    <a:pt x="12598" y="6413"/>
                  </a:lnTo>
                  <a:cubicBezTo>
                    <a:pt x="12598" y="6413"/>
                    <a:pt x="12603" y="6426"/>
                    <a:pt x="12617" y="6461"/>
                  </a:cubicBezTo>
                  <a:lnTo>
                    <a:pt x="12629" y="6461"/>
                  </a:lnTo>
                  <a:lnTo>
                    <a:pt x="12711" y="6449"/>
                  </a:lnTo>
                  <a:lnTo>
                    <a:pt x="12833" y="6421"/>
                  </a:lnTo>
                  <a:lnTo>
                    <a:pt x="12833" y="6421"/>
                  </a:lnTo>
                  <a:cubicBezTo>
                    <a:pt x="12849" y="6426"/>
                    <a:pt x="12863" y="6432"/>
                    <a:pt x="12875" y="6437"/>
                  </a:cubicBezTo>
                  <a:cubicBezTo>
                    <a:pt x="12933" y="6472"/>
                    <a:pt x="12980" y="6508"/>
                    <a:pt x="13027" y="6554"/>
                  </a:cubicBezTo>
                  <a:cubicBezTo>
                    <a:pt x="13039" y="6578"/>
                    <a:pt x="13050" y="6589"/>
                    <a:pt x="13062" y="6613"/>
                  </a:cubicBezTo>
                  <a:lnTo>
                    <a:pt x="13086" y="6636"/>
                  </a:lnTo>
                  <a:cubicBezTo>
                    <a:pt x="13121" y="6707"/>
                    <a:pt x="13156" y="6777"/>
                    <a:pt x="13179" y="6859"/>
                  </a:cubicBezTo>
                  <a:cubicBezTo>
                    <a:pt x="13179" y="6905"/>
                    <a:pt x="13191" y="6952"/>
                    <a:pt x="13191" y="6999"/>
                  </a:cubicBezTo>
                  <a:cubicBezTo>
                    <a:pt x="13191" y="7023"/>
                    <a:pt x="13191" y="7046"/>
                    <a:pt x="13179" y="7069"/>
                  </a:cubicBezTo>
                  <a:cubicBezTo>
                    <a:pt x="13167" y="7104"/>
                    <a:pt x="13156" y="7128"/>
                    <a:pt x="13144" y="7151"/>
                  </a:cubicBezTo>
                  <a:cubicBezTo>
                    <a:pt x="13109" y="7245"/>
                    <a:pt x="13062" y="7315"/>
                    <a:pt x="13004" y="7385"/>
                  </a:cubicBezTo>
                  <a:cubicBezTo>
                    <a:pt x="12793" y="7608"/>
                    <a:pt x="12547" y="7783"/>
                    <a:pt x="12266" y="7900"/>
                  </a:cubicBezTo>
                  <a:lnTo>
                    <a:pt x="11681" y="8193"/>
                  </a:lnTo>
                  <a:cubicBezTo>
                    <a:pt x="11470" y="8310"/>
                    <a:pt x="11248" y="8427"/>
                    <a:pt x="11002" y="8567"/>
                  </a:cubicBezTo>
                  <a:cubicBezTo>
                    <a:pt x="10476" y="8883"/>
                    <a:pt x="9961" y="9223"/>
                    <a:pt x="9469" y="9597"/>
                  </a:cubicBezTo>
                  <a:cubicBezTo>
                    <a:pt x="8860" y="10054"/>
                    <a:pt x="8299" y="10557"/>
                    <a:pt x="7760" y="11096"/>
                  </a:cubicBezTo>
                  <a:cubicBezTo>
                    <a:pt x="7521" y="11345"/>
                    <a:pt x="7265" y="11577"/>
                    <a:pt x="6992" y="11799"/>
                  </a:cubicBezTo>
                  <a:lnTo>
                    <a:pt x="6992" y="11799"/>
                  </a:lnTo>
                  <a:cubicBezTo>
                    <a:pt x="7065" y="11500"/>
                    <a:pt x="7088" y="11188"/>
                    <a:pt x="7058" y="10873"/>
                  </a:cubicBezTo>
                  <a:cubicBezTo>
                    <a:pt x="7046" y="10756"/>
                    <a:pt x="7023" y="10639"/>
                    <a:pt x="6988" y="10522"/>
                  </a:cubicBezTo>
                  <a:cubicBezTo>
                    <a:pt x="6941" y="10405"/>
                    <a:pt x="6906" y="10276"/>
                    <a:pt x="6871" y="10159"/>
                  </a:cubicBezTo>
                  <a:cubicBezTo>
                    <a:pt x="6765" y="9960"/>
                    <a:pt x="6660" y="9773"/>
                    <a:pt x="6566" y="9574"/>
                  </a:cubicBezTo>
                  <a:cubicBezTo>
                    <a:pt x="6508" y="9480"/>
                    <a:pt x="6473" y="9398"/>
                    <a:pt x="6438" y="9340"/>
                  </a:cubicBezTo>
                  <a:cubicBezTo>
                    <a:pt x="6391" y="9469"/>
                    <a:pt x="6344" y="9609"/>
                    <a:pt x="6309" y="9738"/>
                  </a:cubicBezTo>
                  <a:lnTo>
                    <a:pt x="6239" y="9937"/>
                  </a:lnTo>
                  <a:lnTo>
                    <a:pt x="6168" y="10112"/>
                  </a:lnTo>
                  <a:cubicBezTo>
                    <a:pt x="6133" y="10241"/>
                    <a:pt x="6086" y="10358"/>
                    <a:pt x="6040" y="10464"/>
                  </a:cubicBezTo>
                  <a:cubicBezTo>
                    <a:pt x="6016" y="10510"/>
                    <a:pt x="5993" y="10557"/>
                    <a:pt x="5969" y="10604"/>
                  </a:cubicBezTo>
                  <a:cubicBezTo>
                    <a:pt x="5946" y="10651"/>
                    <a:pt x="5946" y="10651"/>
                    <a:pt x="5934" y="10674"/>
                  </a:cubicBezTo>
                  <a:lnTo>
                    <a:pt x="5864" y="10815"/>
                  </a:lnTo>
                  <a:cubicBezTo>
                    <a:pt x="5806" y="10897"/>
                    <a:pt x="5759" y="10978"/>
                    <a:pt x="5712" y="11060"/>
                  </a:cubicBezTo>
                  <a:cubicBezTo>
                    <a:pt x="5572" y="11271"/>
                    <a:pt x="5408" y="11458"/>
                    <a:pt x="5232" y="11646"/>
                  </a:cubicBezTo>
                  <a:cubicBezTo>
                    <a:pt x="5150" y="11739"/>
                    <a:pt x="5057" y="11821"/>
                    <a:pt x="4963" y="11903"/>
                  </a:cubicBezTo>
                  <a:lnTo>
                    <a:pt x="4928" y="11927"/>
                  </a:lnTo>
                  <a:cubicBezTo>
                    <a:pt x="4916" y="11938"/>
                    <a:pt x="4916" y="11950"/>
                    <a:pt x="4881" y="11962"/>
                  </a:cubicBezTo>
                  <a:lnTo>
                    <a:pt x="4741" y="12079"/>
                  </a:lnTo>
                  <a:cubicBezTo>
                    <a:pt x="4682" y="12114"/>
                    <a:pt x="4647" y="12149"/>
                    <a:pt x="4588" y="12184"/>
                  </a:cubicBezTo>
                  <a:lnTo>
                    <a:pt x="4413" y="12301"/>
                  </a:lnTo>
                  <a:lnTo>
                    <a:pt x="4073" y="12523"/>
                  </a:lnTo>
                  <a:lnTo>
                    <a:pt x="4027" y="12547"/>
                  </a:lnTo>
                  <a:lnTo>
                    <a:pt x="4050" y="12559"/>
                  </a:lnTo>
                  <a:lnTo>
                    <a:pt x="4109" y="12582"/>
                  </a:lnTo>
                  <a:lnTo>
                    <a:pt x="4261" y="12652"/>
                  </a:lnTo>
                  <a:cubicBezTo>
                    <a:pt x="4448" y="12758"/>
                    <a:pt x="4647" y="12839"/>
                    <a:pt x="4858" y="12910"/>
                  </a:cubicBezTo>
                  <a:cubicBezTo>
                    <a:pt x="4916" y="12921"/>
                    <a:pt x="4975" y="12933"/>
                    <a:pt x="5033" y="12945"/>
                  </a:cubicBezTo>
                  <a:cubicBezTo>
                    <a:pt x="5057" y="12956"/>
                    <a:pt x="5092" y="12956"/>
                    <a:pt x="5127" y="12956"/>
                  </a:cubicBezTo>
                  <a:lnTo>
                    <a:pt x="5197" y="12968"/>
                  </a:lnTo>
                  <a:cubicBezTo>
                    <a:pt x="5257" y="12978"/>
                    <a:pt x="5318" y="12980"/>
                    <a:pt x="5378" y="12980"/>
                  </a:cubicBezTo>
                  <a:lnTo>
                    <a:pt x="5378" y="12980"/>
                  </a:lnTo>
                  <a:lnTo>
                    <a:pt x="5174" y="13085"/>
                  </a:lnTo>
                  <a:cubicBezTo>
                    <a:pt x="5021" y="13167"/>
                    <a:pt x="4916" y="13226"/>
                    <a:pt x="4705" y="13331"/>
                  </a:cubicBezTo>
                  <a:lnTo>
                    <a:pt x="3617" y="13881"/>
                  </a:lnTo>
                  <a:cubicBezTo>
                    <a:pt x="3591" y="13896"/>
                    <a:pt x="3559" y="13912"/>
                    <a:pt x="3524" y="13929"/>
                  </a:cubicBezTo>
                  <a:lnTo>
                    <a:pt x="3524" y="13929"/>
                  </a:lnTo>
                  <a:cubicBezTo>
                    <a:pt x="3508" y="13893"/>
                    <a:pt x="3496" y="13864"/>
                    <a:pt x="3476" y="13834"/>
                  </a:cubicBezTo>
                  <a:lnTo>
                    <a:pt x="3465" y="13401"/>
                  </a:lnTo>
                  <a:lnTo>
                    <a:pt x="3465" y="13378"/>
                  </a:lnTo>
                  <a:lnTo>
                    <a:pt x="3430" y="13378"/>
                  </a:lnTo>
                  <a:lnTo>
                    <a:pt x="3395" y="13366"/>
                  </a:lnTo>
                  <a:lnTo>
                    <a:pt x="3324" y="13343"/>
                  </a:lnTo>
                  <a:lnTo>
                    <a:pt x="3184" y="13308"/>
                  </a:lnTo>
                  <a:lnTo>
                    <a:pt x="3196" y="13308"/>
                  </a:lnTo>
                  <a:cubicBezTo>
                    <a:pt x="3212" y="13176"/>
                    <a:pt x="3221" y="13096"/>
                    <a:pt x="3226" y="13050"/>
                  </a:cubicBezTo>
                  <a:lnTo>
                    <a:pt x="3226" y="13050"/>
                  </a:lnTo>
                  <a:lnTo>
                    <a:pt x="3184" y="13155"/>
                  </a:lnTo>
                  <a:lnTo>
                    <a:pt x="3137" y="13261"/>
                  </a:lnTo>
                  <a:cubicBezTo>
                    <a:pt x="3137" y="13261"/>
                    <a:pt x="3137" y="13287"/>
                    <a:pt x="3130" y="13287"/>
                  </a:cubicBezTo>
                  <a:cubicBezTo>
                    <a:pt x="3128" y="13287"/>
                    <a:pt x="3127" y="13286"/>
                    <a:pt x="3125" y="13284"/>
                  </a:cubicBezTo>
                  <a:lnTo>
                    <a:pt x="3102" y="13284"/>
                  </a:lnTo>
                  <a:lnTo>
                    <a:pt x="3067" y="13272"/>
                  </a:lnTo>
                  <a:lnTo>
                    <a:pt x="2985" y="13249"/>
                  </a:lnTo>
                  <a:lnTo>
                    <a:pt x="2938" y="13237"/>
                  </a:lnTo>
                  <a:cubicBezTo>
                    <a:pt x="2936" y="13234"/>
                    <a:pt x="2935" y="13233"/>
                    <a:pt x="2933" y="13233"/>
                  </a:cubicBezTo>
                  <a:cubicBezTo>
                    <a:pt x="2920" y="13233"/>
                    <a:pt x="2901" y="13289"/>
                    <a:pt x="2891" y="13319"/>
                  </a:cubicBezTo>
                  <a:lnTo>
                    <a:pt x="2692" y="13823"/>
                  </a:lnTo>
                  <a:lnTo>
                    <a:pt x="2646" y="13928"/>
                  </a:lnTo>
                  <a:lnTo>
                    <a:pt x="2587" y="14033"/>
                  </a:lnTo>
                  <a:lnTo>
                    <a:pt x="2552" y="14080"/>
                  </a:lnTo>
                  <a:lnTo>
                    <a:pt x="2517" y="14139"/>
                  </a:lnTo>
                  <a:cubicBezTo>
                    <a:pt x="2493" y="14174"/>
                    <a:pt x="2458" y="14209"/>
                    <a:pt x="2435" y="14244"/>
                  </a:cubicBezTo>
                  <a:cubicBezTo>
                    <a:pt x="2400" y="14314"/>
                    <a:pt x="2341" y="14384"/>
                    <a:pt x="2294" y="14443"/>
                  </a:cubicBezTo>
                  <a:cubicBezTo>
                    <a:pt x="2131" y="14630"/>
                    <a:pt x="1955" y="14806"/>
                    <a:pt x="1768" y="14958"/>
                  </a:cubicBezTo>
                  <a:cubicBezTo>
                    <a:pt x="1487" y="15169"/>
                    <a:pt x="1206" y="15356"/>
                    <a:pt x="902" y="15520"/>
                  </a:cubicBezTo>
                  <a:cubicBezTo>
                    <a:pt x="621" y="15684"/>
                    <a:pt x="316" y="15824"/>
                    <a:pt x="0" y="15918"/>
                  </a:cubicBezTo>
                  <a:cubicBezTo>
                    <a:pt x="176" y="15953"/>
                    <a:pt x="352" y="15970"/>
                    <a:pt x="527" y="15970"/>
                  </a:cubicBezTo>
                  <a:cubicBezTo>
                    <a:pt x="703" y="15970"/>
                    <a:pt x="878" y="15953"/>
                    <a:pt x="1054" y="15918"/>
                  </a:cubicBezTo>
                  <a:cubicBezTo>
                    <a:pt x="1440" y="15824"/>
                    <a:pt x="1803" y="15648"/>
                    <a:pt x="2119" y="15403"/>
                  </a:cubicBezTo>
                  <a:cubicBezTo>
                    <a:pt x="2341" y="15227"/>
                    <a:pt x="2552" y="15028"/>
                    <a:pt x="2739" y="14806"/>
                  </a:cubicBezTo>
                  <a:cubicBezTo>
                    <a:pt x="2798" y="14736"/>
                    <a:pt x="2856" y="14654"/>
                    <a:pt x="2915" y="14572"/>
                  </a:cubicBezTo>
                  <a:cubicBezTo>
                    <a:pt x="2950" y="14537"/>
                    <a:pt x="2973" y="14490"/>
                    <a:pt x="3008" y="14455"/>
                  </a:cubicBezTo>
                  <a:lnTo>
                    <a:pt x="3043" y="14384"/>
                  </a:lnTo>
                  <a:lnTo>
                    <a:pt x="3079" y="14326"/>
                  </a:lnTo>
                  <a:lnTo>
                    <a:pt x="3079" y="14314"/>
                  </a:lnTo>
                  <a:lnTo>
                    <a:pt x="3102" y="14338"/>
                  </a:lnTo>
                  <a:cubicBezTo>
                    <a:pt x="3125" y="14384"/>
                    <a:pt x="3149" y="14419"/>
                    <a:pt x="3184" y="14455"/>
                  </a:cubicBezTo>
                  <a:cubicBezTo>
                    <a:pt x="3242" y="14537"/>
                    <a:pt x="3313" y="14607"/>
                    <a:pt x="3383" y="14665"/>
                  </a:cubicBezTo>
                  <a:cubicBezTo>
                    <a:pt x="3512" y="14794"/>
                    <a:pt x="3675" y="14899"/>
                    <a:pt x="3839" y="14981"/>
                  </a:cubicBezTo>
                  <a:cubicBezTo>
                    <a:pt x="3921" y="15028"/>
                    <a:pt x="4003" y="15063"/>
                    <a:pt x="4097" y="15087"/>
                  </a:cubicBezTo>
                  <a:cubicBezTo>
                    <a:pt x="4190" y="15122"/>
                    <a:pt x="4284" y="15145"/>
                    <a:pt x="4378" y="15169"/>
                  </a:cubicBezTo>
                  <a:cubicBezTo>
                    <a:pt x="4481" y="15188"/>
                    <a:pt x="4587" y="15197"/>
                    <a:pt x="4696" y="15197"/>
                  </a:cubicBezTo>
                  <a:cubicBezTo>
                    <a:pt x="4784" y="15197"/>
                    <a:pt x="4873" y="15191"/>
                    <a:pt x="4963" y="15180"/>
                  </a:cubicBezTo>
                  <a:cubicBezTo>
                    <a:pt x="5138" y="15145"/>
                    <a:pt x="5314" y="15098"/>
                    <a:pt x="5490" y="15040"/>
                  </a:cubicBezTo>
                  <a:cubicBezTo>
                    <a:pt x="5747" y="14934"/>
                    <a:pt x="5993" y="14806"/>
                    <a:pt x="6227" y="14642"/>
                  </a:cubicBezTo>
                  <a:cubicBezTo>
                    <a:pt x="6367" y="14548"/>
                    <a:pt x="6508" y="14431"/>
                    <a:pt x="6648" y="14314"/>
                  </a:cubicBezTo>
                  <a:cubicBezTo>
                    <a:pt x="6719" y="14256"/>
                    <a:pt x="6777" y="14197"/>
                    <a:pt x="6847" y="14127"/>
                  </a:cubicBezTo>
                  <a:lnTo>
                    <a:pt x="6953" y="14033"/>
                  </a:lnTo>
                  <a:lnTo>
                    <a:pt x="7081" y="13916"/>
                  </a:lnTo>
                  <a:lnTo>
                    <a:pt x="7421" y="13577"/>
                  </a:lnTo>
                  <a:lnTo>
                    <a:pt x="7596" y="13401"/>
                  </a:lnTo>
                  <a:cubicBezTo>
                    <a:pt x="7655" y="13366"/>
                    <a:pt x="7585" y="13354"/>
                    <a:pt x="7561" y="13331"/>
                  </a:cubicBezTo>
                  <a:lnTo>
                    <a:pt x="7444" y="13284"/>
                  </a:lnTo>
                  <a:cubicBezTo>
                    <a:pt x="7304" y="13214"/>
                    <a:pt x="7175" y="13144"/>
                    <a:pt x="7023" y="13085"/>
                  </a:cubicBezTo>
                  <a:cubicBezTo>
                    <a:pt x="6941" y="13062"/>
                    <a:pt x="6871" y="13027"/>
                    <a:pt x="6789" y="13015"/>
                  </a:cubicBezTo>
                  <a:cubicBezTo>
                    <a:pt x="6730" y="12992"/>
                    <a:pt x="6683" y="12980"/>
                    <a:pt x="6637" y="12980"/>
                  </a:cubicBezTo>
                  <a:cubicBezTo>
                    <a:pt x="6590" y="12968"/>
                    <a:pt x="6543" y="12956"/>
                    <a:pt x="6496" y="12945"/>
                  </a:cubicBezTo>
                  <a:cubicBezTo>
                    <a:pt x="6473" y="12945"/>
                    <a:pt x="6449" y="12945"/>
                    <a:pt x="6426" y="12933"/>
                  </a:cubicBezTo>
                  <a:lnTo>
                    <a:pt x="6403" y="12933"/>
                  </a:lnTo>
                  <a:lnTo>
                    <a:pt x="6438" y="12910"/>
                  </a:lnTo>
                  <a:cubicBezTo>
                    <a:pt x="6495" y="12839"/>
                    <a:pt x="6549" y="12766"/>
                    <a:pt x="6599" y="12691"/>
                  </a:cubicBezTo>
                  <a:lnTo>
                    <a:pt x="6599" y="12691"/>
                  </a:lnTo>
                  <a:cubicBezTo>
                    <a:pt x="6805" y="12600"/>
                    <a:pt x="7001" y="12479"/>
                    <a:pt x="7187" y="12348"/>
                  </a:cubicBezTo>
                  <a:cubicBezTo>
                    <a:pt x="7538" y="12079"/>
                    <a:pt x="7866" y="11786"/>
                    <a:pt x="8170" y="11470"/>
                  </a:cubicBezTo>
                  <a:cubicBezTo>
                    <a:pt x="9094" y="10534"/>
                    <a:pt x="10148" y="9714"/>
                    <a:pt x="11295" y="9059"/>
                  </a:cubicBezTo>
                  <a:cubicBezTo>
                    <a:pt x="11517" y="8919"/>
                    <a:pt x="11740" y="8802"/>
                    <a:pt x="11950" y="8696"/>
                  </a:cubicBezTo>
                  <a:lnTo>
                    <a:pt x="12535" y="8404"/>
                  </a:lnTo>
                  <a:cubicBezTo>
                    <a:pt x="12875" y="8251"/>
                    <a:pt x="13179" y="8017"/>
                    <a:pt x="13437" y="7748"/>
                  </a:cubicBezTo>
                  <a:cubicBezTo>
                    <a:pt x="13530" y="7631"/>
                    <a:pt x="13612" y="7514"/>
                    <a:pt x="13671" y="7374"/>
                  </a:cubicBezTo>
                  <a:cubicBezTo>
                    <a:pt x="13694" y="7315"/>
                    <a:pt x="13718" y="7257"/>
                    <a:pt x="13729" y="7186"/>
                  </a:cubicBezTo>
                  <a:cubicBezTo>
                    <a:pt x="13753" y="7128"/>
                    <a:pt x="13753" y="7081"/>
                    <a:pt x="13764" y="7034"/>
                  </a:cubicBezTo>
                  <a:cubicBezTo>
                    <a:pt x="13764" y="6929"/>
                    <a:pt x="13753" y="6824"/>
                    <a:pt x="13741" y="6718"/>
                  </a:cubicBezTo>
                  <a:cubicBezTo>
                    <a:pt x="13706" y="6578"/>
                    <a:pt x="13647" y="6437"/>
                    <a:pt x="13565" y="6320"/>
                  </a:cubicBezTo>
                  <a:cubicBezTo>
                    <a:pt x="13554" y="6298"/>
                    <a:pt x="13543" y="6286"/>
                    <a:pt x="13531" y="6264"/>
                  </a:cubicBezTo>
                  <a:lnTo>
                    <a:pt x="13531" y="6264"/>
                  </a:lnTo>
                  <a:lnTo>
                    <a:pt x="13542" y="6262"/>
                  </a:lnTo>
                  <a:lnTo>
                    <a:pt x="16187" y="5688"/>
                  </a:lnTo>
                  <a:lnTo>
                    <a:pt x="16398" y="5641"/>
                  </a:lnTo>
                  <a:lnTo>
                    <a:pt x="16515" y="5618"/>
                  </a:lnTo>
                  <a:lnTo>
                    <a:pt x="16632" y="5595"/>
                  </a:lnTo>
                  <a:cubicBezTo>
                    <a:pt x="16807" y="5548"/>
                    <a:pt x="16971" y="5478"/>
                    <a:pt x="17123" y="5407"/>
                  </a:cubicBezTo>
                  <a:cubicBezTo>
                    <a:pt x="17299" y="5325"/>
                    <a:pt x="17463" y="5220"/>
                    <a:pt x="17615" y="5091"/>
                  </a:cubicBezTo>
                  <a:cubicBezTo>
                    <a:pt x="17697" y="5009"/>
                    <a:pt x="17767" y="4927"/>
                    <a:pt x="17826" y="4834"/>
                  </a:cubicBezTo>
                  <a:cubicBezTo>
                    <a:pt x="17861" y="4775"/>
                    <a:pt x="17884" y="4717"/>
                    <a:pt x="17908" y="4658"/>
                  </a:cubicBezTo>
                  <a:cubicBezTo>
                    <a:pt x="17931" y="4588"/>
                    <a:pt x="17943" y="4530"/>
                    <a:pt x="17954" y="4459"/>
                  </a:cubicBezTo>
                  <a:cubicBezTo>
                    <a:pt x="17966" y="4319"/>
                    <a:pt x="17943" y="4178"/>
                    <a:pt x="17884" y="4050"/>
                  </a:cubicBezTo>
                  <a:cubicBezTo>
                    <a:pt x="17826" y="3921"/>
                    <a:pt x="17732" y="3804"/>
                    <a:pt x="17627" y="3722"/>
                  </a:cubicBezTo>
                  <a:cubicBezTo>
                    <a:pt x="17433" y="3599"/>
                    <a:pt x="17212" y="3530"/>
                    <a:pt x="16987" y="3530"/>
                  </a:cubicBezTo>
                  <a:cubicBezTo>
                    <a:pt x="16955" y="3530"/>
                    <a:pt x="16922" y="3532"/>
                    <a:pt x="16889" y="3535"/>
                  </a:cubicBezTo>
                  <a:cubicBezTo>
                    <a:pt x="16716" y="3543"/>
                    <a:pt x="16544" y="3571"/>
                    <a:pt x="16380" y="3623"/>
                  </a:cubicBezTo>
                  <a:lnTo>
                    <a:pt x="16380" y="3623"/>
                  </a:lnTo>
                  <a:cubicBezTo>
                    <a:pt x="16911" y="3268"/>
                    <a:pt x="17412" y="2868"/>
                    <a:pt x="17872" y="2423"/>
                  </a:cubicBezTo>
                  <a:cubicBezTo>
                    <a:pt x="18107" y="2212"/>
                    <a:pt x="18329" y="1990"/>
                    <a:pt x="18551" y="1732"/>
                  </a:cubicBezTo>
                  <a:cubicBezTo>
                    <a:pt x="18680" y="1580"/>
                    <a:pt x="18774" y="1416"/>
                    <a:pt x="18856" y="1229"/>
                  </a:cubicBezTo>
                  <a:cubicBezTo>
                    <a:pt x="18891" y="1135"/>
                    <a:pt x="18926" y="1042"/>
                    <a:pt x="18949" y="936"/>
                  </a:cubicBezTo>
                  <a:cubicBezTo>
                    <a:pt x="18961" y="890"/>
                    <a:pt x="18973" y="831"/>
                    <a:pt x="18973" y="773"/>
                  </a:cubicBezTo>
                  <a:lnTo>
                    <a:pt x="18973" y="679"/>
                  </a:lnTo>
                  <a:cubicBezTo>
                    <a:pt x="18973" y="655"/>
                    <a:pt x="18973" y="585"/>
                    <a:pt x="18961" y="550"/>
                  </a:cubicBezTo>
                  <a:cubicBezTo>
                    <a:pt x="18926" y="398"/>
                    <a:pt x="18832" y="246"/>
                    <a:pt x="18715" y="141"/>
                  </a:cubicBezTo>
                  <a:cubicBezTo>
                    <a:pt x="18657" y="94"/>
                    <a:pt x="18586" y="59"/>
                    <a:pt x="18516" y="12"/>
                  </a:cubicBezTo>
                  <a:lnTo>
                    <a:pt x="18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4923625" y="1011175"/>
              <a:ext cx="119975" cy="357575"/>
            </a:xfrm>
            <a:custGeom>
              <a:avLst/>
              <a:gdLst/>
              <a:ahLst/>
              <a:cxnLst/>
              <a:rect l="l" t="t" r="r" b="b"/>
              <a:pathLst>
                <a:path w="4799" h="14303" extrusionOk="0">
                  <a:moveTo>
                    <a:pt x="0" y="0"/>
                  </a:moveTo>
                  <a:cubicBezTo>
                    <a:pt x="211" y="679"/>
                    <a:pt x="492" y="1323"/>
                    <a:pt x="831" y="1943"/>
                  </a:cubicBezTo>
                  <a:cubicBezTo>
                    <a:pt x="901" y="2072"/>
                    <a:pt x="1018" y="2283"/>
                    <a:pt x="1252" y="2727"/>
                  </a:cubicBezTo>
                  <a:cubicBezTo>
                    <a:pt x="1744" y="3699"/>
                    <a:pt x="2189" y="4705"/>
                    <a:pt x="2587" y="5724"/>
                  </a:cubicBezTo>
                  <a:cubicBezTo>
                    <a:pt x="2680" y="5993"/>
                    <a:pt x="2774" y="6250"/>
                    <a:pt x="2868" y="6484"/>
                  </a:cubicBezTo>
                  <a:lnTo>
                    <a:pt x="3078" y="7116"/>
                  </a:lnTo>
                  <a:cubicBezTo>
                    <a:pt x="3195" y="7479"/>
                    <a:pt x="3266" y="7701"/>
                    <a:pt x="3266" y="7701"/>
                  </a:cubicBezTo>
                  <a:cubicBezTo>
                    <a:pt x="3266" y="7701"/>
                    <a:pt x="3324" y="7889"/>
                    <a:pt x="3406" y="8205"/>
                  </a:cubicBezTo>
                  <a:cubicBezTo>
                    <a:pt x="3500" y="8521"/>
                    <a:pt x="3617" y="8954"/>
                    <a:pt x="3734" y="9445"/>
                  </a:cubicBezTo>
                  <a:cubicBezTo>
                    <a:pt x="3792" y="9691"/>
                    <a:pt x="3851" y="9949"/>
                    <a:pt x="3909" y="10206"/>
                  </a:cubicBezTo>
                  <a:cubicBezTo>
                    <a:pt x="3968" y="10475"/>
                    <a:pt x="4026" y="10745"/>
                    <a:pt x="4073" y="11014"/>
                  </a:cubicBezTo>
                  <a:cubicBezTo>
                    <a:pt x="4120" y="11283"/>
                    <a:pt x="4167" y="11552"/>
                    <a:pt x="4202" y="11786"/>
                  </a:cubicBezTo>
                  <a:cubicBezTo>
                    <a:pt x="4249" y="11962"/>
                    <a:pt x="4225" y="12137"/>
                    <a:pt x="4155" y="12289"/>
                  </a:cubicBezTo>
                  <a:cubicBezTo>
                    <a:pt x="4073" y="12371"/>
                    <a:pt x="3991" y="12453"/>
                    <a:pt x="3886" y="12500"/>
                  </a:cubicBezTo>
                  <a:lnTo>
                    <a:pt x="3582" y="12699"/>
                  </a:lnTo>
                  <a:lnTo>
                    <a:pt x="3172" y="12957"/>
                  </a:lnTo>
                  <a:cubicBezTo>
                    <a:pt x="2563" y="13319"/>
                    <a:pt x="2013" y="13776"/>
                    <a:pt x="1533" y="14303"/>
                  </a:cubicBezTo>
                  <a:cubicBezTo>
                    <a:pt x="2224" y="14104"/>
                    <a:pt x="2868" y="13811"/>
                    <a:pt x="3476" y="13436"/>
                  </a:cubicBezTo>
                  <a:lnTo>
                    <a:pt x="3886" y="13179"/>
                  </a:lnTo>
                  <a:lnTo>
                    <a:pt x="4202" y="12992"/>
                  </a:lnTo>
                  <a:cubicBezTo>
                    <a:pt x="4366" y="12898"/>
                    <a:pt x="4506" y="12769"/>
                    <a:pt x="4623" y="12617"/>
                  </a:cubicBezTo>
                  <a:cubicBezTo>
                    <a:pt x="4717" y="12477"/>
                    <a:pt x="4775" y="12325"/>
                    <a:pt x="4787" y="12161"/>
                  </a:cubicBezTo>
                  <a:cubicBezTo>
                    <a:pt x="4799" y="12009"/>
                    <a:pt x="4787" y="11868"/>
                    <a:pt x="4775" y="11716"/>
                  </a:cubicBezTo>
                  <a:cubicBezTo>
                    <a:pt x="4729" y="11447"/>
                    <a:pt x="4682" y="11189"/>
                    <a:pt x="4635" y="10908"/>
                  </a:cubicBezTo>
                  <a:cubicBezTo>
                    <a:pt x="4588" y="10639"/>
                    <a:pt x="4530" y="10370"/>
                    <a:pt x="4471" y="10089"/>
                  </a:cubicBezTo>
                  <a:lnTo>
                    <a:pt x="4296" y="9317"/>
                  </a:lnTo>
                  <a:cubicBezTo>
                    <a:pt x="4167" y="8813"/>
                    <a:pt x="4050" y="8369"/>
                    <a:pt x="3956" y="8053"/>
                  </a:cubicBezTo>
                  <a:cubicBezTo>
                    <a:pt x="3862" y="7737"/>
                    <a:pt x="3816" y="7538"/>
                    <a:pt x="3816" y="7538"/>
                  </a:cubicBezTo>
                  <a:lnTo>
                    <a:pt x="3628" y="6941"/>
                  </a:lnTo>
                  <a:cubicBezTo>
                    <a:pt x="3558" y="6753"/>
                    <a:pt x="3488" y="6543"/>
                    <a:pt x="3406" y="6297"/>
                  </a:cubicBezTo>
                  <a:lnTo>
                    <a:pt x="3125" y="5525"/>
                  </a:lnTo>
                  <a:cubicBezTo>
                    <a:pt x="2715" y="4483"/>
                    <a:pt x="2259" y="3453"/>
                    <a:pt x="1756" y="2470"/>
                  </a:cubicBezTo>
                  <a:cubicBezTo>
                    <a:pt x="1522" y="2013"/>
                    <a:pt x="1405" y="1803"/>
                    <a:pt x="1334" y="1674"/>
                  </a:cubicBezTo>
                  <a:cubicBezTo>
                    <a:pt x="983" y="1042"/>
                    <a:pt x="539" y="48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4755950" y="1134650"/>
              <a:ext cx="152775" cy="61750"/>
            </a:xfrm>
            <a:custGeom>
              <a:avLst/>
              <a:gdLst/>
              <a:ahLst/>
              <a:cxnLst/>
              <a:rect l="l" t="t" r="r" b="b"/>
              <a:pathLst>
                <a:path w="6111" h="2470" extrusionOk="0">
                  <a:moveTo>
                    <a:pt x="6028" y="0"/>
                  </a:moveTo>
                  <a:lnTo>
                    <a:pt x="6026" y="2"/>
                  </a:lnTo>
                  <a:lnTo>
                    <a:pt x="6026" y="2"/>
                  </a:lnTo>
                  <a:cubicBezTo>
                    <a:pt x="5434" y="84"/>
                    <a:pt x="4865" y="224"/>
                    <a:pt x="4308" y="445"/>
                  </a:cubicBezTo>
                  <a:lnTo>
                    <a:pt x="3102" y="890"/>
                  </a:lnTo>
                  <a:lnTo>
                    <a:pt x="2892" y="983"/>
                  </a:lnTo>
                  <a:cubicBezTo>
                    <a:pt x="2892" y="983"/>
                    <a:pt x="2728" y="1042"/>
                    <a:pt x="2669" y="1065"/>
                  </a:cubicBezTo>
                  <a:lnTo>
                    <a:pt x="1838" y="1393"/>
                  </a:lnTo>
                  <a:cubicBezTo>
                    <a:pt x="1171" y="1662"/>
                    <a:pt x="551" y="2025"/>
                    <a:pt x="1" y="2470"/>
                  </a:cubicBezTo>
                  <a:cubicBezTo>
                    <a:pt x="703" y="2376"/>
                    <a:pt x="1394" y="2201"/>
                    <a:pt x="2049" y="1932"/>
                  </a:cubicBezTo>
                  <a:lnTo>
                    <a:pt x="2868" y="1604"/>
                  </a:lnTo>
                  <a:cubicBezTo>
                    <a:pt x="2938" y="1580"/>
                    <a:pt x="3102" y="1510"/>
                    <a:pt x="3102" y="1510"/>
                  </a:cubicBezTo>
                  <a:lnTo>
                    <a:pt x="3301" y="1428"/>
                  </a:lnTo>
                  <a:lnTo>
                    <a:pt x="4518" y="960"/>
                  </a:lnTo>
                  <a:cubicBezTo>
                    <a:pt x="5066" y="750"/>
                    <a:pt x="5591" y="483"/>
                    <a:pt x="6092" y="157"/>
                  </a:cubicBezTo>
                  <a:lnTo>
                    <a:pt x="6092" y="157"/>
                  </a:lnTo>
                  <a:lnTo>
                    <a:pt x="6110" y="152"/>
                  </a:lnTo>
                  <a:lnTo>
                    <a:pt x="6040" y="0"/>
                  </a:lnTo>
                  <a:cubicBezTo>
                    <a:pt x="6036" y="1"/>
                    <a:pt x="6033" y="1"/>
                    <a:pt x="6029" y="2"/>
                  </a:cubicBezTo>
                  <a:lnTo>
                    <a:pt x="6029" y="2"/>
                  </a:lnTo>
                  <a:lnTo>
                    <a:pt x="60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4738100" y="1163900"/>
              <a:ext cx="154525" cy="92850"/>
            </a:xfrm>
            <a:custGeom>
              <a:avLst/>
              <a:gdLst/>
              <a:ahLst/>
              <a:cxnLst/>
              <a:rect l="l" t="t" r="r" b="b"/>
              <a:pathLst>
                <a:path w="6181" h="3714" extrusionOk="0">
                  <a:moveTo>
                    <a:pt x="5747" y="1"/>
                  </a:moveTo>
                  <a:cubicBezTo>
                    <a:pt x="5771" y="328"/>
                    <a:pt x="5759" y="656"/>
                    <a:pt x="5712" y="984"/>
                  </a:cubicBezTo>
                  <a:cubicBezTo>
                    <a:pt x="5654" y="1312"/>
                    <a:pt x="5560" y="1639"/>
                    <a:pt x="5443" y="1955"/>
                  </a:cubicBezTo>
                  <a:cubicBezTo>
                    <a:pt x="5338" y="2201"/>
                    <a:pt x="5197" y="2435"/>
                    <a:pt x="5034" y="2646"/>
                  </a:cubicBezTo>
                  <a:cubicBezTo>
                    <a:pt x="4881" y="2833"/>
                    <a:pt x="4694" y="2985"/>
                    <a:pt x="4483" y="3102"/>
                  </a:cubicBezTo>
                  <a:cubicBezTo>
                    <a:pt x="4420" y="3131"/>
                    <a:pt x="4352" y="3146"/>
                    <a:pt x="4284" y="3146"/>
                  </a:cubicBezTo>
                  <a:cubicBezTo>
                    <a:pt x="4241" y="3146"/>
                    <a:pt x="4197" y="3140"/>
                    <a:pt x="4156" y="3126"/>
                  </a:cubicBezTo>
                  <a:cubicBezTo>
                    <a:pt x="4121" y="3114"/>
                    <a:pt x="4097" y="3102"/>
                    <a:pt x="4062" y="3091"/>
                  </a:cubicBezTo>
                  <a:cubicBezTo>
                    <a:pt x="3968" y="3044"/>
                    <a:pt x="3887" y="2997"/>
                    <a:pt x="3805" y="2938"/>
                  </a:cubicBezTo>
                  <a:lnTo>
                    <a:pt x="3102" y="2541"/>
                  </a:lnTo>
                  <a:lnTo>
                    <a:pt x="1967" y="1897"/>
                  </a:lnTo>
                  <a:cubicBezTo>
                    <a:pt x="1347" y="1546"/>
                    <a:pt x="691" y="1276"/>
                    <a:pt x="1" y="1101"/>
                  </a:cubicBezTo>
                  <a:lnTo>
                    <a:pt x="1" y="1101"/>
                  </a:lnTo>
                  <a:cubicBezTo>
                    <a:pt x="492" y="1604"/>
                    <a:pt x="1066" y="2037"/>
                    <a:pt x="1686" y="2388"/>
                  </a:cubicBezTo>
                  <a:cubicBezTo>
                    <a:pt x="1873" y="2505"/>
                    <a:pt x="2236" y="2704"/>
                    <a:pt x="2810" y="3044"/>
                  </a:cubicBezTo>
                  <a:lnTo>
                    <a:pt x="3512" y="3442"/>
                  </a:lnTo>
                  <a:cubicBezTo>
                    <a:pt x="3617" y="3500"/>
                    <a:pt x="3723" y="3559"/>
                    <a:pt x="3840" y="3606"/>
                  </a:cubicBezTo>
                  <a:cubicBezTo>
                    <a:pt x="3887" y="3629"/>
                    <a:pt x="3945" y="3652"/>
                    <a:pt x="3992" y="3664"/>
                  </a:cubicBezTo>
                  <a:lnTo>
                    <a:pt x="4050" y="3676"/>
                  </a:lnTo>
                  <a:cubicBezTo>
                    <a:pt x="4097" y="3688"/>
                    <a:pt x="4156" y="3699"/>
                    <a:pt x="4203" y="3711"/>
                  </a:cubicBezTo>
                  <a:cubicBezTo>
                    <a:pt x="4225" y="3712"/>
                    <a:pt x="4247" y="3713"/>
                    <a:pt x="4269" y="3713"/>
                  </a:cubicBezTo>
                  <a:cubicBezTo>
                    <a:pt x="4422" y="3713"/>
                    <a:pt x="4574" y="3679"/>
                    <a:pt x="4718" y="3617"/>
                  </a:cubicBezTo>
                  <a:cubicBezTo>
                    <a:pt x="4881" y="3547"/>
                    <a:pt x="5034" y="3442"/>
                    <a:pt x="5174" y="3313"/>
                  </a:cubicBezTo>
                  <a:cubicBezTo>
                    <a:pt x="5232" y="3254"/>
                    <a:pt x="5291" y="3208"/>
                    <a:pt x="5338" y="3149"/>
                  </a:cubicBezTo>
                  <a:lnTo>
                    <a:pt x="5478" y="3009"/>
                  </a:lnTo>
                  <a:cubicBezTo>
                    <a:pt x="5677" y="2751"/>
                    <a:pt x="5853" y="2470"/>
                    <a:pt x="5970" y="2166"/>
                  </a:cubicBezTo>
                  <a:cubicBezTo>
                    <a:pt x="6122" y="1791"/>
                    <a:pt x="6181" y="1382"/>
                    <a:pt x="6122" y="984"/>
                  </a:cubicBezTo>
                  <a:cubicBezTo>
                    <a:pt x="6075" y="633"/>
                    <a:pt x="5946" y="293"/>
                    <a:pt x="5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4756550" y="1389200"/>
              <a:ext cx="214500" cy="300750"/>
            </a:xfrm>
            <a:custGeom>
              <a:avLst/>
              <a:gdLst/>
              <a:ahLst/>
              <a:cxnLst/>
              <a:rect l="l" t="t" r="r" b="b"/>
              <a:pathLst>
                <a:path w="8580" h="12030" extrusionOk="0">
                  <a:moveTo>
                    <a:pt x="8205" y="1"/>
                  </a:moveTo>
                  <a:cubicBezTo>
                    <a:pt x="8029" y="691"/>
                    <a:pt x="7959" y="1405"/>
                    <a:pt x="7971" y="2119"/>
                  </a:cubicBezTo>
                  <a:cubicBezTo>
                    <a:pt x="7971" y="2260"/>
                    <a:pt x="7971" y="2506"/>
                    <a:pt x="7982" y="3009"/>
                  </a:cubicBezTo>
                  <a:cubicBezTo>
                    <a:pt x="7982" y="3933"/>
                    <a:pt x="7982" y="5502"/>
                    <a:pt x="7912" y="6836"/>
                  </a:cubicBezTo>
                  <a:cubicBezTo>
                    <a:pt x="7865" y="7503"/>
                    <a:pt x="7830" y="8112"/>
                    <a:pt x="7772" y="8533"/>
                  </a:cubicBezTo>
                  <a:cubicBezTo>
                    <a:pt x="7748" y="8767"/>
                    <a:pt x="7713" y="8990"/>
                    <a:pt x="7666" y="9224"/>
                  </a:cubicBezTo>
                  <a:cubicBezTo>
                    <a:pt x="7666" y="9224"/>
                    <a:pt x="7655" y="9271"/>
                    <a:pt x="7631" y="9364"/>
                  </a:cubicBezTo>
                  <a:cubicBezTo>
                    <a:pt x="7596" y="9505"/>
                    <a:pt x="7549" y="9633"/>
                    <a:pt x="7502" y="9762"/>
                  </a:cubicBezTo>
                  <a:cubicBezTo>
                    <a:pt x="7362" y="10195"/>
                    <a:pt x="7093" y="10558"/>
                    <a:pt x="6742" y="10839"/>
                  </a:cubicBezTo>
                  <a:cubicBezTo>
                    <a:pt x="6332" y="11167"/>
                    <a:pt x="5735" y="11342"/>
                    <a:pt x="5127" y="11412"/>
                  </a:cubicBezTo>
                  <a:cubicBezTo>
                    <a:pt x="4786" y="11441"/>
                    <a:pt x="4438" y="11456"/>
                    <a:pt x="4088" y="11456"/>
                  </a:cubicBezTo>
                  <a:cubicBezTo>
                    <a:pt x="3860" y="11456"/>
                    <a:pt x="3632" y="11450"/>
                    <a:pt x="3406" y="11436"/>
                  </a:cubicBezTo>
                  <a:lnTo>
                    <a:pt x="2107" y="11389"/>
                  </a:lnTo>
                  <a:cubicBezTo>
                    <a:pt x="1989" y="11383"/>
                    <a:pt x="1870" y="11380"/>
                    <a:pt x="1752" y="11380"/>
                  </a:cubicBezTo>
                  <a:cubicBezTo>
                    <a:pt x="1165" y="11380"/>
                    <a:pt x="574" y="11452"/>
                    <a:pt x="0" y="11588"/>
                  </a:cubicBezTo>
                  <a:cubicBezTo>
                    <a:pt x="679" y="11810"/>
                    <a:pt x="1381" y="11927"/>
                    <a:pt x="2095" y="11962"/>
                  </a:cubicBezTo>
                  <a:lnTo>
                    <a:pt x="3394" y="12009"/>
                  </a:lnTo>
                  <a:cubicBezTo>
                    <a:pt x="3634" y="12023"/>
                    <a:pt x="3873" y="12030"/>
                    <a:pt x="4110" y="12030"/>
                  </a:cubicBezTo>
                  <a:cubicBezTo>
                    <a:pt x="4476" y="12030"/>
                    <a:pt x="4840" y="12014"/>
                    <a:pt x="5208" y="11986"/>
                  </a:cubicBezTo>
                  <a:cubicBezTo>
                    <a:pt x="5536" y="11951"/>
                    <a:pt x="5876" y="11869"/>
                    <a:pt x="6192" y="11763"/>
                  </a:cubicBezTo>
                  <a:cubicBezTo>
                    <a:pt x="6519" y="11658"/>
                    <a:pt x="6824" y="11506"/>
                    <a:pt x="7093" y="11295"/>
                  </a:cubicBezTo>
                  <a:cubicBezTo>
                    <a:pt x="7339" y="11108"/>
                    <a:pt x="7549" y="10886"/>
                    <a:pt x="7725" y="10628"/>
                  </a:cubicBezTo>
                  <a:cubicBezTo>
                    <a:pt x="7854" y="10418"/>
                    <a:pt x="7959" y="10195"/>
                    <a:pt x="8053" y="9973"/>
                  </a:cubicBezTo>
                  <a:cubicBezTo>
                    <a:pt x="8111" y="9821"/>
                    <a:pt x="8158" y="9668"/>
                    <a:pt x="8193" y="9516"/>
                  </a:cubicBezTo>
                  <a:cubicBezTo>
                    <a:pt x="8228" y="9399"/>
                    <a:pt x="8228" y="9341"/>
                    <a:pt x="8228" y="9341"/>
                  </a:cubicBezTo>
                  <a:cubicBezTo>
                    <a:pt x="8287" y="9095"/>
                    <a:pt x="8333" y="8849"/>
                    <a:pt x="8357" y="8603"/>
                  </a:cubicBezTo>
                  <a:cubicBezTo>
                    <a:pt x="8404" y="8147"/>
                    <a:pt x="8450" y="7538"/>
                    <a:pt x="8486" y="6871"/>
                  </a:cubicBezTo>
                  <a:cubicBezTo>
                    <a:pt x="8567" y="5525"/>
                    <a:pt x="8579" y="3945"/>
                    <a:pt x="8567" y="2997"/>
                  </a:cubicBezTo>
                  <a:cubicBezTo>
                    <a:pt x="8556" y="2494"/>
                    <a:pt x="8556" y="2260"/>
                    <a:pt x="8556" y="2108"/>
                  </a:cubicBezTo>
                  <a:cubicBezTo>
                    <a:pt x="8532" y="1394"/>
                    <a:pt x="8427" y="691"/>
                    <a:pt x="8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4711175" y="1703150"/>
              <a:ext cx="127025" cy="232075"/>
            </a:xfrm>
            <a:custGeom>
              <a:avLst/>
              <a:gdLst/>
              <a:ahLst/>
              <a:cxnLst/>
              <a:rect l="l" t="t" r="r" b="b"/>
              <a:pathLst>
                <a:path w="5081" h="9283" extrusionOk="0">
                  <a:moveTo>
                    <a:pt x="5014" y="0"/>
                  </a:moveTo>
                  <a:cubicBezTo>
                    <a:pt x="4685" y="0"/>
                    <a:pt x="4358" y="81"/>
                    <a:pt x="4062" y="224"/>
                  </a:cubicBezTo>
                  <a:cubicBezTo>
                    <a:pt x="3699" y="399"/>
                    <a:pt x="3395" y="657"/>
                    <a:pt x="3149" y="973"/>
                  </a:cubicBezTo>
                  <a:lnTo>
                    <a:pt x="2950" y="1242"/>
                  </a:lnTo>
                  <a:cubicBezTo>
                    <a:pt x="2868" y="1359"/>
                    <a:pt x="2763" y="1523"/>
                    <a:pt x="2634" y="1745"/>
                  </a:cubicBezTo>
                  <a:cubicBezTo>
                    <a:pt x="2389" y="2178"/>
                    <a:pt x="2178" y="2623"/>
                    <a:pt x="1991" y="3091"/>
                  </a:cubicBezTo>
                  <a:cubicBezTo>
                    <a:pt x="1897" y="3325"/>
                    <a:pt x="1815" y="3548"/>
                    <a:pt x="1768" y="3700"/>
                  </a:cubicBezTo>
                  <a:lnTo>
                    <a:pt x="1675" y="3957"/>
                  </a:lnTo>
                  <a:lnTo>
                    <a:pt x="914" y="5982"/>
                  </a:lnTo>
                  <a:cubicBezTo>
                    <a:pt x="692" y="6614"/>
                    <a:pt x="539" y="7000"/>
                    <a:pt x="469" y="7199"/>
                  </a:cubicBezTo>
                  <a:cubicBezTo>
                    <a:pt x="212" y="7867"/>
                    <a:pt x="60" y="8569"/>
                    <a:pt x="1" y="9283"/>
                  </a:cubicBezTo>
                  <a:cubicBezTo>
                    <a:pt x="422" y="8709"/>
                    <a:pt x="762" y="8077"/>
                    <a:pt x="1008" y="7410"/>
                  </a:cubicBezTo>
                  <a:lnTo>
                    <a:pt x="1464" y="6181"/>
                  </a:lnTo>
                  <a:lnTo>
                    <a:pt x="2201" y="4168"/>
                  </a:lnTo>
                  <a:cubicBezTo>
                    <a:pt x="2201" y="4168"/>
                    <a:pt x="2248" y="4063"/>
                    <a:pt x="2295" y="3911"/>
                  </a:cubicBezTo>
                  <a:cubicBezTo>
                    <a:pt x="2354" y="3758"/>
                    <a:pt x="2435" y="3548"/>
                    <a:pt x="2529" y="3314"/>
                  </a:cubicBezTo>
                  <a:cubicBezTo>
                    <a:pt x="2705" y="2881"/>
                    <a:pt x="2904" y="2459"/>
                    <a:pt x="3126" y="2050"/>
                  </a:cubicBezTo>
                  <a:cubicBezTo>
                    <a:pt x="3243" y="1839"/>
                    <a:pt x="3348" y="1687"/>
                    <a:pt x="3419" y="1581"/>
                  </a:cubicBezTo>
                  <a:cubicBezTo>
                    <a:pt x="3489" y="1464"/>
                    <a:pt x="3547" y="1394"/>
                    <a:pt x="3594" y="1336"/>
                  </a:cubicBezTo>
                  <a:cubicBezTo>
                    <a:pt x="3805" y="1066"/>
                    <a:pt x="4039" y="809"/>
                    <a:pt x="4296" y="575"/>
                  </a:cubicBezTo>
                  <a:cubicBezTo>
                    <a:pt x="4530" y="352"/>
                    <a:pt x="4800" y="154"/>
                    <a:pt x="5081" y="1"/>
                  </a:cubicBezTo>
                  <a:cubicBezTo>
                    <a:pt x="5058" y="1"/>
                    <a:pt x="5036" y="0"/>
                    <a:pt x="5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4251225" y="1803250"/>
              <a:ext cx="571475" cy="327450"/>
            </a:xfrm>
            <a:custGeom>
              <a:avLst/>
              <a:gdLst/>
              <a:ahLst/>
              <a:cxnLst/>
              <a:rect l="l" t="t" r="r" b="b"/>
              <a:pathLst>
                <a:path w="22859" h="13098" extrusionOk="0">
                  <a:moveTo>
                    <a:pt x="515" y="0"/>
                  </a:moveTo>
                  <a:lnTo>
                    <a:pt x="515" y="0"/>
                  </a:lnTo>
                  <a:cubicBezTo>
                    <a:pt x="351" y="94"/>
                    <a:pt x="223" y="234"/>
                    <a:pt x="141" y="398"/>
                  </a:cubicBezTo>
                  <a:cubicBezTo>
                    <a:pt x="59" y="574"/>
                    <a:pt x="12" y="749"/>
                    <a:pt x="12" y="937"/>
                  </a:cubicBezTo>
                  <a:cubicBezTo>
                    <a:pt x="0" y="1135"/>
                    <a:pt x="35" y="1323"/>
                    <a:pt x="94" y="1510"/>
                  </a:cubicBezTo>
                  <a:cubicBezTo>
                    <a:pt x="176" y="1721"/>
                    <a:pt x="293" y="1920"/>
                    <a:pt x="433" y="2095"/>
                  </a:cubicBezTo>
                  <a:cubicBezTo>
                    <a:pt x="550" y="2236"/>
                    <a:pt x="679" y="2376"/>
                    <a:pt x="808" y="2505"/>
                  </a:cubicBezTo>
                  <a:cubicBezTo>
                    <a:pt x="972" y="2657"/>
                    <a:pt x="1182" y="2833"/>
                    <a:pt x="1370" y="3032"/>
                  </a:cubicBezTo>
                  <a:lnTo>
                    <a:pt x="1475" y="3137"/>
                  </a:lnTo>
                  <a:lnTo>
                    <a:pt x="1592" y="3254"/>
                  </a:lnTo>
                  <a:cubicBezTo>
                    <a:pt x="1674" y="3348"/>
                    <a:pt x="1744" y="3429"/>
                    <a:pt x="1826" y="3523"/>
                  </a:cubicBezTo>
                  <a:cubicBezTo>
                    <a:pt x="1967" y="3699"/>
                    <a:pt x="2119" y="3898"/>
                    <a:pt x="2271" y="4085"/>
                  </a:cubicBezTo>
                  <a:cubicBezTo>
                    <a:pt x="2435" y="4284"/>
                    <a:pt x="2575" y="4495"/>
                    <a:pt x="2751" y="4694"/>
                  </a:cubicBezTo>
                  <a:cubicBezTo>
                    <a:pt x="2915" y="4904"/>
                    <a:pt x="3090" y="5091"/>
                    <a:pt x="3277" y="5302"/>
                  </a:cubicBezTo>
                  <a:cubicBezTo>
                    <a:pt x="4026" y="6075"/>
                    <a:pt x="4881" y="6753"/>
                    <a:pt x="5817" y="7315"/>
                  </a:cubicBezTo>
                  <a:cubicBezTo>
                    <a:pt x="6695" y="7830"/>
                    <a:pt x="7620" y="8275"/>
                    <a:pt x="8591" y="8638"/>
                  </a:cubicBezTo>
                  <a:cubicBezTo>
                    <a:pt x="9481" y="8989"/>
                    <a:pt x="10323" y="9246"/>
                    <a:pt x="11049" y="9445"/>
                  </a:cubicBezTo>
                  <a:cubicBezTo>
                    <a:pt x="11763" y="9644"/>
                    <a:pt x="12360" y="9785"/>
                    <a:pt x="12769" y="9890"/>
                  </a:cubicBezTo>
                  <a:lnTo>
                    <a:pt x="13425" y="10042"/>
                  </a:lnTo>
                  <a:lnTo>
                    <a:pt x="14068" y="10194"/>
                  </a:lnTo>
                  <a:cubicBezTo>
                    <a:pt x="14478" y="10288"/>
                    <a:pt x="15075" y="10429"/>
                    <a:pt x="15789" y="10604"/>
                  </a:cubicBezTo>
                  <a:cubicBezTo>
                    <a:pt x="17217" y="10955"/>
                    <a:pt x="19160" y="11447"/>
                    <a:pt x="21032" y="12325"/>
                  </a:cubicBezTo>
                  <a:cubicBezTo>
                    <a:pt x="21266" y="12442"/>
                    <a:pt x="21501" y="12547"/>
                    <a:pt x="21735" y="12676"/>
                  </a:cubicBezTo>
                  <a:lnTo>
                    <a:pt x="22226" y="12945"/>
                  </a:lnTo>
                  <a:lnTo>
                    <a:pt x="22402" y="13039"/>
                  </a:lnTo>
                  <a:lnTo>
                    <a:pt x="22495" y="13085"/>
                  </a:lnTo>
                  <a:lnTo>
                    <a:pt x="22507" y="13097"/>
                  </a:lnTo>
                  <a:cubicBezTo>
                    <a:pt x="22507" y="13097"/>
                    <a:pt x="22507" y="13085"/>
                    <a:pt x="22519" y="13085"/>
                  </a:cubicBezTo>
                  <a:lnTo>
                    <a:pt x="22542" y="13039"/>
                  </a:lnTo>
                  <a:lnTo>
                    <a:pt x="22671" y="12664"/>
                  </a:lnTo>
                  <a:lnTo>
                    <a:pt x="22741" y="12477"/>
                  </a:lnTo>
                  <a:lnTo>
                    <a:pt x="22776" y="12348"/>
                  </a:lnTo>
                  <a:cubicBezTo>
                    <a:pt x="22788" y="12278"/>
                    <a:pt x="22811" y="12208"/>
                    <a:pt x="22823" y="12137"/>
                  </a:cubicBezTo>
                  <a:cubicBezTo>
                    <a:pt x="22847" y="11985"/>
                    <a:pt x="22858" y="11845"/>
                    <a:pt x="22858" y="11693"/>
                  </a:cubicBezTo>
                  <a:cubicBezTo>
                    <a:pt x="22858" y="11412"/>
                    <a:pt x="22835" y="11119"/>
                    <a:pt x="22765" y="10838"/>
                  </a:cubicBezTo>
                  <a:cubicBezTo>
                    <a:pt x="22636" y="10323"/>
                    <a:pt x="22437" y="9820"/>
                    <a:pt x="22179" y="9340"/>
                  </a:cubicBezTo>
                  <a:cubicBezTo>
                    <a:pt x="21945" y="8895"/>
                    <a:pt x="21676" y="8474"/>
                    <a:pt x="21384" y="8064"/>
                  </a:cubicBezTo>
                  <a:lnTo>
                    <a:pt x="20119" y="6285"/>
                  </a:lnTo>
                  <a:cubicBezTo>
                    <a:pt x="19710" y="5700"/>
                    <a:pt x="19218" y="5185"/>
                    <a:pt x="18668" y="4740"/>
                  </a:cubicBezTo>
                  <a:lnTo>
                    <a:pt x="18668" y="4740"/>
                  </a:lnTo>
                  <a:cubicBezTo>
                    <a:pt x="18902" y="5407"/>
                    <a:pt x="19242" y="6039"/>
                    <a:pt x="19651" y="6613"/>
                  </a:cubicBezTo>
                  <a:cubicBezTo>
                    <a:pt x="19885" y="6941"/>
                    <a:pt x="20354" y="7596"/>
                    <a:pt x="20915" y="8392"/>
                  </a:cubicBezTo>
                  <a:cubicBezTo>
                    <a:pt x="21196" y="8778"/>
                    <a:pt x="21442" y="9176"/>
                    <a:pt x="21676" y="9598"/>
                  </a:cubicBezTo>
                  <a:cubicBezTo>
                    <a:pt x="21910" y="10019"/>
                    <a:pt x="22086" y="10475"/>
                    <a:pt x="22203" y="10943"/>
                  </a:cubicBezTo>
                  <a:cubicBezTo>
                    <a:pt x="22261" y="11178"/>
                    <a:pt x="22285" y="11423"/>
                    <a:pt x="22285" y="11657"/>
                  </a:cubicBezTo>
                  <a:cubicBezTo>
                    <a:pt x="22285" y="11774"/>
                    <a:pt x="22273" y="11892"/>
                    <a:pt x="22250" y="12020"/>
                  </a:cubicBezTo>
                  <a:cubicBezTo>
                    <a:pt x="22238" y="12067"/>
                    <a:pt x="22226" y="12126"/>
                    <a:pt x="22215" y="12184"/>
                  </a:cubicBezTo>
                  <a:lnTo>
                    <a:pt x="22203" y="12254"/>
                  </a:lnTo>
                  <a:lnTo>
                    <a:pt x="22179" y="12243"/>
                  </a:lnTo>
                  <a:lnTo>
                    <a:pt x="22004" y="12149"/>
                  </a:lnTo>
                  <a:cubicBezTo>
                    <a:pt x="21758" y="12020"/>
                    <a:pt x="21524" y="11903"/>
                    <a:pt x="21278" y="11786"/>
                  </a:cubicBezTo>
                  <a:cubicBezTo>
                    <a:pt x="19335" y="10873"/>
                    <a:pt x="17357" y="10370"/>
                    <a:pt x="15918" y="10031"/>
                  </a:cubicBezTo>
                  <a:cubicBezTo>
                    <a:pt x="15204" y="9843"/>
                    <a:pt x="14607" y="9715"/>
                    <a:pt x="14197" y="9621"/>
                  </a:cubicBezTo>
                  <a:lnTo>
                    <a:pt x="13542" y="9469"/>
                  </a:lnTo>
                  <a:lnTo>
                    <a:pt x="12898" y="9328"/>
                  </a:lnTo>
                  <a:cubicBezTo>
                    <a:pt x="12488" y="9223"/>
                    <a:pt x="11903" y="9083"/>
                    <a:pt x="11201" y="8884"/>
                  </a:cubicBezTo>
                  <a:cubicBezTo>
                    <a:pt x="10487" y="8685"/>
                    <a:pt x="9668" y="8427"/>
                    <a:pt x="8790" y="8099"/>
                  </a:cubicBezTo>
                  <a:cubicBezTo>
                    <a:pt x="7854" y="7748"/>
                    <a:pt x="6964" y="7315"/>
                    <a:pt x="6110" y="6812"/>
                  </a:cubicBezTo>
                  <a:cubicBezTo>
                    <a:pt x="5220" y="6285"/>
                    <a:pt x="4401" y="5630"/>
                    <a:pt x="3687" y="4892"/>
                  </a:cubicBezTo>
                  <a:cubicBezTo>
                    <a:pt x="3523" y="4705"/>
                    <a:pt x="3348" y="4518"/>
                    <a:pt x="3184" y="4331"/>
                  </a:cubicBezTo>
                  <a:cubicBezTo>
                    <a:pt x="3032" y="4132"/>
                    <a:pt x="2879" y="3933"/>
                    <a:pt x="2727" y="3734"/>
                  </a:cubicBezTo>
                  <a:cubicBezTo>
                    <a:pt x="2575" y="3535"/>
                    <a:pt x="2423" y="3336"/>
                    <a:pt x="2259" y="3149"/>
                  </a:cubicBezTo>
                  <a:cubicBezTo>
                    <a:pt x="2177" y="3055"/>
                    <a:pt x="2095" y="2961"/>
                    <a:pt x="2013" y="2868"/>
                  </a:cubicBezTo>
                  <a:lnTo>
                    <a:pt x="1885" y="2727"/>
                  </a:lnTo>
                  <a:lnTo>
                    <a:pt x="1779" y="2610"/>
                  </a:lnTo>
                  <a:cubicBezTo>
                    <a:pt x="1557" y="2400"/>
                    <a:pt x="1358" y="2236"/>
                    <a:pt x="1206" y="2084"/>
                  </a:cubicBezTo>
                  <a:cubicBezTo>
                    <a:pt x="1089" y="1978"/>
                    <a:pt x="983" y="1849"/>
                    <a:pt x="878" y="1732"/>
                  </a:cubicBezTo>
                  <a:cubicBezTo>
                    <a:pt x="761" y="1604"/>
                    <a:pt x="667" y="1451"/>
                    <a:pt x="585" y="1299"/>
                  </a:cubicBezTo>
                  <a:cubicBezTo>
                    <a:pt x="515" y="1171"/>
                    <a:pt x="468" y="1042"/>
                    <a:pt x="422" y="890"/>
                  </a:cubicBezTo>
                  <a:cubicBezTo>
                    <a:pt x="328" y="597"/>
                    <a:pt x="363" y="269"/>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4243900" y="1614800"/>
              <a:ext cx="148950" cy="82250"/>
            </a:xfrm>
            <a:custGeom>
              <a:avLst/>
              <a:gdLst/>
              <a:ahLst/>
              <a:cxnLst/>
              <a:rect l="l" t="t" r="r" b="b"/>
              <a:pathLst>
                <a:path w="5958" h="3290" extrusionOk="0">
                  <a:moveTo>
                    <a:pt x="5958" y="1"/>
                  </a:moveTo>
                  <a:lnTo>
                    <a:pt x="5958" y="1"/>
                  </a:lnTo>
                  <a:cubicBezTo>
                    <a:pt x="5806" y="129"/>
                    <a:pt x="5689" y="247"/>
                    <a:pt x="5560" y="352"/>
                  </a:cubicBezTo>
                  <a:cubicBezTo>
                    <a:pt x="5431" y="445"/>
                    <a:pt x="5326" y="563"/>
                    <a:pt x="5197" y="656"/>
                  </a:cubicBezTo>
                  <a:cubicBezTo>
                    <a:pt x="5068" y="750"/>
                    <a:pt x="4951" y="867"/>
                    <a:pt x="4811" y="972"/>
                  </a:cubicBezTo>
                  <a:lnTo>
                    <a:pt x="4600" y="1148"/>
                  </a:lnTo>
                  <a:cubicBezTo>
                    <a:pt x="4530" y="1206"/>
                    <a:pt x="4460" y="1265"/>
                    <a:pt x="4366" y="1335"/>
                  </a:cubicBezTo>
                  <a:cubicBezTo>
                    <a:pt x="4319" y="1382"/>
                    <a:pt x="4237" y="1440"/>
                    <a:pt x="4132" y="1522"/>
                  </a:cubicBezTo>
                  <a:cubicBezTo>
                    <a:pt x="4074" y="1557"/>
                    <a:pt x="4015" y="1604"/>
                    <a:pt x="3945" y="1663"/>
                  </a:cubicBezTo>
                  <a:lnTo>
                    <a:pt x="3687" y="1827"/>
                  </a:lnTo>
                  <a:cubicBezTo>
                    <a:pt x="3641" y="1862"/>
                    <a:pt x="3582" y="1897"/>
                    <a:pt x="3524" y="1932"/>
                  </a:cubicBezTo>
                  <a:lnTo>
                    <a:pt x="3418" y="1990"/>
                  </a:lnTo>
                  <a:lnTo>
                    <a:pt x="3325" y="2037"/>
                  </a:lnTo>
                  <a:cubicBezTo>
                    <a:pt x="3278" y="2072"/>
                    <a:pt x="3208" y="2096"/>
                    <a:pt x="3161" y="2119"/>
                  </a:cubicBezTo>
                  <a:cubicBezTo>
                    <a:pt x="2798" y="2306"/>
                    <a:pt x="2412" y="2470"/>
                    <a:pt x="2002" y="2587"/>
                  </a:cubicBezTo>
                  <a:cubicBezTo>
                    <a:pt x="1908" y="2611"/>
                    <a:pt x="1815" y="2646"/>
                    <a:pt x="1709" y="2669"/>
                  </a:cubicBezTo>
                  <a:lnTo>
                    <a:pt x="1452" y="2739"/>
                  </a:lnTo>
                  <a:cubicBezTo>
                    <a:pt x="1288" y="2798"/>
                    <a:pt x="1124" y="2833"/>
                    <a:pt x="972" y="2880"/>
                  </a:cubicBezTo>
                  <a:cubicBezTo>
                    <a:pt x="820" y="2927"/>
                    <a:pt x="668" y="2962"/>
                    <a:pt x="516" y="3009"/>
                  </a:cubicBezTo>
                  <a:cubicBezTo>
                    <a:pt x="352" y="3056"/>
                    <a:pt x="188" y="3091"/>
                    <a:pt x="1" y="3137"/>
                  </a:cubicBezTo>
                  <a:cubicBezTo>
                    <a:pt x="188" y="3173"/>
                    <a:pt x="352" y="3219"/>
                    <a:pt x="527" y="3243"/>
                  </a:cubicBezTo>
                  <a:cubicBezTo>
                    <a:pt x="691" y="3278"/>
                    <a:pt x="855" y="3290"/>
                    <a:pt x="1031" y="3290"/>
                  </a:cubicBezTo>
                  <a:cubicBezTo>
                    <a:pt x="1206" y="3290"/>
                    <a:pt x="1382" y="3290"/>
                    <a:pt x="1557" y="3254"/>
                  </a:cubicBezTo>
                  <a:cubicBezTo>
                    <a:pt x="1651" y="3243"/>
                    <a:pt x="1745" y="3231"/>
                    <a:pt x="1850" y="3208"/>
                  </a:cubicBezTo>
                  <a:lnTo>
                    <a:pt x="2166" y="3137"/>
                  </a:lnTo>
                  <a:cubicBezTo>
                    <a:pt x="2599" y="3009"/>
                    <a:pt x="3020" y="2833"/>
                    <a:pt x="3418" y="2634"/>
                  </a:cubicBezTo>
                  <a:cubicBezTo>
                    <a:pt x="3477" y="2611"/>
                    <a:pt x="3535" y="2576"/>
                    <a:pt x="3594" y="2541"/>
                  </a:cubicBezTo>
                  <a:lnTo>
                    <a:pt x="3687" y="2482"/>
                  </a:lnTo>
                  <a:lnTo>
                    <a:pt x="3804" y="2423"/>
                  </a:lnTo>
                  <a:cubicBezTo>
                    <a:pt x="3863" y="2388"/>
                    <a:pt x="3921" y="2353"/>
                    <a:pt x="3980" y="2318"/>
                  </a:cubicBezTo>
                  <a:lnTo>
                    <a:pt x="4273" y="2131"/>
                  </a:lnTo>
                  <a:cubicBezTo>
                    <a:pt x="4355" y="2072"/>
                    <a:pt x="4413" y="2026"/>
                    <a:pt x="4483" y="1990"/>
                  </a:cubicBezTo>
                  <a:cubicBezTo>
                    <a:pt x="4600" y="1897"/>
                    <a:pt x="4682" y="1838"/>
                    <a:pt x="4741" y="1780"/>
                  </a:cubicBezTo>
                  <a:cubicBezTo>
                    <a:pt x="4823" y="1710"/>
                    <a:pt x="4905" y="1639"/>
                    <a:pt x="4987" y="1569"/>
                  </a:cubicBezTo>
                  <a:cubicBezTo>
                    <a:pt x="5057" y="1499"/>
                    <a:pt x="5127" y="1429"/>
                    <a:pt x="5186" y="1358"/>
                  </a:cubicBezTo>
                  <a:cubicBezTo>
                    <a:pt x="5314" y="1230"/>
                    <a:pt x="5420" y="1089"/>
                    <a:pt x="5513" y="937"/>
                  </a:cubicBezTo>
                  <a:cubicBezTo>
                    <a:pt x="5607" y="797"/>
                    <a:pt x="5689" y="644"/>
                    <a:pt x="5759" y="504"/>
                  </a:cubicBezTo>
                  <a:cubicBezTo>
                    <a:pt x="5829" y="340"/>
                    <a:pt x="5888" y="176"/>
                    <a:pt x="5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4924200" y="1496325"/>
              <a:ext cx="31325" cy="20200"/>
            </a:xfrm>
            <a:custGeom>
              <a:avLst/>
              <a:gdLst/>
              <a:ahLst/>
              <a:cxnLst/>
              <a:rect l="l" t="t" r="r" b="b"/>
              <a:pathLst>
                <a:path w="1253" h="808" extrusionOk="0">
                  <a:moveTo>
                    <a:pt x="882" y="1"/>
                  </a:moveTo>
                  <a:cubicBezTo>
                    <a:pt x="871" y="1"/>
                    <a:pt x="862" y="4"/>
                    <a:pt x="855" y="11"/>
                  </a:cubicBezTo>
                  <a:cubicBezTo>
                    <a:pt x="808" y="35"/>
                    <a:pt x="750" y="70"/>
                    <a:pt x="679" y="117"/>
                  </a:cubicBezTo>
                  <a:cubicBezTo>
                    <a:pt x="633" y="140"/>
                    <a:pt x="586" y="152"/>
                    <a:pt x="527" y="175"/>
                  </a:cubicBezTo>
                  <a:cubicBezTo>
                    <a:pt x="480" y="187"/>
                    <a:pt x="422" y="199"/>
                    <a:pt x="375" y="210"/>
                  </a:cubicBezTo>
                  <a:cubicBezTo>
                    <a:pt x="305" y="222"/>
                    <a:pt x="235" y="234"/>
                    <a:pt x="176" y="234"/>
                  </a:cubicBezTo>
                  <a:cubicBezTo>
                    <a:pt x="118" y="234"/>
                    <a:pt x="82" y="339"/>
                    <a:pt x="1" y="515"/>
                  </a:cubicBezTo>
                  <a:cubicBezTo>
                    <a:pt x="47" y="702"/>
                    <a:pt x="94" y="807"/>
                    <a:pt x="176" y="807"/>
                  </a:cubicBezTo>
                  <a:cubicBezTo>
                    <a:pt x="281" y="807"/>
                    <a:pt x="375" y="795"/>
                    <a:pt x="480" y="772"/>
                  </a:cubicBezTo>
                  <a:cubicBezTo>
                    <a:pt x="562" y="760"/>
                    <a:pt x="633" y="737"/>
                    <a:pt x="714" y="714"/>
                  </a:cubicBezTo>
                  <a:cubicBezTo>
                    <a:pt x="785" y="690"/>
                    <a:pt x="867" y="655"/>
                    <a:pt x="937" y="620"/>
                  </a:cubicBezTo>
                  <a:cubicBezTo>
                    <a:pt x="1031" y="573"/>
                    <a:pt x="1112" y="526"/>
                    <a:pt x="1194" y="456"/>
                  </a:cubicBezTo>
                  <a:cubicBezTo>
                    <a:pt x="1253" y="409"/>
                    <a:pt x="1229" y="292"/>
                    <a:pt x="1148" y="128"/>
                  </a:cubicBezTo>
                  <a:cubicBezTo>
                    <a:pt x="1007" y="53"/>
                    <a:pt x="927" y="1"/>
                    <a:pt x="882"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3946325" y="580450"/>
              <a:ext cx="69675" cy="68725"/>
            </a:xfrm>
            <a:custGeom>
              <a:avLst/>
              <a:gdLst/>
              <a:ahLst/>
              <a:cxnLst/>
              <a:rect l="l" t="t" r="r" b="b"/>
              <a:pathLst>
                <a:path w="2787" h="2749" extrusionOk="0">
                  <a:moveTo>
                    <a:pt x="1417" y="1"/>
                  </a:moveTo>
                  <a:cubicBezTo>
                    <a:pt x="1358" y="258"/>
                    <a:pt x="1393" y="539"/>
                    <a:pt x="1522" y="773"/>
                  </a:cubicBezTo>
                  <a:lnTo>
                    <a:pt x="2061" y="1756"/>
                  </a:lnTo>
                  <a:cubicBezTo>
                    <a:pt x="2107" y="1827"/>
                    <a:pt x="2154" y="1909"/>
                    <a:pt x="2189" y="2002"/>
                  </a:cubicBezTo>
                  <a:cubicBezTo>
                    <a:pt x="2201" y="2037"/>
                    <a:pt x="2201" y="2084"/>
                    <a:pt x="2201" y="2119"/>
                  </a:cubicBezTo>
                  <a:cubicBezTo>
                    <a:pt x="2201" y="2131"/>
                    <a:pt x="2201" y="2131"/>
                    <a:pt x="2189" y="2143"/>
                  </a:cubicBezTo>
                  <a:lnTo>
                    <a:pt x="2178" y="2143"/>
                  </a:lnTo>
                  <a:cubicBezTo>
                    <a:pt x="2178" y="2154"/>
                    <a:pt x="2166" y="2154"/>
                    <a:pt x="2166" y="2154"/>
                  </a:cubicBezTo>
                  <a:cubicBezTo>
                    <a:pt x="2131" y="2166"/>
                    <a:pt x="2084" y="2178"/>
                    <a:pt x="2049" y="2178"/>
                  </a:cubicBezTo>
                  <a:lnTo>
                    <a:pt x="1826" y="2178"/>
                  </a:lnTo>
                  <a:cubicBezTo>
                    <a:pt x="1733" y="2166"/>
                    <a:pt x="1639" y="2143"/>
                    <a:pt x="1546" y="2119"/>
                  </a:cubicBezTo>
                  <a:cubicBezTo>
                    <a:pt x="1358" y="2072"/>
                    <a:pt x="1183" y="2002"/>
                    <a:pt x="1019" y="1897"/>
                  </a:cubicBezTo>
                  <a:cubicBezTo>
                    <a:pt x="902" y="1827"/>
                    <a:pt x="796" y="1745"/>
                    <a:pt x="703" y="1663"/>
                  </a:cubicBezTo>
                  <a:cubicBezTo>
                    <a:pt x="516" y="1475"/>
                    <a:pt x="352" y="1429"/>
                    <a:pt x="59" y="1288"/>
                  </a:cubicBezTo>
                  <a:lnTo>
                    <a:pt x="59" y="1288"/>
                  </a:lnTo>
                  <a:cubicBezTo>
                    <a:pt x="1" y="1569"/>
                    <a:pt x="94" y="1873"/>
                    <a:pt x="305" y="2084"/>
                  </a:cubicBezTo>
                  <a:cubicBezTo>
                    <a:pt x="434" y="2189"/>
                    <a:pt x="574" y="2295"/>
                    <a:pt x="715" y="2388"/>
                  </a:cubicBezTo>
                  <a:cubicBezTo>
                    <a:pt x="925" y="2517"/>
                    <a:pt x="1159" y="2623"/>
                    <a:pt x="1405" y="2681"/>
                  </a:cubicBezTo>
                  <a:cubicBezTo>
                    <a:pt x="1522" y="2716"/>
                    <a:pt x="1651" y="2728"/>
                    <a:pt x="1768" y="2740"/>
                  </a:cubicBezTo>
                  <a:cubicBezTo>
                    <a:pt x="1826" y="2745"/>
                    <a:pt x="1882" y="2748"/>
                    <a:pt x="1936" y="2748"/>
                  </a:cubicBezTo>
                  <a:cubicBezTo>
                    <a:pt x="1990" y="2748"/>
                    <a:pt x="2043" y="2745"/>
                    <a:pt x="2096" y="2740"/>
                  </a:cubicBezTo>
                  <a:cubicBezTo>
                    <a:pt x="2189" y="2740"/>
                    <a:pt x="2283" y="2716"/>
                    <a:pt x="2365" y="2681"/>
                  </a:cubicBezTo>
                  <a:cubicBezTo>
                    <a:pt x="2400" y="2669"/>
                    <a:pt x="2447" y="2658"/>
                    <a:pt x="2482" y="2634"/>
                  </a:cubicBezTo>
                  <a:cubicBezTo>
                    <a:pt x="2517" y="2611"/>
                    <a:pt x="2552" y="2587"/>
                    <a:pt x="2575" y="2552"/>
                  </a:cubicBezTo>
                  <a:cubicBezTo>
                    <a:pt x="2669" y="2470"/>
                    <a:pt x="2728" y="2365"/>
                    <a:pt x="2763" y="2248"/>
                  </a:cubicBezTo>
                  <a:cubicBezTo>
                    <a:pt x="2786" y="2096"/>
                    <a:pt x="2774" y="1955"/>
                    <a:pt x="2728" y="1815"/>
                  </a:cubicBezTo>
                  <a:cubicBezTo>
                    <a:pt x="2693" y="1698"/>
                    <a:pt x="2634" y="1581"/>
                    <a:pt x="2564" y="1464"/>
                  </a:cubicBezTo>
                  <a:lnTo>
                    <a:pt x="2025" y="504"/>
                  </a:lnTo>
                  <a:cubicBezTo>
                    <a:pt x="1873" y="235"/>
                    <a:pt x="1698" y="130"/>
                    <a:pt x="1417"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4000750" y="546725"/>
              <a:ext cx="81650" cy="95050"/>
            </a:xfrm>
            <a:custGeom>
              <a:avLst/>
              <a:gdLst/>
              <a:ahLst/>
              <a:cxnLst/>
              <a:rect l="l" t="t" r="r" b="b"/>
              <a:pathLst>
                <a:path w="3266" h="3802" extrusionOk="0">
                  <a:moveTo>
                    <a:pt x="1802" y="1335"/>
                  </a:moveTo>
                  <a:cubicBezTo>
                    <a:pt x="1829" y="1335"/>
                    <a:pt x="1857" y="1336"/>
                    <a:pt x="1885" y="1338"/>
                  </a:cubicBezTo>
                  <a:cubicBezTo>
                    <a:pt x="2152" y="1338"/>
                    <a:pt x="2411" y="1377"/>
                    <a:pt x="2663" y="1448"/>
                  </a:cubicBezTo>
                  <a:lnTo>
                    <a:pt x="2663" y="1448"/>
                  </a:lnTo>
                  <a:cubicBezTo>
                    <a:pt x="2665" y="1537"/>
                    <a:pt x="2656" y="1626"/>
                    <a:pt x="2634" y="1713"/>
                  </a:cubicBezTo>
                  <a:cubicBezTo>
                    <a:pt x="2552" y="1982"/>
                    <a:pt x="2447" y="2239"/>
                    <a:pt x="2341" y="2497"/>
                  </a:cubicBezTo>
                  <a:cubicBezTo>
                    <a:pt x="2283" y="2626"/>
                    <a:pt x="2236" y="2766"/>
                    <a:pt x="2201" y="2906"/>
                  </a:cubicBezTo>
                  <a:cubicBezTo>
                    <a:pt x="2178" y="2977"/>
                    <a:pt x="2166" y="3035"/>
                    <a:pt x="2154" y="3105"/>
                  </a:cubicBezTo>
                  <a:lnTo>
                    <a:pt x="2154" y="3152"/>
                  </a:lnTo>
                  <a:lnTo>
                    <a:pt x="2154" y="3176"/>
                  </a:lnTo>
                  <a:lnTo>
                    <a:pt x="2154" y="3211"/>
                  </a:lnTo>
                  <a:lnTo>
                    <a:pt x="2084" y="3211"/>
                  </a:lnTo>
                  <a:cubicBezTo>
                    <a:pt x="1885" y="3187"/>
                    <a:pt x="1698" y="3152"/>
                    <a:pt x="1499" y="3105"/>
                  </a:cubicBezTo>
                  <a:cubicBezTo>
                    <a:pt x="1276" y="3047"/>
                    <a:pt x="1066" y="2942"/>
                    <a:pt x="878" y="2813"/>
                  </a:cubicBezTo>
                  <a:cubicBezTo>
                    <a:pt x="726" y="2696"/>
                    <a:pt x="621" y="2544"/>
                    <a:pt x="586" y="2356"/>
                  </a:cubicBezTo>
                  <a:cubicBezTo>
                    <a:pt x="562" y="2157"/>
                    <a:pt x="609" y="1958"/>
                    <a:pt x="738" y="1806"/>
                  </a:cubicBezTo>
                  <a:cubicBezTo>
                    <a:pt x="808" y="1701"/>
                    <a:pt x="902" y="1619"/>
                    <a:pt x="1007" y="1560"/>
                  </a:cubicBezTo>
                  <a:cubicBezTo>
                    <a:pt x="1136" y="1467"/>
                    <a:pt x="1288" y="1408"/>
                    <a:pt x="1440" y="1373"/>
                  </a:cubicBezTo>
                  <a:cubicBezTo>
                    <a:pt x="1564" y="1354"/>
                    <a:pt x="1681" y="1335"/>
                    <a:pt x="1802" y="1335"/>
                  </a:cubicBezTo>
                  <a:close/>
                  <a:moveTo>
                    <a:pt x="1613" y="1"/>
                  </a:moveTo>
                  <a:cubicBezTo>
                    <a:pt x="1458" y="1"/>
                    <a:pt x="1305" y="24"/>
                    <a:pt x="1159" y="62"/>
                  </a:cubicBezTo>
                  <a:cubicBezTo>
                    <a:pt x="820" y="156"/>
                    <a:pt x="504" y="296"/>
                    <a:pt x="200" y="484"/>
                  </a:cubicBezTo>
                  <a:cubicBezTo>
                    <a:pt x="423" y="477"/>
                    <a:pt x="618" y="470"/>
                    <a:pt x="805" y="470"/>
                  </a:cubicBezTo>
                  <a:cubicBezTo>
                    <a:pt x="941" y="470"/>
                    <a:pt x="1073" y="474"/>
                    <a:pt x="1206" y="484"/>
                  </a:cubicBezTo>
                  <a:cubicBezTo>
                    <a:pt x="1358" y="484"/>
                    <a:pt x="1510" y="495"/>
                    <a:pt x="1663" y="530"/>
                  </a:cubicBezTo>
                  <a:cubicBezTo>
                    <a:pt x="1826" y="554"/>
                    <a:pt x="1979" y="601"/>
                    <a:pt x="2131" y="671"/>
                  </a:cubicBezTo>
                  <a:cubicBezTo>
                    <a:pt x="2213" y="718"/>
                    <a:pt x="2283" y="753"/>
                    <a:pt x="2341" y="811"/>
                  </a:cubicBezTo>
                  <a:cubicBezTo>
                    <a:pt x="2458" y="893"/>
                    <a:pt x="2552" y="1010"/>
                    <a:pt x="2611" y="1151"/>
                  </a:cubicBezTo>
                  <a:cubicBezTo>
                    <a:pt x="2628" y="1204"/>
                    <a:pt x="2642" y="1260"/>
                    <a:pt x="2651" y="1317"/>
                  </a:cubicBezTo>
                  <a:lnTo>
                    <a:pt x="2651" y="1317"/>
                  </a:lnTo>
                  <a:cubicBezTo>
                    <a:pt x="2449" y="1137"/>
                    <a:pt x="2212" y="997"/>
                    <a:pt x="1955" y="917"/>
                  </a:cubicBezTo>
                  <a:cubicBezTo>
                    <a:pt x="1799" y="868"/>
                    <a:pt x="1635" y="844"/>
                    <a:pt x="1469" y="844"/>
                  </a:cubicBezTo>
                  <a:cubicBezTo>
                    <a:pt x="1436" y="844"/>
                    <a:pt x="1403" y="845"/>
                    <a:pt x="1370" y="847"/>
                  </a:cubicBezTo>
                  <a:cubicBezTo>
                    <a:pt x="1136" y="858"/>
                    <a:pt x="902" y="940"/>
                    <a:pt x="703" y="1069"/>
                  </a:cubicBezTo>
                  <a:cubicBezTo>
                    <a:pt x="527" y="1174"/>
                    <a:pt x="387" y="1315"/>
                    <a:pt x="270" y="1467"/>
                  </a:cubicBezTo>
                  <a:cubicBezTo>
                    <a:pt x="188" y="1596"/>
                    <a:pt x="118" y="1724"/>
                    <a:pt x="71" y="1876"/>
                  </a:cubicBezTo>
                  <a:cubicBezTo>
                    <a:pt x="12" y="2064"/>
                    <a:pt x="1" y="2263"/>
                    <a:pt x="36" y="2462"/>
                  </a:cubicBezTo>
                  <a:cubicBezTo>
                    <a:pt x="94" y="2778"/>
                    <a:pt x="270" y="3059"/>
                    <a:pt x="539" y="3258"/>
                  </a:cubicBezTo>
                  <a:cubicBezTo>
                    <a:pt x="785" y="3433"/>
                    <a:pt x="1054" y="3574"/>
                    <a:pt x="1358" y="3644"/>
                  </a:cubicBezTo>
                  <a:cubicBezTo>
                    <a:pt x="1581" y="3702"/>
                    <a:pt x="1803" y="3737"/>
                    <a:pt x="2025" y="3761"/>
                  </a:cubicBezTo>
                  <a:cubicBezTo>
                    <a:pt x="2060" y="3761"/>
                    <a:pt x="2142" y="3773"/>
                    <a:pt x="2201" y="3773"/>
                  </a:cubicBezTo>
                  <a:lnTo>
                    <a:pt x="2341" y="3784"/>
                  </a:lnTo>
                  <a:lnTo>
                    <a:pt x="2517" y="3784"/>
                  </a:lnTo>
                  <a:lnTo>
                    <a:pt x="2681" y="3796"/>
                  </a:lnTo>
                  <a:cubicBezTo>
                    <a:pt x="2692" y="3796"/>
                    <a:pt x="2710" y="3802"/>
                    <a:pt x="2723" y="3802"/>
                  </a:cubicBezTo>
                  <a:cubicBezTo>
                    <a:pt x="2736" y="3802"/>
                    <a:pt x="2745" y="3796"/>
                    <a:pt x="2739" y="3773"/>
                  </a:cubicBezTo>
                  <a:lnTo>
                    <a:pt x="2739" y="3655"/>
                  </a:lnTo>
                  <a:cubicBezTo>
                    <a:pt x="2739" y="3585"/>
                    <a:pt x="2728" y="3492"/>
                    <a:pt x="2728" y="3410"/>
                  </a:cubicBezTo>
                  <a:lnTo>
                    <a:pt x="2728" y="3234"/>
                  </a:lnTo>
                  <a:lnTo>
                    <a:pt x="2728" y="3222"/>
                  </a:lnTo>
                  <a:lnTo>
                    <a:pt x="2728" y="3187"/>
                  </a:lnTo>
                  <a:cubicBezTo>
                    <a:pt x="2728" y="3129"/>
                    <a:pt x="2739" y="3082"/>
                    <a:pt x="2763" y="3035"/>
                  </a:cubicBezTo>
                  <a:cubicBezTo>
                    <a:pt x="2786" y="2918"/>
                    <a:pt x="2821" y="2801"/>
                    <a:pt x="2868" y="2696"/>
                  </a:cubicBezTo>
                  <a:cubicBezTo>
                    <a:pt x="2997" y="2415"/>
                    <a:pt x="3102" y="2134"/>
                    <a:pt x="3184" y="1853"/>
                  </a:cubicBezTo>
                  <a:cubicBezTo>
                    <a:pt x="3266" y="1549"/>
                    <a:pt x="3254" y="1233"/>
                    <a:pt x="3137" y="940"/>
                  </a:cubicBezTo>
                  <a:cubicBezTo>
                    <a:pt x="3044" y="718"/>
                    <a:pt x="2891" y="519"/>
                    <a:pt x="2704" y="367"/>
                  </a:cubicBezTo>
                  <a:cubicBezTo>
                    <a:pt x="2599" y="296"/>
                    <a:pt x="2494" y="226"/>
                    <a:pt x="2388" y="168"/>
                  </a:cubicBezTo>
                  <a:cubicBezTo>
                    <a:pt x="2178" y="62"/>
                    <a:pt x="1943" y="4"/>
                    <a:pt x="1709" y="4"/>
                  </a:cubicBezTo>
                  <a:cubicBezTo>
                    <a:pt x="1677" y="2"/>
                    <a:pt x="1645" y="1"/>
                    <a:pt x="1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4170750" y="509825"/>
              <a:ext cx="85750" cy="62175"/>
            </a:xfrm>
            <a:custGeom>
              <a:avLst/>
              <a:gdLst/>
              <a:ahLst/>
              <a:cxnLst/>
              <a:rect l="l" t="t" r="r" b="b"/>
              <a:pathLst>
                <a:path w="3430" h="2487" extrusionOk="0">
                  <a:moveTo>
                    <a:pt x="1463" y="1"/>
                  </a:moveTo>
                  <a:cubicBezTo>
                    <a:pt x="1253" y="1"/>
                    <a:pt x="1043" y="42"/>
                    <a:pt x="843" y="122"/>
                  </a:cubicBezTo>
                  <a:cubicBezTo>
                    <a:pt x="633" y="204"/>
                    <a:pt x="457" y="333"/>
                    <a:pt x="317" y="508"/>
                  </a:cubicBezTo>
                  <a:cubicBezTo>
                    <a:pt x="164" y="696"/>
                    <a:pt x="71" y="930"/>
                    <a:pt x="36" y="1164"/>
                  </a:cubicBezTo>
                  <a:cubicBezTo>
                    <a:pt x="1" y="1363"/>
                    <a:pt x="12" y="1573"/>
                    <a:pt x="71" y="1761"/>
                  </a:cubicBezTo>
                  <a:cubicBezTo>
                    <a:pt x="164" y="2147"/>
                    <a:pt x="469" y="2428"/>
                    <a:pt x="855" y="2486"/>
                  </a:cubicBezTo>
                  <a:cubicBezTo>
                    <a:pt x="715" y="2393"/>
                    <a:pt x="609" y="2264"/>
                    <a:pt x="551" y="2112"/>
                  </a:cubicBezTo>
                  <a:cubicBezTo>
                    <a:pt x="504" y="1971"/>
                    <a:pt x="480" y="1831"/>
                    <a:pt x="480" y="1702"/>
                  </a:cubicBezTo>
                  <a:cubicBezTo>
                    <a:pt x="480" y="1550"/>
                    <a:pt x="504" y="1410"/>
                    <a:pt x="551" y="1281"/>
                  </a:cubicBezTo>
                  <a:cubicBezTo>
                    <a:pt x="598" y="1129"/>
                    <a:pt x="668" y="988"/>
                    <a:pt x="761" y="859"/>
                  </a:cubicBezTo>
                  <a:cubicBezTo>
                    <a:pt x="843" y="766"/>
                    <a:pt x="937" y="696"/>
                    <a:pt x="1054" y="637"/>
                  </a:cubicBezTo>
                  <a:cubicBezTo>
                    <a:pt x="1183" y="589"/>
                    <a:pt x="1324" y="562"/>
                    <a:pt x="1464" y="562"/>
                  </a:cubicBezTo>
                  <a:cubicBezTo>
                    <a:pt x="1527" y="562"/>
                    <a:pt x="1589" y="568"/>
                    <a:pt x="1651" y="579"/>
                  </a:cubicBezTo>
                  <a:lnTo>
                    <a:pt x="1698" y="590"/>
                  </a:lnTo>
                  <a:cubicBezTo>
                    <a:pt x="1721" y="590"/>
                    <a:pt x="1733" y="602"/>
                    <a:pt x="1756" y="602"/>
                  </a:cubicBezTo>
                  <a:cubicBezTo>
                    <a:pt x="1756" y="602"/>
                    <a:pt x="1815" y="625"/>
                    <a:pt x="1850" y="625"/>
                  </a:cubicBezTo>
                  <a:cubicBezTo>
                    <a:pt x="2002" y="684"/>
                    <a:pt x="2154" y="754"/>
                    <a:pt x="2283" y="848"/>
                  </a:cubicBezTo>
                  <a:cubicBezTo>
                    <a:pt x="2365" y="906"/>
                    <a:pt x="2423" y="953"/>
                    <a:pt x="2494" y="1023"/>
                  </a:cubicBezTo>
                  <a:cubicBezTo>
                    <a:pt x="2529" y="1058"/>
                    <a:pt x="2564" y="1082"/>
                    <a:pt x="2587" y="1117"/>
                  </a:cubicBezTo>
                  <a:lnTo>
                    <a:pt x="2634" y="1164"/>
                  </a:lnTo>
                  <a:lnTo>
                    <a:pt x="2657" y="1199"/>
                  </a:lnTo>
                  <a:cubicBezTo>
                    <a:pt x="2669" y="1199"/>
                    <a:pt x="2681" y="1199"/>
                    <a:pt x="2681" y="1211"/>
                  </a:cubicBezTo>
                  <a:cubicBezTo>
                    <a:pt x="2681" y="1222"/>
                    <a:pt x="2739" y="1222"/>
                    <a:pt x="2540" y="1339"/>
                  </a:cubicBezTo>
                  <a:cubicBezTo>
                    <a:pt x="2271" y="1527"/>
                    <a:pt x="2025" y="1714"/>
                    <a:pt x="1733" y="1960"/>
                  </a:cubicBezTo>
                  <a:cubicBezTo>
                    <a:pt x="2107" y="1889"/>
                    <a:pt x="2412" y="1819"/>
                    <a:pt x="2728" y="1714"/>
                  </a:cubicBezTo>
                  <a:lnTo>
                    <a:pt x="2845" y="1679"/>
                  </a:lnTo>
                  <a:lnTo>
                    <a:pt x="2880" y="1667"/>
                  </a:lnTo>
                  <a:lnTo>
                    <a:pt x="2927" y="1655"/>
                  </a:lnTo>
                  <a:lnTo>
                    <a:pt x="3032" y="1609"/>
                  </a:lnTo>
                  <a:cubicBezTo>
                    <a:pt x="3114" y="1573"/>
                    <a:pt x="3184" y="1550"/>
                    <a:pt x="3254" y="1515"/>
                  </a:cubicBezTo>
                  <a:lnTo>
                    <a:pt x="3371" y="1456"/>
                  </a:lnTo>
                  <a:lnTo>
                    <a:pt x="3430" y="1433"/>
                  </a:lnTo>
                  <a:lnTo>
                    <a:pt x="3395" y="1374"/>
                  </a:lnTo>
                  <a:lnTo>
                    <a:pt x="3278" y="1140"/>
                  </a:lnTo>
                  <a:lnTo>
                    <a:pt x="3137" y="906"/>
                  </a:lnTo>
                  <a:cubicBezTo>
                    <a:pt x="3114" y="871"/>
                    <a:pt x="3090" y="848"/>
                    <a:pt x="3067" y="824"/>
                  </a:cubicBezTo>
                  <a:lnTo>
                    <a:pt x="3009" y="754"/>
                  </a:lnTo>
                  <a:cubicBezTo>
                    <a:pt x="2973" y="707"/>
                    <a:pt x="2938" y="661"/>
                    <a:pt x="2892" y="614"/>
                  </a:cubicBezTo>
                  <a:cubicBezTo>
                    <a:pt x="2810" y="532"/>
                    <a:pt x="2716" y="450"/>
                    <a:pt x="2611" y="391"/>
                  </a:cubicBezTo>
                  <a:cubicBezTo>
                    <a:pt x="2435" y="263"/>
                    <a:pt x="2236" y="157"/>
                    <a:pt x="2025" y="99"/>
                  </a:cubicBezTo>
                  <a:cubicBezTo>
                    <a:pt x="1990" y="75"/>
                    <a:pt x="1897" y="52"/>
                    <a:pt x="1897" y="52"/>
                  </a:cubicBezTo>
                  <a:cubicBezTo>
                    <a:pt x="1873" y="52"/>
                    <a:pt x="1850" y="40"/>
                    <a:pt x="1826" y="40"/>
                  </a:cubicBezTo>
                  <a:lnTo>
                    <a:pt x="1756" y="29"/>
                  </a:lnTo>
                  <a:cubicBezTo>
                    <a:pt x="1659" y="10"/>
                    <a:pt x="1561" y="1"/>
                    <a:pt x="146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4245650" y="502925"/>
              <a:ext cx="44225" cy="73175"/>
            </a:xfrm>
            <a:custGeom>
              <a:avLst/>
              <a:gdLst/>
              <a:ahLst/>
              <a:cxnLst/>
              <a:rect l="l" t="t" r="r" b="b"/>
              <a:pathLst>
                <a:path w="1769" h="2927" extrusionOk="0">
                  <a:moveTo>
                    <a:pt x="1552" y="2574"/>
                  </a:moveTo>
                  <a:lnTo>
                    <a:pt x="1552" y="2574"/>
                  </a:lnTo>
                  <a:cubicBezTo>
                    <a:pt x="1562" y="2577"/>
                    <a:pt x="1559" y="2586"/>
                    <a:pt x="1549" y="2596"/>
                  </a:cubicBezTo>
                  <a:lnTo>
                    <a:pt x="1549" y="2596"/>
                  </a:lnTo>
                  <a:cubicBezTo>
                    <a:pt x="1548" y="2593"/>
                    <a:pt x="1548" y="2590"/>
                    <a:pt x="1547" y="2588"/>
                  </a:cubicBezTo>
                  <a:lnTo>
                    <a:pt x="1547" y="2588"/>
                  </a:lnTo>
                  <a:cubicBezTo>
                    <a:pt x="1548" y="2584"/>
                    <a:pt x="1550" y="2580"/>
                    <a:pt x="1552" y="2574"/>
                  </a:cubicBezTo>
                  <a:close/>
                  <a:moveTo>
                    <a:pt x="1546" y="2593"/>
                  </a:moveTo>
                  <a:cubicBezTo>
                    <a:pt x="1545" y="2597"/>
                    <a:pt x="1545" y="2599"/>
                    <a:pt x="1545" y="2599"/>
                  </a:cubicBezTo>
                  <a:cubicBezTo>
                    <a:pt x="1545" y="2599"/>
                    <a:pt x="1545" y="2597"/>
                    <a:pt x="1546" y="2593"/>
                  </a:cubicBezTo>
                  <a:close/>
                  <a:moveTo>
                    <a:pt x="1497" y="2634"/>
                  </a:moveTo>
                  <a:cubicBezTo>
                    <a:pt x="1494" y="2634"/>
                    <a:pt x="1492" y="2635"/>
                    <a:pt x="1491" y="2635"/>
                  </a:cubicBezTo>
                  <a:cubicBezTo>
                    <a:pt x="1489" y="2635"/>
                    <a:pt x="1488" y="2634"/>
                    <a:pt x="1487" y="2634"/>
                  </a:cubicBezTo>
                  <a:close/>
                  <a:moveTo>
                    <a:pt x="141" y="0"/>
                  </a:moveTo>
                  <a:cubicBezTo>
                    <a:pt x="48" y="223"/>
                    <a:pt x="1" y="351"/>
                    <a:pt x="83" y="527"/>
                  </a:cubicBezTo>
                  <a:cubicBezTo>
                    <a:pt x="153" y="691"/>
                    <a:pt x="609" y="1604"/>
                    <a:pt x="609" y="1604"/>
                  </a:cubicBezTo>
                  <a:lnTo>
                    <a:pt x="832" y="2084"/>
                  </a:lnTo>
                  <a:lnTo>
                    <a:pt x="1007" y="2446"/>
                  </a:lnTo>
                  <a:lnTo>
                    <a:pt x="1078" y="2587"/>
                  </a:lnTo>
                  <a:lnTo>
                    <a:pt x="1136" y="2692"/>
                  </a:lnTo>
                  <a:cubicBezTo>
                    <a:pt x="1171" y="2762"/>
                    <a:pt x="1218" y="2821"/>
                    <a:pt x="1277" y="2868"/>
                  </a:cubicBezTo>
                  <a:cubicBezTo>
                    <a:pt x="1323" y="2891"/>
                    <a:pt x="1370" y="2915"/>
                    <a:pt x="1429" y="2926"/>
                  </a:cubicBezTo>
                  <a:cubicBezTo>
                    <a:pt x="1476" y="2926"/>
                    <a:pt x="1534" y="2926"/>
                    <a:pt x="1593" y="2903"/>
                  </a:cubicBezTo>
                  <a:cubicBezTo>
                    <a:pt x="1604" y="2903"/>
                    <a:pt x="1628" y="2891"/>
                    <a:pt x="1639" y="2879"/>
                  </a:cubicBezTo>
                  <a:cubicBezTo>
                    <a:pt x="1663" y="2868"/>
                    <a:pt x="1675" y="2856"/>
                    <a:pt x="1698" y="2844"/>
                  </a:cubicBezTo>
                  <a:cubicBezTo>
                    <a:pt x="1721" y="2809"/>
                    <a:pt x="1745" y="2774"/>
                    <a:pt x="1756" y="2739"/>
                  </a:cubicBezTo>
                  <a:cubicBezTo>
                    <a:pt x="1768" y="2680"/>
                    <a:pt x="1756" y="2622"/>
                    <a:pt x="1721" y="2587"/>
                  </a:cubicBezTo>
                  <a:cubicBezTo>
                    <a:pt x="1686" y="2552"/>
                    <a:pt x="1651" y="2528"/>
                    <a:pt x="1616" y="2528"/>
                  </a:cubicBezTo>
                  <a:cubicBezTo>
                    <a:pt x="1607" y="2524"/>
                    <a:pt x="1598" y="2521"/>
                    <a:pt x="1589" y="2520"/>
                  </a:cubicBezTo>
                  <a:lnTo>
                    <a:pt x="1589" y="2520"/>
                  </a:lnTo>
                  <a:cubicBezTo>
                    <a:pt x="1590" y="2519"/>
                    <a:pt x="1591" y="2518"/>
                    <a:pt x="1593" y="2517"/>
                  </a:cubicBezTo>
                  <a:cubicBezTo>
                    <a:pt x="1616" y="2493"/>
                    <a:pt x="1628" y="2481"/>
                    <a:pt x="1651" y="2458"/>
                  </a:cubicBezTo>
                  <a:cubicBezTo>
                    <a:pt x="1651" y="2458"/>
                    <a:pt x="1639" y="2446"/>
                    <a:pt x="1639" y="2435"/>
                  </a:cubicBezTo>
                  <a:lnTo>
                    <a:pt x="1347" y="1838"/>
                  </a:lnTo>
                  <a:lnTo>
                    <a:pt x="1124" y="1358"/>
                  </a:lnTo>
                  <a:cubicBezTo>
                    <a:pt x="1124" y="1358"/>
                    <a:pt x="691" y="457"/>
                    <a:pt x="598" y="269"/>
                  </a:cubicBezTo>
                  <a:cubicBezTo>
                    <a:pt x="516" y="94"/>
                    <a:pt x="375" y="59"/>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4344550" y="505050"/>
              <a:ext cx="28425" cy="61250"/>
            </a:xfrm>
            <a:custGeom>
              <a:avLst/>
              <a:gdLst/>
              <a:ahLst/>
              <a:cxnLst/>
              <a:rect l="l" t="t" r="r" b="b"/>
              <a:pathLst>
                <a:path w="1137" h="2450" extrusionOk="0">
                  <a:moveTo>
                    <a:pt x="250" y="1"/>
                  </a:moveTo>
                  <a:cubicBezTo>
                    <a:pt x="191" y="1"/>
                    <a:pt x="124" y="8"/>
                    <a:pt x="48" y="21"/>
                  </a:cubicBezTo>
                  <a:cubicBezTo>
                    <a:pt x="24" y="255"/>
                    <a:pt x="24" y="383"/>
                    <a:pt x="118" y="500"/>
                  </a:cubicBezTo>
                  <a:cubicBezTo>
                    <a:pt x="247" y="629"/>
                    <a:pt x="352" y="781"/>
                    <a:pt x="446" y="933"/>
                  </a:cubicBezTo>
                  <a:cubicBezTo>
                    <a:pt x="516" y="1039"/>
                    <a:pt x="563" y="1156"/>
                    <a:pt x="574" y="1285"/>
                  </a:cubicBezTo>
                  <a:cubicBezTo>
                    <a:pt x="586" y="1308"/>
                    <a:pt x="586" y="1343"/>
                    <a:pt x="574" y="1378"/>
                  </a:cubicBezTo>
                  <a:cubicBezTo>
                    <a:pt x="574" y="1448"/>
                    <a:pt x="563" y="1530"/>
                    <a:pt x="527" y="1601"/>
                  </a:cubicBezTo>
                  <a:cubicBezTo>
                    <a:pt x="504" y="1671"/>
                    <a:pt x="457" y="1741"/>
                    <a:pt x="399" y="1811"/>
                  </a:cubicBezTo>
                  <a:cubicBezTo>
                    <a:pt x="364" y="1846"/>
                    <a:pt x="317" y="1870"/>
                    <a:pt x="282" y="1893"/>
                  </a:cubicBezTo>
                  <a:cubicBezTo>
                    <a:pt x="235" y="1928"/>
                    <a:pt x="200" y="1963"/>
                    <a:pt x="188" y="2010"/>
                  </a:cubicBezTo>
                  <a:cubicBezTo>
                    <a:pt x="165" y="2034"/>
                    <a:pt x="141" y="2057"/>
                    <a:pt x="118" y="2092"/>
                  </a:cubicBezTo>
                  <a:cubicBezTo>
                    <a:pt x="83" y="2127"/>
                    <a:pt x="36" y="2162"/>
                    <a:pt x="1" y="2197"/>
                  </a:cubicBezTo>
                  <a:cubicBezTo>
                    <a:pt x="52" y="2352"/>
                    <a:pt x="198" y="2449"/>
                    <a:pt x="350" y="2449"/>
                  </a:cubicBezTo>
                  <a:cubicBezTo>
                    <a:pt x="406" y="2449"/>
                    <a:pt x="462" y="2436"/>
                    <a:pt x="516" y="2408"/>
                  </a:cubicBezTo>
                  <a:cubicBezTo>
                    <a:pt x="621" y="2361"/>
                    <a:pt x="715" y="2291"/>
                    <a:pt x="797" y="2209"/>
                  </a:cubicBezTo>
                  <a:cubicBezTo>
                    <a:pt x="902" y="2104"/>
                    <a:pt x="996" y="1963"/>
                    <a:pt x="1054" y="1811"/>
                  </a:cubicBezTo>
                  <a:cubicBezTo>
                    <a:pt x="1101" y="1683"/>
                    <a:pt x="1136" y="1542"/>
                    <a:pt x="1136" y="1390"/>
                  </a:cubicBezTo>
                  <a:cubicBezTo>
                    <a:pt x="1136" y="1343"/>
                    <a:pt x="1136" y="1296"/>
                    <a:pt x="1136" y="1249"/>
                  </a:cubicBezTo>
                  <a:cubicBezTo>
                    <a:pt x="1136" y="1226"/>
                    <a:pt x="1136" y="1214"/>
                    <a:pt x="1136" y="1191"/>
                  </a:cubicBezTo>
                  <a:lnTo>
                    <a:pt x="1136" y="1144"/>
                  </a:lnTo>
                  <a:cubicBezTo>
                    <a:pt x="1136" y="1121"/>
                    <a:pt x="1113" y="1074"/>
                    <a:pt x="1101" y="1015"/>
                  </a:cubicBezTo>
                  <a:cubicBezTo>
                    <a:pt x="1066" y="887"/>
                    <a:pt x="1019" y="770"/>
                    <a:pt x="949" y="653"/>
                  </a:cubicBezTo>
                  <a:cubicBezTo>
                    <a:pt x="844" y="454"/>
                    <a:pt x="703" y="278"/>
                    <a:pt x="539" y="114"/>
                  </a:cubicBezTo>
                  <a:cubicBezTo>
                    <a:pt x="455" y="30"/>
                    <a:pt x="365" y="1"/>
                    <a:pt x="250"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4421800" y="457275"/>
              <a:ext cx="120875" cy="97450"/>
            </a:xfrm>
            <a:custGeom>
              <a:avLst/>
              <a:gdLst/>
              <a:ahLst/>
              <a:cxnLst/>
              <a:rect l="l" t="t" r="r" b="b"/>
              <a:pathLst>
                <a:path w="4835" h="3898" extrusionOk="0">
                  <a:moveTo>
                    <a:pt x="293" y="0"/>
                  </a:moveTo>
                  <a:lnTo>
                    <a:pt x="200" y="12"/>
                  </a:lnTo>
                  <a:cubicBezTo>
                    <a:pt x="141" y="24"/>
                    <a:pt x="83" y="35"/>
                    <a:pt x="24" y="47"/>
                  </a:cubicBezTo>
                  <a:cubicBezTo>
                    <a:pt x="1" y="176"/>
                    <a:pt x="1" y="305"/>
                    <a:pt x="12" y="422"/>
                  </a:cubicBezTo>
                  <a:lnTo>
                    <a:pt x="24" y="527"/>
                  </a:lnTo>
                  <a:cubicBezTo>
                    <a:pt x="24" y="550"/>
                    <a:pt x="24" y="586"/>
                    <a:pt x="36" y="597"/>
                  </a:cubicBezTo>
                  <a:cubicBezTo>
                    <a:pt x="36" y="644"/>
                    <a:pt x="48" y="679"/>
                    <a:pt x="59" y="726"/>
                  </a:cubicBezTo>
                  <a:cubicBezTo>
                    <a:pt x="83" y="902"/>
                    <a:pt x="118" y="1077"/>
                    <a:pt x="165" y="1253"/>
                  </a:cubicBezTo>
                  <a:cubicBezTo>
                    <a:pt x="211" y="1077"/>
                    <a:pt x="258" y="902"/>
                    <a:pt x="293" y="749"/>
                  </a:cubicBezTo>
                  <a:cubicBezTo>
                    <a:pt x="305" y="703"/>
                    <a:pt x="317" y="667"/>
                    <a:pt x="317" y="621"/>
                  </a:cubicBezTo>
                  <a:cubicBezTo>
                    <a:pt x="328" y="609"/>
                    <a:pt x="328" y="597"/>
                    <a:pt x="328" y="586"/>
                  </a:cubicBezTo>
                  <a:lnTo>
                    <a:pt x="340" y="562"/>
                  </a:lnTo>
                  <a:cubicBezTo>
                    <a:pt x="352" y="539"/>
                    <a:pt x="364" y="527"/>
                    <a:pt x="387" y="504"/>
                  </a:cubicBezTo>
                  <a:cubicBezTo>
                    <a:pt x="410" y="515"/>
                    <a:pt x="434" y="527"/>
                    <a:pt x="457" y="550"/>
                  </a:cubicBezTo>
                  <a:cubicBezTo>
                    <a:pt x="457" y="550"/>
                    <a:pt x="469" y="562"/>
                    <a:pt x="469" y="574"/>
                  </a:cubicBezTo>
                  <a:lnTo>
                    <a:pt x="481" y="597"/>
                  </a:lnTo>
                  <a:cubicBezTo>
                    <a:pt x="586" y="714"/>
                    <a:pt x="668" y="843"/>
                    <a:pt x="738" y="995"/>
                  </a:cubicBezTo>
                  <a:cubicBezTo>
                    <a:pt x="773" y="1077"/>
                    <a:pt x="808" y="1159"/>
                    <a:pt x="832" y="1253"/>
                  </a:cubicBezTo>
                  <a:cubicBezTo>
                    <a:pt x="867" y="1370"/>
                    <a:pt x="914" y="1557"/>
                    <a:pt x="984" y="1791"/>
                  </a:cubicBezTo>
                  <a:cubicBezTo>
                    <a:pt x="1054" y="2084"/>
                    <a:pt x="1159" y="2482"/>
                    <a:pt x="1265" y="2856"/>
                  </a:cubicBezTo>
                  <a:cubicBezTo>
                    <a:pt x="1312" y="3032"/>
                    <a:pt x="1358" y="3219"/>
                    <a:pt x="1405" y="3371"/>
                  </a:cubicBezTo>
                  <a:lnTo>
                    <a:pt x="1499" y="3722"/>
                  </a:lnTo>
                  <a:cubicBezTo>
                    <a:pt x="1511" y="3781"/>
                    <a:pt x="1534" y="3839"/>
                    <a:pt x="1557" y="3898"/>
                  </a:cubicBezTo>
                  <a:lnTo>
                    <a:pt x="1721" y="3898"/>
                  </a:lnTo>
                  <a:lnTo>
                    <a:pt x="3325" y="3863"/>
                  </a:lnTo>
                  <a:lnTo>
                    <a:pt x="3711" y="3863"/>
                  </a:lnTo>
                  <a:cubicBezTo>
                    <a:pt x="3805" y="3863"/>
                    <a:pt x="3851" y="3851"/>
                    <a:pt x="3851" y="3851"/>
                  </a:cubicBezTo>
                  <a:cubicBezTo>
                    <a:pt x="3851" y="3851"/>
                    <a:pt x="3898" y="3851"/>
                    <a:pt x="3980" y="3839"/>
                  </a:cubicBezTo>
                  <a:cubicBezTo>
                    <a:pt x="4109" y="3816"/>
                    <a:pt x="4226" y="3781"/>
                    <a:pt x="4343" y="3722"/>
                  </a:cubicBezTo>
                  <a:cubicBezTo>
                    <a:pt x="4437" y="3664"/>
                    <a:pt x="4518" y="3594"/>
                    <a:pt x="4577" y="3512"/>
                  </a:cubicBezTo>
                  <a:cubicBezTo>
                    <a:pt x="4647" y="3418"/>
                    <a:pt x="4694" y="3313"/>
                    <a:pt x="4729" y="3196"/>
                  </a:cubicBezTo>
                  <a:cubicBezTo>
                    <a:pt x="4741" y="3102"/>
                    <a:pt x="4753" y="2997"/>
                    <a:pt x="4753" y="2891"/>
                  </a:cubicBezTo>
                  <a:cubicBezTo>
                    <a:pt x="4753" y="2809"/>
                    <a:pt x="4753" y="2716"/>
                    <a:pt x="4764" y="2622"/>
                  </a:cubicBezTo>
                  <a:cubicBezTo>
                    <a:pt x="4788" y="2248"/>
                    <a:pt x="4799" y="1826"/>
                    <a:pt x="4811" y="1428"/>
                  </a:cubicBezTo>
                  <a:cubicBezTo>
                    <a:pt x="4811" y="1323"/>
                    <a:pt x="4823" y="1218"/>
                    <a:pt x="4823" y="1136"/>
                  </a:cubicBezTo>
                  <a:cubicBezTo>
                    <a:pt x="4823" y="1042"/>
                    <a:pt x="4834" y="937"/>
                    <a:pt x="4834" y="820"/>
                  </a:cubicBezTo>
                  <a:cubicBezTo>
                    <a:pt x="4834" y="691"/>
                    <a:pt x="4811" y="562"/>
                    <a:pt x="4764" y="445"/>
                  </a:cubicBezTo>
                  <a:cubicBezTo>
                    <a:pt x="4729" y="375"/>
                    <a:pt x="4694" y="316"/>
                    <a:pt x="4647" y="258"/>
                  </a:cubicBezTo>
                  <a:cubicBezTo>
                    <a:pt x="4624" y="234"/>
                    <a:pt x="4589" y="211"/>
                    <a:pt x="4565" y="188"/>
                  </a:cubicBezTo>
                  <a:cubicBezTo>
                    <a:pt x="4542" y="164"/>
                    <a:pt x="4507" y="141"/>
                    <a:pt x="4472" y="129"/>
                  </a:cubicBezTo>
                  <a:cubicBezTo>
                    <a:pt x="4369" y="68"/>
                    <a:pt x="4258" y="33"/>
                    <a:pt x="4146" y="33"/>
                  </a:cubicBezTo>
                  <a:cubicBezTo>
                    <a:pt x="4130" y="33"/>
                    <a:pt x="4113" y="34"/>
                    <a:pt x="4097" y="35"/>
                  </a:cubicBezTo>
                  <a:cubicBezTo>
                    <a:pt x="4003" y="35"/>
                    <a:pt x="3898" y="47"/>
                    <a:pt x="3816" y="71"/>
                  </a:cubicBezTo>
                  <a:cubicBezTo>
                    <a:pt x="3676" y="117"/>
                    <a:pt x="3547" y="164"/>
                    <a:pt x="3430" y="223"/>
                  </a:cubicBezTo>
                  <a:cubicBezTo>
                    <a:pt x="3219" y="316"/>
                    <a:pt x="3079" y="398"/>
                    <a:pt x="2985" y="433"/>
                  </a:cubicBezTo>
                  <a:cubicBezTo>
                    <a:pt x="2751" y="541"/>
                    <a:pt x="2491" y="591"/>
                    <a:pt x="2235" y="591"/>
                  </a:cubicBezTo>
                  <a:cubicBezTo>
                    <a:pt x="2184" y="591"/>
                    <a:pt x="2134" y="589"/>
                    <a:pt x="2084" y="586"/>
                  </a:cubicBezTo>
                  <a:cubicBezTo>
                    <a:pt x="1768" y="562"/>
                    <a:pt x="1464" y="445"/>
                    <a:pt x="1206" y="270"/>
                  </a:cubicBezTo>
                  <a:lnTo>
                    <a:pt x="1206" y="270"/>
                  </a:lnTo>
                  <a:cubicBezTo>
                    <a:pt x="1358" y="597"/>
                    <a:pt x="1639" y="855"/>
                    <a:pt x="1979" y="995"/>
                  </a:cubicBezTo>
                  <a:cubicBezTo>
                    <a:pt x="2166" y="1065"/>
                    <a:pt x="2353" y="1112"/>
                    <a:pt x="2552" y="1112"/>
                  </a:cubicBezTo>
                  <a:cubicBezTo>
                    <a:pt x="2786" y="1112"/>
                    <a:pt x="3020" y="1065"/>
                    <a:pt x="3243" y="960"/>
                  </a:cubicBezTo>
                  <a:lnTo>
                    <a:pt x="3664" y="749"/>
                  </a:lnTo>
                  <a:cubicBezTo>
                    <a:pt x="3758" y="703"/>
                    <a:pt x="3863" y="667"/>
                    <a:pt x="3957" y="644"/>
                  </a:cubicBezTo>
                  <a:cubicBezTo>
                    <a:pt x="4010" y="608"/>
                    <a:pt x="4064" y="593"/>
                    <a:pt x="4123" y="593"/>
                  </a:cubicBezTo>
                  <a:cubicBezTo>
                    <a:pt x="4141" y="593"/>
                    <a:pt x="4160" y="595"/>
                    <a:pt x="4179" y="597"/>
                  </a:cubicBezTo>
                  <a:cubicBezTo>
                    <a:pt x="4202" y="621"/>
                    <a:pt x="4249" y="656"/>
                    <a:pt x="4249" y="808"/>
                  </a:cubicBezTo>
                  <a:cubicBezTo>
                    <a:pt x="4249" y="890"/>
                    <a:pt x="4249" y="984"/>
                    <a:pt x="4238" y="1089"/>
                  </a:cubicBezTo>
                  <a:cubicBezTo>
                    <a:pt x="4238" y="1182"/>
                    <a:pt x="4238" y="1288"/>
                    <a:pt x="4226" y="1381"/>
                  </a:cubicBezTo>
                  <a:cubicBezTo>
                    <a:pt x="4214" y="1791"/>
                    <a:pt x="4202" y="2212"/>
                    <a:pt x="4179" y="2587"/>
                  </a:cubicBezTo>
                  <a:cubicBezTo>
                    <a:pt x="4179" y="2739"/>
                    <a:pt x="4167" y="2903"/>
                    <a:pt x="4156" y="3055"/>
                  </a:cubicBezTo>
                  <a:cubicBezTo>
                    <a:pt x="4144" y="3090"/>
                    <a:pt x="4132" y="3125"/>
                    <a:pt x="4109" y="3149"/>
                  </a:cubicBezTo>
                  <a:cubicBezTo>
                    <a:pt x="4097" y="3172"/>
                    <a:pt x="4074" y="3196"/>
                    <a:pt x="4050" y="3207"/>
                  </a:cubicBezTo>
                  <a:cubicBezTo>
                    <a:pt x="3992" y="3231"/>
                    <a:pt x="3933" y="3254"/>
                    <a:pt x="3875" y="3266"/>
                  </a:cubicBezTo>
                  <a:lnTo>
                    <a:pt x="3313" y="3266"/>
                  </a:lnTo>
                  <a:lnTo>
                    <a:pt x="1990" y="3289"/>
                  </a:lnTo>
                  <a:cubicBezTo>
                    <a:pt x="1897" y="2961"/>
                    <a:pt x="1674" y="2119"/>
                    <a:pt x="1546" y="1627"/>
                  </a:cubicBezTo>
                  <a:cubicBezTo>
                    <a:pt x="1475" y="1381"/>
                    <a:pt x="1440" y="1218"/>
                    <a:pt x="1393" y="1054"/>
                  </a:cubicBezTo>
                  <a:cubicBezTo>
                    <a:pt x="1358" y="948"/>
                    <a:pt x="1312" y="843"/>
                    <a:pt x="1265" y="726"/>
                  </a:cubicBezTo>
                  <a:cubicBezTo>
                    <a:pt x="1171" y="515"/>
                    <a:pt x="1019" y="316"/>
                    <a:pt x="820" y="164"/>
                  </a:cubicBezTo>
                  <a:cubicBezTo>
                    <a:pt x="797" y="141"/>
                    <a:pt x="761" y="117"/>
                    <a:pt x="726" y="106"/>
                  </a:cubicBezTo>
                  <a:lnTo>
                    <a:pt x="621" y="47"/>
                  </a:lnTo>
                  <a:cubicBezTo>
                    <a:pt x="586" y="35"/>
                    <a:pt x="551" y="24"/>
                    <a:pt x="504" y="12"/>
                  </a:cubicBezTo>
                  <a:cubicBezTo>
                    <a:pt x="469" y="0"/>
                    <a:pt x="434"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4576000" y="491500"/>
              <a:ext cx="92500" cy="88725"/>
            </a:xfrm>
            <a:custGeom>
              <a:avLst/>
              <a:gdLst/>
              <a:ahLst/>
              <a:cxnLst/>
              <a:rect l="l" t="t" r="r" b="b"/>
              <a:pathLst>
                <a:path w="3700" h="3549" extrusionOk="0">
                  <a:moveTo>
                    <a:pt x="2880" y="1"/>
                  </a:moveTo>
                  <a:cubicBezTo>
                    <a:pt x="2833" y="12"/>
                    <a:pt x="2798" y="36"/>
                    <a:pt x="2763" y="71"/>
                  </a:cubicBezTo>
                  <a:cubicBezTo>
                    <a:pt x="2751" y="94"/>
                    <a:pt x="2739" y="129"/>
                    <a:pt x="2728" y="165"/>
                  </a:cubicBezTo>
                  <a:cubicBezTo>
                    <a:pt x="2728" y="211"/>
                    <a:pt x="2739" y="270"/>
                    <a:pt x="2763" y="317"/>
                  </a:cubicBezTo>
                  <a:cubicBezTo>
                    <a:pt x="2786" y="340"/>
                    <a:pt x="2810" y="364"/>
                    <a:pt x="2833" y="375"/>
                  </a:cubicBezTo>
                  <a:cubicBezTo>
                    <a:pt x="2868" y="375"/>
                    <a:pt x="2880" y="352"/>
                    <a:pt x="2903" y="340"/>
                  </a:cubicBezTo>
                  <a:lnTo>
                    <a:pt x="2903" y="340"/>
                  </a:lnTo>
                  <a:cubicBezTo>
                    <a:pt x="2892" y="346"/>
                    <a:pt x="2880" y="349"/>
                    <a:pt x="2870" y="349"/>
                  </a:cubicBezTo>
                  <a:cubicBezTo>
                    <a:pt x="2859" y="349"/>
                    <a:pt x="2851" y="346"/>
                    <a:pt x="2845" y="340"/>
                  </a:cubicBezTo>
                  <a:cubicBezTo>
                    <a:pt x="2833" y="328"/>
                    <a:pt x="2833" y="305"/>
                    <a:pt x="2833" y="293"/>
                  </a:cubicBezTo>
                  <a:cubicBezTo>
                    <a:pt x="2833" y="258"/>
                    <a:pt x="2833" y="223"/>
                    <a:pt x="2857" y="188"/>
                  </a:cubicBezTo>
                  <a:cubicBezTo>
                    <a:pt x="2857" y="188"/>
                    <a:pt x="2868" y="176"/>
                    <a:pt x="2880" y="176"/>
                  </a:cubicBezTo>
                  <a:cubicBezTo>
                    <a:pt x="2880" y="176"/>
                    <a:pt x="2880" y="188"/>
                    <a:pt x="2880" y="188"/>
                  </a:cubicBezTo>
                  <a:cubicBezTo>
                    <a:pt x="2880" y="188"/>
                    <a:pt x="2892" y="200"/>
                    <a:pt x="2903" y="200"/>
                  </a:cubicBezTo>
                  <a:cubicBezTo>
                    <a:pt x="2903" y="211"/>
                    <a:pt x="2915" y="223"/>
                    <a:pt x="2915" y="223"/>
                  </a:cubicBezTo>
                  <a:cubicBezTo>
                    <a:pt x="2938" y="282"/>
                    <a:pt x="2950" y="328"/>
                    <a:pt x="2950" y="387"/>
                  </a:cubicBezTo>
                  <a:lnTo>
                    <a:pt x="2950" y="598"/>
                  </a:lnTo>
                  <a:cubicBezTo>
                    <a:pt x="2938" y="972"/>
                    <a:pt x="2962" y="1335"/>
                    <a:pt x="2997" y="1710"/>
                  </a:cubicBezTo>
                  <a:cubicBezTo>
                    <a:pt x="3009" y="1815"/>
                    <a:pt x="3032" y="1967"/>
                    <a:pt x="3055" y="2178"/>
                  </a:cubicBezTo>
                  <a:lnTo>
                    <a:pt x="3091" y="2541"/>
                  </a:lnTo>
                  <a:cubicBezTo>
                    <a:pt x="3102" y="2611"/>
                    <a:pt x="3102" y="2681"/>
                    <a:pt x="3114" y="2739"/>
                  </a:cubicBezTo>
                  <a:cubicBezTo>
                    <a:pt x="3114" y="2798"/>
                    <a:pt x="3114" y="2845"/>
                    <a:pt x="3102" y="2903"/>
                  </a:cubicBezTo>
                  <a:cubicBezTo>
                    <a:pt x="3091" y="2915"/>
                    <a:pt x="3091" y="2927"/>
                    <a:pt x="3079" y="2950"/>
                  </a:cubicBezTo>
                  <a:cubicBezTo>
                    <a:pt x="3079" y="2950"/>
                    <a:pt x="3067" y="2950"/>
                    <a:pt x="3044" y="2962"/>
                  </a:cubicBezTo>
                  <a:cubicBezTo>
                    <a:pt x="3019" y="2965"/>
                    <a:pt x="2994" y="2966"/>
                    <a:pt x="2968" y="2966"/>
                  </a:cubicBezTo>
                  <a:cubicBezTo>
                    <a:pt x="2899" y="2966"/>
                    <a:pt x="2828" y="2956"/>
                    <a:pt x="2751" y="2938"/>
                  </a:cubicBezTo>
                  <a:lnTo>
                    <a:pt x="2295" y="2868"/>
                  </a:lnTo>
                  <a:lnTo>
                    <a:pt x="937" y="2622"/>
                  </a:lnTo>
                  <a:cubicBezTo>
                    <a:pt x="843" y="2622"/>
                    <a:pt x="761" y="2599"/>
                    <a:pt x="680" y="2564"/>
                  </a:cubicBezTo>
                  <a:cubicBezTo>
                    <a:pt x="621" y="2541"/>
                    <a:pt x="621" y="2541"/>
                    <a:pt x="609" y="2517"/>
                  </a:cubicBezTo>
                  <a:cubicBezTo>
                    <a:pt x="586" y="2470"/>
                    <a:pt x="574" y="2423"/>
                    <a:pt x="574" y="2365"/>
                  </a:cubicBezTo>
                  <a:lnTo>
                    <a:pt x="574" y="2072"/>
                  </a:lnTo>
                  <a:lnTo>
                    <a:pt x="574" y="1791"/>
                  </a:lnTo>
                  <a:cubicBezTo>
                    <a:pt x="563" y="1604"/>
                    <a:pt x="551" y="1440"/>
                    <a:pt x="527" y="1276"/>
                  </a:cubicBezTo>
                  <a:cubicBezTo>
                    <a:pt x="481" y="937"/>
                    <a:pt x="422" y="609"/>
                    <a:pt x="340" y="270"/>
                  </a:cubicBezTo>
                  <a:cubicBezTo>
                    <a:pt x="247" y="598"/>
                    <a:pt x="165" y="937"/>
                    <a:pt x="106" y="1265"/>
                  </a:cubicBezTo>
                  <a:cubicBezTo>
                    <a:pt x="71" y="1429"/>
                    <a:pt x="48" y="1592"/>
                    <a:pt x="36" y="1780"/>
                  </a:cubicBezTo>
                  <a:cubicBezTo>
                    <a:pt x="24" y="1873"/>
                    <a:pt x="24" y="1967"/>
                    <a:pt x="12" y="2061"/>
                  </a:cubicBezTo>
                  <a:cubicBezTo>
                    <a:pt x="1" y="2166"/>
                    <a:pt x="1" y="2283"/>
                    <a:pt x="12" y="2400"/>
                  </a:cubicBezTo>
                  <a:cubicBezTo>
                    <a:pt x="12" y="2447"/>
                    <a:pt x="12" y="2505"/>
                    <a:pt x="24" y="2564"/>
                  </a:cubicBezTo>
                  <a:cubicBezTo>
                    <a:pt x="48" y="2658"/>
                    <a:pt x="83" y="2751"/>
                    <a:pt x="129" y="2833"/>
                  </a:cubicBezTo>
                  <a:cubicBezTo>
                    <a:pt x="211" y="2950"/>
                    <a:pt x="328" y="3044"/>
                    <a:pt x="457" y="3091"/>
                  </a:cubicBezTo>
                  <a:cubicBezTo>
                    <a:pt x="574" y="3137"/>
                    <a:pt x="703" y="3173"/>
                    <a:pt x="832" y="3196"/>
                  </a:cubicBezTo>
                  <a:lnTo>
                    <a:pt x="2201" y="3430"/>
                  </a:lnTo>
                  <a:lnTo>
                    <a:pt x="2669" y="3512"/>
                  </a:lnTo>
                  <a:cubicBezTo>
                    <a:pt x="2763" y="3537"/>
                    <a:pt x="2857" y="3549"/>
                    <a:pt x="2951" y="3549"/>
                  </a:cubicBezTo>
                  <a:cubicBezTo>
                    <a:pt x="3033" y="3549"/>
                    <a:pt x="3114" y="3540"/>
                    <a:pt x="3196" y="3524"/>
                  </a:cubicBezTo>
                  <a:cubicBezTo>
                    <a:pt x="3325" y="3489"/>
                    <a:pt x="3430" y="3418"/>
                    <a:pt x="3512" y="3325"/>
                  </a:cubicBezTo>
                  <a:cubicBezTo>
                    <a:pt x="3582" y="3243"/>
                    <a:pt x="3641" y="3149"/>
                    <a:pt x="3664" y="3044"/>
                  </a:cubicBezTo>
                  <a:cubicBezTo>
                    <a:pt x="3699" y="2857"/>
                    <a:pt x="3699" y="2669"/>
                    <a:pt x="3664" y="2494"/>
                  </a:cubicBezTo>
                  <a:cubicBezTo>
                    <a:pt x="3652" y="2353"/>
                    <a:pt x="3629" y="2236"/>
                    <a:pt x="3617" y="2131"/>
                  </a:cubicBezTo>
                  <a:cubicBezTo>
                    <a:pt x="3594" y="1909"/>
                    <a:pt x="3582" y="1756"/>
                    <a:pt x="3570" y="1651"/>
                  </a:cubicBezTo>
                  <a:cubicBezTo>
                    <a:pt x="3524" y="1276"/>
                    <a:pt x="3465" y="914"/>
                    <a:pt x="3371" y="551"/>
                  </a:cubicBezTo>
                  <a:cubicBezTo>
                    <a:pt x="3348" y="469"/>
                    <a:pt x="3313" y="375"/>
                    <a:pt x="3278" y="293"/>
                  </a:cubicBezTo>
                  <a:cubicBezTo>
                    <a:pt x="3243" y="188"/>
                    <a:pt x="3161" y="94"/>
                    <a:pt x="3067" y="36"/>
                  </a:cubicBezTo>
                  <a:cubicBezTo>
                    <a:pt x="3044" y="24"/>
                    <a:pt x="3009" y="12"/>
                    <a:pt x="2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4716750" y="517250"/>
              <a:ext cx="54150" cy="69850"/>
            </a:xfrm>
            <a:custGeom>
              <a:avLst/>
              <a:gdLst/>
              <a:ahLst/>
              <a:cxnLst/>
              <a:rect l="l" t="t" r="r" b="b"/>
              <a:pathLst>
                <a:path w="2166" h="2794" extrusionOk="0">
                  <a:moveTo>
                    <a:pt x="609" y="1"/>
                  </a:moveTo>
                  <a:cubicBezTo>
                    <a:pt x="398" y="165"/>
                    <a:pt x="281" y="270"/>
                    <a:pt x="246" y="481"/>
                  </a:cubicBezTo>
                  <a:cubicBezTo>
                    <a:pt x="234" y="598"/>
                    <a:pt x="176" y="949"/>
                    <a:pt x="129" y="1265"/>
                  </a:cubicBezTo>
                  <a:cubicBezTo>
                    <a:pt x="59" y="1686"/>
                    <a:pt x="0" y="2084"/>
                    <a:pt x="0" y="2096"/>
                  </a:cubicBezTo>
                  <a:lnTo>
                    <a:pt x="59" y="2119"/>
                  </a:lnTo>
                  <a:lnTo>
                    <a:pt x="820" y="2447"/>
                  </a:lnTo>
                  <a:lnTo>
                    <a:pt x="1569" y="2751"/>
                  </a:lnTo>
                  <a:cubicBezTo>
                    <a:pt x="1640" y="2781"/>
                    <a:pt x="1706" y="2793"/>
                    <a:pt x="1772" y="2793"/>
                  </a:cubicBezTo>
                  <a:cubicBezTo>
                    <a:pt x="1889" y="2793"/>
                    <a:pt x="2008" y="2753"/>
                    <a:pt x="2166" y="2693"/>
                  </a:cubicBezTo>
                  <a:cubicBezTo>
                    <a:pt x="2060" y="2459"/>
                    <a:pt x="1990" y="2318"/>
                    <a:pt x="1779" y="2224"/>
                  </a:cubicBezTo>
                  <a:lnTo>
                    <a:pt x="1042" y="1908"/>
                  </a:lnTo>
                  <a:lnTo>
                    <a:pt x="632" y="1745"/>
                  </a:lnTo>
                  <a:cubicBezTo>
                    <a:pt x="644" y="1639"/>
                    <a:pt x="668" y="1499"/>
                    <a:pt x="691" y="1347"/>
                  </a:cubicBezTo>
                  <a:lnTo>
                    <a:pt x="808" y="574"/>
                  </a:lnTo>
                  <a:cubicBezTo>
                    <a:pt x="843" y="352"/>
                    <a:pt x="761" y="211"/>
                    <a:pt x="609"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4760925" y="525550"/>
              <a:ext cx="71725" cy="27475"/>
            </a:xfrm>
            <a:custGeom>
              <a:avLst/>
              <a:gdLst/>
              <a:ahLst/>
              <a:cxnLst/>
              <a:rect l="l" t="t" r="r" b="b"/>
              <a:pathLst>
                <a:path w="2869" h="1099" extrusionOk="0">
                  <a:moveTo>
                    <a:pt x="663" y="0"/>
                  </a:moveTo>
                  <a:cubicBezTo>
                    <a:pt x="571" y="0"/>
                    <a:pt x="479" y="3"/>
                    <a:pt x="387" y="8"/>
                  </a:cubicBezTo>
                  <a:cubicBezTo>
                    <a:pt x="200" y="32"/>
                    <a:pt x="106" y="137"/>
                    <a:pt x="1" y="348"/>
                  </a:cubicBezTo>
                  <a:cubicBezTo>
                    <a:pt x="165" y="500"/>
                    <a:pt x="270" y="582"/>
                    <a:pt x="422" y="582"/>
                  </a:cubicBezTo>
                  <a:cubicBezTo>
                    <a:pt x="500" y="577"/>
                    <a:pt x="579" y="574"/>
                    <a:pt x="659" y="574"/>
                  </a:cubicBezTo>
                  <a:cubicBezTo>
                    <a:pt x="772" y="574"/>
                    <a:pt x="886" y="580"/>
                    <a:pt x="996" y="593"/>
                  </a:cubicBezTo>
                  <a:cubicBezTo>
                    <a:pt x="1101" y="605"/>
                    <a:pt x="1206" y="617"/>
                    <a:pt x="1312" y="640"/>
                  </a:cubicBezTo>
                  <a:lnTo>
                    <a:pt x="1440" y="664"/>
                  </a:lnTo>
                  <a:lnTo>
                    <a:pt x="1569" y="699"/>
                  </a:lnTo>
                  <a:cubicBezTo>
                    <a:pt x="1651" y="722"/>
                    <a:pt x="1756" y="757"/>
                    <a:pt x="1862" y="804"/>
                  </a:cubicBezTo>
                  <a:cubicBezTo>
                    <a:pt x="2049" y="874"/>
                    <a:pt x="2213" y="956"/>
                    <a:pt x="2388" y="1050"/>
                  </a:cubicBezTo>
                  <a:cubicBezTo>
                    <a:pt x="2442" y="1084"/>
                    <a:pt x="2497" y="1098"/>
                    <a:pt x="2558" y="1098"/>
                  </a:cubicBezTo>
                  <a:cubicBezTo>
                    <a:pt x="2642" y="1098"/>
                    <a:pt x="2739" y="1072"/>
                    <a:pt x="2868" y="1038"/>
                  </a:cubicBezTo>
                  <a:cubicBezTo>
                    <a:pt x="2868" y="804"/>
                    <a:pt x="2833" y="664"/>
                    <a:pt x="2669" y="558"/>
                  </a:cubicBezTo>
                  <a:cubicBezTo>
                    <a:pt x="2482" y="441"/>
                    <a:pt x="2283" y="348"/>
                    <a:pt x="2072" y="266"/>
                  </a:cubicBezTo>
                  <a:cubicBezTo>
                    <a:pt x="1955" y="219"/>
                    <a:pt x="1838" y="184"/>
                    <a:pt x="1721" y="149"/>
                  </a:cubicBezTo>
                  <a:lnTo>
                    <a:pt x="1581" y="113"/>
                  </a:lnTo>
                  <a:lnTo>
                    <a:pt x="1417" y="78"/>
                  </a:lnTo>
                  <a:cubicBezTo>
                    <a:pt x="1323" y="55"/>
                    <a:pt x="1195" y="32"/>
                    <a:pt x="1054" y="20"/>
                  </a:cubicBezTo>
                  <a:cubicBezTo>
                    <a:pt x="924" y="6"/>
                    <a:pt x="794" y="0"/>
                    <a:pt x="66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4791650" y="540950"/>
              <a:ext cx="148950" cy="98450"/>
            </a:xfrm>
            <a:custGeom>
              <a:avLst/>
              <a:gdLst/>
              <a:ahLst/>
              <a:cxnLst/>
              <a:rect l="l" t="t" r="r" b="b"/>
              <a:pathLst>
                <a:path w="5958" h="3938" extrusionOk="0">
                  <a:moveTo>
                    <a:pt x="1932" y="1"/>
                  </a:moveTo>
                  <a:cubicBezTo>
                    <a:pt x="1920" y="328"/>
                    <a:pt x="1862" y="644"/>
                    <a:pt x="1756" y="960"/>
                  </a:cubicBezTo>
                  <a:cubicBezTo>
                    <a:pt x="1698" y="1101"/>
                    <a:pt x="1651" y="1253"/>
                    <a:pt x="1581" y="1394"/>
                  </a:cubicBezTo>
                  <a:cubicBezTo>
                    <a:pt x="1510" y="1557"/>
                    <a:pt x="1429" y="1721"/>
                    <a:pt x="1335" y="1873"/>
                  </a:cubicBezTo>
                  <a:cubicBezTo>
                    <a:pt x="1288" y="1955"/>
                    <a:pt x="1230" y="2037"/>
                    <a:pt x="1183" y="2107"/>
                  </a:cubicBezTo>
                  <a:lnTo>
                    <a:pt x="1112" y="2189"/>
                  </a:lnTo>
                  <a:cubicBezTo>
                    <a:pt x="1054" y="2260"/>
                    <a:pt x="984" y="2318"/>
                    <a:pt x="914" y="2377"/>
                  </a:cubicBezTo>
                  <a:cubicBezTo>
                    <a:pt x="832" y="2447"/>
                    <a:pt x="761" y="2529"/>
                    <a:pt x="656" y="2611"/>
                  </a:cubicBezTo>
                  <a:lnTo>
                    <a:pt x="305" y="2880"/>
                  </a:lnTo>
                  <a:lnTo>
                    <a:pt x="164" y="2985"/>
                  </a:lnTo>
                  <a:lnTo>
                    <a:pt x="83" y="3044"/>
                  </a:lnTo>
                  <a:lnTo>
                    <a:pt x="47" y="3079"/>
                  </a:lnTo>
                  <a:cubicBezTo>
                    <a:pt x="47" y="3091"/>
                    <a:pt x="1" y="3102"/>
                    <a:pt x="36" y="3102"/>
                  </a:cubicBezTo>
                  <a:cubicBezTo>
                    <a:pt x="151" y="3101"/>
                    <a:pt x="262" y="3100"/>
                    <a:pt x="368" y="3100"/>
                  </a:cubicBezTo>
                  <a:cubicBezTo>
                    <a:pt x="1851" y="3100"/>
                    <a:pt x="2417" y="3243"/>
                    <a:pt x="2494" y="3243"/>
                  </a:cubicBezTo>
                  <a:cubicBezTo>
                    <a:pt x="2494" y="3243"/>
                    <a:pt x="2763" y="3290"/>
                    <a:pt x="3102" y="3372"/>
                  </a:cubicBezTo>
                  <a:cubicBezTo>
                    <a:pt x="3453" y="3465"/>
                    <a:pt x="3793" y="3570"/>
                    <a:pt x="4132" y="3688"/>
                  </a:cubicBezTo>
                  <a:lnTo>
                    <a:pt x="4237" y="3734"/>
                  </a:lnTo>
                  <a:lnTo>
                    <a:pt x="4296" y="3746"/>
                  </a:lnTo>
                  <a:cubicBezTo>
                    <a:pt x="4331" y="3769"/>
                    <a:pt x="4366" y="3781"/>
                    <a:pt x="4401" y="3793"/>
                  </a:cubicBezTo>
                  <a:lnTo>
                    <a:pt x="4612" y="3875"/>
                  </a:lnTo>
                  <a:lnTo>
                    <a:pt x="4706" y="3922"/>
                  </a:lnTo>
                  <a:cubicBezTo>
                    <a:pt x="4729" y="3922"/>
                    <a:pt x="4758" y="3937"/>
                    <a:pt x="4774" y="3937"/>
                  </a:cubicBezTo>
                  <a:cubicBezTo>
                    <a:pt x="4782" y="3937"/>
                    <a:pt x="4788" y="3933"/>
                    <a:pt x="4788" y="3922"/>
                  </a:cubicBezTo>
                  <a:cubicBezTo>
                    <a:pt x="4893" y="3711"/>
                    <a:pt x="4987" y="3524"/>
                    <a:pt x="5057" y="3372"/>
                  </a:cubicBezTo>
                  <a:lnTo>
                    <a:pt x="5279" y="2938"/>
                  </a:lnTo>
                  <a:cubicBezTo>
                    <a:pt x="5595" y="2295"/>
                    <a:pt x="5818" y="1616"/>
                    <a:pt x="5958" y="925"/>
                  </a:cubicBezTo>
                  <a:lnTo>
                    <a:pt x="5958" y="925"/>
                  </a:lnTo>
                  <a:cubicBezTo>
                    <a:pt x="5478" y="1452"/>
                    <a:pt x="5080" y="2037"/>
                    <a:pt x="4764" y="2681"/>
                  </a:cubicBezTo>
                  <a:lnTo>
                    <a:pt x="4553" y="3102"/>
                  </a:lnTo>
                  <a:lnTo>
                    <a:pt x="4507" y="3184"/>
                  </a:lnTo>
                  <a:lnTo>
                    <a:pt x="4495" y="3219"/>
                  </a:lnTo>
                  <a:lnTo>
                    <a:pt x="4436" y="3196"/>
                  </a:lnTo>
                  <a:lnTo>
                    <a:pt x="4319" y="3149"/>
                  </a:lnTo>
                  <a:cubicBezTo>
                    <a:pt x="3968" y="3020"/>
                    <a:pt x="3605" y="2903"/>
                    <a:pt x="3231" y="2821"/>
                  </a:cubicBezTo>
                  <a:cubicBezTo>
                    <a:pt x="2868" y="2728"/>
                    <a:pt x="2587" y="2681"/>
                    <a:pt x="2587" y="2681"/>
                  </a:cubicBezTo>
                  <a:cubicBezTo>
                    <a:pt x="2587" y="2681"/>
                    <a:pt x="2306" y="2634"/>
                    <a:pt x="1932" y="2587"/>
                  </a:cubicBezTo>
                  <a:cubicBezTo>
                    <a:pt x="1838" y="2576"/>
                    <a:pt x="1745" y="2576"/>
                    <a:pt x="1639" y="2564"/>
                  </a:cubicBezTo>
                  <a:lnTo>
                    <a:pt x="1534" y="2552"/>
                  </a:lnTo>
                  <a:lnTo>
                    <a:pt x="1546" y="2541"/>
                  </a:lnTo>
                  <a:lnTo>
                    <a:pt x="1616" y="2447"/>
                  </a:lnTo>
                  <a:cubicBezTo>
                    <a:pt x="1698" y="2353"/>
                    <a:pt x="1756" y="2260"/>
                    <a:pt x="1815" y="2154"/>
                  </a:cubicBezTo>
                  <a:cubicBezTo>
                    <a:pt x="2025" y="1803"/>
                    <a:pt x="2142" y="1417"/>
                    <a:pt x="2154" y="1007"/>
                  </a:cubicBezTo>
                  <a:cubicBezTo>
                    <a:pt x="2166" y="656"/>
                    <a:pt x="2084" y="317"/>
                    <a:pt x="1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5147750" y="761925"/>
              <a:ext cx="146625" cy="97125"/>
            </a:xfrm>
            <a:custGeom>
              <a:avLst/>
              <a:gdLst/>
              <a:ahLst/>
              <a:cxnLst/>
              <a:rect l="l" t="t" r="r" b="b"/>
              <a:pathLst>
                <a:path w="5865" h="3885" extrusionOk="0">
                  <a:moveTo>
                    <a:pt x="864" y="1"/>
                  </a:moveTo>
                  <a:cubicBezTo>
                    <a:pt x="741" y="1"/>
                    <a:pt x="620" y="29"/>
                    <a:pt x="504" y="80"/>
                  </a:cubicBezTo>
                  <a:cubicBezTo>
                    <a:pt x="398" y="127"/>
                    <a:pt x="305" y="197"/>
                    <a:pt x="235" y="291"/>
                  </a:cubicBezTo>
                  <a:cubicBezTo>
                    <a:pt x="153" y="385"/>
                    <a:pt x="106" y="490"/>
                    <a:pt x="71" y="595"/>
                  </a:cubicBezTo>
                  <a:cubicBezTo>
                    <a:pt x="0" y="841"/>
                    <a:pt x="12" y="1110"/>
                    <a:pt x="94" y="1344"/>
                  </a:cubicBezTo>
                  <a:cubicBezTo>
                    <a:pt x="141" y="1473"/>
                    <a:pt x="199" y="1578"/>
                    <a:pt x="281" y="1695"/>
                  </a:cubicBezTo>
                  <a:cubicBezTo>
                    <a:pt x="410" y="1871"/>
                    <a:pt x="574" y="2035"/>
                    <a:pt x="761" y="2164"/>
                  </a:cubicBezTo>
                  <a:cubicBezTo>
                    <a:pt x="948" y="2281"/>
                    <a:pt x="1147" y="2398"/>
                    <a:pt x="1358" y="2480"/>
                  </a:cubicBezTo>
                  <a:cubicBezTo>
                    <a:pt x="1475" y="2526"/>
                    <a:pt x="1592" y="2573"/>
                    <a:pt x="1709" y="2620"/>
                  </a:cubicBezTo>
                  <a:cubicBezTo>
                    <a:pt x="1838" y="2679"/>
                    <a:pt x="1967" y="2714"/>
                    <a:pt x="2095" y="2749"/>
                  </a:cubicBezTo>
                  <a:cubicBezTo>
                    <a:pt x="2179" y="2768"/>
                    <a:pt x="2259" y="2777"/>
                    <a:pt x="2340" y="2777"/>
                  </a:cubicBezTo>
                  <a:cubicBezTo>
                    <a:pt x="2406" y="2777"/>
                    <a:pt x="2472" y="2771"/>
                    <a:pt x="2540" y="2760"/>
                  </a:cubicBezTo>
                  <a:cubicBezTo>
                    <a:pt x="2669" y="2725"/>
                    <a:pt x="2786" y="2679"/>
                    <a:pt x="2891" y="2608"/>
                  </a:cubicBezTo>
                  <a:cubicBezTo>
                    <a:pt x="2950" y="2562"/>
                    <a:pt x="3008" y="2515"/>
                    <a:pt x="3067" y="2468"/>
                  </a:cubicBezTo>
                  <a:lnTo>
                    <a:pt x="3125" y="2409"/>
                  </a:lnTo>
                  <a:lnTo>
                    <a:pt x="3266" y="2269"/>
                  </a:lnTo>
                  <a:cubicBezTo>
                    <a:pt x="3313" y="2222"/>
                    <a:pt x="3360" y="2187"/>
                    <a:pt x="3418" y="2140"/>
                  </a:cubicBezTo>
                  <a:cubicBezTo>
                    <a:pt x="3477" y="2105"/>
                    <a:pt x="3535" y="2082"/>
                    <a:pt x="3594" y="2058"/>
                  </a:cubicBezTo>
                  <a:cubicBezTo>
                    <a:pt x="3670" y="2042"/>
                    <a:pt x="3748" y="2033"/>
                    <a:pt x="3826" y="2033"/>
                  </a:cubicBezTo>
                  <a:cubicBezTo>
                    <a:pt x="3915" y="2033"/>
                    <a:pt x="4004" y="2045"/>
                    <a:pt x="4085" y="2070"/>
                  </a:cubicBezTo>
                  <a:cubicBezTo>
                    <a:pt x="4249" y="2117"/>
                    <a:pt x="4401" y="2199"/>
                    <a:pt x="4530" y="2304"/>
                  </a:cubicBezTo>
                  <a:cubicBezTo>
                    <a:pt x="4717" y="2456"/>
                    <a:pt x="4881" y="2643"/>
                    <a:pt x="5021" y="2842"/>
                  </a:cubicBezTo>
                  <a:cubicBezTo>
                    <a:pt x="5080" y="2924"/>
                    <a:pt x="5127" y="3006"/>
                    <a:pt x="5162" y="3065"/>
                  </a:cubicBezTo>
                  <a:lnTo>
                    <a:pt x="5174" y="3076"/>
                  </a:lnTo>
                  <a:cubicBezTo>
                    <a:pt x="5174" y="3076"/>
                    <a:pt x="5177" y="3073"/>
                    <a:pt x="5177" y="3073"/>
                  </a:cubicBezTo>
                  <a:lnTo>
                    <a:pt x="5177" y="3073"/>
                  </a:lnTo>
                  <a:cubicBezTo>
                    <a:pt x="5178" y="3073"/>
                    <a:pt x="5172" y="3083"/>
                    <a:pt x="5127" y="3135"/>
                  </a:cubicBezTo>
                  <a:cubicBezTo>
                    <a:pt x="5103" y="3158"/>
                    <a:pt x="5080" y="3194"/>
                    <a:pt x="5045" y="3217"/>
                  </a:cubicBezTo>
                  <a:cubicBezTo>
                    <a:pt x="5021" y="3240"/>
                    <a:pt x="4986" y="3264"/>
                    <a:pt x="4963" y="3275"/>
                  </a:cubicBezTo>
                  <a:cubicBezTo>
                    <a:pt x="4729" y="3451"/>
                    <a:pt x="4448" y="3533"/>
                    <a:pt x="4167" y="3545"/>
                  </a:cubicBezTo>
                  <a:cubicBezTo>
                    <a:pt x="3992" y="3545"/>
                    <a:pt x="3828" y="3510"/>
                    <a:pt x="3676" y="3439"/>
                  </a:cubicBezTo>
                  <a:lnTo>
                    <a:pt x="3676" y="3439"/>
                  </a:lnTo>
                  <a:cubicBezTo>
                    <a:pt x="3902" y="3722"/>
                    <a:pt x="4248" y="3885"/>
                    <a:pt x="4609" y="3885"/>
                  </a:cubicBezTo>
                  <a:cubicBezTo>
                    <a:pt x="4622" y="3885"/>
                    <a:pt x="4634" y="3884"/>
                    <a:pt x="4647" y="3884"/>
                  </a:cubicBezTo>
                  <a:cubicBezTo>
                    <a:pt x="4858" y="3872"/>
                    <a:pt x="5057" y="3826"/>
                    <a:pt x="5232" y="3732"/>
                  </a:cubicBezTo>
                  <a:cubicBezTo>
                    <a:pt x="5291" y="3709"/>
                    <a:pt x="5337" y="3673"/>
                    <a:pt x="5384" y="3650"/>
                  </a:cubicBezTo>
                  <a:cubicBezTo>
                    <a:pt x="5431" y="3615"/>
                    <a:pt x="5478" y="3580"/>
                    <a:pt x="5525" y="3533"/>
                  </a:cubicBezTo>
                  <a:cubicBezTo>
                    <a:pt x="5548" y="3510"/>
                    <a:pt x="5572" y="3486"/>
                    <a:pt x="5595" y="3463"/>
                  </a:cubicBezTo>
                  <a:cubicBezTo>
                    <a:pt x="5618" y="3428"/>
                    <a:pt x="5654" y="3393"/>
                    <a:pt x="5677" y="3357"/>
                  </a:cubicBezTo>
                  <a:cubicBezTo>
                    <a:pt x="5735" y="3275"/>
                    <a:pt x="5794" y="3182"/>
                    <a:pt x="5852" y="3100"/>
                  </a:cubicBezTo>
                  <a:cubicBezTo>
                    <a:pt x="5852" y="3088"/>
                    <a:pt x="5852" y="3088"/>
                    <a:pt x="5864" y="3076"/>
                  </a:cubicBezTo>
                  <a:lnTo>
                    <a:pt x="5654" y="2749"/>
                  </a:lnTo>
                  <a:cubicBezTo>
                    <a:pt x="5607" y="2690"/>
                    <a:pt x="5560" y="2608"/>
                    <a:pt x="5490" y="2515"/>
                  </a:cubicBezTo>
                  <a:cubicBezTo>
                    <a:pt x="5326" y="2269"/>
                    <a:pt x="5127" y="2047"/>
                    <a:pt x="4893" y="1848"/>
                  </a:cubicBezTo>
                  <a:cubicBezTo>
                    <a:pt x="4705" y="1695"/>
                    <a:pt x="4483" y="1578"/>
                    <a:pt x="4249" y="1520"/>
                  </a:cubicBezTo>
                  <a:cubicBezTo>
                    <a:pt x="4109" y="1477"/>
                    <a:pt x="3966" y="1457"/>
                    <a:pt x="3825" y="1457"/>
                  </a:cubicBezTo>
                  <a:cubicBezTo>
                    <a:pt x="3694" y="1457"/>
                    <a:pt x="3565" y="1474"/>
                    <a:pt x="3441" y="1508"/>
                  </a:cubicBezTo>
                  <a:cubicBezTo>
                    <a:pt x="3313" y="1543"/>
                    <a:pt x="3196" y="1602"/>
                    <a:pt x="3090" y="1672"/>
                  </a:cubicBezTo>
                  <a:cubicBezTo>
                    <a:pt x="3020" y="1719"/>
                    <a:pt x="2950" y="1777"/>
                    <a:pt x="2880" y="1848"/>
                  </a:cubicBezTo>
                  <a:lnTo>
                    <a:pt x="2727" y="1988"/>
                  </a:lnTo>
                  <a:lnTo>
                    <a:pt x="2681" y="2035"/>
                  </a:lnTo>
                  <a:cubicBezTo>
                    <a:pt x="2646" y="2070"/>
                    <a:pt x="2610" y="2093"/>
                    <a:pt x="2564" y="2117"/>
                  </a:cubicBezTo>
                  <a:cubicBezTo>
                    <a:pt x="2491" y="2165"/>
                    <a:pt x="2407" y="2191"/>
                    <a:pt x="2320" y="2191"/>
                  </a:cubicBezTo>
                  <a:cubicBezTo>
                    <a:pt x="2281" y="2191"/>
                    <a:pt x="2241" y="2186"/>
                    <a:pt x="2201" y="2175"/>
                  </a:cubicBezTo>
                  <a:cubicBezTo>
                    <a:pt x="2107" y="2152"/>
                    <a:pt x="2002" y="2117"/>
                    <a:pt x="1908" y="2082"/>
                  </a:cubicBezTo>
                  <a:cubicBezTo>
                    <a:pt x="1803" y="2035"/>
                    <a:pt x="1686" y="1988"/>
                    <a:pt x="1580" y="1941"/>
                  </a:cubicBezTo>
                  <a:cubicBezTo>
                    <a:pt x="1405" y="1871"/>
                    <a:pt x="1241" y="1789"/>
                    <a:pt x="1077" y="1684"/>
                  </a:cubicBezTo>
                  <a:cubicBezTo>
                    <a:pt x="948" y="1590"/>
                    <a:pt x="831" y="1485"/>
                    <a:pt x="738" y="1356"/>
                  </a:cubicBezTo>
                  <a:cubicBezTo>
                    <a:pt x="691" y="1286"/>
                    <a:pt x="656" y="1216"/>
                    <a:pt x="632" y="1145"/>
                  </a:cubicBezTo>
                  <a:cubicBezTo>
                    <a:pt x="515" y="829"/>
                    <a:pt x="562" y="572"/>
                    <a:pt x="714" y="431"/>
                  </a:cubicBezTo>
                  <a:cubicBezTo>
                    <a:pt x="808" y="338"/>
                    <a:pt x="925" y="291"/>
                    <a:pt x="1054" y="268"/>
                  </a:cubicBezTo>
                  <a:cubicBezTo>
                    <a:pt x="1083" y="261"/>
                    <a:pt x="1111" y="258"/>
                    <a:pt x="1140" y="258"/>
                  </a:cubicBezTo>
                  <a:cubicBezTo>
                    <a:pt x="1273" y="258"/>
                    <a:pt x="1400" y="323"/>
                    <a:pt x="1487" y="420"/>
                  </a:cubicBezTo>
                  <a:cubicBezTo>
                    <a:pt x="1440" y="232"/>
                    <a:pt x="1276" y="80"/>
                    <a:pt x="1089" y="33"/>
                  </a:cubicBezTo>
                  <a:cubicBezTo>
                    <a:pt x="1014" y="11"/>
                    <a:pt x="939"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5271225" y="905550"/>
              <a:ext cx="78725" cy="68775"/>
            </a:xfrm>
            <a:custGeom>
              <a:avLst/>
              <a:gdLst/>
              <a:ahLst/>
              <a:cxnLst/>
              <a:rect l="l" t="t" r="r" b="b"/>
              <a:pathLst>
                <a:path w="3149" h="2751" extrusionOk="0">
                  <a:moveTo>
                    <a:pt x="305" y="0"/>
                  </a:moveTo>
                  <a:cubicBezTo>
                    <a:pt x="211" y="363"/>
                    <a:pt x="129" y="667"/>
                    <a:pt x="82" y="995"/>
                  </a:cubicBezTo>
                  <a:cubicBezTo>
                    <a:pt x="59" y="1159"/>
                    <a:pt x="36" y="1323"/>
                    <a:pt x="24" y="1510"/>
                  </a:cubicBezTo>
                  <a:cubicBezTo>
                    <a:pt x="12" y="1592"/>
                    <a:pt x="12" y="1685"/>
                    <a:pt x="1" y="1802"/>
                  </a:cubicBezTo>
                  <a:cubicBezTo>
                    <a:pt x="1" y="1931"/>
                    <a:pt x="12" y="2060"/>
                    <a:pt x="47" y="2189"/>
                  </a:cubicBezTo>
                  <a:cubicBezTo>
                    <a:pt x="59" y="2247"/>
                    <a:pt x="82" y="2317"/>
                    <a:pt x="118" y="2376"/>
                  </a:cubicBezTo>
                  <a:cubicBezTo>
                    <a:pt x="141" y="2411"/>
                    <a:pt x="164" y="2446"/>
                    <a:pt x="200" y="2481"/>
                  </a:cubicBezTo>
                  <a:cubicBezTo>
                    <a:pt x="235" y="2516"/>
                    <a:pt x="270" y="2552"/>
                    <a:pt x="305" y="2587"/>
                  </a:cubicBezTo>
                  <a:cubicBezTo>
                    <a:pt x="422" y="2669"/>
                    <a:pt x="539" y="2715"/>
                    <a:pt x="668" y="2739"/>
                  </a:cubicBezTo>
                  <a:cubicBezTo>
                    <a:pt x="718" y="2747"/>
                    <a:pt x="769" y="2750"/>
                    <a:pt x="820" y="2750"/>
                  </a:cubicBezTo>
                  <a:cubicBezTo>
                    <a:pt x="921" y="2750"/>
                    <a:pt x="1023" y="2735"/>
                    <a:pt x="1124" y="2704"/>
                  </a:cubicBezTo>
                  <a:cubicBezTo>
                    <a:pt x="1311" y="2645"/>
                    <a:pt x="1487" y="2552"/>
                    <a:pt x="1627" y="2423"/>
                  </a:cubicBezTo>
                  <a:cubicBezTo>
                    <a:pt x="1686" y="2376"/>
                    <a:pt x="1733" y="2329"/>
                    <a:pt x="1780" y="2282"/>
                  </a:cubicBezTo>
                  <a:cubicBezTo>
                    <a:pt x="1850" y="2189"/>
                    <a:pt x="1908" y="2095"/>
                    <a:pt x="1955" y="2001"/>
                  </a:cubicBezTo>
                  <a:cubicBezTo>
                    <a:pt x="2025" y="1849"/>
                    <a:pt x="2096" y="1709"/>
                    <a:pt x="2154" y="1545"/>
                  </a:cubicBezTo>
                  <a:lnTo>
                    <a:pt x="2259" y="1252"/>
                  </a:lnTo>
                  <a:cubicBezTo>
                    <a:pt x="2259" y="1252"/>
                    <a:pt x="2259" y="1247"/>
                    <a:pt x="2263" y="1247"/>
                  </a:cubicBezTo>
                  <a:cubicBezTo>
                    <a:pt x="2265" y="1247"/>
                    <a:pt x="2267" y="1248"/>
                    <a:pt x="2271" y="1252"/>
                  </a:cubicBezTo>
                  <a:lnTo>
                    <a:pt x="2400" y="1463"/>
                  </a:lnTo>
                  <a:cubicBezTo>
                    <a:pt x="2447" y="1533"/>
                    <a:pt x="2494" y="1615"/>
                    <a:pt x="2540" y="1674"/>
                  </a:cubicBezTo>
                  <a:cubicBezTo>
                    <a:pt x="2728" y="1955"/>
                    <a:pt x="2938" y="2224"/>
                    <a:pt x="3149" y="2493"/>
                  </a:cubicBezTo>
                  <a:cubicBezTo>
                    <a:pt x="3090" y="2154"/>
                    <a:pt x="3009" y="1826"/>
                    <a:pt x="2915" y="1498"/>
                  </a:cubicBezTo>
                  <a:cubicBezTo>
                    <a:pt x="2891" y="1416"/>
                    <a:pt x="2868" y="1334"/>
                    <a:pt x="2845" y="1264"/>
                  </a:cubicBezTo>
                  <a:lnTo>
                    <a:pt x="2798" y="1135"/>
                  </a:lnTo>
                  <a:lnTo>
                    <a:pt x="2774" y="1077"/>
                  </a:lnTo>
                  <a:lnTo>
                    <a:pt x="2763" y="1042"/>
                  </a:lnTo>
                  <a:lnTo>
                    <a:pt x="2739" y="995"/>
                  </a:lnTo>
                  <a:lnTo>
                    <a:pt x="2634" y="749"/>
                  </a:lnTo>
                  <a:lnTo>
                    <a:pt x="2575" y="620"/>
                  </a:lnTo>
                  <a:cubicBezTo>
                    <a:pt x="2564" y="574"/>
                    <a:pt x="2540" y="538"/>
                    <a:pt x="2517" y="492"/>
                  </a:cubicBezTo>
                  <a:cubicBezTo>
                    <a:pt x="2470" y="421"/>
                    <a:pt x="2435" y="351"/>
                    <a:pt x="2388" y="281"/>
                  </a:cubicBezTo>
                  <a:cubicBezTo>
                    <a:pt x="2365" y="246"/>
                    <a:pt x="2341" y="211"/>
                    <a:pt x="2318" y="176"/>
                  </a:cubicBezTo>
                  <a:lnTo>
                    <a:pt x="2306" y="152"/>
                  </a:lnTo>
                  <a:cubicBezTo>
                    <a:pt x="2306" y="148"/>
                    <a:pt x="2306" y="147"/>
                    <a:pt x="2306" y="147"/>
                  </a:cubicBezTo>
                  <a:cubicBezTo>
                    <a:pt x="2305" y="147"/>
                    <a:pt x="2302" y="152"/>
                    <a:pt x="2295" y="152"/>
                  </a:cubicBezTo>
                  <a:lnTo>
                    <a:pt x="2283" y="164"/>
                  </a:lnTo>
                  <a:lnTo>
                    <a:pt x="2236" y="222"/>
                  </a:lnTo>
                  <a:lnTo>
                    <a:pt x="2025" y="492"/>
                  </a:lnTo>
                  <a:cubicBezTo>
                    <a:pt x="1920" y="632"/>
                    <a:pt x="1838" y="784"/>
                    <a:pt x="1768" y="936"/>
                  </a:cubicBezTo>
                  <a:cubicBezTo>
                    <a:pt x="1721" y="1065"/>
                    <a:pt x="1709" y="1089"/>
                    <a:pt x="1686" y="1159"/>
                  </a:cubicBezTo>
                  <a:cubicBezTo>
                    <a:pt x="1651" y="1217"/>
                    <a:pt x="1639" y="1276"/>
                    <a:pt x="1616" y="1334"/>
                  </a:cubicBezTo>
                  <a:cubicBezTo>
                    <a:pt x="1569" y="1463"/>
                    <a:pt x="1510" y="1592"/>
                    <a:pt x="1452" y="1721"/>
                  </a:cubicBezTo>
                  <a:cubicBezTo>
                    <a:pt x="1417" y="1779"/>
                    <a:pt x="1382" y="1838"/>
                    <a:pt x="1335" y="1896"/>
                  </a:cubicBezTo>
                  <a:cubicBezTo>
                    <a:pt x="1311" y="1919"/>
                    <a:pt x="1288" y="1955"/>
                    <a:pt x="1265" y="1978"/>
                  </a:cubicBezTo>
                  <a:cubicBezTo>
                    <a:pt x="1229" y="2001"/>
                    <a:pt x="1194" y="2025"/>
                    <a:pt x="1148" y="2048"/>
                  </a:cubicBezTo>
                  <a:cubicBezTo>
                    <a:pt x="1089" y="2083"/>
                    <a:pt x="1031" y="2118"/>
                    <a:pt x="960" y="2130"/>
                  </a:cubicBezTo>
                  <a:cubicBezTo>
                    <a:pt x="917" y="2147"/>
                    <a:pt x="868" y="2158"/>
                    <a:pt x="818" y="2158"/>
                  </a:cubicBezTo>
                  <a:cubicBezTo>
                    <a:pt x="799" y="2158"/>
                    <a:pt x="780" y="2157"/>
                    <a:pt x="761" y="2154"/>
                  </a:cubicBezTo>
                  <a:cubicBezTo>
                    <a:pt x="726" y="2154"/>
                    <a:pt x="691" y="2142"/>
                    <a:pt x="668" y="2118"/>
                  </a:cubicBezTo>
                  <a:cubicBezTo>
                    <a:pt x="633" y="2095"/>
                    <a:pt x="609" y="2048"/>
                    <a:pt x="597" y="2013"/>
                  </a:cubicBezTo>
                  <a:cubicBezTo>
                    <a:pt x="562" y="1838"/>
                    <a:pt x="551" y="1674"/>
                    <a:pt x="551" y="1498"/>
                  </a:cubicBezTo>
                  <a:cubicBezTo>
                    <a:pt x="539" y="1311"/>
                    <a:pt x="527" y="1147"/>
                    <a:pt x="504" y="983"/>
                  </a:cubicBezTo>
                  <a:cubicBezTo>
                    <a:pt x="457" y="655"/>
                    <a:pt x="387" y="328"/>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331800" y="1007250"/>
              <a:ext cx="48875" cy="61050"/>
            </a:xfrm>
            <a:custGeom>
              <a:avLst/>
              <a:gdLst/>
              <a:ahLst/>
              <a:cxnLst/>
              <a:rect l="l" t="t" r="r" b="b"/>
              <a:pathLst>
                <a:path w="1955" h="2442" extrusionOk="0">
                  <a:moveTo>
                    <a:pt x="870" y="565"/>
                  </a:moveTo>
                  <a:cubicBezTo>
                    <a:pt x="984" y="565"/>
                    <a:pt x="1104" y="598"/>
                    <a:pt x="1206" y="649"/>
                  </a:cubicBezTo>
                  <a:cubicBezTo>
                    <a:pt x="1256" y="682"/>
                    <a:pt x="1303" y="720"/>
                    <a:pt x="1346" y="764"/>
                  </a:cubicBezTo>
                  <a:lnTo>
                    <a:pt x="1346" y="764"/>
                  </a:lnTo>
                  <a:cubicBezTo>
                    <a:pt x="1341" y="800"/>
                    <a:pt x="1337" y="835"/>
                    <a:pt x="1335" y="871"/>
                  </a:cubicBezTo>
                  <a:cubicBezTo>
                    <a:pt x="1311" y="1047"/>
                    <a:pt x="1299" y="1211"/>
                    <a:pt x="1288" y="1374"/>
                  </a:cubicBezTo>
                  <a:cubicBezTo>
                    <a:pt x="1288" y="1527"/>
                    <a:pt x="1253" y="1667"/>
                    <a:pt x="1194" y="1807"/>
                  </a:cubicBezTo>
                  <a:cubicBezTo>
                    <a:pt x="1171" y="1831"/>
                    <a:pt x="1136" y="1854"/>
                    <a:pt x="1100" y="1866"/>
                  </a:cubicBezTo>
                  <a:cubicBezTo>
                    <a:pt x="1089" y="1872"/>
                    <a:pt x="1074" y="1875"/>
                    <a:pt x="1060" y="1875"/>
                  </a:cubicBezTo>
                  <a:cubicBezTo>
                    <a:pt x="1045" y="1875"/>
                    <a:pt x="1030" y="1872"/>
                    <a:pt x="1019" y="1866"/>
                  </a:cubicBezTo>
                  <a:cubicBezTo>
                    <a:pt x="960" y="1854"/>
                    <a:pt x="925" y="1819"/>
                    <a:pt x="890" y="1772"/>
                  </a:cubicBezTo>
                  <a:cubicBezTo>
                    <a:pt x="843" y="1726"/>
                    <a:pt x="820" y="1679"/>
                    <a:pt x="784" y="1632"/>
                  </a:cubicBezTo>
                  <a:cubicBezTo>
                    <a:pt x="749" y="1573"/>
                    <a:pt x="726" y="1515"/>
                    <a:pt x="726" y="1515"/>
                  </a:cubicBezTo>
                  <a:cubicBezTo>
                    <a:pt x="726" y="1515"/>
                    <a:pt x="714" y="1480"/>
                    <a:pt x="691" y="1421"/>
                  </a:cubicBezTo>
                  <a:cubicBezTo>
                    <a:pt x="667" y="1351"/>
                    <a:pt x="656" y="1293"/>
                    <a:pt x="632" y="1234"/>
                  </a:cubicBezTo>
                  <a:cubicBezTo>
                    <a:pt x="621" y="1199"/>
                    <a:pt x="621" y="1164"/>
                    <a:pt x="609" y="1129"/>
                  </a:cubicBezTo>
                  <a:cubicBezTo>
                    <a:pt x="609" y="1094"/>
                    <a:pt x="597" y="1058"/>
                    <a:pt x="597" y="1023"/>
                  </a:cubicBezTo>
                  <a:cubicBezTo>
                    <a:pt x="586" y="965"/>
                    <a:pt x="574" y="906"/>
                    <a:pt x="574" y="848"/>
                  </a:cubicBezTo>
                  <a:cubicBezTo>
                    <a:pt x="574" y="789"/>
                    <a:pt x="586" y="719"/>
                    <a:pt x="621" y="672"/>
                  </a:cubicBezTo>
                  <a:cubicBezTo>
                    <a:pt x="667" y="602"/>
                    <a:pt x="738" y="567"/>
                    <a:pt x="820" y="567"/>
                  </a:cubicBezTo>
                  <a:cubicBezTo>
                    <a:pt x="836" y="565"/>
                    <a:pt x="853" y="565"/>
                    <a:pt x="870" y="565"/>
                  </a:cubicBezTo>
                  <a:close/>
                  <a:moveTo>
                    <a:pt x="869" y="1"/>
                  </a:moveTo>
                  <a:cubicBezTo>
                    <a:pt x="837" y="1"/>
                    <a:pt x="805" y="2"/>
                    <a:pt x="773" y="5"/>
                  </a:cubicBezTo>
                  <a:cubicBezTo>
                    <a:pt x="667" y="5"/>
                    <a:pt x="574" y="28"/>
                    <a:pt x="492" y="75"/>
                  </a:cubicBezTo>
                  <a:cubicBezTo>
                    <a:pt x="351" y="122"/>
                    <a:pt x="234" y="216"/>
                    <a:pt x="152" y="344"/>
                  </a:cubicBezTo>
                  <a:cubicBezTo>
                    <a:pt x="47" y="497"/>
                    <a:pt x="0" y="672"/>
                    <a:pt x="0" y="859"/>
                  </a:cubicBezTo>
                  <a:cubicBezTo>
                    <a:pt x="0" y="941"/>
                    <a:pt x="12" y="1023"/>
                    <a:pt x="24" y="1117"/>
                  </a:cubicBezTo>
                  <a:cubicBezTo>
                    <a:pt x="24" y="1152"/>
                    <a:pt x="35" y="1187"/>
                    <a:pt x="47" y="1234"/>
                  </a:cubicBezTo>
                  <a:cubicBezTo>
                    <a:pt x="47" y="1281"/>
                    <a:pt x="59" y="1328"/>
                    <a:pt x="71" y="1374"/>
                  </a:cubicBezTo>
                  <a:cubicBezTo>
                    <a:pt x="94" y="1456"/>
                    <a:pt x="117" y="1538"/>
                    <a:pt x="152" y="1609"/>
                  </a:cubicBezTo>
                  <a:cubicBezTo>
                    <a:pt x="176" y="1690"/>
                    <a:pt x="211" y="1749"/>
                    <a:pt x="211" y="1749"/>
                  </a:cubicBezTo>
                  <a:cubicBezTo>
                    <a:pt x="234" y="1807"/>
                    <a:pt x="258" y="1854"/>
                    <a:pt x="281" y="1913"/>
                  </a:cubicBezTo>
                  <a:cubicBezTo>
                    <a:pt x="328" y="1995"/>
                    <a:pt x="387" y="2077"/>
                    <a:pt x="457" y="2147"/>
                  </a:cubicBezTo>
                  <a:cubicBezTo>
                    <a:pt x="562" y="2276"/>
                    <a:pt x="703" y="2369"/>
                    <a:pt x="866" y="2416"/>
                  </a:cubicBezTo>
                  <a:cubicBezTo>
                    <a:pt x="926" y="2432"/>
                    <a:pt x="988" y="2441"/>
                    <a:pt x="1051" y="2441"/>
                  </a:cubicBezTo>
                  <a:cubicBezTo>
                    <a:pt x="1123" y="2441"/>
                    <a:pt x="1195" y="2429"/>
                    <a:pt x="1264" y="2404"/>
                  </a:cubicBezTo>
                  <a:cubicBezTo>
                    <a:pt x="1428" y="2358"/>
                    <a:pt x="1580" y="2252"/>
                    <a:pt x="1662" y="2100"/>
                  </a:cubicBezTo>
                  <a:cubicBezTo>
                    <a:pt x="1744" y="1983"/>
                    <a:pt x="1791" y="1843"/>
                    <a:pt x="1803" y="1702"/>
                  </a:cubicBezTo>
                  <a:cubicBezTo>
                    <a:pt x="1803" y="1700"/>
                    <a:pt x="1803" y="1697"/>
                    <a:pt x="1804" y="1695"/>
                  </a:cubicBezTo>
                  <a:lnTo>
                    <a:pt x="1804" y="1695"/>
                  </a:lnTo>
                  <a:cubicBezTo>
                    <a:pt x="1816" y="1736"/>
                    <a:pt x="1827" y="1777"/>
                    <a:pt x="1838" y="1819"/>
                  </a:cubicBezTo>
                  <a:cubicBezTo>
                    <a:pt x="1908" y="1456"/>
                    <a:pt x="1955" y="1129"/>
                    <a:pt x="1850" y="754"/>
                  </a:cubicBezTo>
                  <a:cubicBezTo>
                    <a:pt x="1817" y="636"/>
                    <a:pt x="1765" y="525"/>
                    <a:pt x="1697" y="427"/>
                  </a:cubicBezTo>
                  <a:lnTo>
                    <a:pt x="1697" y="427"/>
                  </a:lnTo>
                  <a:cubicBezTo>
                    <a:pt x="1697" y="423"/>
                    <a:pt x="1697" y="419"/>
                    <a:pt x="1697" y="415"/>
                  </a:cubicBezTo>
                  <a:cubicBezTo>
                    <a:pt x="1697" y="344"/>
                    <a:pt x="1709" y="263"/>
                    <a:pt x="1744" y="204"/>
                  </a:cubicBezTo>
                  <a:cubicBezTo>
                    <a:pt x="1779" y="122"/>
                    <a:pt x="1838" y="64"/>
                    <a:pt x="1920" y="40"/>
                  </a:cubicBezTo>
                  <a:cubicBezTo>
                    <a:pt x="1906" y="39"/>
                    <a:pt x="1893" y="38"/>
                    <a:pt x="1880" y="38"/>
                  </a:cubicBezTo>
                  <a:cubicBezTo>
                    <a:pt x="1791" y="38"/>
                    <a:pt x="1712" y="71"/>
                    <a:pt x="1651" y="122"/>
                  </a:cubicBezTo>
                  <a:cubicBezTo>
                    <a:pt x="1604" y="162"/>
                    <a:pt x="1566" y="201"/>
                    <a:pt x="1532" y="245"/>
                  </a:cubicBezTo>
                  <a:lnTo>
                    <a:pt x="1532" y="245"/>
                  </a:lnTo>
                  <a:cubicBezTo>
                    <a:pt x="1525" y="239"/>
                    <a:pt x="1518" y="233"/>
                    <a:pt x="1510" y="227"/>
                  </a:cubicBezTo>
                  <a:cubicBezTo>
                    <a:pt x="1326" y="74"/>
                    <a:pt x="1096" y="1"/>
                    <a:pt x="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371000" y="1144600"/>
              <a:ext cx="79900" cy="148950"/>
            </a:xfrm>
            <a:custGeom>
              <a:avLst/>
              <a:gdLst/>
              <a:ahLst/>
              <a:cxnLst/>
              <a:rect l="l" t="t" r="r" b="b"/>
              <a:pathLst>
                <a:path w="3196" h="5958" extrusionOk="0">
                  <a:moveTo>
                    <a:pt x="2084" y="0"/>
                  </a:moveTo>
                  <a:cubicBezTo>
                    <a:pt x="2131" y="375"/>
                    <a:pt x="2166" y="691"/>
                    <a:pt x="2201" y="1007"/>
                  </a:cubicBezTo>
                  <a:cubicBezTo>
                    <a:pt x="2236" y="1323"/>
                    <a:pt x="2283" y="1662"/>
                    <a:pt x="2330" y="2072"/>
                  </a:cubicBezTo>
                  <a:cubicBezTo>
                    <a:pt x="2330" y="2107"/>
                    <a:pt x="2330" y="2130"/>
                    <a:pt x="2330" y="2166"/>
                  </a:cubicBezTo>
                  <a:cubicBezTo>
                    <a:pt x="2330" y="2189"/>
                    <a:pt x="2330" y="2201"/>
                    <a:pt x="2330" y="2212"/>
                  </a:cubicBezTo>
                  <a:lnTo>
                    <a:pt x="2330" y="2236"/>
                  </a:lnTo>
                  <a:cubicBezTo>
                    <a:pt x="2306" y="2224"/>
                    <a:pt x="2271" y="2212"/>
                    <a:pt x="2248" y="2201"/>
                  </a:cubicBezTo>
                  <a:cubicBezTo>
                    <a:pt x="2201" y="2177"/>
                    <a:pt x="2154" y="2142"/>
                    <a:pt x="2072" y="2095"/>
                  </a:cubicBezTo>
                  <a:lnTo>
                    <a:pt x="1862" y="1967"/>
                  </a:lnTo>
                  <a:lnTo>
                    <a:pt x="1136" y="1510"/>
                  </a:lnTo>
                  <a:lnTo>
                    <a:pt x="328" y="995"/>
                  </a:lnTo>
                  <a:lnTo>
                    <a:pt x="47" y="808"/>
                  </a:lnTo>
                  <a:lnTo>
                    <a:pt x="12" y="796"/>
                  </a:lnTo>
                  <a:lnTo>
                    <a:pt x="1" y="784"/>
                  </a:lnTo>
                  <a:lnTo>
                    <a:pt x="1" y="796"/>
                  </a:lnTo>
                  <a:lnTo>
                    <a:pt x="24" y="843"/>
                  </a:lnTo>
                  <a:lnTo>
                    <a:pt x="59" y="925"/>
                  </a:lnTo>
                  <a:lnTo>
                    <a:pt x="492" y="1838"/>
                  </a:lnTo>
                  <a:lnTo>
                    <a:pt x="960" y="2833"/>
                  </a:lnTo>
                  <a:lnTo>
                    <a:pt x="1230" y="3418"/>
                  </a:lnTo>
                  <a:cubicBezTo>
                    <a:pt x="1300" y="3558"/>
                    <a:pt x="1370" y="3710"/>
                    <a:pt x="1429" y="3851"/>
                  </a:cubicBezTo>
                  <a:cubicBezTo>
                    <a:pt x="1452" y="3898"/>
                    <a:pt x="1475" y="3945"/>
                    <a:pt x="1499" y="4003"/>
                  </a:cubicBezTo>
                  <a:lnTo>
                    <a:pt x="1534" y="4073"/>
                  </a:lnTo>
                  <a:cubicBezTo>
                    <a:pt x="1546" y="4097"/>
                    <a:pt x="1557" y="4085"/>
                    <a:pt x="1569" y="4097"/>
                  </a:cubicBezTo>
                  <a:lnTo>
                    <a:pt x="1698" y="4190"/>
                  </a:lnTo>
                  <a:lnTo>
                    <a:pt x="1768" y="4237"/>
                  </a:lnTo>
                  <a:lnTo>
                    <a:pt x="1791" y="4249"/>
                  </a:lnTo>
                  <a:lnTo>
                    <a:pt x="1791" y="3956"/>
                  </a:lnTo>
                  <a:cubicBezTo>
                    <a:pt x="1787" y="3948"/>
                    <a:pt x="1784" y="3946"/>
                    <a:pt x="1780" y="3946"/>
                  </a:cubicBezTo>
                  <a:cubicBezTo>
                    <a:pt x="1772" y="3946"/>
                    <a:pt x="1764" y="3956"/>
                    <a:pt x="1756" y="3956"/>
                  </a:cubicBezTo>
                  <a:lnTo>
                    <a:pt x="1791" y="3933"/>
                  </a:lnTo>
                  <a:lnTo>
                    <a:pt x="2037" y="3792"/>
                  </a:lnTo>
                  <a:lnTo>
                    <a:pt x="2084" y="3816"/>
                  </a:lnTo>
                  <a:cubicBezTo>
                    <a:pt x="2088" y="3820"/>
                    <a:pt x="2090" y="3821"/>
                    <a:pt x="2092" y="3821"/>
                  </a:cubicBezTo>
                  <a:cubicBezTo>
                    <a:pt x="2096" y="3821"/>
                    <a:pt x="2096" y="3816"/>
                    <a:pt x="2096" y="3816"/>
                  </a:cubicBezTo>
                  <a:lnTo>
                    <a:pt x="2119" y="3816"/>
                  </a:lnTo>
                  <a:cubicBezTo>
                    <a:pt x="2189" y="3851"/>
                    <a:pt x="2236" y="3886"/>
                    <a:pt x="2271" y="3945"/>
                  </a:cubicBezTo>
                  <a:cubicBezTo>
                    <a:pt x="2306" y="3991"/>
                    <a:pt x="2330" y="4038"/>
                    <a:pt x="2365" y="4085"/>
                  </a:cubicBezTo>
                  <a:cubicBezTo>
                    <a:pt x="2400" y="4167"/>
                    <a:pt x="2447" y="4261"/>
                    <a:pt x="2482" y="4342"/>
                  </a:cubicBezTo>
                  <a:cubicBezTo>
                    <a:pt x="2529" y="4424"/>
                    <a:pt x="2564" y="4506"/>
                    <a:pt x="2587" y="4588"/>
                  </a:cubicBezTo>
                  <a:cubicBezTo>
                    <a:pt x="2657" y="4740"/>
                    <a:pt x="2716" y="4893"/>
                    <a:pt x="2763" y="5033"/>
                  </a:cubicBezTo>
                  <a:cubicBezTo>
                    <a:pt x="2880" y="5326"/>
                    <a:pt x="2892" y="5653"/>
                    <a:pt x="2810" y="5958"/>
                  </a:cubicBezTo>
                  <a:cubicBezTo>
                    <a:pt x="3067" y="5688"/>
                    <a:pt x="3196" y="5337"/>
                    <a:pt x="3172" y="4963"/>
                  </a:cubicBezTo>
                  <a:cubicBezTo>
                    <a:pt x="3172" y="4776"/>
                    <a:pt x="3137" y="4600"/>
                    <a:pt x="3091" y="4413"/>
                  </a:cubicBezTo>
                  <a:cubicBezTo>
                    <a:pt x="3032" y="4214"/>
                    <a:pt x="2962" y="4015"/>
                    <a:pt x="2868" y="3816"/>
                  </a:cubicBezTo>
                  <a:cubicBezTo>
                    <a:pt x="2833" y="3746"/>
                    <a:pt x="2786" y="3675"/>
                    <a:pt x="2739" y="3605"/>
                  </a:cubicBezTo>
                  <a:cubicBezTo>
                    <a:pt x="2693" y="3547"/>
                    <a:pt x="2646" y="3488"/>
                    <a:pt x="2587" y="3441"/>
                  </a:cubicBezTo>
                  <a:cubicBezTo>
                    <a:pt x="2505" y="3359"/>
                    <a:pt x="2400" y="3301"/>
                    <a:pt x="2283" y="3266"/>
                  </a:cubicBezTo>
                  <a:cubicBezTo>
                    <a:pt x="2236" y="3254"/>
                    <a:pt x="2178" y="3242"/>
                    <a:pt x="2131" y="3242"/>
                  </a:cubicBezTo>
                  <a:cubicBezTo>
                    <a:pt x="2072" y="3242"/>
                    <a:pt x="2025" y="3254"/>
                    <a:pt x="1967" y="3266"/>
                  </a:cubicBezTo>
                  <a:cubicBezTo>
                    <a:pt x="1944" y="3266"/>
                    <a:pt x="1908" y="3277"/>
                    <a:pt x="1885" y="3289"/>
                  </a:cubicBezTo>
                  <a:lnTo>
                    <a:pt x="1850" y="3313"/>
                  </a:lnTo>
                  <a:lnTo>
                    <a:pt x="1826" y="3324"/>
                  </a:lnTo>
                  <a:cubicBezTo>
                    <a:pt x="1803" y="3277"/>
                    <a:pt x="1780" y="3219"/>
                    <a:pt x="1756" y="3172"/>
                  </a:cubicBezTo>
                  <a:lnTo>
                    <a:pt x="1475" y="2587"/>
                  </a:lnTo>
                  <a:cubicBezTo>
                    <a:pt x="1440" y="2505"/>
                    <a:pt x="1405" y="2411"/>
                    <a:pt x="1358" y="2341"/>
                  </a:cubicBezTo>
                  <a:lnTo>
                    <a:pt x="1358" y="2318"/>
                  </a:lnTo>
                  <a:lnTo>
                    <a:pt x="1557" y="2446"/>
                  </a:lnTo>
                  <a:lnTo>
                    <a:pt x="1768" y="2587"/>
                  </a:lnTo>
                  <a:cubicBezTo>
                    <a:pt x="1838" y="2634"/>
                    <a:pt x="1908" y="2669"/>
                    <a:pt x="1979" y="2716"/>
                  </a:cubicBezTo>
                  <a:cubicBezTo>
                    <a:pt x="2061" y="2751"/>
                    <a:pt x="2142" y="2786"/>
                    <a:pt x="2224" y="2798"/>
                  </a:cubicBezTo>
                  <a:cubicBezTo>
                    <a:pt x="2266" y="2808"/>
                    <a:pt x="2311" y="2814"/>
                    <a:pt x="2357" y="2814"/>
                  </a:cubicBezTo>
                  <a:cubicBezTo>
                    <a:pt x="2413" y="2814"/>
                    <a:pt x="2471" y="2805"/>
                    <a:pt x="2529" y="2786"/>
                  </a:cubicBezTo>
                  <a:cubicBezTo>
                    <a:pt x="2681" y="2739"/>
                    <a:pt x="2810" y="2610"/>
                    <a:pt x="2868" y="2458"/>
                  </a:cubicBezTo>
                  <a:cubicBezTo>
                    <a:pt x="2880" y="2423"/>
                    <a:pt x="2880" y="2388"/>
                    <a:pt x="2892" y="2353"/>
                  </a:cubicBezTo>
                  <a:cubicBezTo>
                    <a:pt x="2892" y="2329"/>
                    <a:pt x="2903" y="2306"/>
                    <a:pt x="2903" y="2283"/>
                  </a:cubicBezTo>
                  <a:cubicBezTo>
                    <a:pt x="2915" y="2259"/>
                    <a:pt x="2903" y="2201"/>
                    <a:pt x="2903" y="2166"/>
                  </a:cubicBezTo>
                  <a:cubicBezTo>
                    <a:pt x="2903" y="2107"/>
                    <a:pt x="2903" y="2060"/>
                    <a:pt x="2892" y="2002"/>
                  </a:cubicBezTo>
                  <a:cubicBezTo>
                    <a:pt x="2845" y="1615"/>
                    <a:pt x="2751" y="1253"/>
                    <a:pt x="2599" y="901"/>
                  </a:cubicBezTo>
                  <a:cubicBezTo>
                    <a:pt x="2458" y="574"/>
                    <a:pt x="2283" y="281"/>
                    <a:pt x="2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378900" y="1391925"/>
              <a:ext cx="83425" cy="191775"/>
            </a:xfrm>
            <a:custGeom>
              <a:avLst/>
              <a:gdLst/>
              <a:ahLst/>
              <a:cxnLst/>
              <a:rect l="l" t="t" r="r" b="b"/>
              <a:pathLst>
                <a:path w="3337" h="7671" extrusionOk="0">
                  <a:moveTo>
                    <a:pt x="750" y="1"/>
                  </a:moveTo>
                  <a:cubicBezTo>
                    <a:pt x="633" y="1"/>
                    <a:pt x="516" y="19"/>
                    <a:pt x="399" y="56"/>
                  </a:cubicBezTo>
                  <a:cubicBezTo>
                    <a:pt x="223" y="126"/>
                    <a:pt x="83" y="255"/>
                    <a:pt x="1" y="430"/>
                  </a:cubicBezTo>
                  <a:cubicBezTo>
                    <a:pt x="107" y="353"/>
                    <a:pt x="238" y="307"/>
                    <a:pt x="373" y="307"/>
                  </a:cubicBezTo>
                  <a:cubicBezTo>
                    <a:pt x="401" y="307"/>
                    <a:pt x="429" y="309"/>
                    <a:pt x="457" y="313"/>
                  </a:cubicBezTo>
                  <a:cubicBezTo>
                    <a:pt x="598" y="325"/>
                    <a:pt x="726" y="372"/>
                    <a:pt x="855" y="442"/>
                  </a:cubicBezTo>
                  <a:cubicBezTo>
                    <a:pt x="972" y="500"/>
                    <a:pt x="1077" y="594"/>
                    <a:pt x="1183" y="699"/>
                  </a:cubicBezTo>
                  <a:cubicBezTo>
                    <a:pt x="1276" y="793"/>
                    <a:pt x="1358" y="922"/>
                    <a:pt x="1393" y="1074"/>
                  </a:cubicBezTo>
                  <a:cubicBezTo>
                    <a:pt x="1405" y="1144"/>
                    <a:pt x="1417" y="1226"/>
                    <a:pt x="1417" y="1296"/>
                  </a:cubicBezTo>
                  <a:cubicBezTo>
                    <a:pt x="1405" y="1449"/>
                    <a:pt x="1370" y="1601"/>
                    <a:pt x="1300" y="1741"/>
                  </a:cubicBezTo>
                  <a:cubicBezTo>
                    <a:pt x="1241" y="1858"/>
                    <a:pt x="1159" y="1975"/>
                    <a:pt x="1066" y="2081"/>
                  </a:cubicBezTo>
                  <a:lnTo>
                    <a:pt x="1031" y="2127"/>
                  </a:lnTo>
                  <a:cubicBezTo>
                    <a:pt x="1007" y="2139"/>
                    <a:pt x="995" y="2162"/>
                    <a:pt x="972" y="2174"/>
                  </a:cubicBezTo>
                  <a:cubicBezTo>
                    <a:pt x="914" y="2221"/>
                    <a:pt x="867" y="2268"/>
                    <a:pt x="797" y="2326"/>
                  </a:cubicBezTo>
                  <a:lnTo>
                    <a:pt x="551" y="2467"/>
                  </a:lnTo>
                  <a:cubicBezTo>
                    <a:pt x="504" y="2502"/>
                    <a:pt x="457" y="2525"/>
                    <a:pt x="410" y="2537"/>
                  </a:cubicBezTo>
                  <a:cubicBezTo>
                    <a:pt x="399" y="2549"/>
                    <a:pt x="387" y="2549"/>
                    <a:pt x="375" y="2560"/>
                  </a:cubicBezTo>
                  <a:lnTo>
                    <a:pt x="375" y="2572"/>
                  </a:lnTo>
                  <a:lnTo>
                    <a:pt x="387" y="2607"/>
                  </a:lnTo>
                  <a:lnTo>
                    <a:pt x="457" y="2806"/>
                  </a:lnTo>
                  <a:cubicBezTo>
                    <a:pt x="469" y="2830"/>
                    <a:pt x="469" y="2830"/>
                    <a:pt x="469" y="2830"/>
                  </a:cubicBezTo>
                  <a:cubicBezTo>
                    <a:pt x="469" y="2830"/>
                    <a:pt x="492" y="2923"/>
                    <a:pt x="539" y="3064"/>
                  </a:cubicBezTo>
                  <a:lnTo>
                    <a:pt x="551" y="3087"/>
                  </a:lnTo>
                  <a:lnTo>
                    <a:pt x="551" y="3099"/>
                  </a:lnTo>
                  <a:lnTo>
                    <a:pt x="586" y="3087"/>
                  </a:lnTo>
                  <a:lnTo>
                    <a:pt x="808" y="3087"/>
                  </a:lnTo>
                  <a:lnTo>
                    <a:pt x="1019" y="3099"/>
                  </a:lnTo>
                  <a:cubicBezTo>
                    <a:pt x="1054" y="3099"/>
                    <a:pt x="1089" y="3099"/>
                    <a:pt x="1124" y="3111"/>
                  </a:cubicBezTo>
                  <a:lnTo>
                    <a:pt x="1159" y="3122"/>
                  </a:lnTo>
                  <a:lnTo>
                    <a:pt x="1183" y="3122"/>
                  </a:lnTo>
                  <a:lnTo>
                    <a:pt x="1300" y="3169"/>
                  </a:lnTo>
                  <a:cubicBezTo>
                    <a:pt x="1358" y="3204"/>
                    <a:pt x="1429" y="3239"/>
                    <a:pt x="1487" y="3286"/>
                  </a:cubicBezTo>
                  <a:lnTo>
                    <a:pt x="1569" y="3345"/>
                  </a:lnTo>
                  <a:lnTo>
                    <a:pt x="1628" y="3403"/>
                  </a:lnTo>
                  <a:cubicBezTo>
                    <a:pt x="1663" y="3438"/>
                    <a:pt x="1698" y="3473"/>
                    <a:pt x="1733" y="3508"/>
                  </a:cubicBezTo>
                  <a:cubicBezTo>
                    <a:pt x="1756" y="3544"/>
                    <a:pt x="1791" y="3567"/>
                    <a:pt x="1803" y="3590"/>
                  </a:cubicBezTo>
                  <a:lnTo>
                    <a:pt x="1850" y="3649"/>
                  </a:lnTo>
                  <a:lnTo>
                    <a:pt x="1885" y="3696"/>
                  </a:lnTo>
                  <a:cubicBezTo>
                    <a:pt x="1932" y="3778"/>
                    <a:pt x="1967" y="3860"/>
                    <a:pt x="2002" y="3942"/>
                  </a:cubicBezTo>
                  <a:cubicBezTo>
                    <a:pt x="2084" y="4140"/>
                    <a:pt x="2096" y="4363"/>
                    <a:pt x="2049" y="4562"/>
                  </a:cubicBezTo>
                  <a:cubicBezTo>
                    <a:pt x="2025" y="4679"/>
                    <a:pt x="1944" y="4843"/>
                    <a:pt x="1885" y="5053"/>
                  </a:cubicBezTo>
                  <a:cubicBezTo>
                    <a:pt x="1862" y="5182"/>
                    <a:pt x="1862" y="5311"/>
                    <a:pt x="1885" y="5440"/>
                  </a:cubicBezTo>
                  <a:cubicBezTo>
                    <a:pt x="1920" y="5580"/>
                    <a:pt x="2002" y="5709"/>
                    <a:pt x="2119" y="5802"/>
                  </a:cubicBezTo>
                  <a:cubicBezTo>
                    <a:pt x="2201" y="5873"/>
                    <a:pt x="2295" y="5931"/>
                    <a:pt x="2388" y="5978"/>
                  </a:cubicBezTo>
                  <a:cubicBezTo>
                    <a:pt x="2447" y="6001"/>
                    <a:pt x="2494" y="6037"/>
                    <a:pt x="2552" y="6083"/>
                  </a:cubicBezTo>
                  <a:cubicBezTo>
                    <a:pt x="2622" y="6142"/>
                    <a:pt x="2669" y="6224"/>
                    <a:pt x="2693" y="6306"/>
                  </a:cubicBezTo>
                  <a:cubicBezTo>
                    <a:pt x="2728" y="6411"/>
                    <a:pt x="2728" y="6528"/>
                    <a:pt x="2704" y="6633"/>
                  </a:cubicBezTo>
                  <a:cubicBezTo>
                    <a:pt x="2681" y="6715"/>
                    <a:pt x="2657" y="6797"/>
                    <a:pt x="2611" y="6879"/>
                  </a:cubicBezTo>
                  <a:cubicBezTo>
                    <a:pt x="2564" y="6961"/>
                    <a:pt x="2482" y="7031"/>
                    <a:pt x="2388" y="7078"/>
                  </a:cubicBezTo>
                  <a:cubicBezTo>
                    <a:pt x="2332" y="7101"/>
                    <a:pt x="2275" y="7111"/>
                    <a:pt x="2219" y="7111"/>
                  </a:cubicBezTo>
                  <a:cubicBezTo>
                    <a:pt x="2040" y="7111"/>
                    <a:pt x="1864" y="7007"/>
                    <a:pt x="1721" y="6856"/>
                  </a:cubicBezTo>
                  <a:cubicBezTo>
                    <a:pt x="1616" y="6762"/>
                    <a:pt x="1546" y="6645"/>
                    <a:pt x="1499" y="6516"/>
                  </a:cubicBezTo>
                  <a:cubicBezTo>
                    <a:pt x="1440" y="6364"/>
                    <a:pt x="1440" y="6189"/>
                    <a:pt x="1499" y="6037"/>
                  </a:cubicBezTo>
                  <a:lnTo>
                    <a:pt x="1499" y="6037"/>
                  </a:lnTo>
                  <a:cubicBezTo>
                    <a:pt x="1358" y="6165"/>
                    <a:pt x="1276" y="6341"/>
                    <a:pt x="1253" y="6540"/>
                  </a:cubicBezTo>
                  <a:cubicBezTo>
                    <a:pt x="1230" y="6949"/>
                    <a:pt x="1440" y="7347"/>
                    <a:pt x="1803" y="7546"/>
                  </a:cubicBezTo>
                  <a:cubicBezTo>
                    <a:pt x="1946" y="7628"/>
                    <a:pt x="2106" y="7670"/>
                    <a:pt x="2267" y="7670"/>
                  </a:cubicBezTo>
                  <a:cubicBezTo>
                    <a:pt x="2382" y="7670"/>
                    <a:pt x="2498" y="7649"/>
                    <a:pt x="2611" y="7605"/>
                  </a:cubicBezTo>
                  <a:cubicBezTo>
                    <a:pt x="2810" y="7511"/>
                    <a:pt x="2973" y="7371"/>
                    <a:pt x="3091" y="7172"/>
                  </a:cubicBezTo>
                  <a:cubicBezTo>
                    <a:pt x="3278" y="6868"/>
                    <a:pt x="3336" y="6505"/>
                    <a:pt x="3254" y="6165"/>
                  </a:cubicBezTo>
                  <a:cubicBezTo>
                    <a:pt x="3196" y="5955"/>
                    <a:pt x="3079" y="5767"/>
                    <a:pt x="2915" y="5639"/>
                  </a:cubicBezTo>
                  <a:cubicBezTo>
                    <a:pt x="2833" y="5568"/>
                    <a:pt x="2751" y="5522"/>
                    <a:pt x="2657" y="5475"/>
                  </a:cubicBezTo>
                  <a:cubicBezTo>
                    <a:pt x="2599" y="5440"/>
                    <a:pt x="2540" y="5405"/>
                    <a:pt x="2494" y="5369"/>
                  </a:cubicBezTo>
                  <a:cubicBezTo>
                    <a:pt x="2470" y="5358"/>
                    <a:pt x="2459" y="5334"/>
                    <a:pt x="2447" y="5299"/>
                  </a:cubicBezTo>
                  <a:cubicBezTo>
                    <a:pt x="2435" y="5264"/>
                    <a:pt x="2435" y="5217"/>
                    <a:pt x="2447" y="5182"/>
                  </a:cubicBezTo>
                  <a:cubicBezTo>
                    <a:pt x="2470" y="5100"/>
                    <a:pt x="2482" y="5042"/>
                    <a:pt x="2517" y="4971"/>
                  </a:cubicBezTo>
                  <a:cubicBezTo>
                    <a:pt x="2552" y="4890"/>
                    <a:pt x="2576" y="4796"/>
                    <a:pt x="2599" y="4714"/>
                  </a:cubicBezTo>
                  <a:cubicBezTo>
                    <a:pt x="2681" y="4386"/>
                    <a:pt x="2657" y="4047"/>
                    <a:pt x="2529" y="3743"/>
                  </a:cubicBezTo>
                  <a:cubicBezTo>
                    <a:pt x="2494" y="3649"/>
                    <a:pt x="2459" y="3567"/>
                    <a:pt x="2412" y="3485"/>
                  </a:cubicBezTo>
                  <a:cubicBezTo>
                    <a:pt x="2400" y="3450"/>
                    <a:pt x="2377" y="3415"/>
                    <a:pt x="2353" y="3391"/>
                  </a:cubicBezTo>
                  <a:lnTo>
                    <a:pt x="2318" y="3321"/>
                  </a:lnTo>
                  <a:lnTo>
                    <a:pt x="2260" y="3239"/>
                  </a:lnTo>
                  <a:cubicBezTo>
                    <a:pt x="2224" y="3204"/>
                    <a:pt x="2189" y="3169"/>
                    <a:pt x="2154" y="3122"/>
                  </a:cubicBezTo>
                  <a:cubicBezTo>
                    <a:pt x="2107" y="3075"/>
                    <a:pt x="2061" y="3029"/>
                    <a:pt x="2014" y="2982"/>
                  </a:cubicBezTo>
                  <a:lnTo>
                    <a:pt x="1920" y="2900"/>
                  </a:lnTo>
                  <a:lnTo>
                    <a:pt x="1815" y="2818"/>
                  </a:lnTo>
                  <a:cubicBezTo>
                    <a:pt x="1721" y="2759"/>
                    <a:pt x="1628" y="2701"/>
                    <a:pt x="1534" y="2654"/>
                  </a:cubicBezTo>
                  <a:lnTo>
                    <a:pt x="1370" y="2584"/>
                  </a:lnTo>
                  <a:lnTo>
                    <a:pt x="1347" y="2572"/>
                  </a:lnTo>
                  <a:lnTo>
                    <a:pt x="1358" y="2572"/>
                  </a:lnTo>
                  <a:lnTo>
                    <a:pt x="1382" y="2549"/>
                  </a:lnTo>
                  <a:lnTo>
                    <a:pt x="1475" y="2455"/>
                  </a:lnTo>
                  <a:cubicBezTo>
                    <a:pt x="1604" y="2303"/>
                    <a:pt x="1709" y="2139"/>
                    <a:pt x="1803" y="1975"/>
                  </a:cubicBezTo>
                  <a:cubicBezTo>
                    <a:pt x="1897" y="1765"/>
                    <a:pt x="1955" y="1530"/>
                    <a:pt x="1967" y="1296"/>
                  </a:cubicBezTo>
                  <a:cubicBezTo>
                    <a:pt x="1967" y="1168"/>
                    <a:pt x="1955" y="1027"/>
                    <a:pt x="1920" y="910"/>
                  </a:cubicBezTo>
                  <a:cubicBezTo>
                    <a:pt x="1862" y="664"/>
                    <a:pt x="1709" y="442"/>
                    <a:pt x="1510" y="290"/>
                  </a:cubicBezTo>
                  <a:cubicBezTo>
                    <a:pt x="1347" y="149"/>
                    <a:pt x="1159" y="67"/>
                    <a:pt x="960" y="21"/>
                  </a:cubicBezTo>
                  <a:cubicBezTo>
                    <a:pt x="890" y="7"/>
                    <a:pt x="820" y="1"/>
                    <a:pt x="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5335900" y="1690050"/>
              <a:ext cx="85750" cy="143750"/>
            </a:xfrm>
            <a:custGeom>
              <a:avLst/>
              <a:gdLst/>
              <a:ahLst/>
              <a:cxnLst/>
              <a:rect l="l" t="t" r="r" b="b"/>
              <a:pathLst>
                <a:path w="3430" h="5750" extrusionOk="0">
                  <a:moveTo>
                    <a:pt x="1390" y="1"/>
                  </a:moveTo>
                  <a:cubicBezTo>
                    <a:pt x="1340" y="1"/>
                    <a:pt x="1290" y="4"/>
                    <a:pt x="1241" y="10"/>
                  </a:cubicBezTo>
                  <a:cubicBezTo>
                    <a:pt x="784" y="57"/>
                    <a:pt x="386" y="326"/>
                    <a:pt x="187" y="736"/>
                  </a:cubicBezTo>
                  <a:cubicBezTo>
                    <a:pt x="129" y="853"/>
                    <a:pt x="82" y="970"/>
                    <a:pt x="59" y="1099"/>
                  </a:cubicBezTo>
                  <a:cubicBezTo>
                    <a:pt x="0" y="1321"/>
                    <a:pt x="0" y="1567"/>
                    <a:pt x="47" y="1789"/>
                  </a:cubicBezTo>
                  <a:cubicBezTo>
                    <a:pt x="82" y="2012"/>
                    <a:pt x="176" y="2222"/>
                    <a:pt x="304" y="2410"/>
                  </a:cubicBezTo>
                  <a:cubicBezTo>
                    <a:pt x="457" y="2609"/>
                    <a:pt x="656" y="2773"/>
                    <a:pt x="866" y="2901"/>
                  </a:cubicBezTo>
                  <a:cubicBezTo>
                    <a:pt x="1042" y="3007"/>
                    <a:pt x="1206" y="3089"/>
                    <a:pt x="1381" y="3159"/>
                  </a:cubicBezTo>
                  <a:lnTo>
                    <a:pt x="1604" y="3241"/>
                  </a:lnTo>
                  <a:lnTo>
                    <a:pt x="1767" y="3311"/>
                  </a:lnTo>
                  <a:cubicBezTo>
                    <a:pt x="1908" y="3369"/>
                    <a:pt x="2037" y="3428"/>
                    <a:pt x="2165" y="3498"/>
                  </a:cubicBezTo>
                  <a:cubicBezTo>
                    <a:pt x="2306" y="3580"/>
                    <a:pt x="2446" y="3674"/>
                    <a:pt x="2563" y="3791"/>
                  </a:cubicBezTo>
                  <a:cubicBezTo>
                    <a:pt x="2669" y="3884"/>
                    <a:pt x="2751" y="4001"/>
                    <a:pt x="2797" y="4130"/>
                  </a:cubicBezTo>
                  <a:cubicBezTo>
                    <a:pt x="2856" y="4317"/>
                    <a:pt x="2833" y="4516"/>
                    <a:pt x="2727" y="4680"/>
                  </a:cubicBezTo>
                  <a:cubicBezTo>
                    <a:pt x="2669" y="4786"/>
                    <a:pt x="2587" y="4891"/>
                    <a:pt x="2481" y="4961"/>
                  </a:cubicBezTo>
                  <a:cubicBezTo>
                    <a:pt x="2353" y="5067"/>
                    <a:pt x="2212" y="5148"/>
                    <a:pt x="2060" y="5195"/>
                  </a:cubicBezTo>
                  <a:cubicBezTo>
                    <a:pt x="1920" y="5254"/>
                    <a:pt x="1767" y="5289"/>
                    <a:pt x="1627" y="5324"/>
                  </a:cubicBezTo>
                  <a:cubicBezTo>
                    <a:pt x="1323" y="5383"/>
                    <a:pt x="1007" y="5418"/>
                    <a:pt x="632" y="5465"/>
                  </a:cubicBezTo>
                  <a:cubicBezTo>
                    <a:pt x="960" y="5605"/>
                    <a:pt x="1299" y="5699"/>
                    <a:pt x="1639" y="5745"/>
                  </a:cubicBezTo>
                  <a:cubicBezTo>
                    <a:pt x="1686" y="5748"/>
                    <a:pt x="1733" y="5750"/>
                    <a:pt x="1781" y="5750"/>
                  </a:cubicBezTo>
                  <a:cubicBezTo>
                    <a:pt x="1925" y="5750"/>
                    <a:pt x="2072" y="5737"/>
                    <a:pt x="2212" y="5710"/>
                  </a:cubicBezTo>
                  <a:cubicBezTo>
                    <a:pt x="2435" y="5663"/>
                    <a:pt x="2657" y="5558"/>
                    <a:pt x="2844" y="5418"/>
                  </a:cubicBezTo>
                  <a:cubicBezTo>
                    <a:pt x="2996" y="5301"/>
                    <a:pt x="3125" y="5148"/>
                    <a:pt x="3230" y="4973"/>
                  </a:cubicBezTo>
                  <a:cubicBezTo>
                    <a:pt x="3312" y="4844"/>
                    <a:pt x="3371" y="4692"/>
                    <a:pt x="3394" y="4540"/>
                  </a:cubicBezTo>
                  <a:cubicBezTo>
                    <a:pt x="3429" y="4341"/>
                    <a:pt x="3406" y="4142"/>
                    <a:pt x="3348" y="3955"/>
                  </a:cubicBezTo>
                  <a:cubicBezTo>
                    <a:pt x="3266" y="3744"/>
                    <a:pt x="3137" y="3545"/>
                    <a:pt x="2973" y="3393"/>
                  </a:cubicBezTo>
                  <a:cubicBezTo>
                    <a:pt x="2821" y="3241"/>
                    <a:pt x="2634" y="3100"/>
                    <a:pt x="2446" y="2995"/>
                  </a:cubicBezTo>
                  <a:cubicBezTo>
                    <a:pt x="2294" y="2913"/>
                    <a:pt x="2142" y="2843"/>
                    <a:pt x="1990" y="2784"/>
                  </a:cubicBezTo>
                  <a:lnTo>
                    <a:pt x="1814" y="2714"/>
                  </a:lnTo>
                  <a:lnTo>
                    <a:pt x="1615" y="2644"/>
                  </a:lnTo>
                  <a:cubicBezTo>
                    <a:pt x="1463" y="2574"/>
                    <a:pt x="1311" y="2503"/>
                    <a:pt x="1171" y="2421"/>
                  </a:cubicBezTo>
                  <a:cubicBezTo>
                    <a:pt x="1018" y="2328"/>
                    <a:pt x="878" y="2211"/>
                    <a:pt x="773" y="2070"/>
                  </a:cubicBezTo>
                  <a:cubicBezTo>
                    <a:pt x="691" y="1953"/>
                    <a:pt x="632" y="1825"/>
                    <a:pt x="609" y="1684"/>
                  </a:cubicBezTo>
                  <a:cubicBezTo>
                    <a:pt x="574" y="1532"/>
                    <a:pt x="574" y="1380"/>
                    <a:pt x="609" y="1228"/>
                  </a:cubicBezTo>
                  <a:cubicBezTo>
                    <a:pt x="632" y="1146"/>
                    <a:pt x="656" y="1075"/>
                    <a:pt x="691" y="994"/>
                  </a:cubicBezTo>
                  <a:cubicBezTo>
                    <a:pt x="761" y="865"/>
                    <a:pt x="855" y="736"/>
                    <a:pt x="972" y="642"/>
                  </a:cubicBezTo>
                  <a:cubicBezTo>
                    <a:pt x="1077" y="549"/>
                    <a:pt x="1206" y="479"/>
                    <a:pt x="1334" y="420"/>
                  </a:cubicBezTo>
                  <a:cubicBezTo>
                    <a:pt x="1512" y="338"/>
                    <a:pt x="1709" y="299"/>
                    <a:pt x="1907" y="299"/>
                  </a:cubicBezTo>
                  <a:cubicBezTo>
                    <a:pt x="2021" y="299"/>
                    <a:pt x="2136" y="312"/>
                    <a:pt x="2247" y="338"/>
                  </a:cubicBezTo>
                  <a:cubicBezTo>
                    <a:pt x="2015" y="126"/>
                    <a:pt x="1704" y="1"/>
                    <a:pt x="1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5274450" y="1836300"/>
              <a:ext cx="52100" cy="80875"/>
            </a:xfrm>
            <a:custGeom>
              <a:avLst/>
              <a:gdLst/>
              <a:ahLst/>
              <a:cxnLst/>
              <a:rect l="l" t="t" r="r" b="b"/>
              <a:pathLst>
                <a:path w="2084" h="3235" extrusionOk="0">
                  <a:moveTo>
                    <a:pt x="1651" y="1"/>
                  </a:moveTo>
                  <a:cubicBezTo>
                    <a:pt x="1346" y="1"/>
                    <a:pt x="1147" y="12"/>
                    <a:pt x="902" y="223"/>
                  </a:cubicBezTo>
                  <a:cubicBezTo>
                    <a:pt x="597" y="469"/>
                    <a:pt x="351" y="785"/>
                    <a:pt x="164" y="1136"/>
                  </a:cubicBezTo>
                  <a:cubicBezTo>
                    <a:pt x="106" y="1253"/>
                    <a:pt x="71" y="1370"/>
                    <a:pt x="35" y="1487"/>
                  </a:cubicBezTo>
                  <a:cubicBezTo>
                    <a:pt x="24" y="1546"/>
                    <a:pt x="12" y="1604"/>
                    <a:pt x="0" y="1663"/>
                  </a:cubicBezTo>
                  <a:cubicBezTo>
                    <a:pt x="0" y="1721"/>
                    <a:pt x="0" y="1768"/>
                    <a:pt x="0" y="1827"/>
                  </a:cubicBezTo>
                  <a:cubicBezTo>
                    <a:pt x="0" y="1932"/>
                    <a:pt x="12" y="2037"/>
                    <a:pt x="35" y="2143"/>
                  </a:cubicBezTo>
                  <a:cubicBezTo>
                    <a:pt x="59" y="2236"/>
                    <a:pt x="94" y="2342"/>
                    <a:pt x="141" y="2435"/>
                  </a:cubicBezTo>
                  <a:cubicBezTo>
                    <a:pt x="234" y="2646"/>
                    <a:pt x="387" y="2845"/>
                    <a:pt x="574" y="2997"/>
                  </a:cubicBezTo>
                  <a:cubicBezTo>
                    <a:pt x="691" y="3091"/>
                    <a:pt x="820" y="3149"/>
                    <a:pt x="960" y="3196"/>
                  </a:cubicBezTo>
                  <a:cubicBezTo>
                    <a:pt x="1042" y="3223"/>
                    <a:pt x="1129" y="3235"/>
                    <a:pt x="1217" y="3235"/>
                  </a:cubicBezTo>
                  <a:cubicBezTo>
                    <a:pt x="1279" y="3235"/>
                    <a:pt x="1342" y="3229"/>
                    <a:pt x="1405" y="3219"/>
                  </a:cubicBezTo>
                  <a:cubicBezTo>
                    <a:pt x="1463" y="3208"/>
                    <a:pt x="1534" y="3184"/>
                    <a:pt x="1592" y="3161"/>
                  </a:cubicBezTo>
                  <a:cubicBezTo>
                    <a:pt x="1627" y="3149"/>
                    <a:pt x="1674" y="3126"/>
                    <a:pt x="1697" y="3102"/>
                  </a:cubicBezTo>
                  <a:cubicBezTo>
                    <a:pt x="1721" y="3091"/>
                    <a:pt x="1744" y="3079"/>
                    <a:pt x="1768" y="3056"/>
                  </a:cubicBezTo>
                  <a:cubicBezTo>
                    <a:pt x="1826" y="3009"/>
                    <a:pt x="1885" y="2950"/>
                    <a:pt x="1931" y="2892"/>
                  </a:cubicBezTo>
                  <a:cubicBezTo>
                    <a:pt x="2037" y="2763"/>
                    <a:pt x="2084" y="2599"/>
                    <a:pt x="2072" y="2435"/>
                  </a:cubicBezTo>
                  <a:cubicBezTo>
                    <a:pt x="2060" y="2283"/>
                    <a:pt x="1990" y="2154"/>
                    <a:pt x="1885" y="2049"/>
                  </a:cubicBezTo>
                  <a:cubicBezTo>
                    <a:pt x="1826" y="2154"/>
                    <a:pt x="1756" y="2248"/>
                    <a:pt x="1674" y="2330"/>
                  </a:cubicBezTo>
                  <a:cubicBezTo>
                    <a:pt x="1604" y="2400"/>
                    <a:pt x="1545" y="2459"/>
                    <a:pt x="1487" y="2529"/>
                  </a:cubicBezTo>
                  <a:cubicBezTo>
                    <a:pt x="1463" y="2564"/>
                    <a:pt x="1440" y="2587"/>
                    <a:pt x="1405" y="2611"/>
                  </a:cubicBezTo>
                  <a:cubicBezTo>
                    <a:pt x="1393" y="2622"/>
                    <a:pt x="1381" y="2622"/>
                    <a:pt x="1381" y="2634"/>
                  </a:cubicBezTo>
                  <a:cubicBezTo>
                    <a:pt x="1381" y="2634"/>
                    <a:pt x="1335" y="2658"/>
                    <a:pt x="1299" y="2658"/>
                  </a:cubicBezTo>
                  <a:cubicBezTo>
                    <a:pt x="1284" y="2659"/>
                    <a:pt x="1268" y="2660"/>
                    <a:pt x="1251" y="2660"/>
                  </a:cubicBezTo>
                  <a:cubicBezTo>
                    <a:pt x="1137" y="2660"/>
                    <a:pt x="1019" y="2623"/>
                    <a:pt x="937" y="2541"/>
                  </a:cubicBezTo>
                  <a:cubicBezTo>
                    <a:pt x="761" y="2400"/>
                    <a:pt x="644" y="2213"/>
                    <a:pt x="597" y="2002"/>
                  </a:cubicBezTo>
                  <a:cubicBezTo>
                    <a:pt x="586" y="1944"/>
                    <a:pt x="574" y="1885"/>
                    <a:pt x="574" y="1815"/>
                  </a:cubicBezTo>
                  <a:cubicBezTo>
                    <a:pt x="574" y="1791"/>
                    <a:pt x="574" y="1756"/>
                    <a:pt x="574" y="1733"/>
                  </a:cubicBezTo>
                  <a:cubicBezTo>
                    <a:pt x="574" y="1698"/>
                    <a:pt x="586" y="1663"/>
                    <a:pt x="597" y="1628"/>
                  </a:cubicBezTo>
                  <a:cubicBezTo>
                    <a:pt x="609" y="1546"/>
                    <a:pt x="644" y="1464"/>
                    <a:pt x="679" y="1382"/>
                  </a:cubicBezTo>
                  <a:cubicBezTo>
                    <a:pt x="831" y="1101"/>
                    <a:pt x="1042" y="855"/>
                    <a:pt x="1276" y="644"/>
                  </a:cubicBezTo>
                  <a:cubicBezTo>
                    <a:pt x="1463" y="469"/>
                    <a:pt x="1592" y="247"/>
                    <a:pt x="1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5225300" y="1955775"/>
              <a:ext cx="84000" cy="64600"/>
            </a:xfrm>
            <a:custGeom>
              <a:avLst/>
              <a:gdLst/>
              <a:ahLst/>
              <a:cxnLst/>
              <a:rect l="l" t="t" r="r" b="b"/>
              <a:pathLst>
                <a:path w="3360" h="2584" extrusionOk="0">
                  <a:moveTo>
                    <a:pt x="2331" y="0"/>
                  </a:moveTo>
                  <a:cubicBezTo>
                    <a:pt x="2211" y="0"/>
                    <a:pt x="2093" y="31"/>
                    <a:pt x="1990" y="91"/>
                  </a:cubicBezTo>
                  <a:cubicBezTo>
                    <a:pt x="2154" y="91"/>
                    <a:pt x="2306" y="137"/>
                    <a:pt x="2434" y="243"/>
                  </a:cubicBezTo>
                  <a:cubicBezTo>
                    <a:pt x="2540" y="325"/>
                    <a:pt x="2622" y="442"/>
                    <a:pt x="2680" y="559"/>
                  </a:cubicBezTo>
                  <a:cubicBezTo>
                    <a:pt x="2739" y="688"/>
                    <a:pt x="2774" y="816"/>
                    <a:pt x="2786" y="945"/>
                  </a:cubicBezTo>
                  <a:cubicBezTo>
                    <a:pt x="2797" y="1097"/>
                    <a:pt x="2762" y="1238"/>
                    <a:pt x="2692" y="1355"/>
                  </a:cubicBezTo>
                  <a:cubicBezTo>
                    <a:pt x="2633" y="1472"/>
                    <a:pt x="2552" y="1565"/>
                    <a:pt x="2470" y="1647"/>
                  </a:cubicBezTo>
                  <a:cubicBezTo>
                    <a:pt x="2294" y="1799"/>
                    <a:pt x="2083" y="1905"/>
                    <a:pt x="1861" y="1963"/>
                  </a:cubicBezTo>
                  <a:cubicBezTo>
                    <a:pt x="1767" y="1987"/>
                    <a:pt x="1685" y="1998"/>
                    <a:pt x="1592" y="2010"/>
                  </a:cubicBezTo>
                  <a:cubicBezTo>
                    <a:pt x="1545" y="2010"/>
                    <a:pt x="1498" y="2022"/>
                    <a:pt x="1440" y="2022"/>
                  </a:cubicBezTo>
                  <a:lnTo>
                    <a:pt x="1393" y="2022"/>
                  </a:lnTo>
                  <a:cubicBezTo>
                    <a:pt x="1369" y="2022"/>
                    <a:pt x="1323" y="2010"/>
                    <a:pt x="1276" y="1998"/>
                  </a:cubicBezTo>
                  <a:cubicBezTo>
                    <a:pt x="1182" y="1987"/>
                    <a:pt x="1100" y="1952"/>
                    <a:pt x="1018" y="1916"/>
                  </a:cubicBezTo>
                  <a:cubicBezTo>
                    <a:pt x="878" y="1870"/>
                    <a:pt x="761" y="1788"/>
                    <a:pt x="667" y="1671"/>
                  </a:cubicBezTo>
                  <a:cubicBezTo>
                    <a:pt x="632" y="1624"/>
                    <a:pt x="609" y="1565"/>
                    <a:pt x="597" y="1507"/>
                  </a:cubicBezTo>
                  <a:cubicBezTo>
                    <a:pt x="585" y="1460"/>
                    <a:pt x="585" y="1401"/>
                    <a:pt x="609" y="1343"/>
                  </a:cubicBezTo>
                  <a:cubicBezTo>
                    <a:pt x="620" y="1284"/>
                    <a:pt x="644" y="1238"/>
                    <a:pt x="679" y="1191"/>
                  </a:cubicBezTo>
                  <a:cubicBezTo>
                    <a:pt x="761" y="1097"/>
                    <a:pt x="866" y="1027"/>
                    <a:pt x="983" y="968"/>
                  </a:cubicBezTo>
                  <a:cubicBezTo>
                    <a:pt x="1276" y="851"/>
                    <a:pt x="1603" y="781"/>
                    <a:pt x="1931" y="758"/>
                  </a:cubicBezTo>
                  <a:cubicBezTo>
                    <a:pt x="1640" y="627"/>
                    <a:pt x="1340" y="566"/>
                    <a:pt x="1031" y="566"/>
                  </a:cubicBezTo>
                  <a:cubicBezTo>
                    <a:pt x="980" y="566"/>
                    <a:pt x="929" y="567"/>
                    <a:pt x="878" y="571"/>
                  </a:cubicBezTo>
                  <a:cubicBezTo>
                    <a:pt x="667" y="594"/>
                    <a:pt x="456" y="688"/>
                    <a:pt x="293" y="840"/>
                  </a:cubicBezTo>
                  <a:cubicBezTo>
                    <a:pt x="246" y="875"/>
                    <a:pt x="199" y="933"/>
                    <a:pt x="164" y="980"/>
                  </a:cubicBezTo>
                  <a:cubicBezTo>
                    <a:pt x="47" y="1167"/>
                    <a:pt x="0" y="1390"/>
                    <a:pt x="35" y="1612"/>
                  </a:cubicBezTo>
                  <a:cubicBezTo>
                    <a:pt x="59" y="1764"/>
                    <a:pt x="129" y="1905"/>
                    <a:pt x="222" y="2022"/>
                  </a:cubicBezTo>
                  <a:cubicBezTo>
                    <a:pt x="363" y="2209"/>
                    <a:pt x="562" y="2361"/>
                    <a:pt x="796" y="2455"/>
                  </a:cubicBezTo>
                  <a:cubicBezTo>
                    <a:pt x="913" y="2502"/>
                    <a:pt x="1042" y="2548"/>
                    <a:pt x="1170" y="2560"/>
                  </a:cubicBezTo>
                  <a:cubicBezTo>
                    <a:pt x="1241" y="2572"/>
                    <a:pt x="1311" y="2584"/>
                    <a:pt x="1358" y="2584"/>
                  </a:cubicBezTo>
                  <a:lnTo>
                    <a:pt x="1650" y="2584"/>
                  </a:lnTo>
                  <a:cubicBezTo>
                    <a:pt x="1767" y="2572"/>
                    <a:pt x="1896" y="2548"/>
                    <a:pt x="2013" y="2513"/>
                  </a:cubicBezTo>
                  <a:cubicBezTo>
                    <a:pt x="2317" y="2443"/>
                    <a:pt x="2610" y="2291"/>
                    <a:pt x="2844" y="2080"/>
                  </a:cubicBezTo>
                  <a:cubicBezTo>
                    <a:pt x="2996" y="1952"/>
                    <a:pt x="3113" y="1788"/>
                    <a:pt x="3207" y="1612"/>
                  </a:cubicBezTo>
                  <a:cubicBezTo>
                    <a:pt x="3324" y="1390"/>
                    <a:pt x="3359" y="1121"/>
                    <a:pt x="3312" y="875"/>
                  </a:cubicBezTo>
                  <a:cubicBezTo>
                    <a:pt x="3265" y="664"/>
                    <a:pt x="3160" y="477"/>
                    <a:pt x="3020" y="325"/>
                  </a:cubicBezTo>
                  <a:cubicBezTo>
                    <a:pt x="2891" y="184"/>
                    <a:pt x="2727" y="79"/>
                    <a:pt x="2540" y="32"/>
                  </a:cubicBezTo>
                  <a:cubicBezTo>
                    <a:pt x="2471" y="11"/>
                    <a:pt x="2401" y="0"/>
                    <a:pt x="2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3799150" y="695900"/>
              <a:ext cx="120875" cy="86825"/>
            </a:xfrm>
            <a:custGeom>
              <a:avLst/>
              <a:gdLst/>
              <a:ahLst/>
              <a:cxnLst/>
              <a:rect l="l" t="t" r="r" b="b"/>
              <a:pathLst>
                <a:path w="4835" h="3473" extrusionOk="0">
                  <a:moveTo>
                    <a:pt x="709" y="0"/>
                  </a:moveTo>
                  <a:cubicBezTo>
                    <a:pt x="644" y="0"/>
                    <a:pt x="580" y="6"/>
                    <a:pt x="515" y="18"/>
                  </a:cubicBezTo>
                  <a:cubicBezTo>
                    <a:pt x="469" y="29"/>
                    <a:pt x="422" y="41"/>
                    <a:pt x="375" y="53"/>
                  </a:cubicBezTo>
                  <a:cubicBezTo>
                    <a:pt x="270" y="88"/>
                    <a:pt x="176" y="158"/>
                    <a:pt x="117" y="252"/>
                  </a:cubicBezTo>
                  <a:cubicBezTo>
                    <a:pt x="71" y="310"/>
                    <a:pt x="36" y="380"/>
                    <a:pt x="24" y="451"/>
                  </a:cubicBezTo>
                  <a:cubicBezTo>
                    <a:pt x="12" y="521"/>
                    <a:pt x="0" y="591"/>
                    <a:pt x="12" y="661"/>
                  </a:cubicBezTo>
                  <a:cubicBezTo>
                    <a:pt x="12" y="732"/>
                    <a:pt x="12" y="802"/>
                    <a:pt x="36" y="872"/>
                  </a:cubicBezTo>
                  <a:cubicBezTo>
                    <a:pt x="36" y="954"/>
                    <a:pt x="59" y="1036"/>
                    <a:pt x="82" y="1106"/>
                  </a:cubicBezTo>
                  <a:cubicBezTo>
                    <a:pt x="164" y="1457"/>
                    <a:pt x="316" y="1785"/>
                    <a:pt x="527" y="2078"/>
                  </a:cubicBezTo>
                  <a:lnTo>
                    <a:pt x="691" y="2288"/>
                  </a:lnTo>
                  <a:cubicBezTo>
                    <a:pt x="738" y="2347"/>
                    <a:pt x="785" y="2394"/>
                    <a:pt x="831" y="2440"/>
                  </a:cubicBezTo>
                  <a:cubicBezTo>
                    <a:pt x="867" y="2475"/>
                    <a:pt x="902" y="2511"/>
                    <a:pt x="937" y="2546"/>
                  </a:cubicBezTo>
                  <a:lnTo>
                    <a:pt x="972" y="2581"/>
                  </a:lnTo>
                  <a:lnTo>
                    <a:pt x="1101" y="2686"/>
                  </a:lnTo>
                  <a:cubicBezTo>
                    <a:pt x="1136" y="2721"/>
                    <a:pt x="1183" y="2756"/>
                    <a:pt x="1241" y="2803"/>
                  </a:cubicBezTo>
                  <a:cubicBezTo>
                    <a:pt x="1300" y="2850"/>
                    <a:pt x="1358" y="2897"/>
                    <a:pt x="1428" y="2932"/>
                  </a:cubicBezTo>
                  <a:cubicBezTo>
                    <a:pt x="1709" y="3119"/>
                    <a:pt x="2014" y="3260"/>
                    <a:pt x="2330" y="3353"/>
                  </a:cubicBezTo>
                  <a:cubicBezTo>
                    <a:pt x="2599" y="3434"/>
                    <a:pt x="2876" y="3472"/>
                    <a:pt x="3152" y="3472"/>
                  </a:cubicBezTo>
                  <a:cubicBezTo>
                    <a:pt x="3356" y="3472"/>
                    <a:pt x="3559" y="3452"/>
                    <a:pt x="3757" y="3412"/>
                  </a:cubicBezTo>
                  <a:cubicBezTo>
                    <a:pt x="4249" y="3295"/>
                    <a:pt x="4635" y="2990"/>
                    <a:pt x="4764" y="2604"/>
                  </a:cubicBezTo>
                  <a:cubicBezTo>
                    <a:pt x="4823" y="2417"/>
                    <a:pt x="4834" y="2218"/>
                    <a:pt x="4799" y="2031"/>
                  </a:cubicBezTo>
                  <a:cubicBezTo>
                    <a:pt x="4752" y="1832"/>
                    <a:pt x="4635" y="1668"/>
                    <a:pt x="4483" y="1563"/>
                  </a:cubicBezTo>
                  <a:lnTo>
                    <a:pt x="4483" y="1563"/>
                  </a:lnTo>
                  <a:cubicBezTo>
                    <a:pt x="4565" y="1715"/>
                    <a:pt x="4588" y="1879"/>
                    <a:pt x="4553" y="2042"/>
                  </a:cubicBezTo>
                  <a:cubicBezTo>
                    <a:pt x="4530" y="2171"/>
                    <a:pt x="4471" y="2300"/>
                    <a:pt x="4389" y="2405"/>
                  </a:cubicBezTo>
                  <a:cubicBezTo>
                    <a:pt x="4202" y="2639"/>
                    <a:pt x="3933" y="2803"/>
                    <a:pt x="3640" y="2850"/>
                  </a:cubicBezTo>
                  <a:cubicBezTo>
                    <a:pt x="3484" y="2878"/>
                    <a:pt x="3327" y="2893"/>
                    <a:pt x="3172" y="2893"/>
                  </a:cubicBezTo>
                  <a:cubicBezTo>
                    <a:pt x="2943" y="2893"/>
                    <a:pt x="2716" y="2861"/>
                    <a:pt x="2493" y="2791"/>
                  </a:cubicBezTo>
                  <a:cubicBezTo>
                    <a:pt x="2224" y="2721"/>
                    <a:pt x="1978" y="2604"/>
                    <a:pt x="1744" y="2452"/>
                  </a:cubicBezTo>
                  <a:cubicBezTo>
                    <a:pt x="1686" y="2417"/>
                    <a:pt x="1639" y="2382"/>
                    <a:pt x="1592" y="2347"/>
                  </a:cubicBezTo>
                  <a:cubicBezTo>
                    <a:pt x="1545" y="2300"/>
                    <a:pt x="1499" y="2276"/>
                    <a:pt x="1475" y="2253"/>
                  </a:cubicBezTo>
                  <a:lnTo>
                    <a:pt x="1370" y="2159"/>
                  </a:lnTo>
                  <a:cubicBezTo>
                    <a:pt x="1229" y="2031"/>
                    <a:pt x="1112" y="1890"/>
                    <a:pt x="995" y="1738"/>
                  </a:cubicBezTo>
                  <a:cubicBezTo>
                    <a:pt x="831" y="1504"/>
                    <a:pt x="714" y="1247"/>
                    <a:pt x="644" y="966"/>
                  </a:cubicBezTo>
                  <a:cubicBezTo>
                    <a:pt x="621" y="907"/>
                    <a:pt x="609" y="837"/>
                    <a:pt x="609" y="778"/>
                  </a:cubicBezTo>
                  <a:cubicBezTo>
                    <a:pt x="597" y="732"/>
                    <a:pt x="586" y="685"/>
                    <a:pt x="586" y="626"/>
                  </a:cubicBezTo>
                  <a:cubicBezTo>
                    <a:pt x="586" y="615"/>
                    <a:pt x="586" y="591"/>
                    <a:pt x="586" y="579"/>
                  </a:cubicBezTo>
                  <a:lnTo>
                    <a:pt x="609" y="579"/>
                  </a:lnTo>
                  <a:cubicBezTo>
                    <a:pt x="660" y="576"/>
                    <a:pt x="712" y="575"/>
                    <a:pt x="763" y="575"/>
                  </a:cubicBezTo>
                  <a:cubicBezTo>
                    <a:pt x="887" y="575"/>
                    <a:pt x="1012" y="583"/>
                    <a:pt x="1136" y="591"/>
                  </a:cubicBezTo>
                  <a:lnTo>
                    <a:pt x="1651" y="591"/>
                  </a:lnTo>
                  <a:cubicBezTo>
                    <a:pt x="1967" y="579"/>
                    <a:pt x="2283" y="533"/>
                    <a:pt x="2657" y="486"/>
                  </a:cubicBezTo>
                  <a:cubicBezTo>
                    <a:pt x="2306" y="357"/>
                    <a:pt x="2002" y="252"/>
                    <a:pt x="1686" y="170"/>
                  </a:cubicBezTo>
                  <a:cubicBezTo>
                    <a:pt x="1522" y="135"/>
                    <a:pt x="1358" y="100"/>
                    <a:pt x="1183" y="64"/>
                  </a:cubicBezTo>
                  <a:cubicBezTo>
                    <a:pt x="1089" y="53"/>
                    <a:pt x="995" y="29"/>
                    <a:pt x="902" y="18"/>
                  </a:cubicBezTo>
                  <a:cubicBezTo>
                    <a:pt x="837" y="6"/>
                    <a:pt x="773" y="0"/>
                    <a:pt x="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3719550" y="810150"/>
              <a:ext cx="114725" cy="103375"/>
            </a:xfrm>
            <a:custGeom>
              <a:avLst/>
              <a:gdLst/>
              <a:ahLst/>
              <a:cxnLst/>
              <a:rect l="l" t="t" r="r" b="b"/>
              <a:pathLst>
                <a:path w="4589" h="4135" extrusionOk="0">
                  <a:moveTo>
                    <a:pt x="4589" y="835"/>
                  </a:moveTo>
                  <a:cubicBezTo>
                    <a:pt x="4589" y="835"/>
                    <a:pt x="4589" y="838"/>
                    <a:pt x="4589" y="843"/>
                  </a:cubicBezTo>
                  <a:lnTo>
                    <a:pt x="4589" y="843"/>
                  </a:lnTo>
                  <a:cubicBezTo>
                    <a:pt x="4589" y="838"/>
                    <a:pt x="4589" y="835"/>
                    <a:pt x="4589" y="835"/>
                  </a:cubicBezTo>
                  <a:close/>
                  <a:moveTo>
                    <a:pt x="2599" y="0"/>
                  </a:moveTo>
                  <a:lnTo>
                    <a:pt x="2599" y="0"/>
                  </a:lnTo>
                  <a:cubicBezTo>
                    <a:pt x="2506" y="47"/>
                    <a:pt x="2412" y="94"/>
                    <a:pt x="2330" y="129"/>
                  </a:cubicBezTo>
                  <a:cubicBezTo>
                    <a:pt x="2283" y="141"/>
                    <a:pt x="2236" y="164"/>
                    <a:pt x="2190" y="176"/>
                  </a:cubicBezTo>
                  <a:lnTo>
                    <a:pt x="2131" y="199"/>
                  </a:lnTo>
                  <a:lnTo>
                    <a:pt x="2037" y="235"/>
                  </a:lnTo>
                  <a:cubicBezTo>
                    <a:pt x="1862" y="293"/>
                    <a:pt x="1686" y="340"/>
                    <a:pt x="1511" y="375"/>
                  </a:cubicBezTo>
                  <a:lnTo>
                    <a:pt x="621" y="539"/>
                  </a:lnTo>
                  <a:lnTo>
                    <a:pt x="656" y="562"/>
                  </a:lnTo>
                  <a:lnTo>
                    <a:pt x="668" y="574"/>
                  </a:lnTo>
                  <a:lnTo>
                    <a:pt x="715" y="597"/>
                  </a:lnTo>
                  <a:lnTo>
                    <a:pt x="727" y="621"/>
                  </a:lnTo>
                  <a:lnTo>
                    <a:pt x="750" y="621"/>
                  </a:lnTo>
                  <a:lnTo>
                    <a:pt x="797" y="644"/>
                  </a:lnTo>
                  <a:lnTo>
                    <a:pt x="1160" y="773"/>
                  </a:lnTo>
                  <a:cubicBezTo>
                    <a:pt x="1222" y="796"/>
                    <a:pt x="1288" y="819"/>
                    <a:pt x="1357" y="843"/>
                  </a:cubicBezTo>
                  <a:lnTo>
                    <a:pt x="996" y="843"/>
                  </a:lnTo>
                  <a:cubicBezTo>
                    <a:pt x="879" y="843"/>
                    <a:pt x="773" y="855"/>
                    <a:pt x="668" y="867"/>
                  </a:cubicBezTo>
                  <a:cubicBezTo>
                    <a:pt x="528" y="902"/>
                    <a:pt x="399" y="949"/>
                    <a:pt x="294" y="1030"/>
                  </a:cubicBezTo>
                  <a:cubicBezTo>
                    <a:pt x="165" y="1136"/>
                    <a:pt x="71" y="1276"/>
                    <a:pt x="24" y="1428"/>
                  </a:cubicBezTo>
                  <a:cubicBezTo>
                    <a:pt x="1" y="1569"/>
                    <a:pt x="1" y="1721"/>
                    <a:pt x="48" y="1873"/>
                  </a:cubicBezTo>
                  <a:cubicBezTo>
                    <a:pt x="118" y="2084"/>
                    <a:pt x="235" y="2283"/>
                    <a:pt x="399" y="2458"/>
                  </a:cubicBezTo>
                  <a:cubicBezTo>
                    <a:pt x="469" y="2540"/>
                    <a:pt x="539" y="2587"/>
                    <a:pt x="598" y="2657"/>
                  </a:cubicBezTo>
                  <a:cubicBezTo>
                    <a:pt x="656" y="2716"/>
                    <a:pt x="727" y="2774"/>
                    <a:pt x="785" y="2821"/>
                  </a:cubicBezTo>
                  <a:cubicBezTo>
                    <a:pt x="1125" y="3125"/>
                    <a:pt x="1499" y="3383"/>
                    <a:pt x="1885" y="3617"/>
                  </a:cubicBezTo>
                  <a:cubicBezTo>
                    <a:pt x="2225" y="3804"/>
                    <a:pt x="2576" y="3956"/>
                    <a:pt x="2950" y="4038"/>
                  </a:cubicBezTo>
                  <a:cubicBezTo>
                    <a:pt x="3247" y="4100"/>
                    <a:pt x="3552" y="4134"/>
                    <a:pt x="3850" y="4134"/>
                  </a:cubicBezTo>
                  <a:cubicBezTo>
                    <a:pt x="3894" y="4134"/>
                    <a:pt x="3937" y="4134"/>
                    <a:pt x="3980" y="4132"/>
                  </a:cubicBezTo>
                  <a:cubicBezTo>
                    <a:pt x="3653" y="3956"/>
                    <a:pt x="3383" y="3804"/>
                    <a:pt x="3103" y="3652"/>
                  </a:cubicBezTo>
                  <a:lnTo>
                    <a:pt x="2178" y="3114"/>
                  </a:lnTo>
                  <a:cubicBezTo>
                    <a:pt x="1815" y="2903"/>
                    <a:pt x="1476" y="2669"/>
                    <a:pt x="1171" y="2388"/>
                  </a:cubicBezTo>
                  <a:cubicBezTo>
                    <a:pt x="1113" y="2341"/>
                    <a:pt x="1054" y="2283"/>
                    <a:pt x="996" y="2236"/>
                  </a:cubicBezTo>
                  <a:cubicBezTo>
                    <a:pt x="937" y="2177"/>
                    <a:pt x="867" y="2119"/>
                    <a:pt x="820" y="2060"/>
                  </a:cubicBezTo>
                  <a:cubicBezTo>
                    <a:pt x="727" y="1955"/>
                    <a:pt x="645" y="1838"/>
                    <a:pt x="598" y="1698"/>
                  </a:cubicBezTo>
                  <a:cubicBezTo>
                    <a:pt x="563" y="1581"/>
                    <a:pt x="586" y="1534"/>
                    <a:pt x="645" y="1487"/>
                  </a:cubicBezTo>
                  <a:cubicBezTo>
                    <a:pt x="732" y="1438"/>
                    <a:pt x="836" y="1414"/>
                    <a:pt x="943" y="1414"/>
                  </a:cubicBezTo>
                  <a:cubicBezTo>
                    <a:pt x="965" y="1414"/>
                    <a:pt x="986" y="1415"/>
                    <a:pt x="1008" y="1417"/>
                  </a:cubicBezTo>
                  <a:lnTo>
                    <a:pt x="4566" y="1417"/>
                  </a:lnTo>
                  <a:cubicBezTo>
                    <a:pt x="4566" y="1423"/>
                    <a:pt x="4566" y="1426"/>
                    <a:pt x="4566" y="1426"/>
                  </a:cubicBezTo>
                  <a:cubicBezTo>
                    <a:pt x="4566" y="1426"/>
                    <a:pt x="4566" y="1423"/>
                    <a:pt x="4566" y="1417"/>
                  </a:cubicBezTo>
                  <a:lnTo>
                    <a:pt x="4577" y="1417"/>
                  </a:lnTo>
                  <a:cubicBezTo>
                    <a:pt x="4577" y="1508"/>
                    <a:pt x="4578" y="1545"/>
                    <a:pt x="4578" y="1545"/>
                  </a:cubicBezTo>
                  <a:cubicBezTo>
                    <a:pt x="4581" y="1545"/>
                    <a:pt x="4587" y="922"/>
                    <a:pt x="4589" y="843"/>
                  </a:cubicBezTo>
                  <a:lnTo>
                    <a:pt x="4577" y="843"/>
                  </a:lnTo>
                  <a:cubicBezTo>
                    <a:pt x="4577" y="752"/>
                    <a:pt x="4577" y="715"/>
                    <a:pt x="4576" y="715"/>
                  </a:cubicBezTo>
                  <a:cubicBezTo>
                    <a:pt x="4576" y="715"/>
                    <a:pt x="4575" y="767"/>
                    <a:pt x="4573" y="843"/>
                  </a:cubicBezTo>
                  <a:lnTo>
                    <a:pt x="4331" y="843"/>
                  </a:lnTo>
                  <a:cubicBezTo>
                    <a:pt x="4203" y="843"/>
                    <a:pt x="4074" y="820"/>
                    <a:pt x="3934" y="808"/>
                  </a:cubicBezTo>
                  <a:cubicBezTo>
                    <a:pt x="3653" y="785"/>
                    <a:pt x="3372" y="750"/>
                    <a:pt x="3149" y="714"/>
                  </a:cubicBezTo>
                  <a:cubicBezTo>
                    <a:pt x="2927" y="668"/>
                    <a:pt x="2728" y="633"/>
                    <a:pt x="2599" y="597"/>
                  </a:cubicBezTo>
                  <a:lnTo>
                    <a:pt x="2342" y="551"/>
                  </a:lnTo>
                  <a:lnTo>
                    <a:pt x="2236" y="551"/>
                  </a:lnTo>
                  <a:cubicBezTo>
                    <a:pt x="2231" y="556"/>
                    <a:pt x="2225" y="559"/>
                    <a:pt x="2219" y="559"/>
                  </a:cubicBezTo>
                  <a:cubicBezTo>
                    <a:pt x="2213" y="559"/>
                    <a:pt x="2207" y="556"/>
                    <a:pt x="2201" y="551"/>
                  </a:cubicBezTo>
                  <a:cubicBezTo>
                    <a:pt x="2178" y="539"/>
                    <a:pt x="2178" y="515"/>
                    <a:pt x="2236" y="445"/>
                  </a:cubicBezTo>
                  <a:lnTo>
                    <a:pt x="2272" y="410"/>
                  </a:lnTo>
                  <a:lnTo>
                    <a:pt x="2318" y="352"/>
                  </a:lnTo>
                  <a:cubicBezTo>
                    <a:pt x="2353" y="328"/>
                    <a:pt x="2389" y="281"/>
                    <a:pt x="2424" y="246"/>
                  </a:cubicBezTo>
                  <a:cubicBezTo>
                    <a:pt x="2482" y="164"/>
                    <a:pt x="2541" y="82"/>
                    <a:pt x="2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3689125" y="909350"/>
              <a:ext cx="114450" cy="40100"/>
            </a:xfrm>
            <a:custGeom>
              <a:avLst/>
              <a:gdLst/>
              <a:ahLst/>
              <a:cxnLst/>
              <a:rect l="l" t="t" r="r" b="b"/>
              <a:pathLst>
                <a:path w="4578" h="1604" extrusionOk="0">
                  <a:moveTo>
                    <a:pt x="1" y="0"/>
                  </a:moveTo>
                  <a:lnTo>
                    <a:pt x="317" y="539"/>
                  </a:lnTo>
                  <a:cubicBezTo>
                    <a:pt x="457" y="761"/>
                    <a:pt x="621" y="948"/>
                    <a:pt x="820" y="1100"/>
                  </a:cubicBezTo>
                  <a:cubicBezTo>
                    <a:pt x="969" y="1221"/>
                    <a:pt x="1149" y="1282"/>
                    <a:pt x="1329" y="1282"/>
                  </a:cubicBezTo>
                  <a:cubicBezTo>
                    <a:pt x="1446" y="1282"/>
                    <a:pt x="1564" y="1256"/>
                    <a:pt x="1674" y="1206"/>
                  </a:cubicBezTo>
                  <a:cubicBezTo>
                    <a:pt x="1569" y="1089"/>
                    <a:pt x="1499" y="983"/>
                    <a:pt x="1429" y="901"/>
                  </a:cubicBezTo>
                  <a:cubicBezTo>
                    <a:pt x="1413" y="884"/>
                    <a:pt x="1397" y="866"/>
                    <a:pt x="1382" y="849"/>
                  </a:cubicBezTo>
                  <a:lnTo>
                    <a:pt x="1382" y="849"/>
                  </a:lnTo>
                  <a:cubicBezTo>
                    <a:pt x="1390" y="851"/>
                    <a:pt x="1397" y="853"/>
                    <a:pt x="1405" y="855"/>
                  </a:cubicBezTo>
                  <a:cubicBezTo>
                    <a:pt x="1651" y="913"/>
                    <a:pt x="1850" y="960"/>
                    <a:pt x="1850" y="960"/>
                  </a:cubicBezTo>
                  <a:cubicBezTo>
                    <a:pt x="1850" y="960"/>
                    <a:pt x="2248" y="1065"/>
                    <a:pt x="2693" y="1194"/>
                  </a:cubicBezTo>
                  <a:cubicBezTo>
                    <a:pt x="3137" y="1323"/>
                    <a:pt x="3606" y="1487"/>
                    <a:pt x="3769" y="1533"/>
                  </a:cubicBezTo>
                  <a:cubicBezTo>
                    <a:pt x="3898" y="1580"/>
                    <a:pt x="4033" y="1604"/>
                    <a:pt x="4169" y="1604"/>
                  </a:cubicBezTo>
                  <a:cubicBezTo>
                    <a:pt x="4305" y="1604"/>
                    <a:pt x="4442" y="1580"/>
                    <a:pt x="4577" y="1533"/>
                  </a:cubicBezTo>
                  <a:cubicBezTo>
                    <a:pt x="4437" y="1288"/>
                    <a:pt x="4226" y="1100"/>
                    <a:pt x="3968" y="995"/>
                  </a:cubicBezTo>
                  <a:cubicBezTo>
                    <a:pt x="3805" y="937"/>
                    <a:pt x="3313" y="773"/>
                    <a:pt x="2868" y="644"/>
                  </a:cubicBezTo>
                  <a:cubicBezTo>
                    <a:pt x="2412" y="503"/>
                    <a:pt x="1990" y="398"/>
                    <a:pt x="1990" y="398"/>
                  </a:cubicBezTo>
                  <a:cubicBezTo>
                    <a:pt x="1990" y="398"/>
                    <a:pt x="1791" y="351"/>
                    <a:pt x="1534" y="293"/>
                  </a:cubicBezTo>
                  <a:cubicBezTo>
                    <a:pt x="1265" y="234"/>
                    <a:pt x="914" y="164"/>
                    <a:pt x="621" y="106"/>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3707275" y="987375"/>
              <a:ext cx="86050" cy="24900"/>
            </a:xfrm>
            <a:custGeom>
              <a:avLst/>
              <a:gdLst/>
              <a:ahLst/>
              <a:cxnLst/>
              <a:rect l="l" t="t" r="r" b="b"/>
              <a:pathLst>
                <a:path w="3442" h="996" extrusionOk="0">
                  <a:moveTo>
                    <a:pt x="436" y="0"/>
                  </a:moveTo>
                  <a:cubicBezTo>
                    <a:pt x="268" y="0"/>
                    <a:pt x="166" y="80"/>
                    <a:pt x="0" y="215"/>
                  </a:cubicBezTo>
                  <a:cubicBezTo>
                    <a:pt x="129" y="414"/>
                    <a:pt x="223" y="531"/>
                    <a:pt x="410" y="566"/>
                  </a:cubicBezTo>
                  <a:cubicBezTo>
                    <a:pt x="609" y="613"/>
                    <a:pt x="1674" y="777"/>
                    <a:pt x="1674" y="777"/>
                  </a:cubicBezTo>
                  <a:cubicBezTo>
                    <a:pt x="1674" y="777"/>
                    <a:pt x="2727" y="964"/>
                    <a:pt x="2938" y="987"/>
                  </a:cubicBezTo>
                  <a:cubicBezTo>
                    <a:pt x="2971" y="993"/>
                    <a:pt x="3001" y="995"/>
                    <a:pt x="3029" y="995"/>
                  </a:cubicBezTo>
                  <a:cubicBezTo>
                    <a:pt x="3183" y="995"/>
                    <a:pt x="3283" y="917"/>
                    <a:pt x="3441" y="788"/>
                  </a:cubicBezTo>
                  <a:cubicBezTo>
                    <a:pt x="3313" y="578"/>
                    <a:pt x="3219" y="461"/>
                    <a:pt x="3032" y="426"/>
                  </a:cubicBezTo>
                  <a:cubicBezTo>
                    <a:pt x="2833" y="390"/>
                    <a:pt x="1768" y="215"/>
                    <a:pt x="1768" y="215"/>
                  </a:cubicBezTo>
                  <a:cubicBezTo>
                    <a:pt x="1768" y="215"/>
                    <a:pt x="714" y="39"/>
                    <a:pt x="504" y="4"/>
                  </a:cubicBezTo>
                  <a:cubicBezTo>
                    <a:pt x="480" y="2"/>
                    <a:pt x="457" y="0"/>
                    <a:pt x="436"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3718975" y="991375"/>
              <a:ext cx="33100" cy="67500"/>
            </a:xfrm>
            <a:custGeom>
              <a:avLst/>
              <a:gdLst/>
              <a:ahLst/>
              <a:cxnLst/>
              <a:rect l="l" t="t" r="r" b="b"/>
              <a:pathLst>
                <a:path w="1324" h="2700" extrusionOk="0">
                  <a:moveTo>
                    <a:pt x="1119" y="0"/>
                  </a:moveTo>
                  <a:cubicBezTo>
                    <a:pt x="967" y="0"/>
                    <a:pt x="856" y="38"/>
                    <a:pt x="773" y="148"/>
                  </a:cubicBezTo>
                  <a:cubicBezTo>
                    <a:pt x="644" y="312"/>
                    <a:pt x="527" y="500"/>
                    <a:pt x="434" y="699"/>
                  </a:cubicBezTo>
                  <a:cubicBezTo>
                    <a:pt x="363" y="851"/>
                    <a:pt x="293" y="1003"/>
                    <a:pt x="235" y="1155"/>
                  </a:cubicBezTo>
                  <a:cubicBezTo>
                    <a:pt x="176" y="1319"/>
                    <a:pt x="129" y="1483"/>
                    <a:pt x="94" y="1647"/>
                  </a:cubicBezTo>
                  <a:cubicBezTo>
                    <a:pt x="47" y="1857"/>
                    <a:pt x="12" y="2068"/>
                    <a:pt x="1" y="2279"/>
                  </a:cubicBezTo>
                  <a:cubicBezTo>
                    <a:pt x="1" y="2466"/>
                    <a:pt x="106" y="2571"/>
                    <a:pt x="293" y="2700"/>
                  </a:cubicBezTo>
                  <a:cubicBezTo>
                    <a:pt x="469" y="2548"/>
                    <a:pt x="562" y="2466"/>
                    <a:pt x="586" y="2314"/>
                  </a:cubicBezTo>
                  <a:cubicBezTo>
                    <a:pt x="597" y="2126"/>
                    <a:pt x="621" y="1951"/>
                    <a:pt x="656" y="1764"/>
                  </a:cubicBezTo>
                  <a:cubicBezTo>
                    <a:pt x="691" y="1623"/>
                    <a:pt x="726" y="1483"/>
                    <a:pt x="773" y="1354"/>
                  </a:cubicBezTo>
                  <a:cubicBezTo>
                    <a:pt x="820" y="1214"/>
                    <a:pt x="878" y="1085"/>
                    <a:pt x="949" y="956"/>
                  </a:cubicBezTo>
                  <a:cubicBezTo>
                    <a:pt x="1031" y="792"/>
                    <a:pt x="1136" y="628"/>
                    <a:pt x="1241" y="488"/>
                  </a:cubicBezTo>
                  <a:cubicBezTo>
                    <a:pt x="1323" y="359"/>
                    <a:pt x="1300" y="242"/>
                    <a:pt x="1253" y="8"/>
                  </a:cubicBezTo>
                  <a:cubicBezTo>
                    <a:pt x="1205" y="3"/>
                    <a:pt x="1160"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3630025" y="1123675"/>
              <a:ext cx="122050" cy="114875"/>
            </a:xfrm>
            <a:custGeom>
              <a:avLst/>
              <a:gdLst/>
              <a:ahLst/>
              <a:cxnLst/>
              <a:rect l="l" t="t" r="r" b="b"/>
              <a:pathLst>
                <a:path w="4882" h="4595" extrusionOk="0">
                  <a:moveTo>
                    <a:pt x="4207" y="575"/>
                  </a:moveTo>
                  <a:cubicBezTo>
                    <a:pt x="4217" y="575"/>
                    <a:pt x="4227" y="576"/>
                    <a:pt x="4237" y="580"/>
                  </a:cubicBezTo>
                  <a:cubicBezTo>
                    <a:pt x="4261" y="580"/>
                    <a:pt x="4272" y="591"/>
                    <a:pt x="4284" y="603"/>
                  </a:cubicBezTo>
                  <a:cubicBezTo>
                    <a:pt x="4308" y="697"/>
                    <a:pt x="4308" y="790"/>
                    <a:pt x="4284" y="872"/>
                  </a:cubicBezTo>
                  <a:cubicBezTo>
                    <a:pt x="4272" y="931"/>
                    <a:pt x="4249" y="978"/>
                    <a:pt x="4237" y="1025"/>
                  </a:cubicBezTo>
                  <a:cubicBezTo>
                    <a:pt x="4226" y="1060"/>
                    <a:pt x="4214" y="1118"/>
                    <a:pt x="4202" y="1153"/>
                  </a:cubicBezTo>
                  <a:cubicBezTo>
                    <a:pt x="4179" y="1224"/>
                    <a:pt x="4167" y="1259"/>
                    <a:pt x="4167" y="1259"/>
                  </a:cubicBezTo>
                  <a:cubicBezTo>
                    <a:pt x="4167" y="1259"/>
                    <a:pt x="4132" y="1399"/>
                    <a:pt x="4050" y="1610"/>
                  </a:cubicBezTo>
                  <a:cubicBezTo>
                    <a:pt x="3956" y="1879"/>
                    <a:pt x="3839" y="2136"/>
                    <a:pt x="3711" y="2382"/>
                  </a:cubicBezTo>
                  <a:cubicBezTo>
                    <a:pt x="3547" y="2675"/>
                    <a:pt x="3313" y="2932"/>
                    <a:pt x="3032" y="3120"/>
                  </a:cubicBezTo>
                  <a:cubicBezTo>
                    <a:pt x="2814" y="3265"/>
                    <a:pt x="2559" y="3346"/>
                    <a:pt x="2300" y="3346"/>
                  </a:cubicBezTo>
                  <a:cubicBezTo>
                    <a:pt x="2267" y="3346"/>
                    <a:pt x="2234" y="3345"/>
                    <a:pt x="2201" y="3342"/>
                  </a:cubicBezTo>
                  <a:lnTo>
                    <a:pt x="2107" y="3330"/>
                  </a:lnTo>
                  <a:lnTo>
                    <a:pt x="2014" y="3307"/>
                  </a:lnTo>
                  <a:cubicBezTo>
                    <a:pt x="1955" y="3283"/>
                    <a:pt x="1897" y="3272"/>
                    <a:pt x="1838" y="3248"/>
                  </a:cubicBezTo>
                  <a:cubicBezTo>
                    <a:pt x="1734" y="3207"/>
                    <a:pt x="1630" y="3165"/>
                    <a:pt x="1542" y="3123"/>
                  </a:cubicBezTo>
                  <a:lnTo>
                    <a:pt x="1542" y="3123"/>
                  </a:lnTo>
                  <a:lnTo>
                    <a:pt x="1557" y="3108"/>
                  </a:lnTo>
                  <a:lnTo>
                    <a:pt x="2552" y="2101"/>
                  </a:lnTo>
                  <a:cubicBezTo>
                    <a:pt x="2751" y="1902"/>
                    <a:pt x="3020" y="1633"/>
                    <a:pt x="3301" y="1341"/>
                  </a:cubicBezTo>
                  <a:lnTo>
                    <a:pt x="3746" y="896"/>
                  </a:lnTo>
                  <a:lnTo>
                    <a:pt x="3793" y="837"/>
                  </a:lnTo>
                  <a:lnTo>
                    <a:pt x="3851" y="790"/>
                  </a:lnTo>
                  <a:cubicBezTo>
                    <a:pt x="3875" y="767"/>
                    <a:pt x="3910" y="732"/>
                    <a:pt x="3945" y="709"/>
                  </a:cubicBezTo>
                  <a:cubicBezTo>
                    <a:pt x="4003" y="662"/>
                    <a:pt x="4074" y="615"/>
                    <a:pt x="4144" y="591"/>
                  </a:cubicBezTo>
                  <a:cubicBezTo>
                    <a:pt x="4160" y="583"/>
                    <a:pt x="4183" y="575"/>
                    <a:pt x="4207" y="575"/>
                  </a:cubicBezTo>
                  <a:close/>
                  <a:moveTo>
                    <a:pt x="4214" y="1"/>
                  </a:moveTo>
                  <a:cubicBezTo>
                    <a:pt x="4120" y="1"/>
                    <a:pt x="4027" y="19"/>
                    <a:pt x="3945" y="53"/>
                  </a:cubicBezTo>
                  <a:cubicBezTo>
                    <a:pt x="3816" y="100"/>
                    <a:pt x="3699" y="170"/>
                    <a:pt x="3605" y="252"/>
                  </a:cubicBezTo>
                  <a:cubicBezTo>
                    <a:pt x="3547" y="287"/>
                    <a:pt x="3500" y="322"/>
                    <a:pt x="3453" y="369"/>
                  </a:cubicBezTo>
                  <a:lnTo>
                    <a:pt x="3383" y="428"/>
                  </a:lnTo>
                  <a:lnTo>
                    <a:pt x="3336" y="486"/>
                  </a:lnTo>
                  <a:lnTo>
                    <a:pt x="2891" y="943"/>
                  </a:lnTo>
                  <a:lnTo>
                    <a:pt x="2142" y="1703"/>
                  </a:lnTo>
                  <a:lnTo>
                    <a:pt x="1908" y="1937"/>
                  </a:lnTo>
                  <a:lnTo>
                    <a:pt x="1885" y="1961"/>
                  </a:lnTo>
                  <a:cubicBezTo>
                    <a:pt x="1885" y="1961"/>
                    <a:pt x="1877" y="1976"/>
                    <a:pt x="1868" y="1976"/>
                  </a:cubicBezTo>
                  <a:cubicBezTo>
                    <a:pt x="1866" y="1976"/>
                    <a:pt x="1864" y="1975"/>
                    <a:pt x="1861" y="1973"/>
                  </a:cubicBezTo>
                  <a:lnTo>
                    <a:pt x="1850" y="1973"/>
                  </a:lnTo>
                  <a:lnTo>
                    <a:pt x="1850" y="1949"/>
                  </a:lnTo>
                  <a:lnTo>
                    <a:pt x="1838" y="1891"/>
                  </a:lnTo>
                  <a:cubicBezTo>
                    <a:pt x="1826" y="1809"/>
                    <a:pt x="1815" y="1727"/>
                    <a:pt x="1803" y="1645"/>
                  </a:cubicBezTo>
                  <a:cubicBezTo>
                    <a:pt x="1733" y="1317"/>
                    <a:pt x="1639" y="989"/>
                    <a:pt x="1534" y="662"/>
                  </a:cubicBezTo>
                  <a:cubicBezTo>
                    <a:pt x="1464" y="1036"/>
                    <a:pt x="1405" y="1341"/>
                    <a:pt x="1370" y="1668"/>
                  </a:cubicBezTo>
                  <a:cubicBezTo>
                    <a:pt x="1370" y="1750"/>
                    <a:pt x="1358" y="1832"/>
                    <a:pt x="1358" y="1914"/>
                  </a:cubicBezTo>
                  <a:lnTo>
                    <a:pt x="1358" y="1984"/>
                  </a:lnTo>
                  <a:lnTo>
                    <a:pt x="1358" y="2101"/>
                  </a:lnTo>
                  <a:lnTo>
                    <a:pt x="1358" y="2359"/>
                  </a:lnTo>
                  <a:cubicBezTo>
                    <a:pt x="1358" y="2546"/>
                    <a:pt x="1358" y="2733"/>
                    <a:pt x="1358" y="2932"/>
                  </a:cubicBezTo>
                  <a:cubicBezTo>
                    <a:pt x="1358" y="2969"/>
                    <a:pt x="1358" y="3008"/>
                    <a:pt x="1359" y="3047"/>
                  </a:cubicBezTo>
                  <a:lnTo>
                    <a:pt x="1359" y="3047"/>
                  </a:lnTo>
                  <a:cubicBezTo>
                    <a:pt x="1241" y="3003"/>
                    <a:pt x="1121" y="2965"/>
                    <a:pt x="1007" y="2932"/>
                  </a:cubicBezTo>
                  <a:cubicBezTo>
                    <a:pt x="937" y="2915"/>
                    <a:pt x="864" y="2906"/>
                    <a:pt x="791" y="2906"/>
                  </a:cubicBezTo>
                  <a:cubicBezTo>
                    <a:pt x="717" y="2906"/>
                    <a:pt x="644" y="2915"/>
                    <a:pt x="574" y="2932"/>
                  </a:cubicBezTo>
                  <a:cubicBezTo>
                    <a:pt x="434" y="2956"/>
                    <a:pt x="293" y="3038"/>
                    <a:pt x="199" y="3143"/>
                  </a:cubicBezTo>
                  <a:cubicBezTo>
                    <a:pt x="106" y="3248"/>
                    <a:pt x="47" y="3365"/>
                    <a:pt x="24" y="3494"/>
                  </a:cubicBezTo>
                  <a:cubicBezTo>
                    <a:pt x="1" y="3611"/>
                    <a:pt x="12" y="3740"/>
                    <a:pt x="47" y="3845"/>
                  </a:cubicBezTo>
                  <a:cubicBezTo>
                    <a:pt x="118" y="4021"/>
                    <a:pt x="235" y="4185"/>
                    <a:pt x="375" y="4302"/>
                  </a:cubicBezTo>
                  <a:cubicBezTo>
                    <a:pt x="515" y="4419"/>
                    <a:pt x="668" y="4524"/>
                    <a:pt x="832" y="4594"/>
                  </a:cubicBezTo>
                  <a:cubicBezTo>
                    <a:pt x="726" y="4466"/>
                    <a:pt x="644" y="4313"/>
                    <a:pt x="574" y="4161"/>
                  </a:cubicBezTo>
                  <a:cubicBezTo>
                    <a:pt x="504" y="4032"/>
                    <a:pt x="469" y="3892"/>
                    <a:pt x="457" y="3752"/>
                  </a:cubicBezTo>
                  <a:cubicBezTo>
                    <a:pt x="457" y="3705"/>
                    <a:pt x="469" y="3658"/>
                    <a:pt x="492" y="3611"/>
                  </a:cubicBezTo>
                  <a:cubicBezTo>
                    <a:pt x="504" y="3576"/>
                    <a:pt x="539" y="3541"/>
                    <a:pt x="574" y="3518"/>
                  </a:cubicBezTo>
                  <a:cubicBezTo>
                    <a:pt x="609" y="3482"/>
                    <a:pt x="644" y="3471"/>
                    <a:pt x="691" y="3471"/>
                  </a:cubicBezTo>
                  <a:cubicBezTo>
                    <a:pt x="708" y="3467"/>
                    <a:pt x="726" y="3466"/>
                    <a:pt x="745" y="3466"/>
                  </a:cubicBezTo>
                  <a:cubicBezTo>
                    <a:pt x="790" y="3466"/>
                    <a:pt x="837" y="3474"/>
                    <a:pt x="878" y="3482"/>
                  </a:cubicBezTo>
                  <a:cubicBezTo>
                    <a:pt x="1019" y="3529"/>
                    <a:pt x="1148" y="3576"/>
                    <a:pt x="1276" y="3635"/>
                  </a:cubicBezTo>
                  <a:cubicBezTo>
                    <a:pt x="1382" y="3681"/>
                    <a:pt x="1487" y="3728"/>
                    <a:pt x="1627" y="3775"/>
                  </a:cubicBezTo>
                  <a:cubicBezTo>
                    <a:pt x="1698" y="3810"/>
                    <a:pt x="1768" y="3834"/>
                    <a:pt x="1850" y="3857"/>
                  </a:cubicBezTo>
                  <a:lnTo>
                    <a:pt x="2002" y="3892"/>
                  </a:lnTo>
                  <a:lnTo>
                    <a:pt x="2142" y="3915"/>
                  </a:lnTo>
                  <a:cubicBezTo>
                    <a:pt x="2181" y="3918"/>
                    <a:pt x="2219" y="3919"/>
                    <a:pt x="2257" y="3919"/>
                  </a:cubicBezTo>
                  <a:cubicBezTo>
                    <a:pt x="2640" y="3919"/>
                    <a:pt x="3018" y="3812"/>
                    <a:pt x="3348" y="3599"/>
                  </a:cubicBezTo>
                  <a:cubicBezTo>
                    <a:pt x="3523" y="3482"/>
                    <a:pt x="3699" y="3342"/>
                    <a:pt x="3839" y="3178"/>
                  </a:cubicBezTo>
                  <a:cubicBezTo>
                    <a:pt x="3980" y="3026"/>
                    <a:pt x="4097" y="2850"/>
                    <a:pt x="4202" y="2675"/>
                  </a:cubicBezTo>
                  <a:cubicBezTo>
                    <a:pt x="4366" y="2394"/>
                    <a:pt x="4495" y="2101"/>
                    <a:pt x="4600" y="1797"/>
                  </a:cubicBezTo>
                  <a:cubicBezTo>
                    <a:pt x="4670" y="1575"/>
                    <a:pt x="4717" y="1434"/>
                    <a:pt x="4717" y="1434"/>
                  </a:cubicBezTo>
                  <a:cubicBezTo>
                    <a:pt x="4717" y="1434"/>
                    <a:pt x="4729" y="1399"/>
                    <a:pt x="4752" y="1329"/>
                  </a:cubicBezTo>
                  <a:lnTo>
                    <a:pt x="4787" y="1188"/>
                  </a:lnTo>
                  <a:cubicBezTo>
                    <a:pt x="4811" y="1142"/>
                    <a:pt x="4834" y="1071"/>
                    <a:pt x="4846" y="989"/>
                  </a:cubicBezTo>
                  <a:cubicBezTo>
                    <a:pt x="4869" y="896"/>
                    <a:pt x="4869" y="814"/>
                    <a:pt x="4881" y="720"/>
                  </a:cubicBezTo>
                  <a:cubicBezTo>
                    <a:pt x="4881" y="580"/>
                    <a:pt x="4846" y="451"/>
                    <a:pt x="4787" y="346"/>
                  </a:cubicBezTo>
                  <a:cubicBezTo>
                    <a:pt x="4717" y="194"/>
                    <a:pt x="4577" y="77"/>
                    <a:pt x="4413" y="30"/>
                  </a:cubicBezTo>
                  <a:cubicBezTo>
                    <a:pt x="4349" y="10"/>
                    <a:pt x="4282" y="1"/>
                    <a:pt x="4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3630025" y="1353800"/>
              <a:ext cx="98925" cy="151000"/>
            </a:xfrm>
            <a:custGeom>
              <a:avLst/>
              <a:gdLst/>
              <a:ahLst/>
              <a:cxnLst/>
              <a:rect l="l" t="t" r="r" b="b"/>
              <a:pathLst>
                <a:path w="3957" h="6040" extrusionOk="0">
                  <a:moveTo>
                    <a:pt x="3301" y="3734"/>
                  </a:moveTo>
                  <a:cubicBezTo>
                    <a:pt x="3336" y="3734"/>
                    <a:pt x="3348" y="3746"/>
                    <a:pt x="3360" y="3758"/>
                  </a:cubicBezTo>
                  <a:cubicBezTo>
                    <a:pt x="3360" y="3769"/>
                    <a:pt x="3383" y="3793"/>
                    <a:pt x="3371" y="3886"/>
                  </a:cubicBezTo>
                  <a:cubicBezTo>
                    <a:pt x="3371" y="3933"/>
                    <a:pt x="3348" y="4003"/>
                    <a:pt x="3336" y="4074"/>
                  </a:cubicBezTo>
                  <a:cubicBezTo>
                    <a:pt x="3324" y="4144"/>
                    <a:pt x="3301" y="4214"/>
                    <a:pt x="3278" y="4284"/>
                  </a:cubicBezTo>
                  <a:cubicBezTo>
                    <a:pt x="3231" y="4425"/>
                    <a:pt x="3172" y="4554"/>
                    <a:pt x="3114" y="4682"/>
                  </a:cubicBezTo>
                  <a:lnTo>
                    <a:pt x="3079" y="4741"/>
                  </a:lnTo>
                  <a:lnTo>
                    <a:pt x="3067" y="4776"/>
                  </a:lnTo>
                  <a:lnTo>
                    <a:pt x="3067" y="4753"/>
                  </a:lnTo>
                  <a:lnTo>
                    <a:pt x="3055" y="4682"/>
                  </a:lnTo>
                  <a:cubicBezTo>
                    <a:pt x="3044" y="4636"/>
                    <a:pt x="3032" y="4589"/>
                    <a:pt x="3020" y="4530"/>
                  </a:cubicBezTo>
                  <a:cubicBezTo>
                    <a:pt x="3008" y="4437"/>
                    <a:pt x="2985" y="4355"/>
                    <a:pt x="2985" y="4273"/>
                  </a:cubicBezTo>
                  <a:cubicBezTo>
                    <a:pt x="2962" y="4121"/>
                    <a:pt x="2950" y="3992"/>
                    <a:pt x="2938" y="3910"/>
                  </a:cubicBezTo>
                  <a:cubicBezTo>
                    <a:pt x="2938" y="3898"/>
                    <a:pt x="2938" y="3886"/>
                    <a:pt x="2938" y="3875"/>
                  </a:cubicBezTo>
                  <a:lnTo>
                    <a:pt x="2938" y="3875"/>
                  </a:lnTo>
                  <a:cubicBezTo>
                    <a:pt x="3013" y="3811"/>
                    <a:pt x="3107" y="3764"/>
                    <a:pt x="3207" y="3746"/>
                  </a:cubicBezTo>
                  <a:cubicBezTo>
                    <a:pt x="3243" y="3734"/>
                    <a:pt x="3266" y="3734"/>
                    <a:pt x="3301" y="3734"/>
                  </a:cubicBezTo>
                  <a:close/>
                  <a:moveTo>
                    <a:pt x="691" y="1"/>
                  </a:moveTo>
                  <a:lnTo>
                    <a:pt x="691" y="1"/>
                  </a:lnTo>
                  <a:cubicBezTo>
                    <a:pt x="387" y="200"/>
                    <a:pt x="176" y="516"/>
                    <a:pt x="82" y="867"/>
                  </a:cubicBezTo>
                  <a:lnTo>
                    <a:pt x="47" y="996"/>
                  </a:lnTo>
                  <a:cubicBezTo>
                    <a:pt x="47" y="1042"/>
                    <a:pt x="24" y="1089"/>
                    <a:pt x="24" y="1136"/>
                  </a:cubicBezTo>
                  <a:cubicBezTo>
                    <a:pt x="12" y="1230"/>
                    <a:pt x="1" y="1323"/>
                    <a:pt x="12" y="1429"/>
                  </a:cubicBezTo>
                  <a:cubicBezTo>
                    <a:pt x="12" y="1534"/>
                    <a:pt x="24" y="1639"/>
                    <a:pt x="47" y="1745"/>
                  </a:cubicBezTo>
                  <a:cubicBezTo>
                    <a:pt x="71" y="1862"/>
                    <a:pt x="106" y="1967"/>
                    <a:pt x="141" y="2084"/>
                  </a:cubicBezTo>
                  <a:cubicBezTo>
                    <a:pt x="153" y="2119"/>
                    <a:pt x="176" y="2166"/>
                    <a:pt x="199" y="2224"/>
                  </a:cubicBezTo>
                  <a:cubicBezTo>
                    <a:pt x="223" y="2271"/>
                    <a:pt x="258" y="2330"/>
                    <a:pt x="293" y="2400"/>
                  </a:cubicBezTo>
                  <a:cubicBezTo>
                    <a:pt x="398" y="2599"/>
                    <a:pt x="539" y="2775"/>
                    <a:pt x="703" y="2927"/>
                  </a:cubicBezTo>
                  <a:cubicBezTo>
                    <a:pt x="832" y="3055"/>
                    <a:pt x="995" y="3161"/>
                    <a:pt x="1159" y="3254"/>
                  </a:cubicBezTo>
                  <a:cubicBezTo>
                    <a:pt x="1206" y="3278"/>
                    <a:pt x="1253" y="3301"/>
                    <a:pt x="1311" y="3325"/>
                  </a:cubicBezTo>
                  <a:cubicBezTo>
                    <a:pt x="1358" y="3336"/>
                    <a:pt x="1417" y="3360"/>
                    <a:pt x="1464" y="3371"/>
                  </a:cubicBezTo>
                  <a:cubicBezTo>
                    <a:pt x="1569" y="3407"/>
                    <a:pt x="1674" y="3418"/>
                    <a:pt x="1791" y="3430"/>
                  </a:cubicBezTo>
                  <a:cubicBezTo>
                    <a:pt x="1844" y="3436"/>
                    <a:pt x="1897" y="3439"/>
                    <a:pt x="1949" y="3439"/>
                  </a:cubicBezTo>
                  <a:cubicBezTo>
                    <a:pt x="2002" y="3439"/>
                    <a:pt x="2055" y="3436"/>
                    <a:pt x="2107" y="3430"/>
                  </a:cubicBezTo>
                  <a:cubicBezTo>
                    <a:pt x="2154" y="3418"/>
                    <a:pt x="2213" y="3418"/>
                    <a:pt x="2259" y="3407"/>
                  </a:cubicBezTo>
                  <a:lnTo>
                    <a:pt x="2330" y="3383"/>
                  </a:lnTo>
                  <a:lnTo>
                    <a:pt x="2365" y="3371"/>
                  </a:lnTo>
                  <a:lnTo>
                    <a:pt x="2376" y="3371"/>
                  </a:lnTo>
                  <a:lnTo>
                    <a:pt x="2376" y="3383"/>
                  </a:lnTo>
                  <a:lnTo>
                    <a:pt x="2376" y="3489"/>
                  </a:lnTo>
                  <a:lnTo>
                    <a:pt x="2376" y="3787"/>
                  </a:lnTo>
                  <a:lnTo>
                    <a:pt x="2376" y="3787"/>
                  </a:lnTo>
                  <a:cubicBezTo>
                    <a:pt x="2373" y="3797"/>
                    <a:pt x="2369" y="3807"/>
                    <a:pt x="2365" y="3816"/>
                  </a:cubicBezTo>
                  <a:cubicBezTo>
                    <a:pt x="2353" y="3863"/>
                    <a:pt x="2341" y="3910"/>
                    <a:pt x="2330" y="3957"/>
                  </a:cubicBezTo>
                  <a:cubicBezTo>
                    <a:pt x="2306" y="4050"/>
                    <a:pt x="2306" y="4144"/>
                    <a:pt x="2306" y="4238"/>
                  </a:cubicBezTo>
                  <a:cubicBezTo>
                    <a:pt x="2295" y="4589"/>
                    <a:pt x="2376" y="4870"/>
                    <a:pt x="2306" y="5244"/>
                  </a:cubicBezTo>
                  <a:cubicBezTo>
                    <a:pt x="2382" y="5143"/>
                    <a:pt x="2452" y="5030"/>
                    <a:pt x="2507" y="4908"/>
                  </a:cubicBezTo>
                  <a:lnTo>
                    <a:pt x="2507" y="4908"/>
                  </a:lnTo>
                  <a:cubicBezTo>
                    <a:pt x="2519" y="4936"/>
                    <a:pt x="2541" y="5012"/>
                    <a:pt x="2552" y="5045"/>
                  </a:cubicBezTo>
                  <a:cubicBezTo>
                    <a:pt x="2611" y="5268"/>
                    <a:pt x="2681" y="5490"/>
                    <a:pt x="2751" y="5712"/>
                  </a:cubicBezTo>
                  <a:cubicBezTo>
                    <a:pt x="2774" y="5771"/>
                    <a:pt x="2798" y="5829"/>
                    <a:pt x="2821" y="5888"/>
                  </a:cubicBezTo>
                  <a:lnTo>
                    <a:pt x="2845" y="5981"/>
                  </a:lnTo>
                  <a:lnTo>
                    <a:pt x="2868" y="6017"/>
                  </a:lnTo>
                  <a:cubicBezTo>
                    <a:pt x="2868" y="6017"/>
                    <a:pt x="2868" y="6040"/>
                    <a:pt x="2868" y="6040"/>
                  </a:cubicBezTo>
                  <a:lnTo>
                    <a:pt x="2880" y="6028"/>
                  </a:lnTo>
                  <a:lnTo>
                    <a:pt x="3114" y="5736"/>
                  </a:lnTo>
                  <a:cubicBezTo>
                    <a:pt x="3207" y="5607"/>
                    <a:pt x="3313" y="5490"/>
                    <a:pt x="3406" y="5338"/>
                  </a:cubicBezTo>
                  <a:cubicBezTo>
                    <a:pt x="3453" y="5256"/>
                    <a:pt x="3500" y="5174"/>
                    <a:pt x="3547" y="5104"/>
                  </a:cubicBezTo>
                  <a:lnTo>
                    <a:pt x="3605" y="5010"/>
                  </a:lnTo>
                  <a:lnTo>
                    <a:pt x="3629" y="4940"/>
                  </a:lnTo>
                  <a:cubicBezTo>
                    <a:pt x="3711" y="4788"/>
                    <a:pt x="3769" y="4624"/>
                    <a:pt x="3828" y="4460"/>
                  </a:cubicBezTo>
                  <a:cubicBezTo>
                    <a:pt x="3851" y="4378"/>
                    <a:pt x="3875" y="4284"/>
                    <a:pt x="3898" y="4214"/>
                  </a:cubicBezTo>
                  <a:cubicBezTo>
                    <a:pt x="3910" y="4132"/>
                    <a:pt x="3933" y="4050"/>
                    <a:pt x="3945" y="3968"/>
                  </a:cubicBezTo>
                  <a:cubicBezTo>
                    <a:pt x="3956" y="3875"/>
                    <a:pt x="3956" y="3769"/>
                    <a:pt x="3933" y="3676"/>
                  </a:cubicBezTo>
                  <a:cubicBezTo>
                    <a:pt x="3921" y="3629"/>
                    <a:pt x="3910" y="3582"/>
                    <a:pt x="3886" y="3535"/>
                  </a:cubicBezTo>
                  <a:cubicBezTo>
                    <a:pt x="3863" y="3489"/>
                    <a:pt x="3839" y="3442"/>
                    <a:pt x="3816" y="3407"/>
                  </a:cubicBezTo>
                  <a:cubicBezTo>
                    <a:pt x="3781" y="3360"/>
                    <a:pt x="3746" y="3325"/>
                    <a:pt x="3711" y="3301"/>
                  </a:cubicBezTo>
                  <a:cubicBezTo>
                    <a:pt x="3676" y="3266"/>
                    <a:pt x="3629" y="3243"/>
                    <a:pt x="3594" y="3231"/>
                  </a:cubicBezTo>
                  <a:cubicBezTo>
                    <a:pt x="3559" y="3208"/>
                    <a:pt x="3523" y="3196"/>
                    <a:pt x="3477" y="3184"/>
                  </a:cubicBezTo>
                  <a:cubicBezTo>
                    <a:pt x="3442" y="3184"/>
                    <a:pt x="3418" y="3172"/>
                    <a:pt x="3383" y="3172"/>
                  </a:cubicBezTo>
                  <a:cubicBezTo>
                    <a:pt x="3339" y="3168"/>
                    <a:pt x="3298" y="3165"/>
                    <a:pt x="3257" y="3165"/>
                  </a:cubicBezTo>
                  <a:cubicBezTo>
                    <a:pt x="3200" y="3165"/>
                    <a:pt x="3145" y="3170"/>
                    <a:pt x="3090" y="3184"/>
                  </a:cubicBezTo>
                  <a:cubicBezTo>
                    <a:pt x="3042" y="3196"/>
                    <a:pt x="2995" y="3211"/>
                    <a:pt x="2950" y="3229"/>
                  </a:cubicBezTo>
                  <a:lnTo>
                    <a:pt x="2950" y="3229"/>
                  </a:lnTo>
                  <a:cubicBezTo>
                    <a:pt x="2950" y="3226"/>
                    <a:pt x="2950" y="3222"/>
                    <a:pt x="2950" y="3219"/>
                  </a:cubicBezTo>
                  <a:cubicBezTo>
                    <a:pt x="2950" y="3102"/>
                    <a:pt x="2985" y="2938"/>
                    <a:pt x="3008" y="2751"/>
                  </a:cubicBezTo>
                  <a:cubicBezTo>
                    <a:pt x="3055" y="2459"/>
                    <a:pt x="3102" y="2096"/>
                    <a:pt x="3161" y="1674"/>
                  </a:cubicBezTo>
                  <a:cubicBezTo>
                    <a:pt x="3184" y="1546"/>
                    <a:pt x="3207" y="1405"/>
                    <a:pt x="3231" y="1253"/>
                  </a:cubicBezTo>
                  <a:lnTo>
                    <a:pt x="3243" y="1171"/>
                  </a:lnTo>
                  <a:lnTo>
                    <a:pt x="3243" y="1148"/>
                  </a:lnTo>
                  <a:lnTo>
                    <a:pt x="3243" y="1136"/>
                  </a:lnTo>
                  <a:lnTo>
                    <a:pt x="3231" y="1148"/>
                  </a:lnTo>
                  <a:lnTo>
                    <a:pt x="3196" y="1218"/>
                  </a:lnTo>
                  <a:lnTo>
                    <a:pt x="3032" y="1522"/>
                  </a:lnTo>
                  <a:lnTo>
                    <a:pt x="2786" y="2014"/>
                  </a:lnTo>
                  <a:lnTo>
                    <a:pt x="2587" y="2377"/>
                  </a:lnTo>
                  <a:cubicBezTo>
                    <a:pt x="2564" y="2412"/>
                    <a:pt x="2552" y="2447"/>
                    <a:pt x="2529" y="2470"/>
                  </a:cubicBezTo>
                  <a:lnTo>
                    <a:pt x="2505" y="2517"/>
                  </a:lnTo>
                  <a:lnTo>
                    <a:pt x="2493" y="2540"/>
                  </a:lnTo>
                  <a:lnTo>
                    <a:pt x="2493" y="2552"/>
                  </a:lnTo>
                  <a:cubicBezTo>
                    <a:pt x="2482" y="2576"/>
                    <a:pt x="2458" y="2599"/>
                    <a:pt x="2447" y="2611"/>
                  </a:cubicBezTo>
                  <a:lnTo>
                    <a:pt x="2341" y="2739"/>
                  </a:lnTo>
                  <a:cubicBezTo>
                    <a:pt x="2330" y="2751"/>
                    <a:pt x="2318" y="2763"/>
                    <a:pt x="2306" y="2775"/>
                  </a:cubicBezTo>
                  <a:lnTo>
                    <a:pt x="2283" y="2786"/>
                  </a:lnTo>
                  <a:cubicBezTo>
                    <a:pt x="2271" y="2798"/>
                    <a:pt x="2248" y="2810"/>
                    <a:pt x="2236" y="2810"/>
                  </a:cubicBezTo>
                  <a:lnTo>
                    <a:pt x="2177" y="2833"/>
                  </a:lnTo>
                  <a:lnTo>
                    <a:pt x="2131" y="2845"/>
                  </a:lnTo>
                  <a:cubicBezTo>
                    <a:pt x="2107" y="2845"/>
                    <a:pt x="2072" y="2856"/>
                    <a:pt x="2037" y="2856"/>
                  </a:cubicBezTo>
                  <a:cubicBezTo>
                    <a:pt x="2008" y="2862"/>
                    <a:pt x="1976" y="2865"/>
                    <a:pt x="1942" y="2865"/>
                  </a:cubicBezTo>
                  <a:cubicBezTo>
                    <a:pt x="1908" y="2865"/>
                    <a:pt x="1873" y="2862"/>
                    <a:pt x="1838" y="2856"/>
                  </a:cubicBezTo>
                  <a:cubicBezTo>
                    <a:pt x="1768" y="2856"/>
                    <a:pt x="1698" y="2845"/>
                    <a:pt x="1627" y="2821"/>
                  </a:cubicBezTo>
                  <a:cubicBezTo>
                    <a:pt x="1592" y="2810"/>
                    <a:pt x="1557" y="2798"/>
                    <a:pt x="1522" y="2786"/>
                  </a:cubicBezTo>
                  <a:lnTo>
                    <a:pt x="1428" y="2739"/>
                  </a:lnTo>
                  <a:cubicBezTo>
                    <a:pt x="1311" y="2681"/>
                    <a:pt x="1194" y="2599"/>
                    <a:pt x="1101" y="2505"/>
                  </a:cubicBezTo>
                  <a:cubicBezTo>
                    <a:pt x="984" y="2400"/>
                    <a:pt x="878" y="2271"/>
                    <a:pt x="796" y="2119"/>
                  </a:cubicBezTo>
                  <a:cubicBezTo>
                    <a:pt x="773" y="2072"/>
                    <a:pt x="738" y="2025"/>
                    <a:pt x="726" y="1979"/>
                  </a:cubicBezTo>
                  <a:cubicBezTo>
                    <a:pt x="703" y="1932"/>
                    <a:pt x="691" y="1908"/>
                    <a:pt x="679" y="1873"/>
                  </a:cubicBezTo>
                  <a:cubicBezTo>
                    <a:pt x="644" y="1791"/>
                    <a:pt x="621" y="1698"/>
                    <a:pt x="597" y="1616"/>
                  </a:cubicBezTo>
                  <a:cubicBezTo>
                    <a:pt x="562" y="1534"/>
                    <a:pt x="551" y="1452"/>
                    <a:pt x="539" y="1370"/>
                  </a:cubicBezTo>
                  <a:cubicBezTo>
                    <a:pt x="527" y="1300"/>
                    <a:pt x="515" y="1218"/>
                    <a:pt x="515" y="1136"/>
                  </a:cubicBezTo>
                  <a:lnTo>
                    <a:pt x="504" y="1031"/>
                  </a:lnTo>
                  <a:lnTo>
                    <a:pt x="504" y="914"/>
                  </a:lnTo>
                  <a:cubicBezTo>
                    <a:pt x="480" y="598"/>
                    <a:pt x="551" y="282"/>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3724825" y="1583375"/>
              <a:ext cx="46550" cy="156700"/>
            </a:xfrm>
            <a:custGeom>
              <a:avLst/>
              <a:gdLst/>
              <a:ahLst/>
              <a:cxnLst/>
              <a:rect l="l" t="t" r="r" b="b"/>
              <a:pathLst>
                <a:path w="1862" h="6268" extrusionOk="0">
                  <a:moveTo>
                    <a:pt x="1405" y="0"/>
                  </a:moveTo>
                  <a:cubicBezTo>
                    <a:pt x="1377" y="0"/>
                    <a:pt x="1350" y="2"/>
                    <a:pt x="1323" y="5"/>
                  </a:cubicBezTo>
                  <a:cubicBezTo>
                    <a:pt x="1136" y="17"/>
                    <a:pt x="949" y="87"/>
                    <a:pt x="797" y="193"/>
                  </a:cubicBezTo>
                  <a:cubicBezTo>
                    <a:pt x="633" y="310"/>
                    <a:pt x="492" y="462"/>
                    <a:pt x="387" y="649"/>
                  </a:cubicBezTo>
                  <a:cubicBezTo>
                    <a:pt x="363" y="696"/>
                    <a:pt x="340" y="743"/>
                    <a:pt x="317" y="790"/>
                  </a:cubicBezTo>
                  <a:cubicBezTo>
                    <a:pt x="293" y="836"/>
                    <a:pt x="282" y="907"/>
                    <a:pt x="270" y="965"/>
                  </a:cubicBezTo>
                  <a:cubicBezTo>
                    <a:pt x="235" y="1082"/>
                    <a:pt x="223" y="1211"/>
                    <a:pt x="235" y="1351"/>
                  </a:cubicBezTo>
                  <a:cubicBezTo>
                    <a:pt x="246" y="1691"/>
                    <a:pt x="352" y="2019"/>
                    <a:pt x="527" y="2311"/>
                  </a:cubicBezTo>
                  <a:cubicBezTo>
                    <a:pt x="544" y="2343"/>
                    <a:pt x="561" y="2374"/>
                    <a:pt x="578" y="2404"/>
                  </a:cubicBezTo>
                  <a:lnTo>
                    <a:pt x="578" y="2404"/>
                  </a:lnTo>
                  <a:cubicBezTo>
                    <a:pt x="465" y="2448"/>
                    <a:pt x="363" y="2516"/>
                    <a:pt x="282" y="2604"/>
                  </a:cubicBezTo>
                  <a:cubicBezTo>
                    <a:pt x="164" y="2744"/>
                    <a:pt x="83" y="2908"/>
                    <a:pt x="36" y="3095"/>
                  </a:cubicBezTo>
                  <a:cubicBezTo>
                    <a:pt x="1" y="3271"/>
                    <a:pt x="1" y="3458"/>
                    <a:pt x="24" y="3645"/>
                  </a:cubicBezTo>
                  <a:cubicBezTo>
                    <a:pt x="36" y="3774"/>
                    <a:pt x="59" y="3915"/>
                    <a:pt x="94" y="4043"/>
                  </a:cubicBezTo>
                  <a:cubicBezTo>
                    <a:pt x="164" y="4266"/>
                    <a:pt x="211" y="4418"/>
                    <a:pt x="246" y="4523"/>
                  </a:cubicBezTo>
                  <a:cubicBezTo>
                    <a:pt x="375" y="4886"/>
                    <a:pt x="551" y="5225"/>
                    <a:pt x="785" y="5541"/>
                  </a:cubicBezTo>
                  <a:cubicBezTo>
                    <a:pt x="995" y="5811"/>
                    <a:pt x="1241" y="6056"/>
                    <a:pt x="1510" y="6267"/>
                  </a:cubicBezTo>
                  <a:cubicBezTo>
                    <a:pt x="1370" y="5916"/>
                    <a:pt x="1265" y="5635"/>
                    <a:pt x="1159" y="5331"/>
                  </a:cubicBezTo>
                  <a:cubicBezTo>
                    <a:pt x="1042" y="5026"/>
                    <a:pt x="925" y="4722"/>
                    <a:pt x="785" y="4324"/>
                  </a:cubicBezTo>
                  <a:cubicBezTo>
                    <a:pt x="750" y="4231"/>
                    <a:pt x="703" y="4078"/>
                    <a:pt x="656" y="3891"/>
                  </a:cubicBezTo>
                  <a:cubicBezTo>
                    <a:pt x="586" y="3669"/>
                    <a:pt x="562" y="3435"/>
                    <a:pt x="598" y="3212"/>
                  </a:cubicBezTo>
                  <a:cubicBezTo>
                    <a:pt x="621" y="3119"/>
                    <a:pt x="656" y="3048"/>
                    <a:pt x="715" y="2978"/>
                  </a:cubicBezTo>
                  <a:cubicBezTo>
                    <a:pt x="761" y="2931"/>
                    <a:pt x="832" y="2908"/>
                    <a:pt x="890" y="2908"/>
                  </a:cubicBezTo>
                  <a:cubicBezTo>
                    <a:pt x="896" y="2908"/>
                    <a:pt x="902" y="2908"/>
                    <a:pt x="908" y="2908"/>
                  </a:cubicBezTo>
                  <a:lnTo>
                    <a:pt x="908" y="2908"/>
                  </a:lnTo>
                  <a:cubicBezTo>
                    <a:pt x="913" y="2916"/>
                    <a:pt x="919" y="2924"/>
                    <a:pt x="925" y="2931"/>
                  </a:cubicBezTo>
                  <a:cubicBezTo>
                    <a:pt x="1007" y="3025"/>
                    <a:pt x="1077" y="3119"/>
                    <a:pt x="1136" y="3189"/>
                  </a:cubicBezTo>
                  <a:lnTo>
                    <a:pt x="1206" y="3271"/>
                  </a:lnTo>
                  <a:lnTo>
                    <a:pt x="1206" y="3283"/>
                  </a:lnTo>
                  <a:lnTo>
                    <a:pt x="1709" y="3154"/>
                  </a:lnTo>
                  <a:lnTo>
                    <a:pt x="1709" y="3142"/>
                  </a:lnTo>
                  <a:lnTo>
                    <a:pt x="1709" y="3119"/>
                  </a:lnTo>
                  <a:lnTo>
                    <a:pt x="1709" y="3072"/>
                  </a:lnTo>
                  <a:cubicBezTo>
                    <a:pt x="1709" y="2978"/>
                    <a:pt x="1698" y="2885"/>
                    <a:pt x="1674" y="2803"/>
                  </a:cubicBezTo>
                  <a:cubicBezTo>
                    <a:pt x="1651" y="2756"/>
                    <a:pt x="1627" y="2709"/>
                    <a:pt x="1592" y="2662"/>
                  </a:cubicBezTo>
                  <a:cubicBezTo>
                    <a:pt x="1581" y="2639"/>
                    <a:pt x="1557" y="2627"/>
                    <a:pt x="1546" y="2604"/>
                  </a:cubicBezTo>
                  <a:lnTo>
                    <a:pt x="1499" y="2557"/>
                  </a:lnTo>
                  <a:cubicBezTo>
                    <a:pt x="1452" y="2522"/>
                    <a:pt x="1405" y="2487"/>
                    <a:pt x="1358" y="2463"/>
                  </a:cubicBezTo>
                  <a:cubicBezTo>
                    <a:pt x="1323" y="2443"/>
                    <a:pt x="1287" y="2425"/>
                    <a:pt x="1249" y="2409"/>
                  </a:cubicBezTo>
                  <a:lnTo>
                    <a:pt x="1249" y="2409"/>
                  </a:lnTo>
                  <a:cubicBezTo>
                    <a:pt x="1163" y="2284"/>
                    <a:pt x="1082" y="2151"/>
                    <a:pt x="1007" y="2019"/>
                  </a:cubicBezTo>
                  <a:cubicBezTo>
                    <a:pt x="867" y="1808"/>
                    <a:pt x="797" y="1550"/>
                    <a:pt x="773" y="1305"/>
                  </a:cubicBezTo>
                  <a:cubicBezTo>
                    <a:pt x="761" y="1152"/>
                    <a:pt x="785" y="989"/>
                    <a:pt x="843" y="848"/>
                  </a:cubicBezTo>
                  <a:cubicBezTo>
                    <a:pt x="890" y="719"/>
                    <a:pt x="960" y="602"/>
                    <a:pt x="1054" y="485"/>
                  </a:cubicBezTo>
                  <a:cubicBezTo>
                    <a:pt x="1136" y="380"/>
                    <a:pt x="1241" y="286"/>
                    <a:pt x="1358" y="216"/>
                  </a:cubicBezTo>
                  <a:cubicBezTo>
                    <a:pt x="1452" y="166"/>
                    <a:pt x="1554" y="142"/>
                    <a:pt x="1660" y="142"/>
                  </a:cubicBezTo>
                  <a:cubicBezTo>
                    <a:pt x="1726" y="142"/>
                    <a:pt x="1794" y="151"/>
                    <a:pt x="1862" y="169"/>
                  </a:cubicBezTo>
                  <a:cubicBezTo>
                    <a:pt x="1731" y="59"/>
                    <a:pt x="1567"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3817000" y="1808125"/>
              <a:ext cx="83425" cy="68000"/>
            </a:xfrm>
            <a:custGeom>
              <a:avLst/>
              <a:gdLst/>
              <a:ahLst/>
              <a:cxnLst/>
              <a:rect l="l" t="t" r="r" b="b"/>
              <a:pathLst>
                <a:path w="3337" h="2720" extrusionOk="0">
                  <a:moveTo>
                    <a:pt x="662" y="1"/>
                  </a:moveTo>
                  <a:cubicBezTo>
                    <a:pt x="473" y="1"/>
                    <a:pt x="290" y="91"/>
                    <a:pt x="164" y="238"/>
                  </a:cubicBezTo>
                  <a:cubicBezTo>
                    <a:pt x="129" y="297"/>
                    <a:pt x="94" y="344"/>
                    <a:pt x="71" y="402"/>
                  </a:cubicBezTo>
                  <a:cubicBezTo>
                    <a:pt x="47" y="449"/>
                    <a:pt x="36" y="507"/>
                    <a:pt x="24" y="566"/>
                  </a:cubicBezTo>
                  <a:cubicBezTo>
                    <a:pt x="0" y="683"/>
                    <a:pt x="0" y="800"/>
                    <a:pt x="24" y="917"/>
                  </a:cubicBezTo>
                  <a:cubicBezTo>
                    <a:pt x="82" y="1163"/>
                    <a:pt x="199" y="1385"/>
                    <a:pt x="387" y="1561"/>
                  </a:cubicBezTo>
                  <a:cubicBezTo>
                    <a:pt x="480" y="1643"/>
                    <a:pt x="574" y="1725"/>
                    <a:pt x="679" y="1795"/>
                  </a:cubicBezTo>
                  <a:cubicBezTo>
                    <a:pt x="867" y="1912"/>
                    <a:pt x="1077" y="1994"/>
                    <a:pt x="1300" y="2052"/>
                  </a:cubicBezTo>
                  <a:cubicBezTo>
                    <a:pt x="1405" y="2076"/>
                    <a:pt x="1510" y="2087"/>
                    <a:pt x="1616" y="2099"/>
                  </a:cubicBezTo>
                  <a:lnTo>
                    <a:pt x="1768" y="2111"/>
                  </a:lnTo>
                  <a:lnTo>
                    <a:pt x="2014" y="2111"/>
                  </a:lnTo>
                  <a:cubicBezTo>
                    <a:pt x="2072" y="2310"/>
                    <a:pt x="2189" y="2474"/>
                    <a:pt x="2365" y="2591"/>
                  </a:cubicBezTo>
                  <a:cubicBezTo>
                    <a:pt x="2483" y="2673"/>
                    <a:pt x="2630" y="2719"/>
                    <a:pt x="2778" y="2719"/>
                  </a:cubicBezTo>
                  <a:cubicBezTo>
                    <a:pt x="2820" y="2719"/>
                    <a:pt x="2862" y="2716"/>
                    <a:pt x="2903" y="2708"/>
                  </a:cubicBezTo>
                  <a:cubicBezTo>
                    <a:pt x="2751" y="2661"/>
                    <a:pt x="2610" y="2556"/>
                    <a:pt x="2528" y="2415"/>
                  </a:cubicBezTo>
                  <a:cubicBezTo>
                    <a:pt x="2458" y="2310"/>
                    <a:pt x="2423" y="2181"/>
                    <a:pt x="2435" y="2052"/>
                  </a:cubicBezTo>
                  <a:cubicBezTo>
                    <a:pt x="2435" y="2047"/>
                    <a:pt x="2435" y="2042"/>
                    <a:pt x="2435" y="2036"/>
                  </a:cubicBezTo>
                  <a:lnTo>
                    <a:pt x="2435" y="2036"/>
                  </a:lnTo>
                  <a:cubicBezTo>
                    <a:pt x="2635" y="1979"/>
                    <a:pt x="2828" y="1889"/>
                    <a:pt x="3008" y="1771"/>
                  </a:cubicBezTo>
                  <a:cubicBezTo>
                    <a:pt x="3125" y="1690"/>
                    <a:pt x="3231" y="1608"/>
                    <a:pt x="3336" y="1502"/>
                  </a:cubicBezTo>
                  <a:lnTo>
                    <a:pt x="3207" y="1034"/>
                  </a:lnTo>
                  <a:cubicBezTo>
                    <a:pt x="3114" y="1011"/>
                    <a:pt x="3020" y="999"/>
                    <a:pt x="2926" y="999"/>
                  </a:cubicBezTo>
                  <a:cubicBezTo>
                    <a:pt x="2880" y="999"/>
                    <a:pt x="2833" y="1011"/>
                    <a:pt x="2798" y="1011"/>
                  </a:cubicBezTo>
                  <a:cubicBezTo>
                    <a:pt x="2528" y="1058"/>
                    <a:pt x="2283" y="1210"/>
                    <a:pt x="2131" y="1444"/>
                  </a:cubicBezTo>
                  <a:cubicBezTo>
                    <a:pt x="2112" y="1472"/>
                    <a:pt x="2095" y="1501"/>
                    <a:pt x="2080" y="1531"/>
                  </a:cubicBezTo>
                  <a:lnTo>
                    <a:pt x="2080" y="1531"/>
                  </a:lnTo>
                  <a:cubicBezTo>
                    <a:pt x="2042" y="1537"/>
                    <a:pt x="2003" y="1543"/>
                    <a:pt x="1967" y="1549"/>
                  </a:cubicBezTo>
                  <a:lnTo>
                    <a:pt x="1838" y="1549"/>
                  </a:lnTo>
                  <a:cubicBezTo>
                    <a:pt x="1697" y="1549"/>
                    <a:pt x="1569" y="1526"/>
                    <a:pt x="1440" y="1502"/>
                  </a:cubicBezTo>
                  <a:cubicBezTo>
                    <a:pt x="1206" y="1444"/>
                    <a:pt x="984" y="1327"/>
                    <a:pt x="796" y="1163"/>
                  </a:cubicBezTo>
                  <a:cubicBezTo>
                    <a:pt x="550" y="917"/>
                    <a:pt x="469" y="648"/>
                    <a:pt x="527" y="484"/>
                  </a:cubicBezTo>
                  <a:cubicBezTo>
                    <a:pt x="574" y="367"/>
                    <a:pt x="656" y="285"/>
                    <a:pt x="773" y="250"/>
                  </a:cubicBezTo>
                  <a:cubicBezTo>
                    <a:pt x="817" y="224"/>
                    <a:pt x="867" y="210"/>
                    <a:pt x="919" y="210"/>
                  </a:cubicBezTo>
                  <a:cubicBezTo>
                    <a:pt x="937" y="210"/>
                    <a:pt x="954" y="212"/>
                    <a:pt x="972" y="215"/>
                  </a:cubicBezTo>
                  <a:cubicBezTo>
                    <a:pt x="1054" y="227"/>
                    <a:pt x="1124" y="273"/>
                    <a:pt x="1171" y="332"/>
                  </a:cubicBezTo>
                  <a:cubicBezTo>
                    <a:pt x="1159" y="227"/>
                    <a:pt x="1101" y="145"/>
                    <a:pt x="1019" y="86"/>
                  </a:cubicBezTo>
                  <a:cubicBezTo>
                    <a:pt x="925" y="39"/>
                    <a:pt x="831" y="4"/>
                    <a:pt x="726" y="4"/>
                  </a:cubicBezTo>
                  <a:cubicBezTo>
                    <a:pt x="705" y="2"/>
                    <a:pt x="683"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3964175" y="2012450"/>
              <a:ext cx="88100" cy="56975"/>
            </a:xfrm>
            <a:custGeom>
              <a:avLst/>
              <a:gdLst/>
              <a:ahLst/>
              <a:cxnLst/>
              <a:rect l="l" t="t" r="r" b="b"/>
              <a:pathLst>
                <a:path w="3524" h="2279" extrusionOk="0">
                  <a:moveTo>
                    <a:pt x="808" y="656"/>
                  </a:moveTo>
                  <a:cubicBezTo>
                    <a:pt x="832" y="668"/>
                    <a:pt x="855" y="668"/>
                    <a:pt x="867" y="691"/>
                  </a:cubicBezTo>
                  <a:cubicBezTo>
                    <a:pt x="890" y="703"/>
                    <a:pt x="913" y="726"/>
                    <a:pt x="925" y="750"/>
                  </a:cubicBezTo>
                  <a:cubicBezTo>
                    <a:pt x="937" y="761"/>
                    <a:pt x="937" y="773"/>
                    <a:pt x="937" y="773"/>
                  </a:cubicBezTo>
                  <a:cubicBezTo>
                    <a:pt x="937" y="773"/>
                    <a:pt x="960" y="785"/>
                    <a:pt x="937" y="796"/>
                  </a:cubicBezTo>
                  <a:lnTo>
                    <a:pt x="855" y="796"/>
                  </a:lnTo>
                  <a:cubicBezTo>
                    <a:pt x="843" y="796"/>
                    <a:pt x="796" y="785"/>
                    <a:pt x="761" y="773"/>
                  </a:cubicBezTo>
                  <a:cubicBezTo>
                    <a:pt x="743" y="769"/>
                    <a:pt x="724" y="765"/>
                    <a:pt x="706" y="758"/>
                  </a:cubicBezTo>
                  <a:lnTo>
                    <a:pt x="706" y="758"/>
                  </a:lnTo>
                  <a:cubicBezTo>
                    <a:pt x="714" y="741"/>
                    <a:pt x="724" y="724"/>
                    <a:pt x="738" y="703"/>
                  </a:cubicBezTo>
                  <a:cubicBezTo>
                    <a:pt x="761" y="691"/>
                    <a:pt x="773" y="679"/>
                    <a:pt x="796" y="668"/>
                  </a:cubicBezTo>
                  <a:lnTo>
                    <a:pt x="808" y="656"/>
                  </a:lnTo>
                  <a:close/>
                  <a:moveTo>
                    <a:pt x="59" y="1"/>
                  </a:moveTo>
                  <a:cubicBezTo>
                    <a:pt x="1" y="176"/>
                    <a:pt x="1" y="375"/>
                    <a:pt x="47" y="551"/>
                  </a:cubicBezTo>
                  <a:cubicBezTo>
                    <a:pt x="67" y="608"/>
                    <a:pt x="90" y="664"/>
                    <a:pt x="117" y="717"/>
                  </a:cubicBezTo>
                  <a:lnTo>
                    <a:pt x="117" y="717"/>
                  </a:lnTo>
                  <a:cubicBezTo>
                    <a:pt x="110" y="745"/>
                    <a:pt x="106" y="772"/>
                    <a:pt x="106" y="796"/>
                  </a:cubicBezTo>
                  <a:cubicBezTo>
                    <a:pt x="82" y="949"/>
                    <a:pt x="94" y="1101"/>
                    <a:pt x="141" y="1253"/>
                  </a:cubicBezTo>
                  <a:cubicBezTo>
                    <a:pt x="164" y="1358"/>
                    <a:pt x="223" y="1464"/>
                    <a:pt x="281" y="1557"/>
                  </a:cubicBezTo>
                  <a:cubicBezTo>
                    <a:pt x="340" y="1627"/>
                    <a:pt x="410" y="1698"/>
                    <a:pt x="480" y="1756"/>
                  </a:cubicBezTo>
                  <a:cubicBezTo>
                    <a:pt x="586" y="1850"/>
                    <a:pt x="714" y="1932"/>
                    <a:pt x="855" y="1990"/>
                  </a:cubicBezTo>
                  <a:cubicBezTo>
                    <a:pt x="1007" y="2072"/>
                    <a:pt x="1183" y="2131"/>
                    <a:pt x="1358" y="2166"/>
                  </a:cubicBezTo>
                  <a:cubicBezTo>
                    <a:pt x="1658" y="2241"/>
                    <a:pt x="1965" y="2278"/>
                    <a:pt x="2268" y="2278"/>
                  </a:cubicBezTo>
                  <a:cubicBezTo>
                    <a:pt x="2343" y="2278"/>
                    <a:pt x="2419" y="2276"/>
                    <a:pt x="2494" y="2271"/>
                  </a:cubicBezTo>
                  <a:cubicBezTo>
                    <a:pt x="2845" y="2259"/>
                    <a:pt x="3184" y="2189"/>
                    <a:pt x="3523" y="2096"/>
                  </a:cubicBezTo>
                  <a:cubicBezTo>
                    <a:pt x="3149" y="2014"/>
                    <a:pt x="2856" y="1932"/>
                    <a:pt x="2540" y="1862"/>
                  </a:cubicBezTo>
                  <a:lnTo>
                    <a:pt x="1499" y="1616"/>
                  </a:lnTo>
                  <a:cubicBezTo>
                    <a:pt x="1358" y="1581"/>
                    <a:pt x="1229" y="1534"/>
                    <a:pt x="1101" y="1475"/>
                  </a:cubicBezTo>
                  <a:cubicBezTo>
                    <a:pt x="1007" y="1440"/>
                    <a:pt x="925" y="1393"/>
                    <a:pt x="855" y="1335"/>
                  </a:cubicBezTo>
                  <a:cubicBezTo>
                    <a:pt x="844" y="1324"/>
                    <a:pt x="834" y="1313"/>
                    <a:pt x="824" y="1301"/>
                  </a:cubicBezTo>
                  <a:lnTo>
                    <a:pt x="824" y="1301"/>
                  </a:lnTo>
                  <a:cubicBezTo>
                    <a:pt x="857" y="1311"/>
                    <a:pt x="891" y="1311"/>
                    <a:pt x="913" y="1311"/>
                  </a:cubicBezTo>
                  <a:cubicBezTo>
                    <a:pt x="960" y="1317"/>
                    <a:pt x="1004" y="1320"/>
                    <a:pt x="1047" y="1320"/>
                  </a:cubicBezTo>
                  <a:cubicBezTo>
                    <a:pt x="1089" y="1320"/>
                    <a:pt x="1130" y="1317"/>
                    <a:pt x="1171" y="1311"/>
                  </a:cubicBezTo>
                  <a:lnTo>
                    <a:pt x="1241" y="1288"/>
                  </a:lnTo>
                  <a:lnTo>
                    <a:pt x="1265" y="1288"/>
                  </a:lnTo>
                  <a:lnTo>
                    <a:pt x="1300" y="1276"/>
                  </a:lnTo>
                  <a:cubicBezTo>
                    <a:pt x="1335" y="1253"/>
                    <a:pt x="1370" y="1218"/>
                    <a:pt x="1405" y="1183"/>
                  </a:cubicBezTo>
                  <a:cubicBezTo>
                    <a:pt x="1534" y="1031"/>
                    <a:pt x="1569" y="820"/>
                    <a:pt x="1510" y="633"/>
                  </a:cubicBezTo>
                  <a:cubicBezTo>
                    <a:pt x="1499" y="598"/>
                    <a:pt x="1487" y="562"/>
                    <a:pt x="1464" y="527"/>
                  </a:cubicBezTo>
                  <a:cubicBezTo>
                    <a:pt x="1452" y="492"/>
                    <a:pt x="1440" y="457"/>
                    <a:pt x="1417" y="434"/>
                  </a:cubicBezTo>
                  <a:cubicBezTo>
                    <a:pt x="1358" y="352"/>
                    <a:pt x="1300" y="281"/>
                    <a:pt x="1218" y="223"/>
                  </a:cubicBezTo>
                  <a:cubicBezTo>
                    <a:pt x="1112" y="129"/>
                    <a:pt x="972" y="83"/>
                    <a:pt x="820" y="83"/>
                  </a:cubicBezTo>
                  <a:cubicBezTo>
                    <a:pt x="773" y="83"/>
                    <a:pt x="726" y="83"/>
                    <a:pt x="679" y="94"/>
                  </a:cubicBezTo>
                  <a:lnTo>
                    <a:pt x="609" y="118"/>
                  </a:lnTo>
                  <a:lnTo>
                    <a:pt x="551" y="141"/>
                  </a:lnTo>
                  <a:cubicBezTo>
                    <a:pt x="457" y="188"/>
                    <a:pt x="375" y="246"/>
                    <a:pt x="317" y="317"/>
                  </a:cubicBezTo>
                  <a:cubicBezTo>
                    <a:pt x="283" y="350"/>
                    <a:pt x="255" y="386"/>
                    <a:pt x="232" y="424"/>
                  </a:cubicBezTo>
                  <a:lnTo>
                    <a:pt x="232" y="424"/>
                  </a:lnTo>
                  <a:cubicBezTo>
                    <a:pt x="141" y="301"/>
                    <a:pt x="80" y="151"/>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4185675" y="2119825"/>
              <a:ext cx="72875" cy="26875"/>
            </a:xfrm>
            <a:custGeom>
              <a:avLst/>
              <a:gdLst/>
              <a:ahLst/>
              <a:cxnLst/>
              <a:rect l="l" t="t" r="r" b="b"/>
              <a:pathLst>
                <a:path w="2915" h="1075" extrusionOk="0">
                  <a:moveTo>
                    <a:pt x="669" y="107"/>
                  </a:moveTo>
                  <a:cubicBezTo>
                    <a:pt x="669" y="107"/>
                    <a:pt x="669" y="117"/>
                    <a:pt x="670" y="135"/>
                  </a:cubicBezTo>
                  <a:lnTo>
                    <a:pt x="670" y="135"/>
                  </a:lnTo>
                  <a:lnTo>
                    <a:pt x="668" y="134"/>
                  </a:lnTo>
                  <a:lnTo>
                    <a:pt x="668" y="134"/>
                  </a:lnTo>
                  <a:cubicBezTo>
                    <a:pt x="668" y="115"/>
                    <a:pt x="668" y="107"/>
                    <a:pt x="669" y="107"/>
                  </a:cubicBezTo>
                  <a:close/>
                  <a:moveTo>
                    <a:pt x="2915" y="274"/>
                  </a:moveTo>
                  <a:cubicBezTo>
                    <a:pt x="2915" y="274"/>
                    <a:pt x="2905" y="325"/>
                    <a:pt x="2891" y="399"/>
                  </a:cubicBezTo>
                  <a:lnTo>
                    <a:pt x="2891" y="399"/>
                  </a:lnTo>
                  <a:cubicBezTo>
                    <a:pt x="2908" y="310"/>
                    <a:pt x="2915" y="274"/>
                    <a:pt x="2915" y="274"/>
                  </a:cubicBezTo>
                  <a:close/>
                  <a:moveTo>
                    <a:pt x="609" y="750"/>
                  </a:moveTo>
                  <a:cubicBezTo>
                    <a:pt x="611" y="832"/>
                    <a:pt x="613" y="866"/>
                    <a:pt x="613" y="866"/>
                  </a:cubicBezTo>
                  <a:cubicBezTo>
                    <a:pt x="614" y="866"/>
                    <a:pt x="614" y="819"/>
                    <a:pt x="614" y="750"/>
                  </a:cubicBezTo>
                  <a:close/>
                  <a:moveTo>
                    <a:pt x="82" y="1"/>
                  </a:moveTo>
                  <a:lnTo>
                    <a:pt x="1" y="563"/>
                  </a:lnTo>
                  <a:cubicBezTo>
                    <a:pt x="223" y="621"/>
                    <a:pt x="293" y="645"/>
                    <a:pt x="352" y="656"/>
                  </a:cubicBezTo>
                  <a:cubicBezTo>
                    <a:pt x="439" y="675"/>
                    <a:pt x="526" y="692"/>
                    <a:pt x="614" y="706"/>
                  </a:cubicBezTo>
                  <a:lnTo>
                    <a:pt x="614" y="706"/>
                  </a:lnTo>
                  <a:cubicBezTo>
                    <a:pt x="614" y="721"/>
                    <a:pt x="614" y="736"/>
                    <a:pt x="614" y="750"/>
                  </a:cubicBezTo>
                  <a:lnTo>
                    <a:pt x="621" y="750"/>
                  </a:lnTo>
                  <a:cubicBezTo>
                    <a:pt x="808" y="773"/>
                    <a:pt x="995" y="797"/>
                    <a:pt x="1206" y="820"/>
                  </a:cubicBezTo>
                  <a:lnTo>
                    <a:pt x="2505" y="937"/>
                  </a:lnTo>
                  <a:lnTo>
                    <a:pt x="2692" y="961"/>
                  </a:lnTo>
                  <a:lnTo>
                    <a:pt x="2749" y="961"/>
                  </a:lnTo>
                  <a:cubicBezTo>
                    <a:pt x="2734" y="1041"/>
                    <a:pt x="2728" y="1074"/>
                    <a:pt x="2728" y="1074"/>
                  </a:cubicBezTo>
                  <a:cubicBezTo>
                    <a:pt x="2728" y="1074"/>
                    <a:pt x="2737" y="1029"/>
                    <a:pt x="2749" y="961"/>
                  </a:cubicBezTo>
                  <a:lnTo>
                    <a:pt x="2786" y="961"/>
                  </a:lnTo>
                  <a:cubicBezTo>
                    <a:pt x="2785" y="967"/>
                    <a:pt x="2784" y="971"/>
                    <a:pt x="2784" y="971"/>
                  </a:cubicBezTo>
                  <a:cubicBezTo>
                    <a:pt x="2785" y="971"/>
                    <a:pt x="2854" y="599"/>
                    <a:pt x="2891" y="399"/>
                  </a:cubicBezTo>
                  <a:lnTo>
                    <a:pt x="2856" y="399"/>
                  </a:lnTo>
                  <a:lnTo>
                    <a:pt x="2855" y="399"/>
                  </a:lnTo>
                  <a:lnTo>
                    <a:pt x="2855" y="399"/>
                  </a:lnTo>
                  <a:cubicBezTo>
                    <a:pt x="2857" y="386"/>
                    <a:pt x="2858" y="379"/>
                    <a:pt x="2858" y="379"/>
                  </a:cubicBezTo>
                  <a:lnTo>
                    <a:pt x="2858" y="379"/>
                  </a:lnTo>
                  <a:cubicBezTo>
                    <a:pt x="2858" y="379"/>
                    <a:pt x="2857" y="382"/>
                    <a:pt x="2856" y="387"/>
                  </a:cubicBezTo>
                  <a:lnTo>
                    <a:pt x="2809" y="387"/>
                  </a:lnTo>
                  <a:lnTo>
                    <a:pt x="2634" y="340"/>
                  </a:lnTo>
                  <a:cubicBezTo>
                    <a:pt x="2517" y="317"/>
                    <a:pt x="2412" y="282"/>
                    <a:pt x="2306" y="270"/>
                  </a:cubicBezTo>
                  <a:cubicBezTo>
                    <a:pt x="2119" y="223"/>
                    <a:pt x="1978" y="200"/>
                    <a:pt x="1978" y="200"/>
                  </a:cubicBezTo>
                  <a:cubicBezTo>
                    <a:pt x="1978" y="200"/>
                    <a:pt x="1744" y="153"/>
                    <a:pt x="1464" y="106"/>
                  </a:cubicBezTo>
                  <a:cubicBezTo>
                    <a:pt x="1183" y="71"/>
                    <a:pt x="843" y="36"/>
                    <a:pt x="644" y="24"/>
                  </a:cubicBezTo>
                  <a:cubicBezTo>
                    <a:pt x="352" y="1"/>
                    <a:pt x="211" y="1"/>
                    <a:pt x="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4334900" y="2133300"/>
              <a:ext cx="30175" cy="17325"/>
            </a:xfrm>
            <a:custGeom>
              <a:avLst/>
              <a:gdLst/>
              <a:ahLst/>
              <a:cxnLst/>
              <a:rect l="l" t="t" r="r" b="b"/>
              <a:pathLst>
                <a:path w="1207" h="693" extrusionOk="0">
                  <a:moveTo>
                    <a:pt x="410" y="0"/>
                  </a:moveTo>
                  <a:cubicBezTo>
                    <a:pt x="317" y="0"/>
                    <a:pt x="211" y="12"/>
                    <a:pt x="118" y="24"/>
                  </a:cubicBezTo>
                  <a:cubicBezTo>
                    <a:pt x="47" y="47"/>
                    <a:pt x="12" y="153"/>
                    <a:pt x="1" y="340"/>
                  </a:cubicBezTo>
                  <a:cubicBezTo>
                    <a:pt x="106" y="504"/>
                    <a:pt x="153" y="597"/>
                    <a:pt x="211" y="597"/>
                  </a:cubicBezTo>
                  <a:cubicBezTo>
                    <a:pt x="270" y="586"/>
                    <a:pt x="340" y="574"/>
                    <a:pt x="410" y="574"/>
                  </a:cubicBezTo>
                  <a:cubicBezTo>
                    <a:pt x="457" y="574"/>
                    <a:pt x="504" y="586"/>
                    <a:pt x="562" y="586"/>
                  </a:cubicBezTo>
                  <a:cubicBezTo>
                    <a:pt x="609" y="597"/>
                    <a:pt x="668" y="609"/>
                    <a:pt x="715" y="621"/>
                  </a:cubicBezTo>
                  <a:cubicBezTo>
                    <a:pt x="773" y="644"/>
                    <a:pt x="843" y="656"/>
                    <a:pt x="902" y="691"/>
                  </a:cubicBezTo>
                  <a:cubicBezTo>
                    <a:pt x="905" y="692"/>
                    <a:pt x="909" y="692"/>
                    <a:pt x="912" y="692"/>
                  </a:cubicBezTo>
                  <a:cubicBezTo>
                    <a:pt x="959" y="692"/>
                    <a:pt x="1029" y="623"/>
                    <a:pt x="1159" y="504"/>
                  </a:cubicBezTo>
                  <a:cubicBezTo>
                    <a:pt x="1206" y="316"/>
                    <a:pt x="1206" y="211"/>
                    <a:pt x="1136" y="164"/>
                  </a:cubicBezTo>
                  <a:cubicBezTo>
                    <a:pt x="1042" y="117"/>
                    <a:pt x="949" y="94"/>
                    <a:pt x="855" y="71"/>
                  </a:cubicBezTo>
                  <a:cubicBezTo>
                    <a:pt x="785" y="47"/>
                    <a:pt x="715" y="35"/>
                    <a:pt x="633" y="24"/>
                  </a:cubicBezTo>
                  <a:cubicBezTo>
                    <a:pt x="562" y="12"/>
                    <a:pt x="48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4411275" y="2177775"/>
              <a:ext cx="23125" cy="39925"/>
            </a:xfrm>
            <a:custGeom>
              <a:avLst/>
              <a:gdLst/>
              <a:ahLst/>
              <a:cxnLst/>
              <a:rect l="l" t="t" r="r" b="b"/>
              <a:pathLst>
                <a:path w="925" h="1597" extrusionOk="0">
                  <a:moveTo>
                    <a:pt x="211" y="0"/>
                  </a:moveTo>
                  <a:lnTo>
                    <a:pt x="258" y="773"/>
                  </a:lnTo>
                  <a:cubicBezTo>
                    <a:pt x="258" y="820"/>
                    <a:pt x="246" y="855"/>
                    <a:pt x="234" y="890"/>
                  </a:cubicBezTo>
                  <a:cubicBezTo>
                    <a:pt x="211" y="925"/>
                    <a:pt x="188" y="948"/>
                    <a:pt x="164" y="984"/>
                  </a:cubicBezTo>
                  <a:cubicBezTo>
                    <a:pt x="141" y="1007"/>
                    <a:pt x="94" y="1030"/>
                    <a:pt x="59" y="1054"/>
                  </a:cubicBezTo>
                  <a:cubicBezTo>
                    <a:pt x="35" y="1065"/>
                    <a:pt x="59" y="1171"/>
                    <a:pt x="0" y="1346"/>
                  </a:cubicBezTo>
                  <a:cubicBezTo>
                    <a:pt x="63" y="1513"/>
                    <a:pt x="144" y="1596"/>
                    <a:pt x="235" y="1596"/>
                  </a:cubicBezTo>
                  <a:cubicBezTo>
                    <a:pt x="246" y="1596"/>
                    <a:pt x="258" y="1595"/>
                    <a:pt x="270" y="1592"/>
                  </a:cubicBezTo>
                  <a:cubicBezTo>
                    <a:pt x="387" y="1545"/>
                    <a:pt x="492" y="1475"/>
                    <a:pt x="586" y="1381"/>
                  </a:cubicBezTo>
                  <a:cubicBezTo>
                    <a:pt x="644" y="1311"/>
                    <a:pt x="703" y="1229"/>
                    <a:pt x="749" y="1147"/>
                  </a:cubicBezTo>
                  <a:cubicBezTo>
                    <a:pt x="761" y="1112"/>
                    <a:pt x="785" y="1077"/>
                    <a:pt x="796" y="1030"/>
                  </a:cubicBezTo>
                  <a:cubicBezTo>
                    <a:pt x="798" y="1023"/>
                    <a:pt x="800" y="1015"/>
                    <a:pt x="803" y="1007"/>
                  </a:cubicBezTo>
                  <a:lnTo>
                    <a:pt x="803" y="1007"/>
                  </a:lnTo>
                  <a:cubicBezTo>
                    <a:pt x="891" y="851"/>
                    <a:pt x="924" y="760"/>
                    <a:pt x="890" y="703"/>
                  </a:cubicBezTo>
                  <a:cubicBezTo>
                    <a:pt x="866" y="679"/>
                    <a:pt x="808" y="621"/>
                    <a:pt x="761" y="562"/>
                  </a:cubicBezTo>
                  <a:lnTo>
                    <a:pt x="2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4506950" y="2209250"/>
              <a:ext cx="33975" cy="26400"/>
            </a:xfrm>
            <a:custGeom>
              <a:avLst/>
              <a:gdLst/>
              <a:ahLst/>
              <a:cxnLst/>
              <a:rect l="l" t="t" r="r" b="b"/>
              <a:pathLst>
                <a:path w="1359" h="1056" extrusionOk="0">
                  <a:moveTo>
                    <a:pt x="425" y="1"/>
                  </a:moveTo>
                  <a:cubicBezTo>
                    <a:pt x="388" y="1"/>
                    <a:pt x="346" y="9"/>
                    <a:pt x="305" y="17"/>
                  </a:cubicBezTo>
                  <a:cubicBezTo>
                    <a:pt x="246" y="41"/>
                    <a:pt x="188" y="87"/>
                    <a:pt x="141" y="134"/>
                  </a:cubicBezTo>
                  <a:cubicBezTo>
                    <a:pt x="47" y="228"/>
                    <a:pt x="1" y="357"/>
                    <a:pt x="24" y="497"/>
                  </a:cubicBezTo>
                  <a:cubicBezTo>
                    <a:pt x="24" y="579"/>
                    <a:pt x="59" y="661"/>
                    <a:pt x="118" y="719"/>
                  </a:cubicBezTo>
                  <a:cubicBezTo>
                    <a:pt x="176" y="790"/>
                    <a:pt x="246" y="825"/>
                    <a:pt x="340" y="848"/>
                  </a:cubicBezTo>
                  <a:cubicBezTo>
                    <a:pt x="369" y="853"/>
                    <a:pt x="398" y="856"/>
                    <a:pt x="427" y="856"/>
                  </a:cubicBezTo>
                  <a:cubicBezTo>
                    <a:pt x="433" y="856"/>
                    <a:pt x="440" y="856"/>
                    <a:pt x="446" y="855"/>
                  </a:cubicBezTo>
                  <a:lnTo>
                    <a:pt x="446" y="855"/>
                  </a:lnTo>
                  <a:cubicBezTo>
                    <a:pt x="569" y="953"/>
                    <a:pt x="717" y="1022"/>
                    <a:pt x="878" y="1047"/>
                  </a:cubicBezTo>
                  <a:cubicBezTo>
                    <a:pt x="913" y="1053"/>
                    <a:pt x="952" y="1056"/>
                    <a:pt x="991" y="1056"/>
                  </a:cubicBezTo>
                  <a:cubicBezTo>
                    <a:pt x="1031" y="1056"/>
                    <a:pt x="1071" y="1053"/>
                    <a:pt x="1112" y="1047"/>
                  </a:cubicBezTo>
                  <a:cubicBezTo>
                    <a:pt x="1276" y="1024"/>
                    <a:pt x="1358" y="872"/>
                    <a:pt x="1311" y="673"/>
                  </a:cubicBezTo>
                  <a:cubicBezTo>
                    <a:pt x="1134" y="584"/>
                    <a:pt x="1093" y="484"/>
                    <a:pt x="1049" y="484"/>
                  </a:cubicBezTo>
                  <a:cubicBezTo>
                    <a:pt x="1047" y="484"/>
                    <a:pt x="1045" y="485"/>
                    <a:pt x="1042" y="485"/>
                  </a:cubicBezTo>
                  <a:lnTo>
                    <a:pt x="972" y="485"/>
                  </a:lnTo>
                  <a:cubicBezTo>
                    <a:pt x="925" y="474"/>
                    <a:pt x="890" y="462"/>
                    <a:pt x="855" y="438"/>
                  </a:cubicBezTo>
                  <a:cubicBezTo>
                    <a:pt x="808" y="415"/>
                    <a:pt x="773" y="380"/>
                    <a:pt x="750" y="345"/>
                  </a:cubicBezTo>
                  <a:cubicBezTo>
                    <a:pt x="738" y="321"/>
                    <a:pt x="726" y="298"/>
                    <a:pt x="726" y="275"/>
                  </a:cubicBezTo>
                  <a:lnTo>
                    <a:pt x="703" y="17"/>
                  </a:lnTo>
                  <a:lnTo>
                    <a:pt x="469" y="5"/>
                  </a:lnTo>
                  <a:cubicBezTo>
                    <a:pt x="455" y="2"/>
                    <a:pt x="440" y="1"/>
                    <a:pt x="425"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4645925" y="2221375"/>
              <a:ext cx="43925" cy="28400"/>
            </a:xfrm>
            <a:custGeom>
              <a:avLst/>
              <a:gdLst/>
              <a:ahLst/>
              <a:cxnLst/>
              <a:rect l="l" t="t" r="r" b="b"/>
              <a:pathLst>
                <a:path w="1757" h="1136" extrusionOk="0">
                  <a:moveTo>
                    <a:pt x="1195" y="398"/>
                  </a:moveTo>
                  <a:lnTo>
                    <a:pt x="1195" y="398"/>
                  </a:lnTo>
                  <a:cubicBezTo>
                    <a:pt x="1194" y="399"/>
                    <a:pt x="1193" y="400"/>
                    <a:pt x="1192" y="401"/>
                  </a:cubicBezTo>
                  <a:lnTo>
                    <a:pt x="1192" y="401"/>
                  </a:lnTo>
                  <a:cubicBezTo>
                    <a:pt x="1191" y="398"/>
                    <a:pt x="1195" y="398"/>
                    <a:pt x="1195" y="398"/>
                  </a:cubicBezTo>
                  <a:close/>
                  <a:moveTo>
                    <a:pt x="1253" y="398"/>
                  </a:moveTo>
                  <a:cubicBezTo>
                    <a:pt x="1261" y="398"/>
                    <a:pt x="1270" y="401"/>
                    <a:pt x="1279" y="405"/>
                  </a:cubicBezTo>
                  <a:lnTo>
                    <a:pt x="1279" y="405"/>
                  </a:lnTo>
                  <a:lnTo>
                    <a:pt x="1265" y="410"/>
                  </a:lnTo>
                  <a:lnTo>
                    <a:pt x="1239" y="410"/>
                  </a:lnTo>
                  <a:cubicBezTo>
                    <a:pt x="1243" y="402"/>
                    <a:pt x="1248" y="398"/>
                    <a:pt x="1253" y="398"/>
                  </a:cubicBezTo>
                  <a:close/>
                  <a:moveTo>
                    <a:pt x="1405" y="0"/>
                  </a:moveTo>
                  <a:cubicBezTo>
                    <a:pt x="1335" y="0"/>
                    <a:pt x="1265" y="12"/>
                    <a:pt x="1207" y="47"/>
                  </a:cubicBezTo>
                  <a:cubicBezTo>
                    <a:pt x="1160" y="82"/>
                    <a:pt x="1113" y="117"/>
                    <a:pt x="1089" y="176"/>
                  </a:cubicBezTo>
                  <a:cubicBezTo>
                    <a:pt x="1066" y="234"/>
                    <a:pt x="1054" y="305"/>
                    <a:pt x="1078" y="375"/>
                  </a:cubicBezTo>
                  <a:cubicBezTo>
                    <a:pt x="1088" y="406"/>
                    <a:pt x="1108" y="429"/>
                    <a:pt x="1138" y="450"/>
                  </a:cubicBezTo>
                  <a:lnTo>
                    <a:pt x="1138" y="450"/>
                  </a:lnTo>
                  <a:cubicBezTo>
                    <a:pt x="1129" y="456"/>
                    <a:pt x="1119" y="462"/>
                    <a:pt x="1113" y="468"/>
                  </a:cubicBezTo>
                  <a:cubicBezTo>
                    <a:pt x="1089" y="480"/>
                    <a:pt x="1054" y="492"/>
                    <a:pt x="1031" y="492"/>
                  </a:cubicBezTo>
                  <a:cubicBezTo>
                    <a:pt x="1008" y="504"/>
                    <a:pt x="984" y="515"/>
                    <a:pt x="961" y="527"/>
                  </a:cubicBezTo>
                  <a:cubicBezTo>
                    <a:pt x="879" y="550"/>
                    <a:pt x="785" y="562"/>
                    <a:pt x="703" y="562"/>
                  </a:cubicBezTo>
                  <a:cubicBezTo>
                    <a:pt x="586" y="562"/>
                    <a:pt x="481" y="550"/>
                    <a:pt x="364" y="515"/>
                  </a:cubicBezTo>
                  <a:cubicBezTo>
                    <a:pt x="347" y="509"/>
                    <a:pt x="331" y="506"/>
                    <a:pt x="315" y="506"/>
                  </a:cubicBezTo>
                  <a:cubicBezTo>
                    <a:pt x="242" y="506"/>
                    <a:pt x="167" y="569"/>
                    <a:pt x="13" y="656"/>
                  </a:cubicBezTo>
                  <a:cubicBezTo>
                    <a:pt x="1" y="866"/>
                    <a:pt x="48" y="995"/>
                    <a:pt x="177" y="1054"/>
                  </a:cubicBezTo>
                  <a:cubicBezTo>
                    <a:pt x="352" y="1112"/>
                    <a:pt x="528" y="1136"/>
                    <a:pt x="703" y="1136"/>
                  </a:cubicBezTo>
                  <a:cubicBezTo>
                    <a:pt x="844" y="1124"/>
                    <a:pt x="984" y="1100"/>
                    <a:pt x="1125" y="1065"/>
                  </a:cubicBezTo>
                  <a:cubicBezTo>
                    <a:pt x="1125" y="1065"/>
                    <a:pt x="1171" y="1054"/>
                    <a:pt x="1242" y="1030"/>
                  </a:cubicBezTo>
                  <a:cubicBezTo>
                    <a:pt x="1277" y="1007"/>
                    <a:pt x="1324" y="995"/>
                    <a:pt x="1370" y="972"/>
                  </a:cubicBezTo>
                  <a:cubicBezTo>
                    <a:pt x="1429" y="937"/>
                    <a:pt x="1476" y="902"/>
                    <a:pt x="1534" y="855"/>
                  </a:cubicBezTo>
                  <a:cubicBezTo>
                    <a:pt x="1581" y="808"/>
                    <a:pt x="1640" y="749"/>
                    <a:pt x="1675" y="691"/>
                  </a:cubicBezTo>
                  <a:cubicBezTo>
                    <a:pt x="1721" y="609"/>
                    <a:pt x="1757" y="515"/>
                    <a:pt x="1757" y="422"/>
                  </a:cubicBezTo>
                  <a:cubicBezTo>
                    <a:pt x="1757" y="375"/>
                    <a:pt x="1745" y="316"/>
                    <a:pt x="1733" y="270"/>
                  </a:cubicBezTo>
                  <a:lnTo>
                    <a:pt x="1721" y="246"/>
                  </a:lnTo>
                  <a:cubicBezTo>
                    <a:pt x="1721" y="234"/>
                    <a:pt x="1710" y="211"/>
                    <a:pt x="1698" y="199"/>
                  </a:cubicBezTo>
                  <a:cubicBezTo>
                    <a:pt x="1686" y="176"/>
                    <a:pt x="1663" y="141"/>
                    <a:pt x="1640" y="117"/>
                  </a:cubicBezTo>
                  <a:cubicBezTo>
                    <a:pt x="1604" y="82"/>
                    <a:pt x="1558" y="47"/>
                    <a:pt x="1511" y="35"/>
                  </a:cubicBezTo>
                  <a:cubicBezTo>
                    <a:pt x="1476" y="12"/>
                    <a:pt x="1441" y="12"/>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4792250" y="2218725"/>
              <a:ext cx="41275" cy="35150"/>
            </a:xfrm>
            <a:custGeom>
              <a:avLst/>
              <a:gdLst/>
              <a:ahLst/>
              <a:cxnLst/>
              <a:rect l="l" t="t" r="r" b="b"/>
              <a:pathLst>
                <a:path w="1651" h="1406" extrusionOk="0">
                  <a:moveTo>
                    <a:pt x="1213" y="424"/>
                  </a:moveTo>
                  <a:lnTo>
                    <a:pt x="1206" y="434"/>
                  </a:lnTo>
                  <a:cubicBezTo>
                    <a:pt x="1202" y="435"/>
                    <a:pt x="1198" y="437"/>
                    <a:pt x="1194" y="438"/>
                  </a:cubicBezTo>
                  <a:lnTo>
                    <a:pt x="1194" y="438"/>
                  </a:lnTo>
                  <a:cubicBezTo>
                    <a:pt x="1194" y="437"/>
                    <a:pt x="1194" y="435"/>
                    <a:pt x="1194" y="434"/>
                  </a:cubicBezTo>
                  <a:cubicBezTo>
                    <a:pt x="1194" y="434"/>
                    <a:pt x="1194" y="434"/>
                    <a:pt x="1213" y="424"/>
                  </a:cubicBezTo>
                  <a:close/>
                  <a:moveTo>
                    <a:pt x="1287" y="1"/>
                  </a:moveTo>
                  <a:cubicBezTo>
                    <a:pt x="1241" y="1"/>
                    <a:pt x="1206" y="1"/>
                    <a:pt x="1159" y="13"/>
                  </a:cubicBezTo>
                  <a:cubicBezTo>
                    <a:pt x="1135" y="24"/>
                    <a:pt x="1100" y="48"/>
                    <a:pt x="1077" y="59"/>
                  </a:cubicBezTo>
                  <a:cubicBezTo>
                    <a:pt x="1053" y="83"/>
                    <a:pt x="1042" y="95"/>
                    <a:pt x="1018" y="118"/>
                  </a:cubicBezTo>
                  <a:cubicBezTo>
                    <a:pt x="983" y="165"/>
                    <a:pt x="960" y="223"/>
                    <a:pt x="971" y="294"/>
                  </a:cubicBezTo>
                  <a:cubicBezTo>
                    <a:pt x="971" y="352"/>
                    <a:pt x="995" y="422"/>
                    <a:pt x="1042" y="469"/>
                  </a:cubicBezTo>
                  <a:cubicBezTo>
                    <a:pt x="1048" y="478"/>
                    <a:pt x="1055" y="486"/>
                    <a:pt x="1063" y="493"/>
                  </a:cubicBezTo>
                  <a:lnTo>
                    <a:pt x="1063" y="493"/>
                  </a:lnTo>
                  <a:cubicBezTo>
                    <a:pt x="1057" y="512"/>
                    <a:pt x="1040" y="532"/>
                    <a:pt x="1030" y="551"/>
                  </a:cubicBezTo>
                  <a:cubicBezTo>
                    <a:pt x="995" y="610"/>
                    <a:pt x="948" y="656"/>
                    <a:pt x="901" y="703"/>
                  </a:cubicBezTo>
                  <a:cubicBezTo>
                    <a:pt x="866" y="738"/>
                    <a:pt x="843" y="762"/>
                    <a:pt x="843" y="762"/>
                  </a:cubicBezTo>
                  <a:cubicBezTo>
                    <a:pt x="796" y="797"/>
                    <a:pt x="726" y="820"/>
                    <a:pt x="667" y="832"/>
                  </a:cubicBezTo>
                  <a:lnTo>
                    <a:pt x="644" y="832"/>
                  </a:lnTo>
                  <a:cubicBezTo>
                    <a:pt x="632" y="832"/>
                    <a:pt x="620" y="820"/>
                    <a:pt x="609" y="809"/>
                  </a:cubicBezTo>
                  <a:cubicBezTo>
                    <a:pt x="585" y="797"/>
                    <a:pt x="574" y="785"/>
                    <a:pt x="562" y="762"/>
                  </a:cubicBezTo>
                  <a:cubicBezTo>
                    <a:pt x="562" y="756"/>
                    <a:pt x="553" y="756"/>
                    <a:pt x="538" y="756"/>
                  </a:cubicBezTo>
                  <a:cubicBezTo>
                    <a:pt x="524" y="756"/>
                    <a:pt x="503" y="756"/>
                    <a:pt x="480" y="750"/>
                  </a:cubicBezTo>
                  <a:cubicBezTo>
                    <a:pt x="410" y="715"/>
                    <a:pt x="351" y="668"/>
                    <a:pt x="328" y="598"/>
                  </a:cubicBezTo>
                  <a:cubicBezTo>
                    <a:pt x="315" y="596"/>
                    <a:pt x="302" y="596"/>
                    <a:pt x="289" y="596"/>
                  </a:cubicBezTo>
                  <a:cubicBezTo>
                    <a:pt x="199" y="596"/>
                    <a:pt x="120" y="632"/>
                    <a:pt x="59" y="703"/>
                  </a:cubicBezTo>
                  <a:cubicBezTo>
                    <a:pt x="0" y="797"/>
                    <a:pt x="0" y="902"/>
                    <a:pt x="35" y="996"/>
                  </a:cubicBezTo>
                  <a:cubicBezTo>
                    <a:pt x="82" y="1089"/>
                    <a:pt x="152" y="1183"/>
                    <a:pt x="234" y="1253"/>
                  </a:cubicBezTo>
                  <a:cubicBezTo>
                    <a:pt x="293" y="1300"/>
                    <a:pt x="351" y="1335"/>
                    <a:pt x="433" y="1370"/>
                  </a:cubicBezTo>
                  <a:cubicBezTo>
                    <a:pt x="468" y="1382"/>
                    <a:pt x="515" y="1394"/>
                    <a:pt x="562" y="1405"/>
                  </a:cubicBezTo>
                  <a:lnTo>
                    <a:pt x="691" y="1405"/>
                  </a:lnTo>
                  <a:cubicBezTo>
                    <a:pt x="819" y="1394"/>
                    <a:pt x="948" y="1359"/>
                    <a:pt x="1053" y="1288"/>
                  </a:cubicBezTo>
                  <a:cubicBezTo>
                    <a:pt x="1100" y="1265"/>
                    <a:pt x="1147" y="1242"/>
                    <a:pt x="1182" y="1206"/>
                  </a:cubicBezTo>
                  <a:cubicBezTo>
                    <a:pt x="1217" y="1171"/>
                    <a:pt x="1264" y="1148"/>
                    <a:pt x="1287" y="1113"/>
                  </a:cubicBezTo>
                  <a:cubicBezTo>
                    <a:pt x="1369" y="1043"/>
                    <a:pt x="1428" y="961"/>
                    <a:pt x="1486" y="879"/>
                  </a:cubicBezTo>
                  <a:cubicBezTo>
                    <a:pt x="1580" y="750"/>
                    <a:pt x="1639" y="610"/>
                    <a:pt x="1650" y="469"/>
                  </a:cubicBezTo>
                  <a:cubicBezTo>
                    <a:pt x="1650" y="376"/>
                    <a:pt x="1627" y="270"/>
                    <a:pt x="1580" y="200"/>
                  </a:cubicBezTo>
                  <a:cubicBezTo>
                    <a:pt x="1545" y="118"/>
                    <a:pt x="1475" y="71"/>
                    <a:pt x="1405" y="36"/>
                  </a:cubicBezTo>
                  <a:cubicBezTo>
                    <a:pt x="1369" y="13"/>
                    <a:pt x="1323"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4916875" y="2190650"/>
              <a:ext cx="56800" cy="48125"/>
            </a:xfrm>
            <a:custGeom>
              <a:avLst/>
              <a:gdLst/>
              <a:ahLst/>
              <a:cxnLst/>
              <a:rect l="l" t="t" r="r" b="b"/>
              <a:pathLst>
                <a:path w="2272" h="1925" extrusionOk="0">
                  <a:moveTo>
                    <a:pt x="2154" y="0"/>
                  </a:moveTo>
                  <a:cubicBezTo>
                    <a:pt x="2026" y="24"/>
                    <a:pt x="1885" y="35"/>
                    <a:pt x="1745" y="59"/>
                  </a:cubicBezTo>
                  <a:cubicBezTo>
                    <a:pt x="1675" y="71"/>
                    <a:pt x="1604" y="94"/>
                    <a:pt x="1534" y="117"/>
                  </a:cubicBezTo>
                  <a:cubicBezTo>
                    <a:pt x="1487" y="129"/>
                    <a:pt x="1441" y="141"/>
                    <a:pt x="1394" y="164"/>
                  </a:cubicBezTo>
                  <a:cubicBezTo>
                    <a:pt x="1312" y="199"/>
                    <a:pt x="1230" y="258"/>
                    <a:pt x="1160" y="316"/>
                  </a:cubicBezTo>
                  <a:cubicBezTo>
                    <a:pt x="1101" y="375"/>
                    <a:pt x="1043" y="433"/>
                    <a:pt x="1007" y="504"/>
                  </a:cubicBezTo>
                  <a:cubicBezTo>
                    <a:pt x="926" y="656"/>
                    <a:pt x="937" y="843"/>
                    <a:pt x="1031" y="995"/>
                  </a:cubicBezTo>
                  <a:cubicBezTo>
                    <a:pt x="1066" y="1054"/>
                    <a:pt x="1125" y="1112"/>
                    <a:pt x="1206" y="1136"/>
                  </a:cubicBezTo>
                  <a:cubicBezTo>
                    <a:pt x="1236" y="1153"/>
                    <a:pt x="1271" y="1162"/>
                    <a:pt x="1307" y="1162"/>
                  </a:cubicBezTo>
                  <a:cubicBezTo>
                    <a:pt x="1344" y="1162"/>
                    <a:pt x="1382" y="1153"/>
                    <a:pt x="1417" y="1136"/>
                  </a:cubicBezTo>
                  <a:cubicBezTo>
                    <a:pt x="1382" y="1101"/>
                    <a:pt x="1370" y="1042"/>
                    <a:pt x="1382" y="995"/>
                  </a:cubicBezTo>
                  <a:cubicBezTo>
                    <a:pt x="1394" y="960"/>
                    <a:pt x="1405" y="925"/>
                    <a:pt x="1429" y="902"/>
                  </a:cubicBezTo>
                  <a:cubicBezTo>
                    <a:pt x="1464" y="855"/>
                    <a:pt x="1499" y="808"/>
                    <a:pt x="1511" y="785"/>
                  </a:cubicBezTo>
                  <a:cubicBezTo>
                    <a:pt x="1522" y="773"/>
                    <a:pt x="1534" y="773"/>
                    <a:pt x="1534" y="761"/>
                  </a:cubicBezTo>
                  <a:cubicBezTo>
                    <a:pt x="1569" y="738"/>
                    <a:pt x="1593" y="726"/>
                    <a:pt x="1628" y="703"/>
                  </a:cubicBezTo>
                  <a:cubicBezTo>
                    <a:pt x="1651" y="703"/>
                    <a:pt x="1675" y="691"/>
                    <a:pt x="1698" y="679"/>
                  </a:cubicBezTo>
                  <a:lnTo>
                    <a:pt x="1698" y="691"/>
                  </a:lnTo>
                  <a:lnTo>
                    <a:pt x="1698" y="749"/>
                  </a:lnTo>
                  <a:cubicBezTo>
                    <a:pt x="1698" y="761"/>
                    <a:pt x="1686" y="808"/>
                    <a:pt x="1675" y="831"/>
                  </a:cubicBezTo>
                  <a:cubicBezTo>
                    <a:pt x="1663" y="890"/>
                    <a:pt x="1640" y="937"/>
                    <a:pt x="1604" y="995"/>
                  </a:cubicBezTo>
                  <a:cubicBezTo>
                    <a:pt x="1581" y="1042"/>
                    <a:pt x="1558" y="1077"/>
                    <a:pt x="1522" y="1124"/>
                  </a:cubicBezTo>
                  <a:cubicBezTo>
                    <a:pt x="1452" y="1206"/>
                    <a:pt x="1359" y="1276"/>
                    <a:pt x="1253" y="1323"/>
                  </a:cubicBezTo>
                  <a:cubicBezTo>
                    <a:pt x="1175" y="1354"/>
                    <a:pt x="1092" y="1370"/>
                    <a:pt x="1007" y="1370"/>
                  </a:cubicBezTo>
                  <a:cubicBezTo>
                    <a:pt x="965" y="1370"/>
                    <a:pt x="922" y="1366"/>
                    <a:pt x="879" y="1358"/>
                  </a:cubicBezTo>
                  <a:cubicBezTo>
                    <a:pt x="797" y="1346"/>
                    <a:pt x="703" y="1323"/>
                    <a:pt x="633" y="1276"/>
                  </a:cubicBezTo>
                  <a:cubicBezTo>
                    <a:pt x="469" y="1159"/>
                    <a:pt x="340" y="1182"/>
                    <a:pt x="83" y="1101"/>
                  </a:cubicBezTo>
                  <a:lnTo>
                    <a:pt x="83" y="1101"/>
                  </a:lnTo>
                  <a:cubicBezTo>
                    <a:pt x="1" y="1358"/>
                    <a:pt x="118" y="1639"/>
                    <a:pt x="364" y="1756"/>
                  </a:cubicBezTo>
                  <a:cubicBezTo>
                    <a:pt x="493" y="1826"/>
                    <a:pt x="633" y="1873"/>
                    <a:pt x="785" y="1908"/>
                  </a:cubicBezTo>
                  <a:cubicBezTo>
                    <a:pt x="853" y="1919"/>
                    <a:pt x="921" y="1924"/>
                    <a:pt x="988" y="1924"/>
                  </a:cubicBezTo>
                  <a:cubicBezTo>
                    <a:pt x="1362" y="1924"/>
                    <a:pt x="1717" y="1761"/>
                    <a:pt x="1956" y="1463"/>
                  </a:cubicBezTo>
                  <a:cubicBezTo>
                    <a:pt x="2002" y="1417"/>
                    <a:pt x="2037" y="1358"/>
                    <a:pt x="2073" y="1300"/>
                  </a:cubicBezTo>
                  <a:cubicBezTo>
                    <a:pt x="2084" y="1288"/>
                    <a:pt x="2096" y="1264"/>
                    <a:pt x="2108" y="1241"/>
                  </a:cubicBezTo>
                  <a:lnTo>
                    <a:pt x="2143" y="1171"/>
                  </a:lnTo>
                  <a:cubicBezTo>
                    <a:pt x="2166" y="1101"/>
                    <a:pt x="2201" y="1030"/>
                    <a:pt x="2213" y="960"/>
                  </a:cubicBezTo>
                  <a:cubicBezTo>
                    <a:pt x="2236" y="925"/>
                    <a:pt x="2236" y="866"/>
                    <a:pt x="2248" y="820"/>
                  </a:cubicBezTo>
                  <a:cubicBezTo>
                    <a:pt x="2248" y="796"/>
                    <a:pt x="2248" y="761"/>
                    <a:pt x="2260" y="738"/>
                  </a:cubicBezTo>
                  <a:cubicBezTo>
                    <a:pt x="2260" y="714"/>
                    <a:pt x="2260" y="691"/>
                    <a:pt x="2260" y="679"/>
                  </a:cubicBezTo>
                  <a:lnTo>
                    <a:pt x="2260" y="597"/>
                  </a:lnTo>
                  <a:cubicBezTo>
                    <a:pt x="2272" y="550"/>
                    <a:pt x="2260" y="504"/>
                    <a:pt x="2260" y="457"/>
                  </a:cubicBezTo>
                  <a:cubicBezTo>
                    <a:pt x="2248" y="410"/>
                    <a:pt x="2248" y="352"/>
                    <a:pt x="2236" y="305"/>
                  </a:cubicBezTo>
                  <a:cubicBezTo>
                    <a:pt x="2201" y="211"/>
                    <a:pt x="2178" y="106"/>
                    <a:pt x="2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5035100" y="2184800"/>
              <a:ext cx="56500" cy="30450"/>
            </a:xfrm>
            <a:custGeom>
              <a:avLst/>
              <a:gdLst/>
              <a:ahLst/>
              <a:cxnLst/>
              <a:rect l="l" t="t" r="r" b="b"/>
              <a:pathLst>
                <a:path w="2260" h="1218" extrusionOk="0">
                  <a:moveTo>
                    <a:pt x="270" y="0"/>
                  </a:moveTo>
                  <a:cubicBezTo>
                    <a:pt x="82" y="117"/>
                    <a:pt x="0" y="269"/>
                    <a:pt x="71" y="457"/>
                  </a:cubicBezTo>
                  <a:cubicBezTo>
                    <a:pt x="153" y="679"/>
                    <a:pt x="316" y="866"/>
                    <a:pt x="504" y="1007"/>
                  </a:cubicBezTo>
                  <a:cubicBezTo>
                    <a:pt x="621" y="1089"/>
                    <a:pt x="738" y="1136"/>
                    <a:pt x="866" y="1182"/>
                  </a:cubicBezTo>
                  <a:cubicBezTo>
                    <a:pt x="902" y="1194"/>
                    <a:pt x="948" y="1206"/>
                    <a:pt x="984" y="1206"/>
                  </a:cubicBezTo>
                  <a:lnTo>
                    <a:pt x="1030" y="1218"/>
                  </a:lnTo>
                  <a:lnTo>
                    <a:pt x="1206" y="1218"/>
                  </a:lnTo>
                  <a:cubicBezTo>
                    <a:pt x="1335" y="1206"/>
                    <a:pt x="1463" y="1182"/>
                    <a:pt x="1592" y="1136"/>
                  </a:cubicBezTo>
                  <a:cubicBezTo>
                    <a:pt x="1721" y="1089"/>
                    <a:pt x="1850" y="1007"/>
                    <a:pt x="1955" y="925"/>
                  </a:cubicBezTo>
                  <a:cubicBezTo>
                    <a:pt x="2025" y="855"/>
                    <a:pt x="2095" y="784"/>
                    <a:pt x="2154" y="703"/>
                  </a:cubicBezTo>
                  <a:cubicBezTo>
                    <a:pt x="2259" y="550"/>
                    <a:pt x="2212" y="375"/>
                    <a:pt x="2072" y="211"/>
                  </a:cubicBezTo>
                  <a:cubicBezTo>
                    <a:pt x="1861" y="293"/>
                    <a:pt x="1756" y="281"/>
                    <a:pt x="1686" y="375"/>
                  </a:cubicBezTo>
                  <a:cubicBezTo>
                    <a:pt x="1662" y="410"/>
                    <a:pt x="1616" y="445"/>
                    <a:pt x="1580" y="480"/>
                  </a:cubicBezTo>
                  <a:cubicBezTo>
                    <a:pt x="1522" y="527"/>
                    <a:pt x="1452" y="574"/>
                    <a:pt x="1381" y="597"/>
                  </a:cubicBezTo>
                  <a:cubicBezTo>
                    <a:pt x="1323" y="621"/>
                    <a:pt x="1253" y="644"/>
                    <a:pt x="1182" y="644"/>
                  </a:cubicBezTo>
                  <a:lnTo>
                    <a:pt x="1101" y="644"/>
                  </a:lnTo>
                  <a:cubicBezTo>
                    <a:pt x="1101" y="644"/>
                    <a:pt x="1077" y="644"/>
                    <a:pt x="1019" y="621"/>
                  </a:cubicBezTo>
                  <a:cubicBezTo>
                    <a:pt x="960" y="609"/>
                    <a:pt x="902" y="574"/>
                    <a:pt x="843" y="539"/>
                  </a:cubicBezTo>
                  <a:cubicBezTo>
                    <a:pt x="785" y="492"/>
                    <a:pt x="726" y="433"/>
                    <a:pt x="679" y="375"/>
                  </a:cubicBezTo>
                  <a:cubicBezTo>
                    <a:pt x="644" y="328"/>
                    <a:pt x="621" y="281"/>
                    <a:pt x="609" y="234"/>
                  </a:cubicBezTo>
                  <a:cubicBezTo>
                    <a:pt x="562" y="141"/>
                    <a:pt x="445" y="129"/>
                    <a:pt x="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38"/>
          <p:cNvSpPr/>
          <p:nvPr/>
        </p:nvSpPr>
        <p:spPr>
          <a:xfrm>
            <a:off x="9331425" y="694950"/>
            <a:ext cx="63600" cy="66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9904350" y="694950"/>
            <a:ext cx="63600" cy="66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9526707" y="694950"/>
            <a:ext cx="63600" cy="66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 name="Google Shape;534;p38"/>
          <p:cNvCxnSpPr/>
          <p:nvPr/>
        </p:nvCxnSpPr>
        <p:spPr>
          <a:xfrm>
            <a:off x="2910488" y="2019550"/>
            <a:ext cx="642000" cy="0"/>
          </a:xfrm>
          <a:prstGeom prst="straightConnector1">
            <a:avLst/>
          </a:prstGeom>
          <a:noFill/>
          <a:ln w="9525" cap="flat" cmpd="sng">
            <a:solidFill>
              <a:srgbClr val="002C45"/>
            </a:solidFill>
            <a:prstDash val="solid"/>
            <a:round/>
            <a:headEnd type="none" w="med" len="med"/>
            <a:tailEnd type="triangle" w="med" len="med"/>
          </a:ln>
        </p:spPr>
      </p:cxnSp>
      <p:cxnSp>
        <p:nvCxnSpPr>
          <p:cNvPr id="535" name="Google Shape;535;p38"/>
          <p:cNvCxnSpPr/>
          <p:nvPr/>
        </p:nvCxnSpPr>
        <p:spPr>
          <a:xfrm>
            <a:off x="5513763" y="1948725"/>
            <a:ext cx="650400" cy="0"/>
          </a:xfrm>
          <a:prstGeom prst="straightConnector1">
            <a:avLst/>
          </a:prstGeom>
          <a:noFill/>
          <a:ln w="9525" cap="flat" cmpd="sng">
            <a:solidFill>
              <a:srgbClr val="002C45"/>
            </a:solidFill>
            <a:prstDash val="solid"/>
            <a:round/>
            <a:headEnd type="none" w="med" len="med"/>
            <a:tailEnd type="triangle" w="med" len="med"/>
          </a:ln>
        </p:spPr>
      </p:cxnSp>
      <p:grpSp>
        <p:nvGrpSpPr>
          <p:cNvPr id="536" name="Google Shape;536;p38"/>
          <p:cNvGrpSpPr/>
          <p:nvPr/>
        </p:nvGrpSpPr>
        <p:grpSpPr>
          <a:xfrm>
            <a:off x="1381325" y="1562988"/>
            <a:ext cx="1070800" cy="993975"/>
            <a:chOff x="6908700" y="1546975"/>
            <a:chExt cx="1070800" cy="993975"/>
          </a:xfrm>
        </p:grpSpPr>
        <p:sp>
          <p:nvSpPr>
            <p:cNvPr id="537" name="Google Shape;537;p38"/>
            <p:cNvSpPr/>
            <p:nvPr/>
          </p:nvSpPr>
          <p:spPr>
            <a:xfrm>
              <a:off x="6908700" y="1546975"/>
              <a:ext cx="1070800" cy="993975"/>
            </a:xfrm>
            <a:custGeom>
              <a:avLst/>
              <a:gdLst/>
              <a:ahLst/>
              <a:cxnLst/>
              <a:rect l="l" t="t" r="r" b="b"/>
              <a:pathLst>
                <a:path w="42832" h="39759" extrusionOk="0">
                  <a:moveTo>
                    <a:pt x="21955" y="1"/>
                  </a:moveTo>
                  <a:cubicBezTo>
                    <a:pt x="21847" y="1"/>
                    <a:pt x="21739" y="2"/>
                    <a:pt x="21631" y="3"/>
                  </a:cubicBezTo>
                  <a:cubicBezTo>
                    <a:pt x="21382" y="13"/>
                    <a:pt x="21137" y="13"/>
                    <a:pt x="20888" y="29"/>
                  </a:cubicBezTo>
                  <a:cubicBezTo>
                    <a:pt x="20766" y="35"/>
                    <a:pt x="20643" y="40"/>
                    <a:pt x="20521" y="45"/>
                  </a:cubicBezTo>
                  <a:lnTo>
                    <a:pt x="20282" y="61"/>
                  </a:lnTo>
                  <a:cubicBezTo>
                    <a:pt x="19751" y="93"/>
                    <a:pt x="19321" y="135"/>
                    <a:pt x="19103" y="151"/>
                  </a:cubicBezTo>
                  <a:cubicBezTo>
                    <a:pt x="18306" y="231"/>
                    <a:pt x="17865" y="369"/>
                    <a:pt x="17222" y="608"/>
                  </a:cubicBezTo>
                  <a:cubicBezTo>
                    <a:pt x="17661" y="666"/>
                    <a:pt x="18006" y="705"/>
                    <a:pt x="18408" y="705"/>
                  </a:cubicBezTo>
                  <a:cubicBezTo>
                    <a:pt x="18630" y="705"/>
                    <a:pt x="18869" y="693"/>
                    <a:pt x="19151" y="667"/>
                  </a:cubicBezTo>
                  <a:cubicBezTo>
                    <a:pt x="19363" y="651"/>
                    <a:pt x="19793" y="614"/>
                    <a:pt x="20314" y="582"/>
                  </a:cubicBezTo>
                  <a:lnTo>
                    <a:pt x="20548" y="566"/>
                  </a:lnTo>
                  <a:cubicBezTo>
                    <a:pt x="20670" y="560"/>
                    <a:pt x="20792" y="555"/>
                    <a:pt x="20914" y="550"/>
                  </a:cubicBezTo>
                  <a:cubicBezTo>
                    <a:pt x="21153" y="539"/>
                    <a:pt x="21398" y="534"/>
                    <a:pt x="21642" y="529"/>
                  </a:cubicBezTo>
                  <a:cubicBezTo>
                    <a:pt x="21768" y="526"/>
                    <a:pt x="21895" y="525"/>
                    <a:pt x="22022" y="525"/>
                  </a:cubicBezTo>
                  <a:cubicBezTo>
                    <a:pt x="22386" y="525"/>
                    <a:pt x="22752" y="535"/>
                    <a:pt x="23119" y="555"/>
                  </a:cubicBezTo>
                  <a:cubicBezTo>
                    <a:pt x="23613" y="582"/>
                    <a:pt x="24112" y="635"/>
                    <a:pt x="24606" y="709"/>
                  </a:cubicBezTo>
                  <a:lnTo>
                    <a:pt x="24978" y="773"/>
                  </a:lnTo>
                  <a:cubicBezTo>
                    <a:pt x="25105" y="794"/>
                    <a:pt x="25228" y="826"/>
                    <a:pt x="25350" y="847"/>
                  </a:cubicBezTo>
                  <a:cubicBezTo>
                    <a:pt x="25599" y="895"/>
                    <a:pt x="25844" y="964"/>
                    <a:pt x="26093" y="1028"/>
                  </a:cubicBezTo>
                  <a:cubicBezTo>
                    <a:pt x="26216" y="1054"/>
                    <a:pt x="26338" y="1097"/>
                    <a:pt x="26460" y="1134"/>
                  </a:cubicBezTo>
                  <a:cubicBezTo>
                    <a:pt x="26582" y="1166"/>
                    <a:pt x="26710" y="1203"/>
                    <a:pt x="26832" y="1246"/>
                  </a:cubicBezTo>
                  <a:cubicBezTo>
                    <a:pt x="27071" y="1331"/>
                    <a:pt x="27321" y="1405"/>
                    <a:pt x="27560" y="1501"/>
                  </a:cubicBezTo>
                  <a:cubicBezTo>
                    <a:pt x="28048" y="1681"/>
                    <a:pt x="28526" y="1894"/>
                    <a:pt x="29005" y="2112"/>
                  </a:cubicBezTo>
                  <a:cubicBezTo>
                    <a:pt x="29961" y="2558"/>
                    <a:pt x="30901" y="3068"/>
                    <a:pt x="31836" y="3615"/>
                  </a:cubicBezTo>
                  <a:cubicBezTo>
                    <a:pt x="32298" y="3886"/>
                    <a:pt x="32765" y="4167"/>
                    <a:pt x="33228" y="4449"/>
                  </a:cubicBezTo>
                  <a:cubicBezTo>
                    <a:pt x="33695" y="4730"/>
                    <a:pt x="34163" y="5017"/>
                    <a:pt x="34625" y="5309"/>
                  </a:cubicBezTo>
                  <a:cubicBezTo>
                    <a:pt x="35544" y="5888"/>
                    <a:pt x="36431" y="6510"/>
                    <a:pt x="37174" y="7286"/>
                  </a:cubicBezTo>
                  <a:cubicBezTo>
                    <a:pt x="37918" y="8056"/>
                    <a:pt x="38550" y="8948"/>
                    <a:pt x="39103" y="9883"/>
                  </a:cubicBezTo>
                  <a:cubicBezTo>
                    <a:pt x="39379" y="10345"/>
                    <a:pt x="39639" y="10829"/>
                    <a:pt x="39889" y="11312"/>
                  </a:cubicBezTo>
                  <a:cubicBezTo>
                    <a:pt x="40139" y="11795"/>
                    <a:pt x="40378" y="12279"/>
                    <a:pt x="40595" y="12773"/>
                  </a:cubicBezTo>
                  <a:cubicBezTo>
                    <a:pt x="40819" y="13262"/>
                    <a:pt x="41020" y="13761"/>
                    <a:pt x="41201" y="14266"/>
                  </a:cubicBezTo>
                  <a:cubicBezTo>
                    <a:pt x="41387" y="14765"/>
                    <a:pt x="41541" y="15275"/>
                    <a:pt x="41674" y="15790"/>
                  </a:cubicBezTo>
                  <a:cubicBezTo>
                    <a:pt x="41939" y="16805"/>
                    <a:pt x="42104" y="17841"/>
                    <a:pt x="42173" y="18887"/>
                  </a:cubicBezTo>
                  <a:cubicBezTo>
                    <a:pt x="42306" y="20900"/>
                    <a:pt x="42115" y="22924"/>
                    <a:pt x="41599" y="24874"/>
                  </a:cubicBezTo>
                  <a:cubicBezTo>
                    <a:pt x="41360" y="25798"/>
                    <a:pt x="41052" y="26696"/>
                    <a:pt x="40680" y="27572"/>
                  </a:cubicBezTo>
                  <a:cubicBezTo>
                    <a:pt x="40324" y="28406"/>
                    <a:pt x="39915" y="29214"/>
                    <a:pt x="39448" y="29995"/>
                  </a:cubicBezTo>
                  <a:cubicBezTo>
                    <a:pt x="39018" y="30728"/>
                    <a:pt x="38540" y="31439"/>
                    <a:pt x="38024" y="32119"/>
                  </a:cubicBezTo>
                  <a:cubicBezTo>
                    <a:pt x="37525" y="32773"/>
                    <a:pt x="37010" y="33378"/>
                    <a:pt x="36489" y="33936"/>
                  </a:cubicBezTo>
                  <a:cubicBezTo>
                    <a:pt x="35974" y="34494"/>
                    <a:pt x="35448" y="35004"/>
                    <a:pt x="34933" y="35466"/>
                  </a:cubicBezTo>
                  <a:cubicBezTo>
                    <a:pt x="34423" y="35933"/>
                    <a:pt x="33918" y="36342"/>
                    <a:pt x="33429" y="36709"/>
                  </a:cubicBezTo>
                  <a:cubicBezTo>
                    <a:pt x="32457" y="37458"/>
                    <a:pt x="31560" y="38021"/>
                    <a:pt x="30784" y="38388"/>
                  </a:cubicBezTo>
                  <a:cubicBezTo>
                    <a:pt x="30194" y="38674"/>
                    <a:pt x="29568" y="38887"/>
                    <a:pt x="28925" y="39020"/>
                  </a:cubicBezTo>
                  <a:cubicBezTo>
                    <a:pt x="28813" y="39041"/>
                    <a:pt x="28712" y="39057"/>
                    <a:pt x="28627" y="39073"/>
                  </a:cubicBezTo>
                  <a:cubicBezTo>
                    <a:pt x="28542" y="39083"/>
                    <a:pt x="28468" y="39099"/>
                    <a:pt x="28410" y="39105"/>
                  </a:cubicBezTo>
                  <a:cubicBezTo>
                    <a:pt x="28298" y="39121"/>
                    <a:pt x="28234" y="39131"/>
                    <a:pt x="28234" y="39131"/>
                  </a:cubicBezTo>
                  <a:lnTo>
                    <a:pt x="28059" y="39153"/>
                  </a:lnTo>
                  <a:cubicBezTo>
                    <a:pt x="27942" y="39163"/>
                    <a:pt x="27767" y="39179"/>
                    <a:pt x="27538" y="39195"/>
                  </a:cubicBezTo>
                  <a:cubicBezTo>
                    <a:pt x="27076" y="39227"/>
                    <a:pt x="26396" y="39243"/>
                    <a:pt x="25520" y="39243"/>
                  </a:cubicBezTo>
                  <a:cubicBezTo>
                    <a:pt x="24638" y="39238"/>
                    <a:pt x="23570" y="39238"/>
                    <a:pt x="22338" y="39195"/>
                  </a:cubicBezTo>
                  <a:cubicBezTo>
                    <a:pt x="21727" y="39168"/>
                    <a:pt x="21068" y="39137"/>
                    <a:pt x="20378" y="39083"/>
                  </a:cubicBezTo>
                  <a:cubicBezTo>
                    <a:pt x="19687" y="39030"/>
                    <a:pt x="18959" y="38961"/>
                    <a:pt x="18205" y="38860"/>
                  </a:cubicBezTo>
                  <a:cubicBezTo>
                    <a:pt x="16696" y="38648"/>
                    <a:pt x="15060" y="38329"/>
                    <a:pt x="13392" y="37761"/>
                  </a:cubicBezTo>
                  <a:cubicBezTo>
                    <a:pt x="11730" y="37192"/>
                    <a:pt x="10025" y="36380"/>
                    <a:pt x="8468" y="35222"/>
                  </a:cubicBezTo>
                  <a:cubicBezTo>
                    <a:pt x="7677" y="34637"/>
                    <a:pt x="6944" y="33968"/>
                    <a:pt x="6290" y="33230"/>
                  </a:cubicBezTo>
                  <a:cubicBezTo>
                    <a:pt x="5621" y="32465"/>
                    <a:pt x="5037" y="31625"/>
                    <a:pt x="4548" y="30728"/>
                  </a:cubicBezTo>
                  <a:cubicBezTo>
                    <a:pt x="4048" y="29798"/>
                    <a:pt x="3602" y="28842"/>
                    <a:pt x="3209" y="27864"/>
                  </a:cubicBezTo>
                  <a:cubicBezTo>
                    <a:pt x="3013" y="27370"/>
                    <a:pt x="2811" y="26871"/>
                    <a:pt x="2620" y="26361"/>
                  </a:cubicBezTo>
                  <a:cubicBezTo>
                    <a:pt x="2428" y="25856"/>
                    <a:pt x="2232" y="25352"/>
                    <a:pt x="2041" y="24842"/>
                  </a:cubicBezTo>
                  <a:cubicBezTo>
                    <a:pt x="1663" y="23822"/>
                    <a:pt x="1313" y="22791"/>
                    <a:pt x="1068" y="21734"/>
                  </a:cubicBezTo>
                  <a:cubicBezTo>
                    <a:pt x="829" y="20683"/>
                    <a:pt x="707" y="19599"/>
                    <a:pt x="643" y="18510"/>
                  </a:cubicBezTo>
                  <a:cubicBezTo>
                    <a:pt x="606" y="17963"/>
                    <a:pt x="585" y="17416"/>
                    <a:pt x="564" y="16863"/>
                  </a:cubicBezTo>
                  <a:cubicBezTo>
                    <a:pt x="543" y="16316"/>
                    <a:pt x="527" y="15769"/>
                    <a:pt x="527" y="15227"/>
                  </a:cubicBezTo>
                  <a:cubicBezTo>
                    <a:pt x="527" y="14149"/>
                    <a:pt x="617" y="13076"/>
                    <a:pt x="957" y="12088"/>
                  </a:cubicBezTo>
                  <a:cubicBezTo>
                    <a:pt x="1132" y="11594"/>
                    <a:pt x="1355" y="11121"/>
                    <a:pt x="1626" y="10675"/>
                  </a:cubicBezTo>
                  <a:cubicBezTo>
                    <a:pt x="1902" y="10228"/>
                    <a:pt x="2205" y="9803"/>
                    <a:pt x="2535" y="9394"/>
                  </a:cubicBezTo>
                  <a:cubicBezTo>
                    <a:pt x="2869" y="8985"/>
                    <a:pt x="3214" y="8598"/>
                    <a:pt x="3576" y="8220"/>
                  </a:cubicBezTo>
                  <a:cubicBezTo>
                    <a:pt x="3932" y="7838"/>
                    <a:pt x="4298" y="7461"/>
                    <a:pt x="4659" y="7094"/>
                  </a:cubicBezTo>
                  <a:cubicBezTo>
                    <a:pt x="5392" y="6367"/>
                    <a:pt x="6131" y="5665"/>
                    <a:pt x="6896" y="5028"/>
                  </a:cubicBezTo>
                  <a:cubicBezTo>
                    <a:pt x="7278" y="4709"/>
                    <a:pt x="7666" y="4401"/>
                    <a:pt x="8059" y="4114"/>
                  </a:cubicBezTo>
                  <a:cubicBezTo>
                    <a:pt x="8452" y="3827"/>
                    <a:pt x="8856" y="3562"/>
                    <a:pt x="9260" y="3312"/>
                  </a:cubicBezTo>
                  <a:cubicBezTo>
                    <a:pt x="9663" y="3057"/>
                    <a:pt x="10078" y="2834"/>
                    <a:pt x="10492" y="2632"/>
                  </a:cubicBezTo>
                  <a:cubicBezTo>
                    <a:pt x="10906" y="2425"/>
                    <a:pt x="11331" y="2250"/>
                    <a:pt x="11756" y="2090"/>
                  </a:cubicBezTo>
                  <a:cubicBezTo>
                    <a:pt x="12171" y="1936"/>
                    <a:pt x="12596" y="1809"/>
                    <a:pt x="13026" y="1697"/>
                  </a:cubicBezTo>
                  <a:cubicBezTo>
                    <a:pt x="13132" y="1671"/>
                    <a:pt x="13238" y="1649"/>
                    <a:pt x="13345" y="1623"/>
                  </a:cubicBezTo>
                  <a:cubicBezTo>
                    <a:pt x="13451" y="1602"/>
                    <a:pt x="13557" y="1575"/>
                    <a:pt x="13663" y="1559"/>
                  </a:cubicBezTo>
                  <a:lnTo>
                    <a:pt x="13977" y="1501"/>
                  </a:lnTo>
                  <a:cubicBezTo>
                    <a:pt x="14003" y="1501"/>
                    <a:pt x="14030" y="1495"/>
                    <a:pt x="14056" y="1490"/>
                  </a:cubicBezTo>
                  <a:lnTo>
                    <a:pt x="14120" y="1485"/>
                  </a:lnTo>
                  <a:lnTo>
                    <a:pt x="14131" y="1485"/>
                  </a:lnTo>
                  <a:lnTo>
                    <a:pt x="14449" y="1442"/>
                  </a:lnTo>
                  <a:lnTo>
                    <a:pt x="14906" y="1400"/>
                  </a:lnTo>
                  <a:cubicBezTo>
                    <a:pt x="15098" y="1389"/>
                    <a:pt x="15273" y="1373"/>
                    <a:pt x="15432" y="1363"/>
                  </a:cubicBezTo>
                  <a:cubicBezTo>
                    <a:pt x="15592" y="1347"/>
                    <a:pt x="15740" y="1336"/>
                    <a:pt x="15889" y="1320"/>
                  </a:cubicBezTo>
                  <a:cubicBezTo>
                    <a:pt x="16032" y="1304"/>
                    <a:pt x="16176" y="1288"/>
                    <a:pt x="16325" y="1267"/>
                  </a:cubicBezTo>
                  <a:cubicBezTo>
                    <a:pt x="16473" y="1246"/>
                    <a:pt x="16627" y="1230"/>
                    <a:pt x="16797" y="1203"/>
                  </a:cubicBezTo>
                  <a:cubicBezTo>
                    <a:pt x="16638" y="1145"/>
                    <a:pt x="16489" y="1092"/>
                    <a:pt x="16341" y="1044"/>
                  </a:cubicBezTo>
                  <a:cubicBezTo>
                    <a:pt x="16197" y="991"/>
                    <a:pt x="16048" y="964"/>
                    <a:pt x="15900" y="932"/>
                  </a:cubicBezTo>
                  <a:cubicBezTo>
                    <a:pt x="15751" y="900"/>
                    <a:pt x="15597" y="890"/>
                    <a:pt x="15427" y="874"/>
                  </a:cubicBezTo>
                  <a:cubicBezTo>
                    <a:pt x="15355" y="869"/>
                    <a:pt x="15281" y="868"/>
                    <a:pt x="15204" y="868"/>
                  </a:cubicBezTo>
                  <a:cubicBezTo>
                    <a:pt x="15099" y="868"/>
                    <a:pt x="14989" y="871"/>
                    <a:pt x="14869" y="874"/>
                  </a:cubicBezTo>
                  <a:cubicBezTo>
                    <a:pt x="14763" y="884"/>
                    <a:pt x="14598" y="895"/>
                    <a:pt x="14391" y="916"/>
                  </a:cubicBezTo>
                  <a:lnTo>
                    <a:pt x="14062" y="959"/>
                  </a:lnTo>
                  <a:lnTo>
                    <a:pt x="14046" y="959"/>
                  </a:lnTo>
                  <a:lnTo>
                    <a:pt x="13982" y="969"/>
                  </a:lnTo>
                  <a:cubicBezTo>
                    <a:pt x="13955" y="969"/>
                    <a:pt x="13929" y="975"/>
                    <a:pt x="13897" y="980"/>
                  </a:cubicBezTo>
                  <a:lnTo>
                    <a:pt x="13568" y="1039"/>
                  </a:lnTo>
                  <a:cubicBezTo>
                    <a:pt x="13456" y="1060"/>
                    <a:pt x="13345" y="1086"/>
                    <a:pt x="13233" y="1108"/>
                  </a:cubicBezTo>
                  <a:cubicBezTo>
                    <a:pt x="13127" y="1129"/>
                    <a:pt x="13010" y="1150"/>
                    <a:pt x="12904" y="1182"/>
                  </a:cubicBezTo>
                  <a:cubicBezTo>
                    <a:pt x="12452" y="1294"/>
                    <a:pt x="12011" y="1432"/>
                    <a:pt x="11576" y="1591"/>
                  </a:cubicBezTo>
                  <a:cubicBezTo>
                    <a:pt x="11135" y="1756"/>
                    <a:pt x="10699" y="1942"/>
                    <a:pt x="10269" y="2154"/>
                  </a:cubicBezTo>
                  <a:cubicBezTo>
                    <a:pt x="9833" y="2361"/>
                    <a:pt x="9408" y="2600"/>
                    <a:pt x="8989" y="2855"/>
                  </a:cubicBezTo>
                  <a:cubicBezTo>
                    <a:pt x="8569" y="3110"/>
                    <a:pt x="8155" y="3397"/>
                    <a:pt x="7751" y="3689"/>
                  </a:cubicBezTo>
                  <a:cubicBezTo>
                    <a:pt x="7353" y="3987"/>
                    <a:pt x="6954" y="4300"/>
                    <a:pt x="6561" y="4619"/>
                  </a:cubicBezTo>
                  <a:cubicBezTo>
                    <a:pt x="5780" y="5272"/>
                    <a:pt x="5026" y="5979"/>
                    <a:pt x="4293" y="6722"/>
                  </a:cubicBezTo>
                  <a:cubicBezTo>
                    <a:pt x="3921" y="7094"/>
                    <a:pt x="3560" y="7466"/>
                    <a:pt x="3193" y="7854"/>
                  </a:cubicBezTo>
                  <a:cubicBezTo>
                    <a:pt x="2827" y="8242"/>
                    <a:pt x="2471" y="8640"/>
                    <a:pt x="2131" y="9060"/>
                  </a:cubicBezTo>
                  <a:cubicBezTo>
                    <a:pt x="1786" y="9485"/>
                    <a:pt x="1467" y="9931"/>
                    <a:pt x="1180" y="10398"/>
                  </a:cubicBezTo>
                  <a:cubicBezTo>
                    <a:pt x="893" y="10876"/>
                    <a:pt x="649" y="11381"/>
                    <a:pt x="468" y="11907"/>
                  </a:cubicBezTo>
                  <a:cubicBezTo>
                    <a:pt x="373" y="12178"/>
                    <a:pt x="298" y="12449"/>
                    <a:pt x="240" y="12725"/>
                  </a:cubicBezTo>
                  <a:cubicBezTo>
                    <a:pt x="176" y="12996"/>
                    <a:pt x="133" y="13272"/>
                    <a:pt x="96" y="13554"/>
                  </a:cubicBezTo>
                  <a:cubicBezTo>
                    <a:pt x="33" y="14106"/>
                    <a:pt x="1" y="14664"/>
                    <a:pt x="6" y="15222"/>
                  </a:cubicBezTo>
                  <a:cubicBezTo>
                    <a:pt x="6" y="15779"/>
                    <a:pt x="27" y="16332"/>
                    <a:pt x="48" y="16884"/>
                  </a:cubicBezTo>
                  <a:cubicBezTo>
                    <a:pt x="70" y="17437"/>
                    <a:pt x="91" y="17984"/>
                    <a:pt x="123" y="18536"/>
                  </a:cubicBezTo>
                  <a:cubicBezTo>
                    <a:pt x="192" y="19641"/>
                    <a:pt x="309" y="20762"/>
                    <a:pt x="564" y="21851"/>
                  </a:cubicBezTo>
                  <a:cubicBezTo>
                    <a:pt x="824" y="22940"/>
                    <a:pt x="1175" y="23992"/>
                    <a:pt x="1557" y="25017"/>
                  </a:cubicBezTo>
                  <a:cubicBezTo>
                    <a:pt x="1748" y="25532"/>
                    <a:pt x="1940" y="26042"/>
                    <a:pt x="2136" y="26547"/>
                  </a:cubicBezTo>
                  <a:cubicBezTo>
                    <a:pt x="2327" y="27052"/>
                    <a:pt x="2529" y="27556"/>
                    <a:pt x="2731" y="28056"/>
                  </a:cubicBezTo>
                  <a:cubicBezTo>
                    <a:pt x="3129" y="29054"/>
                    <a:pt x="3586" y="30032"/>
                    <a:pt x="4096" y="30972"/>
                  </a:cubicBezTo>
                  <a:cubicBezTo>
                    <a:pt x="4601" y="31902"/>
                    <a:pt x="5212" y="32773"/>
                    <a:pt x="5902" y="33570"/>
                  </a:cubicBezTo>
                  <a:cubicBezTo>
                    <a:pt x="6582" y="34340"/>
                    <a:pt x="7337" y="35030"/>
                    <a:pt x="8160" y="35641"/>
                  </a:cubicBezTo>
                  <a:cubicBezTo>
                    <a:pt x="9775" y="36836"/>
                    <a:pt x="11528" y="37670"/>
                    <a:pt x="13228" y="38249"/>
                  </a:cubicBezTo>
                  <a:cubicBezTo>
                    <a:pt x="14933" y="38834"/>
                    <a:pt x="16606" y="39158"/>
                    <a:pt x="18141" y="39370"/>
                  </a:cubicBezTo>
                  <a:cubicBezTo>
                    <a:pt x="18906" y="39471"/>
                    <a:pt x="19645" y="39546"/>
                    <a:pt x="20341" y="39599"/>
                  </a:cubicBezTo>
                  <a:cubicBezTo>
                    <a:pt x="21042" y="39652"/>
                    <a:pt x="21706" y="39684"/>
                    <a:pt x="22322" y="39710"/>
                  </a:cubicBezTo>
                  <a:cubicBezTo>
                    <a:pt x="23565" y="39753"/>
                    <a:pt x="24638" y="39758"/>
                    <a:pt x="25520" y="39758"/>
                  </a:cubicBezTo>
                  <a:cubicBezTo>
                    <a:pt x="26402" y="39758"/>
                    <a:pt x="27097" y="39747"/>
                    <a:pt x="27576" y="39710"/>
                  </a:cubicBezTo>
                  <a:cubicBezTo>
                    <a:pt x="27815" y="39694"/>
                    <a:pt x="27995" y="39678"/>
                    <a:pt x="28117" y="39663"/>
                  </a:cubicBezTo>
                  <a:lnTo>
                    <a:pt x="28303" y="39641"/>
                  </a:lnTo>
                  <a:cubicBezTo>
                    <a:pt x="28303" y="39641"/>
                    <a:pt x="28367" y="39636"/>
                    <a:pt x="28489" y="39615"/>
                  </a:cubicBezTo>
                  <a:cubicBezTo>
                    <a:pt x="28548" y="39609"/>
                    <a:pt x="28622" y="39599"/>
                    <a:pt x="28712" y="39583"/>
                  </a:cubicBezTo>
                  <a:cubicBezTo>
                    <a:pt x="28803" y="39567"/>
                    <a:pt x="28909" y="39546"/>
                    <a:pt x="29026" y="39524"/>
                  </a:cubicBezTo>
                  <a:cubicBezTo>
                    <a:pt x="29711" y="39381"/>
                    <a:pt x="30380" y="39158"/>
                    <a:pt x="31007" y="38855"/>
                  </a:cubicBezTo>
                  <a:cubicBezTo>
                    <a:pt x="31825" y="38467"/>
                    <a:pt x="32755" y="37878"/>
                    <a:pt x="33743" y="37118"/>
                  </a:cubicBezTo>
                  <a:cubicBezTo>
                    <a:pt x="34242" y="36741"/>
                    <a:pt x="34752" y="36316"/>
                    <a:pt x="35278" y="35848"/>
                  </a:cubicBezTo>
                  <a:cubicBezTo>
                    <a:pt x="35809" y="35381"/>
                    <a:pt x="36335" y="34860"/>
                    <a:pt x="36872" y="34292"/>
                  </a:cubicBezTo>
                  <a:cubicBezTo>
                    <a:pt x="37403" y="33729"/>
                    <a:pt x="37923" y="33107"/>
                    <a:pt x="38439" y="32433"/>
                  </a:cubicBezTo>
                  <a:cubicBezTo>
                    <a:pt x="38965" y="31737"/>
                    <a:pt x="39453" y="31014"/>
                    <a:pt x="39900" y="30260"/>
                  </a:cubicBezTo>
                  <a:cubicBezTo>
                    <a:pt x="40372" y="29463"/>
                    <a:pt x="40797" y="28635"/>
                    <a:pt x="41158" y="27779"/>
                  </a:cubicBezTo>
                  <a:cubicBezTo>
                    <a:pt x="41541" y="26882"/>
                    <a:pt x="41854" y="25952"/>
                    <a:pt x="42104" y="25012"/>
                  </a:cubicBezTo>
                  <a:cubicBezTo>
                    <a:pt x="42635" y="23004"/>
                    <a:pt x="42832" y="20927"/>
                    <a:pt x="42699" y="18855"/>
                  </a:cubicBezTo>
                  <a:cubicBezTo>
                    <a:pt x="42625" y="17777"/>
                    <a:pt x="42449" y="16709"/>
                    <a:pt x="42178" y="15657"/>
                  </a:cubicBezTo>
                  <a:cubicBezTo>
                    <a:pt x="42046" y="15126"/>
                    <a:pt x="41881" y="14606"/>
                    <a:pt x="41695" y="14090"/>
                  </a:cubicBezTo>
                  <a:cubicBezTo>
                    <a:pt x="41509" y="13575"/>
                    <a:pt x="41302" y="13065"/>
                    <a:pt x="41073" y="12566"/>
                  </a:cubicBezTo>
                  <a:cubicBezTo>
                    <a:pt x="40850" y="12066"/>
                    <a:pt x="40611" y="11562"/>
                    <a:pt x="40356" y="11073"/>
                  </a:cubicBezTo>
                  <a:cubicBezTo>
                    <a:pt x="40101" y="10584"/>
                    <a:pt x="39836" y="10096"/>
                    <a:pt x="39554" y="9618"/>
                  </a:cubicBezTo>
                  <a:cubicBezTo>
                    <a:pt x="38986" y="8661"/>
                    <a:pt x="38343" y="7732"/>
                    <a:pt x="37552" y="6924"/>
                  </a:cubicBezTo>
                  <a:cubicBezTo>
                    <a:pt x="37159" y="6521"/>
                    <a:pt x="36734" y="6149"/>
                    <a:pt x="36282" y="5809"/>
                  </a:cubicBezTo>
                  <a:cubicBezTo>
                    <a:pt x="35830" y="5474"/>
                    <a:pt x="35368" y="5166"/>
                    <a:pt x="34901" y="4869"/>
                  </a:cubicBezTo>
                  <a:cubicBezTo>
                    <a:pt x="34433" y="4576"/>
                    <a:pt x="33966" y="4290"/>
                    <a:pt x="33504" y="4008"/>
                  </a:cubicBezTo>
                  <a:cubicBezTo>
                    <a:pt x="33036" y="3721"/>
                    <a:pt x="32569" y="3440"/>
                    <a:pt x="32096" y="3163"/>
                  </a:cubicBezTo>
                  <a:cubicBezTo>
                    <a:pt x="31156" y="2616"/>
                    <a:pt x="30200" y="2096"/>
                    <a:pt x="29228" y="1639"/>
                  </a:cubicBezTo>
                  <a:cubicBezTo>
                    <a:pt x="28734" y="1416"/>
                    <a:pt x="28245" y="1198"/>
                    <a:pt x="27746" y="1017"/>
                  </a:cubicBezTo>
                  <a:cubicBezTo>
                    <a:pt x="27496" y="916"/>
                    <a:pt x="27241" y="837"/>
                    <a:pt x="26991" y="752"/>
                  </a:cubicBezTo>
                  <a:cubicBezTo>
                    <a:pt x="26864" y="709"/>
                    <a:pt x="26736" y="672"/>
                    <a:pt x="26609" y="635"/>
                  </a:cubicBezTo>
                  <a:cubicBezTo>
                    <a:pt x="26481" y="592"/>
                    <a:pt x="26354" y="555"/>
                    <a:pt x="26226" y="523"/>
                  </a:cubicBezTo>
                  <a:cubicBezTo>
                    <a:pt x="25971" y="460"/>
                    <a:pt x="25716" y="390"/>
                    <a:pt x="25456" y="337"/>
                  </a:cubicBezTo>
                  <a:cubicBezTo>
                    <a:pt x="25329" y="316"/>
                    <a:pt x="25201" y="284"/>
                    <a:pt x="25074" y="263"/>
                  </a:cubicBezTo>
                  <a:lnTo>
                    <a:pt x="24686" y="194"/>
                  </a:lnTo>
                  <a:cubicBezTo>
                    <a:pt x="24171" y="114"/>
                    <a:pt x="23655" y="61"/>
                    <a:pt x="23145" y="35"/>
                  </a:cubicBezTo>
                  <a:cubicBezTo>
                    <a:pt x="22745" y="10"/>
                    <a:pt x="22348" y="1"/>
                    <a:pt x="21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7009225" y="1767700"/>
              <a:ext cx="28975" cy="29375"/>
            </a:xfrm>
            <a:custGeom>
              <a:avLst/>
              <a:gdLst/>
              <a:ahLst/>
              <a:cxnLst/>
              <a:rect l="l" t="t" r="r" b="b"/>
              <a:pathLst>
                <a:path w="1159" h="1175" extrusionOk="0">
                  <a:moveTo>
                    <a:pt x="477" y="0"/>
                  </a:moveTo>
                  <a:cubicBezTo>
                    <a:pt x="469" y="0"/>
                    <a:pt x="461" y="1"/>
                    <a:pt x="452" y="2"/>
                  </a:cubicBezTo>
                  <a:lnTo>
                    <a:pt x="362" y="18"/>
                  </a:lnTo>
                  <a:cubicBezTo>
                    <a:pt x="336" y="24"/>
                    <a:pt x="309" y="29"/>
                    <a:pt x="282" y="40"/>
                  </a:cubicBezTo>
                  <a:cubicBezTo>
                    <a:pt x="272" y="45"/>
                    <a:pt x="256" y="50"/>
                    <a:pt x="245" y="55"/>
                  </a:cubicBezTo>
                  <a:lnTo>
                    <a:pt x="208" y="87"/>
                  </a:lnTo>
                  <a:cubicBezTo>
                    <a:pt x="160" y="135"/>
                    <a:pt x="118" y="188"/>
                    <a:pt x="81" y="247"/>
                  </a:cubicBezTo>
                  <a:cubicBezTo>
                    <a:pt x="65" y="279"/>
                    <a:pt x="54" y="310"/>
                    <a:pt x="38" y="348"/>
                  </a:cubicBezTo>
                  <a:cubicBezTo>
                    <a:pt x="27" y="374"/>
                    <a:pt x="22" y="406"/>
                    <a:pt x="17" y="438"/>
                  </a:cubicBezTo>
                  <a:cubicBezTo>
                    <a:pt x="1" y="544"/>
                    <a:pt x="6" y="650"/>
                    <a:pt x="38" y="751"/>
                  </a:cubicBezTo>
                  <a:cubicBezTo>
                    <a:pt x="49" y="783"/>
                    <a:pt x="59" y="815"/>
                    <a:pt x="75" y="847"/>
                  </a:cubicBezTo>
                  <a:cubicBezTo>
                    <a:pt x="86" y="868"/>
                    <a:pt x="97" y="879"/>
                    <a:pt x="97" y="879"/>
                  </a:cubicBezTo>
                  <a:cubicBezTo>
                    <a:pt x="97" y="879"/>
                    <a:pt x="102" y="895"/>
                    <a:pt x="118" y="916"/>
                  </a:cubicBezTo>
                  <a:cubicBezTo>
                    <a:pt x="134" y="943"/>
                    <a:pt x="155" y="974"/>
                    <a:pt x="182" y="1001"/>
                  </a:cubicBezTo>
                  <a:cubicBezTo>
                    <a:pt x="219" y="1038"/>
                    <a:pt x="261" y="1070"/>
                    <a:pt x="309" y="1102"/>
                  </a:cubicBezTo>
                  <a:cubicBezTo>
                    <a:pt x="367" y="1134"/>
                    <a:pt x="426" y="1155"/>
                    <a:pt x="490" y="1166"/>
                  </a:cubicBezTo>
                  <a:cubicBezTo>
                    <a:pt x="526" y="1171"/>
                    <a:pt x="562" y="1174"/>
                    <a:pt x="597" y="1174"/>
                  </a:cubicBezTo>
                  <a:cubicBezTo>
                    <a:pt x="762" y="1174"/>
                    <a:pt x="920" y="1114"/>
                    <a:pt x="1042" y="1001"/>
                  </a:cubicBezTo>
                  <a:cubicBezTo>
                    <a:pt x="1159" y="889"/>
                    <a:pt x="1127" y="709"/>
                    <a:pt x="973" y="608"/>
                  </a:cubicBezTo>
                  <a:cubicBezTo>
                    <a:pt x="931" y="622"/>
                    <a:pt x="886" y="629"/>
                    <a:pt x="842" y="629"/>
                  </a:cubicBezTo>
                  <a:cubicBezTo>
                    <a:pt x="820" y="629"/>
                    <a:pt x="798" y="627"/>
                    <a:pt x="776" y="624"/>
                  </a:cubicBezTo>
                  <a:cubicBezTo>
                    <a:pt x="747" y="617"/>
                    <a:pt x="728" y="613"/>
                    <a:pt x="713" y="613"/>
                  </a:cubicBezTo>
                  <a:cubicBezTo>
                    <a:pt x="704" y="613"/>
                    <a:pt x="698" y="614"/>
                    <a:pt x="691" y="619"/>
                  </a:cubicBezTo>
                  <a:cubicBezTo>
                    <a:pt x="681" y="629"/>
                    <a:pt x="665" y="634"/>
                    <a:pt x="649" y="645"/>
                  </a:cubicBezTo>
                  <a:cubicBezTo>
                    <a:pt x="628" y="650"/>
                    <a:pt x="606" y="656"/>
                    <a:pt x="580" y="656"/>
                  </a:cubicBezTo>
                  <a:cubicBezTo>
                    <a:pt x="569" y="650"/>
                    <a:pt x="564" y="645"/>
                    <a:pt x="553" y="640"/>
                  </a:cubicBezTo>
                  <a:cubicBezTo>
                    <a:pt x="548" y="634"/>
                    <a:pt x="543" y="624"/>
                    <a:pt x="543" y="624"/>
                  </a:cubicBezTo>
                  <a:cubicBezTo>
                    <a:pt x="543" y="624"/>
                    <a:pt x="537" y="619"/>
                    <a:pt x="532" y="597"/>
                  </a:cubicBezTo>
                  <a:cubicBezTo>
                    <a:pt x="527" y="576"/>
                    <a:pt x="527" y="549"/>
                    <a:pt x="532" y="528"/>
                  </a:cubicBezTo>
                  <a:cubicBezTo>
                    <a:pt x="532" y="523"/>
                    <a:pt x="532" y="518"/>
                    <a:pt x="532" y="518"/>
                  </a:cubicBezTo>
                  <a:lnTo>
                    <a:pt x="553" y="507"/>
                  </a:lnTo>
                  <a:cubicBezTo>
                    <a:pt x="649" y="486"/>
                    <a:pt x="686" y="385"/>
                    <a:pt x="734" y="209"/>
                  </a:cubicBezTo>
                  <a:cubicBezTo>
                    <a:pt x="632" y="74"/>
                    <a:pt x="562" y="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6974700" y="1833725"/>
              <a:ext cx="28450" cy="26750"/>
            </a:xfrm>
            <a:custGeom>
              <a:avLst/>
              <a:gdLst/>
              <a:ahLst/>
              <a:cxnLst/>
              <a:rect l="l" t="t" r="r" b="b"/>
              <a:pathLst>
                <a:path w="1138" h="1070" extrusionOk="0">
                  <a:moveTo>
                    <a:pt x="504" y="1"/>
                  </a:moveTo>
                  <a:cubicBezTo>
                    <a:pt x="467" y="1"/>
                    <a:pt x="429" y="8"/>
                    <a:pt x="394" y="23"/>
                  </a:cubicBezTo>
                  <a:cubicBezTo>
                    <a:pt x="266" y="76"/>
                    <a:pt x="155" y="166"/>
                    <a:pt x="80" y="288"/>
                  </a:cubicBezTo>
                  <a:cubicBezTo>
                    <a:pt x="27" y="379"/>
                    <a:pt x="1" y="480"/>
                    <a:pt x="1" y="580"/>
                  </a:cubicBezTo>
                  <a:cubicBezTo>
                    <a:pt x="1" y="628"/>
                    <a:pt x="6" y="671"/>
                    <a:pt x="22" y="713"/>
                  </a:cubicBezTo>
                  <a:lnTo>
                    <a:pt x="59" y="809"/>
                  </a:lnTo>
                  <a:cubicBezTo>
                    <a:pt x="102" y="878"/>
                    <a:pt x="155" y="936"/>
                    <a:pt x="224" y="984"/>
                  </a:cubicBezTo>
                  <a:cubicBezTo>
                    <a:pt x="250" y="1000"/>
                    <a:pt x="277" y="1016"/>
                    <a:pt x="309" y="1027"/>
                  </a:cubicBezTo>
                  <a:cubicBezTo>
                    <a:pt x="330" y="1037"/>
                    <a:pt x="351" y="1043"/>
                    <a:pt x="378" y="1053"/>
                  </a:cubicBezTo>
                  <a:cubicBezTo>
                    <a:pt x="420" y="1059"/>
                    <a:pt x="452" y="1064"/>
                    <a:pt x="474" y="1069"/>
                  </a:cubicBezTo>
                  <a:lnTo>
                    <a:pt x="532" y="1069"/>
                  </a:lnTo>
                  <a:cubicBezTo>
                    <a:pt x="553" y="1069"/>
                    <a:pt x="574" y="1069"/>
                    <a:pt x="601" y="1064"/>
                  </a:cubicBezTo>
                  <a:cubicBezTo>
                    <a:pt x="670" y="1053"/>
                    <a:pt x="744" y="1037"/>
                    <a:pt x="808" y="1005"/>
                  </a:cubicBezTo>
                  <a:cubicBezTo>
                    <a:pt x="904" y="963"/>
                    <a:pt x="984" y="894"/>
                    <a:pt x="1047" y="809"/>
                  </a:cubicBezTo>
                  <a:cubicBezTo>
                    <a:pt x="1084" y="756"/>
                    <a:pt x="1111" y="697"/>
                    <a:pt x="1127" y="639"/>
                  </a:cubicBezTo>
                  <a:cubicBezTo>
                    <a:pt x="1132" y="607"/>
                    <a:pt x="1138" y="575"/>
                    <a:pt x="1138" y="538"/>
                  </a:cubicBezTo>
                  <a:cubicBezTo>
                    <a:pt x="1138" y="506"/>
                    <a:pt x="1138" y="480"/>
                    <a:pt x="1138" y="448"/>
                  </a:cubicBezTo>
                  <a:lnTo>
                    <a:pt x="1106" y="140"/>
                  </a:lnTo>
                  <a:lnTo>
                    <a:pt x="803" y="235"/>
                  </a:lnTo>
                  <a:cubicBezTo>
                    <a:pt x="793" y="238"/>
                    <a:pt x="784" y="241"/>
                    <a:pt x="774" y="244"/>
                  </a:cubicBezTo>
                  <a:lnTo>
                    <a:pt x="774" y="244"/>
                  </a:lnTo>
                  <a:cubicBezTo>
                    <a:pt x="770" y="170"/>
                    <a:pt x="731" y="98"/>
                    <a:pt x="670" y="55"/>
                  </a:cubicBezTo>
                  <a:cubicBezTo>
                    <a:pt x="621" y="19"/>
                    <a:pt x="563"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6957300" y="1924775"/>
              <a:ext cx="17025" cy="27850"/>
            </a:xfrm>
            <a:custGeom>
              <a:avLst/>
              <a:gdLst/>
              <a:ahLst/>
              <a:cxnLst/>
              <a:rect l="l" t="t" r="r" b="b"/>
              <a:pathLst>
                <a:path w="681" h="1114" extrusionOk="0">
                  <a:moveTo>
                    <a:pt x="238" y="0"/>
                  </a:moveTo>
                  <a:cubicBezTo>
                    <a:pt x="155" y="0"/>
                    <a:pt x="100" y="25"/>
                    <a:pt x="75" y="78"/>
                  </a:cubicBezTo>
                  <a:cubicBezTo>
                    <a:pt x="38" y="179"/>
                    <a:pt x="12" y="290"/>
                    <a:pt x="6" y="397"/>
                  </a:cubicBezTo>
                  <a:cubicBezTo>
                    <a:pt x="1" y="482"/>
                    <a:pt x="6" y="567"/>
                    <a:pt x="22" y="652"/>
                  </a:cubicBezTo>
                  <a:cubicBezTo>
                    <a:pt x="22" y="652"/>
                    <a:pt x="22" y="657"/>
                    <a:pt x="33" y="715"/>
                  </a:cubicBezTo>
                  <a:lnTo>
                    <a:pt x="112" y="1114"/>
                  </a:lnTo>
                  <a:lnTo>
                    <a:pt x="436" y="875"/>
                  </a:lnTo>
                  <a:cubicBezTo>
                    <a:pt x="463" y="853"/>
                    <a:pt x="495" y="832"/>
                    <a:pt x="516" y="806"/>
                  </a:cubicBezTo>
                  <a:cubicBezTo>
                    <a:pt x="569" y="758"/>
                    <a:pt x="617" y="694"/>
                    <a:pt x="649" y="630"/>
                  </a:cubicBezTo>
                  <a:cubicBezTo>
                    <a:pt x="670" y="577"/>
                    <a:pt x="681" y="519"/>
                    <a:pt x="681" y="460"/>
                  </a:cubicBezTo>
                  <a:cubicBezTo>
                    <a:pt x="681" y="391"/>
                    <a:pt x="665" y="328"/>
                    <a:pt x="633" y="269"/>
                  </a:cubicBezTo>
                  <a:cubicBezTo>
                    <a:pt x="622" y="253"/>
                    <a:pt x="606" y="232"/>
                    <a:pt x="596" y="221"/>
                  </a:cubicBezTo>
                  <a:cubicBezTo>
                    <a:pt x="580" y="200"/>
                    <a:pt x="564" y="184"/>
                    <a:pt x="543" y="168"/>
                  </a:cubicBezTo>
                  <a:cubicBezTo>
                    <a:pt x="528" y="157"/>
                    <a:pt x="512" y="148"/>
                    <a:pt x="496" y="140"/>
                  </a:cubicBezTo>
                  <a:lnTo>
                    <a:pt x="496" y="140"/>
                  </a:lnTo>
                  <a:cubicBezTo>
                    <a:pt x="467" y="108"/>
                    <a:pt x="430" y="69"/>
                    <a:pt x="389" y="19"/>
                  </a:cubicBezTo>
                  <a:cubicBezTo>
                    <a:pt x="331" y="7"/>
                    <a:pt x="281"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6957450" y="2005150"/>
              <a:ext cx="30025" cy="28500"/>
            </a:xfrm>
            <a:custGeom>
              <a:avLst/>
              <a:gdLst/>
              <a:ahLst/>
              <a:cxnLst/>
              <a:rect l="l" t="t" r="r" b="b"/>
              <a:pathLst>
                <a:path w="1201" h="1140" extrusionOk="0">
                  <a:moveTo>
                    <a:pt x="792" y="677"/>
                  </a:moveTo>
                  <a:lnTo>
                    <a:pt x="792" y="677"/>
                  </a:lnTo>
                  <a:cubicBezTo>
                    <a:pt x="792" y="677"/>
                    <a:pt x="795" y="680"/>
                    <a:pt x="797" y="685"/>
                  </a:cubicBezTo>
                  <a:lnTo>
                    <a:pt x="797" y="685"/>
                  </a:lnTo>
                  <a:lnTo>
                    <a:pt x="792" y="677"/>
                  </a:lnTo>
                  <a:close/>
                  <a:moveTo>
                    <a:pt x="797" y="659"/>
                  </a:moveTo>
                  <a:cubicBezTo>
                    <a:pt x="806" y="661"/>
                    <a:pt x="815" y="666"/>
                    <a:pt x="823" y="672"/>
                  </a:cubicBezTo>
                  <a:lnTo>
                    <a:pt x="823" y="672"/>
                  </a:lnTo>
                  <a:cubicBezTo>
                    <a:pt x="822" y="684"/>
                    <a:pt x="818" y="696"/>
                    <a:pt x="811" y="708"/>
                  </a:cubicBezTo>
                  <a:lnTo>
                    <a:pt x="811" y="708"/>
                  </a:lnTo>
                  <a:lnTo>
                    <a:pt x="797" y="685"/>
                  </a:lnTo>
                  <a:lnTo>
                    <a:pt x="797" y="677"/>
                  </a:lnTo>
                  <a:cubicBezTo>
                    <a:pt x="797" y="672"/>
                    <a:pt x="797" y="666"/>
                    <a:pt x="797" y="659"/>
                  </a:cubicBezTo>
                  <a:close/>
                  <a:moveTo>
                    <a:pt x="749" y="783"/>
                  </a:moveTo>
                  <a:lnTo>
                    <a:pt x="749" y="783"/>
                  </a:lnTo>
                  <a:cubicBezTo>
                    <a:pt x="748" y="784"/>
                    <a:pt x="747" y="786"/>
                    <a:pt x="744" y="788"/>
                  </a:cubicBezTo>
                  <a:lnTo>
                    <a:pt x="739" y="788"/>
                  </a:lnTo>
                  <a:cubicBezTo>
                    <a:pt x="744" y="783"/>
                    <a:pt x="744" y="783"/>
                    <a:pt x="749" y="783"/>
                  </a:cubicBezTo>
                  <a:close/>
                  <a:moveTo>
                    <a:pt x="301" y="0"/>
                  </a:moveTo>
                  <a:cubicBezTo>
                    <a:pt x="232" y="0"/>
                    <a:pt x="166" y="28"/>
                    <a:pt x="117" y="82"/>
                  </a:cubicBezTo>
                  <a:cubicBezTo>
                    <a:pt x="53" y="156"/>
                    <a:pt x="11" y="252"/>
                    <a:pt x="0" y="348"/>
                  </a:cubicBezTo>
                  <a:cubicBezTo>
                    <a:pt x="0" y="369"/>
                    <a:pt x="0" y="385"/>
                    <a:pt x="0" y="406"/>
                  </a:cubicBezTo>
                  <a:cubicBezTo>
                    <a:pt x="0" y="422"/>
                    <a:pt x="0" y="443"/>
                    <a:pt x="6" y="459"/>
                  </a:cubicBezTo>
                  <a:cubicBezTo>
                    <a:pt x="11" y="491"/>
                    <a:pt x="16" y="523"/>
                    <a:pt x="27" y="555"/>
                  </a:cubicBezTo>
                  <a:cubicBezTo>
                    <a:pt x="48" y="608"/>
                    <a:pt x="75" y="661"/>
                    <a:pt x="106" y="709"/>
                  </a:cubicBezTo>
                  <a:cubicBezTo>
                    <a:pt x="154" y="773"/>
                    <a:pt x="213" y="831"/>
                    <a:pt x="271" y="884"/>
                  </a:cubicBezTo>
                  <a:lnTo>
                    <a:pt x="324" y="927"/>
                  </a:lnTo>
                  <a:lnTo>
                    <a:pt x="340" y="943"/>
                  </a:lnTo>
                  <a:cubicBezTo>
                    <a:pt x="340" y="943"/>
                    <a:pt x="367" y="964"/>
                    <a:pt x="420" y="1001"/>
                  </a:cubicBezTo>
                  <a:cubicBezTo>
                    <a:pt x="494" y="1054"/>
                    <a:pt x="574" y="1097"/>
                    <a:pt x="659" y="1118"/>
                  </a:cubicBezTo>
                  <a:cubicBezTo>
                    <a:pt x="705" y="1132"/>
                    <a:pt x="753" y="1139"/>
                    <a:pt x="801" y="1139"/>
                  </a:cubicBezTo>
                  <a:cubicBezTo>
                    <a:pt x="825" y="1139"/>
                    <a:pt x="848" y="1137"/>
                    <a:pt x="871" y="1134"/>
                  </a:cubicBezTo>
                  <a:cubicBezTo>
                    <a:pt x="909" y="1123"/>
                    <a:pt x="946" y="1113"/>
                    <a:pt x="983" y="1097"/>
                  </a:cubicBezTo>
                  <a:cubicBezTo>
                    <a:pt x="1025" y="1081"/>
                    <a:pt x="1068" y="1049"/>
                    <a:pt x="1100" y="1017"/>
                  </a:cubicBezTo>
                  <a:cubicBezTo>
                    <a:pt x="1137" y="980"/>
                    <a:pt x="1169" y="927"/>
                    <a:pt x="1185" y="873"/>
                  </a:cubicBezTo>
                  <a:cubicBezTo>
                    <a:pt x="1190" y="852"/>
                    <a:pt x="1195" y="831"/>
                    <a:pt x="1201" y="810"/>
                  </a:cubicBezTo>
                  <a:cubicBezTo>
                    <a:pt x="1201" y="788"/>
                    <a:pt x="1201" y="767"/>
                    <a:pt x="1201" y="751"/>
                  </a:cubicBezTo>
                  <a:cubicBezTo>
                    <a:pt x="1195" y="703"/>
                    <a:pt x="1185" y="661"/>
                    <a:pt x="1164" y="618"/>
                  </a:cubicBezTo>
                  <a:cubicBezTo>
                    <a:pt x="1126" y="528"/>
                    <a:pt x="1041" y="464"/>
                    <a:pt x="946" y="459"/>
                  </a:cubicBezTo>
                  <a:lnTo>
                    <a:pt x="903" y="459"/>
                  </a:lnTo>
                  <a:cubicBezTo>
                    <a:pt x="887" y="464"/>
                    <a:pt x="871" y="464"/>
                    <a:pt x="855" y="470"/>
                  </a:cubicBezTo>
                  <a:cubicBezTo>
                    <a:pt x="824" y="475"/>
                    <a:pt x="792" y="491"/>
                    <a:pt x="770" y="518"/>
                  </a:cubicBezTo>
                  <a:cubicBezTo>
                    <a:pt x="751" y="537"/>
                    <a:pt x="740" y="561"/>
                    <a:pt x="743" y="590"/>
                  </a:cubicBezTo>
                  <a:lnTo>
                    <a:pt x="743" y="590"/>
                  </a:lnTo>
                  <a:cubicBezTo>
                    <a:pt x="734" y="586"/>
                    <a:pt x="726" y="581"/>
                    <a:pt x="717" y="576"/>
                  </a:cubicBezTo>
                  <a:cubicBezTo>
                    <a:pt x="691" y="555"/>
                    <a:pt x="670" y="539"/>
                    <a:pt x="670" y="539"/>
                  </a:cubicBezTo>
                  <a:cubicBezTo>
                    <a:pt x="622" y="502"/>
                    <a:pt x="574" y="459"/>
                    <a:pt x="537" y="411"/>
                  </a:cubicBezTo>
                  <a:cubicBezTo>
                    <a:pt x="531" y="401"/>
                    <a:pt x="526" y="395"/>
                    <a:pt x="521" y="385"/>
                  </a:cubicBezTo>
                  <a:lnTo>
                    <a:pt x="472" y="390"/>
                  </a:lnTo>
                  <a:lnTo>
                    <a:pt x="472" y="390"/>
                  </a:lnTo>
                  <a:cubicBezTo>
                    <a:pt x="461" y="374"/>
                    <a:pt x="454" y="355"/>
                    <a:pt x="446" y="337"/>
                  </a:cubicBezTo>
                  <a:cubicBezTo>
                    <a:pt x="441" y="326"/>
                    <a:pt x="441" y="310"/>
                    <a:pt x="446" y="300"/>
                  </a:cubicBezTo>
                  <a:cubicBezTo>
                    <a:pt x="452" y="263"/>
                    <a:pt x="473" y="231"/>
                    <a:pt x="505" y="209"/>
                  </a:cubicBezTo>
                  <a:cubicBezTo>
                    <a:pt x="510" y="162"/>
                    <a:pt x="500" y="114"/>
                    <a:pt x="473" y="82"/>
                  </a:cubicBezTo>
                  <a:cubicBezTo>
                    <a:pt x="441" y="45"/>
                    <a:pt x="404" y="18"/>
                    <a:pt x="361" y="8"/>
                  </a:cubicBezTo>
                  <a:cubicBezTo>
                    <a:pt x="341" y="3"/>
                    <a:pt x="321"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6975100" y="2109875"/>
              <a:ext cx="30450" cy="24950"/>
            </a:xfrm>
            <a:custGeom>
              <a:avLst/>
              <a:gdLst/>
              <a:ahLst/>
              <a:cxnLst/>
              <a:rect l="l" t="t" r="r" b="b"/>
              <a:pathLst>
                <a:path w="1218" h="998" extrusionOk="0">
                  <a:moveTo>
                    <a:pt x="617" y="1"/>
                  </a:moveTo>
                  <a:cubicBezTo>
                    <a:pt x="561" y="1"/>
                    <a:pt x="505" y="9"/>
                    <a:pt x="452" y="26"/>
                  </a:cubicBezTo>
                  <a:cubicBezTo>
                    <a:pt x="362" y="47"/>
                    <a:pt x="282" y="95"/>
                    <a:pt x="213" y="159"/>
                  </a:cubicBezTo>
                  <a:cubicBezTo>
                    <a:pt x="155" y="212"/>
                    <a:pt x="102" y="281"/>
                    <a:pt x="70" y="355"/>
                  </a:cubicBezTo>
                  <a:cubicBezTo>
                    <a:pt x="17" y="472"/>
                    <a:pt x="1" y="599"/>
                    <a:pt x="33" y="727"/>
                  </a:cubicBezTo>
                  <a:lnTo>
                    <a:pt x="49" y="791"/>
                  </a:lnTo>
                  <a:lnTo>
                    <a:pt x="80" y="828"/>
                  </a:lnTo>
                  <a:cubicBezTo>
                    <a:pt x="91" y="844"/>
                    <a:pt x="102" y="860"/>
                    <a:pt x="118" y="870"/>
                  </a:cubicBezTo>
                  <a:cubicBezTo>
                    <a:pt x="174" y="935"/>
                    <a:pt x="255" y="972"/>
                    <a:pt x="340" y="972"/>
                  </a:cubicBezTo>
                  <a:cubicBezTo>
                    <a:pt x="367" y="972"/>
                    <a:pt x="394" y="968"/>
                    <a:pt x="420" y="961"/>
                  </a:cubicBezTo>
                  <a:cubicBezTo>
                    <a:pt x="423" y="960"/>
                    <a:pt x="425" y="960"/>
                    <a:pt x="428" y="959"/>
                  </a:cubicBezTo>
                  <a:lnTo>
                    <a:pt x="428" y="959"/>
                  </a:lnTo>
                  <a:cubicBezTo>
                    <a:pt x="444" y="966"/>
                    <a:pt x="461" y="972"/>
                    <a:pt x="479" y="977"/>
                  </a:cubicBezTo>
                  <a:cubicBezTo>
                    <a:pt x="528" y="991"/>
                    <a:pt x="580" y="998"/>
                    <a:pt x="631" y="998"/>
                  </a:cubicBezTo>
                  <a:cubicBezTo>
                    <a:pt x="657" y="998"/>
                    <a:pt x="682" y="996"/>
                    <a:pt x="707" y="993"/>
                  </a:cubicBezTo>
                  <a:cubicBezTo>
                    <a:pt x="845" y="977"/>
                    <a:pt x="968" y="913"/>
                    <a:pt x="1063" y="812"/>
                  </a:cubicBezTo>
                  <a:cubicBezTo>
                    <a:pt x="1127" y="748"/>
                    <a:pt x="1169" y="669"/>
                    <a:pt x="1196" y="584"/>
                  </a:cubicBezTo>
                  <a:lnTo>
                    <a:pt x="1217" y="514"/>
                  </a:lnTo>
                  <a:lnTo>
                    <a:pt x="1196" y="451"/>
                  </a:lnTo>
                  <a:cubicBezTo>
                    <a:pt x="1175" y="371"/>
                    <a:pt x="1143" y="302"/>
                    <a:pt x="1095" y="244"/>
                  </a:cubicBezTo>
                  <a:cubicBezTo>
                    <a:pt x="1068" y="212"/>
                    <a:pt x="1063" y="206"/>
                    <a:pt x="1063" y="206"/>
                  </a:cubicBezTo>
                  <a:cubicBezTo>
                    <a:pt x="1053" y="190"/>
                    <a:pt x="1037" y="180"/>
                    <a:pt x="1026" y="169"/>
                  </a:cubicBezTo>
                  <a:cubicBezTo>
                    <a:pt x="941" y="89"/>
                    <a:pt x="829" y="31"/>
                    <a:pt x="718" y="10"/>
                  </a:cubicBezTo>
                  <a:cubicBezTo>
                    <a:pt x="684" y="4"/>
                    <a:pt x="650" y="1"/>
                    <a:pt x="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7011500" y="2197750"/>
              <a:ext cx="36000" cy="33600"/>
            </a:xfrm>
            <a:custGeom>
              <a:avLst/>
              <a:gdLst/>
              <a:ahLst/>
              <a:cxnLst/>
              <a:rect l="l" t="t" r="r" b="b"/>
              <a:pathLst>
                <a:path w="1440" h="1344" extrusionOk="0">
                  <a:moveTo>
                    <a:pt x="32" y="1"/>
                  </a:moveTo>
                  <a:lnTo>
                    <a:pt x="6" y="420"/>
                  </a:lnTo>
                  <a:cubicBezTo>
                    <a:pt x="0" y="463"/>
                    <a:pt x="0" y="511"/>
                    <a:pt x="0" y="553"/>
                  </a:cubicBezTo>
                  <a:cubicBezTo>
                    <a:pt x="6" y="601"/>
                    <a:pt x="11" y="654"/>
                    <a:pt x="27" y="702"/>
                  </a:cubicBezTo>
                  <a:cubicBezTo>
                    <a:pt x="53" y="798"/>
                    <a:pt x="96" y="888"/>
                    <a:pt x="154" y="968"/>
                  </a:cubicBezTo>
                  <a:cubicBezTo>
                    <a:pt x="181" y="1005"/>
                    <a:pt x="207" y="1031"/>
                    <a:pt x="234" y="1063"/>
                  </a:cubicBezTo>
                  <a:lnTo>
                    <a:pt x="308" y="1127"/>
                  </a:lnTo>
                  <a:cubicBezTo>
                    <a:pt x="351" y="1164"/>
                    <a:pt x="377" y="1180"/>
                    <a:pt x="377" y="1180"/>
                  </a:cubicBezTo>
                  <a:cubicBezTo>
                    <a:pt x="388" y="1185"/>
                    <a:pt x="393" y="1191"/>
                    <a:pt x="404" y="1196"/>
                  </a:cubicBezTo>
                  <a:lnTo>
                    <a:pt x="462" y="1233"/>
                  </a:lnTo>
                  <a:cubicBezTo>
                    <a:pt x="537" y="1270"/>
                    <a:pt x="611" y="1302"/>
                    <a:pt x="691" y="1323"/>
                  </a:cubicBezTo>
                  <a:cubicBezTo>
                    <a:pt x="752" y="1336"/>
                    <a:pt x="813" y="1343"/>
                    <a:pt x="875" y="1343"/>
                  </a:cubicBezTo>
                  <a:cubicBezTo>
                    <a:pt x="916" y="1343"/>
                    <a:pt x="957" y="1340"/>
                    <a:pt x="999" y="1334"/>
                  </a:cubicBezTo>
                  <a:cubicBezTo>
                    <a:pt x="1047" y="1323"/>
                    <a:pt x="1100" y="1313"/>
                    <a:pt x="1148" y="1297"/>
                  </a:cubicBezTo>
                  <a:cubicBezTo>
                    <a:pt x="1190" y="1276"/>
                    <a:pt x="1233" y="1254"/>
                    <a:pt x="1264" y="1238"/>
                  </a:cubicBezTo>
                  <a:lnTo>
                    <a:pt x="1296" y="1217"/>
                  </a:lnTo>
                  <a:lnTo>
                    <a:pt x="1328" y="1180"/>
                  </a:lnTo>
                  <a:cubicBezTo>
                    <a:pt x="1371" y="1127"/>
                    <a:pt x="1403" y="1068"/>
                    <a:pt x="1419" y="1005"/>
                  </a:cubicBezTo>
                  <a:cubicBezTo>
                    <a:pt x="1429" y="968"/>
                    <a:pt x="1434" y="936"/>
                    <a:pt x="1434" y="904"/>
                  </a:cubicBezTo>
                  <a:cubicBezTo>
                    <a:pt x="1440" y="798"/>
                    <a:pt x="1387" y="702"/>
                    <a:pt x="1302" y="649"/>
                  </a:cubicBezTo>
                  <a:cubicBezTo>
                    <a:pt x="1264" y="625"/>
                    <a:pt x="1223" y="614"/>
                    <a:pt x="1181" y="614"/>
                  </a:cubicBezTo>
                  <a:cubicBezTo>
                    <a:pt x="1129" y="614"/>
                    <a:pt x="1078" y="632"/>
                    <a:pt x="1036" y="665"/>
                  </a:cubicBezTo>
                  <a:cubicBezTo>
                    <a:pt x="1045" y="748"/>
                    <a:pt x="1020" y="800"/>
                    <a:pt x="992" y="833"/>
                  </a:cubicBezTo>
                  <a:lnTo>
                    <a:pt x="992" y="833"/>
                  </a:lnTo>
                  <a:lnTo>
                    <a:pt x="994" y="792"/>
                  </a:lnTo>
                  <a:lnTo>
                    <a:pt x="994" y="792"/>
                  </a:lnTo>
                  <a:cubicBezTo>
                    <a:pt x="956" y="813"/>
                    <a:pt x="916" y="822"/>
                    <a:pt x="876" y="822"/>
                  </a:cubicBezTo>
                  <a:cubicBezTo>
                    <a:pt x="853" y="822"/>
                    <a:pt x="831" y="819"/>
                    <a:pt x="808" y="814"/>
                  </a:cubicBezTo>
                  <a:cubicBezTo>
                    <a:pt x="776" y="803"/>
                    <a:pt x="744" y="792"/>
                    <a:pt x="712" y="776"/>
                  </a:cubicBezTo>
                  <a:cubicBezTo>
                    <a:pt x="696" y="771"/>
                    <a:pt x="685" y="760"/>
                    <a:pt x="670" y="755"/>
                  </a:cubicBezTo>
                  <a:lnTo>
                    <a:pt x="638" y="729"/>
                  </a:lnTo>
                  <a:cubicBezTo>
                    <a:pt x="634" y="725"/>
                    <a:pt x="627" y="717"/>
                    <a:pt x="617" y="707"/>
                  </a:cubicBezTo>
                  <a:lnTo>
                    <a:pt x="617" y="707"/>
                  </a:lnTo>
                  <a:cubicBezTo>
                    <a:pt x="627" y="702"/>
                    <a:pt x="637" y="697"/>
                    <a:pt x="648" y="691"/>
                  </a:cubicBezTo>
                  <a:cubicBezTo>
                    <a:pt x="648" y="500"/>
                    <a:pt x="638" y="389"/>
                    <a:pt x="542" y="319"/>
                  </a:cubicBezTo>
                  <a:lnTo>
                    <a:pt x="404" y="234"/>
                  </a:lnTo>
                  <a:lnTo>
                    <a:pt x="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051075" y="2291925"/>
              <a:ext cx="28050" cy="28925"/>
            </a:xfrm>
            <a:custGeom>
              <a:avLst/>
              <a:gdLst/>
              <a:ahLst/>
              <a:cxnLst/>
              <a:rect l="l" t="t" r="r" b="b"/>
              <a:pathLst>
                <a:path w="1122" h="1157" extrusionOk="0">
                  <a:moveTo>
                    <a:pt x="484" y="0"/>
                  </a:moveTo>
                  <a:lnTo>
                    <a:pt x="436" y="5"/>
                  </a:lnTo>
                  <a:lnTo>
                    <a:pt x="399" y="11"/>
                  </a:lnTo>
                  <a:cubicBezTo>
                    <a:pt x="383" y="16"/>
                    <a:pt x="367" y="21"/>
                    <a:pt x="356" y="27"/>
                  </a:cubicBezTo>
                  <a:cubicBezTo>
                    <a:pt x="335" y="32"/>
                    <a:pt x="314" y="43"/>
                    <a:pt x="292" y="48"/>
                  </a:cubicBezTo>
                  <a:lnTo>
                    <a:pt x="218" y="90"/>
                  </a:lnTo>
                  <a:cubicBezTo>
                    <a:pt x="154" y="138"/>
                    <a:pt x="101" y="202"/>
                    <a:pt x="64" y="271"/>
                  </a:cubicBezTo>
                  <a:cubicBezTo>
                    <a:pt x="6" y="409"/>
                    <a:pt x="0" y="563"/>
                    <a:pt x="53" y="707"/>
                  </a:cubicBezTo>
                  <a:cubicBezTo>
                    <a:pt x="62" y="732"/>
                    <a:pt x="74" y="760"/>
                    <a:pt x="89" y="787"/>
                  </a:cubicBezTo>
                  <a:lnTo>
                    <a:pt x="89" y="787"/>
                  </a:lnTo>
                  <a:cubicBezTo>
                    <a:pt x="88" y="826"/>
                    <a:pt x="96" y="866"/>
                    <a:pt x="112" y="903"/>
                  </a:cubicBezTo>
                  <a:cubicBezTo>
                    <a:pt x="154" y="1015"/>
                    <a:pt x="250" y="1100"/>
                    <a:pt x="367" y="1126"/>
                  </a:cubicBezTo>
                  <a:cubicBezTo>
                    <a:pt x="428" y="1147"/>
                    <a:pt x="489" y="1156"/>
                    <a:pt x="551" y="1156"/>
                  </a:cubicBezTo>
                  <a:cubicBezTo>
                    <a:pt x="585" y="1156"/>
                    <a:pt x="619" y="1153"/>
                    <a:pt x="654" y="1147"/>
                  </a:cubicBezTo>
                  <a:cubicBezTo>
                    <a:pt x="728" y="1137"/>
                    <a:pt x="802" y="1110"/>
                    <a:pt x="866" y="1073"/>
                  </a:cubicBezTo>
                  <a:cubicBezTo>
                    <a:pt x="940" y="1025"/>
                    <a:pt x="1004" y="967"/>
                    <a:pt x="1052" y="892"/>
                  </a:cubicBezTo>
                  <a:cubicBezTo>
                    <a:pt x="1073" y="855"/>
                    <a:pt x="1089" y="813"/>
                    <a:pt x="1100" y="776"/>
                  </a:cubicBezTo>
                  <a:cubicBezTo>
                    <a:pt x="1116" y="733"/>
                    <a:pt x="1121" y="691"/>
                    <a:pt x="1121" y="648"/>
                  </a:cubicBezTo>
                  <a:lnTo>
                    <a:pt x="1121" y="584"/>
                  </a:lnTo>
                  <a:cubicBezTo>
                    <a:pt x="1121" y="563"/>
                    <a:pt x="1121" y="547"/>
                    <a:pt x="1116" y="526"/>
                  </a:cubicBezTo>
                  <a:cubicBezTo>
                    <a:pt x="1110" y="489"/>
                    <a:pt x="1100" y="457"/>
                    <a:pt x="1084" y="420"/>
                  </a:cubicBezTo>
                  <a:cubicBezTo>
                    <a:pt x="1041" y="308"/>
                    <a:pt x="967" y="207"/>
                    <a:pt x="871" y="133"/>
                  </a:cubicBezTo>
                  <a:cubicBezTo>
                    <a:pt x="850" y="117"/>
                    <a:pt x="834" y="101"/>
                    <a:pt x="808" y="85"/>
                  </a:cubicBezTo>
                  <a:cubicBezTo>
                    <a:pt x="781" y="69"/>
                    <a:pt x="760" y="58"/>
                    <a:pt x="733" y="48"/>
                  </a:cubicBezTo>
                  <a:cubicBezTo>
                    <a:pt x="691" y="27"/>
                    <a:pt x="643" y="16"/>
                    <a:pt x="600" y="11"/>
                  </a:cubicBezTo>
                  <a:cubicBezTo>
                    <a:pt x="569" y="5"/>
                    <a:pt x="542"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7094500" y="2357225"/>
              <a:ext cx="32825" cy="32275"/>
            </a:xfrm>
            <a:custGeom>
              <a:avLst/>
              <a:gdLst/>
              <a:ahLst/>
              <a:cxnLst/>
              <a:rect l="l" t="t" r="r" b="b"/>
              <a:pathLst>
                <a:path w="1313" h="1291" extrusionOk="0">
                  <a:moveTo>
                    <a:pt x="951" y="575"/>
                  </a:moveTo>
                  <a:cubicBezTo>
                    <a:pt x="952" y="577"/>
                    <a:pt x="952" y="579"/>
                    <a:pt x="952" y="580"/>
                  </a:cubicBezTo>
                  <a:lnTo>
                    <a:pt x="952" y="580"/>
                  </a:lnTo>
                  <a:cubicBezTo>
                    <a:pt x="951" y="580"/>
                    <a:pt x="951" y="578"/>
                    <a:pt x="951" y="575"/>
                  </a:cubicBezTo>
                  <a:close/>
                  <a:moveTo>
                    <a:pt x="434" y="1"/>
                  </a:moveTo>
                  <a:cubicBezTo>
                    <a:pt x="408" y="1"/>
                    <a:pt x="382" y="5"/>
                    <a:pt x="356" y="12"/>
                  </a:cubicBezTo>
                  <a:cubicBezTo>
                    <a:pt x="303" y="23"/>
                    <a:pt x="255" y="44"/>
                    <a:pt x="213" y="71"/>
                  </a:cubicBezTo>
                  <a:cubicBezTo>
                    <a:pt x="133" y="118"/>
                    <a:pt x="69" y="193"/>
                    <a:pt x="37" y="283"/>
                  </a:cubicBezTo>
                  <a:cubicBezTo>
                    <a:pt x="11" y="363"/>
                    <a:pt x="0" y="448"/>
                    <a:pt x="11" y="533"/>
                  </a:cubicBezTo>
                  <a:cubicBezTo>
                    <a:pt x="22" y="607"/>
                    <a:pt x="43" y="676"/>
                    <a:pt x="75" y="745"/>
                  </a:cubicBezTo>
                  <a:cubicBezTo>
                    <a:pt x="128" y="841"/>
                    <a:pt x="191" y="926"/>
                    <a:pt x="266" y="1000"/>
                  </a:cubicBezTo>
                  <a:lnTo>
                    <a:pt x="303" y="1037"/>
                  </a:lnTo>
                  <a:lnTo>
                    <a:pt x="335" y="1069"/>
                  </a:lnTo>
                  <a:lnTo>
                    <a:pt x="377" y="1106"/>
                  </a:lnTo>
                  <a:cubicBezTo>
                    <a:pt x="377" y="1106"/>
                    <a:pt x="393" y="1122"/>
                    <a:pt x="420" y="1144"/>
                  </a:cubicBezTo>
                  <a:cubicBezTo>
                    <a:pt x="462" y="1176"/>
                    <a:pt x="505" y="1202"/>
                    <a:pt x="547" y="1223"/>
                  </a:cubicBezTo>
                  <a:cubicBezTo>
                    <a:pt x="627" y="1268"/>
                    <a:pt x="715" y="1291"/>
                    <a:pt x="805" y="1291"/>
                  </a:cubicBezTo>
                  <a:cubicBezTo>
                    <a:pt x="854" y="1291"/>
                    <a:pt x="903" y="1284"/>
                    <a:pt x="951" y="1271"/>
                  </a:cubicBezTo>
                  <a:cubicBezTo>
                    <a:pt x="1095" y="1234"/>
                    <a:pt x="1211" y="1133"/>
                    <a:pt x="1270" y="995"/>
                  </a:cubicBezTo>
                  <a:cubicBezTo>
                    <a:pt x="1296" y="947"/>
                    <a:pt x="1307" y="889"/>
                    <a:pt x="1312" y="830"/>
                  </a:cubicBezTo>
                  <a:cubicBezTo>
                    <a:pt x="1312" y="798"/>
                    <a:pt x="1312" y="761"/>
                    <a:pt x="1302" y="729"/>
                  </a:cubicBezTo>
                  <a:cubicBezTo>
                    <a:pt x="1291" y="687"/>
                    <a:pt x="1265" y="644"/>
                    <a:pt x="1227" y="607"/>
                  </a:cubicBezTo>
                  <a:cubicBezTo>
                    <a:pt x="1211" y="586"/>
                    <a:pt x="1190" y="570"/>
                    <a:pt x="1164" y="554"/>
                  </a:cubicBezTo>
                  <a:lnTo>
                    <a:pt x="1153" y="549"/>
                  </a:lnTo>
                  <a:lnTo>
                    <a:pt x="1148" y="549"/>
                  </a:lnTo>
                  <a:lnTo>
                    <a:pt x="1126" y="559"/>
                  </a:lnTo>
                  <a:lnTo>
                    <a:pt x="1047" y="577"/>
                  </a:lnTo>
                  <a:lnTo>
                    <a:pt x="1047" y="577"/>
                  </a:lnTo>
                  <a:cubicBezTo>
                    <a:pt x="1047" y="574"/>
                    <a:pt x="1047" y="572"/>
                    <a:pt x="1047" y="570"/>
                  </a:cubicBezTo>
                  <a:cubicBezTo>
                    <a:pt x="1047" y="565"/>
                    <a:pt x="1047" y="554"/>
                    <a:pt x="1047" y="549"/>
                  </a:cubicBezTo>
                  <a:cubicBezTo>
                    <a:pt x="1047" y="549"/>
                    <a:pt x="1047" y="543"/>
                    <a:pt x="1047" y="538"/>
                  </a:cubicBezTo>
                  <a:cubicBezTo>
                    <a:pt x="1041" y="506"/>
                    <a:pt x="1025" y="480"/>
                    <a:pt x="1010" y="458"/>
                  </a:cubicBezTo>
                  <a:cubicBezTo>
                    <a:pt x="999" y="442"/>
                    <a:pt x="983" y="432"/>
                    <a:pt x="967" y="427"/>
                  </a:cubicBezTo>
                  <a:cubicBezTo>
                    <a:pt x="951" y="421"/>
                    <a:pt x="940" y="416"/>
                    <a:pt x="925" y="416"/>
                  </a:cubicBezTo>
                  <a:cubicBezTo>
                    <a:pt x="909" y="416"/>
                    <a:pt x="887" y="416"/>
                    <a:pt x="871" y="421"/>
                  </a:cubicBezTo>
                  <a:cubicBezTo>
                    <a:pt x="829" y="437"/>
                    <a:pt x="792" y="469"/>
                    <a:pt x="770" y="512"/>
                  </a:cubicBezTo>
                  <a:cubicBezTo>
                    <a:pt x="760" y="522"/>
                    <a:pt x="755" y="538"/>
                    <a:pt x="749" y="554"/>
                  </a:cubicBezTo>
                  <a:cubicBezTo>
                    <a:pt x="744" y="565"/>
                    <a:pt x="739" y="575"/>
                    <a:pt x="739" y="586"/>
                  </a:cubicBezTo>
                  <a:cubicBezTo>
                    <a:pt x="733" y="607"/>
                    <a:pt x="728" y="628"/>
                    <a:pt x="728" y="644"/>
                  </a:cubicBezTo>
                  <a:lnTo>
                    <a:pt x="728" y="671"/>
                  </a:lnTo>
                  <a:lnTo>
                    <a:pt x="728" y="676"/>
                  </a:lnTo>
                  <a:cubicBezTo>
                    <a:pt x="723" y="681"/>
                    <a:pt x="712" y="681"/>
                    <a:pt x="707" y="687"/>
                  </a:cubicBezTo>
                  <a:lnTo>
                    <a:pt x="691" y="687"/>
                  </a:lnTo>
                  <a:cubicBezTo>
                    <a:pt x="638" y="639"/>
                    <a:pt x="590" y="581"/>
                    <a:pt x="553" y="517"/>
                  </a:cubicBezTo>
                  <a:cubicBezTo>
                    <a:pt x="542" y="501"/>
                    <a:pt x="537" y="485"/>
                    <a:pt x="537" y="469"/>
                  </a:cubicBezTo>
                  <a:cubicBezTo>
                    <a:pt x="537" y="464"/>
                    <a:pt x="537" y="464"/>
                    <a:pt x="537" y="464"/>
                  </a:cubicBezTo>
                  <a:lnTo>
                    <a:pt x="493" y="448"/>
                  </a:lnTo>
                  <a:lnTo>
                    <a:pt x="493" y="448"/>
                  </a:lnTo>
                  <a:cubicBezTo>
                    <a:pt x="496" y="437"/>
                    <a:pt x="501" y="427"/>
                    <a:pt x="505" y="416"/>
                  </a:cubicBezTo>
                  <a:cubicBezTo>
                    <a:pt x="510" y="400"/>
                    <a:pt x="521" y="384"/>
                    <a:pt x="537" y="373"/>
                  </a:cubicBezTo>
                  <a:cubicBezTo>
                    <a:pt x="542" y="373"/>
                    <a:pt x="547" y="368"/>
                    <a:pt x="553" y="368"/>
                  </a:cubicBezTo>
                  <a:lnTo>
                    <a:pt x="579" y="368"/>
                  </a:lnTo>
                  <a:cubicBezTo>
                    <a:pt x="595" y="368"/>
                    <a:pt x="616" y="373"/>
                    <a:pt x="632" y="384"/>
                  </a:cubicBezTo>
                  <a:cubicBezTo>
                    <a:pt x="680" y="363"/>
                    <a:pt x="712" y="315"/>
                    <a:pt x="712" y="262"/>
                  </a:cubicBezTo>
                  <a:cubicBezTo>
                    <a:pt x="712" y="230"/>
                    <a:pt x="707" y="203"/>
                    <a:pt x="696" y="177"/>
                  </a:cubicBezTo>
                  <a:cubicBezTo>
                    <a:pt x="686" y="150"/>
                    <a:pt x="670" y="124"/>
                    <a:pt x="654" y="102"/>
                  </a:cubicBezTo>
                  <a:cubicBezTo>
                    <a:pt x="597" y="38"/>
                    <a:pt x="516"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7162100" y="2413800"/>
              <a:ext cx="33475" cy="24275"/>
            </a:xfrm>
            <a:custGeom>
              <a:avLst/>
              <a:gdLst/>
              <a:ahLst/>
              <a:cxnLst/>
              <a:rect l="l" t="t" r="r" b="b"/>
              <a:pathLst>
                <a:path w="1339" h="971" extrusionOk="0">
                  <a:moveTo>
                    <a:pt x="478" y="0"/>
                  </a:moveTo>
                  <a:cubicBezTo>
                    <a:pt x="416" y="0"/>
                    <a:pt x="356" y="11"/>
                    <a:pt x="303" y="33"/>
                  </a:cubicBezTo>
                  <a:cubicBezTo>
                    <a:pt x="250" y="49"/>
                    <a:pt x="197" y="81"/>
                    <a:pt x="154" y="118"/>
                  </a:cubicBezTo>
                  <a:cubicBezTo>
                    <a:pt x="112" y="161"/>
                    <a:pt x="69" y="209"/>
                    <a:pt x="48" y="267"/>
                  </a:cubicBezTo>
                  <a:lnTo>
                    <a:pt x="0" y="368"/>
                  </a:lnTo>
                  <a:lnTo>
                    <a:pt x="48" y="480"/>
                  </a:lnTo>
                  <a:cubicBezTo>
                    <a:pt x="96" y="586"/>
                    <a:pt x="170" y="681"/>
                    <a:pt x="266" y="761"/>
                  </a:cubicBezTo>
                  <a:cubicBezTo>
                    <a:pt x="292" y="782"/>
                    <a:pt x="324" y="809"/>
                    <a:pt x="356" y="825"/>
                  </a:cubicBezTo>
                  <a:lnTo>
                    <a:pt x="388" y="846"/>
                  </a:lnTo>
                  <a:cubicBezTo>
                    <a:pt x="398" y="851"/>
                    <a:pt x="404" y="857"/>
                    <a:pt x="414" y="862"/>
                  </a:cubicBezTo>
                  <a:lnTo>
                    <a:pt x="489" y="894"/>
                  </a:lnTo>
                  <a:cubicBezTo>
                    <a:pt x="526" y="910"/>
                    <a:pt x="563" y="926"/>
                    <a:pt x="595" y="936"/>
                  </a:cubicBezTo>
                  <a:cubicBezTo>
                    <a:pt x="643" y="947"/>
                    <a:pt x="685" y="958"/>
                    <a:pt x="728" y="963"/>
                  </a:cubicBezTo>
                  <a:cubicBezTo>
                    <a:pt x="771" y="968"/>
                    <a:pt x="814" y="970"/>
                    <a:pt x="856" y="970"/>
                  </a:cubicBezTo>
                  <a:cubicBezTo>
                    <a:pt x="908" y="970"/>
                    <a:pt x="960" y="966"/>
                    <a:pt x="1009" y="958"/>
                  </a:cubicBezTo>
                  <a:cubicBezTo>
                    <a:pt x="1073" y="947"/>
                    <a:pt x="1137" y="926"/>
                    <a:pt x="1195" y="899"/>
                  </a:cubicBezTo>
                  <a:cubicBezTo>
                    <a:pt x="1317" y="846"/>
                    <a:pt x="1339" y="703"/>
                    <a:pt x="1275" y="538"/>
                  </a:cubicBezTo>
                  <a:cubicBezTo>
                    <a:pt x="1211" y="517"/>
                    <a:pt x="1147" y="485"/>
                    <a:pt x="1084" y="453"/>
                  </a:cubicBezTo>
                  <a:cubicBezTo>
                    <a:pt x="1056" y="433"/>
                    <a:pt x="1034" y="422"/>
                    <a:pt x="1014" y="422"/>
                  </a:cubicBezTo>
                  <a:cubicBezTo>
                    <a:pt x="1007" y="422"/>
                    <a:pt x="1000" y="424"/>
                    <a:pt x="993" y="426"/>
                  </a:cubicBezTo>
                  <a:cubicBezTo>
                    <a:pt x="967" y="432"/>
                    <a:pt x="956" y="437"/>
                    <a:pt x="919" y="442"/>
                  </a:cubicBezTo>
                  <a:cubicBezTo>
                    <a:pt x="900" y="445"/>
                    <a:pt x="881" y="446"/>
                    <a:pt x="860" y="446"/>
                  </a:cubicBezTo>
                  <a:cubicBezTo>
                    <a:pt x="839" y="446"/>
                    <a:pt x="818" y="445"/>
                    <a:pt x="797" y="442"/>
                  </a:cubicBezTo>
                  <a:cubicBezTo>
                    <a:pt x="776" y="442"/>
                    <a:pt x="754" y="437"/>
                    <a:pt x="738" y="432"/>
                  </a:cubicBezTo>
                  <a:cubicBezTo>
                    <a:pt x="717" y="432"/>
                    <a:pt x="701" y="421"/>
                    <a:pt x="685" y="416"/>
                  </a:cubicBezTo>
                  <a:cubicBezTo>
                    <a:pt x="675" y="411"/>
                    <a:pt x="659" y="405"/>
                    <a:pt x="643" y="395"/>
                  </a:cubicBezTo>
                  <a:cubicBezTo>
                    <a:pt x="638" y="391"/>
                    <a:pt x="633" y="388"/>
                    <a:pt x="628" y="384"/>
                  </a:cubicBezTo>
                  <a:lnTo>
                    <a:pt x="628" y="384"/>
                  </a:lnTo>
                  <a:cubicBezTo>
                    <a:pt x="643" y="380"/>
                    <a:pt x="659" y="376"/>
                    <a:pt x="675" y="373"/>
                  </a:cubicBezTo>
                  <a:cubicBezTo>
                    <a:pt x="776" y="203"/>
                    <a:pt x="701" y="23"/>
                    <a:pt x="515" y="1"/>
                  </a:cubicBezTo>
                  <a:cubicBezTo>
                    <a:pt x="503" y="1"/>
                    <a:pt x="491"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7268075" y="2443850"/>
              <a:ext cx="36800" cy="27950"/>
            </a:xfrm>
            <a:custGeom>
              <a:avLst/>
              <a:gdLst/>
              <a:ahLst/>
              <a:cxnLst/>
              <a:rect l="l" t="t" r="r" b="b"/>
              <a:pathLst>
                <a:path w="1472" h="1118" extrusionOk="0">
                  <a:moveTo>
                    <a:pt x="484" y="0"/>
                  </a:moveTo>
                  <a:lnTo>
                    <a:pt x="484" y="0"/>
                  </a:lnTo>
                  <a:cubicBezTo>
                    <a:pt x="526" y="202"/>
                    <a:pt x="553" y="340"/>
                    <a:pt x="574" y="430"/>
                  </a:cubicBezTo>
                  <a:cubicBezTo>
                    <a:pt x="579" y="452"/>
                    <a:pt x="579" y="467"/>
                    <a:pt x="584" y="489"/>
                  </a:cubicBezTo>
                  <a:lnTo>
                    <a:pt x="584" y="521"/>
                  </a:lnTo>
                  <a:lnTo>
                    <a:pt x="584" y="547"/>
                  </a:lnTo>
                  <a:lnTo>
                    <a:pt x="584" y="558"/>
                  </a:lnTo>
                  <a:lnTo>
                    <a:pt x="584" y="563"/>
                  </a:lnTo>
                  <a:cubicBezTo>
                    <a:pt x="579" y="568"/>
                    <a:pt x="579" y="574"/>
                    <a:pt x="574" y="579"/>
                  </a:cubicBezTo>
                  <a:cubicBezTo>
                    <a:pt x="568" y="590"/>
                    <a:pt x="563" y="595"/>
                    <a:pt x="553" y="600"/>
                  </a:cubicBezTo>
                  <a:lnTo>
                    <a:pt x="542" y="595"/>
                  </a:lnTo>
                  <a:cubicBezTo>
                    <a:pt x="526" y="590"/>
                    <a:pt x="515" y="579"/>
                    <a:pt x="510" y="568"/>
                  </a:cubicBezTo>
                  <a:cubicBezTo>
                    <a:pt x="505" y="566"/>
                    <a:pt x="495" y="566"/>
                    <a:pt x="482" y="566"/>
                  </a:cubicBezTo>
                  <a:cubicBezTo>
                    <a:pt x="469" y="566"/>
                    <a:pt x="452" y="566"/>
                    <a:pt x="430" y="563"/>
                  </a:cubicBezTo>
                  <a:cubicBezTo>
                    <a:pt x="361" y="563"/>
                    <a:pt x="298" y="537"/>
                    <a:pt x="244" y="499"/>
                  </a:cubicBezTo>
                  <a:cubicBezTo>
                    <a:pt x="69" y="563"/>
                    <a:pt x="0" y="749"/>
                    <a:pt x="106" y="887"/>
                  </a:cubicBezTo>
                  <a:cubicBezTo>
                    <a:pt x="159" y="956"/>
                    <a:pt x="229" y="1015"/>
                    <a:pt x="308" y="1057"/>
                  </a:cubicBezTo>
                  <a:cubicBezTo>
                    <a:pt x="367" y="1084"/>
                    <a:pt x="430" y="1105"/>
                    <a:pt x="499" y="1116"/>
                  </a:cubicBezTo>
                  <a:cubicBezTo>
                    <a:pt x="516" y="1117"/>
                    <a:pt x="533" y="1117"/>
                    <a:pt x="550" y="1117"/>
                  </a:cubicBezTo>
                  <a:cubicBezTo>
                    <a:pt x="609" y="1117"/>
                    <a:pt x="670" y="1110"/>
                    <a:pt x="728" y="1089"/>
                  </a:cubicBezTo>
                  <a:cubicBezTo>
                    <a:pt x="845" y="1046"/>
                    <a:pt x="946" y="967"/>
                    <a:pt x="1015" y="861"/>
                  </a:cubicBezTo>
                  <a:cubicBezTo>
                    <a:pt x="1036" y="829"/>
                    <a:pt x="1052" y="797"/>
                    <a:pt x="1068" y="765"/>
                  </a:cubicBezTo>
                  <a:lnTo>
                    <a:pt x="1078" y="733"/>
                  </a:lnTo>
                  <a:lnTo>
                    <a:pt x="1116" y="733"/>
                  </a:lnTo>
                  <a:cubicBezTo>
                    <a:pt x="1158" y="738"/>
                    <a:pt x="1201" y="738"/>
                    <a:pt x="1222" y="738"/>
                  </a:cubicBezTo>
                  <a:cubicBezTo>
                    <a:pt x="1344" y="738"/>
                    <a:pt x="1418" y="637"/>
                    <a:pt x="1472" y="457"/>
                  </a:cubicBezTo>
                  <a:cubicBezTo>
                    <a:pt x="1355" y="313"/>
                    <a:pt x="1312" y="223"/>
                    <a:pt x="1233" y="223"/>
                  </a:cubicBezTo>
                  <a:lnTo>
                    <a:pt x="1163" y="218"/>
                  </a:lnTo>
                  <a:lnTo>
                    <a:pt x="1142" y="218"/>
                  </a:lnTo>
                  <a:cubicBezTo>
                    <a:pt x="1132" y="218"/>
                    <a:pt x="1105" y="207"/>
                    <a:pt x="1084" y="207"/>
                  </a:cubicBezTo>
                  <a:cubicBezTo>
                    <a:pt x="1036" y="197"/>
                    <a:pt x="993" y="186"/>
                    <a:pt x="951" y="170"/>
                  </a:cubicBezTo>
                  <a:lnTo>
                    <a:pt x="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7401800" y="2450600"/>
              <a:ext cx="38675" cy="18100"/>
            </a:xfrm>
            <a:custGeom>
              <a:avLst/>
              <a:gdLst/>
              <a:ahLst/>
              <a:cxnLst/>
              <a:rect l="l" t="t" r="r" b="b"/>
              <a:pathLst>
                <a:path w="1547" h="724" extrusionOk="0">
                  <a:moveTo>
                    <a:pt x="420" y="86"/>
                  </a:moveTo>
                  <a:lnTo>
                    <a:pt x="420" y="86"/>
                  </a:lnTo>
                  <a:cubicBezTo>
                    <a:pt x="420" y="86"/>
                    <a:pt x="423" y="93"/>
                    <a:pt x="427" y="95"/>
                  </a:cubicBezTo>
                  <a:lnTo>
                    <a:pt x="427" y="95"/>
                  </a:lnTo>
                  <a:cubicBezTo>
                    <a:pt x="423" y="89"/>
                    <a:pt x="420" y="86"/>
                    <a:pt x="420" y="86"/>
                  </a:cubicBezTo>
                  <a:close/>
                  <a:moveTo>
                    <a:pt x="1254" y="1"/>
                  </a:moveTo>
                  <a:cubicBezTo>
                    <a:pt x="1142" y="38"/>
                    <a:pt x="1084" y="54"/>
                    <a:pt x="1052" y="59"/>
                  </a:cubicBezTo>
                  <a:cubicBezTo>
                    <a:pt x="1036" y="65"/>
                    <a:pt x="1026" y="70"/>
                    <a:pt x="1010" y="70"/>
                  </a:cubicBezTo>
                  <a:cubicBezTo>
                    <a:pt x="1010" y="70"/>
                    <a:pt x="935" y="86"/>
                    <a:pt x="818" y="102"/>
                  </a:cubicBezTo>
                  <a:lnTo>
                    <a:pt x="617" y="102"/>
                  </a:lnTo>
                  <a:cubicBezTo>
                    <a:pt x="604" y="103"/>
                    <a:pt x="591" y="104"/>
                    <a:pt x="578" y="104"/>
                  </a:cubicBezTo>
                  <a:cubicBezTo>
                    <a:pt x="543" y="104"/>
                    <a:pt x="508" y="99"/>
                    <a:pt x="473" y="91"/>
                  </a:cubicBezTo>
                  <a:lnTo>
                    <a:pt x="473" y="91"/>
                  </a:lnTo>
                  <a:cubicBezTo>
                    <a:pt x="476" y="94"/>
                    <a:pt x="476" y="94"/>
                    <a:pt x="475" y="94"/>
                  </a:cubicBezTo>
                  <a:cubicBezTo>
                    <a:pt x="474" y="94"/>
                    <a:pt x="473" y="94"/>
                    <a:pt x="473" y="97"/>
                  </a:cubicBezTo>
                  <a:lnTo>
                    <a:pt x="431" y="97"/>
                  </a:lnTo>
                  <a:cubicBezTo>
                    <a:pt x="430" y="97"/>
                    <a:pt x="428" y="96"/>
                    <a:pt x="427" y="95"/>
                  </a:cubicBezTo>
                  <a:lnTo>
                    <a:pt x="427" y="95"/>
                  </a:lnTo>
                  <a:cubicBezTo>
                    <a:pt x="432" y="103"/>
                    <a:pt x="438" y="114"/>
                    <a:pt x="441" y="128"/>
                  </a:cubicBezTo>
                  <a:cubicBezTo>
                    <a:pt x="420" y="128"/>
                    <a:pt x="404" y="128"/>
                    <a:pt x="383" y="123"/>
                  </a:cubicBezTo>
                  <a:cubicBezTo>
                    <a:pt x="367" y="123"/>
                    <a:pt x="346" y="112"/>
                    <a:pt x="330" y="102"/>
                  </a:cubicBezTo>
                  <a:cubicBezTo>
                    <a:pt x="314" y="97"/>
                    <a:pt x="303" y="91"/>
                    <a:pt x="287" y="86"/>
                  </a:cubicBezTo>
                  <a:cubicBezTo>
                    <a:pt x="271" y="86"/>
                    <a:pt x="255" y="81"/>
                    <a:pt x="245" y="75"/>
                  </a:cubicBezTo>
                  <a:cubicBezTo>
                    <a:pt x="192" y="75"/>
                    <a:pt x="144" y="91"/>
                    <a:pt x="101" y="123"/>
                  </a:cubicBezTo>
                  <a:cubicBezTo>
                    <a:pt x="27" y="176"/>
                    <a:pt x="0" y="277"/>
                    <a:pt x="43" y="362"/>
                  </a:cubicBezTo>
                  <a:cubicBezTo>
                    <a:pt x="96" y="463"/>
                    <a:pt x="181" y="543"/>
                    <a:pt x="282" y="580"/>
                  </a:cubicBezTo>
                  <a:cubicBezTo>
                    <a:pt x="382" y="613"/>
                    <a:pt x="482" y="634"/>
                    <a:pt x="582" y="634"/>
                  </a:cubicBezTo>
                  <a:cubicBezTo>
                    <a:pt x="594" y="634"/>
                    <a:pt x="605" y="634"/>
                    <a:pt x="617" y="633"/>
                  </a:cubicBezTo>
                  <a:lnTo>
                    <a:pt x="749" y="633"/>
                  </a:lnTo>
                  <a:lnTo>
                    <a:pt x="808" y="628"/>
                  </a:lnTo>
                  <a:lnTo>
                    <a:pt x="856" y="628"/>
                  </a:lnTo>
                  <a:cubicBezTo>
                    <a:pt x="866" y="617"/>
                    <a:pt x="882" y="617"/>
                    <a:pt x="898" y="617"/>
                  </a:cubicBezTo>
                  <a:cubicBezTo>
                    <a:pt x="919" y="617"/>
                    <a:pt x="946" y="628"/>
                    <a:pt x="988" y="665"/>
                  </a:cubicBezTo>
                  <a:cubicBezTo>
                    <a:pt x="1031" y="697"/>
                    <a:pt x="1084" y="718"/>
                    <a:pt x="1137" y="723"/>
                  </a:cubicBezTo>
                  <a:cubicBezTo>
                    <a:pt x="1169" y="686"/>
                    <a:pt x="1206" y="649"/>
                    <a:pt x="1249" y="628"/>
                  </a:cubicBezTo>
                  <a:cubicBezTo>
                    <a:pt x="1270" y="617"/>
                    <a:pt x="1286" y="606"/>
                    <a:pt x="1296" y="591"/>
                  </a:cubicBezTo>
                  <a:cubicBezTo>
                    <a:pt x="1307" y="580"/>
                    <a:pt x="1318" y="564"/>
                    <a:pt x="1323" y="553"/>
                  </a:cubicBezTo>
                  <a:cubicBezTo>
                    <a:pt x="1334" y="548"/>
                    <a:pt x="1344" y="537"/>
                    <a:pt x="1350" y="532"/>
                  </a:cubicBezTo>
                  <a:lnTo>
                    <a:pt x="1381" y="506"/>
                  </a:lnTo>
                  <a:cubicBezTo>
                    <a:pt x="1392" y="447"/>
                    <a:pt x="1387" y="389"/>
                    <a:pt x="1371" y="330"/>
                  </a:cubicBezTo>
                  <a:cubicBezTo>
                    <a:pt x="1366" y="314"/>
                    <a:pt x="1360" y="293"/>
                    <a:pt x="1344" y="251"/>
                  </a:cubicBezTo>
                  <a:cubicBezTo>
                    <a:pt x="1344" y="250"/>
                    <a:pt x="1343" y="249"/>
                    <a:pt x="1343" y="248"/>
                  </a:cubicBezTo>
                  <a:lnTo>
                    <a:pt x="1343" y="248"/>
                  </a:lnTo>
                  <a:lnTo>
                    <a:pt x="1546" y="91"/>
                  </a:lnTo>
                  <a:lnTo>
                    <a:pt x="1541" y="91"/>
                  </a:lnTo>
                  <a:lnTo>
                    <a:pt x="1498" y="118"/>
                  </a:lnTo>
                  <a:lnTo>
                    <a:pt x="1339" y="229"/>
                  </a:lnTo>
                  <a:lnTo>
                    <a:pt x="1328" y="213"/>
                  </a:lnTo>
                  <a:cubicBezTo>
                    <a:pt x="1296" y="112"/>
                    <a:pt x="1265" y="27"/>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7507500" y="2453100"/>
              <a:ext cx="33900" cy="34425"/>
            </a:xfrm>
            <a:custGeom>
              <a:avLst/>
              <a:gdLst/>
              <a:ahLst/>
              <a:cxnLst/>
              <a:rect l="l" t="t" r="r" b="b"/>
              <a:pathLst>
                <a:path w="1356" h="1377" extrusionOk="0">
                  <a:moveTo>
                    <a:pt x="1099" y="0"/>
                  </a:moveTo>
                  <a:cubicBezTo>
                    <a:pt x="1000" y="0"/>
                    <a:pt x="907" y="42"/>
                    <a:pt x="845" y="119"/>
                  </a:cubicBezTo>
                  <a:cubicBezTo>
                    <a:pt x="819" y="151"/>
                    <a:pt x="798" y="177"/>
                    <a:pt x="782" y="209"/>
                  </a:cubicBezTo>
                  <a:cubicBezTo>
                    <a:pt x="744" y="267"/>
                    <a:pt x="723" y="326"/>
                    <a:pt x="707" y="390"/>
                  </a:cubicBezTo>
                  <a:lnTo>
                    <a:pt x="670" y="390"/>
                  </a:lnTo>
                  <a:cubicBezTo>
                    <a:pt x="628" y="390"/>
                    <a:pt x="590" y="400"/>
                    <a:pt x="564" y="400"/>
                  </a:cubicBezTo>
                  <a:cubicBezTo>
                    <a:pt x="537" y="406"/>
                    <a:pt x="521" y="411"/>
                    <a:pt x="511" y="411"/>
                  </a:cubicBezTo>
                  <a:lnTo>
                    <a:pt x="489" y="411"/>
                  </a:lnTo>
                  <a:cubicBezTo>
                    <a:pt x="479" y="416"/>
                    <a:pt x="463" y="416"/>
                    <a:pt x="447" y="422"/>
                  </a:cubicBezTo>
                  <a:cubicBezTo>
                    <a:pt x="410" y="432"/>
                    <a:pt x="373" y="443"/>
                    <a:pt x="335" y="459"/>
                  </a:cubicBezTo>
                  <a:lnTo>
                    <a:pt x="288" y="480"/>
                  </a:lnTo>
                  <a:cubicBezTo>
                    <a:pt x="266" y="485"/>
                    <a:pt x="245" y="496"/>
                    <a:pt x="229" y="506"/>
                  </a:cubicBezTo>
                  <a:lnTo>
                    <a:pt x="171" y="538"/>
                  </a:lnTo>
                  <a:lnTo>
                    <a:pt x="107" y="576"/>
                  </a:lnTo>
                  <a:lnTo>
                    <a:pt x="49" y="618"/>
                  </a:lnTo>
                  <a:lnTo>
                    <a:pt x="17" y="639"/>
                  </a:lnTo>
                  <a:lnTo>
                    <a:pt x="6" y="645"/>
                  </a:lnTo>
                  <a:lnTo>
                    <a:pt x="1" y="645"/>
                  </a:lnTo>
                  <a:lnTo>
                    <a:pt x="17" y="655"/>
                  </a:lnTo>
                  <a:lnTo>
                    <a:pt x="134" y="767"/>
                  </a:lnTo>
                  <a:lnTo>
                    <a:pt x="596" y="1197"/>
                  </a:lnTo>
                  <a:lnTo>
                    <a:pt x="787" y="1372"/>
                  </a:lnTo>
                  <a:cubicBezTo>
                    <a:pt x="789" y="1376"/>
                    <a:pt x="790" y="1377"/>
                    <a:pt x="792" y="1377"/>
                  </a:cubicBezTo>
                  <a:cubicBezTo>
                    <a:pt x="796" y="1377"/>
                    <a:pt x="801" y="1371"/>
                    <a:pt x="808" y="1367"/>
                  </a:cubicBezTo>
                  <a:lnTo>
                    <a:pt x="824" y="1351"/>
                  </a:lnTo>
                  <a:lnTo>
                    <a:pt x="845" y="1330"/>
                  </a:lnTo>
                  <a:lnTo>
                    <a:pt x="877" y="1309"/>
                  </a:lnTo>
                  <a:cubicBezTo>
                    <a:pt x="989" y="1213"/>
                    <a:pt x="994" y="1091"/>
                    <a:pt x="989" y="884"/>
                  </a:cubicBezTo>
                  <a:cubicBezTo>
                    <a:pt x="982" y="882"/>
                    <a:pt x="974" y="880"/>
                    <a:pt x="967" y="879"/>
                  </a:cubicBezTo>
                  <a:lnTo>
                    <a:pt x="967" y="879"/>
                  </a:lnTo>
                  <a:cubicBezTo>
                    <a:pt x="993" y="837"/>
                    <a:pt x="1029" y="779"/>
                    <a:pt x="1063" y="719"/>
                  </a:cubicBezTo>
                  <a:cubicBezTo>
                    <a:pt x="1100" y="666"/>
                    <a:pt x="1153" y="570"/>
                    <a:pt x="1196" y="501"/>
                  </a:cubicBezTo>
                  <a:lnTo>
                    <a:pt x="1212" y="501"/>
                  </a:lnTo>
                  <a:lnTo>
                    <a:pt x="1212" y="496"/>
                  </a:lnTo>
                  <a:lnTo>
                    <a:pt x="1212" y="491"/>
                  </a:lnTo>
                  <a:cubicBezTo>
                    <a:pt x="1212" y="491"/>
                    <a:pt x="1212" y="485"/>
                    <a:pt x="1212" y="480"/>
                  </a:cubicBezTo>
                  <a:cubicBezTo>
                    <a:pt x="1212" y="475"/>
                    <a:pt x="1223" y="469"/>
                    <a:pt x="1223" y="464"/>
                  </a:cubicBezTo>
                  <a:cubicBezTo>
                    <a:pt x="1223" y="459"/>
                    <a:pt x="1233" y="448"/>
                    <a:pt x="1233" y="443"/>
                  </a:cubicBezTo>
                  <a:cubicBezTo>
                    <a:pt x="1249" y="422"/>
                    <a:pt x="1244" y="400"/>
                    <a:pt x="1244" y="352"/>
                  </a:cubicBezTo>
                  <a:cubicBezTo>
                    <a:pt x="1249" y="283"/>
                    <a:pt x="1292" y="220"/>
                    <a:pt x="1355" y="188"/>
                  </a:cubicBezTo>
                  <a:cubicBezTo>
                    <a:pt x="1323" y="87"/>
                    <a:pt x="1238" y="12"/>
                    <a:pt x="1132" y="2"/>
                  </a:cubicBezTo>
                  <a:cubicBezTo>
                    <a:pt x="1121" y="1"/>
                    <a:pt x="1110"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7577100" y="2449825"/>
              <a:ext cx="25650" cy="28700"/>
            </a:xfrm>
            <a:custGeom>
              <a:avLst/>
              <a:gdLst/>
              <a:ahLst/>
              <a:cxnLst/>
              <a:rect l="l" t="t" r="r" b="b"/>
              <a:pathLst>
                <a:path w="1026" h="1148" extrusionOk="0">
                  <a:moveTo>
                    <a:pt x="686" y="0"/>
                  </a:moveTo>
                  <a:lnTo>
                    <a:pt x="537" y="74"/>
                  </a:lnTo>
                  <a:cubicBezTo>
                    <a:pt x="484" y="101"/>
                    <a:pt x="431" y="138"/>
                    <a:pt x="393" y="186"/>
                  </a:cubicBezTo>
                  <a:cubicBezTo>
                    <a:pt x="356" y="228"/>
                    <a:pt x="330" y="276"/>
                    <a:pt x="308" y="329"/>
                  </a:cubicBezTo>
                  <a:cubicBezTo>
                    <a:pt x="282" y="393"/>
                    <a:pt x="276" y="468"/>
                    <a:pt x="282" y="542"/>
                  </a:cubicBezTo>
                  <a:cubicBezTo>
                    <a:pt x="282" y="575"/>
                    <a:pt x="290" y="607"/>
                    <a:pt x="304" y="636"/>
                  </a:cubicBezTo>
                  <a:lnTo>
                    <a:pt x="304" y="636"/>
                  </a:lnTo>
                  <a:cubicBezTo>
                    <a:pt x="279" y="641"/>
                    <a:pt x="254" y="644"/>
                    <a:pt x="229" y="644"/>
                  </a:cubicBezTo>
                  <a:cubicBezTo>
                    <a:pt x="192" y="644"/>
                    <a:pt x="157" y="638"/>
                    <a:pt x="122" y="627"/>
                  </a:cubicBezTo>
                  <a:cubicBezTo>
                    <a:pt x="53" y="675"/>
                    <a:pt x="11" y="749"/>
                    <a:pt x="6" y="834"/>
                  </a:cubicBezTo>
                  <a:cubicBezTo>
                    <a:pt x="0" y="908"/>
                    <a:pt x="37" y="983"/>
                    <a:pt x="101" y="1031"/>
                  </a:cubicBezTo>
                  <a:cubicBezTo>
                    <a:pt x="165" y="1073"/>
                    <a:pt x="239" y="1110"/>
                    <a:pt x="319" y="1132"/>
                  </a:cubicBezTo>
                  <a:cubicBezTo>
                    <a:pt x="363" y="1143"/>
                    <a:pt x="408" y="1148"/>
                    <a:pt x="453" y="1148"/>
                  </a:cubicBezTo>
                  <a:cubicBezTo>
                    <a:pt x="537" y="1148"/>
                    <a:pt x="620" y="1129"/>
                    <a:pt x="696" y="1094"/>
                  </a:cubicBezTo>
                  <a:cubicBezTo>
                    <a:pt x="760" y="1068"/>
                    <a:pt x="813" y="1025"/>
                    <a:pt x="861" y="977"/>
                  </a:cubicBezTo>
                  <a:cubicBezTo>
                    <a:pt x="925" y="914"/>
                    <a:pt x="967" y="834"/>
                    <a:pt x="994" y="744"/>
                  </a:cubicBezTo>
                  <a:cubicBezTo>
                    <a:pt x="999" y="733"/>
                    <a:pt x="1004" y="722"/>
                    <a:pt x="1004" y="707"/>
                  </a:cubicBezTo>
                  <a:cubicBezTo>
                    <a:pt x="1010" y="691"/>
                    <a:pt x="1015" y="675"/>
                    <a:pt x="1015" y="653"/>
                  </a:cubicBezTo>
                  <a:cubicBezTo>
                    <a:pt x="1025" y="606"/>
                    <a:pt x="1025" y="563"/>
                    <a:pt x="1025" y="515"/>
                  </a:cubicBezTo>
                  <a:cubicBezTo>
                    <a:pt x="1020" y="446"/>
                    <a:pt x="1004" y="377"/>
                    <a:pt x="972" y="313"/>
                  </a:cubicBezTo>
                  <a:cubicBezTo>
                    <a:pt x="940" y="234"/>
                    <a:pt x="887" y="159"/>
                    <a:pt x="818" y="106"/>
                  </a:cubicBezTo>
                  <a:lnTo>
                    <a:pt x="6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7655975" y="2442200"/>
              <a:ext cx="29500" cy="27875"/>
            </a:xfrm>
            <a:custGeom>
              <a:avLst/>
              <a:gdLst/>
              <a:ahLst/>
              <a:cxnLst/>
              <a:rect l="l" t="t" r="r" b="b"/>
              <a:pathLst>
                <a:path w="1180" h="1115" extrusionOk="0">
                  <a:moveTo>
                    <a:pt x="606" y="0"/>
                  </a:moveTo>
                  <a:cubicBezTo>
                    <a:pt x="593" y="0"/>
                    <a:pt x="581" y="1"/>
                    <a:pt x="569" y="2"/>
                  </a:cubicBezTo>
                  <a:cubicBezTo>
                    <a:pt x="537" y="2"/>
                    <a:pt x="505" y="8"/>
                    <a:pt x="479" y="18"/>
                  </a:cubicBezTo>
                  <a:cubicBezTo>
                    <a:pt x="436" y="29"/>
                    <a:pt x="431" y="34"/>
                    <a:pt x="431" y="34"/>
                  </a:cubicBezTo>
                  <a:cubicBezTo>
                    <a:pt x="394" y="50"/>
                    <a:pt x="357" y="71"/>
                    <a:pt x="325" y="98"/>
                  </a:cubicBezTo>
                  <a:cubicBezTo>
                    <a:pt x="267" y="146"/>
                    <a:pt x="217" y="212"/>
                    <a:pt x="185" y="284"/>
                  </a:cubicBezTo>
                  <a:lnTo>
                    <a:pt x="185" y="284"/>
                  </a:lnTo>
                  <a:cubicBezTo>
                    <a:pt x="125" y="346"/>
                    <a:pt x="79" y="422"/>
                    <a:pt x="59" y="507"/>
                  </a:cubicBezTo>
                  <a:lnTo>
                    <a:pt x="1" y="725"/>
                  </a:lnTo>
                  <a:lnTo>
                    <a:pt x="200" y="810"/>
                  </a:lnTo>
                  <a:lnTo>
                    <a:pt x="200" y="810"/>
                  </a:lnTo>
                  <a:cubicBezTo>
                    <a:pt x="215" y="836"/>
                    <a:pt x="233" y="862"/>
                    <a:pt x="250" y="884"/>
                  </a:cubicBezTo>
                  <a:cubicBezTo>
                    <a:pt x="272" y="911"/>
                    <a:pt x="298" y="932"/>
                    <a:pt x="325" y="958"/>
                  </a:cubicBezTo>
                  <a:cubicBezTo>
                    <a:pt x="415" y="1033"/>
                    <a:pt x="521" y="1081"/>
                    <a:pt x="638" y="1102"/>
                  </a:cubicBezTo>
                  <a:cubicBezTo>
                    <a:pt x="689" y="1110"/>
                    <a:pt x="739" y="1115"/>
                    <a:pt x="790" y="1115"/>
                  </a:cubicBezTo>
                  <a:cubicBezTo>
                    <a:pt x="808" y="1115"/>
                    <a:pt x="827" y="1114"/>
                    <a:pt x="845" y="1112"/>
                  </a:cubicBezTo>
                  <a:cubicBezTo>
                    <a:pt x="1031" y="1102"/>
                    <a:pt x="1100" y="990"/>
                    <a:pt x="1180" y="804"/>
                  </a:cubicBezTo>
                  <a:cubicBezTo>
                    <a:pt x="1022" y="672"/>
                    <a:pt x="937" y="598"/>
                    <a:pt x="831" y="597"/>
                  </a:cubicBezTo>
                  <a:lnTo>
                    <a:pt x="831" y="597"/>
                  </a:lnTo>
                  <a:cubicBezTo>
                    <a:pt x="832" y="595"/>
                    <a:pt x="834" y="594"/>
                    <a:pt x="835" y="592"/>
                  </a:cubicBezTo>
                  <a:cubicBezTo>
                    <a:pt x="882" y="512"/>
                    <a:pt x="909" y="422"/>
                    <a:pt x="914" y="326"/>
                  </a:cubicBezTo>
                  <a:cubicBezTo>
                    <a:pt x="909" y="278"/>
                    <a:pt x="904" y="236"/>
                    <a:pt x="893" y="188"/>
                  </a:cubicBezTo>
                  <a:lnTo>
                    <a:pt x="877" y="55"/>
                  </a:lnTo>
                  <a:lnTo>
                    <a:pt x="718" y="18"/>
                  </a:lnTo>
                  <a:cubicBezTo>
                    <a:pt x="682" y="6"/>
                    <a:pt x="643"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7720525" y="2394175"/>
              <a:ext cx="35750" cy="27900"/>
            </a:xfrm>
            <a:custGeom>
              <a:avLst/>
              <a:gdLst/>
              <a:ahLst/>
              <a:cxnLst/>
              <a:rect l="l" t="t" r="r" b="b"/>
              <a:pathLst>
                <a:path w="1430" h="1116" extrusionOk="0">
                  <a:moveTo>
                    <a:pt x="526" y="542"/>
                  </a:moveTo>
                  <a:cubicBezTo>
                    <a:pt x="525" y="542"/>
                    <a:pt x="525" y="542"/>
                    <a:pt x="524" y="542"/>
                  </a:cubicBezTo>
                  <a:lnTo>
                    <a:pt x="524" y="542"/>
                  </a:lnTo>
                  <a:cubicBezTo>
                    <a:pt x="524" y="542"/>
                    <a:pt x="524" y="542"/>
                    <a:pt x="526" y="542"/>
                  </a:cubicBezTo>
                  <a:close/>
                  <a:moveTo>
                    <a:pt x="176" y="0"/>
                  </a:moveTo>
                  <a:lnTo>
                    <a:pt x="43" y="362"/>
                  </a:lnTo>
                  <a:cubicBezTo>
                    <a:pt x="37" y="377"/>
                    <a:pt x="27" y="399"/>
                    <a:pt x="22" y="420"/>
                  </a:cubicBezTo>
                  <a:cubicBezTo>
                    <a:pt x="22" y="436"/>
                    <a:pt x="16" y="447"/>
                    <a:pt x="11" y="457"/>
                  </a:cubicBezTo>
                  <a:cubicBezTo>
                    <a:pt x="6" y="473"/>
                    <a:pt x="6" y="489"/>
                    <a:pt x="6" y="500"/>
                  </a:cubicBezTo>
                  <a:cubicBezTo>
                    <a:pt x="0" y="537"/>
                    <a:pt x="0" y="569"/>
                    <a:pt x="6" y="601"/>
                  </a:cubicBezTo>
                  <a:cubicBezTo>
                    <a:pt x="11" y="638"/>
                    <a:pt x="16" y="670"/>
                    <a:pt x="27" y="701"/>
                  </a:cubicBezTo>
                  <a:cubicBezTo>
                    <a:pt x="75" y="829"/>
                    <a:pt x="160" y="941"/>
                    <a:pt x="276" y="1010"/>
                  </a:cubicBezTo>
                  <a:cubicBezTo>
                    <a:pt x="361" y="1063"/>
                    <a:pt x="462" y="1100"/>
                    <a:pt x="563" y="1111"/>
                  </a:cubicBezTo>
                  <a:cubicBezTo>
                    <a:pt x="595" y="1116"/>
                    <a:pt x="627" y="1116"/>
                    <a:pt x="664" y="1116"/>
                  </a:cubicBezTo>
                  <a:lnTo>
                    <a:pt x="744" y="1116"/>
                  </a:lnTo>
                  <a:cubicBezTo>
                    <a:pt x="786" y="1111"/>
                    <a:pt x="824" y="1100"/>
                    <a:pt x="861" y="1084"/>
                  </a:cubicBezTo>
                  <a:cubicBezTo>
                    <a:pt x="882" y="1079"/>
                    <a:pt x="914" y="1063"/>
                    <a:pt x="935" y="1052"/>
                  </a:cubicBezTo>
                  <a:cubicBezTo>
                    <a:pt x="962" y="1041"/>
                    <a:pt x="983" y="1031"/>
                    <a:pt x="1004" y="1015"/>
                  </a:cubicBezTo>
                  <a:cubicBezTo>
                    <a:pt x="1052" y="983"/>
                    <a:pt x="1095" y="946"/>
                    <a:pt x="1137" y="903"/>
                  </a:cubicBezTo>
                  <a:cubicBezTo>
                    <a:pt x="1211" y="829"/>
                    <a:pt x="1270" y="744"/>
                    <a:pt x="1318" y="648"/>
                  </a:cubicBezTo>
                  <a:cubicBezTo>
                    <a:pt x="1350" y="590"/>
                    <a:pt x="1371" y="532"/>
                    <a:pt x="1392" y="473"/>
                  </a:cubicBezTo>
                  <a:cubicBezTo>
                    <a:pt x="1429" y="351"/>
                    <a:pt x="1360" y="261"/>
                    <a:pt x="1222" y="133"/>
                  </a:cubicBezTo>
                  <a:cubicBezTo>
                    <a:pt x="1041" y="181"/>
                    <a:pt x="941" y="207"/>
                    <a:pt x="909" y="292"/>
                  </a:cubicBezTo>
                  <a:cubicBezTo>
                    <a:pt x="877" y="383"/>
                    <a:pt x="829" y="468"/>
                    <a:pt x="765" y="537"/>
                  </a:cubicBezTo>
                  <a:cubicBezTo>
                    <a:pt x="755" y="553"/>
                    <a:pt x="739" y="569"/>
                    <a:pt x="717" y="579"/>
                  </a:cubicBezTo>
                  <a:cubicBezTo>
                    <a:pt x="712" y="585"/>
                    <a:pt x="701" y="590"/>
                    <a:pt x="696" y="595"/>
                  </a:cubicBezTo>
                  <a:lnTo>
                    <a:pt x="686" y="595"/>
                  </a:lnTo>
                  <a:cubicBezTo>
                    <a:pt x="686" y="598"/>
                    <a:pt x="683" y="598"/>
                    <a:pt x="680" y="598"/>
                  </a:cubicBezTo>
                  <a:cubicBezTo>
                    <a:pt x="678" y="598"/>
                    <a:pt x="675" y="598"/>
                    <a:pt x="675" y="601"/>
                  </a:cubicBezTo>
                  <a:lnTo>
                    <a:pt x="632" y="601"/>
                  </a:lnTo>
                  <a:cubicBezTo>
                    <a:pt x="606" y="595"/>
                    <a:pt x="579" y="585"/>
                    <a:pt x="558" y="569"/>
                  </a:cubicBezTo>
                  <a:cubicBezTo>
                    <a:pt x="553" y="569"/>
                    <a:pt x="547" y="563"/>
                    <a:pt x="542" y="558"/>
                  </a:cubicBezTo>
                  <a:cubicBezTo>
                    <a:pt x="542" y="553"/>
                    <a:pt x="533" y="553"/>
                    <a:pt x="527" y="548"/>
                  </a:cubicBezTo>
                  <a:lnTo>
                    <a:pt x="527" y="548"/>
                  </a:lnTo>
                  <a:cubicBezTo>
                    <a:pt x="550" y="435"/>
                    <a:pt x="545" y="359"/>
                    <a:pt x="484" y="298"/>
                  </a:cubicBezTo>
                  <a:lnTo>
                    <a:pt x="457" y="271"/>
                  </a:ln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7785725" y="2324075"/>
              <a:ext cx="26175" cy="28950"/>
            </a:xfrm>
            <a:custGeom>
              <a:avLst/>
              <a:gdLst/>
              <a:ahLst/>
              <a:cxnLst/>
              <a:rect l="l" t="t" r="r" b="b"/>
              <a:pathLst>
                <a:path w="1047" h="1158" extrusionOk="0">
                  <a:moveTo>
                    <a:pt x="614" y="1"/>
                  </a:moveTo>
                  <a:cubicBezTo>
                    <a:pt x="544" y="1"/>
                    <a:pt x="474" y="14"/>
                    <a:pt x="410" y="42"/>
                  </a:cubicBezTo>
                  <a:cubicBezTo>
                    <a:pt x="388" y="53"/>
                    <a:pt x="367" y="63"/>
                    <a:pt x="346" y="74"/>
                  </a:cubicBezTo>
                  <a:lnTo>
                    <a:pt x="325" y="85"/>
                  </a:lnTo>
                  <a:cubicBezTo>
                    <a:pt x="303" y="95"/>
                    <a:pt x="287" y="111"/>
                    <a:pt x="271" y="122"/>
                  </a:cubicBezTo>
                  <a:cubicBezTo>
                    <a:pt x="133" y="228"/>
                    <a:pt x="43" y="382"/>
                    <a:pt x="16" y="552"/>
                  </a:cubicBezTo>
                  <a:cubicBezTo>
                    <a:pt x="0" y="658"/>
                    <a:pt x="16" y="764"/>
                    <a:pt x="59" y="860"/>
                  </a:cubicBezTo>
                  <a:lnTo>
                    <a:pt x="197" y="1158"/>
                  </a:lnTo>
                  <a:lnTo>
                    <a:pt x="457" y="956"/>
                  </a:lnTo>
                  <a:cubicBezTo>
                    <a:pt x="520" y="908"/>
                    <a:pt x="565" y="873"/>
                    <a:pt x="589" y="851"/>
                  </a:cubicBezTo>
                  <a:lnTo>
                    <a:pt x="589" y="851"/>
                  </a:lnTo>
                  <a:cubicBezTo>
                    <a:pt x="610" y="890"/>
                    <a:pt x="629" y="931"/>
                    <a:pt x="643" y="977"/>
                  </a:cubicBezTo>
                  <a:cubicBezTo>
                    <a:pt x="683" y="986"/>
                    <a:pt x="720" y="990"/>
                    <a:pt x="756" y="990"/>
                  </a:cubicBezTo>
                  <a:cubicBezTo>
                    <a:pt x="887" y="990"/>
                    <a:pt x="986" y="928"/>
                    <a:pt x="1015" y="807"/>
                  </a:cubicBezTo>
                  <a:cubicBezTo>
                    <a:pt x="1047" y="685"/>
                    <a:pt x="1047" y="557"/>
                    <a:pt x="1020" y="435"/>
                  </a:cubicBezTo>
                  <a:cubicBezTo>
                    <a:pt x="1004" y="361"/>
                    <a:pt x="978" y="286"/>
                    <a:pt x="941" y="223"/>
                  </a:cubicBezTo>
                  <a:cubicBezTo>
                    <a:pt x="914" y="175"/>
                    <a:pt x="882" y="127"/>
                    <a:pt x="845" y="90"/>
                  </a:cubicBezTo>
                  <a:lnTo>
                    <a:pt x="776" y="15"/>
                  </a:lnTo>
                  <a:lnTo>
                    <a:pt x="680" y="5"/>
                  </a:lnTo>
                  <a:cubicBezTo>
                    <a:pt x="659" y="2"/>
                    <a:pt x="636"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7833675" y="2236925"/>
              <a:ext cx="33075" cy="29000"/>
            </a:xfrm>
            <a:custGeom>
              <a:avLst/>
              <a:gdLst/>
              <a:ahLst/>
              <a:cxnLst/>
              <a:rect l="l" t="t" r="r" b="b"/>
              <a:pathLst>
                <a:path w="1323" h="1160" extrusionOk="0">
                  <a:moveTo>
                    <a:pt x="482" y="546"/>
                  </a:moveTo>
                  <a:cubicBezTo>
                    <a:pt x="483" y="546"/>
                    <a:pt x="484" y="546"/>
                    <a:pt x="486" y="548"/>
                  </a:cubicBezTo>
                  <a:lnTo>
                    <a:pt x="486" y="548"/>
                  </a:lnTo>
                  <a:cubicBezTo>
                    <a:pt x="483" y="547"/>
                    <a:pt x="482" y="546"/>
                    <a:pt x="482" y="546"/>
                  </a:cubicBezTo>
                  <a:close/>
                  <a:moveTo>
                    <a:pt x="303" y="1"/>
                  </a:moveTo>
                  <a:lnTo>
                    <a:pt x="112" y="235"/>
                  </a:lnTo>
                  <a:cubicBezTo>
                    <a:pt x="53" y="304"/>
                    <a:pt x="16" y="394"/>
                    <a:pt x="5" y="484"/>
                  </a:cubicBezTo>
                  <a:cubicBezTo>
                    <a:pt x="0" y="516"/>
                    <a:pt x="0" y="548"/>
                    <a:pt x="5" y="585"/>
                  </a:cubicBezTo>
                  <a:cubicBezTo>
                    <a:pt x="5" y="612"/>
                    <a:pt x="11" y="633"/>
                    <a:pt x="16" y="654"/>
                  </a:cubicBezTo>
                  <a:cubicBezTo>
                    <a:pt x="21" y="697"/>
                    <a:pt x="32" y="723"/>
                    <a:pt x="37" y="739"/>
                  </a:cubicBezTo>
                  <a:cubicBezTo>
                    <a:pt x="48" y="750"/>
                    <a:pt x="48" y="760"/>
                    <a:pt x="48" y="760"/>
                  </a:cubicBezTo>
                  <a:lnTo>
                    <a:pt x="75" y="808"/>
                  </a:lnTo>
                  <a:cubicBezTo>
                    <a:pt x="96" y="851"/>
                    <a:pt x="122" y="888"/>
                    <a:pt x="154" y="925"/>
                  </a:cubicBezTo>
                  <a:cubicBezTo>
                    <a:pt x="197" y="973"/>
                    <a:pt x="244" y="1021"/>
                    <a:pt x="303" y="1053"/>
                  </a:cubicBezTo>
                  <a:cubicBezTo>
                    <a:pt x="403" y="1122"/>
                    <a:pt x="521" y="1159"/>
                    <a:pt x="640" y="1159"/>
                  </a:cubicBezTo>
                  <a:cubicBezTo>
                    <a:pt x="648" y="1159"/>
                    <a:pt x="656" y="1159"/>
                    <a:pt x="664" y="1159"/>
                  </a:cubicBezTo>
                  <a:cubicBezTo>
                    <a:pt x="701" y="1159"/>
                    <a:pt x="739" y="1154"/>
                    <a:pt x="781" y="1148"/>
                  </a:cubicBezTo>
                  <a:cubicBezTo>
                    <a:pt x="811" y="1141"/>
                    <a:pt x="843" y="1132"/>
                    <a:pt x="874" y="1122"/>
                  </a:cubicBezTo>
                  <a:lnTo>
                    <a:pt x="874" y="1122"/>
                  </a:lnTo>
                  <a:cubicBezTo>
                    <a:pt x="892" y="1120"/>
                    <a:pt x="911" y="1118"/>
                    <a:pt x="930" y="1116"/>
                  </a:cubicBezTo>
                  <a:cubicBezTo>
                    <a:pt x="931" y="1111"/>
                    <a:pt x="932" y="1107"/>
                    <a:pt x="934" y="1102"/>
                  </a:cubicBezTo>
                  <a:lnTo>
                    <a:pt x="934" y="1102"/>
                  </a:lnTo>
                  <a:cubicBezTo>
                    <a:pt x="949" y="1096"/>
                    <a:pt x="963" y="1090"/>
                    <a:pt x="978" y="1084"/>
                  </a:cubicBezTo>
                  <a:cubicBezTo>
                    <a:pt x="1057" y="1047"/>
                    <a:pt x="1132" y="1005"/>
                    <a:pt x="1195" y="952"/>
                  </a:cubicBezTo>
                  <a:cubicBezTo>
                    <a:pt x="1323" y="845"/>
                    <a:pt x="1323" y="718"/>
                    <a:pt x="1286" y="521"/>
                  </a:cubicBezTo>
                  <a:cubicBezTo>
                    <a:pt x="1185" y="505"/>
                    <a:pt x="1106" y="494"/>
                    <a:pt x="1043" y="494"/>
                  </a:cubicBezTo>
                  <a:cubicBezTo>
                    <a:pt x="979" y="494"/>
                    <a:pt x="930" y="505"/>
                    <a:pt x="887" y="537"/>
                  </a:cubicBezTo>
                  <a:cubicBezTo>
                    <a:pt x="862" y="553"/>
                    <a:pt x="839" y="568"/>
                    <a:pt x="815" y="583"/>
                  </a:cubicBezTo>
                  <a:lnTo>
                    <a:pt x="815" y="583"/>
                  </a:lnTo>
                  <a:cubicBezTo>
                    <a:pt x="711" y="464"/>
                    <a:pt x="567" y="299"/>
                    <a:pt x="510" y="235"/>
                  </a:cubicBezTo>
                  <a:lnTo>
                    <a:pt x="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7867800" y="2154575"/>
              <a:ext cx="35475" cy="28325"/>
            </a:xfrm>
            <a:custGeom>
              <a:avLst/>
              <a:gdLst/>
              <a:ahLst/>
              <a:cxnLst/>
              <a:rect l="l" t="t" r="r" b="b"/>
              <a:pathLst>
                <a:path w="1419" h="1133" extrusionOk="0">
                  <a:moveTo>
                    <a:pt x="646" y="537"/>
                  </a:moveTo>
                  <a:cubicBezTo>
                    <a:pt x="630" y="562"/>
                    <a:pt x="604" y="587"/>
                    <a:pt x="574" y="602"/>
                  </a:cubicBezTo>
                  <a:cubicBezTo>
                    <a:pt x="569" y="607"/>
                    <a:pt x="558" y="612"/>
                    <a:pt x="547" y="612"/>
                  </a:cubicBezTo>
                  <a:lnTo>
                    <a:pt x="537" y="612"/>
                  </a:lnTo>
                  <a:cubicBezTo>
                    <a:pt x="542" y="607"/>
                    <a:pt x="547" y="602"/>
                    <a:pt x="553" y="596"/>
                  </a:cubicBezTo>
                  <a:cubicBezTo>
                    <a:pt x="576" y="568"/>
                    <a:pt x="612" y="548"/>
                    <a:pt x="646" y="537"/>
                  </a:cubicBezTo>
                  <a:close/>
                  <a:moveTo>
                    <a:pt x="747" y="1"/>
                  </a:moveTo>
                  <a:cubicBezTo>
                    <a:pt x="677" y="1"/>
                    <a:pt x="606" y="10"/>
                    <a:pt x="537" y="28"/>
                  </a:cubicBezTo>
                  <a:cubicBezTo>
                    <a:pt x="399" y="60"/>
                    <a:pt x="266" y="134"/>
                    <a:pt x="170" y="246"/>
                  </a:cubicBezTo>
                  <a:cubicBezTo>
                    <a:pt x="154" y="262"/>
                    <a:pt x="138" y="283"/>
                    <a:pt x="123" y="304"/>
                  </a:cubicBezTo>
                  <a:cubicBezTo>
                    <a:pt x="107" y="325"/>
                    <a:pt x="91" y="347"/>
                    <a:pt x="80" y="368"/>
                  </a:cubicBezTo>
                  <a:cubicBezTo>
                    <a:pt x="69" y="389"/>
                    <a:pt x="59" y="405"/>
                    <a:pt x="53" y="426"/>
                  </a:cubicBezTo>
                  <a:cubicBezTo>
                    <a:pt x="43" y="448"/>
                    <a:pt x="38" y="469"/>
                    <a:pt x="27" y="490"/>
                  </a:cubicBezTo>
                  <a:cubicBezTo>
                    <a:pt x="11" y="543"/>
                    <a:pt x="0" y="602"/>
                    <a:pt x="6" y="660"/>
                  </a:cubicBezTo>
                  <a:cubicBezTo>
                    <a:pt x="6" y="697"/>
                    <a:pt x="11" y="734"/>
                    <a:pt x="22" y="772"/>
                  </a:cubicBezTo>
                  <a:cubicBezTo>
                    <a:pt x="32" y="814"/>
                    <a:pt x="53" y="857"/>
                    <a:pt x="75" y="894"/>
                  </a:cubicBezTo>
                  <a:cubicBezTo>
                    <a:pt x="128" y="973"/>
                    <a:pt x="208" y="1037"/>
                    <a:pt x="293" y="1080"/>
                  </a:cubicBezTo>
                  <a:cubicBezTo>
                    <a:pt x="346" y="1101"/>
                    <a:pt x="393" y="1117"/>
                    <a:pt x="447" y="1122"/>
                  </a:cubicBezTo>
                  <a:cubicBezTo>
                    <a:pt x="473" y="1128"/>
                    <a:pt x="500" y="1128"/>
                    <a:pt x="526" y="1133"/>
                  </a:cubicBezTo>
                  <a:lnTo>
                    <a:pt x="595" y="1133"/>
                  </a:lnTo>
                  <a:cubicBezTo>
                    <a:pt x="686" y="1122"/>
                    <a:pt x="771" y="1096"/>
                    <a:pt x="850" y="1048"/>
                  </a:cubicBezTo>
                  <a:cubicBezTo>
                    <a:pt x="935" y="995"/>
                    <a:pt x="1015" y="920"/>
                    <a:pt x="1073" y="835"/>
                  </a:cubicBezTo>
                  <a:cubicBezTo>
                    <a:pt x="1121" y="772"/>
                    <a:pt x="1137" y="687"/>
                    <a:pt x="1121" y="612"/>
                  </a:cubicBezTo>
                  <a:cubicBezTo>
                    <a:pt x="1120" y="607"/>
                    <a:pt x="1118" y="602"/>
                    <a:pt x="1117" y="596"/>
                  </a:cubicBezTo>
                  <a:lnTo>
                    <a:pt x="1164" y="596"/>
                  </a:lnTo>
                  <a:cubicBezTo>
                    <a:pt x="1206" y="607"/>
                    <a:pt x="1249" y="618"/>
                    <a:pt x="1291" y="633"/>
                  </a:cubicBezTo>
                  <a:cubicBezTo>
                    <a:pt x="1419" y="474"/>
                    <a:pt x="1408" y="272"/>
                    <a:pt x="1238" y="150"/>
                  </a:cubicBezTo>
                  <a:cubicBezTo>
                    <a:pt x="1158" y="97"/>
                    <a:pt x="1068" y="54"/>
                    <a:pt x="972" y="33"/>
                  </a:cubicBezTo>
                  <a:cubicBezTo>
                    <a:pt x="898" y="11"/>
                    <a:pt x="823" y="1"/>
                    <a:pt x="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7896350" y="2038625"/>
              <a:ext cx="33225" cy="31925"/>
            </a:xfrm>
            <a:custGeom>
              <a:avLst/>
              <a:gdLst/>
              <a:ahLst/>
              <a:cxnLst/>
              <a:rect l="l" t="t" r="r" b="b"/>
              <a:pathLst>
                <a:path w="1329" h="1277" extrusionOk="0">
                  <a:moveTo>
                    <a:pt x="322" y="0"/>
                  </a:moveTo>
                  <a:cubicBezTo>
                    <a:pt x="176" y="0"/>
                    <a:pt x="50" y="90"/>
                    <a:pt x="16" y="252"/>
                  </a:cubicBezTo>
                  <a:cubicBezTo>
                    <a:pt x="11" y="289"/>
                    <a:pt x="6" y="331"/>
                    <a:pt x="6" y="368"/>
                  </a:cubicBezTo>
                  <a:cubicBezTo>
                    <a:pt x="0" y="395"/>
                    <a:pt x="0" y="427"/>
                    <a:pt x="6" y="453"/>
                  </a:cubicBezTo>
                  <a:cubicBezTo>
                    <a:pt x="6" y="480"/>
                    <a:pt x="11" y="512"/>
                    <a:pt x="16" y="544"/>
                  </a:cubicBezTo>
                  <a:cubicBezTo>
                    <a:pt x="38" y="682"/>
                    <a:pt x="85" y="809"/>
                    <a:pt x="165" y="926"/>
                  </a:cubicBezTo>
                  <a:cubicBezTo>
                    <a:pt x="239" y="1032"/>
                    <a:pt x="340" y="1123"/>
                    <a:pt x="457" y="1192"/>
                  </a:cubicBezTo>
                  <a:cubicBezTo>
                    <a:pt x="494" y="1213"/>
                    <a:pt x="537" y="1229"/>
                    <a:pt x="585" y="1245"/>
                  </a:cubicBezTo>
                  <a:cubicBezTo>
                    <a:pt x="601" y="1250"/>
                    <a:pt x="622" y="1256"/>
                    <a:pt x="643" y="1256"/>
                  </a:cubicBezTo>
                  <a:lnTo>
                    <a:pt x="712" y="1266"/>
                  </a:lnTo>
                  <a:cubicBezTo>
                    <a:pt x="733" y="1272"/>
                    <a:pt x="760" y="1272"/>
                    <a:pt x="787" y="1277"/>
                  </a:cubicBezTo>
                  <a:lnTo>
                    <a:pt x="935" y="1277"/>
                  </a:lnTo>
                  <a:cubicBezTo>
                    <a:pt x="951" y="1261"/>
                    <a:pt x="967" y="1250"/>
                    <a:pt x="983" y="1234"/>
                  </a:cubicBezTo>
                  <a:cubicBezTo>
                    <a:pt x="1020" y="1208"/>
                    <a:pt x="1052" y="1181"/>
                    <a:pt x="1079" y="1149"/>
                  </a:cubicBezTo>
                  <a:lnTo>
                    <a:pt x="1132" y="1096"/>
                  </a:lnTo>
                  <a:cubicBezTo>
                    <a:pt x="1143" y="1080"/>
                    <a:pt x="1158" y="1064"/>
                    <a:pt x="1169" y="1043"/>
                  </a:cubicBezTo>
                  <a:cubicBezTo>
                    <a:pt x="1190" y="1011"/>
                    <a:pt x="1212" y="979"/>
                    <a:pt x="1228" y="947"/>
                  </a:cubicBezTo>
                  <a:cubicBezTo>
                    <a:pt x="1291" y="820"/>
                    <a:pt x="1323" y="682"/>
                    <a:pt x="1328" y="544"/>
                  </a:cubicBezTo>
                  <a:cubicBezTo>
                    <a:pt x="1328" y="448"/>
                    <a:pt x="1313" y="353"/>
                    <a:pt x="1286" y="262"/>
                  </a:cubicBezTo>
                  <a:cubicBezTo>
                    <a:pt x="1236" y="121"/>
                    <a:pt x="1125" y="48"/>
                    <a:pt x="985" y="48"/>
                  </a:cubicBezTo>
                  <a:cubicBezTo>
                    <a:pt x="946" y="48"/>
                    <a:pt x="904" y="54"/>
                    <a:pt x="861" y="66"/>
                  </a:cubicBezTo>
                  <a:cubicBezTo>
                    <a:pt x="850" y="140"/>
                    <a:pt x="834" y="214"/>
                    <a:pt x="808" y="289"/>
                  </a:cubicBezTo>
                  <a:cubicBezTo>
                    <a:pt x="787" y="326"/>
                    <a:pt x="781" y="368"/>
                    <a:pt x="792" y="416"/>
                  </a:cubicBezTo>
                  <a:cubicBezTo>
                    <a:pt x="803" y="453"/>
                    <a:pt x="808" y="496"/>
                    <a:pt x="803" y="538"/>
                  </a:cubicBezTo>
                  <a:cubicBezTo>
                    <a:pt x="803" y="597"/>
                    <a:pt x="792" y="661"/>
                    <a:pt x="765" y="714"/>
                  </a:cubicBezTo>
                  <a:cubicBezTo>
                    <a:pt x="755" y="724"/>
                    <a:pt x="749" y="740"/>
                    <a:pt x="739" y="751"/>
                  </a:cubicBezTo>
                  <a:cubicBezTo>
                    <a:pt x="739" y="754"/>
                    <a:pt x="739" y="754"/>
                    <a:pt x="739" y="754"/>
                  </a:cubicBezTo>
                  <a:cubicBezTo>
                    <a:pt x="739" y="754"/>
                    <a:pt x="739" y="754"/>
                    <a:pt x="739" y="756"/>
                  </a:cubicBezTo>
                  <a:cubicBezTo>
                    <a:pt x="739" y="751"/>
                    <a:pt x="723" y="746"/>
                    <a:pt x="712" y="740"/>
                  </a:cubicBezTo>
                  <a:cubicBezTo>
                    <a:pt x="670" y="714"/>
                    <a:pt x="633" y="677"/>
                    <a:pt x="606" y="634"/>
                  </a:cubicBezTo>
                  <a:cubicBezTo>
                    <a:pt x="569" y="581"/>
                    <a:pt x="548" y="523"/>
                    <a:pt x="537" y="459"/>
                  </a:cubicBezTo>
                  <a:cubicBezTo>
                    <a:pt x="532" y="448"/>
                    <a:pt x="532" y="432"/>
                    <a:pt x="532" y="422"/>
                  </a:cubicBezTo>
                  <a:cubicBezTo>
                    <a:pt x="532" y="411"/>
                    <a:pt x="532" y="400"/>
                    <a:pt x="532" y="390"/>
                  </a:cubicBezTo>
                  <a:lnTo>
                    <a:pt x="532" y="347"/>
                  </a:lnTo>
                  <a:cubicBezTo>
                    <a:pt x="537" y="310"/>
                    <a:pt x="521" y="283"/>
                    <a:pt x="500" y="236"/>
                  </a:cubicBezTo>
                  <a:cubicBezTo>
                    <a:pt x="484" y="209"/>
                    <a:pt x="473" y="177"/>
                    <a:pt x="463" y="151"/>
                  </a:cubicBezTo>
                  <a:cubicBezTo>
                    <a:pt x="452" y="108"/>
                    <a:pt x="441" y="60"/>
                    <a:pt x="436" y="18"/>
                  </a:cubicBezTo>
                  <a:cubicBezTo>
                    <a:pt x="397" y="6"/>
                    <a:pt x="359"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7858900" y="1946325"/>
              <a:ext cx="28975" cy="23300"/>
            </a:xfrm>
            <a:custGeom>
              <a:avLst/>
              <a:gdLst/>
              <a:ahLst/>
              <a:cxnLst/>
              <a:rect l="l" t="t" r="r" b="b"/>
              <a:pathLst>
                <a:path w="1159" h="932" extrusionOk="0">
                  <a:moveTo>
                    <a:pt x="937" y="0"/>
                  </a:moveTo>
                  <a:cubicBezTo>
                    <a:pt x="901" y="0"/>
                    <a:pt x="861" y="6"/>
                    <a:pt x="818" y="18"/>
                  </a:cubicBezTo>
                  <a:cubicBezTo>
                    <a:pt x="781" y="76"/>
                    <a:pt x="739" y="124"/>
                    <a:pt x="686" y="172"/>
                  </a:cubicBezTo>
                  <a:cubicBezTo>
                    <a:pt x="654" y="199"/>
                    <a:pt x="633" y="215"/>
                    <a:pt x="633" y="230"/>
                  </a:cubicBezTo>
                  <a:cubicBezTo>
                    <a:pt x="633" y="241"/>
                    <a:pt x="633" y="257"/>
                    <a:pt x="633" y="273"/>
                  </a:cubicBezTo>
                  <a:cubicBezTo>
                    <a:pt x="627" y="294"/>
                    <a:pt x="622" y="321"/>
                    <a:pt x="617" y="337"/>
                  </a:cubicBezTo>
                  <a:cubicBezTo>
                    <a:pt x="597" y="380"/>
                    <a:pt x="560" y="406"/>
                    <a:pt x="517" y="406"/>
                  </a:cubicBezTo>
                  <a:cubicBezTo>
                    <a:pt x="513" y="406"/>
                    <a:pt x="509" y="406"/>
                    <a:pt x="505" y="406"/>
                  </a:cubicBezTo>
                  <a:cubicBezTo>
                    <a:pt x="484" y="406"/>
                    <a:pt x="457" y="400"/>
                    <a:pt x="441" y="390"/>
                  </a:cubicBezTo>
                  <a:cubicBezTo>
                    <a:pt x="425" y="385"/>
                    <a:pt x="409" y="379"/>
                    <a:pt x="399" y="374"/>
                  </a:cubicBezTo>
                  <a:cubicBezTo>
                    <a:pt x="396" y="371"/>
                    <a:pt x="392" y="370"/>
                    <a:pt x="388" y="370"/>
                  </a:cubicBezTo>
                  <a:cubicBezTo>
                    <a:pt x="375" y="370"/>
                    <a:pt x="356" y="380"/>
                    <a:pt x="324" y="395"/>
                  </a:cubicBezTo>
                  <a:cubicBezTo>
                    <a:pt x="261" y="422"/>
                    <a:pt x="197" y="438"/>
                    <a:pt x="133" y="448"/>
                  </a:cubicBezTo>
                  <a:cubicBezTo>
                    <a:pt x="11" y="581"/>
                    <a:pt x="0" y="714"/>
                    <a:pt x="96" y="794"/>
                  </a:cubicBezTo>
                  <a:cubicBezTo>
                    <a:pt x="139" y="825"/>
                    <a:pt x="192" y="857"/>
                    <a:pt x="250" y="879"/>
                  </a:cubicBezTo>
                  <a:cubicBezTo>
                    <a:pt x="330" y="910"/>
                    <a:pt x="415" y="926"/>
                    <a:pt x="505" y="932"/>
                  </a:cubicBezTo>
                  <a:cubicBezTo>
                    <a:pt x="585" y="932"/>
                    <a:pt x="670" y="916"/>
                    <a:pt x="744" y="884"/>
                  </a:cubicBezTo>
                  <a:cubicBezTo>
                    <a:pt x="771" y="873"/>
                    <a:pt x="797" y="863"/>
                    <a:pt x="818" y="852"/>
                  </a:cubicBezTo>
                  <a:lnTo>
                    <a:pt x="845" y="836"/>
                  </a:lnTo>
                  <a:lnTo>
                    <a:pt x="872" y="820"/>
                  </a:lnTo>
                  <a:cubicBezTo>
                    <a:pt x="893" y="804"/>
                    <a:pt x="919" y="788"/>
                    <a:pt x="941" y="767"/>
                  </a:cubicBezTo>
                  <a:cubicBezTo>
                    <a:pt x="999" y="714"/>
                    <a:pt x="1052" y="645"/>
                    <a:pt x="1089" y="570"/>
                  </a:cubicBezTo>
                  <a:cubicBezTo>
                    <a:pt x="1127" y="491"/>
                    <a:pt x="1148" y="406"/>
                    <a:pt x="1153" y="321"/>
                  </a:cubicBezTo>
                  <a:cubicBezTo>
                    <a:pt x="1158" y="257"/>
                    <a:pt x="1153" y="199"/>
                    <a:pt x="1143" y="140"/>
                  </a:cubicBezTo>
                  <a:cubicBezTo>
                    <a:pt x="1127" y="52"/>
                    <a:pt x="1048"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7824625" y="1829050"/>
              <a:ext cx="19700" cy="36775"/>
            </a:xfrm>
            <a:custGeom>
              <a:avLst/>
              <a:gdLst/>
              <a:ahLst/>
              <a:cxnLst/>
              <a:rect l="l" t="t" r="r" b="b"/>
              <a:pathLst>
                <a:path w="788" h="1471" extrusionOk="0">
                  <a:moveTo>
                    <a:pt x="353" y="0"/>
                  </a:moveTo>
                  <a:cubicBezTo>
                    <a:pt x="324" y="0"/>
                    <a:pt x="294" y="5"/>
                    <a:pt x="267" y="13"/>
                  </a:cubicBezTo>
                  <a:cubicBezTo>
                    <a:pt x="219" y="24"/>
                    <a:pt x="176" y="45"/>
                    <a:pt x="144" y="72"/>
                  </a:cubicBezTo>
                  <a:cubicBezTo>
                    <a:pt x="123" y="87"/>
                    <a:pt x="107" y="98"/>
                    <a:pt x="91" y="119"/>
                  </a:cubicBezTo>
                  <a:cubicBezTo>
                    <a:pt x="81" y="130"/>
                    <a:pt x="70" y="146"/>
                    <a:pt x="59" y="162"/>
                  </a:cubicBezTo>
                  <a:cubicBezTo>
                    <a:pt x="43" y="188"/>
                    <a:pt x="27" y="215"/>
                    <a:pt x="22" y="247"/>
                  </a:cubicBezTo>
                  <a:cubicBezTo>
                    <a:pt x="17" y="268"/>
                    <a:pt x="12" y="289"/>
                    <a:pt x="6" y="311"/>
                  </a:cubicBezTo>
                  <a:cubicBezTo>
                    <a:pt x="6" y="332"/>
                    <a:pt x="1" y="348"/>
                    <a:pt x="1" y="364"/>
                  </a:cubicBezTo>
                  <a:cubicBezTo>
                    <a:pt x="1" y="390"/>
                    <a:pt x="6" y="412"/>
                    <a:pt x="6" y="438"/>
                  </a:cubicBezTo>
                  <a:cubicBezTo>
                    <a:pt x="22" y="534"/>
                    <a:pt x="91" y="619"/>
                    <a:pt x="187" y="651"/>
                  </a:cubicBezTo>
                  <a:cubicBezTo>
                    <a:pt x="210" y="660"/>
                    <a:pt x="234" y="664"/>
                    <a:pt x="259" y="664"/>
                  </a:cubicBezTo>
                  <a:cubicBezTo>
                    <a:pt x="262" y="664"/>
                    <a:pt x="265" y="664"/>
                    <a:pt x="268" y="664"/>
                  </a:cubicBezTo>
                  <a:lnTo>
                    <a:pt x="268" y="664"/>
                  </a:lnTo>
                  <a:cubicBezTo>
                    <a:pt x="270" y="672"/>
                    <a:pt x="271" y="680"/>
                    <a:pt x="272" y="688"/>
                  </a:cubicBezTo>
                  <a:cubicBezTo>
                    <a:pt x="272" y="709"/>
                    <a:pt x="272" y="725"/>
                    <a:pt x="272" y="746"/>
                  </a:cubicBezTo>
                  <a:cubicBezTo>
                    <a:pt x="272" y="762"/>
                    <a:pt x="272" y="783"/>
                    <a:pt x="267" y="805"/>
                  </a:cubicBezTo>
                  <a:cubicBezTo>
                    <a:pt x="267" y="831"/>
                    <a:pt x="261" y="852"/>
                    <a:pt x="256" y="874"/>
                  </a:cubicBezTo>
                  <a:cubicBezTo>
                    <a:pt x="240" y="953"/>
                    <a:pt x="203" y="1028"/>
                    <a:pt x="160" y="1091"/>
                  </a:cubicBezTo>
                  <a:cubicBezTo>
                    <a:pt x="150" y="1102"/>
                    <a:pt x="144" y="1118"/>
                    <a:pt x="144" y="1134"/>
                  </a:cubicBezTo>
                  <a:cubicBezTo>
                    <a:pt x="144" y="1155"/>
                    <a:pt x="150" y="1176"/>
                    <a:pt x="150" y="1198"/>
                  </a:cubicBezTo>
                  <a:cubicBezTo>
                    <a:pt x="166" y="1261"/>
                    <a:pt x="182" y="1331"/>
                    <a:pt x="187" y="1394"/>
                  </a:cubicBezTo>
                  <a:cubicBezTo>
                    <a:pt x="267" y="1444"/>
                    <a:pt x="343" y="1471"/>
                    <a:pt x="409" y="1471"/>
                  </a:cubicBezTo>
                  <a:cubicBezTo>
                    <a:pt x="470" y="1471"/>
                    <a:pt x="523" y="1448"/>
                    <a:pt x="564" y="1400"/>
                  </a:cubicBezTo>
                  <a:cubicBezTo>
                    <a:pt x="601" y="1352"/>
                    <a:pt x="638" y="1299"/>
                    <a:pt x="670" y="1240"/>
                  </a:cubicBezTo>
                  <a:cubicBezTo>
                    <a:pt x="686" y="1198"/>
                    <a:pt x="707" y="1161"/>
                    <a:pt x="723" y="1118"/>
                  </a:cubicBezTo>
                  <a:cubicBezTo>
                    <a:pt x="739" y="1070"/>
                    <a:pt x="750" y="1028"/>
                    <a:pt x="761" y="980"/>
                  </a:cubicBezTo>
                  <a:cubicBezTo>
                    <a:pt x="771" y="937"/>
                    <a:pt x="776" y="890"/>
                    <a:pt x="782" y="847"/>
                  </a:cubicBezTo>
                  <a:cubicBezTo>
                    <a:pt x="787" y="810"/>
                    <a:pt x="787" y="767"/>
                    <a:pt x="787" y="730"/>
                  </a:cubicBezTo>
                  <a:cubicBezTo>
                    <a:pt x="787" y="704"/>
                    <a:pt x="787" y="677"/>
                    <a:pt x="782" y="651"/>
                  </a:cubicBezTo>
                  <a:lnTo>
                    <a:pt x="782" y="619"/>
                  </a:lnTo>
                  <a:cubicBezTo>
                    <a:pt x="776" y="555"/>
                    <a:pt x="766" y="491"/>
                    <a:pt x="745" y="433"/>
                  </a:cubicBezTo>
                  <a:cubicBezTo>
                    <a:pt x="707" y="305"/>
                    <a:pt x="644" y="188"/>
                    <a:pt x="559" y="87"/>
                  </a:cubicBezTo>
                  <a:lnTo>
                    <a:pt x="484" y="2"/>
                  </a:lnTo>
                  <a:lnTo>
                    <a:pt x="383" y="2"/>
                  </a:lnTo>
                  <a:cubicBezTo>
                    <a:pt x="373" y="1"/>
                    <a:pt x="363"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7775625" y="1746750"/>
              <a:ext cx="25925" cy="31025"/>
            </a:xfrm>
            <a:custGeom>
              <a:avLst/>
              <a:gdLst/>
              <a:ahLst/>
              <a:cxnLst/>
              <a:rect l="l" t="t" r="r" b="b"/>
              <a:pathLst>
                <a:path w="1037" h="1241" extrusionOk="0">
                  <a:moveTo>
                    <a:pt x="640" y="1"/>
                  </a:moveTo>
                  <a:cubicBezTo>
                    <a:pt x="605" y="1"/>
                    <a:pt x="569" y="5"/>
                    <a:pt x="532" y="12"/>
                  </a:cubicBezTo>
                  <a:cubicBezTo>
                    <a:pt x="525" y="43"/>
                    <a:pt x="519" y="75"/>
                    <a:pt x="511" y="107"/>
                  </a:cubicBezTo>
                  <a:lnTo>
                    <a:pt x="511" y="107"/>
                  </a:lnTo>
                  <a:cubicBezTo>
                    <a:pt x="509" y="107"/>
                    <a:pt x="507" y="107"/>
                    <a:pt x="505" y="107"/>
                  </a:cubicBezTo>
                  <a:cubicBezTo>
                    <a:pt x="431" y="113"/>
                    <a:pt x="362" y="129"/>
                    <a:pt x="293" y="166"/>
                  </a:cubicBezTo>
                  <a:cubicBezTo>
                    <a:pt x="219" y="198"/>
                    <a:pt x="155" y="251"/>
                    <a:pt x="107" y="320"/>
                  </a:cubicBezTo>
                  <a:cubicBezTo>
                    <a:pt x="86" y="346"/>
                    <a:pt x="70" y="378"/>
                    <a:pt x="54" y="410"/>
                  </a:cubicBezTo>
                  <a:cubicBezTo>
                    <a:pt x="38" y="437"/>
                    <a:pt x="27" y="468"/>
                    <a:pt x="17" y="506"/>
                  </a:cubicBezTo>
                  <a:cubicBezTo>
                    <a:pt x="6" y="564"/>
                    <a:pt x="1" y="628"/>
                    <a:pt x="6" y="692"/>
                  </a:cubicBezTo>
                  <a:cubicBezTo>
                    <a:pt x="17" y="787"/>
                    <a:pt x="54" y="878"/>
                    <a:pt x="102" y="957"/>
                  </a:cubicBezTo>
                  <a:cubicBezTo>
                    <a:pt x="139" y="1010"/>
                    <a:pt x="181" y="1058"/>
                    <a:pt x="229" y="1101"/>
                  </a:cubicBezTo>
                  <a:cubicBezTo>
                    <a:pt x="261" y="1127"/>
                    <a:pt x="282" y="1143"/>
                    <a:pt x="282" y="1143"/>
                  </a:cubicBezTo>
                  <a:cubicBezTo>
                    <a:pt x="309" y="1159"/>
                    <a:pt x="330" y="1175"/>
                    <a:pt x="357" y="1186"/>
                  </a:cubicBezTo>
                  <a:cubicBezTo>
                    <a:pt x="399" y="1207"/>
                    <a:pt x="447" y="1223"/>
                    <a:pt x="489" y="1233"/>
                  </a:cubicBezTo>
                  <a:cubicBezTo>
                    <a:pt x="525" y="1238"/>
                    <a:pt x="560" y="1241"/>
                    <a:pt x="594" y="1241"/>
                  </a:cubicBezTo>
                  <a:cubicBezTo>
                    <a:pt x="636" y="1241"/>
                    <a:pt x="677" y="1237"/>
                    <a:pt x="718" y="1228"/>
                  </a:cubicBezTo>
                  <a:lnTo>
                    <a:pt x="824" y="1202"/>
                  </a:lnTo>
                  <a:lnTo>
                    <a:pt x="877" y="1111"/>
                  </a:lnTo>
                  <a:cubicBezTo>
                    <a:pt x="909" y="1058"/>
                    <a:pt x="941" y="994"/>
                    <a:pt x="962" y="936"/>
                  </a:cubicBezTo>
                  <a:cubicBezTo>
                    <a:pt x="994" y="846"/>
                    <a:pt x="1015" y="755"/>
                    <a:pt x="1021" y="665"/>
                  </a:cubicBezTo>
                  <a:cubicBezTo>
                    <a:pt x="1037" y="511"/>
                    <a:pt x="1015" y="352"/>
                    <a:pt x="957" y="208"/>
                  </a:cubicBezTo>
                  <a:cubicBezTo>
                    <a:pt x="901" y="66"/>
                    <a:pt x="786"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7717075" y="1679000"/>
              <a:ext cx="29100" cy="35900"/>
            </a:xfrm>
            <a:custGeom>
              <a:avLst/>
              <a:gdLst/>
              <a:ahLst/>
              <a:cxnLst/>
              <a:rect l="l" t="t" r="r" b="b"/>
              <a:pathLst>
                <a:path w="1164" h="1436" extrusionOk="0">
                  <a:moveTo>
                    <a:pt x="566" y="0"/>
                  </a:moveTo>
                  <a:cubicBezTo>
                    <a:pt x="398" y="0"/>
                    <a:pt x="232" y="65"/>
                    <a:pt x="106" y="182"/>
                  </a:cubicBezTo>
                  <a:cubicBezTo>
                    <a:pt x="32" y="252"/>
                    <a:pt x="0" y="352"/>
                    <a:pt x="21" y="448"/>
                  </a:cubicBezTo>
                  <a:cubicBezTo>
                    <a:pt x="43" y="544"/>
                    <a:pt x="117" y="613"/>
                    <a:pt x="207" y="634"/>
                  </a:cubicBezTo>
                  <a:cubicBezTo>
                    <a:pt x="234" y="602"/>
                    <a:pt x="266" y="576"/>
                    <a:pt x="308" y="560"/>
                  </a:cubicBezTo>
                  <a:cubicBezTo>
                    <a:pt x="319" y="554"/>
                    <a:pt x="335" y="549"/>
                    <a:pt x="351" y="549"/>
                  </a:cubicBezTo>
                  <a:lnTo>
                    <a:pt x="388" y="549"/>
                  </a:lnTo>
                  <a:cubicBezTo>
                    <a:pt x="424" y="553"/>
                    <a:pt x="439" y="563"/>
                    <a:pt x="451" y="563"/>
                  </a:cubicBezTo>
                  <a:cubicBezTo>
                    <a:pt x="455" y="563"/>
                    <a:pt x="458" y="562"/>
                    <a:pt x="462" y="560"/>
                  </a:cubicBezTo>
                  <a:cubicBezTo>
                    <a:pt x="478" y="549"/>
                    <a:pt x="499" y="538"/>
                    <a:pt x="515" y="533"/>
                  </a:cubicBezTo>
                  <a:cubicBezTo>
                    <a:pt x="531" y="527"/>
                    <a:pt x="547" y="524"/>
                    <a:pt x="562" y="524"/>
                  </a:cubicBezTo>
                  <a:cubicBezTo>
                    <a:pt x="573" y="524"/>
                    <a:pt x="584" y="526"/>
                    <a:pt x="595" y="528"/>
                  </a:cubicBezTo>
                  <a:lnTo>
                    <a:pt x="600" y="528"/>
                  </a:lnTo>
                  <a:cubicBezTo>
                    <a:pt x="600" y="528"/>
                    <a:pt x="600" y="528"/>
                    <a:pt x="606" y="533"/>
                  </a:cubicBezTo>
                  <a:cubicBezTo>
                    <a:pt x="611" y="538"/>
                    <a:pt x="622" y="549"/>
                    <a:pt x="627" y="560"/>
                  </a:cubicBezTo>
                  <a:cubicBezTo>
                    <a:pt x="632" y="570"/>
                    <a:pt x="638" y="586"/>
                    <a:pt x="638" y="597"/>
                  </a:cubicBezTo>
                  <a:cubicBezTo>
                    <a:pt x="643" y="613"/>
                    <a:pt x="643" y="629"/>
                    <a:pt x="643" y="645"/>
                  </a:cubicBezTo>
                  <a:cubicBezTo>
                    <a:pt x="643" y="692"/>
                    <a:pt x="632" y="735"/>
                    <a:pt x="616" y="777"/>
                  </a:cubicBezTo>
                  <a:cubicBezTo>
                    <a:pt x="595" y="825"/>
                    <a:pt x="569" y="868"/>
                    <a:pt x="531" y="905"/>
                  </a:cubicBezTo>
                  <a:lnTo>
                    <a:pt x="510" y="926"/>
                  </a:lnTo>
                  <a:cubicBezTo>
                    <a:pt x="515" y="931"/>
                    <a:pt x="515" y="937"/>
                    <a:pt x="510" y="942"/>
                  </a:cubicBezTo>
                  <a:cubicBezTo>
                    <a:pt x="510" y="953"/>
                    <a:pt x="505" y="963"/>
                    <a:pt x="499" y="974"/>
                  </a:cubicBezTo>
                  <a:cubicBezTo>
                    <a:pt x="499" y="985"/>
                    <a:pt x="510" y="995"/>
                    <a:pt x="515" y="1006"/>
                  </a:cubicBezTo>
                  <a:cubicBezTo>
                    <a:pt x="521" y="1011"/>
                    <a:pt x="531" y="1016"/>
                    <a:pt x="542" y="1032"/>
                  </a:cubicBezTo>
                  <a:cubicBezTo>
                    <a:pt x="553" y="1048"/>
                    <a:pt x="558" y="1075"/>
                    <a:pt x="558" y="1096"/>
                  </a:cubicBezTo>
                  <a:cubicBezTo>
                    <a:pt x="563" y="1101"/>
                    <a:pt x="569" y="1107"/>
                    <a:pt x="558" y="1117"/>
                  </a:cubicBezTo>
                  <a:lnTo>
                    <a:pt x="553" y="1133"/>
                  </a:lnTo>
                  <a:cubicBezTo>
                    <a:pt x="553" y="1133"/>
                    <a:pt x="547" y="1133"/>
                    <a:pt x="547" y="1139"/>
                  </a:cubicBezTo>
                  <a:lnTo>
                    <a:pt x="542" y="1160"/>
                  </a:lnTo>
                  <a:lnTo>
                    <a:pt x="537" y="1186"/>
                  </a:lnTo>
                  <a:lnTo>
                    <a:pt x="537" y="1197"/>
                  </a:lnTo>
                  <a:lnTo>
                    <a:pt x="537" y="1202"/>
                  </a:lnTo>
                  <a:lnTo>
                    <a:pt x="521" y="1224"/>
                  </a:lnTo>
                  <a:cubicBezTo>
                    <a:pt x="478" y="1271"/>
                    <a:pt x="430" y="1298"/>
                    <a:pt x="409" y="1325"/>
                  </a:cubicBezTo>
                  <a:cubicBezTo>
                    <a:pt x="399" y="1335"/>
                    <a:pt x="399" y="1356"/>
                    <a:pt x="409" y="1367"/>
                  </a:cubicBezTo>
                  <a:cubicBezTo>
                    <a:pt x="425" y="1383"/>
                    <a:pt x="441" y="1399"/>
                    <a:pt x="462" y="1410"/>
                  </a:cubicBezTo>
                  <a:cubicBezTo>
                    <a:pt x="495" y="1428"/>
                    <a:pt x="530" y="1436"/>
                    <a:pt x="566" y="1436"/>
                  </a:cubicBezTo>
                  <a:cubicBezTo>
                    <a:pt x="583" y="1436"/>
                    <a:pt x="600" y="1434"/>
                    <a:pt x="616" y="1431"/>
                  </a:cubicBezTo>
                  <a:cubicBezTo>
                    <a:pt x="664" y="1420"/>
                    <a:pt x="712" y="1404"/>
                    <a:pt x="749" y="1383"/>
                  </a:cubicBezTo>
                  <a:cubicBezTo>
                    <a:pt x="781" y="1367"/>
                    <a:pt x="808" y="1351"/>
                    <a:pt x="829" y="1335"/>
                  </a:cubicBezTo>
                  <a:cubicBezTo>
                    <a:pt x="839" y="1325"/>
                    <a:pt x="855" y="1314"/>
                    <a:pt x="866" y="1303"/>
                  </a:cubicBezTo>
                  <a:lnTo>
                    <a:pt x="898" y="1277"/>
                  </a:lnTo>
                  <a:cubicBezTo>
                    <a:pt x="983" y="1186"/>
                    <a:pt x="1052" y="1086"/>
                    <a:pt x="1100" y="969"/>
                  </a:cubicBezTo>
                  <a:cubicBezTo>
                    <a:pt x="1142" y="862"/>
                    <a:pt x="1163" y="751"/>
                    <a:pt x="1163" y="639"/>
                  </a:cubicBezTo>
                  <a:cubicBezTo>
                    <a:pt x="1163" y="602"/>
                    <a:pt x="1158" y="560"/>
                    <a:pt x="1153" y="522"/>
                  </a:cubicBezTo>
                  <a:cubicBezTo>
                    <a:pt x="1148" y="496"/>
                    <a:pt x="1148" y="480"/>
                    <a:pt x="1148" y="480"/>
                  </a:cubicBezTo>
                  <a:cubicBezTo>
                    <a:pt x="1148" y="480"/>
                    <a:pt x="1148" y="475"/>
                    <a:pt x="1148" y="469"/>
                  </a:cubicBezTo>
                  <a:cubicBezTo>
                    <a:pt x="1142" y="459"/>
                    <a:pt x="1142" y="448"/>
                    <a:pt x="1137" y="437"/>
                  </a:cubicBezTo>
                  <a:cubicBezTo>
                    <a:pt x="1126" y="400"/>
                    <a:pt x="1110" y="358"/>
                    <a:pt x="1094" y="326"/>
                  </a:cubicBezTo>
                  <a:cubicBezTo>
                    <a:pt x="1068" y="267"/>
                    <a:pt x="1031" y="220"/>
                    <a:pt x="988" y="177"/>
                  </a:cubicBezTo>
                  <a:cubicBezTo>
                    <a:pt x="962" y="145"/>
                    <a:pt x="935" y="119"/>
                    <a:pt x="903" y="97"/>
                  </a:cubicBezTo>
                  <a:cubicBezTo>
                    <a:pt x="866" y="76"/>
                    <a:pt x="829" y="55"/>
                    <a:pt x="786" y="39"/>
                  </a:cubicBezTo>
                  <a:cubicBezTo>
                    <a:pt x="715" y="13"/>
                    <a:pt x="640" y="0"/>
                    <a:pt x="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7602850" y="1620475"/>
              <a:ext cx="26600" cy="31700"/>
            </a:xfrm>
            <a:custGeom>
              <a:avLst/>
              <a:gdLst/>
              <a:ahLst/>
              <a:cxnLst/>
              <a:rect l="l" t="t" r="r" b="b"/>
              <a:pathLst>
                <a:path w="1064" h="1268" extrusionOk="0">
                  <a:moveTo>
                    <a:pt x="308" y="0"/>
                  </a:moveTo>
                  <a:cubicBezTo>
                    <a:pt x="165" y="0"/>
                    <a:pt x="53" y="100"/>
                    <a:pt x="1" y="261"/>
                  </a:cubicBezTo>
                  <a:cubicBezTo>
                    <a:pt x="38" y="287"/>
                    <a:pt x="70" y="314"/>
                    <a:pt x="96" y="351"/>
                  </a:cubicBezTo>
                  <a:lnTo>
                    <a:pt x="160" y="425"/>
                  </a:lnTo>
                  <a:cubicBezTo>
                    <a:pt x="171" y="441"/>
                    <a:pt x="187" y="462"/>
                    <a:pt x="203" y="478"/>
                  </a:cubicBezTo>
                  <a:cubicBezTo>
                    <a:pt x="219" y="489"/>
                    <a:pt x="235" y="500"/>
                    <a:pt x="250" y="510"/>
                  </a:cubicBezTo>
                  <a:cubicBezTo>
                    <a:pt x="290" y="520"/>
                    <a:pt x="325" y="539"/>
                    <a:pt x="355" y="563"/>
                  </a:cubicBezTo>
                  <a:lnTo>
                    <a:pt x="355" y="563"/>
                  </a:lnTo>
                  <a:cubicBezTo>
                    <a:pt x="305" y="587"/>
                    <a:pt x="257" y="614"/>
                    <a:pt x="213" y="643"/>
                  </a:cubicBezTo>
                  <a:lnTo>
                    <a:pt x="11" y="776"/>
                  </a:lnTo>
                  <a:lnTo>
                    <a:pt x="128" y="988"/>
                  </a:lnTo>
                  <a:cubicBezTo>
                    <a:pt x="192" y="1089"/>
                    <a:pt x="282" y="1174"/>
                    <a:pt x="394" y="1222"/>
                  </a:cubicBezTo>
                  <a:cubicBezTo>
                    <a:pt x="466" y="1252"/>
                    <a:pt x="541" y="1268"/>
                    <a:pt x="614" y="1268"/>
                  </a:cubicBezTo>
                  <a:cubicBezTo>
                    <a:pt x="633" y="1268"/>
                    <a:pt x="652" y="1267"/>
                    <a:pt x="670" y="1265"/>
                  </a:cubicBezTo>
                  <a:cubicBezTo>
                    <a:pt x="739" y="1259"/>
                    <a:pt x="808" y="1243"/>
                    <a:pt x="872" y="1211"/>
                  </a:cubicBezTo>
                  <a:cubicBezTo>
                    <a:pt x="888" y="1201"/>
                    <a:pt x="904" y="1190"/>
                    <a:pt x="925" y="1180"/>
                  </a:cubicBezTo>
                  <a:lnTo>
                    <a:pt x="941" y="1169"/>
                  </a:lnTo>
                  <a:lnTo>
                    <a:pt x="1031" y="1110"/>
                  </a:lnTo>
                  <a:lnTo>
                    <a:pt x="1047" y="1010"/>
                  </a:lnTo>
                  <a:lnTo>
                    <a:pt x="1047" y="1004"/>
                  </a:lnTo>
                  <a:cubicBezTo>
                    <a:pt x="1047" y="1004"/>
                    <a:pt x="1047" y="983"/>
                    <a:pt x="1053" y="951"/>
                  </a:cubicBezTo>
                  <a:cubicBezTo>
                    <a:pt x="1053" y="935"/>
                    <a:pt x="1058" y="919"/>
                    <a:pt x="1058" y="898"/>
                  </a:cubicBezTo>
                  <a:cubicBezTo>
                    <a:pt x="1058" y="871"/>
                    <a:pt x="1058" y="845"/>
                    <a:pt x="1058" y="824"/>
                  </a:cubicBezTo>
                  <a:cubicBezTo>
                    <a:pt x="1057" y="798"/>
                    <a:pt x="1055" y="773"/>
                    <a:pt x="1051" y="749"/>
                  </a:cubicBezTo>
                  <a:lnTo>
                    <a:pt x="1051" y="749"/>
                  </a:lnTo>
                  <a:cubicBezTo>
                    <a:pt x="1055" y="746"/>
                    <a:pt x="1059" y="742"/>
                    <a:pt x="1063" y="739"/>
                  </a:cubicBezTo>
                  <a:cubicBezTo>
                    <a:pt x="1056" y="720"/>
                    <a:pt x="1048" y="702"/>
                    <a:pt x="1040" y="685"/>
                  </a:cubicBezTo>
                  <a:lnTo>
                    <a:pt x="1040" y="685"/>
                  </a:lnTo>
                  <a:cubicBezTo>
                    <a:pt x="1020" y="599"/>
                    <a:pt x="986" y="518"/>
                    <a:pt x="941" y="441"/>
                  </a:cubicBezTo>
                  <a:cubicBezTo>
                    <a:pt x="872" y="324"/>
                    <a:pt x="776" y="218"/>
                    <a:pt x="665" y="138"/>
                  </a:cubicBezTo>
                  <a:cubicBezTo>
                    <a:pt x="585" y="85"/>
                    <a:pt x="500" y="43"/>
                    <a:pt x="410" y="16"/>
                  </a:cubicBezTo>
                  <a:cubicBezTo>
                    <a:pt x="374" y="5"/>
                    <a:pt x="340"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7498875" y="1585625"/>
              <a:ext cx="34425" cy="29700"/>
            </a:xfrm>
            <a:custGeom>
              <a:avLst/>
              <a:gdLst/>
              <a:ahLst/>
              <a:cxnLst/>
              <a:rect l="l" t="t" r="r" b="b"/>
              <a:pathLst>
                <a:path w="1377" h="1188" extrusionOk="0">
                  <a:moveTo>
                    <a:pt x="438" y="0"/>
                  </a:moveTo>
                  <a:cubicBezTo>
                    <a:pt x="406" y="0"/>
                    <a:pt x="378" y="2"/>
                    <a:pt x="356" y="2"/>
                  </a:cubicBezTo>
                  <a:cubicBezTo>
                    <a:pt x="149" y="13"/>
                    <a:pt x="0" y="204"/>
                    <a:pt x="32" y="406"/>
                  </a:cubicBezTo>
                  <a:cubicBezTo>
                    <a:pt x="80" y="417"/>
                    <a:pt x="123" y="427"/>
                    <a:pt x="165" y="438"/>
                  </a:cubicBezTo>
                  <a:cubicBezTo>
                    <a:pt x="208" y="454"/>
                    <a:pt x="234" y="470"/>
                    <a:pt x="261" y="481"/>
                  </a:cubicBezTo>
                  <a:cubicBezTo>
                    <a:pt x="282" y="491"/>
                    <a:pt x="303" y="502"/>
                    <a:pt x="324" y="507"/>
                  </a:cubicBezTo>
                  <a:cubicBezTo>
                    <a:pt x="340" y="515"/>
                    <a:pt x="356" y="520"/>
                    <a:pt x="371" y="520"/>
                  </a:cubicBezTo>
                  <a:cubicBezTo>
                    <a:pt x="377" y="520"/>
                    <a:pt x="383" y="519"/>
                    <a:pt x="388" y="518"/>
                  </a:cubicBezTo>
                  <a:lnTo>
                    <a:pt x="447" y="518"/>
                  </a:lnTo>
                  <a:cubicBezTo>
                    <a:pt x="483" y="523"/>
                    <a:pt x="518" y="532"/>
                    <a:pt x="551" y="543"/>
                  </a:cubicBezTo>
                  <a:lnTo>
                    <a:pt x="551" y="543"/>
                  </a:lnTo>
                  <a:cubicBezTo>
                    <a:pt x="506" y="576"/>
                    <a:pt x="469" y="614"/>
                    <a:pt x="436" y="656"/>
                  </a:cubicBezTo>
                  <a:cubicBezTo>
                    <a:pt x="388" y="720"/>
                    <a:pt x="351" y="794"/>
                    <a:pt x="335" y="874"/>
                  </a:cubicBezTo>
                  <a:lnTo>
                    <a:pt x="266" y="1187"/>
                  </a:lnTo>
                  <a:lnTo>
                    <a:pt x="1127" y="1187"/>
                  </a:lnTo>
                  <a:lnTo>
                    <a:pt x="1164" y="1176"/>
                  </a:lnTo>
                  <a:lnTo>
                    <a:pt x="1228" y="1161"/>
                  </a:lnTo>
                  <a:lnTo>
                    <a:pt x="1344" y="1129"/>
                  </a:lnTo>
                  <a:lnTo>
                    <a:pt x="1371" y="1118"/>
                  </a:lnTo>
                  <a:cubicBezTo>
                    <a:pt x="1376" y="1118"/>
                    <a:pt x="1371" y="1113"/>
                    <a:pt x="1371" y="1107"/>
                  </a:cubicBezTo>
                  <a:lnTo>
                    <a:pt x="1371" y="1097"/>
                  </a:lnTo>
                  <a:lnTo>
                    <a:pt x="1371" y="1044"/>
                  </a:lnTo>
                  <a:lnTo>
                    <a:pt x="1371" y="953"/>
                  </a:lnTo>
                  <a:lnTo>
                    <a:pt x="1371" y="895"/>
                  </a:lnTo>
                  <a:lnTo>
                    <a:pt x="1371" y="821"/>
                  </a:lnTo>
                  <a:lnTo>
                    <a:pt x="1371" y="799"/>
                  </a:lnTo>
                  <a:cubicBezTo>
                    <a:pt x="1371" y="794"/>
                    <a:pt x="1371" y="783"/>
                    <a:pt x="1366" y="778"/>
                  </a:cubicBezTo>
                  <a:cubicBezTo>
                    <a:pt x="1366" y="767"/>
                    <a:pt x="1360" y="746"/>
                    <a:pt x="1355" y="725"/>
                  </a:cubicBezTo>
                  <a:cubicBezTo>
                    <a:pt x="1355" y="709"/>
                    <a:pt x="1350" y="693"/>
                    <a:pt x="1344" y="672"/>
                  </a:cubicBezTo>
                  <a:cubicBezTo>
                    <a:pt x="1344" y="651"/>
                    <a:pt x="1344" y="651"/>
                    <a:pt x="1339" y="640"/>
                  </a:cubicBezTo>
                  <a:cubicBezTo>
                    <a:pt x="1334" y="635"/>
                    <a:pt x="1328" y="624"/>
                    <a:pt x="1323" y="613"/>
                  </a:cubicBezTo>
                  <a:cubicBezTo>
                    <a:pt x="1307" y="571"/>
                    <a:pt x="1291" y="528"/>
                    <a:pt x="1265" y="481"/>
                  </a:cubicBezTo>
                  <a:lnTo>
                    <a:pt x="1174" y="348"/>
                  </a:lnTo>
                  <a:cubicBezTo>
                    <a:pt x="1158" y="327"/>
                    <a:pt x="1143" y="311"/>
                    <a:pt x="1121" y="289"/>
                  </a:cubicBezTo>
                  <a:lnTo>
                    <a:pt x="1079" y="252"/>
                  </a:lnTo>
                  <a:cubicBezTo>
                    <a:pt x="962" y="151"/>
                    <a:pt x="824" y="77"/>
                    <a:pt x="675" y="34"/>
                  </a:cubicBezTo>
                  <a:cubicBezTo>
                    <a:pt x="617" y="18"/>
                    <a:pt x="553" y="8"/>
                    <a:pt x="489" y="2"/>
                  </a:cubicBezTo>
                  <a:cubicBezTo>
                    <a:pt x="471" y="1"/>
                    <a:pt x="454" y="0"/>
                    <a:pt x="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7395025" y="1585100"/>
              <a:ext cx="34675" cy="23725"/>
            </a:xfrm>
            <a:custGeom>
              <a:avLst/>
              <a:gdLst/>
              <a:ahLst/>
              <a:cxnLst/>
              <a:rect l="l" t="t" r="r" b="b"/>
              <a:pathLst>
                <a:path w="1387" h="949" extrusionOk="0">
                  <a:moveTo>
                    <a:pt x="633" y="1"/>
                  </a:moveTo>
                  <a:cubicBezTo>
                    <a:pt x="565" y="1"/>
                    <a:pt x="497" y="7"/>
                    <a:pt x="431" y="18"/>
                  </a:cubicBezTo>
                  <a:cubicBezTo>
                    <a:pt x="356" y="34"/>
                    <a:pt x="282" y="55"/>
                    <a:pt x="213" y="87"/>
                  </a:cubicBezTo>
                  <a:cubicBezTo>
                    <a:pt x="186" y="98"/>
                    <a:pt x="160" y="108"/>
                    <a:pt x="139" y="130"/>
                  </a:cubicBezTo>
                  <a:lnTo>
                    <a:pt x="22" y="204"/>
                  </a:lnTo>
                  <a:lnTo>
                    <a:pt x="11" y="284"/>
                  </a:lnTo>
                  <a:cubicBezTo>
                    <a:pt x="0" y="316"/>
                    <a:pt x="0" y="348"/>
                    <a:pt x="0" y="374"/>
                  </a:cubicBezTo>
                  <a:cubicBezTo>
                    <a:pt x="6" y="406"/>
                    <a:pt x="11" y="438"/>
                    <a:pt x="22" y="470"/>
                  </a:cubicBezTo>
                  <a:cubicBezTo>
                    <a:pt x="43" y="518"/>
                    <a:pt x="75" y="560"/>
                    <a:pt x="117" y="587"/>
                  </a:cubicBezTo>
                  <a:cubicBezTo>
                    <a:pt x="141" y="604"/>
                    <a:pt x="165" y="616"/>
                    <a:pt x="191" y="623"/>
                  </a:cubicBezTo>
                  <a:lnTo>
                    <a:pt x="191" y="623"/>
                  </a:lnTo>
                  <a:cubicBezTo>
                    <a:pt x="205" y="656"/>
                    <a:pt x="220" y="685"/>
                    <a:pt x="239" y="714"/>
                  </a:cubicBezTo>
                  <a:cubicBezTo>
                    <a:pt x="266" y="746"/>
                    <a:pt x="293" y="772"/>
                    <a:pt x="319" y="804"/>
                  </a:cubicBezTo>
                  <a:cubicBezTo>
                    <a:pt x="378" y="852"/>
                    <a:pt x="441" y="889"/>
                    <a:pt x="510" y="911"/>
                  </a:cubicBezTo>
                  <a:cubicBezTo>
                    <a:pt x="584" y="936"/>
                    <a:pt x="660" y="949"/>
                    <a:pt x="736" y="949"/>
                  </a:cubicBezTo>
                  <a:cubicBezTo>
                    <a:pt x="863" y="949"/>
                    <a:pt x="990" y="914"/>
                    <a:pt x="1100" y="847"/>
                  </a:cubicBezTo>
                  <a:cubicBezTo>
                    <a:pt x="1132" y="826"/>
                    <a:pt x="1153" y="810"/>
                    <a:pt x="1169" y="799"/>
                  </a:cubicBezTo>
                  <a:cubicBezTo>
                    <a:pt x="1174" y="794"/>
                    <a:pt x="1185" y="783"/>
                    <a:pt x="1190" y="778"/>
                  </a:cubicBezTo>
                  <a:cubicBezTo>
                    <a:pt x="1190" y="778"/>
                    <a:pt x="1201" y="767"/>
                    <a:pt x="1238" y="725"/>
                  </a:cubicBezTo>
                  <a:cubicBezTo>
                    <a:pt x="1265" y="693"/>
                    <a:pt x="1286" y="661"/>
                    <a:pt x="1307" y="629"/>
                  </a:cubicBezTo>
                  <a:cubicBezTo>
                    <a:pt x="1318" y="603"/>
                    <a:pt x="1328" y="576"/>
                    <a:pt x="1344" y="539"/>
                  </a:cubicBezTo>
                  <a:cubicBezTo>
                    <a:pt x="1355" y="502"/>
                    <a:pt x="1360" y="464"/>
                    <a:pt x="1366" y="427"/>
                  </a:cubicBezTo>
                  <a:lnTo>
                    <a:pt x="1387" y="278"/>
                  </a:lnTo>
                  <a:lnTo>
                    <a:pt x="1254" y="183"/>
                  </a:lnTo>
                  <a:cubicBezTo>
                    <a:pt x="1196" y="146"/>
                    <a:pt x="1132" y="114"/>
                    <a:pt x="1068" y="87"/>
                  </a:cubicBezTo>
                  <a:cubicBezTo>
                    <a:pt x="930" y="29"/>
                    <a:pt x="781"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7288125" y="1600000"/>
              <a:ext cx="52750" cy="24525"/>
            </a:xfrm>
            <a:custGeom>
              <a:avLst/>
              <a:gdLst/>
              <a:ahLst/>
              <a:cxnLst/>
              <a:rect l="l" t="t" r="r" b="b"/>
              <a:pathLst>
                <a:path w="2110" h="981" extrusionOk="0">
                  <a:moveTo>
                    <a:pt x="1197" y="1"/>
                  </a:moveTo>
                  <a:cubicBezTo>
                    <a:pt x="1182" y="1"/>
                    <a:pt x="1168" y="1"/>
                    <a:pt x="1153" y="1"/>
                  </a:cubicBezTo>
                  <a:cubicBezTo>
                    <a:pt x="1031" y="1"/>
                    <a:pt x="903" y="17"/>
                    <a:pt x="781" y="44"/>
                  </a:cubicBezTo>
                  <a:cubicBezTo>
                    <a:pt x="733" y="54"/>
                    <a:pt x="691" y="60"/>
                    <a:pt x="664" y="70"/>
                  </a:cubicBezTo>
                  <a:lnTo>
                    <a:pt x="622" y="81"/>
                  </a:lnTo>
                  <a:lnTo>
                    <a:pt x="595" y="92"/>
                  </a:lnTo>
                  <a:cubicBezTo>
                    <a:pt x="579" y="92"/>
                    <a:pt x="553" y="102"/>
                    <a:pt x="515" y="118"/>
                  </a:cubicBezTo>
                  <a:cubicBezTo>
                    <a:pt x="409" y="155"/>
                    <a:pt x="303" y="203"/>
                    <a:pt x="202" y="261"/>
                  </a:cubicBezTo>
                  <a:lnTo>
                    <a:pt x="0" y="373"/>
                  </a:lnTo>
                  <a:lnTo>
                    <a:pt x="85" y="575"/>
                  </a:lnTo>
                  <a:cubicBezTo>
                    <a:pt x="101" y="612"/>
                    <a:pt x="122" y="649"/>
                    <a:pt x="144" y="692"/>
                  </a:cubicBezTo>
                  <a:cubicBezTo>
                    <a:pt x="170" y="734"/>
                    <a:pt x="207" y="771"/>
                    <a:pt x="245" y="809"/>
                  </a:cubicBezTo>
                  <a:cubicBezTo>
                    <a:pt x="324" y="883"/>
                    <a:pt x="425" y="936"/>
                    <a:pt x="531" y="963"/>
                  </a:cubicBezTo>
                  <a:cubicBezTo>
                    <a:pt x="589" y="975"/>
                    <a:pt x="648" y="981"/>
                    <a:pt x="708" y="981"/>
                  </a:cubicBezTo>
                  <a:cubicBezTo>
                    <a:pt x="807" y="981"/>
                    <a:pt x="906" y="964"/>
                    <a:pt x="999" y="931"/>
                  </a:cubicBezTo>
                  <a:cubicBezTo>
                    <a:pt x="1105" y="894"/>
                    <a:pt x="1185" y="803"/>
                    <a:pt x="1222" y="697"/>
                  </a:cubicBezTo>
                  <a:cubicBezTo>
                    <a:pt x="1237" y="640"/>
                    <a:pt x="1235" y="579"/>
                    <a:pt x="1218" y="523"/>
                  </a:cubicBezTo>
                  <a:lnTo>
                    <a:pt x="1218" y="523"/>
                  </a:lnTo>
                  <a:cubicBezTo>
                    <a:pt x="1368" y="527"/>
                    <a:pt x="1517" y="549"/>
                    <a:pt x="1663" y="596"/>
                  </a:cubicBezTo>
                  <a:cubicBezTo>
                    <a:pt x="1700" y="609"/>
                    <a:pt x="1734" y="614"/>
                    <a:pt x="1768" y="614"/>
                  </a:cubicBezTo>
                  <a:cubicBezTo>
                    <a:pt x="1862" y="614"/>
                    <a:pt x="1957" y="572"/>
                    <a:pt x="2109" y="522"/>
                  </a:cubicBezTo>
                  <a:cubicBezTo>
                    <a:pt x="2077" y="315"/>
                    <a:pt x="2013" y="176"/>
                    <a:pt x="1833" y="107"/>
                  </a:cubicBezTo>
                  <a:cubicBezTo>
                    <a:pt x="1629" y="38"/>
                    <a:pt x="1415" y="1"/>
                    <a:pt x="1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7188525" y="1624400"/>
              <a:ext cx="44250" cy="23850"/>
            </a:xfrm>
            <a:custGeom>
              <a:avLst/>
              <a:gdLst/>
              <a:ahLst/>
              <a:cxnLst/>
              <a:rect l="l" t="t" r="r" b="b"/>
              <a:pathLst>
                <a:path w="1770" h="954" extrusionOk="0">
                  <a:moveTo>
                    <a:pt x="494" y="507"/>
                  </a:moveTo>
                  <a:cubicBezTo>
                    <a:pt x="490" y="514"/>
                    <a:pt x="488" y="516"/>
                    <a:pt x="488" y="516"/>
                  </a:cubicBezTo>
                  <a:cubicBezTo>
                    <a:pt x="488" y="516"/>
                    <a:pt x="491" y="510"/>
                    <a:pt x="494" y="507"/>
                  </a:cubicBezTo>
                  <a:close/>
                  <a:moveTo>
                    <a:pt x="1214" y="1"/>
                  </a:moveTo>
                  <a:cubicBezTo>
                    <a:pt x="1157" y="1"/>
                    <a:pt x="1100" y="4"/>
                    <a:pt x="1041" y="13"/>
                  </a:cubicBezTo>
                  <a:cubicBezTo>
                    <a:pt x="946" y="24"/>
                    <a:pt x="855" y="45"/>
                    <a:pt x="765" y="72"/>
                  </a:cubicBezTo>
                  <a:cubicBezTo>
                    <a:pt x="696" y="98"/>
                    <a:pt x="648" y="114"/>
                    <a:pt x="648" y="114"/>
                  </a:cubicBezTo>
                  <a:lnTo>
                    <a:pt x="600" y="135"/>
                  </a:lnTo>
                  <a:cubicBezTo>
                    <a:pt x="558" y="151"/>
                    <a:pt x="521" y="173"/>
                    <a:pt x="478" y="199"/>
                  </a:cubicBezTo>
                  <a:cubicBezTo>
                    <a:pt x="361" y="263"/>
                    <a:pt x="255" y="348"/>
                    <a:pt x="160" y="444"/>
                  </a:cubicBezTo>
                  <a:lnTo>
                    <a:pt x="0" y="614"/>
                  </a:lnTo>
                  <a:lnTo>
                    <a:pt x="149" y="789"/>
                  </a:lnTo>
                  <a:cubicBezTo>
                    <a:pt x="191" y="847"/>
                    <a:pt x="255" y="890"/>
                    <a:pt x="324" y="922"/>
                  </a:cubicBezTo>
                  <a:cubicBezTo>
                    <a:pt x="383" y="943"/>
                    <a:pt x="446" y="953"/>
                    <a:pt x="510" y="953"/>
                  </a:cubicBezTo>
                  <a:cubicBezTo>
                    <a:pt x="585" y="948"/>
                    <a:pt x="659" y="927"/>
                    <a:pt x="728" y="895"/>
                  </a:cubicBezTo>
                  <a:cubicBezTo>
                    <a:pt x="818" y="853"/>
                    <a:pt x="877" y="762"/>
                    <a:pt x="887" y="661"/>
                  </a:cubicBezTo>
                  <a:cubicBezTo>
                    <a:pt x="890" y="633"/>
                    <a:pt x="888" y="604"/>
                    <a:pt x="881" y="578"/>
                  </a:cubicBezTo>
                  <a:lnTo>
                    <a:pt x="881" y="578"/>
                  </a:lnTo>
                  <a:lnTo>
                    <a:pt x="930" y="560"/>
                  </a:lnTo>
                  <a:cubicBezTo>
                    <a:pt x="988" y="544"/>
                    <a:pt x="1052" y="529"/>
                    <a:pt x="1110" y="523"/>
                  </a:cubicBezTo>
                  <a:cubicBezTo>
                    <a:pt x="1149" y="520"/>
                    <a:pt x="1188" y="518"/>
                    <a:pt x="1226" y="518"/>
                  </a:cubicBezTo>
                  <a:cubicBezTo>
                    <a:pt x="1302" y="518"/>
                    <a:pt x="1376" y="525"/>
                    <a:pt x="1450" y="539"/>
                  </a:cubicBezTo>
                  <a:cubicBezTo>
                    <a:pt x="1463" y="543"/>
                    <a:pt x="1475" y="545"/>
                    <a:pt x="1487" y="545"/>
                  </a:cubicBezTo>
                  <a:cubicBezTo>
                    <a:pt x="1557" y="545"/>
                    <a:pt x="1628" y="481"/>
                    <a:pt x="1769" y="390"/>
                  </a:cubicBezTo>
                  <a:cubicBezTo>
                    <a:pt x="1758" y="204"/>
                    <a:pt x="1705" y="77"/>
                    <a:pt x="1562" y="40"/>
                  </a:cubicBezTo>
                  <a:cubicBezTo>
                    <a:pt x="1493" y="24"/>
                    <a:pt x="1424" y="13"/>
                    <a:pt x="1355" y="8"/>
                  </a:cubicBezTo>
                  <a:cubicBezTo>
                    <a:pt x="1307" y="3"/>
                    <a:pt x="1260"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7108300" y="1665875"/>
              <a:ext cx="24875" cy="28450"/>
            </a:xfrm>
            <a:custGeom>
              <a:avLst/>
              <a:gdLst/>
              <a:ahLst/>
              <a:cxnLst/>
              <a:rect l="l" t="t" r="r" b="b"/>
              <a:pathLst>
                <a:path w="995" h="1138" extrusionOk="0">
                  <a:moveTo>
                    <a:pt x="665" y="1"/>
                  </a:moveTo>
                  <a:cubicBezTo>
                    <a:pt x="643" y="1"/>
                    <a:pt x="622" y="1"/>
                    <a:pt x="601" y="6"/>
                  </a:cubicBezTo>
                  <a:cubicBezTo>
                    <a:pt x="511" y="12"/>
                    <a:pt x="420" y="38"/>
                    <a:pt x="335" y="86"/>
                  </a:cubicBezTo>
                  <a:cubicBezTo>
                    <a:pt x="261" y="123"/>
                    <a:pt x="192" y="182"/>
                    <a:pt x="139" y="245"/>
                  </a:cubicBezTo>
                  <a:cubicBezTo>
                    <a:pt x="128" y="261"/>
                    <a:pt x="118" y="272"/>
                    <a:pt x="107" y="288"/>
                  </a:cubicBezTo>
                  <a:cubicBezTo>
                    <a:pt x="96" y="298"/>
                    <a:pt x="91" y="309"/>
                    <a:pt x="86" y="320"/>
                  </a:cubicBezTo>
                  <a:lnTo>
                    <a:pt x="70" y="346"/>
                  </a:lnTo>
                  <a:cubicBezTo>
                    <a:pt x="54" y="373"/>
                    <a:pt x="43" y="394"/>
                    <a:pt x="38" y="421"/>
                  </a:cubicBezTo>
                  <a:cubicBezTo>
                    <a:pt x="33" y="431"/>
                    <a:pt x="27" y="447"/>
                    <a:pt x="22" y="463"/>
                  </a:cubicBezTo>
                  <a:cubicBezTo>
                    <a:pt x="17" y="484"/>
                    <a:pt x="11" y="506"/>
                    <a:pt x="11" y="527"/>
                  </a:cubicBezTo>
                  <a:cubicBezTo>
                    <a:pt x="1" y="575"/>
                    <a:pt x="1" y="633"/>
                    <a:pt x="11" y="686"/>
                  </a:cubicBezTo>
                  <a:lnTo>
                    <a:pt x="59" y="1138"/>
                  </a:lnTo>
                  <a:lnTo>
                    <a:pt x="431" y="840"/>
                  </a:lnTo>
                  <a:cubicBezTo>
                    <a:pt x="505" y="782"/>
                    <a:pt x="569" y="702"/>
                    <a:pt x="612" y="612"/>
                  </a:cubicBezTo>
                  <a:cubicBezTo>
                    <a:pt x="624" y="586"/>
                    <a:pt x="635" y="560"/>
                    <a:pt x="644" y="532"/>
                  </a:cubicBezTo>
                  <a:lnTo>
                    <a:pt x="670" y="532"/>
                  </a:lnTo>
                  <a:cubicBezTo>
                    <a:pt x="675" y="532"/>
                    <a:pt x="675" y="532"/>
                    <a:pt x="681" y="527"/>
                  </a:cubicBezTo>
                  <a:lnTo>
                    <a:pt x="686" y="516"/>
                  </a:lnTo>
                  <a:cubicBezTo>
                    <a:pt x="697" y="500"/>
                    <a:pt x="707" y="490"/>
                    <a:pt x="718" y="474"/>
                  </a:cubicBezTo>
                  <a:cubicBezTo>
                    <a:pt x="766" y="426"/>
                    <a:pt x="829" y="389"/>
                    <a:pt x="904" y="373"/>
                  </a:cubicBezTo>
                  <a:cubicBezTo>
                    <a:pt x="994" y="219"/>
                    <a:pt x="946" y="59"/>
                    <a:pt x="803" y="22"/>
                  </a:cubicBezTo>
                  <a:cubicBezTo>
                    <a:pt x="776" y="12"/>
                    <a:pt x="750" y="6"/>
                    <a:pt x="718" y="6"/>
                  </a:cubicBezTo>
                  <a:lnTo>
                    <a:pt x="6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7081600" y="1695900"/>
              <a:ext cx="10925" cy="13975"/>
            </a:xfrm>
            <a:custGeom>
              <a:avLst/>
              <a:gdLst/>
              <a:ahLst/>
              <a:cxnLst/>
              <a:rect l="l" t="t" r="r" b="b"/>
              <a:pathLst>
                <a:path w="437" h="559" extrusionOk="0">
                  <a:moveTo>
                    <a:pt x="235" y="1"/>
                  </a:moveTo>
                  <a:cubicBezTo>
                    <a:pt x="219" y="1"/>
                    <a:pt x="171" y="75"/>
                    <a:pt x="86" y="218"/>
                  </a:cubicBezTo>
                  <a:cubicBezTo>
                    <a:pt x="28" y="378"/>
                    <a:pt x="1" y="463"/>
                    <a:pt x="12" y="473"/>
                  </a:cubicBezTo>
                  <a:cubicBezTo>
                    <a:pt x="43" y="489"/>
                    <a:pt x="75" y="500"/>
                    <a:pt x="107" y="516"/>
                  </a:cubicBezTo>
                  <a:cubicBezTo>
                    <a:pt x="134" y="532"/>
                    <a:pt x="166" y="548"/>
                    <a:pt x="203" y="558"/>
                  </a:cubicBezTo>
                  <a:cubicBezTo>
                    <a:pt x="203" y="558"/>
                    <a:pt x="204" y="559"/>
                    <a:pt x="205" y="559"/>
                  </a:cubicBezTo>
                  <a:cubicBezTo>
                    <a:pt x="222" y="559"/>
                    <a:pt x="264" y="484"/>
                    <a:pt x="346" y="346"/>
                  </a:cubicBezTo>
                  <a:cubicBezTo>
                    <a:pt x="405" y="186"/>
                    <a:pt x="437" y="101"/>
                    <a:pt x="421" y="91"/>
                  </a:cubicBezTo>
                  <a:cubicBezTo>
                    <a:pt x="394" y="75"/>
                    <a:pt x="362" y="59"/>
                    <a:pt x="330" y="48"/>
                  </a:cubicBezTo>
                  <a:cubicBezTo>
                    <a:pt x="298" y="32"/>
                    <a:pt x="267" y="16"/>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7519725" y="1842850"/>
              <a:ext cx="132950" cy="102100"/>
            </a:xfrm>
            <a:custGeom>
              <a:avLst/>
              <a:gdLst/>
              <a:ahLst/>
              <a:cxnLst/>
              <a:rect l="l" t="t" r="r" b="b"/>
              <a:pathLst>
                <a:path w="5318" h="4084" extrusionOk="0">
                  <a:moveTo>
                    <a:pt x="2603" y="370"/>
                  </a:moveTo>
                  <a:cubicBezTo>
                    <a:pt x="2632" y="375"/>
                    <a:pt x="2663" y="379"/>
                    <a:pt x="2694" y="385"/>
                  </a:cubicBezTo>
                  <a:cubicBezTo>
                    <a:pt x="2795" y="407"/>
                    <a:pt x="2901" y="433"/>
                    <a:pt x="3007" y="460"/>
                  </a:cubicBezTo>
                  <a:cubicBezTo>
                    <a:pt x="3220" y="508"/>
                    <a:pt x="3432" y="571"/>
                    <a:pt x="3645" y="651"/>
                  </a:cubicBezTo>
                  <a:cubicBezTo>
                    <a:pt x="3852" y="725"/>
                    <a:pt x="4059" y="821"/>
                    <a:pt x="4250" y="938"/>
                  </a:cubicBezTo>
                  <a:cubicBezTo>
                    <a:pt x="4436" y="1049"/>
                    <a:pt x="4606" y="1193"/>
                    <a:pt x="4749" y="1363"/>
                  </a:cubicBezTo>
                  <a:cubicBezTo>
                    <a:pt x="4882" y="1522"/>
                    <a:pt x="4973" y="1713"/>
                    <a:pt x="5020" y="1915"/>
                  </a:cubicBezTo>
                  <a:cubicBezTo>
                    <a:pt x="5058" y="2112"/>
                    <a:pt x="5052" y="2314"/>
                    <a:pt x="5004" y="2505"/>
                  </a:cubicBezTo>
                  <a:cubicBezTo>
                    <a:pt x="4914" y="2845"/>
                    <a:pt x="4723" y="3153"/>
                    <a:pt x="4457" y="3381"/>
                  </a:cubicBezTo>
                  <a:cubicBezTo>
                    <a:pt x="4351" y="3472"/>
                    <a:pt x="4234" y="3546"/>
                    <a:pt x="4112" y="3605"/>
                  </a:cubicBezTo>
                  <a:cubicBezTo>
                    <a:pt x="4016" y="3652"/>
                    <a:pt x="3915" y="3695"/>
                    <a:pt x="3815" y="3727"/>
                  </a:cubicBezTo>
                  <a:cubicBezTo>
                    <a:pt x="3730" y="3748"/>
                    <a:pt x="3660" y="3769"/>
                    <a:pt x="3613" y="3775"/>
                  </a:cubicBezTo>
                  <a:lnTo>
                    <a:pt x="3544" y="3790"/>
                  </a:lnTo>
                  <a:lnTo>
                    <a:pt x="3475" y="3801"/>
                  </a:lnTo>
                  <a:cubicBezTo>
                    <a:pt x="3427" y="3812"/>
                    <a:pt x="3358" y="3817"/>
                    <a:pt x="3267" y="3828"/>
                  </a:cubicBezTo>
                  <a:cubicBezTo>
                    <a:pt x="3214" y="3830"/>
                    <a:pt x="3162" y="3832"/>
                    <a:pt x="3109" y="3832"/>
                  </a:cubicBezTo>
                  <a:cubicBezTo>
                    <a:pt x="2547" y="3832"/>
                    <a:pt x="1996" y="3677"/>
                    <a:pt x="1520" y="3376"/>
                  </a:cubicBezTo>
                  <a:cubicBezTo>
                    <a:pt x="1344" y="3270"/>
                    <a:pt x="1174" y="3142"/>
                    <a:pt x="1026" y="2994"/>
                  </a:cubicBezTo>
                  <a:cubicBezTo>
                    <a:pt x="872" y="2845"/>
                    <a:pt x="728" y="2675"/>
                    <a:pt x="611" y="2494"/>
                  </a:cubicBezTo>
                  <a:cubicBezTo>
                    <a:pt x="494" y="2308"/>
                    <a:pt x="399" y="2101"/>
                    <a:pt x="340" y="1889"/>
                  </a:cubicBezTo>
                  <a:cubicBezTo>
                    <a:pt x="282" y="1682"/>
                    <a:pt x="261" y="1464"/>
                    <a:pt x="277" y="1246"/>
                  </a:cubicBezTo>
                  <a:cubicBezTo>
                    <a:pt x="293" y="1028"/>
                    <a:pt x="340" y="816"/>
                    <a:pt x="457" y="678"/>
                  </a:cubicBezTo>
                  <a:cubicBezTo>
                    <a:pt x="510" y="614"/>
                    <a:pt x="585" y="561"/>
                    <a:pt x="664" y="534"/>
                  </a:cubicBezTo>
                  <a:cubicBezTo>
                    <a:pt x="755" y="502"/>
                    <a:pt x="845" y="486"/>
                    <a:pt x="941" y="476"/>
                  </a:cubicBezTo>
                  <a:cubicBezTo>
                    <a:pt x="1042" y="465"/>
                    <a:pt x="1143" y="460"/>
                    <a:pt x="1233" y="454"/>
                  </a:cubicBezTo>
                  <a:cubicBezTo>
                    <a:pt x="1281" y="454"/>
                    <a:pt x="1328" y="449"/>
                    <a:pt x="1376" y="449"/>
                  </a:cubicBezTo>
                  <a:lnTo>
                    <a:pt x="1658" y="449"/>
                  </a:lnTo>
                  <a:cubicBezTo>
                    <a:pt x="1753" y="449"/>
                    <a:pt x="1833" y="460"/>
                    <a:pt x="1886" y="465"/>
                  </a:cubicBezTo>
                  <a:cubicBezTo>
                    <a:pt x="2077" y="476"/>
                    <a:pt x="2232" y="486"/>
                    <a:pt x="2380" y="486"/>
                  </a:cubicBezTo>
                  <a:cubicBezTo>
                    <a:pt x="2428" y="488"/>
                    <a:pt x="2476" y="489"/>
                    <a:pt x="2526" y="489"/>
                  </a:cubicBezTo>
                  <a:cubicBezTo>
                    <a:pt x="2625" y="489"/>
                    <a:pt x="2729" y="486"/>
                    <a:pt x="2842" y="486"/>
                  </a:cubicBezTo>
                  <a:cubicBezTo>
                    <a:pt x="2764" y="444"/>
                    <a:pt x="2684" y="406"/>
                    <a:pt x="2603" y="370"/>
                  </a:cubicBezTo>
                  <a:close/>
                  <a:moveTo>
                    <a:pt x="1642" y="0"/>
                  </a:moveTo>
                  <a:cubicBezTo>
                    <a:pt x="1384" y="0"/>
                    <a:pt x="1126" y="41"/>
                    <a:pt x="877" y="125"/>
                  </a:cubicBezTo>
                  <a:cubicBezTo>
                    <a:pt x="987" y="149"/>
                    <a:pt x="1096" y="171"/>
                    <a:pt x="1206" y="190"/>
                  </a:cubicBezTo>
                  <a:lnTo>
                    <a:pt x="1206" y="190"/>
                  </a:lnTo>
                  <a:cubicBezTo>
                    <a:pt x="1111" y="195"/>
                    <a:pt x="1020" y="205"/>
                    <a:pt x="914" y="215"/>
                  </a:cubicBezTo>
                  <a:cubicBezTo>
                    <a:pt x="797" y="226"/>
                    <a:pt x="686" y="247"/>
                    <a:pt x="574" y="284"/>
                  </a:cubicBezTo>
                  <a:cubicBezTo>
                    <a:pt x="447" y="327"/>
                    <a:pt x="340" y="407"/>
                    <a:pt x="255" y="513"/>
                  </a:cubicBezTo>
                  <a:cubicBezTo>
                    <a:pt x="176" y="614"/>
                    <a:pt x="117" y="731"/>
                    <a:pt x="80" y="853"/>
                  </a:cubicBezTo>
                  <a:cubicBezTo>
                    <a:pt x="64" y="911"/>
                    <a:pt x="48" y="975"/>
                    <a:pt x="38" y="1033"/>
                  </a:cubicBezTo>
                  <a:lnTo>
                    <a:pt x="16" y="1219"/>
                  </a:lnTo>
                  <a:cubicBezTo>
                    <a:pt x="0" y="1469"/>
                    <a:pt x="22" y="1719"/>
                    <a:pt x="91" y="1958"/>
                  </a:cubicBezTo>
                  <a:cubicBezTo>
                    <a:pt x="160" y="2192"/>
                    <a:pt x="261" y="2420"/>
                    <a:pt x="394" y="2627"/>
                  </a:cubicBezTo>
                  <a:cubicBezTo>
                    <a:pt x="521" y="2829"/>
                    <a:pt x="675" y="3015"/>
                    <a:pt x="845" y="3180"/>
                  </a:cubicBezTo>
                  <a:cubicBezTo>
                    <a:pt x="1010" y="3339"/>
                    <a:pt x="1190" y="3477"/>
                    <a:pt x="1382" y="3594"/>
                  </a:cubicBezTo>
                  <a:cubicBezTo>
                    <a:pt x="1893" y="3914"/>
                    <a:pt x="2481" y="4084"/>
                    <a:pt x="3081" y="4084"/>
                  </a:cubicBezTo>
                  <a:cubicBezTo>
                    <a:pt x="3149" y="4084"/>
                    <a:pt x="3216" y="4082"/>
                    <a:pt x="3283" y="4077"/>
                  </a:cubicBezTo>
                  <a:cubicBezTo>
                    <a:pt x="3384" y="4072"/>
                    <a:pt x="3459" y="4061"/>
                    <a:pt x="3512" y="4056"/>
                  </a:cubicBezTo>
                  <a:lnTo>
                    <a:pt x="3591" y="4040"/>
                  </a:lnTo>
                  <a:lnTo>
                    <a:pt x="3671" y="4024"/>
                  </a:lnTo>
                  <a:cubicBezTo>
                    <a:pt x="3745" y="4008"/>
                    <a:pt x="3815" y="3992"/>
                    <a:pt x="3889" y="3966"/>
                  </a:cubicBezTo>
                  <a:cubicBezTo>
                    <a:pt x="4006" y="3934"/>
                    <a:pt x="4112" y="3886"/>
                    <a:pt x="4224" y="3833"/>
                  </a:cubicBezTo>
                  <a:cubicBezTo>
                    <a:pt x="4367" y="3764"/>
                    <a:pt x="4500" y="3679"/>
                    <a:pt x="4622" y="3578"/>
                  </a:cubicBezTo>
                  <a:cubicBezTo>
                    <a:pt x="4930" y="3312"/>
                    <a:pt x="5153" y="2956"/>
                    <a:pt x="5254" y="2563"/>
                  </a:cubicBezTo>
                  <a:cubicBezTo>
                    <a:pt x="5313" y="2335"/>
                    <a:pt x="5318" y="2091"/>
                    <a:pt x="5270" y="1862"/>
                  </a:cubicBezTo>
                  <a:cubicBezTo>
                    <a:pt x="5217" y="1618"/>
                    <a:pt x="5105" y="1389"/>
                    <a:pt x="4946" y="1198"/>
                  </a:cubicBezTo>
                  <a:cubicBezTo>
                    <a:pt x="4787" y="1007"/>
                    <a:pt x="4595" y="842"/>
                    <a:pt x="4383" y="715"/>
                  </a:cubicBezTo>
                  <a:cubicBezTo>
                    <a:pt x="4176" y="587"/>
                    <a:pt x="3958" y="486"/>
                    <a:pt x="3730" y="401"/>
                  </a:cubicBezTo>
                  <a:cubicBezTo>
                    <a:pt x="3512" y="327"/>
                    <a:pt x="3289" y="258"/>
                    <a:pt x="3066" y="205"/>
                  </a:cubicBezTo>
                  <a:cubicBezTo>
                    <a:pt x="2954" y="178"/>
                    <a:pt x="2848" y="152"/>
                    <a:pt x="2741" y="130"/>
                  </a:cubicBezTo>
                  <a:cubicBezTo>
                    <a:pt x="2688" y="120"/>
                    <a:pt x="2635" y="109"/>
                    <a:pt x="2582" y="99"/>
                  </a:cubicBezTo>
                  <a:lnTo>
                    <a:pt x="2502" y="88"/>
                  </a:lnTo>
                  <a:lnTo>
                    <a:pt x="2439" y="77"/>
                  </a:lnTo>
                  <a:cubicBezTo>
                    <a:pt x="2173" y="35"/>
                    <a:pt x="1955" y="14"/>
                    <a:pt x="1844" y="8"/>
                  </a:cubicBezTo>
                  <a:cubicBezTo>
                    <a:pt x="1777" y="3"/>
                    <a:pt x="1710" y="0"/>
                    <a:pt x="1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7377500" y="1824375"/>
              <a:ext cx="113175" cy="120775"/>
            </a:xfrm>
            <a:custGeom>
              <a:avLst/>
              <a:gdLst/>
              <a:ahLst/>
              <a:cxnLst/>
              <a:rect l="l" t="t" r="r" b="b"/>
              <a:pathLst>
                <a:path w="4527" h="4831" extrusionOk="0">
                  <a:moveTo>
                    <a:pt x="2257" y="0"/>
                  </a:moveTo>
                  <a:cubicBezTo>
                    <a:pt x="2186" y="0"/>
                    <a:pt x="2116" y="3"/>
                    <a:pt x="2045" y="9"/>
                  </a:cubicBezTo>
                  <a:cubicBezTo>
                    <a:pt x="1700" y="35"/>
                    <a:pt x="1371" y="142"/>
                    <a:pt x="1073" y="312"/>
                  </a:cubicBezTo>
                  <a:cubicBezTo>
                    <a:pt x="956" y="381"/>
                    <a:pt x="845" y="466"/>
                    <a:pt x="744" y="556"/>
                  </a:cubicBezTo>
                  <a:cubicBezTo>
                    <a:pt x="707" y="593"/>
                    <a:pt x="664" y="636"/>
                    <a:pt x="627" y="678"/>
                  </a:cubicBezTo>
                  <a:cubicBezTo>
                    <a:pt x="595" y="715"/>
                    <a:pt x="563" y="747"/>
                    <a:pt x="531" y="779"/>
                  </a:cubicBezTo>
                  <a:lnTo>
                    <a:pt x="415" y="938"/>
                  </a:lnTo>
                  <a:cubicBezTo>
                    <a:pt x="404" y="954"/>
                    <a:pt x="399" y="970"/>
                    <a:pt x="388" y="986"/>
                  </a:cubicBezTo>
                  <a:lnTo>
                    <a:pt x="377" y="997"/>
                  </a:lnTo>
                  <a:lnTo>
                    <a:pt x="346" y="1061"/>
                  </a:lnTo>
                  <a:lnTo>
                    <a:pt x="303" y="1130"/>
                  </a:lnTo>
                  <a:lnTo>
                    <a:pt x="276" y="1178"/>
                  </a:lnTo>
                  <a:lnTo>
                    <a:pt x="255" y="1236"/>
                  </a:lnTo>
                  <a:cubicBezTo>
                    <a:pt x="207" y="1326"/>
                    <a:pt x="170" y="1422"/>
                    <a:pt x="144" y="1518"/>
                  </a:cubicBezTo>
                  <a:cubicBezTo>
                    <a:pt x="122" y="1581"/>
                    <a:pt x="101" y="1640"/>
                    <a:pt x="91" y="1703"/>
                  </a:cubicBezTo>
                  <a:cubicBezTo>
                    <a:pt x="80" y="1767"/>
                    <a:pt x="59" y="1836"/>
                    <a:pt x="48" y="1911"/>
                  </a:cubicBezTo>
                  <a:cubicBezTo>
                    <a:pt x="0" y="2245"/>
                    <a:pt x="16" y="2591"/>
                    <a:pt x="91" y="2920"/>
                  </a:cubicBezTo>
                  <a:cubicBezTo>
                    <a:pt x="106" y="2968"/>
                    <a:pt x="117" y="3016"/>
                    <a:pt x="128" y="3063"/>
                  </a:cubicBezTo>
                  <a:cubicBezTo>
                    <a:pt x="138" y="3106"/>
                    <a:pt x="160" y="3154"/>
                    <a:pt x="176" y="3201"/>
                  </a:cubicBezTo>
                  <a:cubicBezTo>
                    <a:pt x="207" y="3292"/>
                    <a:pt x="245" y="3387"/>
                    <a:pt x="292" y="3478"/>
                  </a:cubicBezTo>
                  <a:cubicBezTo>
                    <a:pt x="308" y="3520"/>
                    <a:pt x="335" y="3563"/>
                    <a:pt x="361" y="3610"/>
                  </a:cubicBezTo>
                  <a:cubicBezTo>
                    <a:pt x="388" y="3653"/>
                    <a:pt x="415" y="3695"/>
                    <a:pt x="441" y="3743"/>
                  </a:cubicBezTo>
                  <a:lnTo>
                    <a:pt x="537" y="3865"/>
                  </a:lnTo>
                  <a:lnTo>
                    <a:pt x="579" y="3934"/>
                  </a:lnTo>
                  <a:lnTo>
                    <a:pt x="632" y="3993"/>
                  </a:lnTo>
                  <a:lnTo>
                    <a:pt x="744" y="4110"/>
                  </a:lnTo>
                  <a:cubicBezTo>
                    <a:pt x="781" y="4147"/>
                    <a:pt x="824" y="4179"/>
                    <a:pt x="861" y="4216"/>
                  </a:cubicBezTo>
                  <a:cubicBezTo>
                    <a:pt x="940" y="4285"/>
                    <a:pt x="1025" y="4349"/>
                    <a:pt x="1116" y="4407"/>
                  </a:cubicBezTo>
                  <a:cubicBezTo>
                    <a:pt x="1291" y="4519"/>
                    <a:pt x="1482" y="4609"/>
                    <a:pt x="1684" y="4678"/>
                  </a:cubicBezTo>
                  <a:cubicBezTo>
                    <a:pt x="1875" y="4742"/>
                    <a:pt x="2077" y="4790"/>
                    <a:pt x="2279" y="4811"/>
                  </a:cubicBezTo>
                  <a:lnTo>
                    <a:pt x="2428" y="4822"/>
                  </a:lnTo>
                  <a:cubicBezTo>
                    <a:pt x="2476" y="4827"/>
                    <a:pt x="2523" y="4827"/>
                    <a:pt x="2571" y="4827"/>
                  </a:cubicBezTo>
                  <a:lnTo>
                    <a:pt x="2715" y="4827"/>
                  </a:lnTo>
                  <a:cubicBezTo>
                    <a:pt x="2725" y="4830"/>
                    <a:pt x="2737" y="4831"/>
                    <a:pt x="2749" y="4831"/>
                  </a:cubicBezTo>
                  <a:cubicBezTo>
                    <a:pt x="2761" y="4831"/>
                    <a:pt x="2773" y="4830"/>
                    <a:pt x="2784" y="4827"/>
                  </a:cubicBezTo>
                  <a:lnTo>
                    <a:pt x="2847" y="4822"/>
                  </a:lnTo>
                  <a:cubicBezTo>
                    <a:pt x="2911" y="4816"/>
                    <a:pt x="2980" y="4816"/>
                    <a:pt x="3044" y="4800"/>
                  </a:cubicBezTo>
                  <a:lnTo>
                    <a:pt x="3209" y="4774"/>
                  </a:lnTo>
                  <a:cubicBezTo>
                    <a:pt x="3315" y="4753"/>
                    <a:pt x="3395" y="4726"/>
                    <a:pt x="3448" y="4710"/>
                  </a:cubicBezTo>
                  <a:cubicBezTo>
                    <a:pt x="3618" y="4662"/>
                    <a:pt x="3777" y="4588"/>
                    <a:pt x="3921" y="4487"/>
                  </a:cubicBezTo>
                  <a:cubicBezTo>
                    <a:pt x="3984" y="4439"/>
                    <a:pt x="4043" y="4391"/>
                    <a:pt x="4101" y="4338"/>
                  </a:cubicBezTo>
                  <a:cubicBezTo>
                    <a:pt x="4154" y="4290"/>
                    <a:pt x="4207" y="4221"/>
                    <a:pt x="4261" y="4158"/>
                  </a:cubicBezTo>
                  <a:lnTo>
                    <a:pt x="4261" y="4158"/>
                  </a:lnTo>
                  <a:cubicBezTo>
                    <a:pt x="4181" y="4189"/>
                    <a:pt x="4106" y="4221"/>
                    <a:pt x="4043" y="4248"/>
                  </a:cubicBezTo>
                  <a:cubicBezTo>
                    <a:pt x="3974" y="4274"/>
                    <a:pt x="3899" y="4290"/>
                    <a:pt x="3836" y="4317"/>
                  </a:cubicBezTo>
                  <a:cubicBezTo>
                    <a:pt x="3766" y="4344"/>
                    <a:pt x="3697" y="4359"/>
                    <a:pt x="3623" y="4386"/>
                  </a:cubicBezTo>
                  <a:cubicBezTo>
                    <a:pt x="3549" y="4418"/>
                    <a:pt x="3469" y="4439"/>
                    <a:pt x="3373" y="4466"/>
                  </a:cubicBezTo>
                  <a:cubicBezTo>
                    <a:pt x="3326" y="4476"/>
                    <a:pt x="3251" y="4498"/>
                    <a:pt x="3161" y="4519"/>
                  </a:cubicBezTo>
                  <a:lnTo>
                    <a:pt x="3002" y="4545"/>
                  </a:lnTo>
                  <a:cubicBezTo>
                    <a:pt x="2948" y="4556"/>
                    <a:pt x="2890" y="4556"/>
                    <a:pt x="2826" y="4561"/>
                  </a:cubicBezTo>
                  <a:lnTo>
                    <a:pt x="2773" y="4567"/>
                  </a:lnTo>
                  <a:cubicBezTo>
                    <a:pt x="2760" y="4569"/>
                    <a:pt x="2748" y="4571"/>
                    <a:pt x="2737" y="4571"/>
                  </a:cubicBezTo>
                  <a:cubicBezTo>
                    <a:pt x="2725" y="4571"/>
                    <a:pt x="2715" y="4569"/>
                    <a:pt x="2704" y="4567"/>
                  </a:cubicBezTo>
                  <a:lnTo>
                    <a:pt x="2571" y="4567"/>
                  </a:lnTo>
                  <a:cubicBezTo>
                    <a:pt x="2529" y="4567"/>
                    <a:pt x="2481" y="4567"/>
                    <a:pt x="2438" y="4561"/>
                  </a:cubicBezTo>
                  <a:lnTo>
                    <a:pt x="2306" y="4551"/>
                  </a:lnTo>
                  <a:cubicBezTo>
                    <a:pt x="2120" y="4529"/>
                    <a:pt x="1939" y="4487"/>
                    <a:pt x="1769" y="4429"/>
                  </a:cubicBezTo>
                  <a:cubicBezTo>
                    <a:pt x="1589" y="4370"/>
                    <a:pt x="1419" y="4285"/>
                    <a:pt x="1259" y="4184"/>
                  </a:cubicBezTo>
                  <a:cubicBezTo>
                    <a:pt x="1180" y="4131"/>
                    <a:pt x="1100" y="4073"/>
                    <a:pt x="1031" y="4014"/>
                  </a:cubicBezTo>
                  <a:cubicBezTo>
                    <a:pt x="994" y="3982"/>
                    <a:pt x="956" y="3950"/>
                    <a:pt x="925" y="3919"/>
                  </a:cubicBezTo>
                  <a:lnTo>
                    <a:pt x="829" y="3818"/>
                  </a:lnTo>
                  <a:lnTo>
                    <a:pt x="781" y="3765"/>
                  </a:lnTo>
                  <a:lnTo>
                    <a:pt x="739" y="3706"/>
                  </a:lnTo>
                  <a:cubicBezTo>
                    <a:pt x="712" y="3669"/>
                    <a:pt x="685" y="3632"/>
                    <a:pt x="659" y="3595"/>
                  </a:cubicBezTo>
                  <a:cubicBezTo>
                    <a:pt x="632" y="3557"/>
                    <a:pt x="611" y="3515"/>
                    <a:pt x="590" y="3478"/>
                  </a:cubicBezTo>
                  <a:cubicBezTo>
                    <a:pt x="563" y="3440"/>
                    <a:pt x="542" y="3398"/>
                    <a:pt x="521" y="3355"/>
                  </a:cubicBezTo>
                  <a:cubicBezTo>
                    <a:pt x="478" y="3276"/>
                    <a:pt x="446" y="3196"/>
                    <a:pt x="415" y="3111"/>
                  </a:cubicBezTo>
                  <a:cubicBezTo>
                    <a:pt x="404" y="3069"/>
                    <a:pt x="388" y="3026"/>
                    <a:pt x="377" y="2984"/>
                  </a:cubicBezTo>
                  <a:lnTo>
                    <a:pt x="346" y="2861"/>
                  </a:lnTo>
                  <a:cubicBezTo>
                    <a:pt x="271" y="2564"/>
                    <a:pt x="261" y="2251"/>
                    <a:pt x="303" y="1948"/>
                  </a:cubicBezTo>
                  <a:cubicBezTo>
                    <a:pt x="308" y="1879"/>
                    <a:pt x="330" y="1820"/>
                    <a:pt x="340" y="1762"/>
                  </a:cubicBezTo>
                  <a:cubicBezTo>
                    <a:pt x="351" y="1703"/>
                    <a:pt x="367" y="1650"/>
                    <a:pt x="388" y="1597"/>
                  </a:cubicBezTo>
                  <a:cubicBezTo>
                    <a:pt x="415" y="1507"/>
                    <a:pt x="446" y="1422"/>
                    <a:pt x="484" y="1342"/>
                  </a:cubicBezTo>
                  <a:cubicBezTo>
                    <a:pt x="494" y="1321"/>
                    <a:pt x="500" y="1305"/>
                    <a:pt x="505" y="1294"/>
                  </a:cubicBezTo>
                  <a:cubicBezTo>
                    <a:pt x="516" y="1278"/>
                    <a:pt x="521" y="1263"/>
                    <a:pt x="531" y="1252"/>
                  </a:cubicBezTo>
                  <a:lnTo>
                    <a:pt x="569" y="1183"/>
                  </a:lnTo>
                  <a:lnTo>
                    <a:pt x="595" y="1130"/>
                  </a:lnTo>
                  <a:cubicBezTo>
                    <a:pt x="606" y="1114"/>
                    <a:pt x="616" y="1098"/>
                    <a:pt x="632" y="1082"/>
                  </a:cubicBezTo>
                  <a:lnTo>
                    <a:pt x="733" y="938"/>
                  </a:lnTo>
                  <a:cubicBezTo>
                    <a:pt x="755" y="912"/>
                    <a:pt x="786" y="880"/>
                    <a:pt x="818" y="848"/>
                  </a:cubicBezTo>
                  <a:cubicBezTo>
                    <a:pt x="850" y="811"/>
                    <a:pt x="882" y="774"/>
                    <a:pt x="919" y="742"/>
                  </a:cubicBezTo>
                  <a:cubicBezTo>
                    <a:pt x="1004" y="662"/>
                    <a:pt x="1100" y="593"/>
                    <a:pt x="1201" y="529"/>
                  </a:cubicBezTo>
                  <a:cubicBezTo>
                    <a:pt x="1466" y="381"/>
                    <a:pt x="1759" y="285"/>
                    <a:pt x="2067" y="264"/>
                  </a:cubicBezTo>
                  <a:cubicBezTo>
                    <a:pt x="2132" y="258"/>
                    <a:pt x="2198" y="255"/>
                    <a:pt x="2264" y="255"/>
                  </a:cubicBezTo>
                  <a:cubicBezTo>
                    <a:pt x="2373" y="255"/>
                    <a:pt x="2483" y="263"/>
                    <a:pt x="2593" y="280"/>
                  </a:cubicBezTo>
                  <a:cubicBezTo>
                    <a:pt x="2773" y="306"/>
                    <a:pt x="2954" y="359"/>
                    <a:pt x="3124" y="434"/>
                  </a:cubicBezTo>
                  <a:cubicBezTo>
                    <a:pt x="3469" y="577"/>
                    <a:pt x="3761" y="832"/>
                    <a:pt x="3952" y="1156"/>
                  </a:cubicBezTo>
                  <a:cubicBezTo>
                    <a:pt x="4122" y="1470"/>
                    <a:pt x="4223" y="1820"/>
                    <a:pt x="4245" y="2182"/>
                  </a:cubicBezTo>
                  <a:cubicBezTo>
                    <a:pt x="4255" y="2261"/>
                    <a:pt x="4255" y="2346"/>
                    <a:pt x="4261" y="2426"/>
                  </a:cubicBezTo>
                  <a:lnTo>
                    <a:pt x="4261" y="2548"/>
                  </a:lnTo>
                  <a:lnTo>
                    <a:pt x="4261" y="2606"/>
                  </a:lnTo>
                  <a:lnTo>
                    <a:pt x="4261" y="2654"/>
                  </a:lnTo>
                  <a:cubicBezTo>
                    <a:pt x="4261" y="2713"/>
                    <a:pt x="4250" y="2766"/>
                    <a:pt x="4250" y="2814"/>
                  </a:cubicBezTo>
                  <a:cubicBezTo>
                    <a:pt x="4239" y="2909"/>
                    <a:pt x="4234" y="2989"/>
                    <a:pt x="4223" y="3042"/>
                  </a:cubicBezTo>
                  <a:cubicBezTo>
                    <a:pt x="4202" y="3233"/>
                    <a:pt x="4181" y="3382"/>
                    <a:pt x="4165" y="3525"/>
                  </a:cubicBezTo>
                  <a:cubicBezTo>
                    <a:pt x="4149" y="3669"/>
                    <a:pt x="4144" y="3812"/>
                    <a:pt x="4122" y="3988"/>
                  </a:cubicBezTo>
                  <a:cubicBezTo>
                    <a:pt x="4218" y="3860"/>
                    <a:pt x="4292" y="3722"/>
                    <a:pt x="4356" y="3579"/>
                  </a:cubicBezTo>
                  <a:cubicBezTo>
                    <a:pt x="4420" y="3419"/>
                    <a:pt x="4468" y="3249"/>
                    <a:pt x="4489" y="3079"/>
                  </a:cubicBezTo>
                  <a:cubicBezTo>
                    <a:pt x="4494" y="3026"/>
                    <a:pt x="4505" y="2941"/>
                    <a:pt x="4515" y="2840"/>
                  </a:cubicBezTo>
                  <a:cubicBezTo>
                    <a:pt x="4521" y="2787"/>
                    <a:pt x="4521" y="2729"/>
                    <a:pt x="4526" y="2670"/>
                  </a:cubicBezTo>
                  <a:lnTo>
                    <a:pt x="4526" y="2617"/>
                  </a:lnTo>
                  <a:lnTo>
                    <a:pt x="4526" y="2559"/>
                  </a:lnTo>
                  <a:lnTo>
                    <a:pt x="4526" y="2426"/>
                  </a:lnTo>
                  <a:cubicBezTo>
                    <a:pt x="4526" y="2341"/>
                    <a:pt x="4521" y="2251"/>
                    <a:pt x="4510" y="2160"/>
                  </a:cubicBezTo>
                  <a:cubicBezTo>
                    <a:pt x="4484" y="1767"/>
                    <a:pt x="4372" y="1379"/>
                    <a:pt x="4181" y="1029"/>
                  </a:cubicBezTo>
                  <a:cubicBezTo>
                    <a:pt x="4075" y="843"/>
                    <a:pt x="3936" y="678"/>
                    <a:pt x="3772" y="535"/>
                  </a:cubicBezTo>
                  <a:cubicBezTo>
                    <a:pt x="3612" y="397"/>
                    <a:pt x="3427" y="285"/>
                    <a:pt x="3230" y="200"/>
                  </a:cubicBezTo>
                  <a:cubicBezTo>
                    <a:pt x="3039" y="115"/>
                    <a:pt x="2837" y="57"/>
                    <a:pt x="2635" y="30"/>
                  </a:cubicBezTo>
                  <a:cubicBezTo>
                    <a:pt x="2509" y="10"/>
                    <a:pt x="2383" y="0"/>
                    <a:pt x="2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7334075" y="1802975"/>
              <a:ext cx="332950" cy="190625"/>
            </a:xfrm>
            <a:custGeom>
              <a:avLst/>
              <a:gdLst/>
              <a:ahLst/>
              <a:cxnLst/>
              <a:rect l="l" t="t" r="r" b="b"/>
              <a:pathLst>
                <a:path w="13318" h="7625" extrusionOk="0">
                  <a:moveTo>
                    <a:pt x="8298" y="254"/>
                  </a:moveTo>
                  <a:cubicBezTo>
                    <a:pt x="8468" y="254"/>
                    <a:pt x="8639" y="270"/>
                    <a:pt x="8808" y="302"/>
                  </a:cubicBezTo>
                  <a:cubicBezTo>
                    <a:pt x="8988" y="328"/>
                    <a:pt x="9163" y="376"/>
                    <a:pt x="9339" y="435"/>
                  </a:cubicBezTo>
                  <a:cubicBezTo>
                    <a:pt x="9482" y="477"/>
                    <a:pt x="9594" y="525"/>
                    <a:pt x="9679" y="562"/>
                  </a:cubicBezTo>
                  <a:lnTo>
                    <a:pt x="9859" y="642"/>
                  </a:lnTo>
                  <a:lnTo>
                    <a:pt x="9918" y="674"/>
                  </a:lnTo>
                  <a:lnTo>
                    <a:pt x="9966" y="695"/>
                  </a:lnTo>
                  <a:cubicBezTo>
                    <a:pt x="9997" y="711"/>
                    <a:pt x="10045" y="737"/>
                    <a:pt x="10104" y="769"/>
                  </a:cubicBezTo>
                  <a:cubicBezTo>
                    <a:pt x="10284" y="870"/>
                    <a:pt x="10454" y="976"/>
                    <a:pt x="10624" y="1093"/>
                  </a:cubicBezTo>
                  <a:cubicBezTo>
                    <a:pt x="11225" y="1518"/>
                    <a:pt x="11777" y="2012"/>
                    <a:pt x="12271" y="2565"/>
                  </a:cubicBezTo>
                  <a:cubicBezTo>
                    <a:pt x="12563" y="2915"/>
                    <a:pt x="12845" y="3335"/>
                    <a:pt x="12983" y="3840"/>
                  </a:cubicBezTo>
                  <a:cubicBezTo>
                    <a:pt x="13015" y="3962"/>
                    <a:pt x="13036" y="4089"/>
                    <a:pt x="13047" y="4222"/>
                  </a:cubicBezTo>
                  <a:cubicBezTo>
                    <a:pt x="13057" y="4355"/>
                    <a:pt x="13057" y="4488"/>
                    <a:pt x="13041" y="4621"/>
                  </a:cubicBezTo>
                  <a:cubicBezTo>
                    <a:pt x="13025" y="4753"/>
                    <a:pt x="12999" y="4891"/>
                    <a:pt x="12956" y="5019"/>
                  </a:cubicBezTo>
                  <a:cubicBezTo>
                    <a:pt x="12914" y="5152"/>
                    <a:pt x="12850" y="5274"/>
                    <a:pt x="12776" y="5391"/>
                  </a:cubicBezTo>
                  <a:cubicBezTo>
                    <a:pt x="12627" y="5630"/>
                    <a:pt x="12404" y="5816"/>
                    <a:pt x="12144" y="5922"/>
                  </a:cubicBezTo>
                  <a:cubicBezTo>
                    <a:pt x="11857" y="6028"/>
                    <a:pt x="11554" y="6087"/>
                    <a:pt x="11251" y="6097"/>
                  </a:cubicBezTo>
                  <a:cubicBezTo>
                    <a:pt x="10826" y="6126"/>
                    <a:pt x="10392" y="6156"/>
                    <a:pt x="9957" y="6156"/>
                  </a:cubicBezTo>
                  <a:cubicBezTo>
                    <a:pt x="9740" y="6156"/>
                    <a:pt x="9523" y="6149"/>
                    <a:pt x="9307" y="6129"/>
                  </a:cubicBezTo>
                  <a:cubicBezTo>
                    <a:pt x="8983" y="6097"/>
                    <a:pt x="8664" y="6039"/>
                    <a:pt x="8351" y="5943"/>
                  </a:cubicBezTo>
                  <a:cubicBezTo>
                    <a:pt x="8043" y="5842"/>
                    <a:pt x="7750" y="5699"/>
                    <a:pt x="7490" y="5513"/>
                  </a:cubicBezTo>
                  <a:cubicBezTo>
                    <a:pt x="7398" y="5450"/>
                    <a:pt x="7311" y="5380"/>
                    <a:pt x="7229" y="5304"/>
                  </a:cubicBezTo>
                  <a:lnTo>
                    <a:pt x="7229" y="5304"/>
                  </a:lnTo>
                  <a:cubicBezTo>
                    <a:pt x="7225" y="5273"/>
                    <a:pt x="7220" y="5241"/>
                    <a:pt x="7214" y="5210"/>
                  </a:cubicBezTo>
                  <a:cubicBezTo>
                    <a:pt x="7177" y="5030"/>
                    <a:pt x="7092" y="4860"/>
                    <a:pt x="6970" y="4721"/>
                  </a:cubicBezTo>
                  <a:cubicBezTo>
                    <a:pt x="6886" y="4634"/>
                    <a:pt x="6784" y="4564"/>
                    <a:pt x="6672" y="4519"/>
                  </a:cubicBezTo>
                  <a:lnTo>
                    <a:pt x="6672" y="4519"/>
                  </a:lnTo>
                  <a:lnTo>
                    <a:pt x="6646" y="4461"/>
                  </a:lnTo>
                  <a:lnTo>
                    <a:pt x="6619" y="4403"/>
                  </a:lnTo>
                  <a:cubicBezTo>
                    <a:pt x="6619" y="4397"/>
                    <a:pt x="6619" y="4392"/>
                    <a:pt x="6614" y="4392"/>
                  </a:cubicBezTo>
                  <a:lnTo>
                    <a:pt x="6603" y="4397"/>
                  </a:lnTo>
                  <a:lnTo>
                    <a:pt x="6577" y="4419"/>
                  </a:lnTo>
                  <a:lnTo>
                    <a:pt x="6364" y="4557"/>
                  </a:lnTo>
                  <a:lnTo>
                    <a:pt x="5955" y="4844"/>
                  </a:lnTo>
                  <a:lnTo>
                    <a:pt x="5541" y="5115"/>
                  </a:lnTo>
                  <a:lnTo>
                    <a:pt x="5333" y="5247"/>
                  </a:lnTo>
                  <a:cubicBezTo>
                    <a:pt x="5259" y="5290"/>
                    <a:pt x="5185" y="5343"/>
                    <a:pt x="5121" y="5401"/>
                  </a:cubicBezTo>
                  <a:cubicBezTo>
                    <a:pt x="5079" y="5439"/>
                    <a:pt x="5047" y="5476"/>
                    <a:pt x="5020" y="5524"/>
                  </a:cubicBezTo>
                  <a:cubicBezTo>
                    <a:pt x="5013" y="5535"/>
                    <a:pt x="5006" y="5546"/>
                    <a:pt x="4999" y="5558"/>
                  </a:cubicBezTo>
                  <a:lnTo>
                    <a:pt x="4999" y="5558"/>
                  </a:lnTo>
                  <a:cubicBezTo>
                    <a:pt x="4980" y="5562"/>
                    <a:pt x="4960" y="5567"/>
                    <a:pt x="4940" y="5571"/>
                  </a:cubicBezTo>
                  <a:cubicBezTo>
                    <a:pt x="4797" y="5609"/>
                    <a:pt x="4654" y="5656"/>
                    <a:pt x="4468" y="5709"/>
                  </a:cubicBezTo>
                  <a:cubicBezTo>
                    <a:pt x="4430" y="5725"/>
                    <a:pt x="4383" y="5736"/>
                    <a:pt x="4319" y="5752"/>
                  </a:cubicBezTo>
                  <a:cubicBezTo>
                    <a:pt x="4255" y="5768"/>
                    <a:pt x="4186" y="5794"/>
                    <a:pt x="4101" y="5805"/>
                  </a:cubicBezTo>
                  <a:lnTo>
                    <a:pt x="3974" y="5832"/>
                  </a:lnTo>
                  <a:lnTo>
                    <a:pt x="3942" y="5842"/>
                  </a:lnTo>
                  <a:lnTo>
                    <a:pt x="3889" y="5842"/>
                  </a:lnTo>
                  <a:cubicBezTo>
                    <a:pt x="3788" y="5858"/>
                    <a:pt x="3687" y="5879"/>
                    <a:pt x="3581" y="5885"/>
                  </a:cubicBezTo>
                  <a:lnTo>
                    <a:pt x="3426" y="5895"/>
                  </a:lnTo>
                  <a:lnTo>
                    <a:pt x="3272" y="5901"/>
                  </a:lnTo>
                  <a:cubicBezTo>
                    <a:pt x="3246" y="5901"/>
                    <a:pt x="3219" y="5902"/>
                    <a:pt x="3192" y="5902"/>
                  </a:cubicBezTo>
                  <a:cubicBezTo>
                    <a:pt x="2794" y="5902"/>
                    <a:pt x="2397" y="5828"/>
                    <a:pt x="2024" y="5694"/>
                  </a:cubicBezTo>
                  <a:cubicBezTo>
                    <a:pt x="1822" y="5619"/>
                    <a:pt x="1631" y="5518"/>
                    <a:pt x="1450" y="5401"/>
                  </a:cubicBezTo>
                  <a:cubicBezTo>
                    <a:pt x="1275" y="5285"/>
                    <a:pt x="1116" y="5141"/>
                    <a:pt x="972" y="4976"/>
                  </a:cubicBezTo>
                  <a:cubicBezTo>
                    <a:pt x="685" y="4652"/>
                    <a:pt x="484" y="4270"/>
                    <a:pt x="377" y="3850"/>
                  </a:cubicBezTo>
                  <a:cubicBezTo>
                    <a:pt x="266" y="3447"/>
                    <a:pt x="271" y="3016"/>
                    <a:pt x="393" y="2618"/>
                  </a:cubicBezTo>
                  <a:cubicBezTo>
                    <a:pt x="452" y="2421"/>
                    <a:pt x="542" y="2241"/>
                    <a:pt x="664" y="2081"/>
                  </a:cubicBezTo>
                  <a:cubicBezTo>
                    <a:pt x="781" y="1917"/>
                    <a:pt x="919" y="1768"/>
                    <a:pt x="1068" y="1640"/>
                  </a:cubicBezTo>
                  <a:cubicBezTo>
                    <a:pt x="1217" y="1508"/>
                    <a:pt x="1376" y="1385"/>
                    <a:pt x="1541" y="1274"/>
                  </a:cubicBezTo>
                  <a:cubicBezTo>
                    <a:pt x="1700" y="1157"/>
                    <a:pt x="1859" y="1051"/>
                    <a:pt x="2024" y="955"/>
                  </a:cubicBezTo>
                  <a:cubicBezTo>
                    <a:pt x="2327" y="769"/>
                    <a:pt x="2656" y="621"/>
                    <a:pt x="2996" y="514"/>
                  </a:cubicBezTo>
                  <a:cubicBezTo>
                    <a:pt x="3145" y="466"/>
                    <a:pt x="3304" y="429"/>
                    <a:pt x="3464" y="408"/>
                  </a:cubicBezTo>
                  <a:cubicBezTo>
                    <a:pt x="3587" y="390"/>
                    <a:pt x="3710" y="380"/>
                    <a:pt x="3833" y="380"/>
                  </a:cubicBezTo>
                  <a:cubicBezTo>
                    <a:pt x="3859" y="380"/>
                    <a:pt x="3884" y="381"/>
                    <a:pt x="3910" y="381"/>
                  </a:cubicBezTo>
                  <a:cubicBezTo>
                    <a:pt x="4170" y="392"/>
                    <a:pt x="4425" y="445"/>
                    <a:pt x="4664" y="546"/>
                  </a:cubicBezTo>
                  <a:cubicBezTo>
                    <a:pt x="4855" y="626"/>
                    <a:pt x="5031" y="727"/>
                    <a:pt x="5190" y="860"/>
                  </a:cubicBezTo>
                  <a:lnTo>
                    <a:pt x="5264" y="923"/>
                  </a:lnTo>
                  <a:cubicBezTo>
                    <a:pt x="5291" y="950"/>
                    <a:pt x="5312" y="971"/>
                    <a:pt x="5333" y="998"/>
                  </a:cubicBezTo>
                  <a:cubicBezTo>
                    <a:pt x="5381" y="1045"/>
                    <a:pt x="5424" y="1093"/>
                    <a:pt x="5461" y="1146"/>
                  </a:cubicBezTo>
                  <a:cubicBezTo>
                    <a:pt x="5482" y="1173"/>
                    <a:pt x="5498" y="1200"/>
                    <a:pt x="5514" y="1226"/>
                  </a:cubicBezTo>
                  <a:cubicBezTo>
                    <a:pt x="5535" y="1253"/>
                    <a:pt x="5551" y="1279"/>
                    <a:pt x="5567" y="1306"/>
                  </a:cubicBezTo>
                  <a:lnTo>
                    <a:pt x="5610" y="1385"/>
                  </a:lnTo>
                  <a:lnTo>
                    <a:pt x="5620" y="1407"/>
                  </a:lnTo>
                  <a:lnTo>
                    <a:pt x="5620" y="1412"/>
                  </a:lnTo>
                  <a:cubicBezTo>
                    <a:pt x="5620" y="1417"/>
                    <a:pt x="5620" y="1423"/>
                    <a:pt x="5620" y="1423"/>
                  </a:cubicBezTo>
                  <a:lnTo>
                    <a:pt x="5631" y="1449"/>
                  </a:lnTo>
                  <a:lnTo>
                    <a:pt x="5663" y="1555"/>
                  </a:lnTo>
                  <a:cubicBezTo>
                    <a:pt x="5684" y="1619"/>
                    <a:pt x="5705" y="1688"/>
                    <a:pt x="5732" y="1757"/>
                  </a:cubicBezTo>
                  <a:cubicBezTo>
                    <a:pt x="5753" y="1821"/>
                    <a:pt x="5769" y="1895"/>
                    <a:pt x="5785" y="1959"/>
                  </a:cubicBezTo>
                  <a:lnTo>
                    <a:pt x="5812" y="2065"/>
                  </a:lnTo>
                  <a:lnTo>
                    <a:pt x="5812" y="2076"/>
                  </a:lnTo>
                  <a:lnTo>
                    <a:pt x="5817" y="2065"/>
                  </a:lnTo>
                  <a:lnTo>
                    <a:pt x="5828" y="2039"/>
                  </a:lnTo>
                  <a:lnTo>
                    <a:pt x="5849" y="1991"/>
                  </a:lnTo>
                  <a:cubicBezTo>
                    <a:pt x="5870" y="1927"/>
                    <a:pt x="5897" y="1864"/>
                    <a:pt x="5923" y="1805"/>
                  </a:cubicBezTo>
                  <a:cubicBezTo>
                    <a:pt x="5950" y="1741"/>
                    <a:pt x="5971" y="1678"/>
                    <a:pt x="5998" y="1619"/>
                  </a:cubicBezTo>
                  <a:lnTo>
                    <a:pt x="6035" y="1524"/>
                  </a:lnTo>
                  <a:lnTo>
                    <a:pt x="6082" y="1439"/>
                  </a:lnTo>
                  <a:lnTo>
                    <a:pt x="6125" y="1359"/>
                  </a:lnTo>
                  <a:cubicBezTo>
                    <a:pt x="6136" y="1338"/>
                    <a:pt x="6152" y="1316"/>
                    <a:pt x="6167" y="1290"/>
                  </a:cubicBezTo>
                  <a:lnTo>
                    <a:pt x="6215" y="1226"/>
                  </a:lnTo>
                  <a:cubicBezTo>
                    <a:pt x="6231" y="1200"/>
                    <a:pt x="6247" y="1178"/>
                    <a:pt x="6268" y="1157"/>
                  </a:cubicBezTo>
                  <a:lnTo>
                    <a:pt x="6375" y="1035"/>
                  </a:lnTo>
                  <a:lnTo>
                    <a:pt x="6486" y="923"/>
                  </a:lnTo>
                  <a:cubicBezTo>
                    <a:pt x="6523" y="886"/>
                    <a:pt x="6566" y="854"/>
                    <a:pt x="6608" y="822"/>
                  </a:cubicBezTo>
                  <a:lnTo>
                    <a:pt x="6667" y="775"/>
                  </a:lnTo>
                  <a:cubicBezTo>
                    <a:pt x="6688" y="759"/>
                    <a:pt x="6709" y="748"/>
                    <a:pt x="6731" y="732"/>
                  </a:cubicBezTo>
                  <a:cubicBezTo>
                    <a:pt x="6768" y="706"/>
                    <a:pt x="6810" y="674"/>
                    <a:pt x="6853" y="652"/>
                  </a:cubicBezTo>
                  <a:cubicBezTo>
                    <a:pt x="6938" y="605"/>
                    <a:pt x="7017" y="551"/>
                    <a:pt x="7102" y="520"/>
                  </a:cubicBezTo>
                  <a:cubicBezTo>
                    <a:pt x="7405" y="376"/>
                    <a:pt x="7724" y="291"/>
                    <a:pt x="8053" y="265"/>
                  </a:cubicBezTo>
                  <a:cubicBezTo>
                    <a:pt x="8134" y="258"/>
                    <a:pt x="8216" y="254"/>
                    <a:pt x="8298" y="254"/>
                  </a:cubicBezTo>
                  <a:close/>
                  <a:moveTo>
                    <a:pt x="6513" y="4785"/>
                  </a:moveTo>
                  <a:lnTo>
                    <a:pt x="6513" y="4796"/>
                  </a:lnTo>
                  <a:lnTo>
                    <a:pt x="6513" y="4801"/>
                  </a:lnTo>
                  <a:lnTo>
                    <a:pt x="6545" y="4860"/>
                  </a:lnTo>
                  <a:cubicBezTo>
                    <a:pt x="6566" y="4897"/>
                    <a:pt x="6587" y="4939"/>
                    <a:pt x="6614" y="4976"/>
                  </a:cubicBezTo>
                  <a:cubicBezTo>
                    <a:pt x="6704" y="5125"/>
                    <a:pt x="6816" y="5263"/>
                    <a:pt x="6938" y="5391"/>
                  </a:cubicBezTo>
                  <a:cubicBezTo>
                    <a:pt x="6952" y="5406"/>
                    <a:pt x="6967" y="5421"/>
                    <a:pt x="6982" y="5436"/>
                  </a:cubicBezTo>
                  <a:lnTo>
                    <a:pt x="6982" y="5436"/>
                  </a:lnTo>
                  <a:cubicBezTo>
                    <a:pt x="6983" y="5451"/>
                    <a:pt x="6984" y="5466"/>
                    <a:pt x="6986" y="5481"/>
                  </a:cubicBezTo>
                  <a:lnTo>
                    <a:pt x="6986" y="5630"/>
                  </a:lnTo>
                  <a:lnTo>
                    <a:pt x="6986" y="5678"/>
                  </a:lnTo>
                  <a:cubicBezTo>
                    <a:pt x="6986" y="5704"/>
                    <a:pt x="6975" y="5736"/>
                    <a:pt x="6975" y="5768"/>
                  </a:cubicBezTo>
                  <a:cubicBezTo>
                    <a:pt x="6970" y="5800"/>
                    <a:pt x="6964" y="5826"/>
                    <a:pt x="6954" y="5858"/>
                  </a:cubicBezTo>
                  <a:cubicBezTo>
                    <a:pt x="6948" y="5890"/>
                    <a:pt x="6943" y="5917"/>
                    <a:pt x="6932" y="5949"/>
                  </a:cubicBezTo>
                  <a:cubicBezTo>
                    <a:pt x="6895" y="6071"/>
                    <a:pt x="6842" y="6188"/>
                    <a:pt x="6778" y="6304"/>
                  </a:cubicBezTo>
                  <a:cubicBezTo>
                    <a:pt x="6640" y="6543"/>
                    <a:pt x="6470" y="6761"/>
                    <a:pt x="6274" y="6963"/>
                  </a:cubicBezTo>
                  <a:cubicBezTo>
                    <a:pt x="6221" y="7011"/>
                    <a:pt x="6173" y="7064"/>
                    <a:pt x="6120" y="7117"/>
                  </a:cubicBezTo>
                  <a:lnTo>
                    <a:pt x="5966" y="7266"/>
                  </a:lnTo>
                  <a:lnTo>
                    <a:pt x="5897" y="7197"/>
                  </a:lnTo>
                  <a:cubicBezTo>
                    <a:pt x="5875" y="7170"/>
                    <a:pt x="5849" y="7144"/>
                    <a:pt x="5828" y="7117"/>
                  </a:cubicBezTo>
                  <a:cubicBezTo>
                    <a:pt x="5631" y="6889"/>
                    <a:pt x="5477" y="6628"/>
                    <a:pt x="5360" y="6352"/>
                  </a:cubicBezTo>
                  <a:cubicBezTo>
                    <a:pt x="5302" y="6214"/>
                    <a:pt x="5259" y="6065"/>
                    <a:pt x="5222" y="5917"/>
                  </a:cubicBezTo>
                  <a:cubicBezTo>
                    <a:pt x="5206" y="5858"/>
                    <a:pt x="5206" y="5794"/>
                    <a:pt x="5211" y="5731"/>
                  </a:cubicBezTo>
                  <a:cubicBezTo>
                    <a:pt x="5222" y="5678"/>
                    <a:pt x="5254" y="5630"/>
                    <a:pt x="5296" y="5598"/>
                  </a:cubicBezTo>
                  <a:cubicBezTo>
                    <a:pt x="5355" y="5550"/>
                    <a:pt x="5413" y="5502"/>
                    <a:pt x="5477" y="5465"/>
                  </a:cubicBezTo>
                  <a:lnTo>
                    <a:pt x="5684" y="5332"/>
                  </a:lnTo>
                  <a:lnTo>
                    <a:pt x="6098" y="5061"/>
                  </a:lnTo>
                  <a:lnTo>
                    <a:pt x="6513" y="4785"/>
                  </a:lnTo>
                  <a:close/>
                  <a:moveTo>
                    <a:pt x="8317" y="1"/>
                  </a:moveTo>
                  <a:cubicBezTo>
                    <a:pt x="8221" y="1"/>
                    <a:pt x="8126" y="6"/>
                    <a:pt x="8032" y="15"/>
                  </a:cubicBezTo>
                  <a:cubicBezTo>
                    <a:pt x="7671" y="47"/>
                    <a:pt x="7320" y="137"/>
                    <a:pt x="6996" y="291"/>
                  </a:cubicBezTo>
                  <a:cubicBezTo>
                    <a:pt x="6901" y="334"/>
                    <a:pt x="6810" y="381"/>
                    <a:pt x="6720" y="435"/>
                  </a:cubicBezTo>
                  <a:cubicBezTo>
                    <a:pt x="6672" y="461"/>
                    <a:pt x="6630" y="493"/>
                    <a:pt x="6582" y="525"/>
                  </a:cubicBezTo>
                  <a:cubicBezTo>
                    <a:pt x="6561" y="541"/>
                    <a:pt x="6534" y="557"/>
                    <a:pt x="6513" y="573"/>
                  </a:cubicBezTo>
                  <a:lnTo>
                    <a:pt x="6449" y="626"/>
                  </a:lnTo>
                  <a:cubicBezTo>
                    <a:pt x="6401" y="658"/>
                    <a:pt x="6359" y="700"/>
                    <a:pt x="6316" y="737"/>
                  </a:cubicBezTo>
                  <a:lnTo>
                    <a:pt x="6189" y="860"/>
                  </a:lnTo>
                  <a:lnTo>
                    <a:pt x="6067" y="1003"/>
                  </a:lnTo>
                  <a:cubicBezTo>
                    <a:pt x="6045" y="1024"/>
                    <a:pt x="6024" y="1051"/>
                    <a:pt x="6008" y="1077"/>
                  </a:cubicBezTo>
                  <a:lnTo>
                    <a:pt x="5955" y="1157"/>
                  </a:lnTo>
                  <a:cubicBezTo>
                    <a:pt x="5939" y="1184"/>
                    <a:pt x="5918" y="1210"/>
                    <a:pt x="5902" y="1237"/>
                  </a:cubicBezTo>
                  <a:lnTo>
                    <a:pt x="5859" y="1322"/>
                  </a:lnTo>
                  <a:cubicBezTo>
                    <a:pt x="5861" y="1325"/>
                    <a:pt x="5861" y="1326"/>
                    <a:pt x="5861" y="1326"/>
                  </a:cubicBezTo>
                  <a:cubicBezTo>
                    <a:pt x="5859" y="1326"/>
                    <a:pt x="5819" y="1241"/>
                    <a:pt x="5790" y="1189"/>
                  </a:cubicBezTo>
                  <a:cubicBezTo>
                    <a:pt x="5774" y="1152"/>
                    <a:pt x="5753" y="1120"/>
                    <a:pt x="5732" y="1093"/>
                  </a:cubicBezTo>
                  <a:cubicBezTo>
                    <a:pt x="5711" y="1061"/>
                    <a:pt x="5695" y="1024"/>
                    <a:pt x="5668" y="998"/>
                  </a:cubicBezTo>
                  <a:cubicBezTo>
                    <a:pt x="5626" y="939"/>
                    <a:pt x="5573" y="881"/>
                    <a:pt x="5525" y="828"/>
                  </a:cubicBezTo>
                  <a:cubicBezTo>
                    <a:pt x="5498" y="801"/>
                    <a:pt x="5472" y="769"/>
                    <a:pt x="5440" y="743"/>
                  </a:cubicBezTo>
                  <a:lnTo>
                    <a:pt x="5355" y="668"/>
                  </a:lnTo>
                  <a:cubicBezTo>
                    <a:pt x="5174" y="520"/>
                    <a:pt x="4978" y="403"/>
                    <a:pt x="4765" y="318"/>
                  </a:cubicBezTo>
                  <a:cubicBezTo>
                    <a:pt x="4500" y="201"/>
                    <a:pt x="4213" y="137"/>
                    <a:pt x="3920" y="132"/>
                  </a:cubicBezTo>
                  <a:cubicBezTo>
                    <a:pt x="3883" y="131"/>
                    <a:pt x="3846" y="130"/>
                    <a:pt x="3809" y="130"/>
                  </a:cubicBezTo>
                  <a:cubicBezTo>
                    <a:pt x="3682" y="130"/>
                    <a:pt x="3554" y="138"/>
                    <a:pt x="3426" y="158"/>
                  </a:cubicBezTo>
                  <a:cubicBezTo>
                    <a:pt x="3256" y="185"/>
                    <a:pt x="3086" y="222"/>
                    <a:pt x="2917" y="275"/>
                  </a:cubicBezTo>
                  <a:cubicBezTo>
                    <a:pt x="2555" y="387"/>
                    <a:pt x="2215" y="546"/>
                    <a:pt x="1891" y="737"/>
                  </a:cubicBezTo>
                  <a:cubicBezTo>
                    <a:pt x="1721" y="838"/>
                    <a:pt x="1557" y="950"/>
                    <a:pt x="1387" y="1067"/>
                  </a:cubicBezTo>
                  <a:cubicBezTo>
                    <a:pt x="1217" y="1184"/>
                    <a:pt x="1052" y="1311"/>
                    <a:pt x="898" y="1449"/>
                  </a:cubicBezTo>
                  <a:cubicBezTo>
                    <a:pt x="733" y="1593"/>
                    <a:pt x="579" y="1757"/>
                    <a:pt x="452" y="1933"/>
                  </a:cubicBezTo>
                  <a:cubicBezTo>
                    <a:pt x="314" y="2119"/>
                    <a:pt x="213" y="2326"/>
                    <a:pt x="144" y="2543"/>
                  </a:cubicBezTo>
                  <a:cubicBezTo>
                    <a:pt x="6" y="2990"/>
                    <a:pt x="0" y="3468"/>
                    <a:pt x="122" y="3919"/>
                  </a:cubicBezTo>
                  <a:cubicBezTo>
                    <a:pt x="239" y="4376"/>
                    <a:pt x="462" y="4801"/>
                    <a:pt x="776" y="5152"/>
                  </a:cubicBezTo>
                  <a:cubicBezTo>
                    <a:pt x="930" y="5332"/>
                    <a:pt x="1110" y="5492"/>
                    <a:pt x="1307" y="5624"/>
                  </a:cubicBezTo>
                  <a:cubicBezTo>
                    <a:pt x="1504" y="5752"/>
                    <a:pt x="1711" y="5858"/>
                    <a:pt x="1934" y="5943"/>
                  </a:cubicBezTo>
                  <a:cubicBezTo>
                    <a:pt x="2334" y="6088"/>
                    <a:pt x="2762" y="6167"/>
                    <a:pt x="3191" y="6167"/>
                  </a:cubicBezTo>
                  <a:cubicBezTo>
                    <a:pt x="3218" y="6167"/>
                    <a:pt x="3245" y="6167"/>
                    <a:pt x="3272" y="6166"/>
                  </a:cubicBezTo>
                  <a:lnTo>
                    <a:pt x="3442" y="6161"/>
                  </a:lnTo>
                  <a:lnTo>
                    <a:pt x="3607" y="6145"/>
                  </a:lnTo>
                  <a:cubicBezTo>
                    <a:pt x="3719" y="6140"/>
                    <a:pt x="3825" y="6119"/>
                    <a:pt x="3936" y="6103"/>
                  </a:cubicBezTo>
                  <a:lnTo>
                    <a:pt x="3974" y="6103"/>
                  </a:lnTo>
                  <a:lnTo>
                    <a:pt x="3990" y="6097"/>
                  </a:lnTo>
                  <a:lnTo>
                    <a:pt x="4027" y="6092"/>
                  </a:lnTo>
                  <a:lnTo>
                    <a:pt x="4160" y="6060"/>
                  </a:lnTo>
                  <a:cubicBezTo>
                    <a:pt x="4245" y="6044"/>
                    <a:pt x="4319" y="6023"/>
                    <a:pt x="4388" y="6007"/>
                  </a:cubicBezTo>
                  <a:cubicBezTo>
                    <a:pt x="4452" y="5986"/>
                    <a:pt x="4505" y="5970"/>
                    <a:pt x="4547" y="5959"/>
                  </a:cubicBezTo>
                  <a:cubicBezTo>
                    <a:pt x="4687" y="5914"/>
                    <a:pt x="4819" y="5857"/>
                    <a:pt x="4947" y="5786"/>
                  </a:cubicBezTo>
                  <a:lnTo>
                    <a:pt x="4947" y="5786"/>
                  </a:lnTo>
                  <a:cubicBezTo>
                    <a:pt x="4947" y="5848"/>
                    <a:pt x="4954" y="5910"/>
                    <a:pt x="4967" y="5970"/>
                  </a:cubicBezTo>
                  <a:cubicBezTo>
                    <a:pt x="5079" y="6453"/>
                    <a:pt x="5302" y="6905"/>
                    <a:pt x="5626" y="7282"/>
                  </a:cubicBezTo>
                  <a:cubicBezTo>
                    <a:pt x="5652" y="7314"/>
                    <a:pt x="5679" y="7346"/>
                    <a:pt x="5705" y="7372"/>
                  </a:cubicBezTo>
                  <a:cubicBezTo>
                    <a:pt x="5716" y="7388"/>
                    <a:pt x="5732" y="7404"/>
                    <a:pt x="5748" y="7420"/>
                  </a:cubicBezTo>
                  <a:lnTo>
                    <a:pt x="5801" y="7473"/>
                  </a:lnTo>
                  <a:lnTo>
                    <a:pt x="5881" y="7553"/>
                  </a:lnTo>
                  <a:lnTo>
                    <a:pt x="5923" y="7590"/>
                  </a:lnTo>
                  <a:lnTo>
                    <a:pt x="5944" y="7611"/>
                  </a:lnTo>
                  <a:lnTo>
                    <a:pt x="5955" y="7622"/>
                  </a:lnTo>
                  <a:cubicBezTo>
                    <a:pt x="5955" y="7622"/>
                    <a:pt x="5957" y="7624"/>
                    <a:pt x="5959" y="7624"/>
                  </a:cubicBezTo>
                  <a:cubicBezTo>
                    <a:pt x="5960" y="7624"/>
                    <a:pt x="5960" y="7624"/>
                    <a:pt x="5960" y="7622"/>
                  </a:cubicBezTo>
                  <a:lnTo>
                    <a:pt x="6130" y="7462"/>
                  </a:lnTo>
                  <a:lnTo>
                    <a:pt x="6300" y="7298"/>
                  </a:lnTo>
                  <a:cubicBezTo>
                    <a:pt x="6353" y="7245"/>
                    <a:pt x="6407" y="7192"/>
                    <a:pt x="6460" y="7138"/>
                  </a:cubicBezTo>
                  <a:cubicBezTo>
                    <a:pt x="6667" y="6926"/>
                    <a:pt x="6853" y="6687"/>
                    <a:pt x="7001" y="6427"/>
                  </a:cubicBezTo>
                  <a:cubicBezTo>
                    <a:pt x="7076" y="6299"/>
                    <a:pt x="7134" y="6161"/>
                    <a:pt x="7177" y="6023"/>
                  </a:cubicBezTo>
                  <a:cubicBezTo>
                    <a:pt x="7187" y="5986"/>
                    <a:pt x="7198" y="5949"/>
                    <a:pt x="7203" y="5911"/>
                  </a:cubicBezTo>
                  <a:cubicBezTo>
                    <a:pt x="7214" y="5879"/>
                    <a:pt x="7219" y="5842"/>
                    <a:pt x="7225" y="5805"/>
                  </a:cubicBezTo>
                  <a:cubicBezTo>
                    <a:pt x="7230" y="5768"/>
                    <a:pt x="7241" y="5736"/>
                    <a:pt x="7241" y="5699"/>
                  </a:cubicBezTo>
                  <a:lnTo>
                    <a:pt x="7243" y="5667"/>
                  </a:lnTo>
                  <a:lnTo>
                    <a:pt x="7243" y="5667"/>
                  </a:lnTo>
                  <a:cubicBezTo>
                    <a:pt x="7274" y="5691"/>
                    <a:pt x="7305" y="5714"/>
                    <a:pt x="7336" y="5736"/>
                  </a:cubicBezTo>
                  <a:cubicBezTo>
                    <a:pt x="7623" y="5938"/>
                    <a:pt x="7942" y="6092"/>
                    <a:pt x="8271" y="6198"/>
                  </a:cubicBezTo>
                  <a:cubicBezTo>
                    <a:pt x="8600" y="6304"/>
                    <a:pt x="8940" y="6368"/>
                    <a:pt x="9286" y="6400"/>
                  </a:cubicBezTo>
                  <a:cubicBezTo>
                    <a:pt x="9513" y="6418"/>
                    <a:pt x="9740" y="6429"/>
                    <a:pt x="9969" y="6429"/>
                  </a:cubicBezTo>
                  <a:cubicBezTo>
                    <a:pt x="10078" y="6429"/>
                    <a:pt x="10186" y="6426"/>
                    <a:pt x="10295" y="6421"/>
                  </a:cubicBezTo>
                  <a:cubicBezTo>
                    <a:pt x="10624" y="6411"/>
                    <a:pt x="10948" y="6395"/>
                    <a:pt x="11272" y="6373"/>
                  </a:cubicBezTo>
                  <a:cubicBezTo>
                    <a:pt x="11607" y="6358"/>
                    <a:pt x="11931" y="6294"/>
                    <a:pt x="12244" y="6177"/>
                  </a:cubicBezTo>
                  <a:cubicBezTo>
                    <a:pt x="12553" y="6049"/>
                    <a:pt x="12818" y="5832"/>
                    <a:pt x="12999" y="5545"/>
                  </a:cubicBezTo>
                  <a:cubicBezTo>
                    <a:pt x="13084" y="5412"/>
                    <a:pt x="13153" y="5263"/>
                    <a:pt x="13201" y="5115"/>
                  </a:cubicBezTo>
                  <a:cubicBezTo>
                    <a:pt x="13254" y="4966"/>
                    <a:pt x="13286" y="4817"/>
                    <a:pt x="13302" y="4658"/>
                  </a:cubicBezTo>
                  <a:cubicBezTo>
                    <a:pt x="13318" y="4509"/>
                    <a:pt x="13318" y="4360"/>
                    <a:pt x="13312" y="4211"/>
                  </a:cubicBezTo>
                  <a:cubicBezTo>
                    <a:pt x="13296" y="4063"/>
                    <a:pt x="13275" y="3919"/>
                    <a:pt x="13238" y="3781"/>
                  </a:cubicBezTo>
                  <a:cubicBezTo>
                    <a:pt x="13084" y="3223"/>
                    <a:pt x="12781" y="2772"/>
                    <a:pt x="12468" y="2405"/>
                  </a:cubicBezTo>
                  <a:cubicBezTo>
                    <a:pt x="11963" y="1837"/>
                    <a:pt x="11395" y="1327"/>
                    <a:pt x="10773" y="886"/>
                  </a:cubicBezTo>
                  <a:cubicBezTo>
                    <a:pt x="10598" y="769"/>
                    <a:pt x="10417" y="658"/>
                    <a:pt x="10231" y="551"/>
                  </a:cubicBezTo>
                  <a:cubicBezTo>
                    <a:pt x="10167" y="514"/>
                    <a:pt x="10120" y="493"/>
                    <a:pt x="10082" y="477"/>
                  </a:cubicBezTo>
                  <a:lnTo>
                    <a:pt x="10035" y="451"/>
                  </a:lnTo>
                  <a:lnTo>
                    <a:pt x="9976" y="419"/>
                  </a:lnTo>
                  <a:lnTo>
                    <a:pt x="9780" y="334"/>
                  </a:lnTo>
                  <a:cubicBezTo>
                    <a:pt x="9689" y="296"/>
                    <a:pt x="9573" y="243"/>
                    <a:pt x="9418" y="196"/>
                  </a:cubicBezTo>
                  <a:cubicBezTo>
                    <a:pt x="9233" y="132"/>
                    <a:pt x="9041" y="84"/>
                    <a:pt x="8850" y="52"/>
                  </a:cubicBezTo>
                  <a:cubicBezTo>
                    <a:pt x="8674" y="18"/>
                    <a:pt x="8495"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7226225" y="1970000"/>
              <a:ext cx="385150" cy="212300"/>
            </a:xfrm>
            <a:custGeom>
              <a:avLst/>
              <a:gdLst/>
              <a:ahLst/>
              <a:cxnLst/>
              <a:rect l="l" t="t" r="r" b="b"/>
              <a:pathLst>
                <a:path w="15406" h="8492" extrusionOk="0">
                  <a:moveTo>
                    <a:pt x="15092" y="1"/>
                  </a:moveTo>
                  <a:lnTo>
                    <a:pt x="15092" y="1"/>
                  </a:lnTo>
                  <a:cubicBezTo>
                    <a:pt x="15130" y="144"/>
                    <a:pt x="15145" y="293"/>
                    <a:pt x="15151" y="441"/>
                  </a:cubicBezTo>
                  <a:cubicBezTo>
                    <a:pt x="15151" y="601"/>
                    <a:pt x="15145" y="755"/>
                    <a:pt x="15130" y="909"/>
                  </a:cubicBezTo>
                  <a:cubicBezTo>
                    <a:pt x="15124" y="962"/>
                    <a:pt x="15114" y="1036"/>
                    <a:pt x="15092" y="1127"/>
                  </a:cubicBezTo>
                  <a:cubicBezTo>
                    <a:pt x="15082" y="1175"/>
                    <a:pt x="15071" y="1222"/>
                    <a:pt x="15055" y="1275"/>
                  </a:cubicBezTo>
                  <a:cubicBezTo>
                    <a:pt x="15045" y="1297"/>
                    <a:pt x="15039" y="1318"/>
                    <a:pt x="15034" y="1334"/>
                  </a:cubicBezTo>
                  <a:cubicBezTo>
                    <a:pt x="15029" y="1355"/>
                    <a:pt x="15018" y="1387"/>
                    <a:pt x="15007" y="1408"/>
                  </a:cubicBezTo>
                  <a:cubicBezTo>
                    <a:pt x="14986" y="1461"/>
                    <a:pt x="14965" y="1509"/>
                    <a:pt x="14938" y="1562"/>
                  </a:cubicBezTo>
                  <a:cubicBezTo>
                    <a:pt x="14890" y="1663"/>
                    <a:pt x="14832" y="1764"/>
                    <a:pt x="14768" y="1854"/>
                  </a:cubicBezTo>
                  <a:cubicBezTo>
                    <a:pt x="14503" y="2248"/>
                    <a:pt x="14104" y="2598"/>
                    <a:pt x="13669" y="2928"/>
                  </a:cubicBezTo>
                  <a:cubicBezTo>
                    <a:pt x="13233" y="3252"/>
                    <a:pt x="12766" y="3586"/>
                    <a:pt x="12309" y="3900"/>
                  </a:cubicBezTo>
                  <a:cubicBezTo>
                    <a:pt x="11496" y="4452"/>
                    <a:pt x="10657" y="4967"/>
                    <a:pt x="9791" y="5430"/>
                  </a:cubicBezTo>
                  <a:cubicBezTo>
                    <a:pt x="9621" y="5525"/>
                    <a:pt x="9462" y="5605"/>
                    <a:pt x="9323" y="5674"/>
                  </a:cubicBezTo>
                  <a:cubicBezTo>
                    <a:pt x="9185" y="5748"/>
                    <a:pt x="9063" y="5807"/>
                    <a:pt x="8957" y="5854"/>
                  </a:cubicBezTo>
                  <a:lnTo>
                    <a:pt x="8644" y="6009"/>
                  </a:lnTo>
                  <a:lnTo>
                    <a:pt x="8564" y="6046"/>
                  </a:lnTo>
                  <a:cubicBezTo>
                    <a:pt x="8511" y="6072"/>
                    <a:pt x="8431" y="6109"/>
                    <a:pt x="8325" y="6152"/>
                  </a:cubicBezTo>
                  <a:lnTo>
                    <a:pt x="7958" y="6317"/>
                  </a:lnTo>
                  <a:cubicBezTo>
                    <a:pt x="7815" y="6386"/>
                    <a:pt x="7650" y="6449"/>
                    <a:pt x="7470" y="6524"/>
                  </a:cubicBezTo>
                  <a:cubicBezTo>
                    <a:pt x="6561" y="6896"/>
                    <a:pt x="5632" y="7209"/>
                    <a:pt x="4686" y="7475"/>
                  </a:cubicBezTo>
                  <a:cubicBezTo>
                    <a:pt x="4150" y="7618"/>
                    <a:pt x="3597" y="7756"/>
                    <a:pt x="3061" y="7868"/>
                  </a:cubicBezTo>
                  <a:lnTo>
                    <a:pt x="2662" y="7947"/>
                  </a:lnTo>
                  <a:lnTo>
                    <a:pt x="2264" y="8016"/>
                  </a:lnTo>
                  <a:cubicBezTo>
                    <a:pt x="2131" y="8038"/>
                    <a:pt x="2003" y="8064"/>
                    <a:pt x="1876" y="8080"/>
                  </a:cubicBezTo>
                  <a:lnTo>
                    <a:pt x="1520" y="8133"/>
                  </a:lnTo>
                  <a:lnTo>
                    <a:pt x="1334" y="8165"/>
                  </a:lnTo>
                  <a:lnTo>
                    <a:pt x="1169" y="8181"/>
                  </a:lnTo>
                  <a:lnTo>
                    <a:pt x="941" y="8213"/>
                  </a:lnTo>
                  <a:cubicBezTo>
                    <a:pt x="840" y="8224"/>
                    <a:pt x="755" y="8234"/>
                    <a:pt x="675" y="8250"/>
                  </a:cubicBezTo>
                  <a:cubicBezTo>
                    <a:pt x="596" y="8266"/>
                    <a:pt x="516" y="8282"/>
                    <a:pt x="447" y="8298"/>
                  </a:cubicBezTo>
                  <a:cubicBezTo>
                    <a:pt x="304" y="8335"/>
                    <a:pt x="165" y="8378"/>
                    <a:pt x="1" y="8436"/>
                  </a:cubicBezTo>
                  <a:cubicBezTo>
                    <a:pt x="155" y="8457"/>
                    <a:pt x="309" y="8479"/>
                    <a:pt x="463" y="8489"/>
                  </a:cubicBezTo>
                  <a:cubicBezTo>
                    <a:pt x="513" y="8489"/>
                    <a:pt x="564" y="8492"/>
                    <a:pt x="617" y="8492"/>
                  </a:cubicBezTo>
                  <a:cubicBezTo>
                    <a:pt x="644" y="8492"/>
                    <a:pt x="670" y="8491"/>
                    <a:pt x="697" y="8489"/>
                  </a:cubicBezTo>
                  <a:cubicBezTo>
                    <a:pt x="782" y="8489"/>
                    <a:pt x="872" y="8479"/>
                    <a:pt x="968" y="8468"/>
                  </a:cubicBezTo>
                  <a:lnTo>
                    <a:pt x="1207" y="8441"/>
                  </a:lnTo>
                  <a:lnTo>
                    <a:pt x="1366" y="8420"/>
                  </a:lnTo>
                  <a:lnTo>
                    <a:pt x="1552" y="8394"/>
                  </a:lnTo>
                  <a:lnTo>
                    <a:pt x="1918" y="8341"/>
                  </a:lnTo>
                  <a:cubicBezTo>
                    <a:pt x="2046" y="8325"/>
                    <a:pt x="2173" y="8298"/>
                    <a:pt x="2306" y="8271"/>
                  </a:cubicBezTo>
                  <a:lnTo>
                    <a:pt x="2705" y="8202"/>
                  </a:lnTo>
                  <a:lnTo>
                    <a:pt x="3108" y="8123"/>
                  </a:lnTo>
                  <a:cubicBezTo>
                    <a:pt x="3656" y="8011"/>
                    <a:pt x="4213" y="7873"/>
                    <a:pt x="4750" y="7730"/>
                  </a:cubicBezTo>
                  <a:cubicBezTo>
                    <a:pt x="5706" y="7459"/>
                    <a:pt x="6646" y="7140"/>
                    <a:pt x="7565" y="6763"/>
                  </a:cubicBezTo>
                  <a:cubicBezTo>
                    <a:pt x="7746" y="6688"/>
                    <a:pt x="7916" y="6625"/>
                    <a:pt x="8059" y="6556"/>
                  </a:cubicBezTo>
                  <a:lnTo>
                    <a:pt x="8431" y="6391"/>
                  </a:lnTo>
                  <a:cubicBezTo>
                    <a:pt x="8537" y="6343"/>
                    <a:pt x="8617" y="6311"/>
                    <a:pt x="8670" y="6285"/>
                  </a:cubicBezTo>
                  <a:lnTo>
                    <a:pt x="8755" y="6242"/>
                  </a:lnTo>
                  <a:lnTo>
                    <a:pt x="9074" y="6088"/>
                  </a:lnTo>
                  <a:cubicBezTo>
                    <a:pt x="9175" y="6046"/>
                    <a:pt x="9297" y="5982"/>
                    <a:pt x="9440" y="5908"/>
                  </a:cubicBezTo>
                  <a:cubicBezTo>
                    <a:pt x="9578" y="5833"/>
                    <a:pt x="9738" y="5759"/>
                    <a:pt x="9913" y="5663"/>
                  </a:cubicBezTo>
                  <a:cubicBezTo>
                    <a:pt x="10784" y="5190"/>
                    <a:pt x="11634" y="4675"/>
                    <a:pt x="12452" y="4112"/>
                  </a:cubicBezTo>
                  <a:cubicBezTo>
                    <a:pt x="12920" y="3799"/>
                    <a:pt x="13382" y="3469"/>
                    <a:pt x="13823" y="3135"/>
                  </a:cubicBezTo>
                  <a:cubicBezTo>
                    <a:pt x="14269" y="2800"/>
                    <a:pt x="14694" y="2434"/>
                    <a:pt x="14986" y="2003"/>
                  </a:cubicBezTo>
                  <a:cubicBezTo>
                    <a:pt x="15055" y="1897"/>
                    <a:pt x="15119" y="1791"/>
                    <a:pt x="15177" y="1674"/>
                  </a:cubicBezTo>
                  <a:cubicBezTo>
                    <a:pt x="15199" y="1615"/>
                    <a:pt x="15225" y="1562"/>
                    <a:pt x="15246" y="1504"/>
                  </a:cubicBezTo>
                  <a:cubicBezTo>
                    <a:pt x="15257" y="1477"/>
                    <a:pt x="15268" y="1451"/>
                    <a:pt x="15278" y="1419"/>
                  </a:cubicBezTo>
                  <a:lnTo>
                    <a:pt x="15300" y="1355"/>
                  </a:lnTo>
                  <a:cubicBezTo>
                    <a:pt x="15321" y="1297"/>
                    <a:pt x="15331" y="1238"/>
                    <a:pt x="15347" y="1185"/>
                  </a:cubicBezTo>
                  <a:cubicBezTo>
                    <a:pt x="15363" y="1105"/>
                    <a:pt x="15374" y="1021"/>
                    <a:pt x="15385" y="941"/>
                  </a:cubicBezTo>
                  <a:cubicBezTo>
                    <a:pt x="15406" y="760"/>
                    <a:pt x="15390" y="580"/>
                    <a:pt x="15331" y="410"/>
                  </a:cubicBezTo>
                  <a:cubicBezTo>
                    <a:pt x="15284" y="256"/>
                    <a:pt x="15199" y="117"/>
                    <a:pt x="1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7129950" y="1906925"/>
              <a:ext cx="285950" cy="272700"/>
            </a:xfrm>
            <a:custGeom>
              <a:avLst/>
              <a:gdLst/>
              <a:ahLst/>
              <a:cxnLst/>
              <a:rect l="l" t="t" r="r" b="b"/>
              <a:pathLst>
                <a:path w="11438" h="10908" extrusionOk="0">
                  <a:moveTo>
                    <a:pt x="7437" y="0"/>
                  </a:moveTo>
                  <a:lnTo>
                    <a:pt x="7437" y="0"/>
                  </a:lnTo>
                  <a:cubicBezTo>
                    <a:pt x="7278" y="6"/>
                    <a:pt x="7124" y="22"/>
                    <a:pt x="6970" y="43"/>
                  </a:cubicBezTo>
                  <a:cubicBezTo>
                    <a:pt x="6805" y="80"/>
                    <a:pt x="6641" y="128"/>
                    <a:pt x="6481" y="186"/>
                  </a:cubicBezTo>
                  <a:lnTo>
                    <a:pt x="6263" y="282"/>
                  </a:lnTo>
                  <a:cubicBezTo>
                    <a:pt x="6168" y="319"/>
                    <a:pt x="6056" y="367"/>
                    <a:pt x="5939" y="425"/>
                  </a:cubicBezTo>
                  <a:lnTo>
                    <a:pt x="5679" y="553"/>
                  </a:lnTo>
                  <a:cubicBezTo>
                    <a:pt x="5584" y="595"/>
                    <a:pt x="5499" y="654"/>
                    <a:pt x="5403" y="702"/>
                  </a:cubicBezTo>
                  <a:cubicBezTo>
                    <a:pt x="5217" y="802"/>
                    <a:pt x="5031" y="919"/>
                    <a:pt x="4845" y="1031"/>
                  </a:cubicBezTo>
                  <a:cubicBezTo>
                    <a:pt x="4468" y="1275"/>
                    <a:pt x="4112" y="1546"/>
                    <a:pt x="3772" y="1844"/>
                  </a:cubicBezTo>
                  <a:lnTo>
                    <a:pt x="3639" y="1955"/>
                  </a:lnTo>
                  <a:lnTo>
                    <a:pt x="3512" y="2072"/>
                  </a:lnTo>
                  <a:cubicBezTo>
                    <a:pt x="3427" y="2152"/>
                    <a:pt x="3342" y="2226"/>
                    <a:pt x="3262" y="2311"/>
                  </a:cubicBezTo>
                  <a:cubicBezTo>
                    <a:pt x="3103" y="2476"/>
                    <a:pt x="2938" y="2640"/>
                    <a:pt x="2789" y="2821"/>
                  </a:cubicBezTo>
                  <a:cubicBezTo>
                    <a:pt x="2635" y="2996"/>
                    <a:pt x="2492" y="3177"/>
                    <a:pt x="2348" y="3358"/>
                  </a:cubicBezTo>
                  <a:lnTo>
                    <a:pt x="2147" y="3644"/>
                  </a:lnTo>
                  <a:cubicBezTo>
                    <a:pt x="2115" y="3692"/>
                    <a:pt x="2083" y="3735"/>
                    <a:pt x="2051" y="3783"/>
                  </a:cubicBezTo>
                  <a:lnTo>
                    <a:pt x="1955" y="3931"/>
                  </a:lnTo>
                  <a:cubicBezTo>
                    <a:pt x="1488" y="4680"/>
                    <a:pt x="1111" y="5482"/>
                    <a:pt x="840" y="6322"/>
                  </a:cubicBezTo>
                  <a:cubicBezTo>
                    <a:pt x="580" y="7108"/>
                    <a:pt x="399" y="7846"/>
                    <a:pt x="256" y="8468"/>
                  </a:cubicBezTo>
                  <a:cubicBezTo>
                    <a:pt x="192" y="8781"/>
                    <a:pt x="123" y="9068"/>
                    <a:pt x="70" y="9318"/>
                  </a:cubicBezTo>
                  <a:cubicBezTo>
                    <a:pt x="54" y="9381"/>
                    <a:pt x="43" y="9445"/>
                    <a:pt x="27" y="9504"/>
                  </a:cubicBezTo>
                  <a:cubicBezTo>
                    <a:pt x="17" y="9567"/>
                    <a:pt x="6" y="9631"/>
                    <a:pt x="1" y="9695"/>
                  </a:cubicBezTo>
                  <a:cubicBezTo>
                    <a:pt x="1" y="9764"/>
                    <a:pt x="11" y="9833"/>
                    <a:pt x="32" y="9897"/>
                  </a:cubicBezTo>
                  <a:cubicBezTo>
                    <a:pt x="54" y="9960"/>
                    <a:pt x="86" y="10014"/>
                    <a:pt x="128" y="10067"/>
                  </a:cubicBezTo>
                  <a:cubicBezTo>
                    <a:pt x="192" y="10130"/>
                    <a:pt x="261" y="10194"/>
                    <a:pt x="335" y="10242"/>
                  </a:cubicBezTo>
                  <a:lnTo>
                    <a:pt x="489" y="10348"/>
                  </a:lnTo>
                  <a:lnTo>
                    <a:pt x="622" y="10428"/>
                  </a:lnTo>
                  <a:lnTo>
                    <a:pt x="654" y="10449"/>
                  </a:lnTo>
                  <a:cubicBezTo>
                    <a:pt x="675" y="10465"/>
                    <a:pt x="712" y="10486"/>
                    <a:pt x="755" y="10508"/>
                  </a:cubicBezTo>
                  <a:lnTo>
                    <a:pt x="925" y="10587"/>
                  </a:lnTo>
                  <a:cubicBezTo>
                    <a:pt x="989" y="10619"/>
                    <a:pt x="1074" y="10646"/>
                    <a:pt x="1159" y="10683"/>
                  </a:cubicBezTo>
                  <a:cubicBezTo>
                    <a:pt x="1583" y="10832"/>
                    <a:pt x="2030" y="10908"/>
                    <a:pt x="2481" y="10908"/>
                  </a:cubicBezTo>
                  <a:cubicBezTo>
                    <a:pt x="2560" y="10908"/>
                    <a:pt x="2640" y="10906"/>
                    <a:pt x="2720" y="10901"/>
                  </a:cubicBezTo>
                  <a:cubicBezTo>
                    <a:pt x="3071" y="10885"/>
                    <a:pt x="3427" y="10832"/>
                    <a:pt x="3767" y="10736"/>
                  </a:cubicBezTo>
                  <a:cubicBezTo>
                    <a:pt x="4155" y="10630"/>
                    <a:pt x="4532" y="10481"/>
                    <a:pt x="4888" y="10295"/>
                  </a:cubicBezTo>
                  <a:cubicBezTo>
                    <a:pt x="5631" y="9918"/>
                    <a:pt x="6354" y="9376"/>
                    <a:pt x="7050" y="8781"/>
                  </a:cubicBezTo>
                  <a:cubicBezTo>
                    <a:pt x="7395" y="8489"/>
                    <a:pt x="7740" y="8186"/>
                    <a:pt x="8080" y="7878"/>
                  </a:cubicBezTo>
                  <a:cubicBezTo>
                    <a:pt x="8425" y="7570"/>
                    <a:pt x="8760" y="7251"/>
                    <a:pt x="9079" y="6927"/>
                  </a:cubicBezTo>
                  <a:cubicBezTo>
                    <a:pt x="9238" y="6768"/>
                    <a:pt x="9392" y="6603"/>
                    <a:pt x="9541" y="6439"/>
                  </a:cubicBezTo>
                  <a:cubicBezTo>
                    <a:pt x="9615" y="6354"/>
                    <a:pt x="9690" y="6269"/>
                    <a:pt x="9764" y="6184"/>
                  </a:cubicBezTo>
                  <a:lnTo>
                    <a:pt x="9870" y="6061"/>
                  </a:lnTo>
                  <a:lnTo>
                    <a:pt x="9971" y="5929"/>
                  </a:lnTo>
                  <a:cubicBezTo>
                    <a:pt x="10242" y="5605"/>
                    <a:pt x="10487" y="5254"/>
                    <a:pt x="10704" y="4893"/>
                  </a:cubicBezTo>
                  <a:cubicBezTo>
                    <a:pt x="10757" y="4802"/>
                    <a:pt x="10805" y="4712"/>
                    <a:pt x="10858" y="4627"/>
                  </a:cubicBezTo>
                  <a:cubicBezTo>
                    <a:pt x="10906" y="4537"/>
                    <a:pt x="10943" y="4447"/>
                    <a:pt x="10991" y="4362"/>
                  </a:cubicBezTo>
                  <a:cubicBezTo>
                    <a:pt x="11012" y="4314"/>
                    <a:pt x="11034" y="4271"/>
                    <a:pt x="11055" y="4229"/>
                  </a:cubicBezTo>
                  <a:cubicBezTo>
                    <a:pt x="11076" y="4181"/>
                    <a:pt x="11092" y="4138"/>
                    <a:pt x="11113" y="4096"/>
                  </a:cubicBezTo>
                  <a:cubicBezTo>
                    <a:pt x="11145" y="4016"/>
                    <a:pt x="11177" y="3937"/>
                    <a:pt x="11209" y="3862"/>
                  </a:cubicBezTo>
                  <a:cubicBezTo>
                    <a:pt x="11230" y="3814"/>
                    <a:pt x="11246" y="3761"/>
                    <a:pt x="11262" y="3708"/>
                  </a:cubicBezTo>
                  <a:lnTo>
                    <a:pt x="11336" y="3474"/>
                  </a:lnTo>
                  <a:cubicBezTo>
                    <a:pt x="11368" y="3389"/>
                    <a:pt x="11390" y="3299"/>
                    <a:pt x="11406" y="3209"/>
                  </a:cubicBezTo>
                  <a:cubicBezTo>
                    <a:pt x="11421" y="3124"/>
                    <a:pt x="11432" y="3049"/>
                    <a:pt x="11437" y="2970"/>
                  </a:cubicBezTo>
                  <a:cubicBezTo>
                    <a:pt x="11437" y="2821"/>
                    <a:pt x="11427" y="2672"/>
                    <a:pt x="11411" y="2524"/>
                  </a:cubicBezTo>
                  <a:cubicBezTo>
                    <a:pt x="11347" y="2683"/>
                    <a:pt x="11294" y="2810"/>
                    <a:pt x="11246" y="2949"/>
                  </a:cubicBezTo>
                  <a:cubicBezTo>
                    <a:pt x="11220" y="3018"/>
                    <a:pt x="11193" y="3087"/>
                    <a:pt x="11167" y="3166"/>
                  </a:cubicBezTo>
                  <a:cubicBezTo>
                    <a:pt x="11145" y="3241"/>
                    <a:pt x="11124" y="3326"/>
                    <a:pt x="11092" y="3416"/>
                  </a:cubicBezTo>
                  <a:cubicBezTo>
                    <a:pt x="11076" y="3469"/>
                    <a:pt x="11050" y="3544"/>
                    <a:pt x="11018" y="3634"/>
                  </a:cubicBezTo>
                  <a:cubicBezTo>
                    <a:pt x="11002" y="3687"/>
                    <a:pt x="10986" y="3735"/>
                    <a:pt x="10965" y="3783"/>
                  </a:cubicBezTo>
                  <a:lnTo>
                    <a:pt x="10874" y="4006"/>
                  </a:lnTo>
                  <a:cubicBezTo>
                    <a:pt x="10853" y="4043"/>
                    <a:pt x="10837" y="4085"/>
                    <a:pt x="10816" y="4128"/>
                  </a:cubicBezTo>
                  <a:lnTo>
                    <a:pt x="10757" y="4255"/>
                  </a:lnTo>
                  <a:cubicBezTo>
                    <a:pt x="10715" y="4335"/>
                    <a:pt x="10672" y="4425"/>
                    <a:pt x="10630" y="4510"/>
                  </a:cubicBezTo>
                  <a:lnTo>
                    <a:pt x="10481" y="4760"/>
                  </a:lnTo>
                  <a:cubicBezTo>
                    <a:pt x="10269" y="5116"/>
                    <a:pt x="10030" y="5456"/>
                    <a:pt x="9769" y="5775"/>
                  </a:cubicBezTo>
                  <a:lnTo>
                    <a:pt x="9669" y="5897"/>
                  </a:lnTo>
                  <a:lnTo>
                    <a:pt x="9562" y="6019"/>
                  </a:lnTo>
                  <a:cubicBezTo>
                    <a:pt x="9493" y="6104"/>
                    <a:pt x="9419" y="6184"/>
                    <a:pt x="9350" y="6269"/>
                  </a:cubicBezTo>
                  <a:cubicBezTo>
                    <a:pt x="9196" y="6428"/>
                    <a:pt x="9047" y="6593"/>
                    <a:pt x="8888" y="6752"/>
                  </a:cubicBezTo>
                  <a:cubicBezTo>
                    <a:pt x="8574" y="7071"/>
                    <a:pt x="8245" y="7384"/>
                    <a:pt x="7905" y="7687"/>
                  </a:cubicBezTo>
                  <a:cubicBezTo>
                    <a:pt x="7565" y="7995"/>
                    <a:pt x="7220" y="8298"/>
                    <a:pt x="6874" y="8590"/>
                  </a:cubicBezTo>
                  <a:cubicBezTo>
                    <a:pt x="6189" y="9174"/>
                    <a:pt x="5483" y="9705"/>
                    <a:pt x="4765" y="10072"/>
                  </a:cubicBezTo>
                  <a:cubicBezTo>
                    <a:pt x="4426" y="10247"/>
                    <a:pt x="4070" y="10385"/>
                    <a:pt x="3703" y="10492"/>
                  </a:cubicBezTo>
                  <a:cubicBezTo>
                    <a:pt x="3374" y="10577"/>
                    <a:pt x="3044" y="10630"/>
                    <a:pt x="2704" y="10651"/>
                  </a:cubicBezTo>
                  <a:cubicBezTo>
                    <a:pt x="2648" y="10653"/>
                    <a:pt x="2592" y="10654"/>
                    <a:pt x="2536" y="10654"/>
                  </a:cubicBezTo>
                  <a:cubicBezTo>
                    <a:pt x="2312" y="10654"/>
                    <a:pt x="2090" y="10637"/>
                    <a:pt x="1865" y="10603"/>
                  </a:cubicBezTo>
                  <a:cubicBezTo>
                    <a:pt x="1743" y="10587"/>
                    <a:pt x="1631" y="10555"/>
                    <a:pt x="1530" y="10534"/>
                  </a:cubicBezTo>
                  <a:cubicBezTo>
                    <a:pt x="1424" y="10508"/>
                    <a:pt x="1329" y="10476"/>
                    <a:pt x="1249" y="10444"/>
                  </a:cubicBezTo>
                  <a:cubicBezTo>
                    <a:pt x="1169" y="10417"/>
                    <a:pt x="1095" y="10385"/>
                    <a:pt x="1031" y="10359"/>
                  </a:cubicBezTo>
                  <a:lnTo>
                    <a:pt x="877" y="10285"/>
                  </a:lnTo>
                  <a:cubicBezTo>
                    <a:pt x="845" y="10269"/>
                    <a:pt x="813" y="10253"/>
                    <a:pt x="781" y="10231"/>
                  </a:cubicBezTo>
                  <a:lnTo>
                    <a:pt x="755" y="10210"/>
                  </a:lnTo>
                  <a:lnTo>
                    <a:pt x="633" y="10141"/>
                  </a:lnTo>
                  <a:lnTo>
                    <a:pt x="489" y="10040"/>
                  </a:lnTo>
                  <a:cubicBezTo>
                    <a:pt x="431" y="9998"/>
                    <a:pt x="372" y="9955"/>
                    <a:pt x="325" y="9902"/>
                  </a:cubicBezTo>
                  <a:cubicBezTo>
                    <a:pt x="277" y="9849"/>
                    <a:pt x="256" y="9780"/>
                    <a:pt x="261" y="9711"/>
                  </a:cubicBezTo>
                  <a:cubicBezTo>
                    <a:pt x="261" y="9658"/>
                    <a:pt x="266" y="9610"/>
                    <a:pt x="282" y="9557"/>
                  </a:cubicBezTo>
                  <a:cubicBezTo>
                    <a:pt x="293" y="9504"/>
                    <a:pt x="303" y="9440"/>
                    <a:pt x="319" y="9376"/>
                  </a:cubicBezTo>
                  <a:cubicBezTo>
                    <a:pt x="378" y="9126"/>
                    <a:pt x="436" y="8845"/>
                    <a:pt x="511" y="8532"/>
                  </a:cubicBezTo>
                  <a:cubicBezTo>
                    <a:pt x="654" y="7910"/>
                    <a:pt x="829" y="7182"/>
                    <a:pt x="1084" y="6407"/>
                  </a:cubicBezTo>
                  <a:cubicBezTo>
                    <a:pt x="1350" y="5589"/>
                    <a:pt x="1716" y="4802"/>
                    <a:pt x="2173" y="4069"/>
                  </a:cubicBezTo>
                  <a:lnTo>
                    <a:pt x="2264" y="3931"/>
                  </a:lnTo>
                  <a:cubicBezTo>
                    <a:pt x="2295" y="3883"/>
                    <a:pt x="2333" y="3836"/>
                    <a:pt x="2359" y="3793"/>
                  </a:cubicBezTo>
                  <a:lnTo>
                    <a:pt x="2561" y="3517"/>
                  </a:lnTo>
                  <a:cubicBezTo>
                    <a:pt x="2699" y="3342"/>
                    <a:pt x="2837" y="3156"/>
                    <a:pt x="2986" y="2991"/>
                  </a:cubicBezTo>
                  <a:cubicBezTo>
                    <a:pt x="3140" y="2821"/>
                    <a:pt x="3294" y="2656"/>
                    <a:pt x="3448" y="2492"/>
                  </a:cubicBezTo>
                  <a:cubicBezTo>
                    <a:pt x="3528" y="2412"/>
                    <a:pt x="3613" y="2338"/>
                    <a:pt x="3692" y="2263"/>
                  </a:cubicBezTo>
                  <a:lnTo>
                    <a:pt x="3815" y="2146"/>
                  </a:lnTo>
                  <a:lnTo>
                    <a:pt x="3942" y="2040"/>
                  </a:lnTo>
                  <a:cubicBezTo>
                    <a:pt x="4271" y="1753"/>
                    <a:pt x="4622" y="1488"/>
                    <a:pt x="4989" y="1254"/>
                  </a:cubicBezTo>
                  <a:cubicBezTo>
                    <a:pt x="5169" y="1142"/>
                    <a:pt x="5350" y="1026"/>
                    <a:pt x="5530" y="930"/>
                  </a:cubicBezTo>
                  <a:cubicBezTo>
                    <a:pt x="5621" y="882"/>
                    <a:pt x="5711" y="824"/>
                    <a:pt x="5801" y="781"/>
                  </a:cubicBezTo>
                  <a:lnTo>
                    <a:pt x="6051" y="659"/>
                  </a:lnTo>
                  <a:cubicBezTo>
                    <a:pt x="6168" y="601"/>
                    <a:pt x="6274" y="558"/>
                    <a:pt x="6364" y="521"/>
                  </a:cubicBezTo>
                  <a:lnTo>
                    <a:pt x="6577" y="425"/>
                  </a:lnTo>
                  <a:cubicBezTo>
                    <a:pt x="6736" y="367"/>
                    <a:pt x="6885" y="303"/>
                    <a:pt x="7034" y="223"/>
                  </a:cubicBezTo>
                  <a:cubicBezTo>
                    <a:pt x="7167" y="154"/>
                    <a:pt x="7289" y="91"/>
                    <a:pt x="7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7150400" y="1704175"/>
              <a:ext cx="227125" cy="63850"/>
            </a:xfrm>
            <a:custGeom>
              <a:avLst/>
              <a:gdLst/>
              <a:ahLst/>
              <a:cxnLst/>
              <a:rect l="l" t="t" r="r" b="b"/>
              <a:pathLst>
                <a:path w="9085" h="2554" extrusionOk="0">
                  <a:moveTo>
                    <a:pt x="4710" y="0"/>
                  </a:moveTo>
                  <a:cubicBezTo>
                    <a:pt x="4447" y="0"/>
                    <a:pt x="4184" y="12"/>
                    <a:pt x="3921" y="36"/>
                  </a:cubicBezTo>
                  <a:lnTo>
                    <a:pt x="3671" y="68"/>
                  </a:lnTo>
                  <a:cubicBezTo>
                    <a:pt x="3592" y="73"/>
                    <a:pt x="3512" y="89"/>
                    <a:pt x="3432" y="100"/>
                  </a:cubicBezTo>
                  <a:cubicBezTo>
                    <a:pt x="3353" y="110"/>
                    <a:pt x="3273" y="126"/>
                    <a:pt x="3198" y="142"/>
                  </a:cubicBezTo>
                  <a:lnTo>
                    <a:pt x="2997" y="179"/>
                  </a:lnTo>
                  <a:cubicBezTo>
                    <a:pt x="2938" y="195"/>
                    <a:pt x="2885" y="206"/>
                    <a:pt x="2837" y="217"/>
                  </a:cubicBezTo>
                  <a:cubicBezTo>
                    <a:pt x="2736" y="243"/>
                    <a:pt x="2657" y="259"/>
                    <a:pt x="2604" y="275"/>
                  </a:cubicBezTo>
                  <a:cubicBezTo>
                    <a:pt x="2508" y="302"/>
                    <a:pt x="2423" y="334"/>
                    <a:pt x="2343" y="360"/>
                  </a:cubicBezTo>
                  <a:cubicBezTo>
                    <a:pt x="2264" y="387"/>
                    <a:pt x="2195" y="429"/>
                    <a:pt x="2125" y="456"/>
                  </a:cubicBezTo>
                  <a:cubicBezTo>
                    <a:pt x="1987" y="530"/>
                    <a:pt x="1855" y="610"/>
                    <a:pt x="1732" y="700"/>
                  </a:cubicBezTo>
                  <a:cubicBezTo>
                    <a:pt x="1902" y="684"/>
                    <a:pt x="2040" y="658"/>
                    <a:pt x="2184" y="636"/>
                  </a:cubicBezTo>
                  <a:cubicBezTo>
                    <a:pt x="2258" y="620"/>
                    <a:pt x="2333" y="604"/>
                    <a:pt x="2412" y="588"/>
                  </a:cubicBezTo>
                  <a:cubicBezTo>
                    <a:pt x="2492" y="573"/>
                    <a:pt x="2577" y="551"/>
                    <a:pt x="2673" y="519"/>
                  </a:cubicBezTo>
                  <a:cubicBezTo>
                    <a:pt x="2720" y="503"/>
                    <a:pt x="2800" y="493"/>
                    <a:pt x="2896" y="466"/>
                  </a:cubicBezTo>
                  <a:cubicBezTo>
                    <a:pt x="2944" y="456"/>
                    <a:pt x="2997" y="445"/>
                    <a:pt x="3055" y="429"/>
                  </a:cubicBezTo>
                  <a:lnTo>
                    <a:pt x="3246" y="392"/>
                  </a:lnTo>
                  <a:cubicBezTo>
                    <a:pt x="3321" y="376"/>
                    <a:pt x="3395" y="365"/>
                    <a:pt x="3475" y="355"/>
                  </a:cubicBezTo>
                  <a:cubicBezTo>
                    <a:pt x="3549" y="344"/>
                    <a:pt x="3629" y="328"/>
                    <a:pt x="3708" y="318"/>
                  </a:cubicBezTo>
                  <a:lnTo>
                    <a:pt x="3947" y="291"/>
                  </a:lnTo>
                  <a:cubicBezTo>
                    <a:pt x="4202" y="267"/>
                    <a:pt x="4457" y="255"/>
                    <a:pt x="4712" y="255"/>
                  </a:cubicBezTo>
                  <a:cubicBezTo>
                    <a:pt x="4797" y="255"/>
                    <a:pt x="4882" y="256"/>
                    <a:pt x="4967" y="259"/>
                  </a:cubicBezTo>
                  <a:cubicBezTo>
                    <a:pt x="5323" y="270"/>
                    <a:pt x="5685" y="307"/>
                    <a:pt x="6040" y="365"/>
                  </a:cubicBezTo>
                  <a:cubicBezTo>
                    <a:pt x="6402" y="429"/>
                    <a:pt x="6763" y="514"/>
                    <a:pt x="7113" y="626"/>
                  </a:cubicBezTo>
                  <a:cubicBezTo>
                    <a:pt x="7464" y="737"/>
                    <a:pt x="7799" y="891"/>
                    <a:pt x="8102" y="1093"/>
                  </a:cubicBezTo>
                  <a:cubicBezTo>
                    <a:pt x="8250" y="1189"/>
                    <a:pt x="8383" y="1306"/>
                    <a:pt x="8505" y="1433"/>
                  </a:cubicBezTo>
                  <a:cubicBezTo>
                    <a:pt x="8564" y="1497"/>
                    <a:pt x="8622" y="1561"/>
                    <a:pt x="8670" y="1630"/>
                  </a:cubicBezTo>
                  <a:cubicBezTo>
                    <a:pt x="8718" y="1693"/>
                    <a:pt x="8760" y="1762"/>
                    <a:pt x="8787" y="1837"/>
                  </a:cubicBezTo>
                  <a:cubicBezTo>
                    <a:pt x="8845" y="1980"/>
                    <a:pt x="8824" y="2102"/>
                    <a:pt x="8734" y="2177"/>
                  </a:cubicBezTo>
                  <a:cubicBezTo>
                    <a:pt x="8638" y="2251"/>
                    <a:pt x="8473" y="2283"/>
                    <a:pt x="8319" y="2294"/>
                  </a:cubicBezTo>
                  <a:lnTo>
                    <a:pt x="7831" y="2294"/>
                  </a:lnTo>
                  <a:lnTo>
                    <a:pt x="7358" y="2288"/>
                  </a:lnTo>
                  <a:cubicBezTo>
                    <a:pt x="7055" y="2283"/>
                    <a:pt x="6768" y="2278"/>
                    <a:pt x="6503" y="2272"/>
                  </a:cubicBezTo>
                  <a:cubicBezTo>
                    <a:pt x="5977" y="2256"/>
                    <a:pt x="5546" y="2241"/>
                    <a:pt x="5244" y="2225"/>
                  </a:cubicBezTo>
                  <a:lnTo>
                    <a:pt x="4771" y="2198"/>
                  </a:lnTo>
                  <a:lnTo>
                    <a:pt x="4298" y="2166"/>
                  </a:lnTo>
                  <a:cubicBezTo>
                    <a:pt x="4001" y="2145"/>
                    <a:pt x="3570" y="2113"/>
                    <a:pt x="3044" y="2065"/>
                  </a:cubicBezTo>
                  <a:cubicBezTo>
                    <a:pt x="2519" y="2017"/>
                    <a:pt x="1902" y="1954"/>
                    <a:pt x="1233" y="1869"/>
                  </a:cubicBezTo>
                  <a:cubicBezTo>
                    <a:pt x="1068" y="1853"/>
                    <a:pt x="904" y="1826"/>
                    <a:pt x="744" y="1789"/>
                  </a:cubicBezTo>
                  <a:cubicBezTo>
                    <a:pt x="670" y="1768"/>
                    <a:pt x="596" y="1736"/>
                    <a:pt x="527" y="1699"/>
                  </a:cubicBezTo>
                  <a:cubicBezTo>
                    <a:pt x="495" y="1677"/>
                    <a:pt x="463" y="1656"/>
                    <a:pt x="436" y="1630"/>
                  </a:cubicBezTo>
                  <a:cubicBezTo>
                    <a:pt x="410" y="1608"/>
                    <a:pt x="388" y="1582"/>
                    <a:pt x="367" y="1555"/>
                  </a:cubicBezTo>
                  <a:cubicBezTo>
                    <a:pt x="282" y="1444"/>
                    <a:pt x="250" y="1279"/>
                    <a:pt x="298" y="1168"/>
                  </a:cubicBezTo>
                  <a:cubicBezTo>
                    <a:pt x="303" y="1152"/>
                    <a:pt x="314" y="1141"/>
                    <a:pt x="319" y="1130"/>
                  </a:cubicBezTo>
                  <a:cubicBezTo>
                    <a:pt x="330" y="1114"/>
                    <a:pt x="341" y="1104"/>
                    <a:pt x="351" y="1098"/>
                  </a:cubicBezTo>
                  <a:cubicBezTo>
                    <a:pt x="372" y="1077"/>
                    <a:pt x="399" y="1056"/>
                    <a:pt x="426" y="1045"/>
                  </a:cubicBezTo>
                  <a:cubicBezTo>
                    <a:pt x="483" y="1028"/>
                    <a:pt x="547" y="1017"/>
                    <a:pt x="610" y="1017"/>
                  </a:cubicBezTo>
                  <a:cubicBezTo>
                    <a:pt x="623" y="1017"/>
                    <a:pt x="636" y="1018"/>
                    <a:pt x="649" y="1019"/>
                  </a:cubicBezTo>
                  <a:lnTo>
                    <a:pt x="5568" y="1555"/>
                  </a:lnTo>
                  <a:cubicBezTo>
                    <a:pt x="5663" y="1566"/>
                    <a:pt x="5754" y="1577"/>
                    <a:pt x="5839" y="1577"/>
                  </a:cubicBezTo>
                  <a:cubicBezTo>
                    <a:pt x="5902" y="1577"/>
                    <a:pt x="5971" y="1582"/>
                    <a:pt x="6040" y="1592"/>
                  </a:cubicBezTo>
                  <a:cubicBezTo>
                    <a:pt x="6067" y="1598"/>
                    <a:pt x="6088" y="1608"/>
                    <a:pt x="6115" y="1619"/>
                  </a:cubicBezTo>
                  <a:cubicBezTo>
                    <a:pt x="6136" y="1630"/>
                    <a:pt x="6152" y="1651"/>
                    <a:pt x="6163" y="1672"/>
                  </a:cubicBezTo>
                  <a:cubicBezTo>
                    <a:pt x="6173" y="1699"/>
                    <a:pt x="6179" y="1731"/>
                    <a:pt x="6173" y="1762"/>
                  </a:cubicBezTo>
                  <a:cubicBezTo>
                    <a:pt x="6168" y="1800"/>
                    <a:pt x="6147" y="1832"/>
                    <a:pt x="6109" y="1842"/>
                  </a:cubicBezTo>
                  <a:cubicBezTo>
                    <a:pt x="6115" y="1844"/>
                    <a:pt x="6121" y="1844"/>
                    <a:pt x="6127" y="1844"/>
                  </a:cubicBezTo>
                  <a:cubicBezTo>
                    <a:pt x="6142" y="1844"/>
                    <a:pt x="6158" y="1839"/>
                    <a:pt x="6173" y="1832"/>
                  </a:cubicBezTo>
                  <a:cubicBezTo>
                    <a:pt x="6194" y="1821"/>
                    <a:pt x="6216" y="1805"/>
                    <a:pt x="6226" y="1784"/>
                  </a:cubicBezTo>
                  <a:cubicBezTo>
                    <a:pt x="6253" y="1747"/>
                    <a:pt x="6269" y="1699"/>
                    <a:pt x="6269" y="1651"/>
                  </a:cubicBezTo>
                  <a:cubicBezTo>
                    <a:pt x="6269" y="1630"/>
                    <a:pt x="6269" y="1603"/>
                    <a:pt x="6258" y="1582"/>
                  </a:cubicBezTo>
                  <a:cubicBezTo>
                    <a:pt x="6248" y="1555"/>
                    <a:pt x="6237" y="1534"/>
                    <a:pt x="6221" y="1513"/>
                  </a:cubicBezTo>
                  <a:cubicBezTo>
                    <a:pt x="6194" y="1476"/>
                    <a:pt x="6157" y="1444"/>
                    <a:pt x="6115" y="1422"/>
                  </a:cubicBezTo>
                  <a:cubicBezTo>
                    <a:pt x="6035" y="1380"/>
                    <a:pt x="5950" y="1353"/>
                    <a:pt x="5865" y="1343"/>
                  </a:cubicBezTo>
                  <a:cubicBezTo>
                    <a:pt x="5780" y="1327"/>
                    <a:pt x="5695" y="1316"/>
                    <a:pt x="5600" y="1300"/>
                  </a:cubicBezTo>
                  <a:lnTo>
                    <a:pt x="5015" y="1237"/>
                  </a:lnTo>
                  <a:lnTo>
                    <a:pt x="2912" y="1003"/>
                  </a:lnTo>
                  <a:lnTo>
                    <a:pt x="1791" y="881"/>
                  </a:lnTo>
                  <a:lnTo>
                    <a:pt x="1228" y="817"/>
                  </a:lnTo>
                  <a:lnTo>
                    <a:pt x="946" y="785"/>
                  </a:lnTo>
                  <a:cubicBezTo>
                    <a:pt x="856" y="774"/>
                    <a:pt x="760" y="764"/>
                    <a:pt x="654" y="758"/>
                  </a:cubicBezTo>
                  <a:cubicBezTo>
                    <a:pt x="640" y="758"/>
                    <a:pt x="626" y="757"/>
                    <a:pt x="612" y="757"/>
                  </a:cubicBezTo>
                  <a:cubicBezTo>
                    <a:pt x="515" y="757"/>
                    <a:pt x="418" y="774"/>
                    <a:pt x="325" y="806"/>
                  </a:cubicBezTo>
                  <a:cubicBezTo>
                    <a:pt x="208" y="854"/>
                    <a:pt x="112" y="944"/>
                    <a:pt x="59" y="1061"/>
                  </a:cubicBezTo>
                  <a:cubicBezTo>
                    <a:pt x="11" y="1173"/>
                    <a:pt x="1" y="1295"/>
                    <a:pt x="22" y="1407"/>
                  </a:cubicBezTo>
                  <a:cubicBezTo>
                    <a:pt x="43" y="1518"/>
                    <a:pt x="86" y="1619"/>
                    <a:pt x="155" y="1709"/>
                  </a:cubicBezTo>
                  <a:cubicBezTo>
                    <a:pt x="282" y="1874"/>
                    <a:pt x="468" y="1986"/>
                    <a:pt x="670" y="2039"/>
                  </a:cubicBezTo>
                  <a:cubicBezTo>
                    <a:pt x="840" y="2081"/>
                    <a:pt x="1021" y="2113"/>
                    <a:pt x="1201" y="2129"/>
                  </a:cubicBezTo>
                  <a:cubicBezTo>
                    <a:pt x="1870" y="2214"/>
                    <a:pt x="2492" y="2278"/>
                    <a:pt x="3018" y="2326"/>
                  </a:cubicBezTo>
                  <a:cubicBezTo>
                    <a:pt x="3549" y="2379"/>
                    <a:pt x="3979" y="2405"/>
                    <a:pt x="4282" y="2426"/>
                  </a:cubicBezTo>
                  <a:lnTo>
                    <a:pt x="4755" y="2458"/>
                  </a:lnTo>
                  <a:lnTo>
                    <a:pt x="5228" y="2485"/>
                  </a:lnTo>
                  <a:cubicBezTo>
                    <a:pt x="5530" y="2501"/>
                    <a:pt x="5966" y="2517"/>
                    <a:pt x="6492" y="2533"/>
                  </a:cubicBezTo>
                  <a:cubicBezTo>
                    <a:pt x="6758" y="2543"/>
                    <a:pt x="7044" y="2549"/>
                    <a:pt x="7353" y="2549"/>
                  </a:cubicBezTo>
                  <a:lnTo>
                    <a:pt x="7825" y="2554"/>
                  </a:lnTo>
                  <a:lnTo>
                    <a:pt x="8330" y="2554"/>
                  </a:lnTo>
                  <a:cubicBezTo>
                    <a:pt x="8420" y="2549"/>
                    <a:pt x="8516" y="2538"/>
                    <a:pt x="8606" y="2517"/>
                  </a:cubicBezTo>
                  <a:cubicBezTo>
                    <a:pt x="8712" y="2496"/>
                    <a:pt x="8808" y="2448"/>
                    <a:pt x="8893" y="2384"/>
                  </a:cubicBezTo>
                  <a:cubicBezTo>
                    <a:pt x="8989" y="2310"/>
                    <a:pt x="9047" y="2203"/>
                    <a:pt x="9068" y="2081"/>
                  </a:cubicBezTo>
                  <a:cubicBezTo>
                    <a:pt x="9084" y="1970"/>
                    <a:pt x="9074" y="1853"/>
                    <a:pt x="9031" y="1752"/>
                  </a:cubicBezTo>
                  <a:cubicBezTo>
                    <a:pt x="8989" y="1656"/>
                    <a:pt x="8941" y="1566"/>
                    <a:pt x="8877" y="1486"/>
                  </a:cubicBezTo>
                  <a:cubicBezTo>
                    <a:pt x="8824" y="1407"/>
                    <a:pt x="8760" y="1332"/>
                    <a:pt x="8691" y="1258"/>
                  </a:cubicBezTo>
                  <a:cubicBezTo>
                    <a:pt x="8558" y="1114"/>
                    <a:pt x="8410" y="992"/>
                    <a:pt x="8245" y="881"/>
                  </a:cubicBezTo>
                  <a:cubicBezTo>
                    <a:pt x="7921" y="668"/>
                    <a:pt x="7565" y="498"/>
                    <a:pt x="7193" y="387"/>
                  </a:cubicBezTo>
                  <a:cubicBezTo>
                    <a:pt x="6827" y="264"/>
                    <a:pt x="6455" y="174"/>
                    <a:pt x="6078" y="116"/>
                  </a:cubicBezTo>
                  <a:cubicBezTo>
                    <a:pt x="5711" y="52"/>
                    <a:pt x="5339" y="15"/>
                    <a:pt x="4973" y="4"/>
                  </a:cubicBezTo>
                  <a:cubicBezTo>
                    <a:pt x="4885" y="2"/>
                    <a:pt x="4797" y="0"/>
                    <a:pt x="4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7109775" y="1742125"/>
              <a:ext cx="75575" cy="199675"/>
            </a:xfrm>
            <a:custGeom>
              <a:avLst/>
              <a:gdLst/>
              <a:ahLst/>
              <a:cxnLst/>
              <a:rect l="l" t="t" r="r" b="b"/>
              <a:pathLst>
                <a:path w="3023" h="7987" extrusionOk="0">
                  <a:moveTo>
                    <a:pt x="1101" y="857"/>
                  </a:moveTo>
                  <a:lnTo>
                    <a:pt x="1121" y="1195"/>
                  </a:lnTo>
                  <a:lnTo>
                    <a:pt x="1142" y="1456"/>
                  </a:lnTo>
                  <a:cubicBezTo>
                    <a:pt x="1163" y="1801"/>
                    <a:pt x="1195" y="2146"/>
                    <a:pt x="1227" y="2486"/>
                  </a:cubicBezTo>
                  <a:cubicBezTo>
                    <a:pt x="1259" y="2826"/>
                    <a:pt x="1291" y="3161"/>
                    <a:pt x="1333" y="3485"/>
                  </a:cubicBezTo>
                  <a:cubicBezTo>
                    <a:pt x="1349" y="3649"/>
                    <a:pt x="1371" y="3809"/>
                    <a:pt x="1387" y="3963"/>
                  </a:cubicBezTo>
                  <a:cubicBezTo>
                    <a:pt x="1408" y="4122"/>
                    <a:pt x="1429" y="4271"/>
                    <a:pt x="1445" y="4414"/>
                  </a:cubicBezTo>
                  <a:cubicBezTo>
                    <a:pt x="1482" y="4675"/>
                    <a:pt x="1514" y="4887"/>
                    <a:pt x="1530" y="4993"/>
                  </a:cubicBezTo>
                  <a:cubicBezTo>
                    <a:pt x="1546" y="5100"/>
                    <a:pt x="1562" y="5179"/>
                    <a:pt x="1578" y="5259"/>
                  </a:cubicBezTo>
                  <a:cubicBezTo>
                    <a:pt x="1588" y="5302"/>
                    <a:pt x="1599" y="5344"/>
                    <a:pt x="1610" y="5387"/>
                  </a:cubicBezTo>
                  <a:cubicBezTo>
                    <a:pt x="1626" y="5424"/>
                    <a:pt x="1642" y="5466"/>
                    <a:pt x="1663" y="5503"/>
                  </a:cubicBezTo>
                  <a:cubicBezTo>
                    <a:pt x="1705" y="5578"/>
                    <a:pt x="1758" y="5642"/>
                    <a:pt x="1827" y="5689"/>
                  </a:cubicBezTo>
                  <a:cubicBezTo>
                    <a:pt x="1865" y="5716"/>
                    <a:pt x="1907" y="5737"/>
                    <a:pt x="1950" y="5742"/>
                  </a:cubicBezTo>
                  <a:cubicBezTo>
                    <a:pt x="1957" y="5743"/>
                    <a:pt x="1964" y="5744"/>
                    <a:pt x="1972" y="5744"/>
                  </a:cubicBezTo>
                  <a:cubicBezTo>
                    <a:pt x="2008" y="5744"/>
                    <a:pt x="2046" y="5733"/>
                    <a:pt x="2077" y="5716"/>
                  </a:cubicBezTo>
                  <a:lnTo>
                    <a:pt x="2077" y="5716"/>
                  </a:lnTo>
                  <a:cubicBezTo>
                    <a:pt x="2073" y="5716"/>
                    <a:pt x="2069" y="5716"/>
                    <a:pt x="2065" y="5716"/>
                  </a:cubicBezTo>
                  <a:cubicBezTo>
                    <a:pt x="1996" y="5716"/>
                    <a:pt x="1937" y="5675"/>
                    <a:pt x="1907" y="5615"/>
                  </a:cubicBezTo>
                  <a:cubicBezTo>
                    <a:pt x="1875" y="5557"/>
                    <a:pt x="1849" y="5498"/>
                    <a:pt x="1838" y="5434"/>
                  </a:cubicBezTo>
                  <a:cubicBezTo>
                    <a:pt x="1833" y="5402"/>
                    <a:pt x="1827" y="5365"/>
                    <a:pt x="1822" y="5333"/>
                  </a:cubicBezTo>
                  <a:cubicBezTo>
                    <a:pt x="1817" y="5302"/>
                    <a:pt x="1817" y="5264"/>
                    <a:pt x="1812" y="5227"/>
                  </a:cubicBezTo>
                  <a:cubicBezTo>
                    <a:pt x="1806" y="5142"/>
                    <a:pt x="1796" y="5052"/>
                    <a:pt x="1780" y="4956"/>
                  </a:cubicBezTo>
                  <a:cubicBezTo>
                    <a:pt x="1769" y="4855"/>
                    <a:pt x="1737" y="4638"/>
                    <a:pt x="1700" y="4377"/>
                  </a:cubicBezTo>
                  <a:cubicBezTo>
                    <a:pt x="1684" y="4234"/>
                    <a:pt x="1663" y="4085"/>
                    <a:pt x="1647" y="3931"/>
                  </a:cubicBezTo>
                  <a:cubicBezTo>
                    <a:pt x="1626" y="3782"/>
                    <a:pt x="1610" y="3618"/>
                    <a:pt x="1588" y="3453"/>
                  </a:cubicBezTo>
                  <a:cubicBezTo>
                    <a:pt x="1551" y="3129"/>
                    <a:pt x="1514" y="2800"/>
                    <a:pt x="1482" y="2460"/>
                  </a:cubicBezTo>
                  <a:cubicBezTo>
                    <a:pt x="1450" y="2120"/>
                    <a:pt x="1424" y="1774"/>
                    <a:pt x="1397" y="1434"/>
                  </a:cubicBezTo>
                  <a:lnTo>
                    <a:pt x="1381" y="1174"/>
                  </a:lnTo>
                  <a:lnTo>
                    <a:pt x="1376" y="1110"/>
                  </a:lnTo>
                  <a:lnTo>
                    <a:pt x="1376" y="1094"/>
                  </a:lnTo>
                  <a:lnTo>
                    <a:pt x="1440" y="1185"/>
                  </a:lnTo>
                  <a:lnTo>
                    <a:pt x="1514" y="1286"/>
                  </a:lnTo>
                  <a:lnTo>
                    <a:pt x="1583" y="1392"/>
                  </a:lnTo>
                  <a:cubicBezTo>
                    <a:pt x="1626" y="1461"/>
                    <a:pt x="1673" y="1530"/>
                    <a:pt x="1716" y="1599"/>
                  </a:cubicBezTo>
                  <a:lnTo>
                    <a:pt x="1838" y="1812"/>
                  </a:lnTo>
                  <a:cubicBezTo>
                    <a:pt x="1881" y="1881"/>
                    <a:pt x="1912" y="1955"/>
                    <a:pt x="1950" y="2024"/>
                  </a:cubicBezTo>
                  <a:cubicBezTo>
                    <a:pt x="1987" y="2093"/>
                    <a:pt x="2024" y="2167"/>
                    <a:pt x="2056" y="2236"/>
                  </a:cubicBezTo>
                  <a:lnTo>
                    <a:pt x="2157" y="2449"/>
                  </a:lnTo>
                  <a:cubicBezTo>
                    <a:pt x="2183" y="2523"/>
                    <a:pt x="2215" y="2592"/>
                    <a:pt x="2242" y="2661"/>
                  </a:cubicBezTo>
                  <a:cubicBezTo>
                    <a:pt x="2587" y="3527"/>
                    <a:pt x="2757" y="4446"/>
                    <a:pt x="2746" y="5376"/>
                  </a:cubicBezTo>
                  <a:cubicBezTo>
                    <a:pt x="2741" y="5509"/>
                    <a:pt x="2741" y="5615"/>
                    <a:pt x="2736" y="5689"/>
                  </a:cubicBezTo>
                  <a:cubicBezTo>
                    <a:pt x="2731" y="5758"/>
                    <a:pt x="2731" y="5801"/>
                    <a:pt x="2731" y="5801"/>
                  </a:cubicBezTo>
                  <a:cubicBezTo>
                    <a:pt x="2731" y="5801"/>
                    <a:pt x="2725" y="5838"/>
                    <a:pt x="2720" y="5907"/>
                  </a:cubicBezTo>
                  <a:cubicBezTo>
                    <a:pt x="2709" y="5976"/>
                    <a:pt x="2699" y="6082"/>
                    <a:pt x="2672" y="6215"/>
                  </a:cubicBezTo>
                  <a:cubicBezTo>
                    <a:pt x="2646" y="6369"/>
                    <a:pt x="2603" y="6529"/>
                    <a:pt x="2550" y="6677"/>
                  </a:cubicBezTo>
                  <a:cubicBezTo>
                    <a:pt x="2518" y="6768"/>
                    <a:pt x="2481" y="6858"/>
                    <a:pt x="2433" y="6943"/>
                  </a:cubicBezTo>
                  <a:cubicBezTo>
                    <a:pt x="2385" y="7039"/>
                    <a:pt x="2327" y="7129"/>
                    <a:pt x="2263" y="7214"/>
                  </a:cubicBezTo>
                  <a:cubicBezTo>
                    <a:pt x="2226" y="7262"/>
                    <a:pt x="2189" y="7304"/>
                    <a:pt x="2152" y="7347"/>
                  </a:cubicBezTo>
                  <a:lnTo>
                    <a:pt x="2088" y="7405"/>
                  </a:lnTo>
                  <a:cubicBezTo>
                    <a:pt x="2067" y="7421"/>
                    <a:pt x="2040" y="7437"/>
                    <a:pt x="2019" y="7458"/>
                  </a:cubicBezTo>
                  <a:cubicBezTo>
                    <a:pt x="1923" y="7533"/>
                    <a:pt x="1812" y="7591"/>
                    <a:pt x="1700" y="7639"/>
                  </a:cubicBezTo>
                  <a:cubicBezTo>
                    <a:pt x="1562" y="7692"/>
                    <a:pt x="1416" y="7719"/>
                    <a:pt x="1270" y="7719"/>
                  </a:cubicBezTo>
                  <a:cubicBezTo>
                    <a:pt x="1151" y="7719"/>
                    <a:pt x="1033" y="7701"/>
                    <a:pt x="919" y="7665"/>
                  </a:cubicBezTo>
                  <a:cubicBezTo>
                    <a:pt x="792" y="7618"/>
                    <a:pt x="680" y="7538"/>
                    <a:pt x="590" y="7437"/>
                  </a:cubicBezTo>
                  <a:cubicBezTo>
                    <a:pt x="499" y="7320"/>
                    <a:pt x="430" y="7193"/>
                    <a:pt x="388" y="7049"/>
                  </a:cubicBezTo>
                  <a:cubicBezTo>
                    <a:pt x="303" y="6757"/>
                    <a:pt x="298" y="6428"/>
                    <a:pt x="292" y="6082"/>
                  </a:cubicBezTo>
                  <a:cubicBezTo>
                    <a:pt x="271" y="5397"/>
                    <a:pt x="260" y="4701"/>
                    <a:pt x="308" y="4027"/>
                  </a:cubicBezTo>
                  <a:cubicBezTo>
                    <a:pt x="351" y="3389"/>
                    <a:pt x="462" y="2757"/>
                    <a:pt x="654" y="2146"/>
                  </a:cubicBezTo>
                  <a:cubicBezTo>
                    <a:pt x="701" y="2003"/>
                    <a:pt x="749" y="1865"/>
                    <a:pt x="797" y="1727"/>
                  </a:cubicBezTo>
                  <a:cubicBezTo>
                    <a:pt x="850" y="1594"/>
                    <a:pt x="893" y="1477"/>
                    <a:pt x="935" y="1355"/>
                  </a:cubicBezTo>
                  <a:cubicBezTo>
                    <a:pt x="956" y="1296"/>
                    <a:pt x="972" y="1243"/>
                    <a:pt x="993" y="1195"/>
                  </a:cubicBezTo>
                  <a:cubicBezTo>
                    <a:pt x="1025" y="1100"/>
                    <a:pt x="1052" y="1020"/>
                    <a:pt x="1068" y="972"/>
                  </a:cubicBezTo>
                  <a:cubicBezTo>
                    <a:pt x="1080" y="934"/>
                    <a:pt x="1091" y="896"/>
                    <a:pt x="1101" y="857"/>
                  </a:cubicBezTo>
                  <a:close/>
                  <a:moveTo>
                    <a:pt x="1116" y="0"/>
                  </a:moveTo>
                  <a:cubicBezTo>
                    <a:pt x="1068" y="165"/>
                    <a:pt x="1015" y="298"/>
                    <a:pt x="967" y="430"/>
                  </a:cubicBezTo>
                  <a:cubicBezTo>
                    <a:pt x="924" y="568"/>
                    <a:pt x="871" y="712"/>
                    <a:pt x="818" y="898"/>
                  </a:cubicBezTo>
                  <a:cubicBezTo>
                    <a:pt x="802" y="946"/>
                    <a:pt x="776" y="1025"/>
                    <a:pt x="744" y="1116"/>
                  </a:cubicBezTo>
                  <a:lnTo>
                    <a:pt x="691" y="1270"/>
                  </a:lnTo>
                  <a:lnTo>
                    <a:pt x="553" y="1642"/>
                  </a:lnTo>
                  <a:cubicBezTo>
                    <a:pt x="499" y="1774"/>
                    <a:pt x="452" y="1923"/>
                    <a:pt x="404" y="2066"/>
                  </a:cubicBezTo>
                  <a:cubicBezTo>
                    <a:pt x="207" y="2699"/>
                    <a:pt x="85" y="3352"/>
                    <a:pt x="48" y="4016"/>
                  </a:cubicBezTo>
                  <a:cubicBezTo>
                    <a:pt x="0" y="4701"/>
                    <a:pt x="11" y="5408"/>
                    <a:pt x="27" y="6093"/>
                  </a:cubicBezTo>
                  <a:cubicBezTo>
                    <a:pt x="37" y="6433"/>
                    <a:pt x="37" y="6789"/>
                    <a:pt x="138" y="7134"/>
                  </a:cubicBezTo>
                  <a:cubicBezTo>
                    <a:pt x="186" y="7304"/>
                    <a:pt x="276" y="7469"/>
                    <a:pt x="388" y="7607"/>
                  </a:cubicBezTo>
                  <a:cubicBezTo>
                    <a:pt x="510" y="7745"/>
                    <a:pt x="659" y="7851"/>
                    <a:pt x="829" y="7910"/>
                  </a:cubicBezTo>
                  <a:cubicBezTo>
                    <a:pt x="965" y="7960"/>
                    <a:pt x="1109" y="7986"/>
                    <a:pt x="1255" y="7986"/>
                  </a:cubicBezTo>
                  <a:cubicBezTo>
                    <a:pt x="1279" y="7986"/>
                    <a:pt x="1304" y="7986"/>
                    <a:pt x="1328" y="7984"/>
                  </a:cubicBezTo>
                  <a:cubicBezTo>
                    <a:pt x="1488" y="7973"/>
                    <a:pt x="1642" y="7942"/>
                    <a:pt x="1790" y="7883"/>
                  </a:cubicBezTo>
                  <a:cubicBezTo>
                    <a:pt x="1923" y="7830"/>
                    <a:pt x="2056" y="7761"/>
                    <a:pt x="2173" y="7671"/>
                  </a:cubicBezTo>
                  <a:cubicBezTo>
                    <a:pt x="2205" y="7649"/>
                    <a:pt x="2231" y="7628"/>
                    <a:pt x="2258" y="7602"/>
                  </a:cubicBezTo>
                  <a:lnTo>
                    <a:pt x="2332" y="7533"/>
                  </a:lnTo>
                  <a:cubicBezTo>
                    <a:pt x="2380" y="7485"/>
                    <a:pt x="2422" y="7432"/>
                    <a:pt x="2465" y="7379"/>
                  </a:cubicBezTo>
                  <a:cubicBezTo>
                    <a:pt x="2545" y="7283"/>
                    <a:pt x="2608" y="7182"/>
                    <a:pt x="2667" y="7070"/>
                  </a:cubicBezTo>
                  <a:cubicBezTo>
                    <a:pt x="2715" y="6975"/>
                    <a:pt x="2762" y="6874"/>
                    <a:pt x="2800" y="6773"/>
                  </a:cubicBezTo>
                  <a:cubicBezTo>
                    <a:pt x="2858" y="6608"/>
                    <a:pt x="2901" y="6438"/>
                    <a:pt x="2932" y="6268"/>
                  </a:cubicBezTo>
                  <a:cubicBezTo>
                    <a:pt x="2959" y="6125"/>
                    <a:pt x="2970" y="6013"/>
                    <a:pt x="2980" y="5939"/>
                  </a:cubicBezTo>
                  <a:cubicBezTo>
                    <a:pt x="2986" y="5865"/>
                    <a:pt x="2991" y="5827"/>
                    <a:pt x="2991" y="5827"/>
                  </a:cubicBezTo>
                  <a:cubicBezTo>
                    <a:pt x="2991" y="5827"/>
                    <a:pt x="2991" y="5785"/>
                    <a:pt x="2996" y="5711"/>
                  </a:cubicBezTo>
                  <a:cubicBezTo>
                    <a:pt x="3007" y="5636"/>
                    <a:pt x="3001" y="5525"/>
                    <a:pt x="3007" y="5387"/>
                  </a:cubicBezTo>
                  <a:cubicBezTo>
                    <a:pt x="3023" y="4420"/>
                    <a:pt x="2842" y="3464"/>
                    <a:pt x="2486" y="2571"/>
                  </a:cubicBezTo>
                  <a:lnTo>
                    <a:pt x="2396" y="2353"/>
                  </a:lnTo>
                  <a:cubicBezTo>
                    <a:pt x="2364" y="2279"/>
                    <a:pt x="2327" y="2205"/>
                    <a:pt x="2295" y="2130"/>
                  </a:cubicBezTo>
                  <a:cubicBezTo>
                    <a:pt x="2258" y="2056"/>
                    <a:pt x="2221" y="1981"/>
                    <a:pt x="2183" y="1907"/>
                  </a:cubicBezTo>
                  <a:cubicBezTo>
                    <a:pt x="2146" y="1833"/>
                    <a:pt x="2109" y="1758"/>
                    <a:pt x="2067" y="1689"/>
                  </a:cubicBezTo>
                  <a:lnTo>
                    <a:pt x="1939" y="1466"/>
                  </a:lnTo>
                  <a:cubicBezTo>
                    <a:pt x="1891" y="1397"/>
                    <a:pt x="1843" y="1323"/>
                    <a:pt x="1801" y="1254"/>
                  </a:cubicBezTo>
                  <a:lnTo>
                    <a:pt x="1727" y="1142"/>
                  </a:lnTo>
                  <a:lnTo>
                    <a:pt x="1652" y="1041"/>
                  </a:lnTo>
                  <a:lnTo>
                    <a:pt x="1567" y="919"/>
                  </a:lnTo>
                  <a:cubicBezTo>
                    <a:pt x="1519" y="850"/>
                    <a:pt x="1466" y="786"/>
                    <a:pt x="1413" y="723"/>
                  </a:cubicBezTo>
                  <a:cubicBezTo>
                    <a:pt x="1328" y="617"/>
                    <a:pt x="1244" y="511"/>
                    <a:pt x="1159" y="405"/>
                  </a:cubicBezTo>
                  <a:lnTo>
                    <a:pt x="1159" y="405"/>
                  </a:lnTo>
                  <a:cubicBezTo>
                    <a:pt x="1159" y="269"/>
                    <a:pt x="1144" y="131"/>
                    <a:pt x="1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7391450" y="1788325"/>
              <a:ext cx="195500" cy="34825"/>
            </a:xfrm>
            <a:custGeom>
              <a:avLst/>
              <a:gdLst/>
              <a:ahLst/>
              <a:cxnLst/>
              <a:rect l="l" t="t" r="r" b="b"/>
              <a:pathLst>
                <a:path w="7820" h="1393" extrusionOk="0">
                  <a:moveTo>
                    <a:pt x="3049" y="1"/>
                  </a:moveTo>
                  <a:cubicBezTo>
                    <a:pt x="2932" y="1"/>
                    <a:pt x="2799" y="6"/>
                    <a:pt x="2667" y="6"/>
                  </a:cubicBezTo>
                  <a:cubicBezTo>
                    <a:pt x="2529" y="6"/>
                    <a:pt x="2385" y="17"/>
                    <a:pt x="2236" y="22"/>
                  </a:cubicBezTo>
                  <a:lnTo>
                    <a:pt x="1795" y="49"/>
                  </a:lnTo>
                  <a:cubicBezTo>
                    <a:pt x="1514" y="64"/>
                    <a:pt x="1232" y="112"/>
                    <a:pt x="967" y="187"/>
                  </a:cubicBezTo>
                  <a:cubicBezTo>
                    <a:pt x="760" y="245"/>
                    <a:pt x="568" y="346"/>
                    <a:pt x="398" y="479"/>
                  </a:cubicBezTo>
                  <a:cubicBezTo>
                    <a:pt x="250" y="590"/>
                    <a:pt x="138" y="739"/>
                    <a:pt x="69" y="914"/>
                  </a:cubicBezTo>
                  <a:cubicBezTo>
                    <a:pt x="11" y="1063"/>
                    <a:pt x="0" y="1233"/>
                    <a:pt x="37" y="1392"/>
                  </a:cubicBezTo>
                  <a:cubicBezTo>
                    <a:pt x="74" y="1249"/>
                    <a:pt x="143" y="1116"/>
                    <a:pt x="234" y="1005"/>
                  </a:cubicBezTo>
                  <a:cubicBezTo>
                    <a:pt x="329" y="882"/>
                    <a:pt x="436" y="776"/>
                    <a:pt x="558" y="681"/>
                  </a:cubicBezTo>
                  <a:cubicBezTo>
                    <a:pt x="701" y="569"/>
                    <a:pt x="866" y="489"/>
                    <a:pt x="1041" y="436"/>
                  </a:cubicBezTo>
                  <a:cubicBezTo>
                    <a:pt x="1291" y="367"/>
                    <a:pt x="1551" y="325"/>
                    <a:pt x="1811" y="309"/>
                  </a:cubicBezTo>
                  <a:lnTo>
                    <a:pt x="2247" y="282"/>
                  </a:lnTo>
                  <a:cubicBezTo>
                    <a:pt x="2390" y="277"/>
                    <a:pt x="2534" y="266"/>
                    <a:pt x="2667" y="266"/>
                  </a:cubicBezTo>
                  <a:cubicBezTo>
                    <a:pt x="2805" y="261"/>
                    <a:pt x="2932" y="261"/>
                    <a:pt x="3044" y="261"/>
                  </a:cubicBezTo>
                  <a:lnTo>
                    <a:pt x="3352" y="261"/>
                  </a:lnTo>
                  <a:lnTo>
                    <a:pt x="3628" y="266"/>
                  </a:lnTo>
                  <a:cubicBezTo>
                    <a:pt x="3628" y="266"/>
                    <a:pt x="3756" y="272"/>
                    <a:pt x="3957" y="282"/>
                  </a:cubicBezTo>
                  <a:cubicBezTo>
                    <a:pt x="4058" y="288"/>
                    <a:pt x="4181" y="298"/>
                    <a:pt x="4313" y="309"/>
                  </a:cubicBezTo>
                  <a:cubicBezTo>
                    <a:pt x="4446" y="319"/>
                    <a:pt x="4590" y="330"/>
                    <a:pt x="4744" y="346"/>
                  </a:cubicBezTo>
                  <a:cubicBezTo>
                    <a:pt x="5323" y="410"/>
                    <a:pt x="5902" y="505"/>
                    <a:pt x="6475" y="628"/>
                  </a:cubicBezTo>
                  <a:cubicBezTo>
                    <a:pt x="6699" y="675"/>
                    <a:pt x="6799" y="702"/>
                    <a:pt x="6868" y="718"/>
                  </a:cubicBezTo>
                  <a:cubicBezTo>
                    <a:pt x="7182" y="792"/>
                    <a:pt x="7501" y="840"/>
                    <a:pt x="7819" y="845"/>
                  </a:cubicBezTo>
                  <a:cubicBezTo>
                    <a:pt x="7548" y="670"/>
                    <a:pt x="7246" y="543"/>
                    <a:pt x="6932" y="468"/>
                  </a:cubicBezTo>
                  <a:cubicBezTo>
                    <a:pt x="6863" y="452"/>
                    <a:pt x="6757" y="420"/>
                    <a:pt x="6534" y="373"/>
                  </a:cubicBezTo>
                  <a:cubicBezTo>
                    <a:pt x="5950" y="245"/>
                    <a:pt x="5365" y="149"/>
                    <a:pt x="4770" y="91"/>
                  </a:cubicBezTo>
                  <a:cubicBezTo>
                    <a:pt x="4616" y="75"/>
                    <a:pt x="4467" y="59"/>
                    <a:pt x="4335" y="49"/>
                  </a:cubicBezTo>
                  <a:cubicBezTo>
                    <a:pt x="4202" y="38"/>
                    <a:pt x="4080" y="27"/>
                    <a:pt x="3973" y="27"/>
                  </a:cubicBezTo>
                  <a:cubicBezTo>
                    <a:pt x="3772" y="11"/>
                    <a:pt x="3644" y="11"/>
                    <a:pt x="3644" y="11"/>
                  </a:cubicBezTo>
                  <a:lnTo>
                    <a:pt x="33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7395425" y="2106800"/>
              <a:ext cx="98550" cy="150125"/>
            </a:xfrm>
            <a:custGeom>
              <a:avLst/>
              <a:gdLst/>
              <a:ahLst/>
              <a:cxnLst/>
              <a:rect l="l" t="t" r="r" b="b"/>
              <a:pathLst>
                <a:path w="3942" h="6005" extrusionOk="0">
                  <a:moveTo>
                    <a:pt x="3942" y="0"/>
                  </a:moveTo>
                  <a:lnTo>
                    <a:pt x="3942" y="0"/>
                  </a:lnTo>
                  <a:cubicBezTo>
                    <a:pt x="3618" y="80"/>
                    <a:pt x="3326" y="266"/>
                    <a:pt x="3113" y="521"/>
                  </a:cubicBezTo>
                  <a:cubicBezTo>
                    <a:pt x="3076" y="563"/>
                    <a:pt x="3018" y="627"/>
                    <a:pt x="2959" y="712"/>
                  </a:cubicBezTo>
                  <a:cubicBezTo>
                    <a:pt x="2927" y="754"/>
                    <a:pt x="2890" y="802"/>
                    <a:pt x="2858" y="850"/>
                  </a:cubicBezTo>
                  <a:lnTo>
                    <a:pt x="2837" y="887"/>
                  </a:lnTo>
                  <a:cubicBezTo>
                    <a:pt x="2826" y="898"/>
                    <a:pt x="2821" y="914"/>
                    <a:pt x="2810" y="924"/>
                  </a:cubicBezTo>
                  <a:lnTo>
                    <a:pt x="2757" y="1009"/>
                  </a:lnTo>
                  <a:cubicBezTo>
                    <a:pt x="2725" y="1068"/>
                    <a:pt x="2694" y="1126"/>
                    <a:pt x="2656" y="1190"/>
                  </a:cubicBezTo>
                  <a:cubicBezTo>
                    <a:pt x="2518" y="1450"/>
                    <a:pt x="2401" y="1726"/>
                    <a:pt x="2311" y="2013"/>
                  </a:cubicBezTo>
                  <a:cubicBezTo>
                    <a:pt x="2221" y="2316"/>
                    <a:pt x="2146" y="2619"/>
                    <a:pt x="2093" y="2927"/>
                  </a:cubicBezTo>
                  <a:cubicBezTo>
                    <a:pt x="1982" y="3538"/>
                    <a:pt x="1918" y="4122"/>
                    <a:pt x="1844" y="4542"/>
                  </a:cubicBezTo>
                  <a:cubicBezTo>
                    <a:pt x="1822" y="4706"/>
                    <a:pt x="1785" y="4871"/>
                    <a:pt x="1737" y="5025"/>
                  </a:cubicBezTo>
                  <a:cubicBezTo>
                    <a:pt x="1716" y="5084"/>
                    <a:pt x="1700" y="5126"/>
                    <a:pt x="1690" y="5153"/>
                  </a:cubicBezTo>
                  <a:lnTo>
                    <a:pt x="1674" y="5195"/>
                  </a:lnTo>
                  <a:lnTo>
                    <a:pt x="1652" y="5238"/>
                  </a:lnTo>
                  <a:cubicBezTo>
                    <a:pt x="1642" y="5264"/>
                    <a:pt x="1621" y="5301"/>
                    <a:pt x="1589" y="5349"/>
                  </a:cubicBezTo>
                  <a:cubicBezTo>
                    <a:pt x="1557" y="5408"/>
                    <a:pt x="1514" y="5455"/>
                    <a:pt x="1472" y="5503"/>
                  </a:cubicBezTo>
                  <a:cubicBezTo>
                    <a:pt x="1413" y="5567"/>
                    <a:pt x="1344" y="5620"/>
                    <a:pt x="1270" y="5657"/>
                  </a:cubicBezTo>
                  <a:cubicBezTo>
                    <a:pt x="1185" y="5710"/>
                    <a:pt x="1089" y="5737"/>
                    <a:pt x="994" y="5748"/>
                  </a:cubicBezTo>
                  <a:cubicBezTo>
                    <a:pt x="985" y="5748"/>
                    <a:pt x="976" y="5748"/>
                    <a:pt x="967" y="5748"/>
                  </a:cubicBezTo>
                  <a:cubicBezTo>
                    <a:pt x="870" y="5748"/>
                    <a:pt x="774" y="5722"/>
                    <a:pt x="691" y="5673"/>
                  </a:cubicBezTo>
                  <a:cubicBezTo>
                    <a:pt x="500" y="5562"/>
                    <a:pt x="388" y="5291"/>
                    <a:pt x="340" y="5009"/>
                  </a:cubicBezTo>
                  <a:cubicBezTo>
                    <a:pt x="314" y="4861"/>
                    <a:pt x="303" y="4712"/>
                    <a:pt x="298" y="4568"/>
                  </a:cubicBezTo>
                  <a:cubicBezTo>
                    <a:pt x="298" y="4414"/>
                    <a:pt x="293" y="4260"/>
                    <a:pt x="293" y="4106"/>
                  </a:cubicBezTo>
                  <a:cubicBezTo>
                    <a:pt x="287" y="3803"/>
                    <a:pt x="282" y="3506"/>
                    <a:pt x="277" y="3240"/>
                  </a:cubicBezTo>
                  <a:cubicBezTo>
                    <a:pt x="271" y="2969"/>
                    <a:pt x="266" y="2762"/>
                    <a:pt x="266" y="2651"/>
                  </a:cubicBezTo>
                  <a:cubicBezTo>
                    <a:pt x="261" y="2332"/>
                    <a:pt x="213" y="2008"/>
                    <a:pt x="123" y="1700"/>
                  </a:cubicBezTo>
                  <a:cubicBezTo>
                    <a:pt x="38" y="2013"/>
                    <a:pt x="0" y="2332"/>
                    <a:pt x="6" y="2656"/>
                  </a:cubicBezTo>
                  <a:cubicBezTo>
                    <a:pt x="6" y="2762"/>
                    <a:pt x="11" y="2980"/>
                    <a:pt x="16" y="3240"/>
                  </a:cubicBezTo>
                  <a:cubicBezTo>
                    <a:pt x="16" y="3506"/>
                    <a:pt x="27" y="3809"/>
                    <a:pt x="32" y="4112"/>
                  </a:cubicBezTo>
                  <a:cubicBezTo>
                    <a:pt x="32" y="4260"/>
                    <a:pt x="32" y="4420"/>
                    <a:pt x="38" y="4574"/>
                  </a:cubicBezTo>
                  <a:cubicBezTo>
                    <a:pt x="43" y="4738"/>
                    <a:pt x="53" y="4898"/>
                    <a:pt x="80" y="5057"/>
                  </a:cubicBezTo>
                  <a:cubicBezTo>
                    <a:pt x="107" y="5216"/>
                    <a:pt x="154" y="5370"/>
                    <a:pt x="229" y="5519"/>
                  </a:cubicBezTo>
                  <a:cubicBezTo>
                    <a:pt x="266" y="5594"/>
                    <a:pt x="308" y="5663"/>
                    <a:pt x="367" y="5726"/>
                  </a:cubicBezTo>
                  <a:cubicBezTo>
                    <a:pt x="393" y="5758"/>
                    <a:pt x="420" y="5790"/>
                    <a:pt x="452" y="5817"/>
                  </a:cubicBezTo>
                  <a:cubicBezTo>
                    <a:pt x="484" y="5843"/>
                    <a:pt x="521" y="5870"/>
                    <a:pt x="553" y="5891"/>
                  </a:cubicBezTo>
                  <a:cubicBezTo>
                    <a:pt x="627" y="5934"/>
                    <a:pt x="702" y="5965"/>
                    <a:pt x="781" y="5987"/>
                  </a:cubicBezTo>
                  <a:cubicBezTo>
                    <a:pt x="837" y="5999"/>
                    <a:pt x="896" y="6005"/>
                    <a:pt x="953" y="6005"/>
                  </a:cubicBezTo>
                  <a:cubicBezTo>
                    <a:pt x="972" y="6005"/>
                    <a:pt x="991" y="6004"/>
                    <a:pt x="1010" y="6003"/>
                  </a:cubicBezTo>
                  <a:cubicBezTo>
                    <a:pt x="1148" y="5992"/>
                    <a:pt x="1281" y="5955"/>
                    <a:pt x="1397" y="5886"/>
                  </a:cubicBezTo>
                  <a:cubicBezTo>
                    <a:pt x="1567" y="5790"/>
                    <a:pt x="1711" y="5652"/>
                    <a:pt x="1812" y="5487"/>
                  </a:cubicBezTo>
                  <a:cubicBezTo>
                    <a:pt x="1849" y="5429"/>
                    <a:pt x="1870" y="5381"/>
                    <a:pt x="1886" y="5349"/>
                  </a:cubicBezTo>
                  <a:lnTo>
                    <a:pt x="1913" y="5301"/>
                  </a:lnTo>
                  <a:lnTo>
                    <a:pt x="1934" y="5248"/>
                  </a:lnTo>
                  <a:cubicBezTo>
                    <a:pt x="1945" y="5216"/>
                    <a:pt x="1966" y="5169"/>
                    <a:pt x="1987" y="5105"/>
                  </a:cubicBezTo>
                  <a:cubicBezTo>
                    <a:pt x="2035" y="4935"/>
                    <a:pt x="2077" y="4760"/>
                    <a:pt x="2104" y="4584"/>
                  </a:cubicBezTo>
                  <a:cubicBezTo>
                    <a:pt x="2173" y="4154"/>
                    <a:pt x="2242" y="3570"/>
                    <a:pt x="2348" y="2975"/>
                  </a:cubicBezTo>
                  <a:cubicBezTo>
                    <a:pt x="2401" y="2677"/>
                    <a:pt x="2476" y="2385"/>
                    <a:pt x="2561" y="2093"/>
                  </a:cubicBezTo>
                  <a:cubicBezTo>
                    <a:pt x="2646" y="1822"/>
                    <a:pt x="2757" y="1562"/>
                    <a:pt x="2890" y="1312"/>
                  </a:cubicBezTo>
                  <a:cubicBezTo>
                    <a:pt x="2922" y="1254"/>
                    <a:pt x="2949" y="1195"/>
                    <a:pt x="2986" y="1142"/>
                  </a:cubicBezTo>
                  <a:lnTo>
                    <a:pt x="3034" y="1068"/>
                  </a:lnTo>
                  <a:cubicBezTo>
                    <a:pt x="3039" y="1052"/>
                    <a:pt x="3049" y="1041"/>
                    <a:pt x="3055" y="1031"/>
                  </a:cubicBezTo>
                  <a:lnTo>
                    <a:pt x="3076" y="999"/>
                  </a:lnTo>
                  <a:cubicBezTo>
                    <a:pt x="3108" y="951"/>
                    <a:pt x="3140" y="903"/>
                    <a:pt x="3172" y="866"/>
                  </a:cubicBezTo>
                  <a:cubicBezTo>
                    <a:pt x="3225" y="786"/>
                    <a:pt x="3278" y="733"/>
                    <a:pt x="3310" y="691"/>
                  </a:cubicBezTo>
                  <a:cubicBezTo>
                    <a:pt x="3559" y="404"/>
                    <a:pt x="3698" y="239"/>
                    <a:pt x="3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7270325" y="2176100"/>
              <a:ext cx="78500" cy="75975"/>
            </a:xfrm>
            <a:custGeom>
              <a:avLst/>
              <a:gdLst/>
              <a:ahLst/>
              <a:cxnLst/>
              <a:rect l="l" t="t" r="r" b="b"/>
              <a:pathLst>
                <a:path w="3140" h="3039" extrusionOk="0">
                  <a:moveTo>
                    <a:pt x="2970" y="1"/>
                  </a:moveTo>
                  <a:cubicBezTo>
                    <a:pt x="2885" y="314"/>
                    <a:pt x="2848" y="633"/>
                    <a:pt x="2858" y="957"/>
                  </a:cubicBezTo>
                  <a:cubicBezTo>
                    <a:pt x="2858" y="1026"/>
                    <a:pt x="2858" y="1138"/>
                    <a:pt x="2864" y="1361"/>
                  </a:cubicBezTo>
                  <a:cubicBezTo>
                    <a:pt x="2864" y="1525"/>
                    <a:pt x="2869" y="1743"/>
                    <a:pt x="2874" y="1977"/>
                  </a:cubicBezTo>
                  <a:cubicBezTo>
                    <a:pt x="2874" y="2099"/>
                    <a:pt x="2880" y="2221"/>
                    <a:pt x="2880" y="2344"/>
                  </a:cubicBezTo>
                  <a:lnTo>
                    <a:pt x="2880" y="2524"/>
                  </a:lnTo>
                  <a:cubicBezTo>
                    <a:pt x="2885" y="2572"/>
                    <a:pt x="2880" y="2620"/>
                    <a:pt x="2869" y="2668"/>
                  </a:cubicBezTo>
                  <a:cubicBezTo>
                    <a:pt x="2864" y="2699"/>
                    <a:pt x="2853" y="2726"/>
                    <a:pt x="2832" y="2747"/>
                  </a:cubicBezTo>
                  <a:cubicBezTo>
                    <a:pt x="2805" y="2763"/>
                    <a:pt x="2779" y="2774"/>
                    <a:pt x="2752" y="2779"/>
                  </a:cubicBezTo>
                  <a:cubicBezTo>
                    <a:pt x="2739" y="2780"/>
                    <a:pt x="2726" y="2780"/>
                    <a:pt x="2713" y="2780"/>
                  </a:cubicBezTo>
                  <a:cubicBezTo>
                    <a:pt x="2651" y="2780"/>
                    <a:pt x="2590" y="2771"/>
                    <a:pt x="2529" y="2758"/>
                  </a:cubicBezTo>
                  <a:cubicBezTo>
                    <a:pt x="2460" y="2742"/>
                    <a:pt x="2401" y="2731"/>
                    <a:pt x="2359" y="2715"/>
                  </a:cubicBezTo>
                  <a:lnTo>
                    <a:pt x="2301" y="2694"/>
                  </a:lnTo>
                  <a:lnTo>
                    <a:pt x="2253" y="2678"/>
                  </a:lnTo>
                  <a:cubicBezTo>
                    <a:pt x="2205" y="2662"/>
                    <a:pt x="2162" y="2646"/>
                    <a:pt x="2120" y="2625"/>
                  </a:cubicBezTo>
                  <a:lnTo>
                    <a:pt x="2024" y="2583"/>
                  </a:lnTo>
                  <a:cubicBezTo>
                    <a:pt x="2008" y="2572"/>
                    <a:pt x="1992" y="2567"/>
                    <a:pt x="1971" y="2556"/>
                  </a:cubicBezTo>
                  <a:lnTo>
                    <a:pt x="1923" y="2529"/>
                  </a:lnTo>
                  <a:lnTo>
                    <a:pt x="1807" y="2460"/>
                  </a:lnTo>
                  <a:cubicBezTo>
                    <a:pt x="1769" y="2439"/>
                    <a:pt x="1732" y="2407"/>
                    <a:pt x="1695" y="2381"/>
                  </a:cubicBezTo>
                  <a:cubicBezTo>
                    <a:pt x="1371" y="2152"/>
                    <a:pt x="1058" y="1775"/>
                    <a:pt x="861" y="1488"/>
                  </a:cubicBezTo>
                  <a:cubicBezTo>
                    <a:pt x="691" y="1239"/>
                    <a:pt x="601" y="1079"/>
                    <a:pt x="553" y="994"/>
                  </a:cubicBezTo>
                  <a:cubicBezTo>
                    <a:pt x="394" y="713"/>
                    <a:pt x="208" y="452"/>
                    <a:pt x="0" y="208"/>
                  </a:cubicBezTo>
                  <a:lnTo>
                    <a:pt x="0" y="208"/>
                  </a:lnTo>
                  <a:cubicBezTo>
                    <a:pt x="54" y="527"/>
                    <a:pt x="165" y="840"/>
                    <a:pt x="324" y="1122"/>
                  </a:cubicBezTo>
                  <a:cubicBezTo>
                    <a:pt x="378" y="1207"/>
                    <a:pt x="468" y="1377"/>
                    <a:pt x="643" y="1632"/>
                  </a:cubicBezTo>
                  <a:cubicBezTo>
                    <a:pt x="850" y="1934"/>
                    <a:pt x="1180" y="2338"/>
                    <a:pt x="1536" y="2588"/>
                  </a:cubicBezTo>
                  <a:cubicBezTo>
                    <a:pt x="1583" y="2614"/>
                    <a:pt x="1621" y="2652"/>
                    <a:pt x="1668" y="2678"/>
                  </a:cubicBezTo>
                  <a:lnTo>
                    <a:pt x="1791" y="2753"/>
                  </a:lnTo>
                  <a:lnTo>
                    <a:pt x="1849" y="2784"/>
                  </a:lnTo>
                  <a:cubicBezTo>
                    <a:pt x="1870" y="2795"/>
                    <a:pt x="1892" y="2806"/>
                    <a:pt x="1907" y="2811"/>
                  </a:cubicBezTo>
                  <a:lnTo>
                    <a:pt x="2014" y="2859"/>
                  </a:lnTo>
                  <a:cubicBezTo>
                    <a:pt x="2061" y="2885"/>
                    <a:pt x="2109" y="2907"/>
                    <a:pt x="2162" y="2923"/>
                  </a:cubicBezTo>
                  <a:lnTo>
                    <a:pt x="2221" y="2938"/>
                  </a:lnTo>
                  <a:lnTo>
                    <a:pt x="2290" y="2965"/>
                  </a:lnTo>
                  <a:cubicBezTo>
                    <a:pt x="2332" y="2981"/>
                    <a:pt x="2396" y="2992"/>
                    <a:pt x="2476" y="3008"/>
                  </a:cubicBezTo>
                  <a:cubicBezTo>
                    <a:pt x="2551" y="3027"/>
                    <a:pt x="2628" y="3038"/>
                    <a:pt x="2707" y="3038"/>
                  </a:cubicBezTo>
                  <a:cubicBezTo>
                    <a:pt x="2734" y="3038"/>
                    <a:pt x="2762" y="3037"/>
                    <a:pt x="2789" y="3034"/>
                  </a:cubicBezTo>
                  <a:cubicBezTo>
                    <a:pt x="2954" y="3013"/>
                    <a:pt x="3092" y="2891"/>
                    <a:pt x="3124" y="2726"/>
                  </a:cubicBezTo>
                  <a:cubicBezTo>
                    <a:pt x="3135" y="2657"/>
                    <a:pt x="3140" y="2588"/>
                    <a:pt x="3140" y="2519"/>
                  </a:cubicBezTo>
                  <a:cubicBezTo>
                    <a:pt x="3140" y="2455"/>
                    <a:pt x="3140" y="2397"/>
                    <a:pt x="3135" y="2333"/>
                  </a:cubicBezTo>
                  <a:cubicBezTo>
                    <a:pt x="3135" y="2211"/>
                    <a:pt x="3135" y="2089"/>
                    <a:pt x="3129" y="1972"/>
                  </a:cubicBezTo>
                  <a:cubicBezTo>
                    <a:pt x="3124" y="1738"/>
                    <a:pt x="3124" y="1520"/>
                    <a:pt x="3119" y="1355"/>
                  </a:cubicBezTo>
                  <a:cubicBezTo>
                    <a:pt x="3113" y="1127"/>
                    <a:pt x="3113" y="1021"/>
                    <a:pt x="3108" y="952"/>
                  </a:cubicBezTo>
                  <a:cubicBezTo>
                    <a:pt x="3108" y="628"/>
                    <a:pt x="3060" y="309"/>
                    <a:pt x="2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7391975" y="2252200"/>
              <a:ext cx="210500" cy="75175"/>
            </a:xfrm>
            <a:custGeom>
              <a:avLst/>
              <a:gdLst/>
              <a:ahLst/>
              <a:cxnLst/>
              <a:rect l="l" t="t" r="r" b="b"/>
              <a:pathLst>
                <a:path w="8420" h="3007" extrusionOk="0">
                  <a:moveTo>
                    <a:pt x="6049" y="2123"/>
                  </a:moveTo>
                  <a:cubicBezTo>
                    <a:pt x="6503" y="2123"/>
                    <a:pt x="6946" y="2174"/>
                    <a:pt x="7326" y="2317"/>
                  </a:cubicBezTo>
                  <a:cubicBezTo>
                    <a:pt x="7543" y="2396"/>
                    <a:pt x="7745" y="2513"/>
                    <a:pt x="7921" y="2673"/>
                  </a:cubicBezTo>
                  <a:lnTo>
                    <a:pt x="7968" y="2710"/>
                  </a:lnTo>
                  <a:lnTo>
                    <a:pt x="7958" y="2710"/>
                  </a:lnTo>
                  <a:cubicBezTo>
                    <a:pt x="7910" y="2720"/>
                    <a:pt x="7862" y="2731"/>
                    <a:pt x="7814" y="2736"/>
                  </a:cubicBezTo>
                  <a:cubicBezTo>
                    <a:pt x="7727" y="2747"/>
                    <a:pt x="7639" y="2752"/>
                    <a:pt x="7552" y="2752"/>
                  </a:cubicBezTo>
                  <a:cubicBezTo>
                    <a:pt x="7465" y="2752"/>
                    <a:pt x="7379" y="2747"/>
                    <a:pt x="7294" y="2736"/>
                  </a:cubicBezTo>
                  <a:cubicBezTo>
                    <a:pt x="7214" y="2731"/>
                    <a:pt x="7145" y="2710"/>
                    <a:pt x="7076" y="2705"/>
                  </a:cubicBezTo>
                  <a:cubicBezTo>
                    <a:pt x="7012" y="2694"/>
                    <a:pt x="6948" y="2678"/>
                    <a:pt x="6895" y="2662"/>
                  </a:cubicBezTo>
                  <a:cubicBezTo>
                    <a:pt x="6784" y="2635"/>
                    <a:pt x="6693" y="2614"/>
                    <a:pt x="6640" y="2598"/>
                  </a:cubicBezTo>
                  <a:lnTo>
                    <a:pt x="6550" y="2572"/>
                  </a:lnTo>
                  <a:lnTo>
                    <a:pt x="6385" y="2519"/>
                  </a:lnTo>
                  <a:lnTo>
                    <a:pt x="5918" y="2370"/>
                  </a:lnTo>
                  <a:cubicBezTo>
                    <a:pt x="5822" y="2333"/>
                    <a:pt x="5711" y="2301"/>
                    <a:pt x="5589" y="2264"/>
                  </a:cubicBezTo>
                  <a:cubicBezTo>
                    <a:pt x="5480" y="2226"/>
                    <a:pt x="5363" y="2196"/>
                    <a:pt x="5241" y="2168"/>
                  </a:cubicBezTo>
                  <a:lnTo>
                    <a:pt x="5241" y="2168"/>
                  </a:lnTo>
                  <a:cubicBezTo>
                    <a:pt x="5405" y="2152"/>
                    <a:pt x="5569" y="2137"/>
                    <a:pt x="5732" y="2131"/>
                  </a:cubicBezTo>
                  <a:cubicBezTo>
                    <a:pt x="5838" y="2126"/>
                    <a:pt x="5943" y="2123"/>
                    <a:pt x="6049" y="2123"/>
                  </a:cubicBezTo>
                  <a:close/>
                  <a:moveTo>
                    <a:pt x="686" y="1"/>
                  </a:moveTo>
                  <a:lnTo>
                    <a:pt x="686" y="1"/>
                  </a:lnTo>
                  <a:cubicBezTo>
                    <a:pt x="755" y="134"/>
                    <a:pt x="802" y="272"/>
                    <a:pt x="829" y="420"/>
                  </a:cubicBezTo>
                  <a:cubicBezTo>
                    <a:pt x="861" y="569"/>
                    <a:pt x="877" y="723"/>
                    <a:pt x="877" y="877"/>
                  </a:cubicBezTo>
                  <a:cubicBezTo>
                    <a:pt x="871" y="1021"/>
                    <a:pt x="850" y="1159"/>
                    <a:pt x="808" y="1297"/>
                  </a:cubicBezTo>
                  <a:cubicBezTo>
                    <a:pt x="797" y="1329"/>
                    <a:pt x="786" y="1361"/>
                    <a:pt x="776" y="1398"/>
                  </a:cubicBezTo>
                  <a:lnTo>
                    <a:pt x="770" y="1414"/>
                  </a:lnTo>
                  <a:cubicBezTo>
                    <a:pt x="760" y="1430"/>
                    <a:pt x="755" y="1446"/>
                    <a:pt x="749" y="1462"/>
                  </a:cubicBezTo>
                  <a:cubicBezTo>
                    <a:pt x="733" y="1493"/>
                    <a:pt x="717" y="1531"/>
                    <a:pt x="701" y="1562"/>
                  </a:cubicBezTo>
                  <a:cubicBezTo>
                    <a:pt x="664" y="1626"/>
                    <a:pt x="622" y="1690"/>
                    <a:pt x="579" y="1748"/>
                  </a:cubicBezTo>
                  <a:cubicBezTo>
                    <a:pt x="574" y="1754"/>
                    <a:pt x="558" y="1770"/>
                    <a:pt x="542" y="1791"/>
                  </a:cubicBezTo>
                  <a:cubicBezTo>
                    <a:pt x="521" y="1812"/>
                    <a:pt x="500" y="1833"/>
                    <a:pt x="478" y="1855"/>
                  </a:cubicBezTo>
                  <a:cubicBezTo>
                    <a:pt x="468" y="1860"/>
                    <a:pt x="468" y="1865"/>
                    <a:pt x="457" y="1876"/>
                  </a:cubicBezTo>
                  <a:lnTo>
                    <a:pt x="409" y="1918"/>
                  </a:lnTo>
                  <a:cubicBezTo>
                    <a:pt x="393" y="1929"/>
                    <a:pt x="377" y="1945"/>
                    <a:pt x="361" y="1956"/>
                  </a:cubicBezTo>
                  <a:cubicBezTo>
                    <a:pt x="351" y="1966"/>
                    <a:pt x="346" y="1971"/>
                    <a:pt x="335" y="1977"/>
                  </a:cubicBezTo>
                  <a:lnTo>
                    <a:pt x="298" y="2003"/>
                  </a:lnTo>
                  <a:lnTo>
                    <a:pt x="218" y="2051"/>
                  </a:lnTo>
                  <a:lnTo>
                    <a:pt x="176" y="2072"/>
                  </a:lnTo>
                  <a:lnTo>
                    <a:pt x="154" y="2088"/>
                  </a:lnTo>
                  <a:cubicBezTo>
                    <a:pt x="144" y="2094"/>
                    <a:pt x="128" y="2094"/>
                    <a:pt x="117" y="2099"/>
                  </a:cubicBezTo>
                  <a:lnTo>
                    <a:pt x="37" y="2131"/>
                  </a:lnTo>
                  <a:cubicBezTo>
                    <a:pt x="21" y="2136"/>
                    <a:pt x="11" y="2141"/>
                    <a:pt x="0" y="2147"/>
                  </a:cubicBezTo>
                  <a:lnTo>
                    <a:pt x="0" y="2157"/>
                  </a:lnTo>
                  <a:lnTo>
                    <a:pt x="6" y="2195"/>
                  </a:lnTo>
                  <a:cubicBezTo>
                    <a:pt x="11" y="2221"/>
                    <a:pt x="16" y="2248"/>
                    <a:pt x="21" y="2274"/>
                  </a:cubicBezTo>
                  <a:lnTo>
                    <a:pt x="27" y="2301"/>
                  </a:lnTo>
                  <a:lnTo>
                    <a:pt x="37" y="2359"/>
                  </a:lnTo>
                  <a:lnTo>
                    <a:pt x="43" y="2391"/>
                  </a:lnTo>
                  <a:lnTo>
                    <a:pt x="43" y="2396"/>
                  </a:lnTo>
                  <a:lnTo>
                    <a:pt x="80" y="2396"/>
                  </a:lnTo>
                  <a:lnTo>
                    <a:pt x="149" y="2386"/>
                  </a:lnTo>
                  <a:lnTo>
                    <a:pt x="404" y="2359"/>
                  </a:lnTo>
                  <a:lnTo>
                    <a:pt x="834" y="2311"/>
                  </a:lnTo>
                  <a:cubicBezTo>
                    <a:pt x="1222" y="2269"/>
                    <a:pt x="1615" y="2232"/>
                    <a:pt x="2008" y="2205"/>
                  </a:cubicBezTo>
                  <a:cubicBezTo>
                    <a:pt x="2400" y="2184"/>
                    <a:pt x="2782" y="2173"/>
                    <a:pt x="3152" y="2173"/>
                  </a:cubicBezTo>
                  <a:lnTo>
                    <a:pt x="3152" y="2173"/>
                  </a:lnTo>
                  <a:cubicBezTo>
                    <a:pt x="3425" y="2223"/>
                    <a:pt x="3707" y="2248"/>
                    <a:pt x="3984" y="2248"/>
                  </a:cubicBezTo>
                  <a:cubicBezTo>
                    <a:pt x="4067" y="2248"/>
                    <a:pt x="4150" y="2246"/>
                    <a:pt x="4232" y="2244"/>
                  </a:cubicBezTo>
                  <a:lnTo>
                    <a:pt x="4232" y="2244"/>
                  </a:lnTo>
                  <a:cubicBezTo>
                    <a:pt x="4535" y="2281"/>
                    <a:pt x="4833" y="2334"/>
                    <a:pt x="5126" y="2402"/>
                  </a:cubicBezTo>
                  <a:cubicBezTo>
                    <a:pt x="5259" y="2434"/>
                    <a:pt x="5387" y="2476"/>
                    <a:pt x="5504" y="2503"/>
                  </a:cubicBezTo>
                  <a:cubicBezTo>
                    <a:pt x="5620" y="2535"/>
                    <a:pt x="5732" y="2577"/>
                    <a:pt x="5828" y="2609"/>
                  </a:cubicBezTo>
                  <a:lnTo>
                    <a:pt x="6295" y="2763"/>
                  </a:lnTo>
                  <a:lnTo>
                    <a:pt x="6465" y="2811"/>
                  </a:lnTo>
                  <a:lnTo>
                    <a:pt x="6555" y="2843"/>
                  </a:lnTo>
                  <a:cubicBezTo>
                    <a:pt x="6614" y="2859"/>
                    <a:pt x="6704" y="2885"/>
                    <a:pt x="6821" y="2912"/>
                  </a:cubicBezTo>
                  <a:cubicBezTo>
                    <a:pt x="6879" y="2922"/>
                    <a:pt x="6943" y="2938"/>
                    <a:pt x="7017" y="2954"/>
                  </a:cubicBezTo>
                  <a:cubicBezTo>
                    <a:pt x="7087" y="2970"/>
                    <a:pt x="7166" y="2981"/>
                    <a:pt x="7251" y="2986"/>
                  </a:cubicBezTo>
                  <a:cubicBezTo>
                    <a:pt x="7347" y="2999"/>
                    <a:pt x="7444" y="3006"/>
                    <a:pt x="7541" y="3006"/>
                  </a:cubicBezTo>
                  <a:cubicBezTo>
                    <a:pt x="7639" y="3006"/>
                    <a:pt x="7737" y="2999"/>
                    <a:pt x="7836" y="2986"/>
                  </a:cubicBezTo>
                  <a:cubicBezTo>
                    <a:pt x="7889" y="2981"/>
                    <a:pt x="7947" y="2970"/>
                    <a:pt x="8000" y="2960"/>
                  </a:cubicBezTo>
                  <a:lnTo>
                    <a:pt x="8027" y="2949"/>
                  </a:lnTo>
                  <a:cubicBezTo>
                    <a:pt x="8043" y="2949"/>
                    <a:pt x="8053" y="2944"/>
                    <a:pt x="8069" y="2944"/>
                  </a:cubicBezTo>
                  <a:lnTo>
                    <a:pt x="8144" y="2917"/>
                  </a:lnTo>
                  <a:lnTo>
                    <a:pt x="8298" y="2869"/>
                  </a:lnTo>
                  <a:lnTo>
                    <a:pt x="8372" y="2843"/>
                  </a:lnTo>
                  <a:lnTo>
                    <a:pt x="8415" y="2832"/>
                  </a:lnTo>
                  <a:lnTo>
                    <a:pt x="8420" y="2832"/>
                  </a:lnTo>
                  <a:lnTo>
                    <a:pt x="8420" y="2827"/>
                  </a:lnTo>
                  <a:lnTo>
                    <a:pt x="8409" y="2821"/>
                  </a:lnTo>
                  <a:lnTo>
                    <a:pt x="8399" y="2805"/>
                  </a:lnTo>
                  <a:lnTo>
                    <a:pt x="8287" y="2678"/>
                  </a:lnTo>
                  <a:lnTo>
                    <a:pt x="8170" y="2550"/>
                  </a:lnTo>
                  <a:cubicBezTo>
                    <a:pt x="8154" y="2535"/>
                    <a:pt x="8138" y="2519"/>
                    <a:pt x="8122" y="2503"/>
                  </a:cubicBezTo>
                  <a:lnTo>
                    <a:pt x="8085" y="2471"/>
                  </a:lnTo>
                  <a:cubicBezTo>
                    <a:pt x="7889" y="2296"/>
                    <a:pt x="7655" y="2157"/>
                    <a:pt x="7405" y="2067"/>
                  </a:cubicBezTo>
                  <a:cubicBezTo>
                    <a:pt x="6990" y="1909"/>
                    <a:pt x="6522" y="1857"/>
                    <a:pt x="6050" y="1857"/>
                  </a:cubicBezTo>
                  <a:cubicBezTo>
                    <a:pt x="5937" y="1857"/>
                    <a:pt x="5824" y="1860"/>
                    <a:pt x="5711" y="1865"/>
                  </a:cubicBezTo>
                  <a:cubicBezTo>
                    <a:pt x="5419" y="1881"/>
                    <a:pt x="5126" y="1913"/>
                    <a:pt x="4840" y="1940"/>
                  </a:cubicBezTo>
                  <a:cubicBezTo>
                    <a:pt x="4606" y="1961"/>
                    <a:pt x="4377" y="1975"/>
                    <a:pt x="4150" y="1980"/>
                  </a:cubicBezTo>
                  <a:lnTo>
                    <a:pt x="4150" y="1980"/>
                  </a:lnTo>
                  <a:cubicBezTo>
                    <a:pt x="3858" y="1947"/>
                    <a:pt x="3549" y="1926"/>
                    <a:pt x="3227" y="1919"/>
                  </a:cubicBezTo>
                  <a:lnTo>
                    <a:pt x="3227" y="1919"/>
                  </a:lnTo>
                  <a:cubicBezTo>
                    <a:pt x="3207" y="1916"/>
                    <a:pt x="3186" y="1912"/>
                    <a:pt x="3166" y="1908"/>
                  </a:cubicBezTo>
                  <a:cubicBezTo>
                    <a:pt x="2917" y="1860"/>
                    <a:pt x="2678" y="1770"/>
                    <a:pt x="2460" y="1642"/>
                  </a:cubicBezTo>
                  <a:lnTo>
                    <a:pt x="2385" y="1594"/>
                  </a:lnTo>
                  <a:lnTo>
                    <a:pt x="2316" y="1541"/>
                  </a:lnTo>
                  <a:lnTo>
                    <a:pt x="2247" y="1493"/>
                  </a:lnTo>
                  <a:cubicBezTo>
                    <a:pt x="2226" y="1472"/>
                    <a:pt x="2205" y="1451"/>
                    <a:pt x="2184" y="1435"/>
                  </a:cubicBezTo>
                  <a:cubicBezTo>
                    <a:pt x="2141" y="1398"/>
                    <a:pt x="2099" y="1361"/>
                    <a:pt x="2061" y="1318"/>
                  </a:cubicBezTo>
                  <a:cubicBezTo>
                    <a:pt x="2040" y="1297"/>
                    <a:pt x="2024" y="1276"/>
                    <a:pt x="2008" y="1254"/>
                  </a:cubicBezTo>
                  <a:lnTo>
                    <a:pt x="1982" y="1222"/>
                  </a:lnTo>
                  <a:lnTo>
                    <a:pt x="1966" y="1207"/>
                  </a:lnTo>
                  <a:cubicBezTo>
                    <a:pt x="1934" y="1164"/>
                    <a:pt x="1902" y="1122"/>
                    <a:pt x="1875" y="1079"/>
                  </a:cubicBezTo>
                  <a:cubicBezTo>
                    <a:pt x="1828" y="999"/>
                    <a:pt x="1785" y="936"/>
                    <a:pt x="1764" y="888"/>
                  </a:cubicBezTo>
                  <a:cubicBezTo>
                    <a:pt x="1674" y="723"/>
                    <a:pt x="1604" y="585"/>
                    <a:pt x="1530" y="458"/>
                  </a:cubicBezTo>
                  <a:cubicBezTo>
                    <a:pt x="1456" y="330"/>
                    <a:pt x="1392" y="219"/>
                    <a:pt x="1296" y="75"/>
                  </a:cubicBezTo>
                  <a:lnTo>
                    <a:pt x="1296" y="75"/>
                  </a:lnTo>
                  <a:cubicBezTo>
                    <a:pt x="1307" y="229"/>
                    <a:pt x="1328" y="383"/>
                    <a:pt x="1365" y="532"/>
                  </a:cubicBezTo>
                  <a:cubicBezTo>
                    <a:pt x="1403" y="702"/>
                    <a:pt x="1461" y="867"/>
                    <a:pt x="1546" y="1021"/>
                  </a:cubicBezTo>
                  <a:cubicBezTo>
                    <a:pt x="1573" y="1068"/>
                    <a:pt x="1610" y="1143"/>
                    <a:pt x="1668" y="1233"/>
                  </a:cubicBezTo>
                  <a:cubicBezTo>
                    <a:pt x="1700" y="1276"/>
                    <a:pt x="1732" y="1323"/>
                    <a:pt x="1769" y="1371"/>
                  </a:cubicBezTo>
                  <a:lnTo>
                    <a:pt x="1785" y="1392"/>
                  </a:lnTo>
                  <a:lnTo>
                    <a:pt x="1817" y="1430"/>
                  </a:lnTo>
                  <a:cubicBezTo>
                    <a:pt x="1838" y="1456"/>
                    <a:pt x="1859" y="1477"/>
                    <a:pt x="1881" y="1499"/>
                  </a:cubicBezTo>
                  <a:cubicBezTo>
                    <a:pt x="1923" y="1547"/>
                    <a:pt x="1966" y="1594"/>
                    <a:pt x="2019" y="1632"/>
                  </a:cubicBezTo>
                  <a:cubicBezTo>
                    <a:pt x="2040" y="1658"/>
                    <a:pt x="2067" y="1679"/>
                    <a:pt x="2088" y="1701"/>
                  </a:cubicBezTo>
                  <a:lnTo>
                    <a:pt x="2168" y="1759"/>
                  </a:lnTo>
                  <a:lnTo>
                    <a:pt x="2253" y="1817"/>
                  </a:lnTo>
                  <a:lnTo>
                    <a:pt x="2338" y="1871"/>
                  </a:lnTo>
                  <a:cubicBezTo>
                    <a:pt x="2373" y="1892"/>
                    <a:pt x="2409" y="1912"/>
                    <a:pt x="2446" y="1931"/>
                  </a:cubicBezTo>
                  <a:lnTo>
                    <a:pt x="2446" y="1931"/>
                  </a:lnTo>
                  <a:cubicBezTo>
                    <a:pt x="2298" y="1936"/>
                    <a:pt x="2148" y="1942"/>
                    <a:pt x="1998" y="1950"/>
                  </a:cubicBezTo>
                  <a:cubicBezTo>
                    <a:pt x="1604" y="1977"/>
                    <a:pt x="1206" y="2014"/>
                    <a:pt x="818" y="2056"/>
                  </a:cubicBezTo>
                  <a:lnTo>
                    <a:pt x="632" y="2072"/>
                  </a:lnTo>
                  <a:lnTo>
                    <a:pt x="638" y="2067"/>
                  </a:lnTo>
                  <a:lnTo>
                    <a:pt x="643" y="2062"/>
                  </a:lnTo>
                  <a:lnTo>
                    <a:pt x="664" y="2041"/>
                  </a:lnTo>
                  <a:cubicBezTo>
                    <a:pt x="691" y="2014"/>
                    <a:pt x="717" y="1987"/>
                    <a:pt x="744" y="1956"/>
                  </a:cubicBezTo>
                  <a:cubicBezTo>
                    <a:pt x="760" y="1934"/>
                    <a:pt x="776" y="1918"/>
                    <a:pt x="781" y="1908"/>
                  </a:cubicBezTo>
                  <a:cubicBezTo>
                    <a:pt x="840" y="1833"/>
                    <a:pt x="887" y="1759"/>
                    <a:pt x="930" y="1685"/>
                  </a:cubicBezTo>
                  <a:cubicBezTo>
                    <a:pt x="946" y="1647"/>
                    <a:pt x="967" y="1605"/>
                    <a:pt x="983" y="1568"/>
                  </a:cubicBezTo>
                  <a:cubicBezTo>
                    <a:pt x="994" y="1547"/>
                    <a:pt x="999" y="1531"/>
                    <a:pt x="1010" y="1509"/>
                  </a:cubicBezTo>
                  <a:lnTo>
                    <a:pt x="1015" y="1488"/>
                  </a:lnTo>
                  <a:cubicBezTo>
                    <a:pt x="1031" y="1451"/>
                    <a:pt x="1047" y="1414"/>
                    <a:pt x="1057" y="1371"/>
                  </a:cubicBezTo>
                  <a:cubicBezTo>
                    <a:pt x="1079" y="1307"/>
                    <a:pt x="1095" y="1238"/>
                    <a:pt x="1105" y="1164"/>
                  </a:cubicBezTo>
                  <a:cubicBezTo>
                    <a:pt x="1126" y="1074"/>
                    <a:pt x="1132" y="973"/>
                    <a:pt x="1132" y="877"/>
                  </a:cubicBezTo>
                  <a:cubicBezTo>
                    <a:pt x="1137" y="697"/>
                    <a:pt x="1095" y="516"/>
                    <a:pt x="1010" y="351"/>
                  </a:cubicBezTo>
                  <a:cubicBezTo>
                    <a:pt x="935" y="208"/>
                    <a:pt x="824" y="9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7212675" y="2243850"/>
              <a:ext cx="178650" cy="73150"/>
            </a:xfrm>
            <a:custGeom>
              <a:avLst/>
              <a:gdLst/>
              <a:ahLst/>
              <a:cxnLst/>
              <a:rect l="l" t="t" r="r" b="b"/>
              <a:pathLst>
                <a:path w="7146" h="2926" extrusionOk="0">
                  <a:moveTo>
                    <a:pt x="2184" y="2371"/>
                  </a:moveTo>
                  <a:cubicBezTo>
                    <a:pt x="2089" y="2404"/>
                    <a:pt x="1993" y="2435"/>
                    <a:pt x="1897" y="2465"/>
                  </a:cubicBezTo>
                  <a:cubicBezTo>
                    <a:pt x="1674" y="2534"/>
                    <a:pt x="1441" y="2582"/>
                    <a:pt x="1207" y="2603"/>
                  </a:cubicBezTo>
                  <a:cubicBezTo>
                    <a:pt x="1151" y="2608"/>
                    <a:pt x="1094" y="2611"/>
                    <a:pt x="1036" y="2611"/>
                  </a:cubicBezTo>
                  <a:cubicBezTo>
                    <a:pt x="978" y="2611"/>
                    <a:pt x="920" y="2608"/>
                    <a:pt x="862" y="2603"/>
                  </a:cubicBezTo>
                  <a:lnTo>
                    <a:pt x="851" y="2603"/>
                  </a:lnTo>
                  <a:lnTo>
                    <a:pt x="872" y="2598"/>
                  </a:lnTo>
                  <a:lnTo>
                    <a:pt x="888" y="2592"/>
                  </a:lnTo>
                  <a:lnTo>
                    <a:pt x="893" y="2592"/>
                  </a:lnTo>
                  <a:lnTo>
                    <a:pt x="936" y="2582"/>
                  </a:lnTo>
                  <a:cubicBezTo>
                    <a:pt x="1047" y="2555"/>
                    <a:pt x="1154" y="2529"/>
                    <a:pt x="1265" y="2507"/>
                  </a:cubicBezTo>
                  <a:cubicBezTo>
                    <a:pt x="1377" y="2486"/>
                    <a:pt x="1483" y="2460"/>
                    <a:pt x="1589" y="2444"/>
                  </a:cubicBezTo>
                  <a:cubicBezTo>
                    <a:pt x="1787" y="2411"/>
                    <a:pt x="1985" y="2386"/>
                    <a:pt x="2184" y="2371"/>
                  </a:cubicBezTo>
                  <a:close/>
                  <a:moveTo>
                    <a:pt x="4849" y="2006"/>
                  </a:moveTo>
                  <a:cubicBezTo>
                    <a:pt x="5268" y="2006"/>
                    <a:pt x="5684" y="2044"/>
                    <a:pt x="6099" y="2120"/>
                  </a:cubicBezTo>
                  <a:cubicBezTo>
                    <a:pt x="6216" y="2141"/>
                    <a:pt x="6333" y="2167"/>
                    <a:pt x="6450" y="2194"/>
                  </a:cubicBezTo>
                  <a:cubicBezTo>
                    <a:pt x="6551" y="2220"/>
                    <a:pt x="6652" y="2258"/>
                    <a:pt x="6747" y="2316"/>
                  </a:cubicBezTo>
                  <a:cubicBezTo>
                    <a:pt x="6832" y="2369"/>
                    <a:pt x="6891" y="2444"/>
                    <a:pt x="6896" y="2497"/>
                  </a:cubicBezTo>
                  <a:cubicBezTo>
                    <a:pt x="6896" y="2502"/>
                    <a:pt x="6896" y="2507"/>
                    <a:pt x="6896" y="2507"/>
                  </a:cubicBezTo>
                  <a:lnTo>
                    <a:pt x="6891" y="2507"/>
                  </a:lnTo>
                  <a:lnTo>
                    <a:pt x="6822" y="2545"/>
                  </a:lnTo>
                  <a:lnTo>
                    <a:pt x="6742" y="2571"/>
                  </a:lnTo>
                  <a:cubicBezTo>
                    <a:pt x="6579" y="2628"/>
                    <a:pt x="6405" y="2660"/>
                    <a:pt x="6232" y="2660"/>
                  </a:cubicBezTo>
                  <a:cubicBezTo>
                    <a:pt x="6196" y="2660"/>
                    <a:pt x="6161" y="2659"/>
                    <a:pt x="6126" y="2656"/>
                  </a:cubicBezTo>
                  <a:cubicBezTo>
                    <a:pt x="5706" y="2640"/>
                    <a:pt x="5329" y="2523"/>
                    <a:pt x="4994" y="2433"/>
                  </a:cubicBezTo>
                  <a:cubicBezTo>
                    <a:pt x="4665" y="2343"/>
                    <a:pt x="4389" y="2268"/>
                    <a:pt x="4192" y="2236"/>
                  </a:cubicBezTo>
                  <a:cubicBezTo>
                    <a:pt x="4097" y="2215"/>
                    <a:pt x="4017" y="2199"/>
                    <a:pt x="3969" y="2194"/>
                  </a:cubicBezTo>
                  <a:lnTo>
                    <a:pt x="3889" y="2178"/>
                  </a:lnTo>
                  <a:lnTo>
                    <a:pt x="3810" y="2167"/>
                  </a:lnTo>
                  <a:cubicBezTo>
                    <a:pt x="3775" y="2160"/>
                    <a:pt x="3729" y="2156"/>
                    <a:pt x="3674" y="2149"/>
                  </a:cubicBezTo>
                  <a:lnTo>
                    <a:pt x="3674" y="2149"/>
                  </a:lnTo>
                  <a:cubicBezTo>
                    <a:pt x="3723" y="2137"/>
                    <a:pt x="3771" y="2125"/>
                    <a:pt x="3820" y="2114"/>
                  </a:cubicBezTo>
                  <a:cubicBezTo>
                    <a:pt x="3971" y="2084"/>
                    <a:pt x="4095" y="2061"/>
                    <a:pt x="4212" y="2039"/>
                  </a:cubicBezTo>
                  <a:lnTo>
                    <a:pt x="4212" y="2039"/>
                  </a:lnTo>
                  <a:lnTo>
                    <a:pt x="4362" y="2029"/>
                  </a:lnTo>
                  <a:cubicBezTo>
                    <a:pt x="4468" y="2019"/>
                    <a:pt x="4580" y="2013"/>
                    <a:pt x="4692" y="2008"/>
                  </a:cubicBezTo>
                  <a:cubicBezTo>
                    <a:pt x="4744" y="2007"/>
                    <a:pt x="4797" y="2006"/>
                    <a:pt x="4849" y="2006"/>
                  </a:cubicBezTo>
                  <a:close/>
                  <a:moveTo>
                    <a:pt x="3948" y="0"/>
                  </a:moveTo>
                  <a:lnTo>
                    <a:pt x="3948" y="462"/>
                  </a:lnTo>
                  <a:cubicBezTo>
                    <a:pt x="3948" y="606"/>
                    <a:pt x="3953" y="760"/>
                    <a:pt x="3958" y="951"/>
                  </a:cubicBezTo>
                  <a:cubicBezTo>
                    <a:pt x="3958" y="1004"/>
                    <a:pt x="3964" y="1084"/>
                    <a:pt x="3958" y="1179"/>
                  </a:cubicBezTo>
                  <a:cubicBezTo>
                    <a:pt x="3958" y="1227"/>
                    <a:pt x="3958" y="1280"/>
                    <a:pt x="3953" y="1339"/>
                  </a:cubicBezTo>
                  <a:lnTo>
                    <a:pt x="3953" y="1397"/>
                  </a:lnTo>
                  <a:cubicBezTo>
                    <a:pt x="3953" y="1418"/>
                    <a:pt x="3953" y="1445"/>
                    <a:pt x="3948" y="1466"/>
                  </a:cubicBezTo>
                  <a:cubicBezTo>
                    <a:pt x="3943" y="1514"/>
                    <a:pt x="3937" y="1562"/>
                    <a:pt x="3932" y="1615"/>
                  </a:cubicBezTo>
                  <a:cubicBezTo>
                    <a:pt x="3932" y="1636"/>
                    <a:pt x="3927" y="1663"/>
                    <a:pt x="3921" y="1689"/>
                  </a:cubicBezTo>
                  <a:cubicBezTo>
                    <a:pt x="3921" y="1711"/>
                    <a:pt x="3916" y="1748"/>
                    <a:pt x="3911" y="1780"/>
                  </a:cubicBezTo>
                  <a:cubicBezTo>
                    <a:pt x="3907" y="1799"/>
                    <a:pt x="3903" y="1818"/>
                    <a:pt x="3899" y="1837"/>
                  </a:cubicBezTo>
                  <a:lnTo>
                    <a:pt x="3899" y="1837"/>
                  </a:lnTo>
                  <a:cubicBezTo>
                    <a:pt x="3855" y="1842"/>
                    <a:pt x="3811" y="1850"/>
                    <a:pt x="3767" y="1859"/>
                  </a:cubicBezTo>
                  <a:cubicBezTo>
                    <a:pt x="3571" y="1902"/>
                    <a:pt x="3374" y="1950"/>
                    <a:pt x="3188" y="2013"/>
                  </a:cubicBezTo>
                  <a:lnTo>
                    <a:pt x="3039" y="2066"/>
                  </a:lnTo>
                  <a:lnTo>
                    <a:pt x="2966" y="2091"/>
                  </a:lnTo>
                  <a:lnTo>
                    <a:pt x="2966" y="2091"/>
                  </a:lnTo>
                  <a:cubicBezTo>
                    <a:pt x="2893" y="2089"/>
                    <a:pt x="2820" y="2088"/>
                    <a:pt x="2747" y="2088"/>
                  </a:cubicBezTo>
                  <a:cubicBezTo>
                    <a:pt x="2349" y="2088"/>
                    <a:pt x="1951" y="2120"/>
                    <a:pt x="1552" y="2183"/>
                  </a:cubicBezTo>
                  <a:cubicBezTo>
                    <a:pt x="1441" y="2205"/>
                    <a:pt x="1329" y="2220"/>
                    <a:pt x="1223" y="2252"/>
                  </a:cubicBezTo>
                  <a:cubicBezTo>
                    <a:pt x="1111" y="2279"/>
                    <a:pt x="994" y="2300"/>
                    <a:pt x="877" y="2332"/>
                  </a:cubicBezTo>
                  <a:lnTo>
                    <a:pt x="856" y="2337"/>
                  </a:lnTo>
                  <a:cubicBezTo>
                    <a:pt x="846" y="2337"/>
                    <a:pt x="840" y="2343"/>
                    <a:pt x="830" y="2343"/>
                  </a:cubicBezTo>
                  <a:lnTo>
                    <a:pt x="755" y="2364"/>
                  </a:lnTo>
                  <a:lnTo>
                    <a:pt x="607" y="2412"/>
                  </a:lnTo>
                  <a:lnTo>
                    <a:pt x="458" y="2454"/>
                  </a:lnTo>
                  <a:cubicBezTo>
                    <a:pt x="437" y="2465"/>
                    <a:pt x="410" y="2470"/>
                    <a:pt x="389" y="2481"/>
                  </a:cubicBezTo>
                  <a:lnTo>
                    <a:pt x="320" y="2507"/>
                  </a:lnTo>
                  <a:lnTo>
                    <a:pt x="54" y="2614"/>
                  </a:lnTo>
                  <a:lnTo>
                    <a:pt x="22" y="2630"/>
                  </a:lnTo>
                  <a:lnTo>
                    <a:pt x="6" y="2635"/>
                  </a:lnTo>
                  <a:cubicBezTo>
                    <a:pt x="1" y="2635"/>
                    <a:pt x="6" y="2635"/>
                    <a:pt x="6" y="2640"/>
                  </a:cubicBezTo>
                  <a:lnTo>
                    <a:pt x="17" y="2640"/>
                  </a:lnTo>
                  <a:lnTo>
                    <a:pt x="91" y="2661"/>
                  </a:lnTo>
                  <a:lnTo>
                    <a:pt x="240" y="2715"/>
                  </a:lnTo>
                  <a:lnTo>
                    <a:pt x="373" y="2762"/>
                  </a:lnTo>
                  <a:cubicBezTo>
                    <a:pt x="394" y="2768"/>
                    <a:pt x="415" y="2778"/>
                    <a:pt x="437" y="2784"/>
                  </a:cubicBezTo>
                  <a:lnTo>
                    <a:pt x="522" y="2805"/>
                  </a:lnTo>
                  <a:cubicBezTo>
                    <a:pt x="575" y="2815"/>
                    <a:pt x="622" y="2831"/>
                    <a:pt x="681" y="2842"/>
                  </a:cubicBezTo>
                  <a:cubicBezTo>
                    <a:pt x="707" y="2847"/>
                    <a:pt x="739" y="2853"/>
                    <a:pt x="771" y="2858"/>
                  </a:cubicBezTo>
                  <a:lnTo>
                    <a:pt x="840" y="2863"/>
                  </a:lnTo>
                  <a:cubicBezTo>
                    <a:pt x="907" y="2869"/>
                    <a:pt x="972" y="2871"/>
                    <a:pt x="1036" y="2871"/>
                  </a:cubicBezTo>
                  <a:cubicBezTo>
                    <a:pt x="1101" y="2871"/>
                    <a:pt x="1164" y="2869"/>
                    <a:pt x="1228" y="2863"/>
                  </a:cubicBezTo>
                  <a:cubicBezTo>
                    <a:pt x="1483" y="2842"/>
                    <a:pt x="1727" y="2789"/>
                    <a:pt x="1972" y="2715"/>
                  </a:cubicBezTo>
                  <a:cubicBezTo>
                    <a:pt x="2205" y="2651"/>
                    <a:pt x="2434" y="2560"/>
                    <a:pt x="2652" y="2486"/>
                  </a:cubicBezTo>
                  <a:lnTo>
                    <a:pt x="2970" y="2369"/>
                  </a:lnTo>
                  <a:lnTo>
                    <a:pt x="3000" y="2358"/>
                  </a:lnTo>
                  <a:lnTo>
                    <a:pt x="3000" y="2358"/>
                  </a:lnTo>
                  <a:cubicBezTo>
                    <a:pt x="3183" y="2365"/>
                    <a:pt x="3363" y="2378"/>
                    <a:pt x="3544" y="2396"/>
                  </a:cubicBezTo>
                  <a:cubicBezTo>
                    <a:pt x="3640" y="2412"/>
                    <a:pt x="3714" y="2417"/>
                    <a:pt x="3767" y="2428"/>
                  </a:cubicBezTo>
                  <a:lnTo>
                    <a:pt x="3842" y="2438"/>
                  </a:lnTo>
                  <a:lnTo>
                    <a:pt x="3921" y="2449"/>
                  </a:lnTo>
                  <a:cubicBezTo>
                    <a:pt x="3969" y="2460"/>
                    <a:pt x="4043" y="2470"/>
                    <a:pt x="4139" y="2491"/>
                  </a:cubicBezTo>
                  <a:cubicBezTo>
                    <a:pt x="4325" y="2529"/>
                    <a:pt x="4591" y="2598"/>
                    <a:pt x="4920" y="2693"/>
                  </a:cubicBezTo>
                  <a:cubicBezTo>
                    <a:pt x="5249" y="2784"/>
                    <a:pt x="5648" y="2900"/>
                    <a:pt x="6105" y="2922"/>
                  </a:cubicBezTo>
                  <a:cubicBezTo>
                    <a:pt x="6145" y="2924"/>
                    <a:pt x="6186" y="2926"/>
                    <a:pt x="6227" y="2926"/>
                  </a:cubicBezTo>
                  <a:cubicBezTo>
                    <a:pt x="6430" y="2926"/>
                    <a:pt x="6632" y="2892"/>
                    <a:pt x="6827" y="2826"/>
                  </a:cubicBezTo>
                  <a:lnTo>
                    <a:pt x="6917" y="2789"/>
                  </a:lnTo>
                  <a:lnTo>
                    <a:pt x="7002" y="2746"/>
                  </a:lnTo>
                  <a:lnTo>
                    <a:pt x="7077" y="2709"/>
                  </a:lnTo>
                  <a:lnTo>
                    <a:pt x="7114" y="2688"/>
                  </a:lnTo>
                  <a:cubicBezTo>
                    <a:pt x="7124" y="2688"/>
                    <a:pt x="7119" y="2677"/>
                    <a:pt x="7124" y="2672"/>
                  </a:cubicBezTo>
                  <a:lnTo>
                    <a:pt x="7130" y="2651"/>
                  </a:lnTo>
                  <a:cubicBezTo>
                    <a:pt x="7135" y="2619"/>
                    <a:pt x="7140" y="2592"/>
                    <a:pt x="7146" y="2560"/>
                  </a:cubicBezTo>
                  <a:lnTo>
                    <a:pt x="7146" y="2513"/>
                  </a:lnTo>
                  <a:cubicBezTo>
                    <a:pt x="7146" y="2502"/>
                    <a:pt x="7146" y="2491"/>
                    <a:pt x="7146" y="2481"/>
                  </a:cubicBezTo>
                  <a:cubicBezTo>
                    <a:pt x="7135" y="2396"/>
                    <a:pt x="7103" y="2316"/>
                    <a:pt x="7045" y="2247"/>
                  </a:cubicBezTo>
                  <a:cubicBezTo>
                    <a:pt x="6997" y="2194"/>
                    <a:pt x="6944" y="2146"/>
                    <a:pt x="6880" y="2104"/>
                  </a:cubicBezTo>
                  <a:cubicBezTo>
                    <a:pt x="6763" y="2029"/>
                    <a:pt x="6636" y="1981"/>
                    <a:pt x="6503" y="1950"/>
                  </a:cubicBezTo>
                  <a:cubicBezTo>
                    <a:pt x="6381" y="1923"/>
                    <a:pt x="6259" y="1891"/>
                    <a:pt x="6136" y="1870"/>
                  </a:cubicBezTo>
                  <a:cubicBezTo>
                    <a:pt x="5892" y="1827"/>
                    <a:pt x="5648" y="1790"/>
                    <a:pt x="5398" y="1774"/>
                  </a:cubicBezTo>
                  <a:cubicBezTo>
                    <a:pt x="5239" y="1760"/>
                    <a:pt x="5079" y="1753"/>
                    <a:pt x="4918" y="1753"/>
                  </a:cubicBezTo>
                  <a:cubicBezTo>
                    <a:pt x="4838" y="1753"/>
                    <a:pt x="4757" y="1755"/>
                    <a:pt x="4676" y="1758"/>
                  </a:cubicBezTo>
                  <a:cubicBezTo>
                    <a:pt x="4559" y="1758"/>
                    <a:pt x="4442" y="1764"/>
                    <a:pt x="4330" y="1774"/>
                  </a:cubicBezTo>
                  <a:lnTo>
                    <a:pt x="4160" y="1790"/>
                  </a:lnTo>
                  <a:cubicBezTo>
                    <a:pt x="4160" y="1769"/>
                    <a:pt x="4166" y="1748"/>
                    <a:pt x="4171" y="1726"/>
                  </a:cubicBezTo>
                  <a:lnTo>
                    <a:pt x="4182" y="1652"/>
                  </a:lnTo>
                  <a:cubicBezTo>
                    <a:pt x="4187" y="1599"/>
                    <a:pt x="4192" y="1546"/>
                    <a:pt x="4198" y="1493"/>
                  </a:cubicBezTo>
                  <a:cubicBezTo>
                    <a:pt x="4198" y="1471"/>
                    <a:pt x="4198" y="1445"/>
                    <a:pt x="4203" y="1418"/>
                  </a:cubicBezTo>
                  <a:lnTo>
                    <a:pt x="4203" y="1360"/>
                  </a:lnTo>
                  <a:cubicBezTo>
                    <a:pt x="4203" y="1296"/>
                    <a:pt x="4208" y="1243"/>
                    <a:pt x="4208" y="1190"/>
                  </a:cubicBezTo>
                  <a:lnTo>
                    <a:pt x="4208" y="946"/>
                  </a:lnTo>
                  <a:cubicBezTo>
                    <a:pt x="4203" y="776"/>
                    <a:pt x="4176" y="606"/>
                    <a:pt x="4128" y="436"/>
                  </a:cubicBezTo>
                  <a:cubicBezTo>
                    <a:pt x="4081" y="287"/>
                    <a:pt x="4022" y="138"/>
                    <a:pt x="3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7693150" y="1935075"/>
              <a:ext cx="105350" cy="101625"/>
            </a:xfrm>
            <a:custGeom>
              <a:avLst/>
              <a:gdLst/>
              <a:ahLst/>
              <a:cxnLst/>
              <a:rect l="l" t="t" r="r" b="b"/>
              <a:pathLst>
                <a:path w="4214" h="4065" extrusionOk="0">
                  <a:moveTo>
                    <a:pt x="1191" y="1"/>
                  </a:moveTo>
                  <a:lnTo>
                    <a:pt x="1191" y="1"/>
                  </a:lnTo>
                  <a:cubicBezTo>
                    <a:pt x="1451" y="192"/>
                    <a:pt x="1733" y="351"/>
                    <a:pt x="2030" y="468"/>
                  </a:cubicBezTo>
                  <a:lnTo>
                    <a:pt x="2402" y="627"/>
                  </a:lnTo>
                  <a:cubicBezTo>
                    <a:pt x="2593" y="707"/>
                    <a:pt x="2843" y="813"/>
                    <a:pt x="3114" y="935"/>
                  </a:cubicBezTo>
                  <a:lnTo>
                    <a:pt x="3528" y="1121"/>
                  </a:lnTo>
                  <a:lnTo>
                    <a:pt x="3735" y="1217"/>
                  </a:lnTo>
                  <a:cubicBezTo>
                    <a:pt x="3794" y="1244"/>
                    <a:pt x="3847" y="1275"/>
                    <a:pt x="3895" y="1313"/>
                  </a:cubicBezTo>
                  <a:cubicBezTo>
                    <a:pt x="3927" y="1339"/>
                    <a:pt x="3948" y="1371"/>
                    <a:pt x="3953" y="1414"/>
                  </a:cubicBezTo>
                  <a:cubicBezTo>
                    <a:pt x="3953" y="1451"/>
                    <a:pt x="3937" y="1488"/>
                    <a:pt x="3916" y="1520"/>
                  </a:cubicBezTo>
                  <a:cubicBezTo>
                    <a:pt x="3858" y="1599"/>
                    <a:pt x="3788" y="1663"/>
                    <a:pt x="3709" y="1711"/>
                  </a:cubicBezTo>
                  <a:cubicBezTo>
                    <a:pt x="3672" y="1738"/>
                    <a:pt x="3634" y="1759"/>
                    <a:pt x="3597" y="1780"/>
                  </a:cubicBezTo>
                  <a:lnTo>
                    <a:pt x="3512" y="1828"/>
                  </a:lnTo>
                  <a:lnTo>
                    <a:pt x="3438" y="1876"/>
                  </a:lnTo>
                  <a:lnTo>
                    <a:pt x="1265" y="3161"/>
                  </a:lnTo>
                  <a:lnTo>
                    <a:pt x="761" y="3464"/>
                  </a:lnTo>
                  <a:cubicBezTo>
                    <a:pt x="479" y="3629"/>
                    <a:pt x="224" y="3831"/>
                    <a:pt x="1" y="4064"/>
                  </a:cubicBezTo>
                  <a:cubicBezTo>
                    <a:pt x="314" y="3979"/>
                    <a:pt x="612" y="3852"/>
                    <a:pt x="888" y="3687"/>
                  </a:cubicBezTo>
                  <a:lnTo>
                    <a:pt x="1398" y="3384"/>
                  </a:lnTo>
                  <a:lnTo>
                    <a:pt x="3571" y="2093"/>
                  </a:lnTo>
                  <a:lnTo>
                    <a:pt x="3645" y="2051"/>
                  </a:lnTo>
                  <a:lnTo>
                    <a:pt x="3730" y="1998"/>
                  </a:lnTo>
                  <a:cubicBezTo>
                    <a:pt x="3762" y="1982"/>
                    <a:pt x="3799" y="1961"/>
                    <a:pt x="3847" y="1929"/>
                  </a:cubicBezTo>
                  <a:cubicBezTo>
                    <a:pt x="3958" y="1860"/>
                    <a:pt x="4059" y="1769"/>
                    <a:pt x="4134" y="1663"/>
                  </a:cubicBezTo>
                  <a:cubicBezTo>
                    <a:pt x="4192" y="1584"/>
                    <a:pt x="4213" y="1488"/>
                    <a:pt x="4208" y="1392"/>
                  </a:cubicBezTo>
                  <a:cubicBezTo>
                    <a:pt x="4203" y="1339"/>
                    <a:pt x="4192" y="1286"/>
                    <a:pt x="4166" y="1244"/>
                  </a:cubicBezTo>
                  <a:cubicBezTo>
                    <a:pt x="4139" y="1196"/>
                    <a:pt x="4107" y="1153"/>
                    <a:pt x="4070" y="1121"/>
                  </a:cubicBezTo>
                  <a:cubicBezTo>
                    <a:pt x="4001" y="1063"/>
                    <a:pt x="3927" y="1020"/>
                    <a:pt x="3847" y="983"/>
                  </a:cubicBezTo>
                  <a:lnTo>
                    <a:pt x="3640" y="888"/>
                  </a:lnTo>
                  <a:lnTo>
                    <a:pt x="3220" y="696"/>
                  </a:lnTo>
                  <a:cubicBezTo>
                    <a:pt x="2949" y="574"/>
                    <a:pt x="2694" y="463"/>
                    <a:pt x="2503" y="383"/>
                  </a:cubicBezTo>
                  <a:lnTo>
                    <a:pt x="2131" y="229"/>
                  </a:lnTo>
                  <a:cubicBezTo>
                    <a:pt x="1828" y="107"/>
                    <a:pt x="1515" y="27"/>
                    <a:pt x="1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7704575" y="1940375"/>
              <a:ext cx="28325" cy="70300"/>
            </a:xfrm>
            <a:custGeom>
              <a:avLst/>
              <a:gdLst/>
              <a:ahLst/>
              <a:cxnLst/>
              <a:rect l="l" t="t" r="r" b="b"/>
              <a:pathLst>
                <a:path w="1133" h="2812" extrusionOk="0">
                  <a:moveTo>
                    <a:pt x="1" y="1"/>
                  </a:moveTo>
                  <a:lnTo>
                    <a:pt x="1" y="1"/>
                  </a:lnTo>
                  <a:cubicBezTo>
                    <a:pt x="54" y="65"/>
                    <a:pt x="112" y="118"/>
                    <a:pt x="155" y="176"/>
                  </a:cubicBezTo>
                  <a:lnTo>
                    <a:pt x="224" y="267"/>
                  </a:lnTo>
                  <a:cubicBezTo>
                    <a:pt x="235" y="277"/>
                    <a:pt x="245" y="293"/>
                    <a:pt x="256" y="304"/>
                  </a:cubicBezTo>
                  <a:lnTo>
                    <a:pt x="282" y="352"/>
                  </a:lnTo>
                  <a:cubicBezTo>
                    <a:pt x="325" y="410"/>
                    <a:pt x="373" y="463"/>
                    <a:pt x="410" y="532"/>
                  </a:cubicBezTo>
                  <a:cubicBezTo>
                    <a:pt x="431" y="564"/>
                    <a:pt x="458" y="596"/>
                    <a:pt x="479" y="633"/>
                  </a:cubicBezTo>
                  <a:cubicBezTo>
                    <a:pt x="500" y="665"/>
                    <a:pt x="521" y="708"/>
                    <a:pt x="548" y="745"/>
                  </a:cubicBezTo>
                  <a:cubicBezTo>
                    <a:pt x="644" y="904"/>
                    <a:pt x="723" y="1074"/>
                    <a:pt x="776" y="1255"/>
                  </a:cubicBezTo>
                  <a:cubicBezTo>
                    <a:pt x="782" y="1276"/>
                    <a:pt x="792" y="1302"/>
                    <a:pt x="798" y="1329"/>
                  </a:cubicBezTo>
                  <a:cubicBezTo>
                    <a:pt x="803" y="1356"/>
                    <a:pt x="808" y="1377"/>
                    <a:pt x="808" y="1377"/>
                  </a:cubicBezTo>
                  <a:cubicBezTo>
                    <a:pt x="808" y="1377"/>
                    <a:pt x="814" y="1398"/>
                    <a:pt x="819" y="1425"/>
                  </a:cubicBezTo>
                  <a:cubicBezTo>
                    <a:pt x="824" y="1457"/>
                    <a:pt x="835" y="1488"/>
                    <a:pt x="840" y="1510"/>
                  </a:cubicBezTo>
                  <a:cubicBezTo>
                    <a:pt x="845" y="1563"/>
                    <a:pt x="851" y="1611"/>
                    <a:pt x="856" y="1648"/>
                  </a:cubicBezTo>
                  <a:cubicBezTo>
                    <a:pt x="867" y="1690"/>
                    <a:pt x="861" y="1727"/>
                    <a:pt x="867" y="1754"/>
                  </a:cubicBezTo>
                  <a:cubicBezTo>
                    <a:pt x="872" y="1802"/>
                    <a:pt x="872" y="1844"/>
                    <a:pt x="872" y="1887"/>
                  </a:cubicBezTo>
                  <a:lnTo>
                    <a:pt x="872" y="2020"/>
                  </a:lnTo>
                  <a:cubicBezTo>
                    <a:pt x="872" y="2062"/>
                    <a:pt x="867" y="2105"/>
                    <a:pt x="867" y="2142"/>
                  </a:cubicBezTo>
                  <a:cubicBezTo>
                    <a:pt x="867" y="2221"/>
                    <a:pt x="856" y="2290"/>
                    <a:pt x="851" y="2365"/>
                  </a:cubicBezTo>
                  <a:lnTo>
                    <a:pt x="851" y="2418"/>
                  </a:lnTo>
                  <a:cubicBezTo>
                    <a:pt x="851" y="2434"/>
                    <a:pt x="845" y="2450"/>
                    <a:pt x="845" y="2471"/>
                  </a:cubicBezTo>
                  <a:cubicBezTo>
                    <a:pt x="840" y="2503"/>
                    <a:pt x="840" y="2540"/>
                    <a:pt x="835" y="2577"/>
                  </a:cubicBezTo>
                  <a:cubicBezTo>
                    <a:pt x="824" y="2652"/>
                    <a:pt x="808" y="2726"/>
                    <a:pt x="792" y="2811"/>
                  </a:cubicBezTo>
                  <a:cubicBezTo>
                    <a:pt x="845" y="2747"/>
                    <a:pt x="893" y="2684"/>
                    <a:pt x="936" y="2615"/>
                  </a:cubicBezTo>
                  <a:cubicBezTo>
                    <a:pt x="957" y="2583"/>
                    <a:pt x="973" y="2545"/>
                    <a:pt x="994" y="2514"/>
                  </a:cubicBezTo>
                  <a:lnTo>
                    <a:pt x="1021" y="2460"/>
                  </a:lnTo>
                  <a:cubicBezTo>
                    <a:pt x="1026" y="2445"/>
                    <a:pt x="1031" y="2423"/>
                    <a:pt x="1037" y="2407"/>
                  </a:cubicBezTo>
                  <a:cubicBezTo>
                    <a:pt x="1069" y="2333"/>
                    <a:pt x="1090" y="2253"/>
                    <a:pt x="1106" y="2174"/>
                  </a:cubicBezTo>
                  <a:cubicBezTo>
                    <a:pt x="1111" y="2131"/>
                    <a:pt x="1122" y="2083"/>
                    <a:pt x="1127" y="2041"/>
                  </a:cubicBezTo>
                  <a:cubicBezTo>
                    <a:pt x="1132" y="1993"/>
                    <a:pt x="1132" y="1940"/>
                    <a:pt x="1132" y="1887"/>
                  </a:cubicBezTo>
                  <a:cubicBezTo>
                    <a:pt x="1132" y="1839"/>
                    <a:pt x="1132" y="1791"/>
                    <a:pt x="1127" y="1738"/>
                  </a:cubicBezTo>
                  <a:cubicBezTo>
                    <a:pt x="1127" y="1706"/>
                    <a:pt x="1127" y="1664"/>
                    <a:pt x="1116" y="1621"/>
                  </a:cubicBezTo>
                  <a:cubicBezTo>
                    <a:pt x="1111" y="1573"/>
                    <a:pt x="1106" y="1526"/>
                    <a:pt x="1095" y="1462"/>
                  </a:cubicBezTo>
                  <a:cubicBezTo>
                    <a:pt x="1090" y="1430"/>
                    <a:pt x="1084" y="1403"/>
                    <a:pt x="1079" y="1372"/>
                  </a:cubicBezTo>
                  <a:cubicBezTo>
                    <a:pt x="1069" y="1340"/>
                    <a:pt x="1063" y="1313"/>
                    <a:pt x="1063" y="1313"/>
                  </a:cubicBezTo>
                  <a:lnTo>
                    <a:pt x="1053" y="1265"/>
                  </a:lnTo>
                  <a:cubicBezTo>
                    <a:pt x="1047" y="1233"/>
                    <a:pt x="1037" y="1207"/>
                    <a:pt x="1026" y="1175"/>
                  </a:cubicBezTo>
                  <a:cubicBezTo>
                    <a:pt x="968" y="978"/>
                    <a:pt x="883" y="787"/>
                    <a:pt x="771" y="612"/>
                  </a:cubicBezTo>
                  <a:cubicBezTo>
                    <a:pt x="745" y="564"/>
                    <a:pt x="718" y="527"/>
                    <a:pt x="686" y="484"/>
                  </a:cubicBezTo>
                  <a:cubicBezTo>
                    <a:pt x="660" y="447"/>
                    <a:pt x="628" y="415"/>
                    <a:pt x="601" y="383"/>
                  </a:cubicBezTo>
                  <a:cubicBezTo>
                    <a:pt x="548" y="320"/>
                    <a:pt x="484" y="267"/>
                    <a:pt x="420" y="213"/>
                  </a:cubicBezTo>
                  <a:lnTo>
                    <a:pt x="373" y="182"/>
                  </a:lnTo>
                  <a:lnTo>
                    <a:pt x="325" y="150"/>
                  </a:lnTo>
                  <a:cubicBezTo>
                    <a:pt x="293" y="128"/>
                    <a:pt x="256" y="113"/>
                    <a:pt x="224" y="91"/>
                  </a:cubicBezTo>
                  <a:cubicBezTo>
                    <a:pt x="150" y="59"/>
                    <a:pt x="75" y="2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7699675" y="2048225"/>
              <a:ext cx="101475" cy="87600"/>
            </a:xfrm>
            <a:custGeom>
              <a:avLst/>
              <a:gdLst/>
              <a:ahLst/>
              <a:cxnLst/>
              <a:rect l="l" t="t" r="r" b="b"/>
              <a:pathLst>
                <a:path w="4059" h="3504" extrusionOk="0">
                  <a:moveTo>
                    <a:pt x="2269" y="362"/>
                  </a:moveTo>
                  <a:cubicBezTo>
                    <a:pt x="2417" y="362"/>
                    <a:pt x="2571" y="367"/>
                    <a:pt x="2725" y="378"/>
                  </a:cubicBezTo>
                  <a:cubicBezTo>
                    <a:pt x="2719" y="374"/>
                    <a:pt x="2713" y="370"/>
                    <a:pt x="2707" y="366"/>
                  </a:cubicBezTo>
                  <a:lnTo>
                    <a:pt x="2707" y="366"/>
                  </a:lnTo>
                  <a:cubicBezTo>
                    <a:pt x="2732" y="380"/>
                    <a:pt x="2756" y="395"/>
                    <a:pt x="2778" y="409"/>
                  </a:cubicBezTo>
                  <a:cubicBezTo>
                    <a:pt x="2869" y="473"/>
                    <a:pt x="2954" y="542"/>
                    <a:pt x="3033" y="617"/>
                  </a:cubicBezTo>
                  <a:lnTo>
                    <a:pt x="3108" y="680"/>
                  </a:lnTo>
                  <a:lnTo>
                    <a:pt x="3188" y="760"/>
                  </a:lnTo>
                  <a:cubicBezTo>
                    <a:pt x="3241" y="808"/>
                    <a:pt x="3288" y="861"/>
                    <a:pt x="3342" y="914"/>
                  </a:cubicBezTo>
                  <a:cubicBezTo>
                    <a:pt x="3442" y="1026"/>
                    <a:pt x="3533" y="1142"/>
                    <a:pt x="3612" y="1270"/>
                  </a:cubicBezTo>
                  <a:cubicBezTo>
                    <a:pt x="3687" y="1397"/>
                    <a:pt x="3740" y="1536"/>
                    <a:pt x="3772" y="1679"/>
                  </a:cubicBezTo>
                  <a:cubicBezTo>
                    <a:pt x="3798" y="1822"/>
                    <a:pt x="3793" y="1971"/>
                    <a:pt x="3761" y="2109"/>
                  </a:cubicBezTo>
                  <a:cubicBezTo>
                    <a:pt x="3692" y="2391"/>
                    <a:pt x="3543" y="2640"/>
                    <a:pt x="3331" y="2826"/>
                  </a:cubicBezTo>
                  <a:cubicBezTo>
                    <a:pt x="3145" y="2986"/>
                    <a:pt x="2927" y="3103"/>
                    <a:pt x="2693" y="3166"/>
                  </a:cubicBezTo>
                  <a:cubicBezTo>
                    <a:pt x="2524" y="3214"/>
                    <a:pt x="2354" y="3235"/>
                    <a:pt x="2184" y="3241"/>
                  </a:cubicBezTo>
                  <a:cubicBezTo>
                    <a:pt x="2143" y="3243"/>
                    <a:pt x="2108" y="3243"/>
                    <a:pt x="2080" y="3243"/>
                  </a:cubicBezTo>
                  <a:cubicBezTo>
                    <a:pt x="2023" y="3243"/>
                    <a:pt x="1992" y="3241"/>
                    <a:pt x="1992" y="3241"/>
                  </a:cubicBezTo>
                  <a:cubicBezTo>
                    <a:pt x="1992" y="3241"/>
                    <a:pt x="1923" y="3241"/>
                    <a:pt x="1796" y="3225"/>
                  </a:cubicBezTo>
                  <a:cubicBezTo>
                    <a:pt x="1626" y="3209"/>
                    <a:pt x="1456" y="3172"/>
                    <a:pt x="1291" y="3113"/>
                  </a:cubicBezTo>
                  <a:cubicBezTo>
                    <a:pt x="1057" y="3039"/>
                    <a:pt x="845" y="2917"/>
                    <a:pt x="659" y="2752"/>
                  </a:cubicBezTo>
                  <a:cubicBezTo>
                    <a:pt x="558" y="2662"/>
                    <a:pt x="478" y="2550"/>
                    <a:pt x="415" y="2433"/>
                  </a:cubicBezTo>
                  <a:cubicBezTo>
                    <a:pt x="351" y="2301"/>
                    <a:pt x="308" y="2162"/>
                    <a:pt x="292" y="2019"/>
                  </a:cubicBezTo>
                  <a:cubicBezTo>
                    <a:pt x="266" y="1721"/>
                    <a:pt x="330" y="1419"/>
                    <a:pt x="478" y="1158"/>
                  </a:cubicBezTo>
                  <a:cubicBezTo>
                    <a:pt x="616" y="909"/>
                    <a:pt x="824" y="712"/>
                    <a:pt x="1073" y="579"/>
                  </a:cubicBezTo>
                  <a:cubicBezTo>
                    <a:pt x="1105" y="563"/>
                    <a:pt x="1137" y="553"/>
                    <a:pt x="1164" y="537"/>
                  </a:cubicBezTo>
                  <a:cubicBezTo>
                    <a:pt x="1190" y="521"/>
                    <a:pt x="1222" y="510"/>
                    <a:pt x="1254" y="500"/>
                  </a:cubicBezTo>
                  <a:cubicBezTo>
                    <a:pt x="1280" y="489"/>
                    <a:pt x="1312" y="478"/>
                    <a:pt x="1339" y="468"/>
                  </a:cubicBezTo>
                  <a:lnTo>
                    <a:pt x="1424" y="441"/>
                  </a:lnTo>
                  <a:cubicBezTo>
                    <a:pt x="1477" y="431"/>
                    <a:pt x="1525" y="420"/>
                    <a:pt x="1573" y="409"/>
                  </a:cubicBezTo>
                  <a:cubicBezTo>
                    <a:pt x="1615" y="399"/>
                    <a:pt x="1658" y="393"/>
                    <a:pt x="1695" y="388"/>
                  </a:cubicBezTo>
                  <a:lnTo>
                    <a:pt x="1790" y="378"/>
                  </a:lnTo>
                  <a:cubicBezTo>
                    <a:pt x="1976" y="362"/>
                    <a:pt x="2120" y="362"/>
                    <a:pt x="2269" y="362"/>
                  </a:cubicBezTo>
                  <a:close/>
                  <a:moveTo>
                    <a:pt x="2396" y="0"/>
                  </a:moveTo>
                  <a:cubicBezTo>
                    <a:pt x="2306" y="0"/>
                    <a:pt x="2215" y="11"/>
                    <a:pt x="2130" y="43"/>
                  </a:cubicBezTo>
                  <a:cubicBezTo>
                    <a:pt x="2074" y="62"/>
                    <a:pt x="2022" y="89"/>
                    <a:pt x="1975" y="124"/>
                  </a:cubicBezTo>
                  <a:lnTo>
                    <a:pt x="1975" y="124"/>
                  </a:lnTo>
                  <a:cubicBezTo>
                    <a:pt x="1951" y="123"/>
                    <a:pt x="1927" y="122"/>
                    <a:pt x="1903" y="122"/>
                  </a:cubicBezTo>
                  <a:cubicBezTo>
                    <a:pt x="1860" y="122"/>
                    <a:pt x="1817" y="124"/>
                    <a:pt x="1775" y="128"/>
                  </a:cubicBezTo>
                  <a:lnTo>
                    <a:pt x="1668" y="139"/>
                  </a:lnTo>
                  <a:cubicBezTo>
                    <a:pt x="1626" y="139"/>
                    <a:pt x="1578" y="149"/>
                    <a:pt x="1525" y="160"/>
                  </a:cubicBezTo>
                  <a:cubicBezTo>
                    <a:pt x="1472" y="165"/>
                    <a:pt x="1413" y="181"/>
                    <a:pt x="1355" y="197"/>
                  </a:cubicBezTo>
                  <a:lnTo>
                    <a:pt x="1265" y="223"/>
                  </a:lnTo>
                  <a:cubicBezTo>
                    <a:pt x="1227" y="234"/>
                    <a:pt x="1195" y="250"/>
                    <a:pt x="1164" y="261"/>
                  </a:cubicBezTo>
                  <a:cubicBezTo>
                    <a:pt x="1126" y="271"/>
                    <a:pt x="1095" y="287"/>
                    <a:pt x="1057" y="303"/>
                  </a:cubicBezTo>
                  <a:cubicBezTo>
                    <a:pt x="1026" y="319"/>
                    <a:pt x="994" y="335"/>
                    <a:pt x="956" y="356"/>
                  </a:cubicBezTo>
                  <a:cubicBezTo>
                    <a:pt x="813" y="431"/>
                    <a:pt x="680" y="521"/>
                    <a:pt x="563" y="633"/>
                  </a:cubicBezTo>
                  <a:cubicBezTo>
                    <a:pt x="441" y="749"/>
                    <a:pt x="335" y="888"/>
                    <a:pt x="250" y="1036"/>
                  </a:cubicBezTo>
                  <a:cubicBezTo>
                    <a:pt x="75" y="1344"/>
                    <a:pt x="0" y="1700"/>
                    <a:pt x="37" y="2051"/>
                  </a:cubicBezTo>
                  <a:cubicBezTo>
                    <a:pt x="69" y="2396"/>
                    <a:pt x="229" y="2715"/>
                    <a:pt x="484" y="2949"/>
                  </a:cubicBezTo>
                  <a:cubicBezTo>
                    <a:pt x="691" y="3135"/>
                    <a:pt x="941" y="3278"/>
                    <a:pt x="1211" y="3363"/>
                  </a:cubicBezTo>
                  <a:cubicBezTo>
                    <a:pt x="1392" y="3421"/>
                    <a:pt x="1578" y="3464"/>
                    <a:pt x="1769" y="3485"/>
                  </a:cubicBezTo>
                  <a:cubicBezTo>
                    <a:pt x="1902" y="3501"/>
                    <a:pt x="1982" y="3501"/>
                    <a:pt x="1982" y="3501"/>
                  </a:cubicBezTo>
                  <a:cubicBezTo>
                    <a:pt x="1982" y="3501"/>
                    <a:pt x="2015" y="3503"/>
                    <a:pt x="2078" y="3503"/>
                  </a:cubicBezTo>
                  <a:cubicBezTo>
                    <a:pt x="2109" y="3503"/>
                    <a:pt x="2148" y="3503"/>
                    <a:pt x="2194" y="3501"/>
                  </a:cubicBezTo>
                  <a:cubicBezTo>
                    <a:pt x="2385" y="3496"/>
                    <a:pt x="2577" y="3469"/>
                    <a:pt x="2763" y="3416"/>
                  </a:cubicBezTo>
                  <a:cubicBezTo>
                    <a:pt x="3039" y="3347"/>
                    <a:pt x="3288" y="3209"/>
                    <a:pt x="3506" y="3023"/>
                  </a:cubicBezTo>
                  <a:cubicBezTo>
                    <a:pt x="3756" y="2800"/>
                    <a:pt x="3937" y="2502"/>
                    <a:pt x="4016" y="2173"/>
                  </a:cubicBezTo>
                  <a:cubicBezTo>
                    <a:pt x="4059" y="1992"/>
                    <a:pt x="4059" y="1812"/>
                    <a:pt x="4027" y="1631"/>
                  </a:cubicBezTo>
                  <a:cubicBezTo>
                    <a:pt x="3995" y="1456"/>
                    <a:pt x="3926" y="1291"/>
                    <a:pt x="3836" y="1137"/>
                  </a:cubicBezTo>
                  <a:cubicBezTo>
                    <a:pt x="3660" y="872"/>
                    <a:pt x="3453" y="633"/>
                    <a:pt x="3214" y="420"/>
                  </a:cubicBezTo>
                  <a:cubicBezTo>
                    <a:pt x="3124" y="340"/>
                    <a:pt x="3023" y="261"/>
                    <a:pt x="2922" y="192"/>
                  </a:cubicBezTo>
                  <a:cubicBezTo>
                    <a:pt x="2848" y="144"/>
                    <a:pt x="2773" y="101"/>
                    <a:pt x="2693" y="69"/>
                  </a:cubicBezTo>
                  <a:cubicBezTo>
                    <a:pt x="2598" y="27"/>
                    <a:pt x="2497" y="6"/>
                    <a:pt x="2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7692100" y="2156525"/>
              <a:ext cx="103875" cy="48150"/>
            </a:xfrm>
            <a:custGeom>
              <a:avLst/>
              <a:gdLst/>
              <a:ahLst/>
              <a:cxnLst/>
              <a:rect l="l" t="t" r="r" b="b"/>
              <a:pathLst>
                <a:path w="4155" h="1926" extrusionOk="0">
                  <a:moveTo>
                    <a:pt x="3700" y="1"/>
                  </a:moveTo>
                  <a:cubicBezTo>
                    <a:pt x="3647" y="1"/>
                    <a:pt x="3595" y="3"/>
                    <a:pt x="3538" y="3"/>
                  </a:cubicBezTo>
                  <a:cubicBezTo>
                    <a:pt x="3453" y="3"/>
                    <a:pt x="3368" y="8"/>
                    <a:pt x="3278" y="14"/>
                  </a:cubicBezTo>
                  <a:cubicBezTo>
                    <a:pt x="3097" y="24"/>
                    <a:pt x="2917" y="35"/>
                    <a:pt x="2747" y="51"/>
                  </a:cubicBezTo>
                  <a:cubicBezTo>
                    <a:pt x="2412" y="83"/>
                    <a:pt x="2157" y="125"/>
                    <a:pt x="2157" y="125"/>
                  </a:cubicBezTo>
                  <a:cubicBezTo>
                    <a:pt x="2157" y="125"/>
                    <a:pt x="1849" y="168"/>
                    <a:pt x="1483" y="247"/>
                  </a:cubicBezTo>
                  <a:cubicBezTo>
                    <a:pt x="1286" y="285"/>
                    <a:pt x="1095" y="332"/>
                    <a:pt x="909" y="396"/>
                  </a:cubicBezTo>
                  <a:cubicBezTo>
                    <a:pt x="739" y="455"/>
                    <a:pt x="580" y="534"/>
                    <a:pt x="436" y="635"/>
                  </a:cubicBezTo>
                  <a:cubicBezTo>
                    <a:pt x="309" y="725"/>
                    <a:pt x="202" y="837"/>
                    <a:pt x="128" y="970"/>
                  </a:cubicBezTo>
                  <a:cubicBezTo>
                    <a:pt x="75" y="1055"/>
                    <a:pt x="38" y="1156"/>
                    <a:pt x="22" y="1257"/>
                  </a:cubicBezTo>
                  <a:cubicBezTo>
                    <a:pt x="0" y="1342"/>
                    <a:pt x="0" y="1432"/>
                    <a:pt x="22" y="1522"/>
                  </a:cubicBezTo>
                  <a:cubicBezTo>
                    <a:pt x="43" y="1687"/>
                    <a:pt x="139" y="1836"/>
                    <a:pt x="282" y="1926"/>
                  </a:cubicBezTo>
                  <a:cubicBezTo>
                    <a:pt x="213" y="1799"/>
                    <a:pt x="186" y="1655"/>
                    <a:pt x="213" y="1512"/>
                  </a:cubicBezTo>
                  <a:cubicBezTo>
                    <a:pt x="218" y="1443"/>
                    <a:pt x="234" y="1379"/>
                    <a:pt x="255" y="1315"/>
                  </a:cubicBezTo>
                  <a:cubicBezTo>
                    <a:pt x="282" y="1241"/>
                    <a:pt x="314" y="1166"/>
                    <a:pt x="351" y="1103"/>
                  </a:cubicBezTo>
                  <a:cubicBezTo>
                    <a:pt x="415" y="1002"/>
                    <a:pt x="495" y="911"/>
                    <a:pt x="595" y="848"/>
                  </a:cubicBezTo>
                  <a:cubicBezTo>
                    <a:pt x="718" y="757"/>
                    <a:pt x="856" y="694"/>
                    <a:pt x="999" y="646"/>
                  </a:cubicBezTo>
                  <a:cubicBezTo>
                    <a:pt x="1174" y="587"/>
                    <a:pt x="1355" y="540"/>
                    <a:pt x="1541" y="502"/>
                  </a:cubicBezTo>
                  <a:cubicBezTo>
                    <a:pt x="1897" y="423"/>
                    <a:pt x="2205" y="380"/>
                    <a:pt x="2205" y="380"/>
                  </a:cubicBezTo>
                  <a:cubicBezTo>
                    <a:pt x="2205" y="380"/>
                    <a:pt x="2455" y="343"/>
                    <a:pt x="2779" y="311"/>
                  </a:cubicBezTo>
                  <a:cubicBezTo>
                    <a:pt x="2938" y="295"/>
                    <a:pt x="3119" y="285"/>
                    <a:pt x="3294" y="274"/>
                  </a:cubicBezTo>
                  <a:lnTo>
                    <a:pt x="3549" y="263"/>
                  </a:lnTo>
                  <a:cubicBezTo>
                    <a:pt x="3602" y="263"/>
                    <a:pt x="3658" y="261"/>
                    <a:pt x="3704" y="261"/>
                  </a:cubicBezTo>
                  <a:cubicBezTo>
                    <a:pt x="3728" y="261"/>
                    <a:pt x="3749" y="262"/>
                    <a:pt x="3767" y="263"/>
                  </a:cubicBezTo>
                  <a:cubicBezTo>
                    <a:pt x="3793" y="263"/>
                    <a:pt x="3815" y="269"/>
                    <a:pt x="3836" y="279"/>
                  </a:cubicBezTo>
                  <a:cubicBezTo>
                    <a:pt x="3846" y="279"/>
                    <a:pt x="3852" y="285"/>
                    <a:pt x="3862" y="295"/>
                  </a:cubicBezTo>
                  <a:cubicBezTo>
                    <a:pt x="3878" y="322"/>
                    <a:pt x="3889" y="348"/>
                    <a:pt x="3889" y="380"/>
                  </a:cubicBezTo>
                  <a:cubicBezTo>
                    <a:pt x="3894" y="417"/>
                    <a:pt x="3894" y="460"/>
                    <a:pt x="3894" y="497"/>
                  </a:cubicBezTo>
                  <a:lnTo>
                    <a:pt x="3894" y="587"/>
                  </a:lnTo>
                  <a:cubicBezTo>
                    <a:pt x="3894" y="911"/>
                    <a:pt x="3942" y="1230"/>
                    <a:pt x="4032" y="1544"/>
                  </a:cubicBezTo>
                  <a:cubicBezTo>
                    <a:pt x="4117" y="1230"/>
                    <a:pt x="4155" y="906"/>
                    <a:pt x="4155" y="582"/>
                  </a:cubicBezTo>
                  <a:lnTo>
                    <a:pt x="4155" y="492"/>
                  </a:lnTo>
                  <a:cubicBezTo>
                    <a:pt x="4155" y="460"/>
                    <a:pt x="4155" y="412"/>
                    <a:pt x="4149" y="354"/>
                  </a:cubicBezTo>
                  <a:cubicBezTo>
                    <a:pt x="4139" y="274"/>
                    <a:pt x="4112" y="194"/>
                    <a:pt x="4064" y="131"/>
                  </a:cubicBezTo>
                  <a:cubicBezTo>
                    <a:pt x="4027" y="88"/>
                    <a:pt x="3979" y="56"/>
                    <a:pt x="3931" y="35"/>
                  </a:cubicBezTo>
                  <a:cubicBezTo>
                    <a:pt x="3884" y="19"/>
                    <a:pt x="3836" y="8"/>
                    <a:pt x="3783" y="3"/>
                  </a:cubicBezTo>
                  <a:cubicBezTo>
                    <a:pt x="3754" y="1"/>
                    <a:pt x="3727" y="1"/>
                    <a:pt x="3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7741500" y="2173200"/>
              <a:ext cx="12775" cy="51550"/>
            </a:xfrm>
            <a:custGeom>
              <a:avLst/>
              <a:gdLst/>
              <a:ahLst/>
              <a:cxnLst/>
              <a:rect l="l" t="t" r="r" b="b"/>
              <a:pathLst>
                <a:path w="511" h="2062" extrusionOk="0">
                  <a:moveTo>
                    <a:pt x="75" y="0"/>
                  </a:moveTo>
                  <a:cubicBezTo>
                    <a:pt x="27" y="117"/>
                    <a:pt x="1" y="191"/>
                    <a:pt x="27" y="303"/>
                  </a:cubicBezTo>
                  <a:cubicBezTo>
                    <a:pt x="43" y="367"/>
                    <a:pt x="91" y="547"/>
                    <a:pt x="123" y="717"/>
                  </a:cubicBezTo>
                  <a:cubicBezTo>
                    <a:pt x="160" y="882"/>
                    <a:pt x="181" y="1036"/>
                    <a:pt x="181" y="1036"/>
                  </a:cubicBezTo>
                  <a:cubicBezTo>
                    <a:pt x="181" y="1036"/>
                    <a:pt x="202" y="1195"/>
                    <a:pt x="218" y="1365"/>
                  </a:cubicBezTo>
                  <a:cubicBezTo>
                    <a:pt x="234" y="1535"/>
                    <a:pt x="245" y="1721"/>
                    <a:pt x="250" y="1785"/>
                  </a:cubicBezTo>
                  <a:cubicBezTo>
                    <a:pt x="250" y="1902"/>
                    <a:pt x="298" y="1965"/>
                    <a:pt x="383" y="2061"/>
                  </a:cubicBezTo>
                  <a:cubicBezTo>
                    <a:pt x="463" y="1965"/>
                    <a:pt x="511" y="1896"/>
                    <a:pt x="511" y="1780"/>
                  </a:cubicBezTo>
                  <a:cubicBezTo>
                    <a:pt x="511" y="1711"/>
                    <a:pt x="500" y="1519"/>
                    <a:pt x="479" y="1339"/>
                  </a:cubicBezTo>
                  <a:cubicBezTo>
                    <a:pt x="463" y="1163"/>
                    <a:pt x="441" y="999"/>
                    <a:pt x="441" y="999"/>
                  </a:cubicBezTo>
                  <a:cubicBezTo>
                    <a:pt x="441" y="999"/>
                    <a:pt x="415" y="839"/>
                    <a:pt x="383" y="664"/>
                  </a:cubicBezTo>
                  <a:cubicBezTo>
                    <a:pt x="346" y="489"/>
                    <a:pt x="298" y="298"/>
                    <a:pt x="282" y="234"/>
                  </a:cubicBezTo>
                  <a:cubicBezTo>
                    <a:pt x="245" y="128"/>
                    <a:pt x="181" y="69"/>
                    <a:pt x="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7199550" y="2029625"/>
              <a:ext cx="113025" cy="102325"/>
            </a:xfrm>
            <a:custGeom>
              <a:avLst/>
              <a:gdLst/>
              <a:ahLst/>
              <a:cxnLst/>
              <a:rect l="l" t="t" r="r" b="b"/>
              <a:pathLst>
                <a:path w="4521" h="4093" extrusionOk="0">
                  <a:moveTo>
                    <a:pt x="4521" y="1"/>
                  </a:moveTo>
                  <a:lnTo>
                    <a:pt x="4521" y="1"/>
                  </a:lnTo>
                  <a:cubicBezTo>
                    <a:pt x="4436" y="149"/>
                    <a:pt x="4372" y="277"/>
                    <a:pt x="4308" y="404"/>
                  </a:cubicBezTo>
                  <a:cubicBezTo>
                    <a:pt x="4271" y="473"/>
                    <a:pt x="4239" y="537"/>
                    <a:pt x="4202" y="612"/>
                  </a:cubicBezTo>
                  <a:lnTo>
                    <a:pt x="4154" y="723"/>
                  </a:lnTo>
                  <a:cubicBezTo>
                    <a:pt x="4133" y="766"/>
                    <a:pt x="4112" y="808"/>
                    <a:pt x="4096" y="851"/>
                  </a:cubicBezTo>
                  <a:lnTo>
                    <a:pt x="4037" y="978"/>
                  </a:lnTo>
                  <a:cubicBezTo>
                    <a:pt x="4021" y="1005"/>
                    <a:pt x="4005" y="1037"/>
                    <a:pt x="3989" y="1074"/>
                  </a:cubicBezTo>
                  <a:lnTo>
                    <a:pt x="3915" y="1201"/>
                  </a:lnTo>
                  <a:lnTo>
                    <a:pt x="3804" y="1408"/>
                  </a:lnTo>
                  <a:cubicBezTo>
                    <a:pt x="3756" y="1477"/>
                    <a:pt x="3703" y="1557"/>
                    <a:pt x="3655" y="1637"/>
                  </a:cubicBezTo>
                  <a:cubicBezTo>
                    <a:pt x="3623" y="1679"/>
                    <a:pt x="3602" y="1722"/>
                    <a:pt x="3570" y="1759"/>
                  </a:cubicBezTo>
                  <a:lnTo>
                    <a:pt x="3474" y="1881"/>
                  </a:lnTo>
                  <a:lnTo>
                    <a:pt x="3384" y="1998"/>
                  </a:lnTo>
                  <a:lnTo>
                    <a:pt x="3341" y="2062"/>
                  </a:lnTo>
                  <a:lnTo>
                    <a:pt x="3288" y="2115"/>
                  </a:lnTo>
                  <a:cubicBezTo>
                    <a:pt x="3225" y="2184"/>
                    <a:pt x="3166" y="2253"/>
                    <a:pt x="3108" y="2317"/>
                  </a:cubicBezTo>
                  <a:cubicBezTo>
                    <a:pt x="3055" y="2381"/>
                    <a:pt x="2996" y="2428"/>
                    <a:pt x="2948" y="2476"/>
                  </a:cubicBezTo>
                  <a:lnTo>
                    <a:pt x="2800" y="2620"/>
                  </a:lnTo>
                  <a:cubicBezTo>
                    <a:pt x="2800" y="2620"/>
                    <a:pt x="2789" y="2630"/>
                    <a:pt x="2768" y="2651"/>
                  </a:cubicBezTo>
                  <a:cubicBezTo>
                    <a:pt x="2741" y="2673"/>
                    <a:pt x="2709" y="2699"/>
                    <a:pt x="2667" y="2736"/>
                  </a:cubicBezTo>
                  <a:lnTo>
                    <a:pt x="2518" y="2859"/>
                  </a:lnTo>
                  <a:cubicBezTo>
                    <a:pt x="2465" y="2906"/>
                    <a:pt x="2396" y="2949"/>
                    <a:pt x="2327" y="3002"/>
                  </a:cubicBezTo>
                  <a:lnTo>
                    <a:pt x="2221" y="3076"/>
                  </a:lnTo>
                  <a:lnTo>
                    <a:pt x="2167" y="3119"/>
                  </a:lnTo>
                  <a:lnTo>
                    <a:pt x="2109" y="3151"/>
                  </a:lnTo>
                  <a:lnTo>
                    <a:pt x="1875" y="3299"/>
                  </a:lnTo>
                  <a:cubicBezTo>
                    <a:pt x="1796" y="3347"/>
                    <a:pt x="1716" y="3384"/>
                    <a:pt x="1636" y="3422"/>
                  </a:cubicBezTo>
                  <a:cubicBezTo>
                    <a:pt x="1562" y="3464"/>
                    <a:pt x="1493" y="3507"/>
                    <a:pt x="1424" y="3533"/>
                  </a:cubicBezTo>
                  <a:cubicBezTo>
                    <a:pt x="1286" y="3586"/>
                    <a:pt x="1179" y="3639"/>
                    <a:pt x="1089" y="3671"/>
                  </a:cubicBezTo>
                  <a:lnTo>
                    <a:pt x="893" y="3740"/>
                  </a:lnTo>
                  <a:lnTo>
                    <a:pt x="760" y="3783"/>
                  </a:lnTo>
                  <a:lnTo>
                    <a:pt x="638" y="3825"/>
                  </a:lnTo>
                  <a:cubicBezTo>
                    <a:pt x="563" y="3847"/>
                    <a:pt x="494" y="3873"/>
                    <a:pt x="425" y="3905"/>
                  </a:cubicBezTo>
                  <a:cubicBezTo>
                    <a:pt x="287" y="3958"/>
                    <a:pt x="159" y="4006"/>
                    <a:pt x="0" y="4075"/>
                  </a:cubicBezTo>
                  <a:cubicBezTo>
                    <a:pt x="116" y="4087"/>
                    <a:pt x="231" y="4093"/>
                    <a:pt x="347" y="4093"/>
                  </a:cubicBezTo>
                  <a:cubicBezTo>
                    <a:pt x="385" y="4093"/>
                    <a:pt x="424" y="4092"/>
                    <a:pt x="462" y="4091"/>
                  </a:cubicBezTo>
                  <a:cubicBezTo>
                    <a:pt x="542" y="4080"/>
                    <a:pt x="616" y="4070"/>
                    <a:pt x="701" y="4054"/>
                  </a:cubicBezTo>
                  <a:cubicBezTo>
                    <a:pt x="744" y="4048"/>
                    <a:pt x="786" y="4038"/>
                    <a:pt x="834" y="4027"/>
                  </a:cubicBezTo>
                  <a:cubicBezTo>
                    <a:pt x="882" y="4017"/>
                    <a:pt x="924" y="4001"/>
                    <a:pt x="972" y="3985"/>
                  </a:cubicBezTo>
                  <a:lnTo>
                    <a:pt x="1185" y="3910"/>
                  </a:lnTo>
                  <a:cubicBezTo>
                    <a:pt x="1275" y="3879"/>
                    <a:pt x="1392" y="3825"/>
                    <a:pt x="1535" y="3767"/>
                  </a:cubicBezTo>
                  <a:cubicBezTo>
                    <a:pt x="1610" y="3735"/>
                    <a:pt x="1679" y="3693"/>
                    <a:pt x="1764" y="3655"/>
                  </a:cubicBezTo>
                  <a:cubicBezTo>
                    <a:pt x="1843" y="3613"/>
                    <a:pt x="1928" y="3570"/>
                    <a:pt x="2008" y="3523"/>
                  </a:cubicBezTo>
                  <a:lnTo>
                    <a:pt x="2252" y="3369"/>
                  </a:lnTo>
                  <a:lnTo>
                    <a:pt x="2316" y="3331"/>
                  </a:lnTo>
                  <a:lnTo>
                    <a:pt x="2375" y="3289"/>
                  </a:lnTo>
                  <a:lnTo>
                    <a:pt x="2486" y="3209"/>
                  </a:lnTo>
                  <a:cubicBezTo>
                    <a:pt x="2555" y="3156"/>
                    <a:pt x="2624" y="3108"/>
                    <a:pt x="2683" y="3060"/>
                  </a:cubicBezTo>
                  <a:lnTo>
                    <a:pt x="2837" y="2928"/>
                  </a:lnTo>
                  <a:lnTo>
                    <a:pt x="2943" y="2837"/>
                  </a:lnTo>
                  <a:cubicBezTo>
                    <a:pt x="2964" y="2821"/>
                    <a:pt x="2980" y="2805"/>
                    <a:pt x="2980" y="2805"/>
                  </a:cubicBezTo>
                  <a:lnTo>
                    <a:pt x="3134" y="2657"/>
                  </a:lnTo>
                  <a:cubicBezTo>
                    <a:pt x="3182" y="2609"/>
                    <a:pt x="3240" y="2556"/>
                    <a:pt x="3299" y="2492"/>
                  </a:cubicBezTo>
                  <a:lnTo>
                    <a:pt x="3495" y="2285"/>
                  </a:lnTo>
                  <a:cubicBezTo>
                    <a:pt x="3745" y="1987"/>
                    <a:pt x="3963" y="1669"/>
                    <a:pt x="4149" y="1329"/>
                  </a:cubicBezTo>
                  <a:lnTo>
                    <a:pt x="4223" y="1196"/>
                  </a:lnTo>
                  <a:lnTo>
                    <a:pt x="4271" y="1090"/>
                  </a:lnTo>
                  <a:lnTo>
                    <a:pt x="4335" y="957"/>
                  </a:lnTo>
                  <a:cubicBezTo>
                    <a:pt x="4356" y="909"/>
                    <a:pt x="4372" y="867"/>
                    <a:pt x="4393" y="824"/>
                  </a:cubicBezTo>
                  <a:cubicBezTo>
                    <a:pt x="4409" y="782"/>
                    <a:pt x="4420" y="739"/>
                    <a:pt x="4430" y="697"/>
                  </a:cubicBezTo>
                  <a:cubicBezTo>
                    <a:pt x="4457" y="617"/>
                    <a:pt x="4473" y="543"/>
                    <a:pt x="4489" y="468"/>
                  </a:cubicBezTo>
                  <a:cubicBezTo>
                    <a:pt x="4510" y="314"/>
                    <a:pt x="4521" y="155"/>
                    <a:pt x="4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7213350" y="2020475"/>
              <a:ext cx="53275" cy="61100"/>
            </a:xfrm>
            <a:custGeom>
              <a:avLst/>
              <a:gdLst/>
              <a:ahLst/>
              <a:cxnLst/>
              <a:rect l="l" t="t" r="r" b="b"/>
              <a:pathLst>
                <a:path w="2131" h="2444" extrusionOk="0">
                  <a:moveTo>
                    <a:pt x="2131" y="0"/>
                  </a:moveTo>
                  <a:cubicBezTo>
                    <a:pt x="1902" y="223"/>
                    <a:pt x="1695" y="468"/>
                    <a:pt x="1504" y="723"/>
                  </a:cubicBezTo>
                  <a:cubicBezTo>
                    <a:pt x="1488" y="749"/>
                    <a:pt x="1461" y="786"/>
                    <a:pt x="1419" y="834"/>
                  </a:cubicBezTo>
                  <a:cubicBezTo>
                    <a:pt x="1382" y="887"/>
                    <a:pt x="1334" y="951"/>
                    <a:pt x="1259" y="1041"/>
                  </a:cubicBezTo>
                  <a:lnTo>
                    <a:pt x="1143" y="1179"/>
                  </a:lnTo>
                  <a:cubicBezTo>
                    <a:pt x="1143" y="1179"/>
                    <a:pt x="1074" y="1259"/>
                    <a:pt x="1031" y="1307"/>
                  </a:cubicBezTo>
                  <a:cubicBezTo>
                    <a:pt x="835" y="1530"/>
                    <a:pt x="702" y="1658"/>
                    <a:pt x="633" y="1727"/>
                  </a:cubicBezTo>
                  <a:cubicBezTo>
                    <a:pt x="404" y="1950"/>
                    <a:pt x="192" y="2189"/>
                    <a:pt x="1" y="2444"/>
                  </a:cubicBezTo>
                  <a:cubicBezTo>
                    <a:pt x="303" y="2322"/>
                    <a:pt x="580" y="2141"/>
                    <a:pt x="813" y="1913"/>
                  </a:cubicBezTo>
                  <a:cubicBezTo>
                    <a:pt x="888" y="1849"/>
                    <a:pt x="1026" y="1716"/>
                    <a:pt x="1233" y="1482"/>
                  </a:cubicBezTo>
                  <a:cubicBezTo>
                    <a:pt x="1275" y="1434"/>
                    <a:pt x="1344" y="1349"/>
                    <a:pt x="1344" y="1349"/>
                  </a:cubicBezTo>
                  <a:cubicBezTo>
                    <a:pt x="1344" y="1349"/>
                    <a:pt x="1429" y="1249"/>
                    <a:pt x="1467" y="1206"/>
                  </a:cubicBezTo>
                  <a:cubicBezTo>
                    <a:pt x="1536" y="1116"/>
                    <a:pt x="1589" y="1047"/>
                    <a:pt x="1631" y="994"/>
                  </a:cubicBezTo>
                  <a:cubicBezTo>
                    <a:pt x="1669" y="940"/>
                    <a:pt x="1695" y="903"/>
                    <a:pt x="1716" y="877"/>
                  </a:cubicBezTo>
                  <a:cubicBezTo>
                    <a:pt x="1908" y="616"/>
                    <a:pt x="2051" y="319"/>
                    <a:pt x="2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7209100" y="1998350"/>
              <a:ext cx="77050" cy="78175"/>
            </a:xfrm>
            <a:custGeom>
              <a:avLst/>
              <a:gdLst/>
              <a:ahLst/>
              <a:cxnLst/>
              <a:rect l="l" t="t" r="r" b="b"/>
              <a:pathLst>
                <a:path w="3082" h="3127" extrusionOk="0">
                  <a:moveTo>
                    <a:pt x="2624" y="0"/>
                  </a:moveTo>
                  <a:cubicBezTo>
                    <a:pt x="2445" y="0"/>
                    <a:pt x="2267" y="31"/>
                    <a:pt x="2099" y="94"/>
                  </a:cubicBezTo>
                  <a:cubicBezTo>
                    <a:pt x="1902" y="163"/>
                    <a:pt x="1716" y="248"/>
                    <a:pt x="1541" y="354"/>
                  </a:cubicBezTo>
                  <a:cubicBezTo>
                    <a:pt x="1371" y="455"/>
                    <a:pt x="1217" y="566"/>
                    <a:pt x="1068" y="694"/>
                  </a:cubicBezTo>
                  <a:lnTo>
                    <a:pt x="973" y="784"/>
                  </a:lnTo>
                  <a:lnTo>
                    <a:pt x="898" y="859"/>
                  </a:lnTo>
                  <a:cubicBezTo>
                    <a:pt x="877" y="880"/>
                    <a:pt x="856" y="896"/>
                    <a:pt x="845" y="912"/>
                  </a:cubicBezTo>
                  <a:lnTo>
                    <a:pt x="829" y="928"/>
                  </a:lnTo>
                  <a:lnTo>
                    <a:pt x="750" y="1013"/>
                  </a:lnTo>
                  <a:cubicBezTo>
                    <a:pt x="707" y="1066"/>
                    <a:pt x="643" y="1140"/>
                    <a:pt x="580" y="1230"/>
                  </a:cubicBezTo>
                  <a:cubicBezTo>
                    <a:pt x="457" y="1395"/>
                    <a:pt x="351" y="1570"/>
                    <a:pt x="261" y="1756"/>
                  </a:cubicBezTo>
                  <a:cubicBezTo>
                    <a:pt x="213" y="1863"/>
                    <a:pt x="181" y="1942"/>
                    <a:pt x="155" y="2006"/>
                  </a:cubicBezTo>
                  <a:cubicBezTo>
                    <a:pt x="133" y="2070"/>
                    <a:pt x="117" y="2112"/>
                    <a:pt x="107" y="2149"/>
                  </a:cubicBezTo>
                  <a:cubicBezTo>
                    <a:pt x="1" y="2468"/>
                    <a:pt x="1" y="2808"/>
                    <a:pt x="112" y="3127"/>
                  </a:cubicBezTo>
                  <a:cubicBezTo>
                    <a:pt x="181" y="2798"/>
                    <a:pt x="245" y="2590"/>
                    <a:pt x="356" y="2224"/>
                  </a:cubicBezTo>
                  <a:cubicBezTo>
                    <a:pt x="367" y="2192"/>
                    <a:pt x="378" y="2155"/>
                    <a:pt x="399" y="2096"/>
                  </a:cubicBezTo>
                  <a:cubicBezTo>
                    <a:pt x="420" y="2038"/>
                    <a:pt x="452" y="1964"/>
                    <a:pt x="500" y="1863"/>
                  </a:cubicBezTo>
                  <a:cubicBezTo>
                    <a:pt x="580" y="1698"/>
                    <a:pt x="675" y="1533"/>
                    <a:pt x="787" y="1385"/>
                  </a:cubicBezTo>
                  <a:cubicBezTo>
                    <a:pt x="845" y="1305"/>
                    <a:pt x="904" y="1236"/>
                    <a:pt x="946" y="1183"/>
                  </a:cubicBezTo>
                  <a:lnTo>
                    <a:pt x="1020" y="1103"/>
                  </a:lnTo>
                  <a:cubicBezTo>
                    <a:pt x="1020" y="1103"/>
                    <a:pt x="1026" y="1098"/>
                    <a:pt x="1036" y="1087"/>
                  </a:cubicBezTo>
                  <a:cubicBezTo>
                    <a:pt x="1042" y="1076"/>
                    <a:pt x="1063" y="1060"/>
                    <a:pt x="1079" y="1039"/>
                  </a:cubicBezTo>
                  <a:lnTo>
                    <a:pt x="1153" y="975"/>
                  </a:lnTo>
                  <a:lnTo>
                    <a:pt x="1244" y="890"/>
                  </a:lnTo>
                  <a:cubicBezTo>
                    <a:pt x="1376" y="774"/>
                    <a:pt x="1520" y="673"/>
                    <a:pt x="1674" y="577"/>
                  </a:cubicBezTo>
                  <a:cubicBezTo>
                    <a:pt x="1833" y="481"/>
                    <a:pt x="2003" y="402"/>
                    <a:pt x="2184" y="338"/>
                  </a:cubicBezTo>
                  <a:cubicBezTo>
                    <a:pt x="2545" y="216"/>
                    <a:pt x="2747" y="147"/>
                    <a:pt x="3082" y="67"/>
                  </a:cubicBezTo>
                  <a:cubicBezTo>
                    <a:pt x="2932" y="23"/>
                    <a:pt x="2777" y="0"/>
                    <a:pt x="2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38"/>
          <p:cNvGrpSpPr/>
          <p:nvPr/>
        </p:nvGrpSpPr>
        <p:grpSpPr>
          <a:xfrm>
            <a:off x="6704725" y="1500838"/>
            <a:ext cx="1070800" cy="993875"/>
            <a:chOff x="5542450" y="1547025"/>
            <a:chExt cx="1070800" cy="993875"/>
          </a:xfrm>
        </p:grpSpPr>
        <p:sp>
          <p:nvSpPr>
            <p:cNvPr id="589" name="Google Shape;589;p38"/>
            <p:cNvSpPr/>
            <p:nvPr/>
          </p:nvSpPr>
          <p:spPr>
            <a:xfrm>
              <a:off x="5542450" y="1547025"/>
              <a:ext cx="1070800" cy="993875"/>
            </a:xfrm>
            <a:custGeom>
              <a:avLst/>
              <a:gdLst/>
              <a:ahLst/>
              <a:cxnLst/>
              <a:rect l="l" t="t" r="r" b="b"/>
              <a:pathLst>
                <a:path w="42832" h="39755" extrusionOk="0">
                  <a:moveTo>
                    <a:pt x="22022" y="0"/>
                  </a:moveTo>
                  <a:cubicBezTo>
                    <a:pt x="21893" y="0"/>
                    <a:pt x="21764" y="1"/>
                    <a:pt x="21636" y="4"/>
                  </a:cubicBezTo>
                  <a:cubicBezTo>
                    <a:pt x="21387" y="9"/>
                    <a:pt x="21137" y="15"/>
                    <a:pt x="20893" y="25"/>
                  </a:cubicBezTo>
                  <a:cubicBezTo>
                    <a:pt x="20765" y="31"/>
                    <a:pt x="20643" y="36"/>
                    <a:pt x="20521" y="47"/>
                  </a:cubicBezTo>
                  <a:lnTo>
                    <a:pt x="20282" y="57"/>
                  </a:lnTo>
                  <a:cubicBezTo>
                    <a:pt x="19751" y="94"/>
                    <a:pt x="19320" y="132"/>
                    <a:pt x="19103" y="153"/>
                  </a:cubicBezTo>
                  <a:cubicBezTo>
                    <a:pt x="18306" y="227"/>
                    <a:pt x="17870" y="371"/>
                    <a:pt x="17227" y="604"/>
                  </a:cubicBezTo>
                  <a:cubicBezTo>
                    <a:pt x="17670" y="664"/>
                    <a:pt x="18022" y="702"/>
                    <a:pt x="18434" y="702"/>
                  </a:cubicBezTo>
                  <a:cubicBezTo>
                    <a:pt x="18649" y="702"/>
                    <a:pt x="18881" y="692"/>
                    <a:pt x="19150" y="668"/>
                  </a:cubicBezTo>
                  <a:cubicBezTo>
                    <a:pt x="19363" y="647"/>
                    <a:pt x="19793" y="610"/>
                    <a:pt x="20314" y="578"/>
                  </a:cubicBezTo>
                  <a:lnTo>
                    <a:pt x="20553" y="567"/>
                  </a:lnTo>
                  <a:cubicBezTo>
                    <a:pt x="20670" y="557"/>
                    <a:pt x="20792" y="551"/>
                    <a:pt x="20914" y="546"/>
                  </a:cubicBezTo>
                  <a:cubicBezTo>
                    <a:pt x="21153" y="535"/>
                    <a:pt x="21397" y="530"/>
                    <a:pt x="21642" y="525"/>
                  </a:cubicBezTo>
                  <a:cubicBezTo>
                    <a:pt x="21752" y="523"/>
                    <a:pt x="21862" y="523"/>
                    <a:pt x="21972" y="523"/>
                  </a:cubicBezTo>
                  <a:cubicBezTo>
                    <a:pt x="22352" y="523"/>
                    <a:pt x="22735" y="531"/>
                    <a:pt x="23118" y="551"/>
                  </a:cubicBezTo>
                  <a:cubicBezTo>
                    <a:pt x="23612" y="578"/>
                    <a:pt x="24112" y="631"/>
                    <a:pt x="24611" y="705"/>
                  </a:cubicBezTo>
                  <a:lnTo>
                    <a:pt x="24983" y="769"/>
                  </a:lnTo>
                  <a:cubicBezTo>
                    <a:pt x="25105" y="796"/>
                    <a:pt x="25227" y="822"/>
                    <a:pt x="25350" y="849"/>
                  </a:cubicBezTo>
                  <a:cubicBezTo>
                    <a:pt x="25599" y="897"/>
                    <a:pt x="25849" y="960"/>
                    <a:pt x="26093" y="1024"/>
                  </a:cubicBezTo>
                  <a:cubicBezTo>
                    <a:pt x="26215" y="1056"/>
                    <a:pt x="26338" y="1093"/>
                    <a:pt x="26465" y="1130"/>
                  </a:cubicBezTo>
                  <a:cubicBezTo>
                    <a:pt x="26587" y="1167"/>
                    <a:pt x="26709" y="1199"/>
                    <a:pt x="26832" y="1242"/>
                  </a:cubicBezTo>
                  <a:cubicBezTo>
                    <a:pt x="27076" y="1327"/>
                    <a:pt x="27320" y="1406"/>
                    <a:pt x="27559" y="1502"/>
                  </a:cubicBezTo>
                  <a:cubicBezTo>
                    <a:pt x="28048" y="1677"/>
                    <a:pt x="28526" y="1890"/>
                    <a:pt x="29010" y="2108"/>
                  </a:cubicBezTo>
                  <a:cubicBezTo>
                    <a:pt x="29966" y="2554"/>
                    <a:pt x="30906" y="3064"/>
                    <a:pt x="31836" y="3611"/>
                  </a:cubicBezTo>
                  <a:cubicBezTo>
                    <a:pt x="32298" y="3882"/>
                    <a:pt x="32765" y="4163"/>
                    <a:pt x="33227" y="4445"/>
                  </a:cubicBezTo>
                  <a:cubicBezTo>
                    <a:pt x="33695" y="4732"/>
                    <a:pt x="34162" y="5013"/>
                    <a:pt x="34624" y="5306"/>
                  </a:cubicBezTo>
                  <a:cubicBezTo>
                    <a:pt x="35543" y="5885"/>
                    <a:pt x="36436" y="6511"/>
                    <a:pt x="37179" y="7282"/>
                  </a:cubicBezTo>
                  <a:cubicBezTo>
                    <a:pt x="37923" y="8057"/>
                    <a:pt x="38550" y="8944"/>
                    <a:pt x="39102" y="9879"/>
                  </a:cubicBezTo>
                  <a:cubicBezTo>
                    <a:pt x="39379" y="10347"/>
                    <a:pt x="39644" y="10825"/>
                    <a:pt x="39894" y="11308"/>
                  </a:cubicBezTo>
                  <a:cubicBezTo>
                    <a:pt x="40144" y="11792"/>
                    <a:pt x="40377" y="12280"/>
                    <a:pt x="40600" y="12769"/>
                  </a:cubicBezTo>
                  <a:cubicBezTo>
                    <a:pt x="40818" y="13258"/>
                    <a:pt x="41020" y="13762"/>
                    <a:pt x="41206" y="14262"/>
                  </a:cubicBezTo>
                  <a:cubicBezTo>
                    <a:pt x="41387" y="14766"/>
                    <a:pt x="41541" y="15271"/>
                    <a:pt x="41673" y="15792"/>
                  </a:cubicBezTo>
                  <a:cubicBezTo>
                    <a:pt x="41939" y="16806"/>
                    <a:pt x="42104" y="17842"/>
                    <a:pt x="42178" y="18888"/>
                  </a:cubicBezTo>
                  <a:cubicBezTo>
                    <a:pt x="42311" y="20902"/>
                    <a:pt x="42114" y="22926"/>
                    <a:pt x="41599" y="24875"/>
                  </a:cubicBezTo>
                  <a:cubicBezTo>
                    <a:pt x="41360" y="25799"/>
                    <a:pt x="41052" y="26702"/>
                    <a:pt x="40680" y="27579"/>
                  </a:cubicBezTo>
                  <a:cubicBezTo>
                    <a:pt x="40324" y="28413"/>
                    <a:pt x="39915" y="29220"/>
                    <a:pt x="39453" y="30001"/>
                  </a:cubicBezTo>
                  <a:cubicBezTo>
                    <a:pt x="39017" y="30734"/>
                    <a:pt x="38539" y="31441"/>
                    <a:pt x="38024" y="32126"/>
                  </a:cubicBezTo>
                  <a:cubicBezTo>
                    <a:pt x="37525" y="32779"/>
                    <a:pt x="37009" y="33385"/>
                    <a:pt x="36494" y="33943"/>
                  </a:cubicBezTo>
                  <a:cubicBezTo>
                    <a:pt x="35979" y="34495"/>
                    <a:pt x="35448" y="35005"/>
                    <a:pt x="34938" y="35462"/>
                  </a:cubicBezTo>
                  <a:cubicBezTo>
                    <a:pt x="34422" y="35919"/>
                    <a:pt x="33918" y="36339"/>
                    <a:pt x="33429" y="36705"/>
                  </a:cubicBezTo>
                  <a:cubicBezTo>
                    <a:pt x="32462" y="37454"/>
                    <a:pt x="31565" y="38017"/>
                    <a:pt x="30789" y="38384"/>
                  </a:cubicBezTo>
                  <a:cubicBezTo>
                    <a:pt x="30194" y="38671"/>
                    <a:pt x="29573" y="38883"/>
                    <a:pt x="28925" y="39016"/>
                  </a:cubicBezTo>
                  <a:cubicBezTo>
                    <a:pt x="28813" y="39037"/>
                    <a:pt x="28717" y="39053"/>
                    <a:pt x="28632" y="39069"/>
                  </a:cubicBezTo>
                  <a:cubicBezTo>
                    <a:pt x="28542" y="39085"/>
                    <a:pt x="28473" y="39096"/>
                    <a:pt x="28415" y="39101"/>
                  </a:cubicBezTo>
                  <a:cubicBezTo>
                    <a:pt x="28298" y="39122"/>
                    <a:pt x="28239" y="39127"/>
                    <a:pt x="28239" y="39127"/>
                  </a:cubicBezTo>
                  <a:lnTo>
                    <a:pt x="28059" y="39149"/>
                  </a:lnTo>
                  <a:cubicBezTo>
                    <a:pt x="27942" y="39159"/>
                    <a:pt x="27766" y="39175"/>
                    <a:pt x="27538" y="39191"/>
                  </a:cubicBezTo>
                  <a:cubicBezTo>
                    <a:pt x="27081" y="39228"/>
                    <a:pt x="26401" y="39239"/>
                    <a:pt x="25519" y="39239"/>
                  </a:cubicBezTo>
                  <a:cubicBezTo>
                    <a:pt x="24643" y="39234"/>
                    <a:pt x="23575" y="39234"/>
                    <a:pt x="22343" y="39191"/>
                  </a:cubicBezTo>
                  <a:cubicBezTo>
                    <a:pt x="21727" y="39165"/>
                    <a:pt x="21073" y="39133"/>
                    <a:pt x="20383" y="39080"/>
                  </a:cubicBezTo>
                  <a:cubicBezTo>
                    <a:pt x="19692" y="39026"/>
                    <a:pt x="18964" y="38957"/>
                    <a:pt x="18210" y="38856"/>
                  </a:cubicBezTo>
                  <a:cubicBezTo>
                    <a:pt x="16696" y="38649"/>
                    <a:pt x="15065" y="38325"/>
                    <a:pt x="13397" y="37757"/>
                  </a:cubicBezTo>
                  <a:cubicBezTo>
                    <a:pt x="11729" y="37188"/>
                    <a:pt x="10030" y="36381"/>
                    <a:pt x="8473" y="35218"/>
                  </a:cubicBezTo>
                  <a:cubicBezTo>
                    <a:pt x="7676" y="34633"/>
                    <a:pt x="6949" y="33964"/>
                    <a:pt x="6295" y="33226"/>
                  </a:cubicBezTo>
                  <a:cubicBezTo>
                    <a:pt x="5621" y="32455"/>
                    <a:pt x="5036" y="31616"/>
                    <a:pt x="4553" y="30718"/>
                  </a:cubicBezTo>
                  <a:cubicBezTo>
                    <a:pt x="4048" y="29794"/>
                    <a:pt x="3602" y="28838"/>
                    <a:pt x="3214" y="27861"/>
                  </a:cubicBezTo>
                  <a:cubicBezTo>
                    <a:pt x="3012" y="27361"/>
                    <a:pt x="2816" y="26862"/>
                    <a:pt x="2625" y="26357"/>
                  </a:cubicBezTo>
                  <a:cubicBezTo>
                    <a:pt x="2428" y="25853"/>
                    <a:pt x="2231" y="25343"/>
                    <a:pt x="2046" y="24833"/>
                  </a:cubicBezTo>
                  <a:cubicBezTo>
                    <a:pt x="1668" y="23818"/>
                    <a:pt x="1312" y="22788"/>
                    <a:pt x="1073" y="21730"/>
                  </a:cubicBezTo>
                  <a:cubicBezTo>
                    <a:pt x="834" y="20679"/>
                    <a:pt x="707" y="19595"/>
                    <a:pt x="643" y="18501"/>
                  </a:cubicBezTo>
                  <a:cubicBezTo>
                    <a:pt x="606" y="17959"/>
                    <a:pt x="585" y="17406"/>
                    <a:pt x="563" y="16859"/>
                  </a:cubicBezTo>
                  <a:cubicBezTo>
                    <a:pt x="548" y="16312"/>
                    <a:pt x="526" y="15765"/>
                    <a:pt x="526" y="15223"/>
                  </a:cubicBezTo>
                  <a:cubicBezTo>
                    <a:pt x="526" y="14139"/>
                    <a:pt x="617" y="13066"/>
                    <a:pt x="957" y="12078"/>
                  </a:cubicBezTo>
                  <a:cubicBezTo>
                    <a:pt x="1132" y="11590"/>
                    <a:pt x="1355" y="11112"/>
                    <a:pt x="1626" y="10665"/>
                  </a:cubicBezTo>
                  <a:cubicBezTo>
                    <a:pt x="1902" y="10219"/>
                    <a:pt x="2205" y="9794"/>
                    <a:pt x="2534" y="9390"/>
                  </a:cubicBezTo>
                  <a:cubicBezTo>
                    <a:pt x="2869" y="8981"/>
                    <a:pt x="3214" y="8594"/>
                    <a:pt x="3575" y="8211"/>
                  </a:cubicBezTo>
                  <a:cubicBezTo>
                    <a:pt x="3931" y="7829"/>
                    <a:pt x="4298" y="7457"/>
                    <a:pt x="4659" y="7090"/>
                  </a:cubicBezTo>
                  <a:cubicBezTo>
                    <a:pt x="5392" y="6357"/>
                    <a:pt x="6130" y="5656"/>
                    <a:pt x="6895" y="5019"/>
                  </a:cubicBezTo>
                  <a:cubicBezTo>
                    <a:pt x="7278" y="4700"/>
                    <a:pt x="7666" y="4397"/>
                    <a:pt x="8059" y="4110"/>
                  </a:cubicBezTo>
                  <a:cubicBezTo>
                    <a:pt x="8452" y="3823"/>
                    <a:pt x="8856" y="3553"/>
                    <a:pt x="9259" y="3303"/>
                  </a:cubicBezTo>
                  <a:cubicBezTo>
                    <a:pt x="9663" y="3053"/>
                    <a:pt x="10077" y="2830"/>
                    <a:pt x="10492" y="2623"/>
                  </a:cubicBezTo>
                  <a:cubicBezTo>
                    <a:pt x="10906" y="2421"/>
                    <a:pt x="11331" y="2240"/>
                    <a:pt x="11756" y="2086"/>
                  </a:cubicBezTo>
                  <a:cubicBezTo>
                    <a:pt x="12170" y="1932"/>
                    <a:pt x="12595" y="1800"/>
                    <a:pt x="13026" y="1693"/>
                  </a:cubicBezTo>
                  <a:cubicBezTo>
                    <a:pt x="13132" y="1661"/>
                    <a:pt x="13238" y="1646"/>
                    <a:pt x="13344" y="1619"/>
                  </a:cubicBezTo>
                  <a:cubicBezTo>
                    <a:pt x="13451" y="1592"/>
                    <a:pt x="13557" y="1571"/>
                    <a:pt x="13663" y="1555"/>
                  </a:cubicBezTo>
                  <a:lnTo>
                    <a:pt x="13976" y="1497"/>
                  </a:lnTo>
                  <a:cubicBezTo>
                    <a:pt x="14003" y="1491"/>
                    <a:pt x="14030" y="1486"/>
                    <a:pt x="14056" y="1486"/>
                  </a:cubicBezTo>
                  <a:lnTo>
                    <a:pt x="14125" y="1476"/>
                  </a:lnTo>
                  <a:lnTo>
                    <a:pt x="14136" y="1476"/>
                  </a:lnTo>
                  <a:lnTo>
                    <a:pt x="14449" y="1433"/>
                  </a:lnTo>
                  <a:lnTo>
                    <a:pt x="14906" y="1396"/>
                  </a:lnTo>
                  <a:cubicBezTo>
                    <a:pt x="15103" y="1385"/>
                    <a:pt x="15273" y="1369"/>
                    <a:pt x="15432" y="1353"/>
                  </a:cubicBezTo>
                  <a:cubicBezTo>
                    <a:pt x="15597" y="1343"/>
                    <a:pt x="15740" y="1327"/>
                    <a:pt x="15889" y="1311"/>
                  </a:cubicBezTo>
                  <a:cubicBezTo>
                    <a:pt x="16032" y="1295"/>
                    <a:pt x="16176" y="1279"/>
                    <a:pt x="16324" y="1258"/>
                  </a:cubicBezTo>
                  <a:cubicBezTo>
                    <a:pt x="16473" y="1236"/>
                    <a:pt x="16627" y="1226"/>
                    <a:pt x="16797" y="1205"/>
                  </a:cubicBezTo>
                  <a:cubicBezTo>
                    <a:pt x="16638" y="1141"/>
                    <a:pt x="16489" y="1088"/>
                    <a:pt x="16346" y="1040"/>
                  </a:cubicBezTo>
                  <a:cubicBezTo>
                    <a:pt x="16197" y="992"/>
                    <a:pt x="16053" y="966"/>
                    <a:pt x="15905" y="934"/>
                  </a:cubicBezTo>
                  <a:cubicBezTo>
                    <a:pt x="15751" y="902"/>
                    <a:pt x="15597" y="891"/>
                    <a:pt x="15427" y="875"/>
                  </a:cubicBezTo>
                  <a:cubicBezTo>
                    <a:pt x="15360" y="869"/>
                    <a:pt x="15292" y="867"/>
                    <a:pt x="15221" y="867"/>
                  </a:cubicBezTo>
                  <a:cubicBezTo>
                    <a:pt x="15112" y="867"/>
                    <a:pt x="14997" y="872"/>
                    <a:pt x="14874" y="875"/>
                  </a:cubicBezTo>
                  <a:cubicBezTo>
                    <a:pt x="14763" y="886"/>
                    <a:pt x="14598" y="897"/>
                    <a:pt x="14391" y="918"/>
                  </a:cubicBezTo>
                  <a:lnTo>
                    <a:pt x="14061" y="960"/>
                  </a:lnTo>
                  <a:lnTo>
                    <a:pt x="14051" y="960"/>
                  </a:lnTo>
                  <a:lnTo>
                    <a:pt x="13982" y="971"/>
                  </a:lnTo>
                  <a:cubicBezTo>
                    <a:pt x="13955" y="971"/>
                    <a:pt x="13929" y="976"/>
                    <a:pt x="13902" y="982"/>
                  </a:cubicBezTo>
                  <a:lnTo>
                    <a:pt x="13567" y="1040"/>
                  </a:lnTo>
                  <a:cubicBezTo>
                    <a:pt x="13456" y="1056"/>
                    <a:pt x="13350" y="1082"/>
                    <a:pt x="13238" y="1104"/>
                  </a:cubicBezTo>
                  <a:cubicBezTo>
                    <a:pt x="13126" y="1125"/>
                    <a:pt x="13015" y="1151"/>
                    <a:pt x="12903" y="1183"/>
                  </a:cubicBezTo>
                  <a:cubicBezTo>
                    <a:pt x="12457" y="1295"/>
                    <a:pt x="12011" y="1433"/>
                    <a:pt x="11575" y="1592"/>
                  </a:cubicBezTo>
                  <a:cubicBezTo>
                    <a:pt x="11140" y="1757"/>
                    <a:pt x="10699" y="1943"/>
                    <a:pt x="10269" y="2150"/>
                  </a:cubicBezTo>
                  <a:cubicBezTo>
                    <a:pt x="9833" y="2357"/>
                    <a:pt x="9408" y="2607"/>
                    <a:pt x="8988" y="2857"/>
                  </a:cubicBezTo>
                  <a:cubicBezTo>
                    <a:pt x="8574" y="3112"/>
                    <a:pt x="8160" y="3388"/>
                    <a:pt x="7756" y="3685"/>
                  </a:cubicBezTo>
                  <a:cubicBezTo>
                    <a:pt x="7347" y="3983"/>
                    <a:pt x="6959" y="4296"/>
                    <a:pt x="6561" y="4615"/>
                  </a:cubicBezTo>
                  <a:cubicBezTo>
                    <a:pt x="5780" y="5268"/>
                    <a:pt x="5031" y="5980"/>
                    <a:pt x="4293" y="6719"/>
                  </a:cubicBezTo>
                  <a:cubicBezTo>
                    <a:pt x="3926" y="7090"/>
                    <a:pt x="3565" y="7468"/>
                    <a:pt x="3193" y="7850"/>
                  </a:cubicBezTo>
                  <a:cubicBezTo>
                    <a:pt x="2826" y="8238"/>
                    <a:pt x="2470" y="8636"/>
                    <a:pt x="2131" y="9056"/>
                  </a:cubicBezTo>
                  <a:cubicBezTo>
                    <a:pt x="1785" y="9481"/>
                    <a:pt x="1467" y="9927"/>
                    <a:pt x="1180" y="10394"/>
                  </a:cubicBezTo>
                  <a:cubicBezTo>
                    <a:pt x="893" y="10873"/>
                    <a:pt x="654" y="11377"/>
                    <a:pt x="468" y="11908"/>
                  </a:cubicBezTo>
                  <a:cubicBezTo>
                    <a:pt x="372" y="12174"/>
                    <a:pt x="298" y="12445"/>
                    <a:pt x="239" y="12721"/>
                  </a:cubicBezTo>
                  <a:cubicBezTo>
                    <a:pt x="176" y="12992"/>
                    <a:pt x="133" y="13274"/>
                    <a:pt x="96" y="13550"/>
                  </a:cubicBezTo>
                  <a:cubicBezTo>
                    <a:pt x="32" y="14102"/>
                    <a:pt x="0" y="14660"/>
                    <a:pt x="6" y="15218"/>
                  </a:cubicBezTo>
                  <a:cubicBezTo>
                    <a:pt x="6" y="15776"/>
                    <a:pt x="27" y="16328"/>
                    <a:pt x="48" y="16880"/>
                  </a:cubicBezTo>
                  <a:cubicBezTo>
                    <a:pt x="69" y="17428"/>
                    <a:pt x="91" y="17980"/>
                    <a:pt x="123" y="18533"/>
                  </a:cubicBezTo>
                  <a:cubicBezTo>
                    <a:pt x="192" y="19637"/>
                    <a:pt x="308" y="20758"/>
                    <a:pt x="563" y="21847"/>
                  </a:cubicBezTo>
                  <a:cubicBezTo>
                    <a:pt x="824" y="22936"/>
                    <a:pt x="1174" y="23988"/>
                    <a:pt x="1557" y="25013"/>
                  </a:cubicBezTo>
                  <a:cubicBezTo>
                    <a:pt x="1748" y="25529"/>
                    <a:pt x="1945" y="26038"/>
                    <a:pt x="2136" y="26543"/>
                  </a:cubicBezTo>
                  <a:cubicBezTo>
                    <a:pt x="2332" y="27048"/>
                    <a:pt x="2529" y="27552"/>
                    <a:pt x="2736" y="28052"/>
                  </a:cubicBezTo>
                  <a:cubicBezTo>
                    <a:pt x="3129" y="29050"/>
                    <a:pt x="3581" y="30028"/>
                    <a:pt x="4096" y="30973"/>
                  </a:cubicBezTo>
                  <a:cubicBezTo>
                    <a:pt x="4601" y="31903"/>
                    <a:pt x="5206" y="32774"/>
                    <a:pt x="5902" y="33566"/>
                  </a:cubicBezTo>
                  <a:cubicBezTo>
                    <a:pt x="6577" y="34336"/>
                    <a:pt x="7336" y="35026"/>
                    <a:pt x="8160" y="35637"/>
                  </a:cubicBezTo>
                  <a:cubicBezTo>
                    <a:pt x="9769" y="36833"/>
                    <a:pt x="11522" y="37667"/>
                    <a:pt x="13227" y="38246"/>
                  </a:cubicBezTo>
                  <a:cubicBezTo>
                    <a:pt x="14933" y="38830"/>
                    <a:pt x="16601" y="39159"/>
                    <a:pt x="18136" y="39366"/>
                  </a:cubicBezTo>
                  <a:cubicBezTo>
                    <a:pt x="18901" y="39467"/>
                    <a:pt x="19639" y="39542"/>
                    <a:pt x="20340" y="39595"/>
                  </a:cubicBezTo>
                  <a:cubicBezTo>
                    <a:pt x="21036" y="39648"/>
                    <a:pt x="21700" y="39680"/>
                    <a:pt x="22322" y="39706"/>
                  </a:cubicBezTo>
                  <a:cubicBezTo>
                    <a:pt x="23559" y="39749"/>
                    <a:pt x="24638" y="39754"/>
                    <a:pt x="25519" y="39754"/>
                  </a:cubicBezTo>
                  <a:cubicBezTo>
                    <a:pt x="26401" y="39754"/>
                    <a:pt x="27097" y="39744"/>
                    <a:pt x="27570" y="39706"/>
                  </a:cubicBezTo>
                  <a:cubicBezTo>
                    <a:pt x="27809" y="39690"/>
                    <a:pt x="27990" y="39675"/>
                    <a:pt x="28112" y="39659"/>
                  </a:cubicBezTo>
                  <a:lnTo>
                    <a:pt x="28298" y="39637"/>
                  </a:lnTo>
                  <a:cubicBezTo>
                    <a:pt x="28298" y="39637"/>
                    <a:pt x="28361" y="39632"/>
                    <a:pt x="28484" y="39611"/>
                  </a:cubicBezTo>
                  <a:cubicBezTo>
                    <a:pt x="28542" y="39605"/>
                    <a:pt x="28622" y="39595"/>
                    <a:pt x="28712" y="39579"/>
                  </a:cubicBezTo>
                  <a:cubicBezTo>
                    <a:pt x="28802" y="39563"/>
                    <a:pt x="28903" y="39547"/>
                    <a:pt x="29025" y="39520"/>
                  </a:cubicBezTo>
                  <a:cubicBezTo>
                    <a:pt x="29711" y="39382"/>
                    <a:pt x="30375" y="39154"/>
                    <a:pt x="31007" y="38851"/>
                  </a:cubicBezTo>
                  <a:cubicBezTo>
                    <a:pt x="31825" y="38463"/>
                    <a:pt x="32755" y="37879"/>
                    <a:pt x="33737" y="37114"/>
                  </a:cubicBezTo>
                  <a:cubicBezTo>
                    <a:pt x="34237" y="36737"/>
                    <a:pt x="34752" y="36312"/>
                    <a:pt x="35278" y="35845"/>
                  </a:cubicBezTo>
                  <a:cubicBezTo>
                    <a:pt x="35804" y="35382"/>
                    <a:pt x="36335" y="34856"/>
                    <a:pt x="36866" y="34293"/>
                  </a:cubicBezTo>
                  <a:cubicBezTo>
                    <a:pt x="37403" y="33725"/>
                    <a:pt x="37923" y="33104"/>
                    <a:pt x="38433" y="32434"/>
                  </a:cubicBezTo>
                  <a:cubicBezTo>
                    <a:pt x="38964" y="31738"/>
                    <a:pt x="39453" y="31011"/>
                    <a:pt x="39894" y="30262"/>
                  </a:cubicBezTo>
                  <a:cubicBezTo>
                    <a:pt x="40372" y="29465"/>
                    <a:pt x="40792" y="28636"/>
                    <a:pt x="41158" y="27781"/>
                  </a:cubicBezTo>
                  <a:cubicBezTo>
                    <a:pt x="41541" y="26878"/>
                    <a:pt x="41854" y="25953"/>
                    <a:pt x="42104" y="25008"/>
                  </a:cubicBezTo>
                  <a:cubicBezTo>
                    <a:pt x="42630" y="23000"/>
                    <a:pt x="42831" y="20923"/>
                    <a:pt x="42693" y="18851"/>
                  </a:cubicBezTo>
                  <a:cubicBezTo>
                    <a:pt x="42619" y="17773"/>
                    <a:pt x="42449" y="16705"/>
                    <a:pt x="42178" y="15659"/>
                  </a:cubicBezTo>
                  <a:cubicBezTo>
                    <a:pt x="42045" y="15128"/>
                    <a:pt x="41881" y="14607"/>
                    <a:pt x="41695" y="14092"/>
                  </a:cubicBezTo>
                  <a:cubicBezTo>
                    <a:pt x="41509" y="13571"/>
                    <a:pt x="41302" y="13061"/>
                    <a:pt x="41073" y="12562"/>
                  </a:cubicBezTo>
                  <a:cubicBezTo>
                    <a:pt x="40850" y="12062"/>
                    <a:pt x="40611" y="11563"/>
                    <a:pt x="40356" y="11074"/>
                  </a:cubicBezTo>
                  <a:cubicBezTo>
                    <a:pt x="40096" y="10580"/>
                    <a:pt x="39835" y="10097"/>
                    <a:pt x="39554" y="9619"/>
                  </a:cubicBezTo>
                  <a:cubicBezTo>
                    <a:pt x="38986" y="8663"/>
                    <a:pt x="38337" y="7733"/>
                    <a:pt x="37551" y="6920"/>
                  </a:cubicBezTo>
                  <a:cubicBezTo>
                    <a:pt x="37153" y="6517"/>
                    <a:pt x="36728" y="6145"/>
                    <a:pt x="36276" y="5810"/>
                  </a:cubicBezTo>
                  <a:cubicBezTo>
                    <a:pt x="35836" y="5470"/>
                    <a:pt x="35368" y="5162"/>
                    <a:pt x="34906" y="4870"/>
                  </a:cubicBezTo>
                  <a:cubicBezTo>
                    <a:pt x="34438" y="4572"/>
                    <a:pt x="33971" y="4291"/>
                    <a:pt x="33504" y="4004"/>
                  </a:cubicBezTo>
                  <a:cubicBezTo>
                    <a:pt x="33036" y="3723"/>
                    <a:pt x="32569" y="3436"/>
                    <a:pt x="32096" y="3165"/>
                  </a:cubicBezTo>
                  <a:cubicBezTo>
                    <a:pt x="31161" y="2612"/>
                    <a:pt x="30205" y="2097"/>
                    <a:pt x="29227" y="1635"/>
                  </a:cubicBezTo>
                  <a:cubicBezTo>
                    <a:pt x="28739" y="1412"/>
                    <a:pt x="28245" y="1199"/>
                    <a:pt x="27745" y="1013"/>
                  </a:cubicBezTo>
                  <a:cubicBezTo>
                    <a:pt x="27496" y="918"/>
                    <a:pt x="27241" y="838"/>
                    <a:pt x="26991" y="748"/>
                  </a:cubicBezTo>
                  <a:cubicBezTo>
                    <a:pt x="26863" y="705"/>
                    <a:pt x="26736" y="673"/>
                    <a:pt x="26608" y="631"/>
                  </a:cubicBezTo>
                  <a:cubicBezTo>
                    <a:pt x="26486" y="594"/>
                    <a:pt x="26359" y="551"/>
                    <a:pt x="26226" y="525"/>
                  </a:cubicBezTo>
                  <a:cubicBezTo>
                    <a:pt x="25971" y="456"/>
                    <a:pt x="25716" y="392"/>
                    <a:pt x="25461" y="339"/>
                  </a:cubicBezTo>
                  <a:cubicBezTo>
                    <a:pt x="25328" y="312"/>
                    <a:pt x="25201" y="280"/>
                    <a:pt x="25073" y="259"/>
                  </a:cubicBezTo>
                  <a:lnTo>
                    <a:pt x="24686" y="190"/>
                  </a:lnTo>
                  <a:cubicBezTo>
                    <a:pt x="24170" y="116"/>
                    <a:pt x="23660" y="57"/>
                    <a:pt x="23150" y="31"/>
                  </a:cubicBezTo>
                  <a:cubicBezTo>
                    <a:pt x="22772" y="11"/>
                    <a:pt x="22394" y="0"/>
                    <a:pt x="22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6081500" y="1850300"/>
              <a:ext cx="354325" cy="470950"/>
            </a:xfrm>
            <a:custGeom>
              <a:avLst/>
              <a:gdLst/>
              <a:ahLst/>
              <a:cxnLst/>
              <a:rect l="l" t="t" r="r" b="b"/>
              <a:pathLst>
                <a:path w="14173" h="18838" extrusionOk="0">
                  <a:moveTo>
                    <a:pt x="8738" y="1"/>
                  </a:moveTo>
                  <a:lnTo>
                    <a:pt x="8738" y="1"/>
                  </a:lnTo>
                  <a:cubicBezTo>
                    <a:pt x="8760" y="149"/>
                    <a:pt x="8791" y="303"/>
                    <a:pt x="8834" y="452"/>
                  </a:cubicBezTo>
                  <a:cubicBezTo>
                    <a:pt x="8882" y="617"/>
                    <a:pt x="8946" y="776"/>
                    <a:pt x="9025" y="925"/>
                  </a:cubicBezTo>
                  <a:lnTo>
                    <a:pt x="9068" y="1015"/>
                  </a:lnTo>
                  <a:lnTo>
                    <a:pt x="9131" y="1132"/>
                  </a:lnTo>
                  <a:lnTo>
                    <a:pt x="9211" y="1275"/>
                  </a:lnTo>
                  <a:lnTo>
                    <a:pt x="9254" y="1344"/>
                  </a:lnTo>
                  <a:cubicBezTo>
                    <a:pt x="9280" y="1398"/>
                    <a:pt x="9307" y="1451"/>
                    <a:pt x="9339" y="1504"/>
                  </a:cubicBezTo>
                  <a:cubicBezTo>
                    <a:pt x="9402" y="1605"/>
                    <a:pt x="9466" y="1706"/>
                    <a:pt x="9530" y="1812"/>
                  </a:cubicBezTo>
                  <a:cubicBezTo>
                    <a:pt x="9588" y="1918"/>
                    <a:pt x="9663" y="2024"/>
                    <a:pt x="9726" y="2131"/>
                  </a:cubicBezTo>
                  <a:cubicBezTo>
                    <a:pt x="9795" y="2232"/>
                    <a:pt x="9864" y="2343"/>
                    <a:pt x="9939" y="2449"/>
                  </a:cubicBezTo>
                  <a:cubicBezTo>
                    <a:pt x="10231" y="2874"/>
                    <a:pt x="10555" y="3305"/>
                    <a:pt x="10895" y="3740"/>
                  </a:cubicBezTo>
                  <a:cubicBezTo>
                    <a:pt x="11235" y="4176"/>
                    <a:pt x="11602" y="4611"/>
                    <a:pt x="11963" y="5058"/>
                  </a:cubicBezTo>
                  <a:cubicBezTo>
                    <a:pt x="12324" y="5504"/>
                    <a:pt x="12691" y="5955"/>
                    <a:pt x="13046" y="6417"/>
                  </a:cubicBezTo>
                  <a:cubicBezTo>
                    <a:pt x="13137" y="6534"/>
                    <a:pt x="13222" y="6651"/>
                    <a:pt x="13307" y="6768"/>
                  </a:cubicBezTo>
                  <a:cubicBezTo>
                    <a:pt x="13392" y="6885"/>
                    <a:pt x="13482" y="7002"/>
                    <a:pt x="13562" y="7119"/>
                  </a:cubicBezTo>
                  <a:cubicBezTo>
                    <a:pt x="13721" y="7352"/>
                    <a:pt x="13859" y="7602"/>
                    <a:pt x="13896" y="7852"/>
                  </a:cubicBezTo>
                  <a:cubicBezTo>
                    <a:pt x="13934" y="8101"/>
                    <a:pt x="13849" y="8351"/>
                    <a:pt x="13663" y="8521"/>
                  </a:cubicBezTo>
                  <a:cubicBezTo>
                    <a:pt x="13482" y="8691"/>
                    <a:pt x="13216" y="8776"/>
                    <a:pt x="12951" y="8840"/>
                  </a:cubicBezTo>
                  <a:cubicBezTo>
                    <a:pt x="12691" y="8909"/>
                    <a:pt x="12414" y="8957"/>
                    <a:pt x="12143" y="9026"/>
                  </a:cubicBezTo>
                  <a:cubicBezTo>
                    <a:pt x="11872" y="9084"/>
                    <a:pt x="11607" y="9180"/>
                    <a:pt x="11362" y="9318"/>
                  </a:cubicBezTo>
                  <a:cubicBezTo>
                    <a:pt x="11331" y="9339"/>
                    <a:pt x="11299" y="9355"/>
                    <a:pt x="11272" y="9376"/>
                  </a:cubicBezTo>
                  <a:cubicBezTo>
                    <a:pt x="11235" y="9403"/>
                    <a:pt x="11198" y="9429"/>
                    <a:pt x="11166" y="9461"/>
                  </a:cubicBezTo>
                  <a:lnTo>
                    <a:pt x="11092" y="9525"/>
                  </a:lnTo>
                  <a:lnTo>
                    <a:pt x="11054" y="9557"/>
                  </a:lnTo>
                  <a:lnTo>
                    <a:pt x="11033" y="9573"/>
                  </a:lnTo>
                  <a:cubicBezTo>
                    <a:pt x="11033" y="9573"/>
                    <a:pt x="11028" y="9578"/>
                    <a:pt x="11028" y="9578"/>
                  </a:cubicBezTo>
                  <a:lnTo>
                    <a:pt x="11038" y="9589"/>
                  </a:lnTo>
                  <a:lnTo>
                    <a:pt x="11134" y="9732"/>
                  </a:lnTo>
                  <a:lnTo>
                    <a:pt x="11256" y="9918"/>
                  </a:lnTo>
                  <a:cubicBezTo>
                    <a:pt x="11288" y="9971"/>
                    <a:pt x="11320" y="10024"/>
                    <a:pt x="11357" y="10077"/>
                  </a:cubicBezTo>
                  <a:cubicBezTo>
                    <a:pt x="11485" y="10279"/>
                    <a:pt x="11602" y="10487"/>
                    <a:pt x="11702" y="10704"/>
                  </a:cubicBezTo>
                  <a:cubicBezTo>
                    <a:pt x="11793" y="10901"/>
                    <a:pt x="11862" y="11113"/>
                    <a:pt x="11899" y="11331"/>
                  </a:cubicBezTo>
                  <a:cubicBezTo>
                    <a:pt x="11936" y="11528"/>
                    <a:pt x="11931" y="11724"/>
                    <a:pt x="11894" y="11921"/>
                  </a:cubicBezTo>
                  <a:cubicBezTo>
                    <a:pt x="11809" y="12255"/>
                    <a:pt x="11607" y="12548"/>
                    <a:pt x="11320" y="12739"/>
                  </a:cubicBezTo>
                  <a:cubicBezTo>
                    <a:pt x="11311" y="12745"/>
                    <a:pt x="11301" y="12751"/>
                    <a:pt x="11292" y="12758"/>
                  </a:cubicBezTo>
                  <a:lnTo>
                    <a:pt x="11292" y="12758"/>
                  </a:lnTo>
                  <a:cubicBezTo>
                    <a:pt x="11273" y="12749"/>
                    <a:pt x="11253" y="12741"/>
                    <a:pt x="11235" y="12734"/>
                  </a:cubicBezTo>
                  <a:cubicBezTo>
                    <a:pt x="11214" y="12728"/>
                    <a:pt x="11187" y="12718"/>
                    <a:pt x="11166" y="12712"/>
                  </a:cubicBezTo>
                  <a:lnTo>
                    <a:pt x="11092" y="12691"/>
                  </a:lnTo>
                  <a:lnTo>
                    <a:pt x="10985" y="12675"/>
                  </a:lnTo>
                  <a:lnTo>
                    <a:pt x="10853" y="12675"/>
                  </a:lnTo>
                  <a:lnTo>
                    <a:pt x="10778" y="12691"/>
                  </a:lnTo>
                  <a:lnTo>
                    <a:pt x="10736" y="12696"/>
                  </a:lnTo>
                  <a:lnTo>
                    <a:pt x="10698" y="12707"/>
                  </a:lnTo>
                  <a:cubicBezTo>
                    <a:pt x="10667" y="12718"/>
                    <a:pt x="10640" y="12728"/>
                    <a:pt x="10613" y="12739"/>
                  </a:cubicBezTo>
                  <a:lnTo>
                    <a:pt x="10529" y="12787"/>
                  </a:lnTo>
                  <a:cubicBezTo>
                    <a:pt x="10497" y="12803"/>
                    <a:pt x="10470" y="12824"/>
                    <a:pt x="10444" y="12845"/>
                  </a:cubicBezTo>
                  <a:lnTo>
                    <a:pt x="10422" y="12861"/>
                  </a:lnTo>
                  <a:lnTo>
                    <a:pt x="10419" y="12865"/>
                  </a:lnTo>
                  <a:lnTo>
                    <a:pt x="10419" y="12865"/>
                  </a:lnTo>
                  <a:cubicBezTo>
                    <a:pt x="10417" y="12856"/>
                    <a:pt x="10415" y="12848"/>
                    <a:pt x="10415" y="12848"/>
                  </a:cubicBezTo>
                  <a:lnTo>
                    <a:pt x="10415" y="12848"/>
                  </a:lnTo>
                  <a:cubicBezTo>
                    <a:pt x="10415" y="12848"/>
                    <a:pt x="10415" y="12853"/>
                    <a:pt x="10417" y="12866"/>
                  </a:cubicBezTo>
                  <a:lnTo>
                    <a:pt x="10417" y="12866"/>
                  </a:lnTo>
                  <a:lnTo>
                    <a:pt x="10417" y="12866"/>
                  </a:lnTo>
                  <a:cubicBezTo>
                    <a:pt x="10418" y="12869"/>
                    <a:pt x="10418" y="12872"/>
                    <a:pt x="10419" y="12874"/>
                  </a:cubicBezTo>
                  <a:lnTo>
                    <a:pt x="10419" y="12874"/>
                  </a:lnTo>
                  <a:cubicBezTo>
                    <a:pt x="10423" y="12904"/>
                    <a:pt x="10434" y="12967"/>
                    <a:pt x="10454" y="13084"/>
                  </a:cubicBezTo>
                  <a:lnTo>
                    <a:pt x="10470" y="13084"/>
                  </a:lnTo>
                  <a:lnTo>
                    <a:pt x="10518" y="13100"/>
                  </a:lnTo>
                  <a:cubicBezTo>
                    <a:pt x="10610" y="13136"/>
                    <a:pt x="10717" y="13155"/>
                    <a:pt x="10831" y="13155"/>
                  </a:cubicBezTo>
                  <a:cubicBezTo>
                    <a:pt x="10980" y="13155"/>
                    <a:pt x="11141" y="13123"/>
                    <a:pt x="11293" y="13052"/>
                  </a:cubicBezTo>
                  <a:lnTo>
                    <a:pt x="11293" y="13052"/>
                  </a:lnTo>
                  <a:cubicBezTo>
                    <a:pt x="11304" y="13059"/>
                    <a:pt x="11315" y="13066"/>
                    <a:pt x="11325" y="13073"/>
                  </a:cubicBezTo>
                  <a:lnTo>
                    <a:pt x="11352" y="13095"/>
                  </a:lnTo>
                  <a:lnTo>
                    <a:pt x="11362" y="13100"/>
                  </a:lnTo>
                  <a:lnTo>
                    <a:pt x="11384" y="13121"/>
                  </a:lnTo>
                  <a:lnTo>
                    <a:pt x="11426" y="13153"/>
                  </a:lnTo>
                  <a:cubicBezTo>
                    <a:pt x="11442" y="13169"/>
                    <a:pt x="11458" y="13185"/>
                    <a:pt x="11474" y="13206"/>
                  </a:cubicBezTo>
                  <a:cubicBezTo>
                    <a:pt x="11522" y="13254"/>
                    <a:pt x="11559" y="13313"/>
                    <a:pt x="11591" y="13371"/>
                  </a:cubicBezTo>
                  <a:cubicBezTo>
                    <a:pt x="11602" y="13387"/>
                    <a:pt x="11607" y="13403"/>
                    <a:pt x="11612" y="13424"/>
                  </a:cubicBezTo>
                  <a:cubicBezTo>
                    <a:pt x="11623" y="13445"/>
                    <a:pt x="11633" y="13461"/>
                    <a:pt x="11633" y="13483"/>
                  </a:cubicBezTo>
                  <a:cubicBezTo>
                    <a:pt x="11639" y="13504"/>
                    <a:pt x="11649" y="13525"/>
                    <a:pt x="11655" y="13552"/>
                  </a:cubicBezTo>
                  <a:cubicBezTo>
                    <a:pt x="11660" y="13573"/>
                    <a:pt x="11660" y="13599"/>
                    <a:pt x="11665" y="13626"/>
                  </a:cubicBezTo>
                  <a:cubicBezTo>
                    <a:pt x="11681" y="13886"/>
                    <a:pt x="11612" y="14152"/>
                    <a:pt x="11474" y="14370"/>
                  </a:cubicBezTo>
                  <a:cubicBezTo>
                    <a:pt x="11389" y="14513"/>
                    <a:pt x="11283" y="14651"/>
                    <a:pt x="11171" y="14768"/>
                  </a:cubicBezTo>
                  <a:lnTo>
                    <a:pt x="11123" y="14816"/>
                  </a:lnTo>
                  <a:cubicBezTo>
                    <a:pt x="11092" y="14848"/>
                    <a:pt x="11054" y="14885"/>
                    <a:pt x="11017" y="14917"/>
                  </a:cubicBezTo>
                  <a:lnTo>
                    <a:pt x="10964" y="14965"/>
                  </a:lnTo>
                  <a:lnTo>
                    <a:pt x="10938" y="14991"/>
                  </a:lnTo>
                  <a:cubicBezTo>
                    <a:pt x="10938" y="14996"/>
                    <a:pt x="10927" y="15002"/>
                    <a:pt x="10927" y="15007"/>
                  </a:cubicBezTo>
                  <a:lnTo>
                    <a:pt x="10938" y="15018"/>
                  </a:lnTo>
                  <a:lnTo>
                    <a:pt x="11049" y="15119"/>
                  </a:lnTo>
                  <a:lnTo>
                    <a:pt x="11102" y="15172"/>
                  </a:lnTo>
                  <a:lnTo>
                    <a:pt x="11134" y="15204"/>
                  </a:lnTo>
                  <a:cubicBezTo>
                    <a:pt x="11150" y="15220"/>
                    <a:pt x="11166" y="15235"/>
                    <a:pt x="11182" y="15251"/>
                  </a:cubicBezTo>
                  <a:cubicBezTo>
                    <a:pt x="11214" y="15289"/>
                    <a:pt x="11240" y="15326"/>
                    <a:pt x="11267" y="15363"/>
                  </a:cubicBezTo>
                  <a:cubicBezTo>
                    <a:pt x="11702" y="15990"/>
                    <a:pt x="11548" y="17127"/>
                    <a:pt x="10810" y="17822"/>
                  </a:cubicBezTo>
                  <a:cubicBezTo>
                    <a:pt x="10768" y="17865"/>
                    <a:pt x="10720" y="17907"/>
                    <a:pt x="10667" y="17945"/>
                  </a:cubicBezTo>
                  <a:cubicBezTo>
                    <a:pt x="10619" y="17982"/>
                    <a:pt x="10560" y="18019"/>
                    <a:pt x="10507" y="18056"/>
                  </a:cubicBezTo>
                  <a:cubicBezTo>
                    <a:pt x="10401" y="18125"/>
                    <a:pt x="10284" y="18189"/>
                    <a:pt x="10162" y="18242"/>
                  </a:cubicBezTo>
                  <a:cubicBezTo>
                    <a:pt x="9918" y="18354"/>
                    <a:pt x="9663" y="18439"/>
                    <a:pt x="9392" y="18492"/>
                  </a:cubicBezTo>
                  <a:cubicBezTo>
                    <a:pt x="9046" y="18554"/>
                    <a:pt x="8693" y="18586"/>
                    <a:pt x="8341" y="18586"/>
                  </a:cubicBezTo>
                  <a:cubicBezTo>
                    <a:pt x="8126" y="18586"/>
                    <a:pt x="7911" y="18574"/>
                    <a:pt x="7697" y="18550"/>
                  </a:cubicBezTo>
                  <a:cubicBezTo>
                    <a:pt x="6523" y="18433"/>
                    <a:pt x="5370" y="18168"/>
                    <a:pt x="4266" y="17764"/>
                  </a:cubicBezTo>
                  <a:cubicBezTo>
                    <a:pt x="3729" y="17573"/>
                    <a:pt x="3203" y="17344"/>
                    <a:pt x="2693" y="17084"/>
                  </a:cubicBezTo>
                  <a:cubicBezTo>
                    <a:pt x="2566" y="17026"/>
                    <a:pt x="2449" y="16957"/>
                    <a:pt x="2327" y="16893"/>
                  </a:cubicBezTo>
                  <a:lnTo>
                    <a:pt x="2146" y="16797"/>
                  </a:lnTo>
                  <a:lnTo>
                    <a:pt x="1971" y="16696"/>
                  </a:lnTo>
                  <a:cubicBezTo>
                    <a:pt x="1854" y="16627"/>
                    <a:pt x="1737" y="16564"/>
                    <a:pt x="1626" y="16489"/>
                  </a:cubicBezTo>
                  <a:lnTo>
                    <a:pt x="1317" y="16298"/>
                  </a:lnTo>
                  <a:cubicBezTo>
                    <a:pt x="1100" y="16149"/>
                    <a:pt x="924" y="16032"/>
                    <a:pt x="839" y="15969"/>
                  </a:cubicBezTo>
                  <a:cubicBezTo>
                    <a:pt x="701" y="15873"/>
                    <a:pt x="563" y="15783"/>
                    <a:pt x="414" y="15703"/>
                  </a:cubicBezTo>
                  <a:cubicBezTo>
                    <a:pt x="287" y="15629"/>
                    <a:pt x="159" y="15570"/>
                    <a:pt x="0" y="15501"/>
                  </a:cubicBezTo>
                  <a:lnTo>
                    <a:pt x="0" y="15501"/>
                  </a:lnTo>
                  <a:cubicBezTo>
                    <a:pt x="96" y="15623"/>
                    <a:pt x="197" y="15740"/>
                    <a:pt x="297" y="15857"/>
                  </a:cubicBezTo>
                  <a:cubicBezTo>
                    <a:pt x="420" y="15974"/>
                    <a:pt x="547" y="16085"/>
                    <a:pt x="685" y="16181"/>
                  </a:cubicBezTo>
                  <a:cubicBezTo>
                    <a:pt x="776" y="16250"/>
                    <a:pt x="951" y="16367"/>
                    <a:pt x="1174" y="16516"/>
                  </a:cubicBezTo>
                  <a:lnTo>
                    <a:pt x="1487" y="16712"/>
                  </a:lnTo>
                  <a:cubicBezTo>
                    <a:pt x="1599" y="16787"/>
                    <a:pt x="1721" y="16850"/>
                    <a:pt x="1838" y="16925"/>
                  </a:cubicBezTo>
                  <a:lnTo>
                    <a:pt x="2019" y="17026"/>
                  </a:lnTo>
                  <a:lnTo>
                    <a:pt x="2199" y="17127"/>
                  </a:lnTo>
                  <a:cubicBezTo>
                    <a:pt x="2327" y="17190"/>
                    <a:pt x="2449" y="17259"/>
                    <a:pt x="2576" y="17323"/>
                  </a:cubicBezTo>
                  <a:cubicBezTo>
                    <a:pt x="3097" y="17583"/>
                    <a:pt x="3628" y="17812"/>
                    <a:pt x="4181" y="18008"/>
                  </a:cubicBezTo>
                  <a:cubicBezTo>
                    <a:pt x="5307" y="18417"/>
                    <a:pt x="6475" y="18683"/>
                    <a:pt x="7671" y="18805"/>
                  </a:cubicBezTo>
                  <a:cubicBezTo>
                    <a:pt x="7884" y="18826"/>
                    <a:pt x="8099" y="18837"/>
                    <a:pt x="8314" y="18837"/>
                  </a:cubicBezTo>
                  <a:cubicBezTo>
                    <a:pt x="8693" y="18837"/>
                    <a:pt x="9072" y="18804"/>
                    <a:pt x="9445" y="18736"/>
                  </a:cubicBezTo>
                  <a:cubicBezTo>
                    <a:pt x="10019" y="18619"/>
                    <a:pt x="10566" y="18386"/>
                    <a:pt x="10991" y="18008"/>
                  </a:cubicBezTo>
                  <a:cubicBezTo>
                    <a:pt x="11378" y="17631"/>
                    <a:pt x="11639" y="17143"/>
                    <a:pt x="11734" y="16611"/>
                  </a:cubicBezTo>
                  <a:cubicBezTo>
                    <a:pt x="11777" y="16367"/>
                    <a:pt x="11777" y="16117"/>
                    <a:pt x="11734" y="15868"/>
                  </a:cubicBezTo>
                  <a:cubicBezTo>
                    <a:pt x="11697" y="15639"/>
                    <a:pt x="11612" y="15416"/>
                    <a:pt x="11485" y="15220"/>
                  </a:cubicBezTo>
                  <a:cubicBezTo>
                    <a:pt x="11453" y="15172"/>
                    <a:pt x="11416" y="15124"/>
                    <a:pt x="11384" y="15087"/>
                  </a:cubicBezTo>
                  <a:cubicBezTo>
                    <a:pt x="11362" y="15060"/>
                    <a:pt x="11347" y="15044"/>
                    <a:pt x="11325" y="15023"/>
                  </a:cubicBezTo>
                  <a:lnTo>
                    <a:pt x="11315" y="15007"/>
                  </a:lnTo>
                  <a:cubicBezTo>
                    <a:pt x="11312" y="15004"/>
                    <a:pt x="11308" y="15002"/>
                    <a:pt x="11305" y="15000"/>
                  </a:cubicBezTo>
                  <a:lnTo>
                    <a:pt x="11305" y="15000"/>
                  </a:lnTo>
                  <a:lnTo>
                    <a:pt x="11357" y="14949"/>
                  </a:lnTo>
                  <a:cubicBezTo>
                    <a:pt x="11490" y="14811"/>
                    <a:pt x="11602" y="14662"/>
                    <a:pt x="11697" y="14497"/>
                  </a:cubicBezTo>
                  <a:cubicBezTo>
                    <a:pt x="11867" y="14232"/>
                    <a:pt x="11947" y="13913"/>
                    <a:pt x="11920" y="13599"/>
                  </a:cubicBezTo>
                  <a:cubicBezTo>
                    <a:pt x="11915" y="13562"/>
                    <a:pt x="11915" y="13530"/>
                    <a:pt x="11910" y="13504"/>
                  </a:cubicBezTo>
                  <a:cubicBezTo>
                    <a:pt x="11904" y="13472"/>
                    <a:pt x="11894" y="13440"/>
                    <a:pt x="11883" y="13408"/>
                  </a:cubicBezTo>
                  <a:cubicBezTo>
                    <a:pt x="11878" y="13376"/>
                    <a:pt x="11867" y="13350"/>
                    <a:pt x="11857" y="13323"/>
                  </a:cubicBezTo>
                  <a:cubicBezTo>
                    <a:pt x="11846" y="13297"/>
                    <a:pt x="11835" y="13270"/>
                    <a:pt x="11819" y="13249"/>
                  </a:cubicBezTo>
                  <a:cubicBezTo>
                    <a:pt x="11777" y="13169"/>
                    <a:pt x="11729" y="13095"/>
                    <a:pt x="11671" y="13031"/>
                  </a:cubicBezTo>
                  <a:cubicBezTo>
                    <a:pt x="11644" y="13004"/>
                    <a:pt x="11623" y="12978"/>
                    <a:pt x="11602" y="12962"/>
                  </a:cubicBezTo>
                  <a:lnTo>
                    <a:pt x="11548" y="12919"/>
                  </a:lnTo>
                  <a:lnTo>
                    <a:pt x="11533" y="12907"/>
                  </a:lnTo>
                  <a:lnTo>
                    <a:pt x="11533" y="12907"/>
                  </a:lnTo>
                  <a:cubicBezTo>
                    <a:pt x="11663" y="12811"/>
                    <a:pt x="11775" y="12696"/>
                    <a:pt x="11872" y="12564"/>
                  </a:cubicBezTo>
                  <a:cubicBezTo>
                    <a:pt x="11995" y="12388"/>
                    <a:pt x="12085" y="12192"/>
                    <a:pt x="12138" y="11985"/>
                  </a:cubicBezTo>
                  <a:cubicBezTo>
                    <a:pt x="12239" y="11538"/>
                    <a:pt x="12138" y="11055"/>
                    <a:pt x="11931" y="10603"/>
                  </a:cubicBezTo>
                  <a:cubicBezTo>
                    <a:pt x="11830" y="10375"/>
                    <a:pt x="11708" y="10152"/>
                    <a:pt x="11570" y="9945"/>
                  </a:cubicBezTo>
                  <a:cubicBezTo>
                    <a:pt x="11538" y="9892"/>
                    <a:pt x="11506" y="9838"/>
                    <a:pt x="11469" y="9780"/>
                  </a:cubicBezTo>
                  <a:lnTo>
                    <a:pt x="11378" y="9647"/>
                  </a:lnTo>
                  <a:lnTo>
                    <a:pt x="11368" y="9631"/>
                  </a:lnTo>
                  <a:lnTo>
                    <a:pt x="11416" y="9599"/>
                  </a:lnTo>
                  <a:cubicBezTo>
                    <a:pt x="11442" y="9578"/>
                    <a:pt x="11469" y="9568"/>
                    <a:pt x="11490" y="9552"/>
                  </a:cubicBezTo>
                  <a:cubicBezTo>
                    <a:pt x="11713" y="9424"/>
                    <a:pt x="11952" y="9334"/>
                    <a:pt x="12202" y="9286"/>
                  </a:cubicBezTo>
                  <a:cubicBezTo>
                    <a:pt x="12462" y="9217"/>
                    <a:pt x="12733" y="9174"/>
                    <a:pt x="13015" y="9100"/>
                  </a:cubicBezTo>
                  <a:cubicBezTo>
                    <a:pt x="13158" y="9068"/>
                    <a:pt x="13296" y="9020"/>
                    <a:pt x="13434" y="8967"/>
                  </a:cubicBezTo>
                  <a:cubicBezTo>
                    <a:pt x="13578" y="8909"/>
                    <a:pt x="13716" y="8829"/>
                    <a:pt x="13833" y="8723"/>
                  </a:cubicBezTo>
                  <a:cubicBezTo>
                    <a:pt x="13955" y="8611"/>
                    <a:pt x="14050" y="8473"/>
                    <a:pt x="14104" y="8314"/>
                  </a:cubicBezTo>
                  <a:cubicBezTo>
                    <a:pt x="14157" y="8160"/>
                    <a:pt x="14173" y="7990"/>
                    <a:pt x="14146" y="7825"/>
                  </a:cubicBezTo>
                  <a:cubicBezTo>
                    <a:pt x="14125" y="7671"/>
                    <a:pt x="14072" y="7517"/>
                    <a:pt x="14003" y="7374"/>
                  </a:cubicBezTo>
                  <a:cubicBezTo>
                    <a:pt x="13939" y="7241"/>
                    <a:pt x="13859" y="7108"/>
                    <a:pt x="13774" y="6981"/>
                  </a:cubicBezTo>
                  <a:cubicBezTo>
                    <a:pt x="13689" y="6858"/>
                    <a:pt x="13599" y="6742"/>
                    <a:pt x="13514" y="6625"/>
                  </a:cubicBezTo>
                  <a:cubicBezTo>
                    <a:pt x="13429" y="6502"/>
                    <a:pt x="13339" y="6386"/>
                    <a:pt x="13248" y="6269"/>
                  </a:cubicBezTo>
                  <a:cubicBezTo>
                    <a:pt x="12892" y="5807"/>
                    <a:pt x="12521" y="5350"/>
                    <a:pt x="12159" y="4904"/>
                  </a:cubicBezTo>
                  <a:cubicBezTo>
                    <a:pt x="11793" y="4457"/>
                    <a:pt x="11432" y="4016"/>
                    <a:pt x="11097" y="3586"/>
                  </a:cubicBezTo>
                  <a:cubicBezTo>
                    <a:pt x="10757" y="3156"/>
                    <a:pt x="10438" y="2731"/>
                    <a:pt x="10146" y="2306"/>
                  </a:cubicBezTo>
                  <a:cubicBezTo>
                    <a:pt x="10077" y="2205"/>
                    <a:pt x="10008" y="2099"/>
                    <a:pt x="9939" y="1993"/>
                  </a:cubicBezTo>
                  <a:cubicBezTo>
                    <a:pt x="9870" y="1892"/>
                    <a:pt x="9806" y="1791"/>
                    <a:pt x="9742" y="1684"/>
                  </a:cubicBezTo>
                  <a:cubicBezTo>
                    <a:pt x="9673" y="1578"/>
                    <a:pt x="9615" y="1477"/>
                    <a:pt x="9556" y="1382"/>
                  </a:cubicBezTo>
                  <a:cubicBezTo>
                    <a:pt x="9525" y="1329"/>
                    <a:pt x="9498" y="1275"/>
                    <a:pt x="9466" y="1228"/>
                  </a:cubicBezTo>
                  <a:cubicBezTo>
                    <a:pt x="9455" y="1201"/>
                    <a:pt x="9445" y="1180"/>
                    <a:pt x="9429" y="1159"/>
                  </a:cubicBezTo>
                  <a:lnTo>
                    <a:pt x="9355" y="1020"/>
                  </a:lnTo>
                  <a:lnTo>
                    <a:pt x="9285" y="904"/>
                  </a:lnTo>
                  <a:lnTo>
                    <a:pt x="9243" y="819"/>
                  </a:lnTo>
                  <a:cubicBezTo>
                    <a:pt x="9169" y="670"/>
                    <a:pt x="9084" y="521"/>
                    <a:pt x="8993" y="383"/>
                  </a:cubicBezTo>
                  <a:cubicBezTo>
                    <a:pt x="8924" y="250"/>
                    <a:pt x="8845" y="133"/>
                    <a:pt x="8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6178575" y="1885750"/>
              <a:ext cx="102400" cy="130825"/>
            </a:xfrm>
            <a:custGeom>
              <a:avLst/>
              <a:gdLst/>
              <a:ahLst/>
              <a:cxnLst/>
              <a:rect l="l" t="t" r="r" b="b"/>
              <a:pathLst>
                <a:path w="4096" h="5233" extrusionOk="0">
                  <a:moveTo>
                    <a:pt x="3315" y="1"/>
                  </a:moveTo>
                  <a:lnTo>
                    <a:pt x="3315" y="6"/>
                  </a:lnTo>
                  <a:lnTo>
                    <a:pt x="3288" y="38"/>
                  </a:lnTo>
                  <a:lnTo>
                    <a:pt x="3177" y="176"/>
                  </a:lnTo>
                  <a:lnTo>
                    <a:pt x="3065" y="314"/>
                  </a:lnTo>
                  <a:lnTo>
                    <a:pt x="3012" y="383"/>
                  </a:lnTo>
                  <a:lnTo>
                    <a:pt x="2980" y="420"/>
                  </a:lnTo>
                  <a:cubicBezTo>
                    <a:pt x="2932" y="474"/>
                    <a:pt x="2890" y="527"/>
                    <a:pt x="2847" y="580"/>
                  </a:cubicBezTo>
                  <a:cubicBezTo>
                    <a:pt x="2752" y="686"/>
                    <a:pt x="2656" y="792"/>
                    <a:pt x="2561" y="899"/>
                  </a:cubicBezTo>
                  <a:cubicBezTo>
                    <a:pt x="2173" y="1313"/>
                    <a:pt x="1758" y="1706"/>
                    <a:pt x="1323" y="2067"/>
                  </a:cubicBezTo>
                  <a:cubicBezTo>
                    <a:pt x="1275" y="2110"/>
                    <a:pt x="1222" y="2147"/>
                    <a:pt x="1174" y="2184"/>
                  </a:cubicBezTo>
                  <a:lnTo>
                    <a:pt x="1041" y="2296"/>
                  </a:lnTo>
                  <a:lnTo>
                    <a:pt x="914" y="2391"/>
                  </a:lnTo>
                  <a:cubicBezTo>
                    <a:pt x="834" y="2455"/>
                    <a:pt x="770" y="2498"/>
                    <a:pt x="728" y="2529"/>
                  </a:cubicBezTo>
                  <a:cubicBezTo>
                    <a:pt x="462" y="2721"/>
                    <a:pt x="218" y="2933"/>
                    <a:pt x="0" y="3177"/>
                  </a:cubicBezTo>
                  <a:cubicBezTo>
                    <a:pt x="314" y="3082"/>
                    <a:pt x="606" y="2938"/>
                    <a:pt x="866" y="2747"/>
                  </a:cubicBezTo>
                  <a:cubicBezTo>
                    <a:pt x="914" y="2715"/>
                    <a:pt x="978" y="2667"/>
                    <a:pt x="1057" y="2604"/>
                  </a:cubicBezTo>
                  <a:lnTo>
                    <a:pt x="1190" y="2503"/>
                  </a:lnTo>
                  <a:lnTo>
                    <a:pt x="1328" y="2397"/>
                  </a:lnTo>
                  <a:cubicBezTo>
                    <a:pt x="1381" y="2354"/>
                    <a:pt x="1429" y="2317"/>
                    <a:pt x="1477" y="2274"/>
                  </a:cubicBezTo>
                  <a:cubicBezTo>
                    <a:pt x="1928" y="1903"/>
                    <a:pt x="2348" y="1504"/>
                    <a:pt x="2741" y="1079"/>
                  </a:cubicBezTo>
                  <a:cubicBezTo>
                    <a:pt x="2842" y="973"/>
                    <a:pt x="2938" y="861"/>
                    <a:pt x="3033" y="755"/>
                  </a:cubicBezTo>
                  <a:lnTo>
                    <a:pt x="3171" y="590"/>
                  </a:lnTo>
                  <a:lnTo>
                    <a:pt x="3214" y="543"/>
                  </a:lnTo>
                  <a:lnTo>
                    <a:pt x="3225" y="527"/>
                  </a:lnTo>
                  <a:lnTo>
                    <a:pt x="3240" y="505"/>
                  </a:lnTo>
                  <a:lnTo>
                    <a:pt x="3256" y="537"/>
                  </a:lnTo>
                  <a:lnTo>
                    <a:pt x="3379" y="845"/>
                  </a:lnTo>
                  <a:cubicBezTo>
                    <a:pt x="3533" y="1228"/>
                    <a:pt x="3607" y="1478"/>
                    <a:pt x="3607" y="1478"/>
                  </a:cubicBezTo>
                  <a:lnTo>
                    <a:pt x="3639" y="1584"/>
                  </a:lnTo>
                  <a:cubicBezTo>
                    <a:pt x="3660" y="1648"/>
                    <a:pt x="3687" y="1749"/>
                    <a:pt x="3713" y="1871"/>
                  </a:cubicBezTo>
                  <a:cubicBezTo>
                    <a:pt x="3793" y="2195"/>
                    <a:pt x="3830" y="2524"/>
                    <a:pt x="3825" y="2859"/>
                  </a:cubicBezTo>
                  <a:cubicBezTo>
                    <a:pt x="3819" y="3061"/>
                    <a:pt x="3793" y="3262"/>
                    <a:pt x="3745" y="3459"/>
                  </a:cubicBezTo>
                  <a:cubicBezTo>
                    <a:pt x="3697" y="3661"/>
                    <a:pt x="3623" y="3852"/>
                    <a:pt x="3522" y="4033"/>
                  </a:cubicBezTo>
                  <a:cubicBezTo>
                    <a:pt x="3336" y="4367"/>
                    <a:pt x="3049" y="4633"/>
                    <a:pt x="2709" y="4792"/>
                  </a:cubicBezTo>
                  <a:cubicBezTo>
                    <a:pt x="2539" y="4877"/>
                    <a:pt x="2364" y="4930"/>
                    <a:pt x="2178" y="4957"/>
                  </a:cubicBezTo>
                  <a:cubicBezTo>
                    <a:pt x="1997" y="4989"/>
                    <a:pt x="1849" y="5005"/>
                    <a:pt x="1711" y="5010"/>
                  </a:cubicBezTo>
                  <a:cubicBezTo>
                    <a:pt x="1634" y="5015"/>
                    <a:pt x="1558" y="5018"/>
                    <a:pt x="1483" y="5018"/>
                  </a:cubicBezTo>
                  <a:cubicBezTo>
                    <a:pt x="1408" y="5018"/>
                    <a:pt x="1333" y="5015"/>
                    <a:pt x="1259" y="5010"/>
                  </a:cubicBezTo>
                  <a:lnTo>
                    <a:pt x="1259" y="5010"/>
                  </a:lnTo>
                  <a:cubicBezTo>
                    <a:pt x="1392" y="5100"/>
                    <a:pt x="1535" y="5159"/>
                    <a:pt x="1689" y="5201"/>
                  </a:cubicBezTo>
                  <a:cubicBezTo>
                    <a:pt x="1787" y="5222"/>
                    <a:pt x="1886" y="5233"/>
                    <a:pt x="1986" y="5233"/>
                  </a:cubicBezTo>
                  <a:cubicBezTo>
                    <a:pt x="2064" y="5233"/>
                    <a:pt x="2143" y="5226"/>
                    <a:pt x="2221" y="5212"/>
                  </a:cubicBezTo>
                  <a:cubicBezTo>
                    <a:pt x="2428" y="5180"/>
                    <a:pt x="2630" y="5116"/>
                    <a:pt x="2821" y="5026"/>
                  </a:cubicBezTo>
                  <a:cubicBezTo>
                    <a:pt x="3214" y="4845"/>
                    <a:pt x="3538" y="4537"/>
                    <a:pt x="3750" y="4160"/>
                  </a:cubicBezTo>
                  <a:cubicBezTo>
                    <a:pt x="3862" y="3958"/>
                    <a:pt x="3947" y="3741"/>
                    <a:pt x="4000" y="3517"/>
                  </a:cubicBezTo>
                  <a:cubicBezTo>
                    <a:pt x="4053" y="3300"/>
                    <a:pt x="4080" y="3082"/>
                    <a:pt x="4090" y="2864"/>
                  </a:cubicBezTo>
                  <a:cubicBezTo>
                    <a:pt x="4096" y="2508"/>
                    <a:pt x="4053" y="2152"/>
                    <a:pt x="3968" y="1807"/>
                  </a:cubicBezTo>
                  <a:cubicBezTo>
                    <a:pt x="3936" y="1679"/>
                    <a:pt x="3910" y="1579"/>
                    <a:pt x="3889" y="1504"/>
                  </a:cubicBezTo>
                  <a:cubicBezTo>
                    <a:pt x="3867" y="1435"/>
                    <a:pt x="3857" y="1398"/>
                    <a:pt x="3857" y="1398"/>
                  </a:cubicBezTo>
                  <a:cubicBezTo>
                    <a:pt x="3857" y="1398"/>
                    <a:pt x="3777" y="1138"/>
                    <a:pt x="3623" y="745"/>
                  </a:cubicBezTo>
                  <a:cubicBezTo>
                    <a:pt x="3586" y="649"/>
                    <a:pt x="3543" y="548"/>
                    <a:pt x="3495" y="431"/>
                  </a:cubicBezTo>
                  <a:lnTo>
                    <a:pt x="3368" y="123"/>
                  </a:lnTo>
                  <a:cubicBezTo>
                    <a:pt x="3357" y="91"/>
                    <a:pt x="3341" y="65"/>
                    <a:pt x="3331" y="33"/>
                  </a:cubicBezTo>
                  <a:lnTo>
                    <a:pt x="3320" y="11"/>
                  </a:lnTo>
                  <a:lnTo>
                    <a:pt x="33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5902875" y="1835000"/>
              <a:ext cx="125125" cy="118775"/>
            </a:xfrm>
            <a:custGeom>
              <a:avLst/>
              <a:gdLst/>
              <a:ahLst/>
              <a:cxnLst/>
              <a:rect l="l" t="t" r="r" b="b"/>
              <a:pathLst>
                <a:path w="5005" h="4751" extrusionOk="0">
                  <a:moveTo>
                    <a:pt x="5002" y="1"/>
                  </a:moveTo>
                  <a:cubicBezTo>
                    <a:pt x="5000" y="1"/>
                    <a:pt x="4997" y="4"/>
                    <a:pt x="4994" y="7"/>
                  </a:cubicBezTo>
                  <a:lnTo>
                    <a:pt x="4978" y="12"/>
                  </a:lnTo>
                  <a:lnTo>
                    <a:pt x="4845" y="71"/>
                  </a:lnTo>
                  <a:lnTo>
                    <a:pt x="4595" y="182"/>
                  </a:lnTo>
                  <a:cubicBezTo>
                    <a:pt x="4510" y="219"/>
                    <a:pt x="4431" y="262"/>
                    <a:pt x="4356" y="299"/>
                  </a:cubicBezTo>
                  <a:cubicBezTo>
                    <a:pt x="4202" y="368"/>
                    <a:pt x="4069" y="443"/>
                    <a:pt x="3958" y="501"/>
                  </a:cubicBezTo>
                  <a:cubicBezTo>
                    <a:pt x="3729" y="618"/>
                    <a:pt x="3597" y="698"/>
                    <a:pt x="3597" y="698"/>
                  </a:cubicBezTo>
                  <a:lnTo>
                    <a:pt x="3559" y="724"/>
                  </a:lnTo>
                  <a:cubicBezTo>
                    <a:pt x="3528" y="740"/>
                    <a:pt x="3490" y="761"/>
                    <a:pt x="3443" y="788"/>
                  </a:cubicBezTo>
                  <a:lnTo>
                    <a:pt x="3262" y="894"/>
                  </a:lnTo>
                  <a:lnTo>
                    <a:pt x="3028" y="1043"/>
                  </a:lnTo>
                  <a:cubicBezTo>
                    <a:pt x="2603" y="1319"/>
                    <a:pt x="2194" y="1622"/>
                    <a:pt x="1801" y="1946"/>
                  </a:cubicBezTo>
                  <a:cubicBezTo>
                    <a:pt x="1583" y="2132"/>
                    <a:pt x="1365" y="2328"/>
                    <a:pt x="1158" y="2525"/>
                  </a:cubicBezTo>
                  <a:cubicBezTo>
                    <a:pt x="962" y="2716"/>
                    <a:pt x="771" y="2913"/>
                    <a:pt x="595" y="3125"/>
                  </a:cubicBezTo>
                  <a:cubicBezTo>
                    <a:pt x="553" y="3173"/>
                    <a:pt x="516" y="3221"/>
                    <a:pt x="473" y="3274"/>
                  </a:cubicBezTo>
                  <a:cubicBezTo>
                    <a:pt x="457" y="3295"/>
                    <a:pt x="441" y="3322"/>
                    <a:pt x="420" y="3343"/>
                  </a:cubicBezTo>
                  <a:lnTo>
                    <a:pt x="393" y="3380"/>
                  </a:lnTo>
                  <a:lnTo>
                    <a:pt x="372" y="3412"/>
                  </a:lnTo>
                  <a:cubicBezTo>
                    <a:pt x="340" y="3465"/>
                    <a:pt x="308" y="3513"/>
                    <a:pt x="282" y="3555"/>
                  </a:cubicBezTo>
                  <a:cubicBezTo>
                    <a:pt x="223" y="3646"/>
                    <a:pt x="186" y="3720"/>
                    <a:pt x="160" y="3773"/>
                  </a:cubicBezTo>
                  <a:cubicBezTo>
                    <a:pt x="80" y="3927"/>
                    <a:pt x="27" y="4103"/>
                    <a:pt x="11" y="4278"/>
                  </a:cubicBezTo>
                  <a:cubicBezTo>
                    <a:pt x="0" y="4437"/>
                    <a:pt x="27" y="4597"/>
                    <a:pt x="75" y="4751"/>
                  </a:cubicBezTo>
                  <a:cubicBezTo>
                    <a:pt x="107" y="4602"/>
                    <a:pt x="149" y="4458"/>
                    <a:pt x="202" y="4320"/>
                  </a:cubicBezTo>
                  <a:cubicBezTo>
                    <a:pt x="261" y="4172"/>
                    <a:pt x="324" y="4028"/>
                    <a:pt x="399" y="3885"/>
                  </a:cubicBezTo>
                  <a:cubicBezTo>
                    <a:pt x="420" y="3842"/>
                    <a:pt x="457" y="3773"/>
                    <a:pt x="505" y="3694"/>
                  </a:cubicBezTo>
                  <a:cubicBezTo>
                    <a:pt x="532" y="3651"/>
                    <a:pt x="563" y="3609"/>
                    <a:pt x="595" y="3561"/>
                  </a:cubicBezTo>
                  <a:lnTo>
                    <a:pt x="611" y="3529"/>
                  </a:lnTo>
                  <a:lnTo>
                    <a:pt x="638" y="3497"/>
                  </a:lnTo>
                  <a:cubicBezTo>
                    <a:pt x="654" y="3476"/>
                    <a:pt x="670" y="3449"/>
                    <a:pt x="691" y="3428"/>
                  </a:cubicBezTo>
                  <a:cubicBezTo>
                    <a:pt x="723" y="3385"/>
                    <a:pt x="760" y="3338"/>
                    <a:pt x="802" y="3290"/>
                  </a:cubicBezTo>
                  <a:cubicBezTo>
                    <a:pt x="972" y="3088"/>
                    <a:pt x="1153" y="2897"/>
                    <a:pt x="1344" y="2716"/>
                  </a:cubicBezTo>
                  <a:cubicBezTo>
                    <a:pt x="1546" y="2520"/>
                    <a:pt x="1759" y="2328"/>
                    <a:pt x="1976" y="2148"/>
                  </a:cubicBezTo>
                  <a:cubicBezTo>
                    <a:pt x="2359" y="1829"/>
                    <a:pt x="2757" y="1532"/>
                    <a:pt x="3177" y="1261"/>
                  </a:cubicBezTo>
                  <a:lnTo>
                    <a:pt x="3405" y="1117"/>
                  </a:lnTo>
                  <a:lnTo>
                    <a:pt x="3581" y="1011"/>
                  </a:lnTo>
                  <a:cubicBezTo>
                    <a:pt x="3628" y="984"/>
                    <a:pt x="3666" y="963"/>
                    <a:pt x="3692" y="947"/>
                  </a:cubicBezTo>
                  <a:lnTo>
                    <a:pt x="3735" y="926"/>
                  </a:lnTo>
                  <a:cubicBezTo>
                    <a:pt x="3735" y="926"/>
                    <a:pt x="3867" y="846"/>
                    <a:pt x="4085" y="729"/>
                  </a:cubicBezTo>
                  <a:cubicBezTo>
                    <a:pt x="4192" y="671"/>
                    <a:pt x="4324" y="602"/>
                    <a:pt x="4478" y="533"/>
                  </a:cubicBezTo>
                  <a:cubicBezTo>
                    <a:pt x="4553" y="496"/>
                    <a:pt x="4627" y="453"/>
                    <a:pt x="4712" y="421"/>
                  </a:cubicBezTo>
                  <a:lnTo>
                    <a:pt x="4723" y="421"/>
                  </a:lnTo>
                  <a:cubicBezTo>
                    <a:pt x="4717" y="464"/>
                    <a:pt x="4712" y="506"/>
                    <a:pt x="4707" y="554"/>
                  </a:cubicBezTo>
                  <a:cubicBezTo>
                    <a:pt x="4696" y="650"/>
                    <a:pt x="4675" y="751"/>
                    <a:pt x="4659" y="852"/>
                  </a:cubicBezTo>
                  <a:cubicBezTo>
                    <a:pt x="4616" y="1053"/>
                    <a:pt x="4569" y="1255"/>
                    <a:pt x="4505" y="1452"/>
                  </a:cubicBezTo>
                  <a:cubicBezTo>
                    <a:pt x="4335" y="2004"/>
                    <a:pt x="4075" y="2520"/>
                    <a:pt x="3735" y="2982"/>
                  </a:cubicBezTo>
                  <a:cubicBezTo>
                    <a:pt x="3676" y="3061"/>
                    <a:pt x="3623" y="3130"/>
                    <a:pt x="3581" y="3194"/>
                  </a:cubicBezTo>
                  <a:cubicBezTo>
                    <a:pt x="3533" y="3263"/>
                    <a:pt x="3490" y="3322"/>
                    <a:pt x="3448" y="3385"/>
                  </a:cubicBezTo>
                  <a:cubicBezTo>
                    <a:pt x="3427" y="3433"/>
                    <a:pt x="3389" y="3481"/>
                    <a:pt x="3342" y="3513"/>
                  </a:cubicBezTo>
                  <a:lnTo>
                    <a:pt x="3326" y="3513"/>
                  </a:lnTo>
                  <a:cubicBezTo>
                    <a:pt x="3323" y="3516"/>
                    <a:pt x="3322" y="3517"/>
                    <a:pt x="3320" y="3517"/>
                  </a:cubicBezTo>
                  <a:cubicBezTo>
                    <a:pt x="3319" y="3517"/>
                    <a:pt x="3318" y="3516"/>
                    <a:pt x="3315" y="3513"/>
                  </a:cubicBezTo>
                  <a:cubicBezTo>
                    <a:pt x="3304" y="3513"/>
                    <a:pt x="3294" y="3502"/>
                    <a:pt x="3288" y="3492"/>
                  </a:cubicBezTo>
                  <a:cubicBezTo>
                    <a:pt x="3273" y="3470"/>
                    <a:pt x="3262" y="3423"/>
                    <a:pt x="3304" y="3412"/>
                  </a:cubicBezTo>
                  <a:cubicBezTo>
                    <a:pt x="3302" y="3412"/>
                    <a:pt x="3299" y="3412"/>
                    <a:pt x="3296" y="3412"/>
                  </a:cubicBezTo>
                  <a:cubicBezTo>
                    <a:pt x="3193" y="3412"/>
                    <a:pt x="3207" y="3609"/>
                    <a:pt x="3342" y="3619"/>
                  </a:cubicBezTo>
                  <a:cubicBezTo>
                    <a:pt x="3348" y="3620"/>
                    <a:pt x="3355" y="3620"/>
                    <a:pt x="3362" y="3620"/>
                  </a:cubicBezTo>
                  <a:cubicBezTo>
                    <a:pt x="3408" y="3620"/>
                    <a:pt x="3453" y="3605"/>
                    <a:pt x="3490" y="3582"/>
                  </a:cubicBezTo>
                  <a:cubicBezTo>
                    <a:pt x="3528" y="3561"/>
                    <a:pt x="3559" y="3539"/>
                    <a:pt x="3591" y="3508"/>
                  </a:cubicBezTo>
                  <a:cubicBezTo>
                    <a:pt x="3650" y="3460"/>
                    <a:pt x="3708" y="3407"/>
                    <a:pt x="3761" y="3343"/>
                  </a:cubicBezTo>
                  <a:cubicBezTo>
                    <a:pt x="3825" y="3279"/>
                    <a:pt x="3883" y="3205"/>
                    <a:pt x="3942" y="3130"/>
                  </a:cubicBezTo>
                  <a:cubicBezTo>
                    <a:pt x="4064" y="2971"/>
                    <a:pt x="4170" y="2801"/>
                    <a:pt x="4271" y="2626"/>
                  </a:cubicBezTo>
                  <a:cubicBezTo>
                    <a:pt x="4473" y="2281"/>
                    <a:pt x="4632" y="1914"/>
                    <a:pt x="4755" y="1532"/>
                  </a:cubicBezTo>
                  <a:cubicBezTo>
                    <a:pt x="4818" y="1324"/>
                    <a:pt x="4871" y="1112"/>
                    <a:pt x="4914" y="899"/>
                  </a:cubicBezTo>
                  <a:cubicBezTo>
                    <a:pt x="4930" y="793"/>
                    <a:pt x="4951" y="687"/>
                    <a:pt x="4962" y="581"/>
                  </a:cubicBezTo>
                  <a:lnTo>
                    <a:pt x="4972" y="501"/>
                  </a:lnTo>
                  <a:lnTo>
                    <a:pt x="4978" y="464"/>
                  </a:lnTo>
                  <a:lnTo>
                    <a:pt x="4978" y="443"/>
                  </a:lnTo>
                  <a:lnTo>
                    <a:pt x="4978" y="411"/>
                  </a:lnTo>
                  <a:cubicBezTo>
                    <a:pt x="4983" y="310"/>
                    <a:pt x="4994" y="209"/>
                    <a:pt x="4999" y="113"/>
                  </a:cubicBezTo>
                  <a:lnTo>
                    <a:pt x="5004" y="39"/>
                  </a:lnTo>
                  <a:lnTo>
                    <a:pt x="5004" y="7"/>
                  </a:lnTo>
                  <a:cubicBezTo>
                    <a:pt x="5004" y="2"/>
                    <a:pt x="5003" y="1"/>
                    <a:pt x="5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8"/>
            <p:cNvSpPr/>
            <p:nvPr/>
          </p:nvSpPr>
          <p:spPr>
            <a:xfrm>
              <a:off x="6013350" y="1807800"/>
              <a:ext cx="164450" cy="104475"/>
            </a:xfrm>
            <a:custGeom>
              <a:avLst/>
              <a:gdLst/>
              <a:ahLst/>
              <a:cxnLst/>
              <a:rect l="l" t="t" r="r" b="b"/>
              <a:pathLst>
                <a:path w="6578" h="4179" extrusionOk="0">
                  <a:moveTo>
                    <a:pt x="3475" y="1"/>
                  </a:moveTo>
                  <a:cubicBezTo>
                    <a:pt x="3340" y="1"/>
                    <a:pt x="3206" y="6"/>
                    <a:pt x="3071" y="17"/>
                  </a:cubicBezTo>
                  <a:cubicBezTo>
                    <a:pt x="2970" y="22"/>
                    <a:pt x="2869" y="43"/>
                    <a:pt x="2769" y="54"/>
                  </a:cubicBezTo>
                  <a:cubicBezTo>
                    <a:pt x="2668" y="70"/>
                    <a:pt x="2577" y="96"/>
                    <a:pt x="2482" y="123"/>
                  </a:cubicBezTo>
                  <a:cubicBezTo>
                    <a:pt x="2386" y="144"/>
                    <a:pt x="2296" y="187"/>
                    <a:pt x="2205" y="218"/>
                  </a:cubicBezTo>
                  <a:lnTo>
                    <a:pt x="1961" y="335"/>
                  </a:lnTo>
                  <a:cubicBezTo>
                    <a:pt x="1780" y="436"/>
                    <a:pt x="1610" y="553"/>
                    <a:pt x="1462" y="697"/>
                  </a:cubicBezTo>
                  <a:cubicBezTo>
                    <a:pt x="1329" y="819"/>
                    <a:pt x="1223" y="962"/>
                    <a:pt x="1143" y="1116"/>
                  </a:cubicBezTo>
                  <a:cubicBezTo>
                    <a:pt x="1074" y="1260"/>
                    <a:pt x="1026" y="1408"/>
                    <a:pt x="1000" y="1568"/>
                  </a:cubicBezTo>
                  <a:cubicBezTo>
                    <a:pt x="1095" y="1451"/>
                    <a:pt x="1196" y="1334"/>
                    <a:pt x="1297" y="1228"/>
                  </a:cubicBezTo>
                  <a:cubicBezTo>
                    <a:pt x="1398" y="1122"/>
                    <a:pt x="1499" y="1015"/>
                    <a:pt x="1637" y="888"/>
                  </a:cubicBezTo>
                  <a:cubicBezTo>
                    <a:pt x="1770" y="760"/>
                    <a:pt x="1924" y="654"/>
                    <a:pt x="2083" y="564"/>
                  </a:cubicBezTo>
                  <a:lnTo>
                    <a:pt x="2306" y="457"/>
                  </a:lnTo>
                  <a:cubicBezTo>
                    <a:pt x="2386" y="426"/>
                    <a:pt x="2471" y="399"/>
                    <a:pt x="2556" y="373"/>
                  </a:cubicBezTo>
                  <a:lnTo>
                    <a:pt x="2822" y="309"/>
                  </a:lnTo>
                  <a:cubicBezTo>
                    <a:pt x="2912" y="298"/>
                    <a:pt x="3002" y="282"/>
                    <a:pt x="3098" y="272"/>
                  </a:cubicBezTo>
                  <a:cubicBezTo>
                    <a:pt x="3217" y="263"/>
                    <a:pt x="3337" y="259"/>
                    <a:pt x="3456" y="259"/>
                  </a:cubicBezTo>
                  <a:cubicBezTo>
                    <a:pt x="3719" y="259"/>
                    <a:pt x="3982" y="279"/>
                    <a:pt x="4245" y="319"/>
                  </a:cubicBezTo>
                  <a:cubicBezTo>
                    <a:pt x="4628" y="373"/>
                    <a:pt x="5005" y="447"/>
                    <a:pt x="5355" y="505"/>
                  </a:cubicBezTo>
                  <a:cubicBezTo>
                    <a:pt x="5706" y="569"/>
                    <a:pt x="6035" y="617"/>
                    <a:pt x="6317" y="638"/>
                  </a:cubicBezTo>
                  <a:lnTo>
                    <a:pt x="6322" y="638"/>
                  </a:lnTo>
                  <a:lnTo>
                    <a:pt x="6322" y="675"/>
                  </a:lnTo>
                  <a:cubicBezTo>
                    <a:pt x="6322" y="702"/>
                    <a:pt x="6322" y="728"/>
                    <a:pt x="6317" y="755"/>
                  </a:cubicBezTo>
                  <a:cubicBezTo>
                    <a:pt x="6306" y="845"/>
                    <a:pt x="6290" y="930"/>
                    <a:pt x="6269" y="1015"/>
                  </a:cubicBezTo>
                  <a:cubicBezTo>
                    <a:pt x="6259" y="1052"/>
                    <a:pt x="6248" y="1079"/>
                    <a:pt x="6237" y="1106"/>
                  </a:cubicBezTo>
                  <a:cubicBezTo>
                    <a:pt x="6232" y="1137"/>
                    <a:pt x="6221" y="1159"/>
                    <a:pt x="6211" y="1175"/>
                  </a:cubicBezTo>
                  <a:lnTo>
                    <a:pt x="6189" y="1228"/>
                  </a:lnTo>
                  <a:cubicBezTo>
                    <a:pt x="6184" y="1249"/>
                    <a:pt x="6174" y="1265"/>
                    <a:pt x="6163" y="1286"/>
                  </a:cubicBezTo>
                  <a:lnTo>
                    <a:pt x="6131" y="1350"/>
                  </a:lnTo>
                  <a:lnTo>
                    <a:pt x="6083" y="1440"/>
                  </a:lnTo>
                  <a:cubicBezTo>
                    <a:pt x="5977" y="1616"/>
                    <a:pt x="5844" y="1780"/>
                    <a:pt x="5695" y="1929"/>
                  </a:cubicBezTo>
                  <a:cubicBezTo>
                    <a:pt x="5472" y="2136"/>
                    <a:pt x="5217" y="2317"/>
                    <a:pt x="4946" y="2460"/>
                  </a:cubicBezTo>
                  <a:cubicBezTo>
                    <a:pt x="4617" y="2630"/>
                    <a:pt x="4277" y="2784"/>
                    <a:pt x="3932" y="2922"/>
                  </a:cubicBezTo>
                  <a:cubicBezTo>
                    <a:pt x="3209" y="3230"/>
                    <a:pt x="2455" y="3533"/>
                    <a:pt x="1791" y="3708"/>
                  </a:cubicBezTo>
                  <a:lnTo>
                    <a:pt x="1547" y="3772"/>
                  </a:lnTo>
                  <a:lnTo>
                    <a:pt x="1329" y="3820"/>
                  </a:lnTo>
                  <a:cubicBezTo>
                    <a:pt x="1271" y="3831"/>
                    <a:pt x="1217" y="3841"/>
                    <a:pt x="1170" y="3852"/>
                  </a:cubicBezTo>
                  <a:cubicBezTo>
                    <a:pt x="1074" y="3868"/>
                    <a:pt x="994" y="3878"/>
                    <a:pt x="941" y="3884"/>
                  </a:cubicBezTo>
                  <a:lnTo>
                    <a:pt x="681" y="3926"/>
                  </a:lnTo>
                  <a:cubicBezTo>
                    <a:pt x="601" y="3937"/>
                    <a:pt x="527" y="3958"/>
                    <a:pt x="452" y="3969"/>
                  </a:cubicBezTo>
                  <a:cubicBezTo>
                    <a:pt x="383" y="3979"/>
                    <a:pt x="314" y="4001"/>
                    <a:pt x="240" y="4017"/>
                  </a:cubicBezTo>
                  <a:cubicBezTo>
                    <a:pt x="166" y="4027"/>
                    <a:pt x="81" y="4059"/>
                    <a:pt x="1" y="4080"/>
                  </a:cubicBezTo>
                  <a:cubicBezTo>
                    <a:pt x="81" y="4096"/>
                    <a:pt x="160" y="4118"/>
                    <a:pt x="235" y="4133"/>
                  </a:cubicBezTo>
                  <a:cubicBezTo>
                    <a:pt x="309" y="4155"/>
                    <a:pt x="383" y="4160"/>
                    <a:pt x="458" y="4171"/>
                  </a:cubicBezTo>
                  <a:cubicBezTo>
                    <a:pt x="514" y="4174"/>
                    <a:pt x="570" y="4178"/>
                    <a:pt x="627" y="4178"/>
                  </a:cubicBezTo>
                  <a:cubicBezTo>
                    <a:pt x="650" y="4178"/>
                    <a:pt x="673" y="4177"/>
                    <a:pt x="697" y="4176"/>
                  </a:cubicBezTo>
                  <a:cubicBezTo>
                    <a:pt x="787" y="4176"/>
                    <a:pt x="877" y="4165"/>
                    <a:pt x="968" y="4155"/>
                  </a:cubicBezTo>
                  <a:cubicBezTo>
                    <a:pt x="1026" y="4149"/>
                    <a:pt x="1101" y="4133"/>
                    <a:pt x="1207" y="4118"/>
                  </a:cubicBezTo>
                  <a:cubicBezTo>
                    <a:pt x="1255" y="4107"/>
                    <a:pt x="1313" y="4102"/>
                    <a:pt x="1371" y="4086"/>
                  </a:cubicBezTo>
                  <a:lnTo>
                    <a:pt x="1600" y="4038"/>
                  </a:lnTo>
                  <a:lnTo>
                    <a:pt x="1850" y="3969"/>
                  </a:lnTo>
                  <a:cubicBezTo>
                    <a:pt x="2535" y="3788"/>
                    <a:pt x="3305" y="3480"/>
                    <a:pt x="4027" y="3172"/>
                  </a:cubicBezTo>
                  <a:cubicBezTo>
                    <a:pt x="4389" y="3018"/>
                    <a:pt x="4745" y="2869"/>
                    <a:pt x="5063" y="2694"/>
                  </a:cubicBezTo>
                  <a:cubicBezTo>
                    <a:pt x="5355" y="2540"/>
                    <a:pt x="5626" y="2343"/>
                    <a:pt x="5871" y="2120"/>
                  </a:cubicBezTo>
                  <a:cubicBezTo>
                    <a:pt x="6035" y="1955"/>
                    <a:pt x="6184" y="1775"/>
                    <a:pt x="6301" y="1573"/>
                  </a:cubicBezTo>
                  <a:cubicBezTo>
                    <a:pt x="6322" y="1536"/>
                    <a:pt x="6338" y="1504"/>
                    <a:pt x="6354" y="1477"/>
                  </a:cubicBezTo>
                  <a:lnTo>
                    <a:pt x="6391" y="1403"/>
                  </a:lnTo>
                  <a:cubicBezTo>
                    <a:pt x="6413" y="1361"/>
                    <a:pt x="6418" y="1339"/>
                    <a:pt x="6418" y="1339"/>
                  </a:cubicBezTo>
                  <a:lnTo>
                    <a:pt x="6444" y="1276"/>
                  </a:lnTo>
                  <a:cubicBezTo>
                    <a:pt x="6455" y="1254"/>
                    <a:pt x="6466" y="1228"/>
                    <a:pt x="6476" y="1196"/>
                  </a:cubicBezTo>
                  <a:cubicBezTo>
                    <a:pt x="6487" y="1169"/>
                    <a:pt x="6498" y="1132"/>
                    <a:pt x="6508" y="1090"/>
                  </a:cubicBezTo>
                  <a:cubicBezTo>
                    <a:pt x="6540" y="989"/>
                    <a:pt x="6556" y="888"/>
                    <a:pt x="6572" y="787"/>
                  </a:cubicBezTo>
                  <a:cubicBezTo>
                    <a:pt x="6572" y="760"/>
                    <a:pt x="6572" y="728"/>
                    <a:pt x="6577" y="697"/>
                  </a:cubicBezTo>
                  <a:lnTo>
                    <a:pt x="6577" y="643"/>
                  </a:lnTo>
                  <a:lnTo>
                    <a:pt x="6577" y="548"/>
                  </a:lnTo>
                  <a:lnTo>
                    <a:pt x="6577" y="452"/>
                  </a:lnTo>
                  <a:lnTo>
                    <a:pt x="6577" y="404"/>
                  </a:lnTo>
                  <a:lnTo>
                    <a:pt x="6529" y="404"/>
                  </a:lnTo>
                  <a:lnTo>
                    <a:pt x="6333" y="383"/>
                  </a:lnTo>
                  <a:cubicBezTo>
                    <a:pt x="6067" y="362"/>
                    <a:pt x="5749" y="314"/>
                    <a:pt x="5398" y="250"/>
                  </a:cubicBezTo>
                  <a:cubicBezTo>
                    <a:pt x="5053" y="192"/>
                    <a:pt x="4676" y="118"/>
                    <a:pt x="4277" y="64"/>
                  </a:cubicBezTo>
                  <a:cubicBezTo>
                    <a:pt x="4012" y="22"/>
                    <a:pt x="3744" y="1"/>
                    <a:pt x="3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6061425" y="1711000"/>
              <a:ext cx="186100" cy="107325"/>
            </a:xfrm>
            <a:custGeom>
              <a:avLst/>
              <a:gdLst/>
              <a:ahLst/>
              <a:cxnLst/>
              <a:rect l="l" t="t" r="r" b="b"/>
              <a:pathLst>
                <a:path w="7444" h="4293" extrusionOk="0">
                  <a:moveTo>
                    <a:pt x="6434" y="0"/>
                  </a:moveTo>
                  <a:cubicBezTo>
                    <a:pt x="6211" y="0"/>
                    <a:pt x="5988" y="16"/>
                    <a:pt x="5764" y="59"/>
                  </a:cubicBezTo>
                  <a:cubicBezTo>
                    <a:pt x="5605" y="85"/>
                    <a:pt x="5520" y="106"/>
                    <a:pt x="5520" y="106"/>
                  </a:cubicBezTo>
                  <a:cubicBezTo>
                    <a:pt x="5520" y="106"/>
                    <a:pt x="5430" y="128"/>
                    <a:pt x="5276" y="165"/>
                  </a:cubicBezTo>
                  <a:cubicBezTo>
                    <a:pt x="5201" y="186"/>
                    <a:pt x="5106" y="213"/>
                    <a:pt x="5000" y="250"/>
                  </a:cubicBezTo>
                  <a:lnTo>
                    <a:pt x="4649" y="367"/>
                  </a:lnTo>
                  <a:cubicBezTo>
                    <a:pt x="3996" y="606"/>
                    <a:pt x="3374" y="914"/>
                    <a:pt x="2790" y="1291"/>
                  </a:cubicBezTo>
                  <a:cubicBezTo>
                    <a:pt x="2455" y="1503"/>
                    <a:pt x="2142" y="1737"/>
                    <a:pt x="1839" y="1987"/>
                  </a:cubicBezTo>
                  <a:cubicBezTo>
                    <a:pt x="1552" y="2226"/>
                    <a:pt x="1281" y="2481"/>
                    <a:pt x="1026" y="2752"/>
                  </a:cubicBezTo>
                  <a:cubicBezTo>
                    <a:pt x="968" y="2816"/>
                    <a:pt x="909" y="2874"/>
                    <a:pt x="851" y="2938"/>
                  </a:cubicBezTo>
                  <a:lnTo>
                    <a:pt x="702" y="3113"/>
                  </a:lnTo>
                  <a:cubicBezTo>
                    <a:pt x="665" y="3161"/>
                    <a:pt x="628" y="3198"/>
                    <a:pt x="596" y="3241"/>
                  </a:cubicBezTo>
                  <a:lnTo>
                    <a:pt x="447" y="3426"/>
                  </a:lnTo>
                  <a:cubicBezTo>
                    <a:pt x="415" y="3469"/>
                    <a:pt x="389" y="3506"/>
                    <a:pt x="362" y="3543"/>
                  </a:cubicBezTo>
                  <a:cubicBezTo>
                    <a:pt x="336" y="3580"/>
                    <a:pt x="314" y="3618"/>
                    <a:pt x="293" y="3650"/>
                  </a:cubicBezTo>
                  <a:cubicBezTo>
                    <a:pt x="245" y="3724"/>
                    <a:pt x="208" y="3793"/>
                    <a:pt x="176" y="3857"/>
                  </a:cubicBezTo>
                  <a:cubicBezTo>
                    <a:pt x="107" y="3995"/>
                    <a:pt x="49" y="4144"/>
                    <a:pt x="1" y="4292"/>
                  </a:cubicBezTo>
                  <a:cubicBezTo>
                    <a:pt x="128" y="4175"/>
                    <a:pt x="229" y="4075"/>
                    <a:pt x="330" y="3963"/>
                  </a:cubicBezTo>
                  <a:cubicBezTo>
                    <a:pt x="378" y="3910"/>
                    <a:pt x="431" y="3857"/>
                    <a:pt x="484" y="3793"/>
                  </a:cubicBezTo>
                  <a:cubicBezTo>
                    <a:pt x="511" y="3761"/>
                    <a:pt x="537" y="3729"/>
                    <a:pt x="564" y="3692"/>
                  </a:cubicBezTo>
                  <a:cubicBezTo>
                    <a:pt x="591" y="3660"/>
                    <a:pt x="622" y="3623"/>
                    <a:pt x="649" y="3586"/>
                  </a:cubicBezTo>
                  <a:lnTo>
                    <a:pt x="798" y="3405"/>
                  </a:lnTo>
                  <a:cubicBezTo>
                    <a:pt x="824" y="3368"/>
                    <a:pt x="861" y="3326"/>
                    <a:pt x="899" y="3283"/>
                  </a:cubicBezTo>
                  <a:lnTo>
                    <a:pt x="1047" y="3113"/>
                  </a:lnTo>
                  <a:cubicBezTo>
                    <a:pt x="1100" y="3049"/>
                    <a:pt x="1159" y="2996"/>
                    <a:pt x="1217" y="2932"/>
                  </a:cubicBezTo>
                  <a:cubicBezTo>
                    <a:pt x="1462" y="2667"/>
                    <a:pt x="1727" y="2422"/>
                    <a:pt x="2004" y="2189"/>
                  </a:cubicBezTo>
                  <a:cubicBezTo>
                    <a:pt x="2296" y="1944"/>
                    <a:pt x="2604" y="1716"/>
                    <a:pt x="2928" y="1509"/>
                  </a:cubicBezTo>
                  <a:cubicBezTo>
                    <a:pt x="3496" y="1142"/>
                    <a:pt x="4102" y="845"/>
                    <a:pt x="4739" y="611"/>
                  </a:cubicBezTo>
                  <a:lnTo>
                    <a:pt x="5079" y="494"/>
                  </a:lnTo>
                  <a:cubicBezTo>
                    <a:pt x="5185" y="462"/>
                    <a:pt x="5276" y="436"/>
                    <a:pt x="5345" y="415"/>
                  </a:cubicBezTo>
                  <a:cubicBezTo>
                    <a:pt x="5494" y="377"/>
                    <a:pt x="5579" y="361"/>
                    <a:pt x="5579" y="361"/>
                  </a:cubicBezTo>
                  <a:cubicBezTo>
                    <a:pt x="5579" y="361"/>
                    <a:pt x="5664" y="340"/>
                    <a:pt x="5812" y="314"/>
                  </a:cubicBezTo>
                  <a:cubicBezTo>
                    <a:pt x="6014" y="276"/>
                    <a:pt x="6227" y="255"/>
                    <a:pt x="6434" y="255"/>
                  </a:cubicBezTo>
                  <a:cubicBezTo>
                    <a:pt x="6577" y="260"/>
                    <a:pt x="6715" y="271"/>
                    <a:pt x="6853" y="292"/>
                  </a:cubicBezTo>
                  <a:cubicBezTo>
                    <a:pt x="6891" y="303"/>
                    <a:pt x="6928" y="308"/>
                    <a:pt x="6965" y="314"/>
                  </a:cubicBezTo>
                  <a:lnTo>
                    <a:pt x="7077" y="345"/>
                  </a:lnTo>
                  <a:lnTo>
                    <a:pt x="7087" y="345"/>
                  </a:lnTo>
                  <a:cubicBezTo>
                    <a:pt x="7082" y="351"/>
                    <a:pt x="7082" y="356"/>
                    <a:pt x="7082" y="361"/>
                  </a:cubicBezTo>
                  <a:lnTo>
                    <a:pt x="7002" y="569"/>
                  </a:lnTo>
                  <a:cubicBezTo>
                    <a:pt x="6970" y="654"/>
                    <a:pt x="6938" y="739"/>
                    <a:pt x="6907" y="829"/>
                  </a:cubicBezTo>
                  <a:cubicBezTo>
                    <a:pt x="6843" y="999"/>
                    <a:pt x="6774" y="1174"/>
                    <a:pt x="6694" y="1349"/>
                  </a:cubicBezTo>
                  <a:cubicBezTo>
                    <a:pt x="6545" y="1700"/>
                    <a:pt x="6365" y="2035"/>
                    <a:pt x="6152" y="2348"/>
                  </a:cubicBezTo>
                  <a:cubicBezTo>
                    <a:pt x="6046" y="2497"/>
                    <a:pt x="5934" y="2640"/>
                    <a:pt x="5807" y="2773"/>
                  </a:cubicBezTo>
                  <a:cubicBezTo>
                    <a:pt x="5749" y="2842"/>
                    <a:pt x="5690" y="2901"/>
                    <a:pt x="5626" y="2959"/>
                  </a:cubicBezTo>
                  <a:cubicBezTo>
                    <a:pt x="5594" y="2991"/>
                    <a:pt x="5563" y="3017"/>
                    <a:pt x="5531" y="3044"/>
                  </a:cubicBezTo>
                  <a:lnTo>
                    <a:pt x="5483" y="3086"/>
                  </a:lnTo>
                  <a:lnTo>
                    <a:pt x="5456" y="3102"/>
                  </a:lnTo>
                  <a:cubicBezTo>
                    <a:pt x="5451" y="3113"/>
                    <a:pt x="5440" y="3118"/>
                    <a:pt x="5440" y="3118"/>
                  </a:cubicBezTo>
                  <a:cubicBezTo>
                    <a:pt x="5292" y="3235"/>
                    <a:pt x="5132" y="3336"/>
                    <a:pt x="4968" y="3426"/>
                  </a:cubicBezTo>
                  <a:cubicBezTo>
                    <a:pt x="4691" y="3570"/>
                    <a:pt x="4410" y="3697"/>
                    <a:pt x="4118" y="3804"/>
                  </a:cubicBezTo>
                  <a:cubicBezTo>
                    <a:pt x="4209" y="3821"/>
                    <a:pt x="4301" y="3830"/>
                    <a:pt x="4393" y="3830"/>
                  </a:cubicBezTo>
                  <a:cubicBezTo>
                    <a:pt x="4634" y="3830"/>
                    <a:pt x="4875" y="3770"/>
                    <a:pt x="5090" y="3655"/>
                  </a:cubicBezTo>
                  <a:cubicBezTo>
                    <a:pt x="5270" y="3559"/>
                    <a:pt x="5440" y="3448"/>
                    <a:pt x="5600" y="3326"/>
                  </a:cubicBezTo>
                  <a:lnTo>
                    <a:pt x="5621" y="3310"/>
                  </a:lnTo>
                  <a:lnTo>
                    <a:pt x="5648" y="3283"/>
                  </a:lnTo>
                  <a:lnTo>
                    <a:pt x="5701" y="3241"/>
                  </a:lnTo>
                  <a:cubicBezTo>
                    <a:pt x="5733" y="3214"/>
                    <a:pt x="5764" y="3182"/>
                    <a:pt x="5802" y="3150"/>
                  </a:cubicBezTo>
                  <a:cubicBezTo>
                    <a:pt x="5865" y="3086"/>
                    <a:pt x="5934" y="3023"/>
                    <a:pt x="5998" y="2954"/>
                  </a:cubicBezTo>
                  <a:cubicBezTo>
                    <a:pt x="6131" y="2810"/>
                    <a:pt x="6253" y="2656"/>
                    <a:pt x="6365" y="2497"/>
                  </a:cubicBezTo>
                  <a:cubicBezTo>
                    <a:pt x="6588" y="2167"/>
                    <a:pt x="6779" y="1817"/>
                    <a:pt x="6933" y="1450"/>
                  </a:cubicBezTo>
                  <a:cubicBezTo>
                    <a:pt x="7013" y="1275"/>
                    <a:pt x="7082" y="1094"/>
                    <a:pt x="7151" y="919"/>
                  </a:cubicBezTo>
                  <a:cubicBezTo>
                    <a:pt x="7183" y="834"/>
                    <a:pt x="7215" y="749"/>
                    <a:pt x="7247" y="664"/>
                  </a:cubicBezTo>
                  <a:lnTo>
                    <a:pt x="7353" y="372"/>
                  </a:lnTo>
                  <a:lnTo>
                    <a:pt x="7395" y="260"/>
                  </a:lnTo>
                  <a:cubicBezTo>
                    <a:pt x="7401" y="223"/>
                    <a:pt x="7443" y="170"/>
                    <a:pt x="7379" y="170"/>
                  </a:cubicBezTo>
                  <a:lnTo>
                    <a:pt x="7146" y="96"/>
                  </a:lnTo>
                  <a:lnTo>
                    <a:pt x="7018" y="64"/>
                  </a:lnTo>
                  <a:cubicBezTo>
                    <a:pt x="6981" y="53"/>
                    <a:pt x="6938" y="48"/>
                    <a:pt x="6896" y="37"/>
                  </a:cubicBezTo>
                  <a:cubicBezTo>
                    <a:pt x="6742" y="11"/>
                    <a:pt x="6588" y="0"/>
                    <a:pt x="6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6247900" y="1664650"/>
              <a:ext cx="102725" cy="162250"/>
            </a:xfrm>
            <a:custGeom>
              <a:avLst/>
              <a:gdLst/>
              <a:ahLst/>
              <a:cxnLst/>
              <a:rect l="l" t="t" r="r" b="b"/>
              <a:pathLst>
                <a:path w="4109" h="6490" extrusionOk="0">
                  <a:moveTo>
                    <a:pt x="0" y="0"/>
                  </a:moveTo>
                  <a:lnTo>
                    <a:pt x="0" y="0"/>
                  </a:lnTo>
                  <a:cubicBezTo>
                    <a:pt x="260" y="191"/>
                    <a:pt x="537" y="356"/>
                    <a:pt x="823" y="494"/>
                  </a:cubicBezTo>
                  <a:cubicBezTo>
                    <a:pt x="871" y="516"/>
                    <a:pt x="946" y="553"/>
                    <a:pt x="1031" y="595"/>
                  </a:cubicBezTo>
                  <a:cubicBezTo>
                    <a:pt x="1073" y="616"/>
                    <a:pt x="1121" y="643"/>
                    <a:pt x="1174" y="670"/>
                  </a:cubicBezTo>
                  <a:lnTo>
                    <a:pt x="1216" y="696"/>
                  </a:lnTo>
                  <a:lnTo>
                    <a:pt x="1270" y="728"/>
                  </a:lnTo>
                  <a:cubicBezTo>
                    <a:pt x="1307" y="749"/>
                    <a:pt x="1344" y="771"/>
                    <a:pt x="1381" y="792"/>
                  </a:cubicBezTo>
                  <a:cubicBezTo>
                    <a:pt x="1456" y="840"/>
                    <a:pt x="1530" y="887"/>
                    <a:pt x="1604" y="935"/>
                  </a:cubicBezTo>
                  <a:cubicBezTo>
                    <a:pt x="1928" y="1148"/>
                    <a:pt x="2215" y="1408"/>
                    <a:pt x="2459" y="1705"/>
                  </a:cubicBezTo>
                  <a:cubicBezTo>
                    <a:pt x="2714" y="2024"/>
                    <a:pt x="2900" y="2385"/>
                    <a:pt x="3007" y="2778"/>
                  </a:cubicBezTo>
                  <a:cubicBezTo>
                    <a:pt x="3108" y="3145"/>
                    <a:pt x="3113" y="3533"/>
                    <a:pt x="3012" y="3905"/>
                  </a:cubicBezTo>
                  <a:cubicBezTo>
                    <a:pt x="2964" y="4069"/>
                    <a:pt x="2900" y="4234"/>
                    <a:pt x="2831" y="4399"/>
                  </a:cubicBezTo>
                  <a:cubicBezTo>
                    <a:pt x="2762" y="4547"/>
                    <a:pt x="2709" y="4707"/>
                    <a:pt x="2661" y="4866"/>
                  </a:cubicBezTo>
                  <a:cubicBezTo>
                    <a:pt x="2598" y="5126"/>
                    <a:pt x="2614" y="5403"/>
                    <a:pt x="2720" y="5647"/>
                  </a:cubicBezTo>
                  <a:cubicBezTo>
                    <a:pt x="2752" y="5716"/>
                    <a:pt x="2794" y="5780"/>
                    <a:pt x="2847" y="5844"/>
                  </a:cubicBezTo>
                  <a:cubicBezTo>
                    <a:pt x="2863" y="5859"/>
                    <a:pt x="2874" y="5870"/>
                    <a:pt x="2890" y="5886"/>
                  </a:cubicBezTo>
                  <a:lnTo>
                    <a:pt x="2906" y="5902"/>
                  </a:lnTo>
                  <a:lnTo>
                    <a:pt x="2916" y="5913"/>
                  </a:lnTo>
                  <a:cubicBezTo>
                    <a:pt x="2932" y="5923"/>
                    <a:pt x="2943" y="5934"/>
                    <a:pt x="2959" y="5944"/>
                  </a:cubicBezTo>
                  <a:lnTo>
                    <a:pt x="2991" y="5966"/>
                  </a:lnTo>
                  <a:lnTo>
                    <a:pt x="3039" y="5992"/>
                  </a:lnTo>
                  <a:cubicBezTo>
                    <a:pt x="3086" y="6019"/>
                    <a:pt x="3134" y="6040"/>
                    <a:pt x="3187" y="6051"/>
                  </a:cubicBezTo>
                  <a:cubicBezTo>
                    <a:pt x="3245" y="6066"/>
                    <a:pt x="3304" y="6075"/>
                    <a:pt x="3363" y="6078"/>
                  </a:cubicBezTo>
                  <a:lnTo>
                    <a:pt x="3363" y="6078"/>
                  </a:lnTo>
                  <a:cubicBezTo>
                    <a:pt x="3356" y="6082"/>
                    <a:pt x="3349" y="6085"/>
                    <a:pt x="3341" y="6088"/>
                  </a:cubicBezTo>
                  <a:cubicBezTo>
                    <a:pt x="3145" y="6168"/>
                    <a:pt x="2943" y="6215"/>
                    <a:pt x="2730" y="6226"/>
                  </a:cubicBezTo>
                  <a:cubicBezTo>
                    <a:pt x="2698" y="6228"/>
                    <a:pt x="2665" y="6229"/>
                    <a:pt x="2632" y="6229"/>
                  </a:cubicBezTo>
                  <a:cubicBezTo>
                    <a:pt x="2405" y="6229"/>
                    <a:pt x="2180" y="6181"/>
                    <a:pt x="1971" y="6093"/>
                  </a:cubicBezTo>
                  <a:cubicBezTo>
                    <a:pt x="1705" y="5976"/>
                    <a:pt x="1477" y="5796"/>
                    <a:pt x="1301" y="5567"/>
                  </a:cubicBezTo>
                  <a:cubicBezTo>
                    <a:pt x="1121" y="5334"/>
                    <a:pt x="999" y="5063"/>
                    <a:pt x="946" y="4776"/>
                  </a:cubicBezTo>
                  <a:cubicBezTo>
                    <a:pt x="935" y="4707"/>
                    <a:pt x="930" y="4632"/>
                    <a:pt x="930" y="4563"/>
                  </a:cubicBezTo>
                  <a:lnTo>
                    <a:pt x="930" y="4462"/>
                  </a:lnTo>
                  <a:lnTo>
                    <a:pt x="930" y="4361"/>
                  </a:lnTo>
                  <a:cubicBezTo>
                    <a:pt x="930" y="4314"/>
                    <a:pt x="930" y="4261"/>
                    <a:pt x="935" y="4213"/>
                  </a:cubicBezTo>
                  <a:cubicBezTo>
                    <a:pt x="946" y="4027"/>
                    <a:pt x="951" y="3862"/>
                    <a:pt x="946" y="3772"/>
                  </a:cubicBezTo>
                  <a:cubicBezTo>
                    <a:pt x="956" y="3586"/>
                    <a:pt x="914" y="3405"/>
                    <a:pt x="829" y="3246"/>
                  </a:cubicBezTo>
                  <a:cubicBezTo>
                    <a:pt x="749" y="3092"/>
                    <a:pt x="606" y="2986"/>
                    <a:pt x="436" y="2959"/>
                  </a:cubicBezTo>
                  <a:lnTo>
                    <a:pt x="436" y="2959"/>
                  </a:lnTo>
                  <a:cubicBezTo>
                    <a:pt x="552" y="3049"/>
                    <a:pt x="627" y="3172"/>
                    <a:pt x="653" y="3315"/>
                  </a:cubicBezTo>
                  <a:cubicBezTo>
                    <a:pt x="680" y="3464"/>
                    <a:pt x="691" y="3618"/>
                    <a:pt x="691" y="3772"/>
                  </a:cubicBezTo>
                  <a:cubicBezTo>
                    <a:pt x="691" y="3857"/>
                    <a:pt x="685" y="4011"/>
                    <a:pt x="675" y="4202"/>
                  </a:cubicBezTo>
                  <a:cubicBezTo>
                    <a:pt x="675" y="4250"/>
                    <a:pt x="669" y="4303"/>
                    <a:pt x="664" y="4351"/>
                  </a:cubicBezTo>
                  <a:lnTo>
                    <a:pt x="664" y="4457"/>
                  </a:lnTo>
                  <a:lnTo>
                    <a:pt x="664" y="4574"/>
                  </a:lnTo>
                  <a:cubicBezTo>
                    <a:pt x="669" y="4654"/>
                    <a:pt x="680" y="4739"/>
                    <a:pt x="691" y="4818"/>
                  </a:cubicBezTo>
                  <a:cubicBezTo>
                    <a:pt x="749" y="5148"/>
                    <a:pt x="887" y="5461"/>
                    <a:pt x="1089" y="5727"/>
                  </a:cubicBezTo>
                  <a:cubicBezTo>
                    <a:pt x="1291" y="5987"/>
                    <a:pt x="1556" y="6199"/>
                    <a:pt x="1865" y="6332"/>
                  </a:cubicBezTo>
                  <a:cubicBezTo>
                    <a:pt x="2109" y="6436"/>
                    <a:pt x="2370" y="6489"/>
                    <a:pt x="2636" y="6489"/>
                  </a:cubicBezTo>
                  <a:cubicBezTo>
                    <a:pt x="2671" y="6489"/>
                    <a:pt x="2706" y="6488"/>
                    <a:pt x="2741" y="6486"/>
                  </a:cubicBezTo>
                  <a:cubicBezTo>
                    <a:pt x="2980" y="6470"/>
                    <a:pt x="3219" y="6417"/>
                    <a:pt x="3437" y="6327"/>
                  </a:cubicBezTo>
                  <a:cubicBezTo>
                    <a:pt x="3580" y="6263"/>
                    <a:pt x="3713" y="6189"/>
                    <a:pt x="3835" y="6099"/>
                  </a:cubicBezTo>
                  <a:cubicBezTo>
                    <a:pt x="3867" y="6077"/>
                    <a:pt x="3899" y="6056"/>
                    <a:pt x="3931" y="6029"/>
                  </a:cubicBezTo>
                  <a:cubicBezTo>
                    <a:pt x="3957" y="6003"/>
                    <a:pt x="3989" y="5982"/>
                    <a:pt x="4011" y="5955"/>
                  </a:cubicBezTo>
                  <a:lnTo>
                    <a:pt x="4085" y="5881"/>
                  </a:lnTo>
                  <a:lnTo>
                    <a:pt x="4095" y="5875"/>
                  </a:lnTo>
                  <a:lnTo>
                    <a:pt x="4095" y="5875"/>
                  </a:lnTo>
                  <a:cubicBezTo>
                    <a:pt x="4102" y="5885"/>
                    <a:pt x="4109" y="5894"/>
                    <a:pt x="4109" y="5894"/>
                  </a:cubicBezTo>
                  <a:cubicBezTo>
                    <a:pt x="4109" y="5894"/>
                    <a:pt x="4105" y="5889"/>
                    <a:pt x="4096" y="5875"/>
                  </a:cubicBezTo>
                  <a:lnTo>
                    <a:pt x="4096" y="5875"/>
                  </a:lnTo>
                  <a:lnTo>
                    <a:pt x="4096" y="5875"/>
                  </a:lnTo>
                  <a:cubicBezTo>
                    <a:pt x="4092" y="5870"/>
                    <a:pt x="4089" y="5866"/>
                    <a:pt x="4087" y="5863"/>
                  </a:cubicBezTo>
                  <a:lnTo>
                    <a:pt x="4087" y="5863"/>
                  </a:lnTo>
                  <a:cubicBezTo>
                    <a:pt x="4065" y="5832"/>
                    <a:pt x="4022" y="5773"/>
                    <a:pt x="3947" y="5668"/>
                  </a:cubicBezTo>
                  <a:lnTo>
                    <a:pt x="3942" y="5668"/>
                  </a:lnTo>
                  <a:lnTo>
                    <a:pt x="3920" y="5679"/>
                  </a:lnTo>
                  <a:lnTo>
                    <a:pt x="3908" y="5684"/>
                  </a:lnTo>
                  <a:lnTo>
                    <a:pt x="3908" y="5684"/>
                  </a:lnTo>
                  <a:cubicBezTo>
                    <a:pt x="3903" y="5677"/>
                    <a:pt x="3900" y="5674"/>
                    <a:pt x="3900" y="5674"/>
                  </a:cubicBezTo>
                  <a:lnTo>
                    <a:pt x="3900" y="5674"/>
                  </a:lnTo>
                  <a:cubicBezTo>
                    <a:pt x="3900" y="5674"/>
                    <a:pt x="3903" y="5678"/>
                    <a:pt x="3907" y="5684"/>
                  </a:cubicBezTo>
                  <a:lnTo>
                    <a:pt x="3907" y="5684"/>
                  </a:lnTo>
                  <a:lnTo>
                    <a:pt x="3883" y="5695"/>
                  </a:lnTo>
                  <a:cubicBezTo>
                    <a:pt x="3793" y="5737"/>
                    <a:pt x="3697" y="5769"/>
                    <a:pt x="3602" y="5796"/>
                  </a:cubicBezTo>
                  <a:cubicBezTo>
                    <a:pt x="3535" y="5814"/>
                    <a:pt x="3467" y="5823"/>
                    <a:pt x="3399" y="5823"/>
                  </a:cubicBezTo>
                  <a:cubicBezTo>
                    <a:pt x="3348" y="5823"/>
                    <a:pt x="3296" y="5818"/>
                    <a:pt x="3246" y="5806"/>
                  </a:cubicBezTo>
                  <a:cubicBezTo>
                    <a:pt x="3214" y="5796"/>
                    <a:pt x="3182" y="5785"/>
                    <a:pt x="3155" y="5769"/>
                  </a:cubicBezTo>
                  <a:lnTo>
                    <a:pt x="3124" y="5753"/>
                  </a:lnTo>
                  <a:lnTo>
                    <a:pt x="3102" y="5737"/>
                  </a:lnTo>
                  <a:cubicBezTo>
                    <a:pt x="3097" y="5732"/>
                    <a:pt x="3086" y="5721"/>
                    <a:pt x="3081" y="5716"/>
                  </a:cubicBezTo>
                  <a:lnTo>
                    <a:pt x="3070" y="5711"/>
                  </a:lnTo>
                  <a:cubicBezTo>
                    <a:pt x="3060" y="5700"/>
                    <a:pt x="3044" y="5684"/>
                    <a:pt x="3033" y="5674"/>
                  </a:cubicBezTo>
                  <a:cubicBezTo>
                    <a:pt x="3001" y="5631"/>
                    <a:pt x="2969" y="5589"/>
                    <a:pt x="2948" y="5541"/>
                  </a:cubicBezTo>
                  <a:cubicBezTo>
                    <a:pt x="2869" y="5350"/>
                    <a:pt x="2853" y="5132"/>
                    <a:pt x="2911" y="4930"/>
                  </a:cubicBezTo>
                  <a:cubicBezTo>
                    <a:pt x="2948" y="4786"/>
                    <a:pt x="3001" y="4638"/>
                    <a:pt x="3060" y="4500"/>
                  </a:cubicBezTo>
                  <a:cubicBezTo>
                    <a:pt x="3139" y="4330"/>
                    <a:pt x="3203" y="4154"/>
                    <a:pt x="3262" y="3979"/>
                  </a:cubicBezTo>
                  <a:cubicBezTo>
                    <a:pt x="3373" y="3565"/>
                    <a:pt x="3368" y="3129"/>
                    <a:pt x="3256" y="2715"/>
                  </a:cubicBezTo>
                  <a:cubicBezTo>
                    <a:pt x="3139" y="2290"/>
                    <a:pt x="2938" y="1891"/>
                    <a:pt x="2656" y="1551"/>
                  </a:cubicBezTo>
                  <a:cubicBezTo>
                    <a:pt x="2396" y="1227"/>
                    <a:pt x="2088" y="951"/>
                    <a:pt x="1748" y="728"/>
                  </a:cubicBezTo>
                  <a:cubicBezTo>
                    <a:pt x="1668" y="670"/>
                    <a:pt x="1588" y="622"/>
                    <a:pt x="1514" y="574"/>
                  </a:cubicBezTo>
                  <a:cubicBezTo>
                    <a:pt x="1471" y="553"/>
                    <a:pt x="1434" y="531"/>
                    <a:pt x="1397" y="510"/>
                  </a:cubicBezTo>
                  <a:lnTo>
                    <a:pt x="1339" y="478"/>
                  </a:lnTo>
                  <a:lnTo>
                    <a:pt x="1296" y="452"/>
                  </a:lnTo>
                  <a:cubicBezTo>
                    <a:pt x="1243" y="420"/>
                    <a:pt x="1190" y="393"/>
                    <a:pt x="1147" y="372"/>
                  </a:cubicBezTo>
                  <a:cubicBezTo>
                    <a:pt x="1057" y="324"/>
                    <a:pt x="983" y="287"/>
                    <a:pt x="935" y="266"/>
                  </a:cubicBezTo>
                  <a:cubicBezTo>
                    <a:pt x="643" y="122"/>
                    <a:pt x="324" y="3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6220925" y="1751500"/>
              <a:ext cx="63250" cy="75350"/>
            </a:xfrm>
            <a:custGeom>
              <a:avLst/>
              <a:gdLst/>
              <a:ahLst/>
              <a:cxnLst/>
              <a:rect l="l" t="t" r="r" b="b"/>
              <a:pathLst>
                <a:path w="2530" h="3014" extrusionOk="0">
                  <a:moveTo>
                    <a:pt x="112" y="0"/>
                  </a:moveTo>
                  <a:cubicBezTo>
                    <a:pt x="33" y="314"/>
                    <a:pt x="1" y="638"/>
                    <a:pt x="17" y="962"/>
                  </a:cubicBezTo>
                  <a:cubicBezTo>
                    <a:pt x="17" y="1026"/>
                    <a:pt x="22" y="1137"/>
                    <a:pt x="33" y="1366"/>
                  </a:cubicBezTo>
                  <a:cubicBezTo>
                    <a:pt x="38" y="1514"/>
                    <a:pt x="43" y="1764"/>
                    <a:pt x="54" y="1982"/>
                  </a:cubicBezTo>
                  <a:cubicBezTo>
                    <a:pt x="54" y="2077"/>
                    <a:pt x="64" y="2178"/>
                    <a:pt x="80" y="2274"/>
                  </a:cubicBezTo>
                  <a:cubicBezTo>
                    <a:pt x="91" y="2316"/>
                    <a:pt x="102" y="2364"/>
                    <a:pt x="118" y="2407"/>
                  </a:cubicBezTo>
                  <a:lnTo>
                    <a:pt x="133" y="2433"/>
                  </a:lnTo>
                  <a:cubicBezTo>
                    <a:pt x="144" y="2465"/>
                    <a:pt x="155" y="2492"/>
                    <a:pt x="171" y="2513"/>
                  </a:cubicBezTo>
                  <a:cubicBezTo>
                    <a:pt x="224" y="2603"/>
                    <a:pt x="298" y="2672"/>
                    <a:pt x="383" y="2725"/>
                  </a:cubicBezTo>
                  <a:cubicBezTo>
                    <a:pt x="479" y="2779"/>
                    <a:pt x="580" y="2826"/>
                    <a:pt x="686" y="2858"/>
                  </a:cubicBezTo>
                  <a:cubicBezTo>
                    <a:pt x="787" y="2890"/>
                    <a:pt x="888" y="2917"/>
                    <a:pt x="973" y="2933"/>
                  </a:cubicBezTo>
                  <a:cubicBezTo>
                    <a:pt x="1169" y="2980"/>
                    <a:pt x="1376" y="3007"/>
                    <a:pt x="1578" y="3012"/>
                  </a:cubicBezTo>
                  <a:cubicBezTo>
                    <a:pt x="1600" y="3013"/>
                    <a:pt x="1621" y="3013"/>
                    <a:pt x="1642" y="3013"/>
                  </a:cubicBezTo>
                  <a:cubicBezTo>
                    <a:pt x="1796" y="3013"/>
                    <a:pt x="1950" y="2996"/>
                    <a:pt x="2099" y="2954"/>
                  </a:cubicBezTo>
                  <a:cubicBezTo>
                    <a:pt x="2248" y="2911"/>
                    <a:pt x="2396" y="2853"/>
                    <a:pt x="2529" y="2773"/>
                  </a:cubicBezTo>
                  <a:lnTo>
                    <a:pt x="2529" y="2773"/>
                  </a:lnTo>
                  <a:cubicBezTo>
                    <a:pt x="2479" y="2775"/>
                    <a:pt x="2432" y="2775"/>
                    <a:pt x="2387" y="2775"/>
                  </a:cubicBezTo>
                  <a:cubicBezTo>
                    <a:pt x="2278" y="2775"/>
                    <a:pt x="2179" y="2772"/>
                    <a:pt x="2078" y="2768"/>
                  </a:cubicBezTo>
                  <a:cubicBezTo>
                    <a:pt x="1929" y="2757"/>
                    <a:pt x="1780" y="2763"/>
                    <a:pt x="1589" y="2752"/>
                  </a:cubicBezTo>
                  <a:cubicBezTo>
                    <a:pt x="1403" y="2747"/>
                    <a:pt x="1212" y="2720"/>
                    <a:pt x="1031" y="2678"/>
                  </a:cubicBezTo>
                  <a:cubicBezTo>
                    <a:pt x="952" y="2662"/>
                    <a:pt x="861" y="2640"/>
                    <a:pt x="766" y="2609"/>
                  </a:cubicBezTo>
                  <a:cubicBezTo>
                    <a:pt x="681" y="2582"/>
                    <a:pt x="601" y="2550"/>
                    <a:pt x="521" y="2508"/>
                  </a:cubicBezTo>
                  <a:cubicBezTo>
                    <a:pt x="468" y="2476"/>
                    <a:pt x="426" y="2433"/>
                    <a:pt x="394" y="2385"/>
                  </a:cubicBezTo>
                  <a:cubicBezTo>
                    <a:pt x="383" y="2364"/>
                    <a:pt x="373" y="2343"/>
                    <a:pt x="362" y="2316"/>
                  </a:cubicBezTo>
                  <a:cubicBezTo>
                    <a:pt x="351" y="2290"/>
                    <a:pt x="341" y="2258"/>
                    <a:pt x="335" y="2226"/>
                  </a:cubicBezTo>
                  <a:cubicBezTo>
                    <a:pt x="319" y="2141"/>
                    <a:pt x="314" y="2056"/>
                    <a:pt x="314" y="1971"/>
                  </a:cubicBezTo>
                  <a:cubicBezTo>
                    <a:pt x="303" y="1759"/>
                    <a:pt x="293" y="1509"/>
                    <a:pt x="288" y="1360"/>
                  </a:cubicBezTo>
                  <a:cubicBezTo>
                    <a:pt x="282" y="1132"/>
                    <a:pt x="277" y="1020"/>
                    <a:pt x="277" y="957"/>
                  </a:cubicBezTo>
                  <a:cubicBezTo>
                    <a:pt x="266" y="632"/>
                    <a:pt x="208" y="308"/>
                    <a:pt x="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6167950" y="1812450"/>
              <a:ext cx="73725" cy="46275"/>
            </a:xfrm>
            <a:custGeom>
              <a:avLst/>
              <a:gdLst/>
              <a:ahLst/>
              <a:cxnLst/>
              <a:rect l="l" t="t" r="r" b="b"/>
              <a:pathLst>
                <a:path w="2949" h="1851" extrusionOk="0">
                  <a:moveTo>
                    <a:pt x="0" y="1"/>
                  </a:moveTo>
                  <a:lnTo>
                    <a:pt x="0" y="1"/>
                  </a:lnTo>
                  <a:cubicBezTo>
                    <a:pt x="186" y="287"/>
                    <a:pt x="271" y="484"/>
                    <a:pt x="510" y="803"/>
                  </a:cubicBezTo>
                  <a:cubicBezTo>
                    <a:pt x="553" y="861"/>
                    <a:pt x="616" y="951"/>
                    <a:pt x="765" y="1132"/>
                  </a:cubicBezTo>
                  <a:cubicBezTo>
                    <a:pt x="866" y="1249"/>
                    <a:pt x="978" y="1360"/>
                    <a:pt x="1100" y="1461"/>
                  </a:cubicBezTo>
                  <a:cubicBezTo>
                    <a:pt x="1164" y="1515"/>
                    <a:pt x="1222" y="1557"/>
                    <a:pt x="1270" y="1589"/>
                  </a:cubicBezTo>
                  <a:lnTo>
                    <a:pt x="1344" y="1637"/>
                  </a:lnTo>
                  <a:lnTo>
                    <a:pt x="1408" y="1674"/>
                  </a:lnTo>
                  <a:cubicBezTo>
                    <a:pt x="1466" y="1706"/>
                    <a:pt x="1519" y="1732"/>
                    <a:pt x="1578" y="1754"/>
                  </a:cubicBezTo>
                  <a:cubicBezTo>
                    <a:pt x="1727" y="1817"/>
                    <a:pt x="1881" y="1849"/>
                    <a:pt x="2040" y="1849"/>
                  </a:cubicBezTo>
                  <a:cubicBezTo>
                    <a:pt x="2054" y="1850"/>
                    <a:pt x="2068" y="1851"/>
                    <a:pt x="2082" y="1851"/>
                  </a:cubicBezTo>
                  <a:cubicBezTo>
                    <a:pt x="2148" y="1851"/>
                    <a:pt x="2213" y="1841"/>
                    <a:pt x="2274" y="1828"/>
                  </a:cubicBezTo>
                  <a:cubicBezTo>
                    <a:pt x="2337" y="1812"/>
                    <a:pt x="2401" y="1791"/>
                    <a:pt x="2460" y="1759"/>
                  </a:cubicBezTo>
                  <a:cubicBezTo>
                    <a:pt x="2481" y="1748"/>
                    <a:pt x="2502" y="1738"/>
                    <a:pt x="2523" y="1722"/>
                  </a:cubicBezTo>
                  <a:cubicBezTo>
                    <a:pt x="2545" y="1706"/>
                    <a:pt x="2566" y="1695"/>
                    <a:pt x="2582" y="1685"/>
                  </a:cubicBezTo>
                  <a:cubicBezTo>
                    <a:pt x="2614" y="1658"/>
                    <a:pt x="2640" y="1637"/>
                    <a:pt x="2661" y="1615"/>
                  </a:cubicBezTo>
                  <a:cubicBezTo>
                    <a:pt x="2741" y="1546"/>
                    <a:pt x="2805" y="1467"/>
                    <a:pt x="2853" y="1376"/>
                  </a:cubicBezTo>
                  <a:cubicBezTo>
                    <a:pt x="2874" y="1334"/>
                    <a:pt x="2890" y="1291"/>
                    <a:pt x="2901" y="1249"/>
                  </a:cubicBezTo>
                  <a:cubicBezTo>
                    <a:pt x="2906" y="1228"/>
                    <a:pt x="2911" y="1206"/>
                    <a:pt x="2916" y="1180"/>
                  </a:cubicBezTo>
                  <a:lnTo>
                    <a:pt x="2927" y="1116"/>
                  </a:lnTo>
                  <a:cubicBezTo>
                    <a:pt x="2948" y="946"/>
                    <a:pt x="2885" y="776"/>
                    <a:pt x="2757" y="659"/>
                  </a:cubicBezTo>
                  <a:lnTo>
                    <a:pt x="2757" y="659"/>
                  </a:lnTo>
                  <a:cubicBezTo>
                    <a:pt x="2784" y="734"/>
                    <a:pt x="2794" y="808"/>
                    <a:pt x="2789" y="882"/>
                  </a:cubicBezTo>
                  <a:cubicBezTo>
                    <a:pt x="2789" y="898"/>
                    <a:pt x="2789" y="920"/>
                    <a:pt x="2784" y="936"/>
                  </a:cubicBezTo>
                  <a:cubicBezTo>
                    <a:pt x="2784" y="951"/>
                    <a:pt x="2778" y="967"/>
                    <a:pt x="2773" y="983"/>
                  </a:cubicBezTo>
                  <a:cubicBezTo>
                    <a:pt x="2762" y="1010"/>
                    <a:pt x="2752" y="1042"/>
                    <a:pt x="2741" y="1074"/>
                  </a:cubicBezTo>
                  <a:lnTo>
                    <a:pt x="2720" y="1116"/>
                  </a:lnTo>
                  <a:lnTo>
                    <a:pt x="2699" y="1159"/>
                  </a:lnTo>
                  <a:cubicBezTo>
                    <a:pt x="2683" y="1190"/>
                    <a:pt x="2661" y="1217"/>
                    <a:pt x="2646" y="1249"/>
                  </a:cubicBezTo>
                  <a:cubicBezTo>
                    <a:pt x="2598" y="1307"/>
                    <a:pt x="2550" y="1366"/>
                    <a:pt x="2492" y="1419"/>
                  </a:cubicBezTo>
                  <a:lnTo>
                    <a:pt x="2428" y="1467"/>
                  </a:lnTo>
                  <a:lnTo>
                    <a:pt x="2385" y="1493"/>
                  </a:lnTo>
                  <a:cubicBezTo>
                    <a:pt x="2369" y="1504"/>
                    <a:pt x="2353" y="1515"/>
                    <a:pt x="2337" y="1520"/>
                  </a:cubicBezTo>
                  <a:cubicBezTo>
                    <a:pt x="2247" y="1568"/>
                    <a:pt x="2141" y="1589"/>
                    <a:pt x="2035" y="1589"/>
                  </a:cubicBezTo>
                  <a:cubicBezTo>
                    <a:pt x="1912" y="1584"/>
                    <a:pt x="1790" y="1557"/>
                    <a:pt x="1673" y="1515"/>
                  </a:cubicBezTo>
                  <a:cubicBezTo>
                    <a:pt x="1626" y="1493"/>
                    <a:pt x="1578" y="1472"/>
                    <a:pt x="1530" y="1445"/>
                  </a:cubicBezTo>
                  <a:lnTo>
                    <a:pt x="1477" y="1414"/>
                  </a:lnTo>
                  <a:lnTo>
                    <a:pt x="1408" y="1371"/>
                  </a:lnTo>
                  <a:cubicBezTo>
                    <a:pt x="1355" y="1334"/>
                    <a:pt x="1307" y="1297"/>
                    <a:pt x="1259" y="1260"/>
                  </a:cubicBezTo>
                  <a:cubicBezTo>
                    <a:pt x="1153" y="1169"/>
                    <a:pt x="1052" y="1068"/>
                    <a:pt x="962" y="962"/>
                  </a:cubicBezTo>
                  <a:cubicBezTo>
                    <a:pt x="818" y="792"/>
                    <a:pt x="760" y="702"/>
                    <a:pt x="717" y="649"/>
                  </a:cubicBezTo>
                  <a:cubicBezTo>
                    <a:pt x="478" y="330"/>
                    <a:pt x="303" y="16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6016550" y="1861975"/>
              <a:ext cx="139725" cy="147250"/>
            </a:xfrm>
            <a:custGeom>
              <a:avLst/>
              <a:gdLst/>
              <a:ahLst/>
              <a:cxnLst/>
              <a:rect l="l" t="t" r="r" b="b"/>
              <a:pathLst>
                <a:path w="5589" h="5890" extrusionOk="0">
                  <a:moveTo>
                    <a:pt x="2006" y="5792"/>
                  </a:moveTo>
                  <a:lnTo>
                    <a:pt x="2006" y="5792"/>
                  </a:lnTo>
                  <a:cubicBezTo>
                    <a:pt x="2013" y="5815"/>
                    <a:pt x="2016" y="5823"/>
                    <a:pt x="2016" y="5823"/>
                  </a:cubicBezTo>
                  <a:cubicBezTo>
                    <a:pt x="2016" y="5823"/>
                    <a:pt x="2010" y="5805"/>
                    <a:pt x="2006" y="5792"/>
                  </a:cubicBezTo>
                  <a:close/>
                  <a:moveTo>
                    <a:pt x="5546" y="1"/>
                  </a:moveTo>
                  <a:cubicBezTo>
                    <a:pt x="5520" y="81"/>
                    <a:pt x="5498" y="155"/>
                    <a:pt x="5472" y="224"/>
                  </a:cubicBezTo>
                  <a:cubicBezTo>
                    <a:pt x="5451" y="298"/>
                    <a:pt x="5419" y="357"/>
                    <a:pt x="5392" y="426"/>
                  </a:cubicBezTo>
                  <a:cubicBezTo>
                    <a:pt x="5366" y="490"/>
                    <a:pt x="5328" y="559"/>
                    <a:pt x="5302" y="622"/>
                  </a:cubicBezTo>
                  <a:cubicBezTo>
                    <a:pt x="5286" y="660"/>
                    <a:pt x="5265" y="697"/>
                    <a:pt x="5249" y="734"/>
                  </a:cubicBezTo>
                  <a:cubicBezTo>
                    <a:pt x="5227" y="771"/>
                    <a:pt x="5206" y="814"/>
                    <a:pt x="5185" y="851"/>
                  </a:cubicBezTo>
                  <a:lnTo>
                    <a:pt x="5137" y="936"/>
                  </a:lnTo>
                  <a:cubicBezTo>
                    <a:pt x="5121" y="973"/>
                    <a:pt x="5095" y="1005"/>
                    <a:pt x="5073" y="1042"/>
                  </a:cubicBezTo>
                  <a:lnTo>
                    <a:pt x="4983" y="1170"/>
                  </a:lnTo>
                  <a:lnTo>
                    <a:pt x="4850" y="1329"/>
                  </a:lnTo>
                  <a:cubicBezTo>
                    <a:pt x="4803" y="1387"/>
                    <a:pt x="4749" y="1441"/>
                    <a:pt x="4696" y="1499"/>
                  </a:cubicBezTo>
                  <a:cubicBezTo>
                    <a:pt x="4457" y="1733"/>
                    <a:pt x="4186" y="1940"/>
                    <a:pt x="3899" y="2110"/>
                  </a:cubicBezTo>
                  <a:cubicBezTo>
                    <a:pt x="3591" y="2301"/>
                    <a:pt x="3267" y="2460"/>
                    <a:pt x="2927" y="2593"/>
                  </a:cubicBezTo>
                  <a:cubicBezTo>
                    <a:pt x="2598" y="2715"/>
                    <a:pt x="2269" y="2864"/>
                    <a:pt x="1955" y="3029"/>
                  </a:cubicBezTo>
                  <a:cubicBezTo>
                    <a:pt x="1812" y="3109"/>
                    <a:pt x="1674" y="3199"/>
                    <a:pt x="1541" y="3300"/>
                  </a:cubicBezTo>
                  <a:cubicBezTo>
                    <a:pt x="1424" y="3395"/>
                    <a:pt x="1318" y="3496"/>
                    <a:pt x="1222" y="3608"/>
                  </a:cubicBezTo>
                  <a:cubicBezTo>
                    <a:pt x="1079" y="3778"/>
                    <a:pt x="962" y="3969"/>
                    <a:pt x="882" y="4176"/>
                  </a:cubicBezTo>
                  <a:cubicBezTo>
                    <a:pt x="861" y="4235"/>
                    <a:pt x="845" y="4293"/>
                    <a:pt x="829" y="4357"/>
                  </a:cubicBezTo>
                  <a:cubicBezTo>
                    <a:pt x="824" y="4399"/>
                    <a:pt x="818" y="4421"/>
                    <a:pt x="818" y="4421"/>
                  </a:cubicBezTo>
                  <a:cubicBezTo>
                    <a:pt x="808" y="4463"/>
                    <a:pt x="803" y="4511"/>
                    <a:pt x="803" y="4553"/>
                  </a:cubicBezTo>
                  <a:cubicBezTo>
                    <a:pt x="803" y="4575"/>
                    <a:pt x="803" y="4601"/>
                    <a:pt x="797" y="4633"/>
                  </a:cubicBezTo>
                  <a:cubicBezTo>
                    <a:pt x="792" y="4665"/>
                    <a:pt x="792" y="4697"/>
                    <a:pt x="797" y="4729"/>
                  </a:cubicBezTo>
                  <a:cubicBezTo>
                    <a:pt x="803" y="4814"/>
                    <a:pt x="813" y="4893"/>
                    <a:pt x="840" y="4978"/>
                  </a:cubicBezTo>
                  <a:cubicBezTo>
                    <a:pt x="866" y="5085"/>
                    <a:pt x="914" y="5186"/>
                    <a:pt x="973" y="5281"/>
                  </a:cubicBezTo>
                  <a:cubicBezTo>
                    <a:pt x="1029" y="5381"/>
                    <a:pt x="1102" y="5469"/>
                    <a:pt x="1188" y="5545"/>
                  </a:cubicBezTo>
                  <a:lnTo>
                    <a:pt x="1188" y="5545"/>
                  </a:lnTo>
                  <a:cubicBezTo>
                    <a:pt x="1067" y="5491"/>
                    <a:pt x="956" y="5421"/>
                    <a:pt x="856" y="5334"/>
                  </a:cubicBezTo>
                  <a:cubicBezTo>
                    <a:pt x="787" y="5271"/>
                    <a:pt x="723" y="5207"/>
                    <a:pt x="670" y="5132"/>
                  </a:cubicBezTo>
                  <a:cubicBezTo>
                    <a:pt x="643" y="5095"/>
                    <a:pt x="617" y="5058"/>
                    <a:pt x="590" y="5021"/>
                  </a:cubicBezTo>
                  <a:cubicBezTo>
                    <a:pt x="569" y="4978"/>
                    <a:pt x="542" y="4936"/>
                    <a:pt x="526" y="4893"/>
                  </a:cubicBezTo>
                  <a:cubicBezTo>
                    <a:pt x="436" y="4713"/>
                    <a:pt x="372" y="4522"/>
                    <a:pt x="335" y="4325"/>
                  </a:cubicBezTo>
                  <a:cubicBezTo>
                    <a:pt x="314" y="4224"/>
                    <a:pt x="303" y="4128"/>
                    <a:pt x="293" y="4022"/>
                  </a:cubicBezTo>
                  <a:cubicBezTo>
                    <a:pt x="287" y="3974"/>
                    <a:pt x="282" y="3927"/>
                    <a:pt x="277" y="3873"/>
                  </a:cubicBezTo>
                  <a:cubicBezTo>
                    <a:pt x="277" y="3836"/>
                    <a:pt x="271" y="3799"/>
                    <a:pt x="271" y="3767"/>
                  </a:cubicBezTo>
                  <a:cubicBezTo>
                    <a:pt x="266" y="3688"/>
                    <a:pt x="261" y="3608"/>
                    <a:pt x="261" y="3539"/>
                  </a:cubicBezTo>
                  <a:cubicBezTo>
                    <a:pt x="255" y="3395"/>
                    <a:pt x="255" y="3279"/>
                    <a:pt x="261" y="3215"/>
                  </a:cubicBezTo>
                  <a:cubicBezTo>
                    <a:pt x="261" y="3061"/>
                    <a:pt x="282" y="2907"/>
                    <a:pt x="314" y="2753"/>
                  </a:cubicBezTo>
                  <a:cubicBezTo>
                    <a:pt x="324" y="2689"/>
                    <a:pt x="346" y="2625"/>
                    <a:pt x="378" y="2567"/>
                  </a:cubicBezTo>
                  <a:cubicBezTo>
                    <a:pt x="415" y="2498"/>
                    <a:pt x="463" y="2439"/>
                    <a:pt x="526" y="2397"/>
                  </a:cubicBezTo>
                  <a:lnTo>
                    <a:pt x="526" y="2397"/>
                  </a:lnTo>
                  <a:cubicBezTo>
                    <a:pt x="356" y="2423"/>
                    <a:pt x="213" y="2530"/>
                    <a:pt x="133" y="2678"/>
                  </a:cubicBezTo>
                  <a:cubicBezTo>
                    <a:pt x="48" y="2843"/>
                    <a:pt x="6" y="3024"/>
                    <a:pt x="0" y="3204"/>
                  </a:cubicBezTo>
                  <a:cubicBezTo>
                    <a:pt x="0" y="3279"/>
                    <a:pt x="0" y="3401"/>
                    <a:pt x="0" y="3544"/>
                  </a:cubicBezTo>
                  <a:cubicBezTo>
                    <a:pt x="0" y="3618"/>
                    <a:pt x="6" y="3698"/>
                    <a:pt x="11" y="3778"/>
                  </a:cubicBezTo>
                  <a:lnTo>
                    <a:pt x="22" y="3895"/>
                  </a:lnTo>
                  <a:cubicBezTo>
                    <a:pt x="22" y="3948"/>
                    <a:pt x="27" y="4001"/>
                    <a:pt x="32" y="4054"/>
                  </a:cubicBezTo>
                  <a:cubicBezTo>
                    <a:pt x="48" y="4160"/>
                    <a:pt x="59" y="4267"/>
                    <a:pt x="80" y="4373"/>
                  </a:cubicBezTo>
                  <a:cubicBezTo>
                    <a:pt x="123" y="4596"/>
                    <a:pt x="192" y="4808"/>
                    <a:pt x="287" y="5010"/>
                  </a:cubicBezTo>
                  <a:cubicBezTo>
                    <a:pt x="309" y="5058"/>
                    <a:pt x="340" y="5106"/>
                    <a:pt x="367" y="5154"/>
                  </a:cubicBezTo>
                  <a:cubicBezTo>
                    <a:pt x="394" y="5201"/>
                    <a:pt x="425" y="5249"/>
                    <a:pt x="463" y="5292"/>
                  </a:cubicBezTo>
                  <a:cubicBezTo>
                    <a:pt x="526" y="5377"/>
                    <a:pt x="601" y="5456"/>
                    <a:pt x="686" y="5526"/>
                  </a:cubicBezTo>
                  <a:cubicBezTo>
                    <a:pt x="829" y="5658"/>
                    <a:pt x="1004" y="5754"/>
                    <a:pt x="1185" y="5823"/>
                  </a:cubicBezTo>
                  <a:cubicBezTo>
                    <a:pt x="1313" y="5867"/>
                    <a:pt x="1445" y="5889"/>
                    <a:pt x="1578" y="5889"/>
                  </a:cubicBezTo>
                  <a:cubicBezTo>
                    <a:pt x="1605" y="5889"/>
                    <a:pt x="1631" y="5889"/>
                    <a:pt x="1658" y="5887"/>
                  </a:cubicBezTo>
                  <a:lnTo>
                    <a:pt x="1737" y="5876"/>
                  </a:lnTo>
                  <a:cubicBezTo>
                    <a:pt x="1764" y="5876"/>
                    <a:pt x="1791" y="5871"/>
                    <a:pt x="1817" y="5860"/>
                  </a:cubicBezTo>
                  <a:lnTo>
                    <a:pt x="1897" y="5844"/>
                  </a:lnTo>
                  <a:lnTo>
                    <a:pt x="1971" y="5812"/>
                  </a:lnTo>
                  <a:lnTo>
                    <a:pt x="2003" y="5802"/>
                  </a:lnTo>
                  <a:lnTo>
                    <a:pt x="2008" y="5802"/>
                  </a:lnTo>
                  <a:cubicBezTo>
                    <a:pt x="2004" y="5785"/>
                    <a:pt x="2002" y="5779"/>
                    <a:pt x="2002" y="5779"/>
                  </a:cubicBezTo>
                  <a:lnTo>
                    <a:pt x="2002" y="5779"/>
                  </a:lnTo>
                  <a:cubicBezTo>
                    <a:pt x="2002" y="5779"/>
                    <a:pt x="2004" y="5785"/>
                    <a:pt x="2006" y="5792"/>
                  </a:cubicBezTo>
                  <a:lnTo>
                    <a:pt x="2006" y="5792"/>
                  </a:lnTo>
                  <a:cubicBezTo>
                    <a:pt x="1996" y="5757"/>
                    <a:pt x="1974" y="5685"/>
                    <a:pt x="1934" y="5552"/>
                  </a:cubicBezTo>
                  <a:lnTo>
                    <a:pt x="1913" y="5552"/>
                  </a:lnTo>
                  <a:lnTo>
                    <a:pt x="1897" y="5554"/>
                  </a:lnTo>
                  <a:lnTo>
                    <a:pt x="1897" y="5554"/>
                  </a:lnTo>
                  <a:cubicBezTo>
                    <a:pt x="1895" y="5547"/>
                    <a:pt x="1893" y="5542"/>
                    <a:pt x="1893" y="5542"/>
                  </a:cubicBezTo>
                  <a:lnTo>
                    <a:pt x="1893" y="5542"/>
                  </a:lnTo>
                  <a:cubicBezTo>
                    <a:pt x="1893" y="5542"/>
                    <a:pt x="1894" y="5545"/>
                    <a:pt x="1897" y="5554"/>
                  </a:cubicBezTo>
                  <a:lnTo>
                    <a:pt x="1897" y="5554"/>
                  </a:lnTo>
                  <a:lnTo>
                    <a:pt x="1897" y="5554"/>
                  </a:lnTo>
                  <a:lnTo>
                    <a:pt x="1897" y="5554"/>
                  </a:lnTo>
                  <a:cubicBezTo>
                    <a:pt x="1899" y="5562"/>
                    <a:pt x="1903" y="5574"/>
                    <a:pt x="1904" y="5581"/>
                  </a:cubicBezTo>
                  <a:lnTo>
                    <a:pt x="1904" y="5581"/>
                  </a:lnTo>
                  <a:cubicBezTo>
                    <a:pt x="1901" y="5569"/>
                    <a:pt x="1898" y="5560"/>
                    <a:pt x="1897" y="5554"/>
                  </a:cubicBezTo>
                  <a:lnTo>
                    <a:pt x="1897" y="5554"/>
                  </a:lnTo>
                  <a:lnTo>
                    <a:pt x="1860" y="5557"/>
                  </a:lnTo>
                  <a:cubicBezTo>
                    <a:pt x="1828" y="5557"/>
                    <a:pt x="1791" y="5557"/>
                    <a:pt x="1759" y="5552"/>
                  </a:cubicBezTo>
                  <a:cubicBezTo>
                    <a:pt x="1631" y="5531"/>
                    <a:pt x="1509" y="5478"/>
                    <a:pt x="1408" y="5393"/>
                  </a:cubicBezTo>
                  <a:cubicBezTo>
                    <a:pt x="1323" y="5324"/>
                    <a:pt x="1249" y="5239"/>
                    <a:pt x="1196" y="5143"/>
                  </a:cubicBezTo>
                  <a:cubicBezTo>
                    <a:pt x="1089" y="4973"/>
                    <a:pt x="1036" y="4777"/>
                    <a:pt x="1058" y="4575"/>
                  </a:cubicBezTo>
                  <a:cubicBezTo>
                    <a:pt x="1058" y="4537"/>
                    <a:pt x="1063" y="4506"/>
                    <a:pt x="1073" y="4468"/>
                  </a:cubicBezTo>
                  <a:cubicBezTo>
                    <a:pt x="1073" y="4468"/>
                    <a:pt x="1073" y="4452"/>
                    <a:pt x="1084" y="4415"/>
                  </a:cubicBezTo>
                  <a:cubicBezTo>
                    <a:pt x="1095" y="4367"/>
                    <a:pt x="1111" y="4314"/>
                    <a:pt x="1127" y="4267"/>
                  </a:cubicBezTo>
                  <a:cubicBezTo>
                    <a:pt x="1196" y="4091"/>
                    <a:pt x="1291" y="3921"/>
                    <a:pt x="1419" y="3778"/>
                  </a:cubicBezTo>
                  <a:cubicBezTo>
                    <a:pt x="1504" y="3682"/>
                    <a:pt x="1599" y="3592"/>
                    <a:pt x="1700" y="3507"/>
                  </a:cubicBezTo>
                  <a:cubicBezTo>
                    <a:pt x="1822" y="3417"/>
                    <a:pt x="1950" y="3332"/>
                    <a:pt x="2083" y="3257"/>
                  </a:cubicBezTo>
                  <a:cubicBezTo>
                    <a:pt x="2386" y="3098"/>
                    <a:pt x="2704" y="2960"/>
                    <a:pt x="3028" y="2832"/>
                  </a:cubicBezTo>
                  <a:cubicBezTo>
                    <a:pt x="3714" y="2561"/>
                    <a:pt x="4404" y="2163"/>
                    <a:pt x="4882" y="1685"/>
                  </a:cubicBezTo>
                  <a:cubicBezTo>
                    <a:pt x="4941" y="1621"/>
                    <a:pt x="4999" y="1563"/>
                    <a:pt x="5047" y="1504"/>
                  </a:cubicBezTo>
                  <a:cubicBezTo>
                    <a:pt x="5073" y="1472"/>
                    <a:pt x="5100" y="1441"/>
                    <a:pt x="5127" y="1414"/>
                  </a:cubicBezTo>
                  <a:lnTo>
                    <a:pt x="5164" y="1366"/>
                  </a:lnTo>
                  <a:lnTo>
                    <a:pt x="5180" y="1345"/>
                  </a:lnTo>
                  <a:cubicBezTo>
                    <a:pt x="5185" y="1340"/>
                    <a:pt x="5185" y="1340"/>
                    <a:pt x="5190" y="1334"/>
                  </a:cubicBezTo>
                  <a:lnTo>
                    <a:pt x="5190" y="1329"/>
                  </a:lnTo>
                  <a:lnTo>
                    <a:pt x="5291" y="1186"/>
                  </a:lnTo>
                  <a:cubicBezTo>
                    <a:pt x="5318" y="1148"/>
                    <a:pt x="5339" y="1111"/>
                    <a:pt x="5366" y="1069"/>
                  </a:cubicBezTo>
                  <a:lnTo>
                    <a:pt x="5413" y="973"/>
                  </a:lnTo>
                  <a:cubicBezTo>
                    <a:pt x="5440" y="931"/>
                    <a:pt x="5461" y="888"/>
                    <a:pt x="5477" y="840"/>
                  </a:cubicBezTo>
                  <a:cubicBezTo>
                    <a:pt x="5493" y="792"/>
                    <a:pt x="5509" y="750"/>
                    <a:pt x="5525" y="713"/>
                  </a:cubicBezTo>
                  <a:cubicBezTo>
                    <a:pt x="5546" y="628"/>
                    <a:pt x="5562" y="548"/>
                    <a:pt x="5578" y="474"/>
                  </a:cubicBezTo>
                  <a:cubicBezTo>
                    <a:pt x="5589" y="394"/>
                    <a:pt x="5583" y="314"/>
                    <a:pt x="5583" y="240"/>
                  </a:cubicBezTo>
                  <a:cubicBezTo>
                    <a:pt x="5583" y="160"/>
                    <a:pt x="5562" y="86"/>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5992125" y="1945375"/>
              <a:ext cx="177575" cy="157425"/>
            </a:xfrm>
            <a:custGeom>
              <a:avLst/>
              <a:gdLst/>
              <a:ahLst/>
              <a:cxnLst/>
              <a:rect l="l" t="t" r="r" b="b"/>
              <a:pathLst>
                <a:path w="7103" h="6297" extrusionOk="0">
                  <a:moveTo>
                    <a:pt x="260" y="1"/>
                  </a:moveTo>
                  <a:lnTo>
                    <a:pt x="260" y="1"/>
                  </a:lnTo>
                  <a:cubicBezTo>
                    <a:pt x="170" y="139"/>
                    <a:pt x="122" y="293"/>
                    <a:pt x="112" y="452"/>
                  </a:cubicBezTo>
                  <a:cubicBezTo>
                    <a:pt x="101" y="638"/>
                    <a:pt x="133" y="819"/>
                    <a:pt x="212" y="984"/>
                  </a:cubicBezTo>
                  <a:cubicBezTo>
                    <a:pt x="271" y="1116"/>
                    <a:pt x="345" y="1239"/>
                    <a:pt x="430" y="1356"/>
                  </a:cubicBezTo>
                  <a:lnTo>
                    <a:pt x="452" y="1377"/>
                  </a:lnTo>
                  <a:cubicBezTo>
                    <a:pt x="462" y="1393"/>
                    <a:pt x="473" y="1409"/>
                    <a:pt x="483" y="1425"/>
                  </a:cubicBezTo>
                  <a:cubicBezTo>
                    <a:pt x="510" y="1451"/>
                    <a:pt x="537" y="1478"/>
                    <a:pt x="558" y="1504"/>
                  </a:cubicBezTo>
                  <a:cubicBezTo>
                    <a:pt x="611" y="1557"/>
                    <a:pt x="669" y="1611"/>
                    <a:pt x="722" y="1658"/>
                  </a:cubicBezTo>
                  <a:cubicBezTo>
                    <a:pt x="845" y="1759"/>
                    <a:pt x="972" y="1850"/>
                    <a:pt x="1105" y="1929"/>
                  </a:cubicBezTo>
                  <a:cubicBezTo>
                    <a:pt x="1381" y="2094"/>
                    <a:pt x="1673" y="2232"/>
                    <a:pt x="1976" y="2344"/>
                  </a:cubicBezTo>
                  <a:cubicBezTo>
                    <a:pt x="2279" y="2466"/>
                    <a:pt x="2598" y="2583"/>
                    <a:pt x="2927" y="2689"/>
                  </a:cubicBezTo>
                  <a:cubicBezTo>
                    <a:pt x="3586" y="2901"/>
                    <a:pt x="4266" y="3061"/>
                    <a:pt x="4951" y="3172"/>
                  </a:cubicBezTo>
                  <a:cubicBezTo>
                    <a:pt x="5291" y="3231"/>
                    <a:pt x="5620" y="3268"/>
                    <a:pt x="5923" y="3363"/>
                  </a:cubicBezTo>
                  <a:cubicBezTo>
                    <a:pt x="5992" y="3390"/>
                    <a:pt x="6066" y="3417"/>
                    <a:pt x="6135" y="3448"/>
                  </a:cubicBezTo>
                  <a:cubicBezTo>
                    <a:pt x="6204" y="3475"/>
                    <a:pt x="6268" y="3512"/>
                    <a:pt x="6332" y="3549"/>
                  </a:cubicBezTo>
                  <a:cubicBezTo>
                    <a:pt x="6454" y="3629"/>
                    <a:pt x="6560" y="3725"/>
                    <a:pt x="6645" y="3836"/>
                  </a:cubicBezTo>
                  <a:cubicBezTo>
                    <a:pt x="6725" y="3942"/>
                    <a:pt x="6783" y="4065"/>
                    <a:pt x="6815" y="4192"/>
                  </a:cubicBezTo>
                  <a:cubicBezTo>
                    <a:pt x="6837" y="4314"/>
                    <a:pt x="6831" y="4437"/>
                    <a:pt x="6794" y="4553"/>
                  </a:cubicBezTo>
                  <a:cubicBezTo>
                    <a:pt x="6720" y="4782"/>
                    <a:pt x="6544" y="4962"/>
                    <a:pt x="6364" y="5101"/>
                  </a:cubicBezTo>
                  <a:cubicBezTo>
                    <a:pt x="6199" y="5228"/>
                    <a:pt x="6019" y="5340"/>
                    <a:pt x="5833" y="5435"/>
                  </a:cubicBezTo>
                  <a:cubicBezTo>
                    <a:pt x="5668" y="5520"/>
                    <a:pt x="5519" y="5589"/>
                    <a:pt x="5392" y="5642"/>
                  </a:cubicBezTo>
                  <a:cubicBezTo>
                    <a:pt x="5270" y="5695"/>
                    <a:pt x="5169" y="5733"/>
                    <a:pt x="5100" y="5754"/>
                  </a:cubicBezTo>
                  <a:cubicBezTo>
                    <a:pt x="5036" y="5780"/>
                    <a:pt x="4999" y="5791"/>
                    <a:pt x="4999" y="5791"/>
                  </a:cubicBezTo>
                  <a:cubicBezTo>
                    <a:pt x="4999" y="5791"/>
                    <a:pt x="4961" y="5807"/>
                    <a:pt x="4892" y="5823"/>
                  </a:cubicBezTo>
                  <a:cubicBezTo>
                    <a:pt x="4823" y="5844"/>
                    <a:pt x="4722" y="5876"/>
                    <a:pt x="4595" y="5913"/>
                  </a:cubicBezTo>
                  <a:cubicBezTo>
                    <a:pt x="4462" y="5945"/>
                    <a:pt x="4303" y="5982"/>
                    <a:pt x="4117" y="6014"/>
                  </a:cubicBezTo>
                  <a:lnTo>
                    <a:pt x="4058" y="6025"/>
                  </a:lnTo>
                  <a:cubicBezTo>
                    <a:pt x="4058" y="6025"/>
                    <a:pt x="4058" y="6025"/>
                    <a:pt x="4042" y="6004"/>
                  </a:cubicBezTo>
                  <a:cubicBezTo>
                    <a:pt x="4027" y="5993"/>
                    <a:pt x="4016" y="5977"/>
                    <a:pt x="4005" y="5956"/>
                  </a:cubicBezTo>
                  <a:cubicBezTo>
                    <a:pt x="3963" y="5876"/>
                    <a:pt x="3947" y="5786"/>
                    <a:pt x="3952" y="5695"/>
                  </a:cubicBezTo>
                  <a:cubicBezTo>
                    <a:pt x="3963" y="5504"/>
                    <a:pt x="4090" y="5286"/>
                    <a:pt x="4308" y="5265"/>
                  </a:cubicBezTo>
                  <a:cubicBezTo>
                    <a:pt x="4347" y="5262"/>
                    <a:pt x="4385" y="5260"/>
                    <a:pt x="4424" y="5260"/>
                  </a:cubicBezTo>
                  <a:cubicBezTo>
                    <a:pt x="4513" y="5260"/>
                    <a:pt x="4602" y="5270"/>
                    <a:pt x="4691" y="5292"/>
                  </a:cubicBezTo>
                  <a:cubicBezTo>
                    <a:pt x="4845" y="5324"/>
                    <a:pt x="5004" y="5345"/>
                    <a:pt x="5163" y="5356"/>
                  </a:cubicBezTo>
                  <a:cubicBezTo>
                    <a:pt x="5173" y="5356"/>
                    <a:pt x="5183" y="5356"/>
                    <a:pt x="5193" y="5356"/>
                  </a:cubicBezTo>
                  <a:cubicBezTo>
                    <a:pt x="5278" y="5356"/>
                    <a:pt x="5364" y="5336"/>
                    <a:pt x="5445" y="5302"/>
                  </a:cubicBezTo>
                  <a:cubicBezTo>
                    <a:pt x="5540" y="5260"/>
                    <a:pt x="5620" y="5186"/>
                    <a:pt x="5679" y="5101"/>
                  </a:cubicBezTo>
                  <a:cubicBezTo>
                    <a:pt x="5737" y="5005"/>
                    <a:pt x="5764" y="4899"/>
                    <a:pt x="5753" y="4792"/>
                  </a:cubicBezTo>
                  <a:cubicBezTo>
                    <a:pt x="5748" y="4691"/>
                    <a:pt x="5721" y="4596"/>
                    <a:pt x="5679" y="4506"/>
                  </a:cubicBezTo>
                  <a:cubicBezTo>
                    <a:pt x="5594" y="4341"/>
                    <a:pt x="5477" y="4192"/>
                    <a:pt x="5333" y="4075"/>
                  </a:cubicBezTo>
                  <a:cubicBezTo>
                    <a:pt x="5296" y="4043"/>
                    <a:pt x="5259" y="4017"/>
                    <a:pt x="5222" y="3990"/>
                  </a:cubicBezTo>
                  <a:cubicBezTo>
                    <a:pt x="5185" y="3964"/>
                    <a:pt x="5147" y="3942"/>
                    <a:pt x="5110" y="3921"/>
                  </a:cubicBezTo>
                  <a:cubicBezTo>
                    <a:pt x="5036" y="3873"/>
                    <a:pt x="4961" y="3826"/>
                    <a:pt x="4887" y="3788"/>
                  </a:cubicBezTo>
                  <a:cubicBezTo>
                    <a:pt x="4574" y="3613"/>
                    <a:pt x="4239" y="3486"/>
                    <a:pt x="3888" y="3401"/>
                  </a:cubicBezTo>
                  <a:cubicBezTo>
                    <a:pt x="3543" y="3321"/>
                    <a:pt x="3198" y="3278"/>
                    <a:pt x="2842" y="3273"/>
                  </a:cubicBezTo>
                  <a:cubicBezTo>
                    <a:pt x="2502" y="3257"/>
                    <a:pt x="2167" y="3252"/>
                    <a:pt x="1854" y="3215"/>
                  </a:cubicBezTo>
                  <a:cubicBezTo>
                    <a:pt x="1700" y="3199"/>
                    <a:pt x="1551" y="3167"/>
                    <a:pt x="1397" y="3130"/>
                  </a:cubicBezTo>
                  <a:cubicBezTo>
                    <a:pt x="1328" y="3109"/>
                    <a:pt x="1259" y="3087"/>
                    <a:pt x="1190" y="3061"/>
                  </a:cubicBezTo>
                  <a:cubicBezTo>
                    <a:pt x="1153" y="3050"/>
                    <a:pt x="1121" y="3039"/>
                    <a:pt x="1089" y="3024"/>
                  </a:cubicBezTo>
                  <a:lnTo>
                    <a:pt x="1036" y="2997"/>
                  </a:lnTo>
                  <a:lnTo>
                    <a:pt x="1015" y="2986"/>
                  </a:lnTo>
                  <a:lnTo>
                    <a:pt x="1004" y="2981"/>
                  </a:lnTo>
                  <a:cubicBezTo>
                    <a:pt x="839" y="2907"/>
                    <a:pt x="685" y="2800"/>
                    <a:pt x="547" y="2678"/>
                  </a:cubicBezTo>
                  <a:cubicBezTo>
                    <a:pt x="436" y="2577"/>
                    <a:pt x="329" y="2460"/>
                    <a:pt x="239" y="2338"/>
                  </a:cubicBezTo>
                  <a:cubicBezTo>
                    <a:pt x="149" y="2221"/>
                    <a:pt x="74" y="2089"/>
                    <a:pt x="21" y="1950"/>
                  </a:cubicBezTo>
                  <a:lnTo>
                    <a:pt x="21" y="1950"/>
                  </a:lnTo>
                  <a:cubicBezTo>
                    <a:pt x="0" y="2110"/>
                    <a:pt x="16" y="2275"/>
                    <a:pt x="69" y="2423"/>
                  </a:cubicBezTo>
                  <a:cubicBezTo>
                    <a:pt x="133" y="2599"/>
                    <a:pt x="239" y="2747"/>
                    <a:pt x="372" y="2869"/>
                  </a:cubicBezTo>
                  <a:cubicBezTo>
                    <a:pt x="526" y="3013"/>
                    <a:pt x="701" y="3130"/>
                    <a:pt x="887" y="3220"/>
                  </a:cubicBezTo>
                  <a:lnTo>
                    <a:pt x="898" y="3225"/>
                  </a:lnTo>
                  <a:lnTo>
                    <a:pt x="930" y="3236"/>
                  </a:lnTo>
                  <a:lnTo>
                    <a:pt x="983" y="3263"/>
                  </a:lnTo>
                  <a:cubicBezTo>
                    <a:pt x="1020" y="3278"/>
                    <a:pt x="1057" y="3294"/>
                    <a:pt x="1094" y="3305"/>
                  </a:cubicBezTo>
                  <a:cubicBezTo>
                    <a:pt x="1174" y="3337"/>
                    <a:pt x="1254" y="3363"/>
                    <a:pt x="1333" y="3385"/>
                  </a:cubicBezTo>
                  <a:cubicBezTo>
                    <a:pt x="1493" y="3427"/>
                    <a:pt x="1657" y="3454"/>
                    <a:pt x="1822" y="3475"/>
                  </a:cubicBezTo>
                  <a:cubicBezTo>
                    <a:pt x="2157" y="3512"/>
                    <a:pt x="2497" y="3518"/>
                    <a:pt x="2831" y="3533"/>
                  </a:cubicBezTo>
                  <a:cubicBezTo>
                    <a:pt x="3166" y="3544"/>
                    <a:pt x="3501" y="3581"/>
                    <a:pt x="3825" y="3656"/>
                  </a:cubicBezTo>
                  <a:cubicBezTo>
                    <a:pt x="4154" y="3735"/>
                    <a:pt x="4462" y="3858"/>
                    <a:pt x="4754" y="4017"/>
                  </a:cubicBezTo>
                  <a:cubicBezTo>
                    <a:pt x="4829" y="4054"/>
                    <a:pt x="4898" y="4097"/>
                    <a:pt x="4967" y="4144"/>
                  </a:cubicBezTo>
                  <a:cubicBezTo>
                    <a:pt x="5004" y="4166"/>
                    <a:pt x="5036" y="4187"/>
                    <a:pt x="5073" y="4208"/>
                  </a:cubicBezTo>
                  <a:cubicBezTo>
                    <a:pt x="5227" y="4314"/>
                    <a:pt x="5355" y="4458"/>
                    <a:pt x="5440" y="4622"/>
                  </a:cubicBezTo>
                  <a:cubicBezTo>
                    <a:pt x="5471" y="4681"/>
                    <a:pt x="5487" y="4745"/>
                    <a:pt x="5493" y="4808"/>
                  </a:cubicBezTo>
                  <a:cubicBezTo>
                    <a:pt x="5498" y="4861"/>
                    <a:pt x="5482" y="4915"/>
                    <a:pt x="5455" y="4962"/>
                  </a:cubicBezTo>
                  <a:cubicBezTo>
                    <a:pt x="5424" y="5010"/>
                    <a:pt x="5386" y="5042"/>
                    <a:pt x="5333" y="5069"/>
                  </a:cubicBezTo>
                  <a:cubicBezTo>
                    <a:pt x="5280" y="5090"/>
                    <a:pt x="5222" y="5101"/>
                    <a:pt x="5163" y="5101"/>
                  </a:cubicBezTo>
                  <a:cubicBezTo>
                    <a:pt x="5020" y="5090"/>
                    <a:pt x="4876" y="5069"/>
                    <a:pt x="4733" y="5037"/>
                  </a:cubicBezTo>
                  <a:cubicBezTo>
                    <a:pt x="4627" y="5015"/>
                    <a:pt x="4518" y="5003"/>
                    <a:pt x="4410" y="5003"/>
                  </a:cubicBezTo>
                  <a:cubicBezTo>
                    <a:pt x="4361" y="5003"/>
                    <a:pt x="4313" y="5005"/>
                    <a:pt x="4266" y="5010"/>
                  </a:cubicBezTo>
                  <a:cubicBezTo>
                    <a:pt x="4223" y="5016"/>
                    <a:pt x="4181" y="5026"/>
                    <a:pt x="4138" y="5042"/>
                  </a:cubicBezTo>
                  <a:cubicBezTo>
                    <a:pt x="4101" y="5058"/>
                    <a:pt x="4058" y="5074"/>
                    <a:pt x="4021" y="5095"/>
                  </a:cubicBezTo>
                  <a:cubicBezTo>
                    <a:pt x="3989" y="5122"/>
                    <a:pt x="3952" y="5148"/>
                    <a:pt x="3920" y="5175"/>
                  </a:cubicBezTo>
                  <a:cubicBezTo>
                    <a:pt x="3894" y="5201"/>
                    <a:pt x="3867" y="5233"/>
                    <a:pt x="3841" y="5265"/>
                  </a:cubicBezTo>
                  <a:cubicBezTo>
                    <a:pt x="3750" y="5387"/>
                    <a:pt x="3703" y="5536"/>
                    <a:pt x="3692" y="5685"/>
                  </a:cubicBezTo>
                  <a:cubicBezTo>
                    <a:pt x="3681" y="5828"/>
                    <a:pt x="3713" y="5966"/>
                    <a:pt x="3782" y="6089"/>
                  </a:cubicBezTo>
                  <a:cubicBezTo>
                    <a:pt x="3798" y="6120"/>
                    <a:pt x="3814" y="6142"/>
                    <a:pt x="3835" y="6168"/>
                  </a:cubicBezTo>
                  <a:cubicBezTo>
                    <a:pt x="3862" y="6200"/>
                    <a:pt x="3894" y="6232"/>
                    <a:pt x="3931" y="6264"/>
                  </a:cubicBezTo>
                  <a:lnTo>
                    <a:pt x="3957" y="6285"/>
                  </a:lnTo>
                  <a:cubicBezTo>
                    <a:pt x="3962" y="6285"/>
                    <a:pt x="3967" y="6297"/>
                    <a:pt x="3971" y="6297"/>
                  </a:cubicBezTo>
                  <a:cubicBezTo>
                    <a:pt x="3972" y="6297"/>
                    <a:pt x="3973" y="6296"/>
                    <a:pt x="3973" y="6296"/>
                  </a:cubicBezTo>
                  <a:lnTo>
                    <a:pt x="3995" y="6296"/>
                  </a:lnTo>
                  <a:lnTo>
                    <a:pt x="4069" y="6285"/>
                  </a:lnTo>
                  <a:lnTo>
                    <a:pt x="4154" y="6269"/>
                  </a:lnTo>
                  <a:cubicBezTo>
                    <a:pt x="4351" y="6237"/>
                    <a:pt x="4515" y="6200"/>
                    <a:pt x="4653" y="6163"/>
                  </a:cubicBezTo>
                  <a:cubicBezTo>
                    <a:pt x="4791" y="6131"/>
                    <a:pt x="4898" y="6099"/>
                    <a:pt x="4967" y="6073"/>
                  </a:cubicBezTo>
                  <a:cubicBezTo>
                    <a:pt x="5036" y="6051"/>
                    <a:pt x="5073" y="6041"/>
                    <a:pt x="5073" y="6041"/>
                  </a:cubicBezTo>
                  <a:cubicBezTo>
                    <a:pt x="5073" y="6041"/>
                    <a:pt x="5116" y="6025"/>
                    <a:pt x="5185" y="5998"/>
                  </a:cubicBezTo>
                  <a:cubicBezTo>
                    <a:pt x="5254" y="5977"/>
                    <a:pt x="5360" y="5935"/>
                    <a:pt x="5487" y="5881"/>
                  </a:cubicBezTo>
                  <a:cubicBezTo>
                    <a:pt x="5615" y="5828"/>
                    <a:pt x="5774" y="5754"/>
                    <a:pt x="5955" y="5664"/>
                  </a:cubicBezTo>
                  <a:cubicBezTo>
                    <a:pt x="6151" y="5563"/>
                    <a:pt x="6348" y="5440"/>
                    <a:pt x="6529" y="5302"/>
                  </a:cubicBezTo>
                  <a:cubicBezTo>
                    <a:pt x="6635" y="5223"/>
                    <a:pt x="6730" y="5127"/>
                    <a:pt x="6821" y="5026"/>
                  </a:cubicBezTo>
                  <a:cubicBezTo>
                    <a:pt x="6916" y="4909"/>
                    <a:pt x="6991" y="4776"/>
                    <a:pt x="7038" y="4633"/>
                  </a:cubicBezTo>
                  <a:cubicBezTo>
                    <a:pt x="7092" y="4474"/>
                    <a:pt x="7102" y="4304"/>
                    <a:pt x="7070" y="4139"/>
                  </a:cubicBezTo>
                  <a:cubicBezTo>
                    <a:pt x="7033" y="3974"/>
                    <a:pt x="6959" y="3815"/>
                    <a:pt x="6853" y="3682"/>
                  </a:cubicBezTo>
                  <a:cubicBezTo>
                    <a:pt x="6746" y="3544"/>
                    <a:pt x="6619" y="3427"/>
                    <a:pt x="6475" y="3332"/>
                  </a:cubicBezTo>
                  <a:cubicBezTo>
                    <a:pt x="6401" y="3284"/>
                    <a:pt x="6321" y="3241"/>
                    <a:pt x="6242" y="3209"/>
                  </a:cubicBezTo>
                  <a:cubicBezTo>
                    <a:pt x="6162" y="3172"/>
                    <a:pt x="6082" y="3140"/>
                    <a:pt x="6003" y="3114"/>
                  </a:cubicBezTo>
                  <a:cubicBezTo>
                    <a:pt x="5668" y="3013"/>
                    <a:pt x="5323" y="2970"/>
                    <a:pt x="4993" y="2917"/>
                  </a:cubicBezTo>
                  <a:cubicBezTo>
                    <a:pt x="4319" y="2806"/>
                    <a:pt x="3655" y="2646"/>
                    <a:pt x="3007" y="2439"/>
                  </a:cubicBezTo>
                  <a:cubicBezTo>
                    <a:pt x="2683" y="2333"/>
                    <a:pt x="2374" y="2221"/>
                    <a:pt x="2072" y="2105"/>
                  </a:cubicBezTo>
                  <a:cubicBezTo>
                    <a:pt x="1785" y="1993"/>
                    <a:pt x="1503" y="1860"/>
                    <a:pt x="1238" y="1706"/>
                  </a:cubicBezTo>
                  <a:cubicBezTo>
                    <a:pt x="1116" y="1632"/>
                    <a:pt x="1004" y="1547"/>
                    <a:pt x="898" y="1456"/>
                  </a:cubicBezTo>
                  <a:cubicBezTo>
                    <a:pt x="845" y="1414"/>
                    <a:pt x="797" y="1371"/>
                    <a:pt x="749" y="1318"/>
                  </a:cubicBezTo>
                  <a:cubicBezTo>
                    <a:pt x="728" y="1297"/>
                    <a:pt x="707" y="1271"/>
                    <a:pt x="685" y="1249"/>
                  </a:cubicBezTo>
                  <a:cubicBezTo>
                    <a:pt x="675" y="1239"/>
                    <a:pt x="664" y="1223"/>
                    <a:pt x="653" y="1212"/>
                  </a:cubicBezTo>
                  <a:lnTo>
                    <a:pt x="637" y="1191"/>
                  </a:lnTo>
                  <a:cubicBezTo>
                    <a:pt x="606" y="1154"/>
                    <a:pt x="579" y="1111"/>
                    <a:pt x="552" y="1069"/>
                  </a:cubicBezTo>
                  <a:cubicBezTo>
                    <a:pt x="510" y="1005"/>
                    <a:pt x="478" y="941"/>
                    <a:pt x="446" y="877"/>
                  </a:cubicBezTo>
                  <a:cubicBezTo>
                    <a:pt x="382" y="734"/>
                    <a:pt x="335" y="591"/>
                    <a:pt x="297" y="437"/>
                  </a:cubicBezTo>
                  <a:cubicBezTo>
                    <a:pt x="260" y="293"/>
                    <a:pt x="250" y="150"/>
                    <a:pt x="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5949875" y="1980275"/>
              <a:ext cx="127650" cy="225425"/>
            </a:xfrm>
            <a:custGeom>
              <a:avLst/>
              <a:gdLst/>
              <a:ahLst/>
              <a:cxnLst/>
              <a:rect l="l" t="t" r="r" b="b"/>
              <a:pathLst>
                <a:path w="5106" h="9017" extrusionOk="0">
                  <a:moveTo>
                    <a:pt x="2204" y="0"/>
                  </a:moveTo>
                  <a:cubicBezTo>
                    <a:pt x="2133" y="0"/>
                    <a:pt x="2062" y="6"/>
                    <a:pt x="1993" y="18"/>
                  </a:cubicBezTo>
                  <a:cubicBezTo>
                    <a:pt x="1817" y="45"/>
                    <a:pt x="1648" y="103"/>
                    <a:pt x="1493" y="193"/>
                  </a:cubicBezTo>
                  <a:cubicBezTo>
                    <a:pt x="1313" y="294"/>
                    <a:pt x="1148" y="416"/>
                    <a:pt x="999" y="560"/>
                  </a:cubicBezTo>
                  <a:lnTo>
                    <a:pt x="968" y="586"/>
                  </a:lnTo>
                  <a:lnTo>
                    <a:pt x="925" y="629"/>
                  </a:lnTo>
                  <a:cubicBezTo>
                    <a:pt x="899" y="661"/>
                    <a:pt x="867" y="687"/>
                    <a:pt x="840" y="719"/>
                  </a:cubicBezTo>
                  <a:cubicBezTo>
                    <a:pt x="787" y="778"/>
                    <a:pt x="734" y="841"/>
                    <a:pt x="681" y="910"/>
                  </a:cubicBezTo>
                  <a:cubicBezTo>
                    <a:pt x="580" y="1043"/>
                    <a:pt x="489" y="1187"/>
                    <a:pt x="410" y="1335"/>
                  </a:cubicBezTo>
                  <a:cubicBezTo>
                    <a:pt x="240" y="1643"/>
                    <a:pt x="128" y="1973"/>
                    <a:pt x="65" y="2318"/>
                  </a:cubicBezTo>
                  <a:cubicBezTo>
                    <a:pt x="1" y="2679"/>
                    <a:pt x="6" y="3041"/>
                    <a:pt x="75" y="3396"/>
                  </a:cubicBezTo>
                  <a:cubicBezTo>
                    <a:pt x="144" y="3752"/>
                    <a:pt x="261" y="4092"/>
                    <a:pt x="426" y="4411"/>
                  </a:cubicBezTo>
                  <a:cubicBezTo>
                    <a:pt x="744" y="5017"/>
                    <a:pt x="1185" y="5548"/>
                    <a:pt x="1717" y="5973"/>
                  </a:cubicBezTo>
                  <a:cubicBezTo>
                    <a:pt x="1956" y="6159"/>
                    <a:pt x="2205" y="6334"/>
                    <a:pt x="2471" y="6488"/>
                  </a:cubicBezTo>
                  <a:lnTo>
                    <a:pt x="2657" y="6594"/>
                  </a:lnTo>
                  <a:lnTo>
                    <a:pt x="2832" y="6690"/>
                  </a:lnTo>
                  <a:cubicBezTo>
                    <a:pt x="2949" y="6748"/>
                    <a:pt x="3055" y="6812"/>
                    <a:pt x="3156" y="6871"/>
                  </a:cubicBezTo>
                  <a:cubicBezTo>
                    <a:pt x="3342" y="6977"/>
                    <a:pt x="3517" y="7099"/>
                    <a:pt x="3682" y="7232"/>
                  </a:cubicBezTo>
                  <a:cubicBezTo>
                    <a:pt x="3799" y="7333"/>
                    <a:pt x="3900" y="7450"/>
                    <a:pt x="3979" y="7582"/>
                  </a:cubicBezTo>
                  <a:cubicBezTo>
                    <a:pt x="4011" y="7625"/>
                    <a:pt x="4033" y="7678"/>
                    <a:pt x="4054" y="7726"/>
                  </a:cubicBezTo>
                  <a:cubicBezTo>
                    <a:pt x="4070" y="7768"/>
                    <a:pt x="4075" y="7811"/>
                    <a:pt x="4086" y="7837"/>
                  </a:cubicBezTo>
                  <a:lnTo>
                    <a:pt x="4102" y="7933"/>
                  </a:lnTo>
                  <a:cubicBezTo>
                    <a:pt x="4102" y="7944"/>
                    <a:pt x="4102" y="7954"/>
                    <a:pt x="4102" y="7965"/>
                  </a:cubicBezTo>
                  <a:cubicBezTo>
                    <a:pt x="4102" y="7988"/>
                    <a:pt x="4102" y="8022"/>
                    <a:pt x="4098" y="8078"/>
                  </a:cubicBezTo>
                  <a:lnTo>
                    <a:pt x="4098" y="8078"/>
                  </a:lnTo>
                  <a:cubicBezTo>
                    <a:pt x="3845" y="8291"/>
                    <a:pt x="3568" y="8478"/>
                    <a:pt x="3278" y="8639"/>
                  </a:cubicBezTo>
                  <a:lnTo>
                    <a:pt x="3098" y="8746"/>
                  </a:lnTo>
                  <a:lnTo>
                    <a:pt x="3092" y="8751"/>
                  </a:lnTo>
                  <a:lnTo>
                    <a:pt x="3082" y="8751"/>
                  </a:lnTo>
                  <a:cubicBezTo>
                    <a:pt x="3101" y="8872"/>
                    <a:pt x="3111" y="8941"/>
                    <a:pt x="3117" y="8977"/>
                  </a:cubicBezTo>
                  <a:lnTo>
                    <a:pt x="3117" y="8977"/>
                  </a:lnTo>
                  <a:cubicBezTo>
                    <a:pt x="3117" y="8980"/>
                    <a:pt x="3118" y="8984"/>
                    <a:pt x="3119" y="8990"/>
                  </a:cubicBezTo>
                  <a:lnTo>
                    <a:pt x="3119" y="8990"/>
                  </a:lnTo>
                  <a:lnTo>
                    <a:pt x="3119" y="8990"/>
                  </a:lnTo>
                  <a:cubicBezTo>
                    <a:pt x="3122" y="9006"/>
                    <a:pt x="3123" y="9012"/>
                    <a:pt x="3123" y="9012"/>
                  </a:cubicBezTo>
                  <a:cubicBezTo>
                    <a:pt x="3123" y="9012"/>
                    <a:pt x="3121" y="9001"/>
                    <a:pt x="3119" y="8990"/>
                  </a:cubicBezTo>
                  <a:lnTo>
                    <a:pt x="3119" y="8990"/>
                  </a:lnTo>
                  <a:lnTo>
                    <a:pt x="3146" y="8995"/>
                  </a:lnTo>
                  <a:lnTo>
                    <a:pt x="3199" y="9006"/>
                  </a:lnTo>
                  <a:cubicBezTo>
                    <a:pt x="3230" y="9011"/>
                    <a:pt x="3262" y="9011"/>
                    <a:pt x="3294" y="9017"/>
                  </a:cubicBezTo>
                  <a:lnTo>
                    <a:pt x="3374" y="9017"/>
                  </a:lnTo>
                  <a:cubicBezTo>
                    <a:pt x="3400" y="9017"/>
                    <a:pt x="3427" y="9017"/>
                    <a:pt x="3448" y="9006"/>
                  </a:cubicBezTo>
                  <a:cubicBezTo>
                    <a:pt x="3491" y="9001"/>
                    <a:pt x="3528" y="8995"/>
                    <a:pt x="3555" y="8990"/>
                  </a:cubicBezTo>
                  <a:cubicBezTo>
                    <a:pt x="3698" y="8953"/>
                    <a:pt x="3831" y="8889"/>
                    <a:pt x="3953" y="8799"/>
                  </a:cubicBezTo>
                  <a:cubicBezTo>
                    <a:pt x="4043" y="8730"/>
                    <a:pt x="4123" y="8650"/>
                    <a:pt x="4187" y="8554"/>
                  </a:cubicBezTo>
                  <a:cubicBezTo>
                    <a:pt x="4258" y="8458"/>
                    <a:pt x="4306" y="8347"/>
                    <a:pt x="4334" y="8232"/>
                  </a:cubicBezTo>
                  <a:lnTo>
                    <a:pt x="4334" y="8232"/>
                  </a:lnTo>
                  <a:cubicBezTo>
                    <a:pt x="4347" y="8221"/>
                    <a:pt x="4360" y="8210"/>
                    <a:pt x="4373" y="8199"/>
                  </a:cubicBezTo>
                  <a:cubicBezTo>
                    <a:pt x="4559" y="8023"/>
                    <a:pt x="4718" y="7827"/>
                    <a:pt x="4845" y="7609"/>
                  </a:cubicBezTo>
                  <a:cubicBezTo>
                    <a:pt x="4989" y="7359"/>
                    <a:pt x="5074" y="7083"/>
                    <a:pt x="5095" y="6801"/>
                  </a:cubicBezTo>
                  <a:cubicBezTo>
                    <a:pt x="5106" y="6647"/>
                    <a:pt x="5095" y="6493"/>
                    <a:pt x="5058" y="6345"/>
                  </a:cubicBezTo>
                  <a:cubicBezTo>
                    <a:pt x="5015" y="6196"/>
                    <a:pt x="4952" y="6052"/>
                    <a:pt x="4867" y="5920"/>
                  </a:cubicBezTo>
                  <a:cubicBezTo>
                    <a:pt x="4691" y="5659"/>
                    <a:pt x="4458" y="5447"/>
                    <a:pt x="4187" y="5288"/>
                  </a:cubicBezTo>
                  <a:cubicBezTo>
                    <a:pt x="3666" y="4969"/>
                    <a:pt x="3098" y="4767"/>
                    <a:pt x="2636" y="4448"/>
                  </a:cubicBezTo>
                  <a:cubicBezTo>
                    <a:pt x="2407" y="4305"/>
                    <a:pt x="2216" y="4114"/>
                    <a:pt x="2067" y="3890"/>
                  </a:cubicBezTo>
                  <a:cubicBezTo>
                    <a:pt x="1934" y="3678"/>
                    <a:pt x="1839" y="3439"/>
                    <a:pt x="1796" y="3195"/>
                  </a:cubicBezTo>
                  <a:cubicBezTo>
                    <a:pt x="1780" y="3131"/>
                    <a:pt x="1775" y="3072"/>
                    <a:pt x="1764" y="3014"/>
                  </a:cubicBezTo>
                  <a:cubicBezTo>
                    <a:pt x="1754" y="2956"/>
                    <a:pt x="1754" y="2892"/>
                    <a:pt x="1748" y="2833"/>
                  </a:cubicBezTo>
                  <a:cubicBezTo>
                    <a:pt x="1748" y="2791"/>
                    <a:pt x="1743" y="2748"/>
                    <a:pt x="1738" y="2711"/>
                  </a:cubicBezTo>
                  <a:cubicBezTo>
                    <a:pt x="1738" y="2669"/>
                    <a:pt x="1738" y="2616"/>
                    <a:pt x="1738" y="2578"/>
                  </a:cubicBezTo>
                  <a:lnTo>
                    <a:pt x="1738" y="2377"/>
                  </a:lnTo>
                  <a:cubicBezTo>
                    <a:pt x="1748" y="2180"/>
                    <a:pt x="1748" y="2031"/>
                    <a:pt x="1738" y="1882"/>
                  </a:cubicBezTo>
                  <a:cubicBezTo>
                    <a:pt x="1732" y="1734"/>
                    <a:pt x="1717" y="1585"/>
                    <a:pt x="1701" y="1415"/>
                  </a:cubicBezTo>
                  <a:cubicBezTo>
                    <a:pt x="1642" y="1558"/>
                    <a:pt x="1589" y="1702"/>
                    <a:pt x="1552" y="1856"/>
                  </a:cubicBezTo>
                  <a:cubicBezTo>
                    <a:pt x="1509" y="2021"/>
                    <a:pt x="1483" y="2191"/>
                    <a:pt x="1483" y="2361"/>
                  </a:cubicBezTo>
                  <a:cubicBezTo>
                    <a:pt x="1483" y="2408"/>
                    <a:pt x="1478" y="2483"/>
                    <a:pt x="1478" y="2568"/>
                  </a:cubicBezTo>
                  <a:lnTo>
                    <a:pt x="1478" y="2711"/>
                  </a:lnTo>
                  <a:cubicBezTo>
                    <a:pt x="1478" y="2764"/>
                    <a:pt x="1483" y="2801"/>
                    <a:pt x="1483" y="2844"/>
                  </a:cubicBezTo>
                  <a:cubicBezTo>
                    <a:pt x="1488" y="2908"/>
                    <a:pt x="1499" y="2971"/>
                    <a:pt x="1504" y="3035"/>
                  </a:cubicBezTo>
                  <a:cubicBezTo>
                    <a:pt x="1509" y="3104"/>
                    <a:pt x="1520" y="3168"/>
                    <a:pt x="1536" y="3237"/>
                  </a:cubicBezTo>
                  <a:cubicBezTo>
                    <a:pt x="1589" y="3519"/>
                    <a:pt x="1695" y="3784"/>
                    <a:pt x="1844" y="4029"/>
                  </a:cubicBezTo>
                  <a:cubicBezTo>
                    <a:pt x="1887" y="4087"/>
                    <a:pt x="1929" y="4151"/>
                    <a:pt x="1977" y="4209"/>
                  </a:cubicBezTo>
                  <a:cubicBezTo>
                    <a:pt x="2003" y="4236"/>
                    <a:pt x="2025" y="4268"/>
                    <a:pt x="2051" y="4294"/>
                  </a:cubicBezTo>
                  <a:lnTo>
                    <a:pt x="2131" y="4374"/>
                  </a:lnTo>
                  <a:cubicBezTo>
                    <a:pt x="2242" y="4480"/>
                    <a:pt x="2359" y="4576"/>
                    <a:pt x="2481" y="4661"/>
                  </a:cubicBezTo>
                  <a:cubicBezTo>
                    <a:pt x="2986" y="5001"/>
                    <a:pt x="3560" y="5203"/>
                    <a:pt x="4043" y="5505"/>
                  </a:cubicBezTo>
                  <a:cubicBezTo>
                    <a:pt x="4282" y="5643"/>
                    <a:pt x="4484" y="5829"/>
                    <a:pt x="4644" y="6052"/>
                  </a:cubicBezTo>
                  <a:cubicBezTo>
                    <a:pt x="4713" y="6164"/>
                    <a:pt x="4766" y="6281"/>
                    <a:pt x="4798" y="6408"/>
                  </a:cubicBezTo>
                  <a:cubicBezTo>
                    <a:pt x="4829" y="6531"/>
                    <a:pt x="4840" y="6653"/>
                    <a:pt x="4829" y="6780"/>
                  </a:cubicBezTo>
                  <a:cubicBezTo>
                    <a:pt x="4813" y="7025"/>
                    <a:pt x="4739" y="7264"/>
                    <a:pt x="4617" y="7476"/>
                  </a:cubicBezTo>
                  <a:cubicBezTo>
                    <a:pt x="4538" y="7608"/>
                    <a:pt x="4448" y="7731"/>
                    <a:pt x="4345" y="7843"/>
                  </a:cubicBezTo>
                  <a:lnTo>
                    <a:pt x="4345" y="7843"/>
                  </a:lnTo>
                  <a:cubicBezTo>
                    <a:pt x="4343" y="7826"/>
                    <a:pt x="4340" y="7807"/>
                    <a:pt x="4335" y="7784"/>
                  </a:cubicBezTo>
                  <a:cubicBezTo>
                    <a:pt x="4325" y="7742"/>
                    <a:pt x="4309" y="7694"/>
                    <a:pt x="4288" y="7635"/>
                  </a:cubicBezTo>
                  <a:cubicBezTo>
                    <a:pt x="4266" y="7572"/>
                    <a:pt x="4234" y="7508"/>
                    <a:pt x="4197" y="7450"/>
                  </a:cubicBezTo>
                  <a:cubicBezTo>
                    <a:pt x="4102" y="7295"/>
                    <a:pt x="3985" y="7157"/>
                    <a:pt x="3847" y="7035"/>
                  </a:cubicBezTo>
                  <a:cubicBezTo>
                    <a:pt x="3671" y="6892"/>
                    <a:pt x="3485" y="6759"/>
                    <a:pt x="3284" y="6647"/>
                  </a:cubicBezTo>
                  <a:cubicBezTo>
                    <a:pt x="3177" y="6584"/>
                    <a:pt x="3066" y="6520"/>
                    <a:pt x="2949" y="6456"/>
                  </a:cubicBezTo>
                  <a:lnTo>
                    <a:pt x="2779" y="6366"/>
                  </a:lnTo>
                  <a:lnTo>
                    <a:pt x="2598" y="6265"/>
                  </a:lnTo>
                  <a:cubicBezTo>
                    <a:pt x="2349" y="6116"/>
                    <a:pt x="2110" y="5952"/>
                    <a:pt x="1881" y="5771"/>
                  </a:cubicBezTo>
                  <a:cubicBezTo>
                    <a:pt x="1377" y="5367"/>
                    <a:pt x="962" y="4863"/>
                    <a:pt x="659" y="4294"/>
                  </a:cubicBezTo>
                  <a:cubicBezTo>
                    <a:pt x="357" y="3705"/>
                    <a:pt x="203" y="3014"/>
                    <a:pt x="325" y="2366"/>
                  </a:cubicBezTo>
                  <a:cubicBezTo>
                    <a:pt x="378" y="2047"/>
                    <a:pt x="484" y="1739"/>
                    <a:pt x="638" y="1458"/>
                  </a:cubicBezTo>
                  <a:cubicBezTo>
                    <a:pt x="713" y="1319"/>
                    <a:pt x="798" y="1192"/>
                    <a:pt x="893" y="1070"/>
                  </a:cubicBezTo>
                  <a:cubicBezTo>
                    <a:pt x="936" y="1006"/>
                    <a:pt x="983" y="948"/>
                    <a:pt x="1037" y="894"/>
                  </a:cubicBezTo>
                  <a:cubicBezTo>
                    <a:pt x="1058" y="868"/>
                    <a:pt x="1084" y="841"/>
                    <a:pt x="1111" y="815"/>
                  </a:cubicBezTo>
                  <a:lnTo>
                    <a:pt x="1148" y="778"/>
                  </a:lnTo>
                  <a:lnTo>
                    <a:pt x="1180" y="751"/>
                  </a:lnTo>
                  <a:cubicBezTo>
                    <a:pt x="1313" y="618"/>
                    <a:pt x="1462" y="507"/>
                    <a:pt x="1621" y="416"/>
                  </a:cubicBezTo>
                  <a:cubicBezTo>
                    <a:pt x="1786" y="321"/>
                    <a:pt x="1918" y="257"/>
                    <a:pt x="2046" y="199"/>
                  </a:cubicBezTo>
                  <a:cubicBezTo>
                    <a:pt x="2184" y="130"/>
                    <a:pt x="2322" y="71"/>
                    <a:pt x="2466" y="23"/>
                  </a:cubicBezTo>
                  <a:cubicBezTo>
                    <a:pt x="2378" y="9"/>
                    <a:pt x="2290" y="0"/>
                    <a:pt x="2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5886925" y="1890275"/>
              <a:ext cx="133625" cy="102300"/>
            </a:xfrm>
            <a:custGeom>
              <a:avLst/>
              <a:gdLst/>
              <a:ahLst/>
              <a:cxnLst/>
              <a:rect l="l" t="t" r="r" b="b"/>
              <a:pathLst>
                <a:path w="5345" h="4092" extrusionOk="0">
                  <a:moveTo>
                    <a:pt x="5270" y="0"/>
                  </a:moveTo>
                  <a:cubicBezTo>
                    <a:pt x="5249" y="85"/>
                    <a:pt x="5228" y="160"/>
                    <a:pt x="5212" y="229"/>
                  </a:cubicBezTo>
                  <a:cubicBezTo>
                    <a:pt x="5201" y="266"/>
                    <a:pt x="5196" y="303"/>
                    <a:pt x="5180" y="335"/>
                  </a:cubicBezTo>
                  <a:cubicBezTo>
                    <a:pt x="5175" y="372"/>
                    <a:pt x="5164" y="409"/>
                    <a:pt x="5154" y="441"/>
                  </a:cubicBezTo>
                  <a:cubicBezTo>
                    <a:pt x="5143" y="479"/>
                    <a:pt x="5138" y="516"/>
                    <a:pt x="5127" y="548"/>
                  </a:cubicBezTo>
                  <a:lnTo>
                    <a:pt x="5100" y="664"/>
                  </a:lnTo>
                  <a:cubicBezTo>
                    <a:pt x="5079" y="739"/>
                    <a:pt x="5063" y="824"/>
                    <a:pt x="5037" y="914"/>
                  </a:cubicBezTo>
                  <a:cubicBezTo>
                    <a:pt x="5026" y="962"/>
                    <a:pt x="5010" y="1031"/>
                    <a:pt x="4984" y="1121"/>
                  </a:cubicBezTo>
                  <a:cubicBezTo>
                    <a:pt x="4968" y="1164"/>
                    <a:pt x="4952" y="1217"/>
                    <a:pt x="4930" y="1270"/>
                  </a:cubicBezTo>
                  <a:cubicBezTo>
                    <a:pt x="4920" y="1302"/>
                    <a:pt x="4909" y="1328"/>
                    <a:pt x="4899" y="1360"/>
                  </a:cubicBezTo>
                  <a:cubicBezTo>
                    <a:pt x="4888" y="1392"/>
                    <a:pt x="4872" y="1424"/>
                    <a:pt x="4856" y="1456"/>
                  </a:cubicBezTo>
                  <a:lnTo>
                    <a:pt x="4798" y="1594"/>
                  </a:lnTo>
                  <a:cubicBezTo>
                    <a:pt x="4776" y="1642"/>
                    <a:pt x="4750" y="1690"/>
                    <a:pt x="4729" y="1737"/>
                  </a:cubicBezTo>
                  <a:cubicBezTo>
                    <a:pt x="4702" y="1791"/>
                    <a:pt x="4681" y="1838"/>
                    <a:pt x="4649" y="1886"/>
                  </a:cubicBezTo>
                  <a:lnTo>
                    <a:pt x="4559" y="2035"/>
                  </a:lnTo>
                  <a:cubicBezTo>
                    <a:pt x="4527" y="2088"/>
                    <a:pt x="4490" y="2136"/>
                    <a:pt x="4458" y="2184"/>
                  </a:cubicBezTo>
                  <a:cubicBezTo>
                    <a:pt x="4426" y="2232"/>
                    <a:pt x="4394" y="2285"/>
                    <a:pt x="4357" y="2327"/>
                  </a:cubicBezTo>
                  <a:lnTo>
                    <a:pt x="4245" y="2460"/>
                  </a:lnTo>
                  <a:cubicBezTo>
                    <a:pt x="4229" y="2486"/>
                    <a:pt x="4208" y="2508"/>
                    <a:pt x="4192" y="2529"/>
                  </a:cubicBezTo>
                  <a:lnTo>
                    <a:pt x="4134" y="2587"/>
                  </a:lnTo>
                  <a:cubicBezTo>
                    <a:pt x="4065" y="2667"/>
                    <a:pt x="3996" y="2736"/>
                    <a:pt x="3921" y="2805"/>
                  </a:cubicBezTo>
                  <a:cubicBezTo>
                    <a:pt x="3857" y="2864"/>
                    <a:pt x="3794" y="2922"/>
                    <a:pt x="3730" y="2975"/>
                  </a:cubicBezTo>
                  <a:lnTo>
                    <a:pt x="3597" y="3076"/>
                  </a:lnTo>
                  <a:cubicBezTo>
                    <a:pt x="3581" y="3087"/>
                    <a:pt x="3565" y="3103"/>
                    <a:pt x="3544" y="3113"/>
                  </a:cubicBezTo>
                  <a:lnTo>
                    <a:pt x="3486" y="3150"/>
                  </a:lnTo>
                  <a:cubicBezTo>
                    <a:pt x="3448" y="3177"/>
                    <a:pt x="3395" y="3220"/>
                    <a:pt x="3326" y="3257"/>
                  </a:cubicBezTo>
                  <a:cubicBezTo>
                    <a:pt x="3252" y="3299"/>
                    <a:pt x="3167" y="3347"/>
                    <a:pt x="3071" y="3395"/>
                  </a:cubicBezTo>
                  <a:cubicBezTo>
                    <a:pt x="2976" y="3443"/>
                    <a:pt x="2869" y="3496"/>
                    <a:pt x="2752" y="3533"/>
                  </a:cubicBezTo>
                  <a:cubicBezTo>
                    <a:pt x="2508" y="3623"/>
                    <a:pt x="2264" y="3692"/>
                    <a:pt x="2009" y="3735"/>
                  </a:cubicBezTo>
                  <a:cubicBezTo>
                    <a:pt x="1791" y="3777"/>
                    <a:pt x="1573" y="3804"/>
                    <a:pt x="1350" y="3815"/>
                  </a:cubicBezTo>
                  <a:cubicBezTo>
                    <a:pt x="1127" y="3830"/>
                    <a:pt x="1021" y="3830"/>
                    <a:pt x="952" y="3836"/>
                  </a:cubicBezTo>
                  <a:cubicBezTo>
                    <a:pt x="633" y="3836"/>
                    <a:pt x="314" y="3873"/>
                    <a:pt x="1" y="3942"/>
                  </a:cubicBezTo>
                  <a:cubicBezTo>
                    <a:pt x="294" y="4043"/>
                    <a:pt x="601" y="4091"/>
                    <a:pt x="913" y="4091"/>
                  </a:cubicBezTo>
                  <a:cubicBezTo>
                    <a:pt x="929" y="4091"/>
                    <a:pt x="946" y="4091"/>
                    <a:pt x="962" y="4091"/>
                  </a:cubicBezTo>
                  <a:cubicBezTo>
                    <a:pt x="1026" y="4091"/>
                    <a:pt x="1138" y="4091"/>
                    <a:pt x="1371" y="4075"/>
                  </a:cubicBezTo>
                  <a:cubicBezTo>
                    <a:pt x="1600" y="4059"/>
                    <a:pt x="1828" y="4032"/>
                    <a:pt x="2057" y="3990"/>
                  </a:cubicBezTo>
                  <a:cubicBezTo>
                    <a:pt x="2328" y="3942"/>
                    <a:pt x="2588" y="3868"/>
                    <a:pt x="2848" y="3777"/>
                  </a:cubicBezTo>
                  <a:cubicBezTo>
                    <a:pt x="2970" y="3730"/>
                    <a:pt x="3082" y="3671"/>
                    <a:pt x="3188" y="3623"/>
                  </a:cubicBezTo>
                  <a:cubicBezTo>
                    <a:pt x="3294" y="3581"/>
                    <a:pt x="3385" y="3517"/>
                    <a:pt x="3459" y="3475"/>
                  </a:cubicBezTo>
                  <a:cubicBezTo>
                    <a:pt x="3539" y="3437"/>
                    <a:pt x="3592" y="3390"/>
                    <a:pt x="3634" y="3363"/>
                  </a:cubicBezTo>
                  <a:lnTo>
                    <a:pt x="3703" y="3320"/>
                  </a:lnTo>
                  <a:cubicBezTo>
                    <a:pt x="3719" y="3310"/>
                    <a:pt x="3735" y="3294"/>
                    <a:pt x="3756" y="3283"/>
                  </a:cubicBezTo>
                  <a:lnTo>
                    <a:pt x="3895" y="3172"/>
                  </a:lnTo>
                  <a:cubicBezTo>
                    <a:pt x="3964" y="3119"/>
                    <a:pt x="4027" y="3060"/>
                    <a:pt x="4091" y="3002"/>
                  </a:cubicBezTo>
                  <a:cubicBezTo>
                    <a:pt x="4171" y="2933"/>
                    <a:pt x="4245" y="2853"/>
                    <a:pt x="4325" y="2768"/>
                  </a:cubicBezTo>
                  <a:lnTo>
                    <a:pt x="4383" y="2699"/>
                  </a:lnTo>
                  <a:lnTo>
                    <a:pt x="4442" y="2630"/>
                  </a:lnTo>
                  <a:lnTo>
                    <a:pt x="4559" y="2486"/>
                  </a:lnTo>
                  <a:cubicBezTo>
                    <a:pt x="4596" y="2439"/>
                    <a:pt x="4633" y="2386"/>
                    <a:pt x="4670" y="2332"/>
                  </a:cubicBezTo>
                  <a:cubicBezTo>
                    <a:pt x="4707" y="2285"/>
                    <a:pt x="4745" y="2232"/>
                    <a:pt x="4776" y="2178"/>
                  </a:cubicBezTo>
                  <a:lnTo>
                    <a:pt x="4872" y="2019"/>
                  </a:lnTo>
                  <a:cubicBezTo>
                    <a:pt x="4904" y="1966"/>
                    <a:pt x="4930" y="1907"/>
                    <a:pt x="4957" y="1860"/>
                  </a:cubicBezTo>
                  <a:cubicBezTo>
                    <a:pt x="4984" y="1807"/>
                    <a:pt x="5010" y="1753"/>
                    <a:pt x="5031" y="1706"/>
                  </a:cubicBezTo>
                  <a:cubicBezTo>
                    <a:pt x="5058" y="1652"/>
                    <a:pt x="5074" y="1605"/>
                    <a:pt x="5095" y="1557"/>
                  </a:cubicBezTo>
                  <a:cubicBezTo>
                    <a:pt x="5111" y="1520"/>
                    <a:pt x="5127" y="1488"/>
                    <a:pt x="5138" y="1456"/>
                  </a:cubicBezTo>
                  <a:cubicBezTo>
                    <a:pt x="5154" y="1419"/>
                    <a:pt x="5164" y="1387"/>
                    <a:pt x="5175" y="1360"/>
                  </a:cubicBezTo>
                  <a:lnTo>
                    <a:pt x="5228" y="1196"/>
                  </a:lnTo>
                  <a:cubicBezTo>
                    <a:pt x="5254" y="1100"/>
                    <a:pt x="5270" y="1026"/>
                    <a:pt x="5286" y="978"/>
                  </a:cubicBezTo>
                  <a:cubicBezTo>
                    <a:pt x="5308" y="888"/>
                    <a:pt x="5324" y="797"/>
                    <a:pt x="5334" y="702"/>
                  </a:cubicBezTo>
                  <a:cubicBezTo>
                    <a:pt x="5339" y="659"/>
                    <a:pt x="5339" y="617"/>
                    <a:pt x="5345" y="579"/>
                  </a:cubicBezTo>
                  <a:cubicBezTo>
                    <a:pt x="5345" y="537"/>
                    <a:pt x="5345" y="500"/>
                    <a:pt x="5345" y="463"/>
                  </a:cubicBezTo>
                  <a:cubicBezTo>
                    <a:pt x="5345" y="425"/>
                    <a:pt x="5339" y="388"/>
                    <a:pt x="5334" y="351"/>
                  </a:cubicBezTo>
                  <a:cubicBezTo>
                    <a:pt x="5334" y="309"/>
                    <a:pt x="5329" y="271"/>
                    <a:pt x="5318" y="234"/>
                  </a:cubicBezTo>
                  <a:cubicBezTo>
                    <a:pt x="5308" y="160"/>
                    <a:pt x="5286" y="80"/>
                    <a:pt x="5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5724250" y="1985700"/>
              <a:ext cx="198175" cy="168750"/>
            </a:xfrm>
            <a:custGeom>
              <a:avLst/>
              <a:gdLst/>
              <a:ahLst/>
              <a:cxnLst/>
              <a:rect l="l" t="t" r="r" b="b"/>
              <a:pathLst>
                <a:path w="7927" h="6750" extrusionOk="0">
                  <a:moveTo>
                    <a:pt x="3678" y="1"/>
                  </a:moveTo>
                  <a:cubicBezTo>
                    <a:pt x="3343" y="1"/>
                    <a:pt x="3010" y="46"/>
                    <a:pt x="2683" y="141"/>
                  </a:cubicBezTo>
                  <a:cubicBezTo>
                    <a:pt x="2264" y="263"/>
                    <a:pt x="1865" y="470"/>
                    <a:pt x="1520" y="741"/>
                  </a:cubicBezTo>
                  <a:cubicBezTo>
                    <a:pt x="1164" y="1023"/>
                    <a:pt x="861" y="1368"/>
                    <a:pt x="633" y="1756"/>
                  </a:cubicBezTo>
                  <a:cubicBezTo>
                    <a:pt x="511" y="1952"/>
                    <a:pt x="410" y="2154"/>
                    <a:pt x="325" y="2361"/>
                  </a:cubicBezTo>
                  <a:cubicBezTo>
                    <a:pt x="287" y="2468"/>
                    <a:pt x="245" y="2574"/>
                    <a:pt x="213" y="2680"/>
                  </a:cubicBezTo>
                  <a:cubicBezTo>
                    <a:pt x="181" y="2792"/>
                    <a:pt x="144" y="2898"/>
                    <a:pt x="128" y="3009"/>
                  </a:cubicBezTo>
                  <a:cubicBezTo>
                    <a:pt x="27" y="3440"/>
                    <a:pt x="1" y="3886"/>
                    <a:pt x="48" y="4327"/>
                  </a:cubicBezTo>
                  <a:cubicBezTo>
                    <a:pt x="70" y="4539"/>
                    <a:pt x="112" y="4752"/>
                    <a:pt x="181" y="4959"/>
                  </a:cubicBezTo>
                  <a:cubicBezTo>
                    <a:pt x="245" y="5161"/>
                    <a:pt x="351" y="5352"/>
                    <a:pt x="479" y="5522"/>
                  </a:cubicBezTo>
                  <a:cubicBezTo>
                    <a:pt x="734" y="5830"/>
                    <a:pt x="1063" y="6069"/>
                    <a:pt x="1435" y="6218"/>
                  </a:cubicBezTo>
                  <a:cubicBezTo>
                    <a:pt x="1748" y="6345"/>
                    <a:pt x="2078" y="6446"/>
                    <a:pt x="2412" y="6510"/>
                  </a:cubicBezTo>
                  <a:cubicBezTo>
                    <a:pt x="2896" y="6616"/>
                    <a:pt x="3384" y="6691"/>
                    <a:pt x="3878" y="6733"/>
                  </a:cubicBezTo>
                  <a:cubicBezTo>
                    <a:pt x="4054" y="6744"/>
                    <a:pt x="4197" y="6749"/>
                    <a:pt x="4293" y="6749"/>
                  </a:cubicBezTo>
                  <a:lnTo>
                    <a:pt x="4580" y="6749"/>
                  </a:lnTo>
                  <a:cubicBezTo>
                    <a:pt x="4675" y="6744"/>
                    <a:pt x="4819" y="6739"/>
                    <a:pt x="4994" y="6717"/>
                  </a:cubicBezTo>
                  <a:cubicBezTo>
                    <a:pt x="5499" y="6664"/>
                    <a:pt x="5987" y="6510"/>
                    <a:pt x="6433" y="6271"/>
                  </a:cubicBezTo>
                  <a:cubicBezTo>
                    <a:pt x="6742" y="6106"/>
                    <a:pt x="7018" y="5894"/>
                    <a:pt x="7252" y="5639"/>
                  </a:cubicBezTo>
                  <a:cubicBezTo>
                    <a:pt x="7522" y="5352"/>
                    <a:pt x="7724" y="5001"/>
                    <a:pt x="7836" y="4624"/>
                  </a:cubicBezTo>
                  <a:cubicBezTo>
                    <a:pt x="7862" y="4523"/>
                    <a:pt x="7884" y="4417"/>
                    <a:pt x="7900" y="4316"/>
                  </a:cubicBezTo>
                  <a:cubicBezTo>
                    <a:pt x="7910" y="4263"/>
                    <a:pt x="7916" y="4210"/>
                    <a:pt x="7921" y="4157"/>
                  </a:cubicBezTo>
                  <a:lnTo>
                    <a:pt x="7926" y="4077"/>
                  </a:lnTo>
                  <a:lnTo>
                    <a:pt x="7926" y="4040"/>
                  </a:lnTo>
                  <a:lnTo>
                    <a:pt x="7926" y="4008"/>
                  </a:lnTo>
                  <a:lnTo>
                    <a:pt x="7926" y="3971"/>
                  </a:lnTo>
                  <a:lnTo>
                    <a:pt x="7926" y="3822"/>
                  </a:lnTo>
                  <a:lnTo>
                    <a:pt x="7916" y="3679"/>
                  </a:lnTo>
                  <a:cubicBezTo>
                    <a:pt x="7910" y="3588"/>
                    <a:pt x="7905" y="3493"/>
                    <a:pt x="7894" y="3397"/>
                  </a:cubicBezTo>
                  <a:cubicBezTo>
                    <a:pt x="7894" y="3395"/>
                    <a:pt x="7894" y="3393"/>
                    <a:pt x="7894" y="3393"/>
                  </a:cubicBezTo>
                  <a:cubicBezTo>
                    <a:pt x="7893" y="3393"/>
                    <a:pt x="7892" y="3395"/>
                    <a:pt x="7889" y="3397"/>
                  </a:cubicBezTo>
                  <a:lnTo>
                    <a:pt x="7884" y="3403"/>
                  </a:lnTo>
                  <a:lnTo>
                    <a:pt x="7873" y="3418"/>
                  </a:lnTo>
                  <a:lnTo>
                    <a:pt x="7846" y="3440"/>
                  </a:lnTo>
                  <a:lnTo>
                    <a:pt x="7799" y="3493"/>
                  </a:lnTo>
                  <a:lnTo>
                    <a:pt x="7703" y="3599"/>
                  </a:lnTo>
                  <a:cubicBezTo>
                    <a:pt x="7634" y="3668"/>
                    <a:pt x="7576" y="3737"/>
                    <a:pt x="7496" y="3822"/>
                  </a:cubicBezTo>
                  <a:lnTo>
                    <a:pt x="7384" y="3939"/>
                  </a:lnTo>
                  <a:cubicBezTo>
                    <a:pt x="7347" y="3976"/>
                    <a:pt x="7310" y="4013"/>
                    <a:pt x="7273" y="4045"/>
                  </a:cubicBezTo>
                  <a:lnTo>
                    <a:pt x="7156" y="4152"/>
                  </a:lnTo>
                  <a:lnTo>
                    <a:pt x="7034" y="4247"/>
                  </a:lnTo>
                  <a:cubicBezTo>
                    <a:pt x="6959" y="4316"/>
                    <a:pt x="6869" y="4375"/>
                    <a:pt x="6784" y="4438"/>
                  </a:cubicBezTo>
                  <a:cubicBezTo>
                    <a:pt x="6699" y="4497"/>
                    <a:pt x="6609" y="4550"/>
                    <a:pt x="6518" y="4603"/>
                  </a:cubicBezTo>
                  <a:cubicBezTo>
                    <a:pt x="6428" y="4656"/>
                    <a:pt x="6338" y="4709"/>
                    <a:pt x="6237" y="4752"/>
                  </a:cubicBezTo>
                  <a:lnTo>
                    <a:pt x="6094" y="4821"/>
                  </a:lnTo>
                  <a:lnTo>
                    <a:pt x="5950" y="4874"/>
                  </a:lnTo>
                  <a:lnTo>
                    <a:pt x="5876" y="4906"/>
                  </a:lnTo>
                  <a:cubicBezTo>
                    <a:pt x="5849" y="4916"/>
                    <a:pt x="5823" y="4922"/>
                    <a:pt x="5801" y="4932"/>
                  </a:cubicBezTo>
                  <a:lnTo>
                    <a:pt x="5647" y="4980"/>
                  </a:lnTo>
                  <a:cubicBezTo>
                    <a:pt x="5599" y="4991"/>
                    <a:pt x="5546" y="5001"/>
                    <a:pt x="5493" y="5017"/>
                  </a:cubicBezTo>
                  <a:cubicBezTo>
                    <a:pt x="5445" y="5028"/>
                    <a:pt x="5392" y="5039"/>
                    <a:pt x="5339" y="5049"/>
                  </a:cubicBezTo>
                  <a:cubicBezTo>
                    <a:pt x="5159" y="5084"/>
                    <a:pt x="4975" y="5102"/>
                    <a:pt x="4791" y="5102"/>
                  </a:cubicBezTo>
                  <a:cubicBezTo>
                    <a:pt x="4558" y="5102"/>
                    <a:pt x="4325" y="5074"/>
                    <a:pt x="4096" y="5017"/>
                  </a:cubicBezTo>
                  <a:cubicBezTo>
                    <a:pt x="3708" y="4911"/>
                    <a:pt x="3347" y="4715"/>
                    <a:pt x="3050" y="4438"/>
                  </a:cubicBezTo>
                  <a:cubicBezTo>
                    <a:pt x="2906" y="4311"/>
                    <a:pt x="2779" y="4162"/>
                    <a:pt x="2667" y="4003"/>
                  </a:cubicBezTo>
                  <a:cubicBezTo>
                    <a:pt x="2635" y="3966"/>
                    <a:pt x="2609" y="3923"/>
                    <a:pt x="2588" y="3886"/>
                  </a:cubicBezTo>
                  <a:cubicBezTo>
                    <a:pt x="2561" y="3843"/>
                    <a:pt x="2534" y="3806"/>
                    <a:pt x="2513" y="3764"/>
                  </a:cubicBezTo>
                  <a:cubicBezTo>
                    <a:pt x="2492" y="3721"/>
                    <a:pt x="2471" y="3679"/>
                    <a:pt x="2449" y="3642"/>
                  </a:cubicBezTo>
                  <a:cubicBezTo>
                    <a:pt x="2439" y="3620"/>
                    <a:pt x="2428" y="3599"/>
                    <a:pt x="2418" y="3578"/>
                  </a:cubicBezTo>
                  <a:lnTo>
                    <a:pt x="2402" y="3535"/>
                  </a:lnTo>
                  <a:cubicBezTo>
                    <a:pt x="2327" y="3365"/>
                    <a:pt x="2274" y="3185"/>
                    <a:pt x="2248" y="3004"/>
                  </a:cubicBezTo>
                  <a:cubicBezTo>
                    <a:pt x="2216" y="2818"/>
                    <a:pt x="2205" y="2669"/>
                    <a:pt x="2194" y="2531"/>
                  </a:cubicBezTo>
                  <a:cubicBezTo>
                    <a:pt x="2184" y="2377"/>
                    <a:pt x="2184" y="2229"/>
                    <a:pt x="2194" y="2080"/>
                  </a:cubicBezTo>
                  <a:lnTo>
                    <a:pt x="2194" y="2080"/>
                  </a:lnTo>
                  <a:cubicBezTo>
                    <a:pt x="2009" y="2361"/>
                    <a:pt x="1934" y="2707"/>
                    <a:pt x="1993" y="3041"/>
                  </a:cubicBezTo>
                  <a:cubicBezTo>
                    <a:pt x="2024" y="3243"/>
                    <a:pt x="2078" y="3445"/>
                    <a:pt x="2163" y="3636"/>
                  </a:cubicBezTo>
                  <a:lnTo>
                    <a:pt x="2184" y="3684"/>
                  </a:lnTo>
                  <a:cubicBezTo>
                    <a:pt x="2194" y="3705"/>
                    <a:pt x="2205" y="3732"/>
                    <a:pt x="2216" y="3753"/>
                  </a:cubicBezTo>
                  <a:cubicBezTo>
                    <a:pt x="2237" y="3796"/>
                    <a:pt x="2258" y="3843"/>
                    <a:pt x="2285" y="3891"/>
                  </a:cubicBezTo>
                  <a:cubicBezTo>
                    <a:pt x="2311" y="3934"/>
                    <a:pt x="2338" y="3982"/>
                    <a:pt x="2364" y="4024"/>
                  </a:cubicBezTo>
                  <a:cubicBezTo>
                    <a:pt x="2391" y="4067"/>
                    <a:pt x="2423" y="4109"/>
                    <a:pt x="2449" y="4157"/>
                  </a:cubicBezTo>
                  <a:cubicBezTo>
                    <a:pt x="2572" y="4327"/>
                    <a:pt x="2715" y="4492"/>
                    <a:pt x="2874" y="4635"/>
                  </a:cubicBezTo>
                  <a:cubicBezTo>
                    <a:pt x="3204" y="4938"/>
                    <a:pt x="3597" y="5156"/>
                    <a:pt x="4032" y="5272"/>
                  </a:cubicBezTo>
                  <a:cubicBezTo>
                    <a:pt x="4277" y="5331"/>
                    <a:pt x="4529" y="5361"/>
                    <a:pt x="4781" y="5361"/>
                  </a:cubicBezTo>
                  <a:cubicBezTo>
                    <a:pt x="4984" y="5361"/>
                    <a:pt x="5186" y="5342"/>
                    <a:pt x="5387" y="5304"/>
                  </a:cubicBezTo>
                  <a:cubicBezTo>
                    <a:pt x="5440" y="5299"/>
                    <a:pt x="5499" y="5283"/>
                    <a:pt x="5552" y="5272"/>
                  </a:cubicBezTo>
                  <a:cubicBezTo>
                    <a:pt x="5610" y="5256"/>
                    <a:pt x="5663" y="5246"/>
                    <a:pt x="5716" y="5230"/>
                  </a:cubicBezTo>
                  <a:lnTo>
                    <a:pt x="5881" y="5177"/>
                  </a:lnTo>
                  <a:lnTo>
                    <a:pt x="5961" y="5150"/>
                  </a:lnTo>
                  <a:lnTo>
                    <a:pt x="6040" y="5118"/>
                  </a:lnTo>
                  <a:lnTo>
                    <a:pt x="6200" y="5060"/>
                  </a:lnTo>
                  <a:lnTo>
                    <a:pt x="6354" y="4986"/>
                  </a:lnTo>
                  <a:cubicBezTo>
                    <a:pt x="6455" y="4943"/>
                    <a:pt x="6550" y="4885"/>
                    <a:pt x="6651" y="4831"/>
                  </a:cubicBezTo>
                  <a:cubicBezTo>
                    <a:pt x="6747" y="4778"/>
                    <a:pt x="6843" y="4715"/>
                    <a:pt x="6933" y="4651"/>
                  </a:cubicBezTo>
                  <a:cubicBezTo>
                    <a:pt x="7023" y="4587"/>
                    <a:pt x="7113" y="4523"/>
                    <a:pt x="7198" y="4449"/>
                  </a:cubicBezTo>
                  <a:lnTo>
                    <a:pt x="7326" y="4348"/>
                  </a:lnTo>
                  <a:lnTo>
                    <a:pt x="7448" y="4237"/>
                  </a:lnTo>
                  <a:cubicBezTo>
                    <a:pt x="7485" y="4199"/>
                    <a:pt x="7528" y="4162"/>
                    <a:pt x="7565" y="4125"/>
                  </a:cubicBezTo>
                  <a:lnTo>
                    <a:pt x="7666" y="4019"/>
                  </a:lnTo>
                  <a:lnTo>
                    <a:pt x="7666" y="4061"/>
                  </a:lnTo>
                  <a:lnTo>
                    <a:pt x="7661" y="4136"/>
                  </a:lnTo>
                  <a:cubicBezTo>
                    <a:pt x="7655" y="4183"/>
                    <a:pt x="7650" y="4226"/>
                    <a:pt x="7645" y="4274"/>
                  </a:cubicBezTo>
                  <a:cubicBezTo>
                    <a:pt x="7629" y="4369"/>
                    <a:pt x="7607" y="4460"/>
                    <a:pt x="7581" y="4550"/>
                  </a:cubicBezTo>
                  <a:cubicBezTo>
                    <a:pt x="7480" y="4890"/>
                    <a:pt x="7305" y="5203"/>
                    <a:pt x="7060" y="5464"/>
                  </a:cubicBezTo>
                  <a:cubicBezTo>
                    <a:pt x="6843" y="5697"/>
                    <a:pt x="6588" y="5894"/>
                    <a:pt x="6311" y="6043"/>
                  </a:cubicBezTo>
                  <a:cubicBezTo>
                    <a:pt x="6072" y="6170"/>
                    <a:pt x="5828" y="6271"/>
                    <a:pt x="5568" y="6340"/>
                  </a:cubicBezTo>
                  <a:cubicBezTo>
                    <a:pt x="5371" y="6399"/>
                    <a:pt x="5169" y="6436"/>
                    <a:pt x="4962" y="6457"/>
                  </a:cubicBezTo>
                  <a:cubicBezTo>
                    <a:pt x="4797" y="6478"/>
                    <a:pt x="4659" y="6484"/>
                    <a:pt x="4569" y="6489"/>
                  </a:cubicBezTo>
                  <a:lnTo>
                    <a:pt x="4293" y="6489"/>
                  </a:lnTo>
                  <a:cubicBezTo>
                    <a:pt x="4202" y="6489"/>
                    <a:pt x="4064" y="6484"/>
                    <a:pt x="3894" y="6473"/>
                  </a:cubicBezTo>
                  <a:cubicBezTo>
                    <a:pt x="3411" y="6436"/>
                    <a:pt x="2938" y="6361"/>
                    <a:pt x="2465" y="6260"/>
                  </a:cubicBezTo>
                  <a:cubicBezTo>
                    <a:pt x="2147" y="6197"/>
                    <a:pt x="1839" y="6101"/>
                    <a:pt x="1541" y="5979"/>
                  </a:cubicBezTo>
                  <a:cubicBezTo>
                    <a:pt x="1212" y="5846"/>
                    <a:pt x="920" y="5639"/>
                    <a:pt x="691" y="5363"/>
                  </a:cubicBezTo>
                  <a:cubicBezTo>
                    <a:pt x="463" y="5081"/>
                    <a:pt x="351" y="4699"/>
                    <a:pt x="309" y="4295"/>
                  </a:cubicBezTo>
                  <a:cubicBezTo>
                    <a:pt x="266" y="3886"/>
                    <a:pt x="293" y="3472"/>
                    <a:pt x="383" y="3068"/>
                  </a:cubicBezTo>
                  <a:cubicBezTo>
                    <a:pt x="404" y="2962"/>
                    <a:pt x="436" y="2861"/>
                    <a:pt x="468" y="2760"/>
                  </a:cubicBezTo>
                  <a:cubicBezTo>
                    <a:pt x="495" y="2659"/>
                    <a:pt x="532" y="2558"/>
                    <a:pt x="574" y="2462"/>
                  </a:cubicBezTo>
                  <a:cubicBezTo>
                    <a:pt x="654" y="2266"/>
                    <a:pt x="750" y="2075"/>
                    <a:pt x="856" y="1894"/>
                  </a:cubicBezTo>
                  <a:cubicBezTo>
                    <a:pt x="1074" y="1533"/>
                    <a:pt x="1355" y="1209"/>
                    <a:pt x="1685" y="948"/>
                  </a:cubicBezTo>
                  <a:cubicBezTo>
                    <a:pt x="2003" y="693"/>
                    <a:pt x="2370" y="507"/>
                    <a:pt x="2763" y="391"/>
                  </a:cubicBezTo>
                  <a:cubicBezTo>
                    <a:pt x="3073" y="302"/>
                    <a:pt x="3394" y="258"/>
                    <a:pt x="3713" y="258"/>
                  </a:cubicBezTo>
                  <a:cubicBezTo>
                    <a:pt x="3777" y="258"/>
                    <a:pt x="3841" y="260"/>
                    <a:pt x="3905" y="263"/>
                  </a:cubicBezTo>
                  <a:lnTo>
                    <a:pt x="4043" y="279"/>
                  </a:lnTo>
                  <a:cubicBezTo>
                    <a:pt x="4091" y="279"/>
                    <a:pt x="4133" y="284"/>
                    <a:pt x="4176" y="295"/>
                  </a:cubicBezTo>
                  <a:lnTo>
                    <a:pt x="4309" y="316"/>
                  </a:lnTo>
                  <a:cubicBezTo>
                    <a:pt x="4356" y="322"/>
                    <a:pt x="4399" y="327"/>
                    <a:pt x="4441" y="343"/>
                  </a:cubicBezTo>
                  <a:lnTo>
                    <a:pt x="4569" y="375"/>
                  </a:lnTo>
                  <a:cubicBezTo>
                    <a:pt x="4611" y="380"/>
                    <a:pt x="4654" y="391"/>
                    <a:pt x="4696" y="407"/>
                  </a:cubicBezTo>
                  <a:lnTo>
                    <a:pt x="4813" y="449"/>
                  </a:lnTo>
                  <a:lnTo>
                    <a:pt x="4877" y="470"/>
                  </a:lnTo>
                  <a:cubicBezTo>
                    <a:pt x="4882" y="470"/>
                    <a:pt x="4893" y="476"/>
                    <a:pt x="4904" y="476"/>
                  </a:cubicBezTo>
                  <a:lnTo>
                    <a:pt x="4909" y="476"/>
                  </a:lnTo>
                  <a:lnTo>
                    <a:pt x="5052" y="539"/>
                  </a:lnTo>
                  <a:cubicBezTo>
                    <a:pt x="5121" y="566"/>
                    <a:pt x="5185" y="603"/>
                    <a:pt x="5249" y="640"/>
                  </a:cubicBezTo>
                  <a:lnTo>
                    <a:pt x="5371" y="699"/>
                  </a:lnTo>
                  <a:cubicBezTo>
                    <a:pt x="5408" y="720"/>
                    <a:pt x="5445" y="741"/>
                    <a:pt x="5477" y="762"/>
                  </a:cubicBezTo>
                  <a:cubicBezTo>
                    <a:pt x="5515" y="784"/>
                    <a:pt x="5546" y="800"/>
                    <a:pt x="5584" y="816"/>
                  </a:cubicBezTo>
                  <a:cubicBezTo>
                    <a:pt x="5615" y="831"/>
                    <a:pt x="5647" y="853"/>
                    <a:pt x="5674" y="869"/>
                  </a:cubicBezTo>
                  <a:cubicBezTo>
                    <a:pt x="5738" y="906"/>
                    <a:pt x="5807" y="938"/>
                    <a:pt x="5865" y="975"/>
                  </a:cubicBezTo>
                  <a:cubicBezTo>
                    <a:pt x="5929" y="1012"/>
                    <a:pt x="6003" y="1055"/>
                    <a:pt x="6078" y="1097"/>
                  </a:cubicBezTo>
                  <a:cubicBezTo>
                    <a:pt x="6030" y="1028"/>
                    <a:pt x="5987" y="959"/>
                    <a:pt x="5945" y="895"/>
                  </a:cubicBezTo>
                  <a:cubicBezTo>
                    <a:pt x="5897" y="837"/>
                    <a:pt x="5849" y="778"/>
                    <a:pt x="5796" y="720"/>
                  </a:cubicBezTo>
                  <a:cubicBezTo>
                    <a:pt x="5769" y="693"/>
                    <a:pt x="5743" y="667"/>
                    <a:pt x="5711" y="640"/>
                  </a:cubicBezTo>
                  <a:cubicBezTo>
                    <a:pt x="5679" y="614"/>
                    <a:pt x="5642" y="587"/>
                    <a:pt x="5615" y="561"/>
                  </a:cubicBezTo>
                  <a:cubicBezTo>
                    <a:pt x="5584" y="539"/>
                    <a:pt x="5541" y="513"/>
                    <a:pt x="5504" y="486"/>
                  </a:cubicBezTo>
                  <a:cubicBezTo>
                    <a:pt x="5467" y="454"/>
                    <a:pt x="5419" y="433"/>
                    <a:pt x="5376" y="412"/>
                  </a:cubicBezTo>
                  <a:cubicBezTo>
                    <a:pt x="5307" y="369"/>
                    <a:pt x="5233" y="332"/>
                    <a:pt x="5159" y="306"/>
                  </a:cubicBezTo>
                  <a:lnTo>
                    <a:pt x="4999" y="237"/>
                  </a:lnTo>
                  <a:lnTo>
                    <a:pt x="4994" y="237"/>
                  </a:lnTo>
                  <a:cubicBezTo>
                    <a:pt x="4983" y="231"/>
                    <a:pt x="4973" y="231"/>
                    <a:pt x="4967" y="226"/>
                  </a:cubicBezTo>
                  <a:lnTo>
                    <a:pt x="4898" y="205"/>
                  </a:lnTo>
                  <a:lnTo>
                    <a:pt x="4766" y="162"/>
                  </a:lnTo>
                  <a:cubicBezTo>
                    <a:pt x="4723" y="146"/>
                    <a:pt x="4675" y="130"/>
                    <a:pt x="4633" y="125"/>
                  </a:cubicBezTo>
                  <a:lnTo>
                    <a:pt x="4495" y="88"/>
                  </a:lnTo>
                  <a:cubicBezTo>
                    <a:pt x="4452" y="77"/>
                    <a:pt x="4404" y="67"/>
                    <a:pt x="4356" y="61"/>
                  </a:cubicBezTo>
                  <a:lnTo>
                    <a:pt x="4213" y="40"/>
                  </a:lnTo>
                  <a:cubicBezTo>
                    <a:pt x="4165" y="29"/>
                    <a:pt x="4112" y="24"/>
                    <a:pt x="4064" y="19"/>
                  </a:cubicBezTo>
                  <a:lnTo>
                    <a:pt x="3916" y="8"/>
                  </a:lnTo>
                  <a:cubicBezTo>
                    <a:pt x="3836" y="3"/>
                    <a:pt x="3757" y="1"/>
                    <a:pt x="3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5790925" y="2013775"/>
              <a:ext cx="126575" cy="40900"/>
            </a:xfrm>
            <a:custGeom>
              <a:avLst/>
              <a:gdLst/>
              <a:ahLst/>
              <a:cxnLst/>
              <a:rect l="l" t="t" r="r" b="b"/>
              <a:pathLst>
                <a:path w="5063" h="1636" extrusionOk="0">
                  <a:moveTo>
                    <a:pt x="0" y="1"/>
                  </a:moveTo>
                  <a:cubicBezTo>
                    <a:pt x="154" y="288"/>
                    <a:pt x="367" y="542"/>
                    <a:pt x="627" y="744"/>
                  </a:cubicBezTo>
                  <a:cubicBezTo>
                    <a:pt x="680" y="787"/>
                    <a:pt x="770" y="856"/>
                    <a:pt x="962" y="989"/>
                  </a:cubicBezTo>
                  <a:cubicBezTo>
                    <a:pt x="1259" y="1191"/>
                    <a:pt x="1583" y="1350"/>
                    <a:pt x="1918" y="1467"/>
                  </a:cubicBezTo>
                  <a:cubicBezTo>
                    <a:pt x="2072" y="1520"/>
                    <a:pt x="2231" y="1557"/>
                    <a:pt x="2391" y="1589"/>
                  </a:cubicBezTo>
                  <a:cubicBezTo>
                    <a:pt x="2449" y="1600"/>
                    <a:pt x="2502" y="1605"/>
                    <a:pt x="2534" y="1610"/>
                  </a:cubicBezTo>
                  <a:lnTo>
                    <a:pt x="2593" y="1616"/>
                  </a:lnTo>
                  <a:cubicBezTo>
                    <a:pt x="2603" y="1621"/>
                    <a:pt x="2619" y="1621"/>
                    <a:pt x="2635" y="1621"/>
                  </a:cubicBezTo>
                  <a:lnTo>
                    <a:pt x="2763" y="1631"/>
                  </a:lnTo>
                  <a:cubicBezTo>
                    <a:pt x="2794" y="1634"/>
                    <a:pt x="2826" y="1635"/>
                    <a:pt x="2858" y="1635"/>
                  </a:cubicBezTo>
                  <a:cubicBezTo>
                    <a:pt x="2890" y="1635"/>
                    <a:pt x="2922" y="1634"/>
                    <a:pt x="2954" y="1631"/>
                  </a:cubicBezTo>
                  <a:cubicBezTo>
                    <a:pt x="3033" y="1631"/>
                    <a:pt x="3113" y="1626"/>
                    <a:pt x="3187" y="1616"/>
                  </a:cubicBezTo>
                  <a:cubicBezTo>
                    <a:pt x="3533" y="1573"/>
                    <a:pt x="3867" y="1467"/>
                    <a:pt x="4170" y="1297"/>
                  </a:cubicBezTo>
                  <a:cubicBezTo>
                    <a:pt x="4351" y="1196"/>
                    <a:pt x="4521" y="1074"/>
                    <a:pt x="4670" y="925"/>
                  </a:cubicBezTo>
                  <a:cubicBezTo>
                    <a:pt x="4707" y="888"/>
                    <a:pt x="4739" y="851"/>
                    <a:pt x="4770" y="813"/>
                  </a:cubicBezTo>
                  <a:cubicBezTo>
                    <a:pt x="4786" y="797"/>
                    <a:pt x="4802" y="776"/>
                    <a:pt x="4818" y="760"/>
                  </a:cubicBezTo>
                  <a:cubicBezTo>
                    <a:pt x="4829" y="739"/>
                    <a:pt x="4840" y="723"/>
                    <a:pt x="4855" y="702"/>
                  </a:cubicBezTo>
                  <a:cubicBezTo>
                    <a:pt x="4877" y="665"/>
                    <a:pt x="4898" y="633"/>
                    <a:pt x="4919" y="596"/>
                  </a:cubicBezTo>
                  <a:cubicBezTo>
                    <a:pt x="4940" y="558"/>
                    <a:pt x="4956" y="521"/>
                    <a:pt x="4967" y="484"/>
                  </a:cubicBezTo>
                  <a:cubicBezTo>
                    <a:pt x="5025" y="335"/>
                    <a:pt x="5057" y="181"/>
                    <a:pt x="5063" y="22"/>
                  </a:cubicBezTo>
                  <a:lnTo>
                    <a:pt x="5063" y="22"/>
                  </a:lnTo>
                  <a:cubicBezTo>
                    <a:pt x="4983" y="149"/>
                    <a:pt x="4898" y="277"/>
                    <a:pt x="4802" y="388"/>
                  </a:cubicBezTo>
                  <a:cubicBezTo>
                    <a:pt x="4781" y="420"/>
                    <a:pt x="4760" y="447"/>
                    <a:pt x="4739" y="473"/>
                  </a:cubicBezTo>
                  <a:cubicBezTo>
                    <a:pt x="4717" y="505"/>
                    <a:pt x="4691" y="527"/>
                    <a:pt x="4664" y="558"/>
                  </a:cubicBezTo>
                  <a:lnTo>
                    <a:pt x="4627" y="601"/>
                  </a:lnTo>
                  <a:cubicBezTo>
                    <a:pt x="4611" y="617"/>
                    <a:pt x="4595" y="633"/>
                    <a:pt x="4585" y="649"/>
                  </a:cubicBezTo>
                  <a:cubicBezTo>
                    <a:pt x="4553" y="675"/>
                    <a:pt x="4521" y="712"/>
                    <a:pt x="4489" y="744"/>
                  </a:cubicBezTo>
                  <a:cubicBezTo>
                    <a:pt x="4356" y="872"/>
                    <a:pt x="4207" y="983"/>
                    <a:pt x="4043" y="1074"/>
                  </a:cubicBezTo>
                  <a:cubicBezTo>
                    <a:pt x="3772" y="1228"/>
                    <a:pt x="3469" y="1323"/>
                    <a:pt x="3161" y="1361"/>
                  </a:cubicBezTo>
                  <a:cubicBezTo>
                    <a:pt x="3071" y="1371"/>
                    <a:pt x="2980" y="1376"/>
                    <a:pt x="2890" y="1376"/>
                  </a:cubicBezTo>
                  <a:cubicBezTo>
                    <a:pt x="2800" y="1376"/>
                    <a:pt x="2709" y="1371"/>
                    <a:pt x="2619" y="1361"/>
                  </a:cubicBezTo>
                  <a:lnTo>
                    <a:pt x="2571" y="1355"/>
                  </a:lnTo>
                  <a:cubicBezTo>
                    <a:pt x="2539" y="1350"/>
                    <a:pt x="2492" y="1345"/>
                    <a:pt x="2438" y="1334"/>
                  </a:cubicBezTo>
                  <a:cubicBezTo>
                    <a:pt x="2290" y="1307"/>
                    <a:pt x="2146" y="1265"/>
                    <a:pt x="2003" y="1217"/>
                  </a:cubicBezTo>
                  <a:cubicBezTo>
                    <a:pt x="1689" y="1106"/>
                    <a:pt x="1387" y="957"/>
                    <a:pt x="1105" y="771"/>
                  </a:cubicBezTo>
                  <a:cubicBezTo>
                    <a:pt x="925" y="643"/>
                    <a:pt x="840" y="580"/>
                    <a:pt x="786" y="537"/>
                  </a:cubicBezTo>
                  <a:cubicBezTo>
                    <a:pt x="537" y="341"/>
                    <a:pt x="271" y="16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5722125" y="1933950"/>
              <a:ext cx="129500" cy="91150"/>
            </a:xfrm>
            <a:custGeom>
              <a:avLst/>
              <a:gdLst/>
              <a:ahLst/>
              <a:cxnLst/>
              <a:rect l="l" t="t" r="r" b="b"/>
              <a:pathLst>
                <a:path w="5180" h="3646" extrusionOk="0">
                  <a:moveTo>
                    <a:pt x="3203" y="0"/>
                  </a:moveTo>
                  <a:cubicBezTo>
                    <a:pt x="2932" y="0"/>
                    <a:pt x="2662" y="33"/>
                    <a:pt x="2396" y="97"/>
                  </a:cubicBezTo>
                  <a:cubicBezTo>
                    <a:pt x="2285" y="123"/>
                    <a:pt x="2184" y="160"/>
                    <a:pt x="2088" y="192"/>
                  </a:cubicBezTo>
                  <a:cubicBezTo>
                    <a:pt x="1993" y="219"/>
                    <a:pt x="1913" y="261"/>
                    <a:pt x="1844" y="288"/>
                  </a:cubicBezTo>
                  <a:lnTo>
                    <a:pt x="1631" y="394"/>
                  </a:lnTo>
                  <a:cubicBezTo>
                    <a:pt x="1631" y="394"/>
                    <a:pt x="1541" y="453"/>
                    <a:pt x="1392" y="543"/>
                  </a:cubicBezTo>
                  <a:cubicBezTo>
                    <a:pt x="1212" y="676"/>
                    <a:pt x="1042" y="819"/>
                    <a:pt x="888" y="984"/>
                  </a:cubicBezTo>
                  <a:cubicBezTo>
                    <a:pt x="702" y="1180"/>
                    <a:pt x="542" y="1398"/>
                    <a:pt x="410" y="1632"/>
                  </a:cubicBezTo>
                  <a:cubicBezTo>
                    <a:pt x="298" y="1834"/>
                    <a:pt x="202" y="2041"/>
                    <a:pt x="133" y="2264"/>
                  </a:cubicBezTo>
                  <a:cubicBezTo>
                    <a:pt x="91" y="2397"/>
                    <a:pt x="54" y="2535"/>
                    <a:pt x="27" y="2668"/>
                  </a:cubicBezTo>
                  <a:cubicBezTo>
                    <a:pt x="11" y="2763"/>
                    <a:pt x="1" y="2854"/>
                    <a:pt x="1" y="2949"/>
                  </a:cubicBezTo>
                  <a:cubicBezTo>
                    <a:pt x="1" y="3034"/>
                    <a:pt x="1" y="3114"/>
                    <a:pt x="6" y="3188"/>
                  </a:cubicBezTo>
                  <a:cubicBezTo>
                    <a:pt x="17" y="3268"/>
                    <a:pt x="32" y="3342"/>
                    <a:pt x="48" y="3417"/>
                  </a:cubicBezTo>
                  <a:cubicBezTo>
                    <a:pt x="70" y="3491"/>
                    <a:pt x="96" y="3566"/>
                    <a:pt x="123" y="3645"/>
                  </a:cubicBezTo>
                  <a:cubicBezTo>
                    <a:pt x="139" y="3560"/>
                    <a:pt x="149" y="3481"/>
                    <a:pt x="160" y="3411"/>
                  </a:cubicBezTo>
                  <a:cubicBezTo>
                    <a:pt x="165" y="3337"/>
                    <a:pt x="187" y="3263"/>
                    <a:pt x="197" y="3194"/>
                  </a:cubicBezTo>
                  <a:cubicBezTo>
                    <a:pt x="202" y="3125"/>
                    <a:pt x="224" y="3050"/>
                    <a:pt x="234" y="2971"/>
                  </a:cubicBezTo>
                  <a:cubicBezTo>
                    <a:pt x="245" y="2896"/>
                    <a:pt x="261" y="2811"/>
                    <a:pt x="282" y="2716"/>
                  </a:cubicBezTo>
                  <a:cubicBezTo>
                    <a:pt x="298" y="2652"/>
                    <a:pt x="314" y="2551"/>
                    <a:pt x="378" y="2338"/>
                  </a:cubicBezTo>
                  <a:cubicBezTo>
                    <a:pt x="441" y="2137"/>
                    <a:pt x="526" y="1945"/>
                    <a:pt x="633" y="1759"/>
                  </a:cubicBezTo>
                  <a:cubicBezTo>
                    <a:pt x="755" y="1547"/>
                    <a:pt x="904" y="1345"/>
                    <a:pt x="1074" y="1164"/>
                  </a:cubicBezTo>
                  <a:cubicBezTo>
                    <a:pt x="1212" y="1016"/>
                    <a:pt x="1371" y="878"/>
                    <a:pt x="1536" y="761"/>
                  </a:cubicBezTo>
                  <a:cubicBezTo>
                    <a:pt x="1669" y="670"/>
                    <a:pt x="1754" y="623"/>
                    <a:pt x="1754" y="623"/>
                  </a:cubicBezTo>
                  <a:lnTo>
                    <a:pt x="1955" y="522"/>
                  </a:lnTo>
                  <a:cubicBezTo>
                    <a:pt x="2014" y="500"/>
                    <a:pt x="2088" y="463"/>
                    <a:pt x="2173" y="431"/>
                  </a:cubicBezTo>
                  <a:cubicBezTo>
                    <a:pt x="2258" y="400"/>
                    <a:pt x="2354" y="373"/>
                    <a:pt x="2460" y="352"/>
                  </a:cubicBezTo>
                  <a:cubicBezTo>
                    <a:pt x="2704" y="291"/>
                    <a:pt x="2953" y="261"/>
                    <a:pt x="3202" y="261"/>
                  </a:cubicBezTo>
                  <a:cubicBezTo>
                    <a:pt x="3388" y="261"/>
                    <a:pt x="3573" y="278"/>
                    <a:pt x="3756" y="309"/>
                  </a:cubicBezTo>
                  <a:cubicBezTo>
                    <a:pt x="3873" y="330"/>
                    <a:pt x="3990" y="357"/>
                    <a:pt x="4107" y="394"/>
                  </a:cubicBezTo>
                  <a:cubicBezTo>
                    <a:pt x="4197" y="421"/>
                    <a:pt x="4261" y="447"/>
                    <a:pt x="4303" y="458"/>
                  </a:cubicBezTo>
                  <a:cubicBezTo>
                    <a:pt x="4394" y="495"/>
                    <a:pt x="4473" y="527"/>
                    <a:pt x="4548" y="554"/>
                  </a:cubicBezTo>
                  <a:cubicBezTo>
                    <a:pt x="4622" y="580"/>
                    <a:pt x="4691" y="607"/>
                    <a:pt x="4755" y="633"/>
                  </a:cubicBezTo>
                  <a:cubicBezTo>
                    <a:pt x="4824" y="660"/>
                    <a:pt x="4888" y="686"/>
                    <a:pt x="4957" y="713"/>
                  </a:cubicBezTo>
                  <a:cubicBezTo>
                    <a:pt x="5031" y="739"/>
                    <a:pt x="5100" y="777"/>
                    <a:pt x="5180" y="809"/>
                  </a:cubicBezTo>
                  <a:cubicBezTo>
                    <a:pt x="5121" y="739"/>
                    <a:pt x="5074" y="681"/>
                    <a:pt x="5020" y="623"/>
                  </a:cubicBezTo>
                  <a:cubicBezTo>
                    <a:pt x="4967" y="564"/>
                    <a:pt x="4909" y="522"/>
                    <a:pt x="4851" y="469"/>
                  </a:cubicBezTo>
                  <a:cubicBezTo>
                    <a:pt x="4792" y="421"/>
                    <a:pt x="4723" y="378"/>
                    <a:pt x="4654" y="336"/>
                  </a:cubicBezTo>
                  <a:cubicBezTo>
                    <a:pt x="4569" y="293"/>
                    <a:pt x="4484" y="251"/>
                    <a:pt x="4399" y="219"/>
                  </a:cubicBezTo>
                  <a:cubicBezTo>
                    <a:pt x="4351" y="203"/>
                    <a:pt x="4277" y="176"/>
                    <a:pt x="4181" y="145"/>
                  </a:cubicBezTo>
                  <a:cubicBezTo>
                    <a:pt x="4059" y="107"/>
                    <a:pt x="3932" y="75"/>
                    <a:pt x="3804" y="54"/>
                  </a:cubicBezTo>
                  <a:cubicBezTo>
                    <a:pt x="3605" y="18"/>
                    <a:pt x="3404" y="0"/>
                    <a:pt x="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5762775" y="1628525"/>
              <a:ext cx="437600" cy="309050"/>
            </a:xfrm>
            <a:custGeom>
              <a:avLst/>
              <a:gdLst/>
              <a:ahLst/>
              <a:cxnLst/>
              <a:rect l="l" t="t" r="r" b="b"/>
              <a:pathLst>
                <a:path w="17504" h="12362" extrusionOk="0">
                  <a:moveTo>
                    <a:pt x="14493" y="0"/>
                  </a:moveTo>
                  <a:cubicBezTo>
                    <a:pt x="14308" y="0"/>
                    <a:pt x="14122" y="3"/>
                    <a:pt x="13934" y="6"/>
                  </a:cubicBezTo>
                  <a:cubicBezTo>
                    <a:pt x="13185" y="27"/>
                    <a:pt x="12414" y="48"/>
                    <a:pt x="11660" y="101"/>
                  </a:cubicBezTo>
                  <a:cubicBezTo>
                    <a:pt x="10932" y="144"/>
                    <a:pt x="10210" y="239"/>
                    <a:pt x="9493" y="378"/>
                  </a:cubicBezTo>
                  <a:cubicBezTo>
                    <a:pt x="8887" y="500"/>
                    <a:pt x="8298" y="680"/>
                    <a:pt x="7724" y="914"/>
                  </a:cubicBezTo>
                  <a:cubicBezTo>
                    <a:pt x="7602" y="967"/>
                    <a:pt x="7479" y="1015"/>
                    <a:pt x="7373" y="1073"/>
                  </a:cubicBezTo>
                  <a:lnTo>
                    <a:pt x="7214" y="1148"/>
                  </a:lnTo>
                  <a:lnTo>
                    <a:pt x="7134" y="1185"/>
                  </a:lnTo>
                  <a:lnTo>
                    <a:pt x="7065" y="1227"/>
                  </a:lnTo>
                  <a:lnTo>
                    <a:pt x="6800" y="1376"/>
                  </a:lnTo>
                  <a:lnTo>
                    <a:pt x="6683" y="1440"/>
                  </a:lnTo>
                  <a:cubicBezTo>
                    <a:pt x="6645" y="1461"/>
                    <a:pt x="6614" y="1488"/>
                    <a:pt x="6576" y="1509"/>
                  </a:cubicBezTo>
                  <a:lnTo>
                    <a:pt x="6279" y="1706"/>
                  </a:lnTo>
                  <a:cubicBezTo>
                    <a:pt x="6247" y="1727"/>
                    <a:pt x="6221" y="1743"/>
                    <a:pt x="6205" y="1759"/>
                  </a:cubicBezTo>
                  <a:lnTo>
                    <a:pt x="6178" y="1775"/>
                  </a:lnTo>
                  <a:lnTo>
                    <a:pt x="5796" y="2067"/>
                  </a:lnTo>
                  <a:cubicBezTo>
                    <a:pt x="5679" y="2168"/>
                    <a:pt x="5530" y="2285"/>
                    <a:pt x="5371" y="2428"/>
                  </a:cubicBezTo>
                  <a:cubicBezTo>
                    <a:pt x="5211" y="2571"/>
                    <a:pt x="5031" y="2741"/>
                    <a:pt x="4850" y="2938"/>
                  </a:cubicBezTo>
                  <a:cubicBezTo>
                    <a:pt x="4420" y="3384"/>
                    <a:pt x="4027" y="3857"/>
                    <a:pt x="3665" y="4356"/>
                  </a:cubicBezTo>
                  <a:cubicBezTo>
                    <a:pt x="3262" y="4914"/>
                    <a:pt x="2858" y="5536"/>
                    <a:pt x="2476" y="6178"/>
                  </a:cubicBezTo>
                  <a:cubicBezTo>
                    <a:pt x="2088" y="6826"/>
                    <a:pt x="1705" y="7496"/>
                    <a:pt x="1339" y="8154"/>
                  </a:cubicBezTo>
                  <a:cubicBezTo>
                    <a:pt x="983" y="8776"/>
                    <a:pt x="669" y="9429"/>
                    <a:pt x="409" y="10099"/>
                  </a:cubicBezTo>
                  <a:cubicBezTo>
                    <a:pt x="377" y="10173"/>
                    <a:pt x="351" y="10253"/>
                    <a:pt x="324" y="10332"/>
                  </a:cubicBezTo>
                  <a:cubicBezTo>
                    <a:pt x="308" y="10370"/>
                    <a:pt x="292" y="10412"/>
                    <a:pt x="282" y="10449"/>
                  </a:cubicBezTo>
                  <a:cubicBezTo>
                    <a:pt x="266" y="10486"/>
                    <a:pt x="255" y="10529"/>
                    <a:pt x="244" y="10566"/>
                  </a:cubicBezTo>
                  <a:cubicBezTo>
                    <a:pt x="223" y="10640"/>
                    <a:pt x="197" y="10715"/>
                    <a:pt x="181" y="10794"/>
                  </a:cubicBezTo>
                  <a:cubicBezTo>
                    <a:pt x="159" y="10869"/>
                    <a:pt x="144" y="10927"/>
                    <a:pt x="128" y="10991"/>
                  </a:cubicBezTo>
                  <a:cubicBezTo>
                    <a:pt x="106" y="11060"/>
                    <a:pt x="96" y="11103"/>
                    <a:pt x="90" y="11156"/>
                  </a:cubicBezTo>
                  <a:cubicBezTo>
                    <a:pt x="69" y="11257"/>
                    <a:pt x="48" y="11336"/>
                    <a:pt x="37" y="11389"/>
                  </a:cubicBezTo>
                  <a:cubicBezTo>
                    <a:pt x="21" y="11490"/>
                    <a:pt x="11" y="11581"/>
                    <a:pt x="5" y="11666"/>
                  </a:cubicBezTo>
                  <a:cubicBezTo>
                    <a:pt x="0" y="11740"/>
                    <a:pt x="0" y="11820"/>
                    <a:pt x="5" y="11899"/>
                  </a:cubicBezTo>
                  <a:cubicBezTo>
                    <a:pt x="11" y="12053"/>
                    <a:pt x="32" y="12207"/>
                    <a:pt x="69" y="12362"/>
                  </a:cubicBezTo>
                  <a:cubicBezTo>
                    <a:pt x="117" y="12197"/>
                    <a:pt x="149" y="12059"/>
                    <a:pt x="191" y="11921"/>
                  </a:cubicBezTo>
                  <a:cubicBezTo>
                    <a:pt x="207" y="11846"/>
                    <a:pt x="223" y="11772"/>
                    <a:pt x="239" y="11698"/>
                  </a:cubicBezTo>
                  <a:cubicBezTo>
                    <a:pt x="260" y="11618"/>
                    <a:pt x="276" y="11533"/>
                    <a:pt x="292" y="11437"/>
                  </a:cubicBezTo>
                  <a:cubicBezTo>
                    <a:pt x="303" y="11384"/>
                    <a:pt x="319" y="11304"/>
                    <a:pt x="340" y="11209"/>
                  </a:cubicBezTo>
                  <a:cubicBezTo>
                    <a:pt x="351" y="11161"/>
                    <a:pt x="361" y="11108"/>
                    <a:pt x="377" y="11055"/>
                  </a:cubicBezTo>
                  <a:cubicBezTo>
                    <a:pt x="393" y="10996"/>
                    <a:pt x="409" y="10927"/>
                    <a:pt x="425" y="10864"/>
                  </a:cubicBezTo>
                  <a:cubicBezTo>
                    <a:pt x="441" y="10794"/>
                    <a:pt x="473" y="10715"/>
                    <a:pt x="494" y="10640"/>
                  </a:cubicBezTo>
                  <a:cubicBezTo>
                    <a:pt x="505" y="10603"/>
                    <a:pt x="515" y="10566"/>
                    <a:pt x="526" y="10529"/>
                  </a:cubicBezTo>
                  <a:cubicBezTo>
                    <a:pt x="542" y="10492"/>
                    <a:pt x="553" y="10455"/>
                    <a:pt x="568" y="10417"/>
                  </a:cubicBezTo>
                  <a:cubicBezTo>
                    <a:pt x="595" y="10338"/>
                    <a:pt x="622" y="10263"/>
                    <a:pt x="648" y="10189"/>
                  </a:cubicBezTo>
                  <a:cubicBezTo>
                    <a:pt x="908" y="9530"/>
                    <a:pt x="1217" y="8887"/>
                    <a:pt x="1567" y="8277"/>
                  </a:cubicBezTo>
                  <a:cubicBezTo>
                    <a:pt x="1934" y="7623"/>
                    <a:pt x="2311" y="6954"/>
                    <a:pt x="2699" y="6311"/>
                  </a:cubicBezTo>
                  <a:cubicBezTo>
                    <a:pt x="3081" y="5668"/>
                    <a:pt x="3479" y="5052"/>
                    <a:pt x="3878" y="4510"/>
                  </a:cubicBezTo>
                  <a:cubicBezTo>
                    <a:pt x="4228" y="4016"/>
                    <a:pt x="4616" y="3554"/>
                    <a:pt x="5036" y="3113"/>
                  </a:cubicBezTo>
                  <a:cubicBezTo>
                    <a:pt x="5217" y="2922"/>
                    <a:pt x="5392" y="2763"/>
                    <a:pt x="5546" y="2619"/>
                  </a:cubicBezTo>
                  <a:cubicBezTo>
                    <a:pt x="5695" y="2470"/>
                    <a:pt x="5843" y="2364"/>
                    <a:pt x="5955" y="2263"/>
                  </a:cubicBezTo>
                  <a:lnTo>
                    <a:pt x="6332" y="1987"/>
                  </a:lnTo>
                  <a:lnTo>
                    <a:pt x="6353" y="1966"/>
                  </a:lnTo>
                  <a:cubicBezTo>
                    <a:pt x="6369" y="1955"/>
                    <a:pt x="6396" y="1934"/>
                    <a:pt x="6428" y="1913"/>
                  </a:cubicBezTo>
                  <a:lnTo>
                    <a:pt x="6720" y="1727"/>
                  </a:lnTo>
                  <a:cubicBezTo>
                    <a:pt x="6752" y="1706"/>
                    <a:pt x="6784" y="1684"/>
                    <a:pt x="6815" y="1658"/>
                  </a:cubicBezTo>
                  <a:lnTo>
                    <a:pt x="6932" y="1594"/>
                  </a:lnTo>
                  <a:lnTo>
                    <a:pt x="7187" y="1451"/>
                  </a:lnTo>
                  <a:lnTo>
                    <a:pt x="7256" y="1408"/>
                  </a:lnTo>
                  <a:lnTo>
                    <a:pt x="7331" y="1376"/>
                  </a:lnTo>
                  <a:lnTo>
                    <a:pt x="7485" y="1302"/>
                  </a:lnTo>
                  <a:cubicBezTo>
                    <a:pt x="7591" y="1243"/>
                    <a:pt x="7703" y="1196"/>
                    <a:pt x="7825" y="1148"/>
                  </a:cubicBezTo>
                  <a:cubicBezTo>
                    <a:pt x="8383" y="919"/>
                    <a:pt x="8962" y="744"/>
                    <a:pt x="9551" y="627"/>
                  </a:cubicBezTo>
                  <a:cubicBezTo>
                    <a:pt x="10252" y="489"/>
                    <a:pt x="10964" y="404"/>
                    <a:pt x="11681" y="362"/>
                  </a:cubicBezTo>
                  <a:cubicBezTo>
                    <a:pt x="12425" y="308"/>
                    <a:pt x="13195" y="287"/>
                    <a:pt x="13939" y="266"/>
                  </a:cubicBezTo>
                  <a:cubicBezTo>
                    <a:pt x="14106" y="261"/>
                    <a:pt x="14272" y="259"/>
                    <a:pt x="14437" y="259"/>
                  </a:cubicBezTo>
                  <a:cubicBezTo>
                    <a:pt x="14638" y="259"/>
                    <a:pt x="14837" y="263"/>
                    <a:pt x="15033" y="271"/>
                  </a:cubicBezTo>
                  <a:cubicBezTo>
                    <a:pt x="15208" y="277"/>
                    <a:pt x="15384" y="293"/>
                    <a:pt x="15554" y="308"/>
                  </a:cubicBezTo>
                  <a:cubicBezTo>
                    <a:pt x="15639" y="314"/>
                    <a:pt x="15718" y="330"/>
                    <a:pt x="15803" y="335"/>
                  </a:cubicBezTo>
                  <a:cubicBezTo>
                    <a:pt x="15846" y="340"/>
                    <a:pt x="15883" y="351"/>
                    <a:pt x="15926" y="356"/>
                  </a:cubicBezTo>
                  <a:lnTo>
                    <a:pt x="16027" y="372"/>
                  </a:lnTo>
                  <a:cubicBezTo>
                    <a:pt x="16282" y="420"/>
                    <a:pt x="16483" y="473"/>
                    <a:pt x="16584" y="500"/>
                  </a:cubicBezTo>
                  <a:cubicBezTo>
                    <a:pt x="16770" y="553"/>
                    <a:pt x="16919" y="595"/>
                    <a:pt x="17062" y="633"/>
                  </a:cubicBezTo>
                  <a:cubicBezTo>
                    <a:pt x="17131" y="654"/>
                    <a:pt x="17201" y="670"/>
                    <a:pt x="17275" y="686"/>
                  </a:cubicBezTo>
                  <a:cubicBezTo>
                    <a:pt x="17344" y="702"/>
                    <a:pt x="17418" y="723"/>
                    <a:pt x="17503" y="744"/>
                  </a:cubicBezTo>
                  <a:cubicBezTo>
                    <a:pt x="17440" y="686"/>
                    <a:pt x="17381" y="638"/>
                    <a:pt x="17323" y="585"/>
                  </a:cubicBezTo>
                  <a:cubicBezTo>
                    <a:pt x="17259" y="537"/>
                    <a:pt x="17201" y="500"/>
                    <a:pt x="17131" y="457"/>
                  </a:cubicBezTo>
                  <a:cubicBezTo>
                    <a:pt x="16983" y="372"/>
                    <a:pt x="16823" y="303"/>
                    <a:pt x="16659" y="255"/>
                  </a:cubicBezTo>
                  <a:cubicBezTo>
                    <a:pt x="16467" y="197"/>
                    <a:pt x="16271" y="154"/>
                    <a:pt x="16074" y="117"/>
                  </a:cubicBezTo>
                  <a:lnTo>
                    <a:pt x="15968" y="101"/>
                  </a:lnTo>
                  <a:cubicBezTo>
                    <a:pt x="15926" y="96"/>
                    <a:pt x="15883" y="85"/>
                    <a:pt x="15835" y="80"/>
                  </a:cubicBezTo>
                  <a:cubicBezTo>
                    <a:pt x="15750" y="69"/>
                    <a:pt x="15665" y="59"/>
                    <a:pt x="15575" y="48"/>
                  </a:cubicBezTo>
                  <a:cubicBezTo>
                    <a:pt x="15400" y="32"/>
                    <a:pt x="15224" y="22"/>
                    <a:pt x="15044" y="11"/>
                  </a:cubicBezTo>
                  <a:cubicBezTo>
                    <a:pt x="14861" y="3"/>
                    <a:pt x="14677" y="0"/>
                    <a:pt x="14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5920125" y="2064225"/>
              <a:ext cx="107725" cy="284675"/>
            </a:xfrm>
            <a:custGeom>
              <a:avLst/>
              <a:gdLst/>
              <a:ahLst/>
              <a:cxnLst/>
              <a:rect l="l" t="t" r="r" b="b"/>
              <a:pathLst>
                <a:path w="4309" h="11387" extrusionOk="0">
                  <a:moveTo>
                    <a:pt x="4192" y="11141"/>
                  </a:moveTo>
                  <a:cubicBezTo>
                    <a:pt x="4193" y="11143"/>
                    <a:pt x="4193" y="11144"/>
                    <a:pt x="4193" y="11144"/>
                  </a:cubicBezTo>
                  <a:cubicBezTo>
                    <a:pt x="4194" y="11144"/>
                    <a:pt x="4193" y="11143"/>
                    <a:pt x="4192" y="11141"/>
                  </a:cubicBezTo>
                  <a:close/>
                  <a:moveTo>
                    <a:pt x="467" y="0"/>
                  </a:moveTo>
                  <a:cubicBezTo>
                    <a:pt x="442" y="0"/>
                    <a:pt x="417" y="6"/>
                    <a:pt x="394" y="17"/>
                  </a:cubicBezTo>
                  <a:cubicBezTo>
                    <a:pt x="330" y="44"/>
                    <a:pt x="282" y="92"/>
                    <a:pt x="245" y="155"/>
                  </a:cubicBezTo>
                  <a:cubicBezTo>
                    <a:pt x="219" y="208"/>
                    <a:pt x="197" y="262"/>
                    <a:pt x="176" y="320"/>
                  </a:cubicBezTo>
                  <a:cubicBezTo>
                    <a:pt x="134" y="437"/>
                    <a:pt x="102" y="559"/>
                    <a:pt x="75" y="686"/>
                  </a:cubicBezTo>
                  <a:cubicBezTo>
                    <a:pt x="65" y="740"/>
                    <a:pt x="49" y="819"/>
                    <a:pt x="38" y="920"/>
                  </a:cubicBezTo>
                  <a:cubicBezTo>
                    <a:pt x="27" y="973"/>
                    <a:pt x="22" y="1032"/>
                    <a:pt x="17" y="1090"/>
                  </a:cubicBezTo>
                  <a:lnTo>
                    <a:pt x="6" y="1186"/>
                  </a:lnTo>
                  <a:cubicBezTo>
                    <a:pt x="6" y="1228"/>
                    <a:pt x="6" y="1271"/>
                    <a:pt x="1" y="1313"/>
                  </a:cubicBezTo>
                  <a:lnTo>
                    <a:pt x="1" y="1579"/>
                  </a:lnTo>
                  <a:cubicBezTo>
                    <a:pt x="11" y="1765"/>
                    <a:pt x="38" y="1945"/>
                    <a:pt x="86" y="2126"/>
                  </a:cubicBezTo>
                  <a:cubicBezTo>
                    <a:pt x="134" y="2312"/>
                    <a:pt x="213" y="2493"/>
                    <a:pt x="314" y="2663"/>
                  </a:cubicBezTo>
                  <a:cubicBezTo>
                    <a:pt x="415" y="2833"/>
                    <a:pt x="537" y="2992"/>
                    <a:pt x="675" y="3141"/>
                  </a:cubicBezTo>
                  <a:cubicBezTo>
                    <a:pt x="941" y="3438"/>
                    <a:pt x="1255" y="3688"/>
                    <a:pt x="1552" y="3953"/>
                  </a:cubicBezTo>
                  <a:cubicBezTo>
                    <a:pt x="1695" y="4081"/>
                    <a:pt x="1839" y="4219"/>
                    <a:pt x="1966" y="4373"/>
                  </a:cubicBezTo>
                  <a:cubicBezTo>
                    <a:pt x="2094" y="4516"/>
                    <a:pt x="2205" y="4681"/>
                    <a:pt x="2296" y="4851"/>
                  </a:cubicBezTo>
                  <a:cubicBezTo>
                    <a:pt x="2386" y="5016"/>
                    <a:pt x="2450" y="5196"/>
                    <a:pt x="2487" y="5382"/>
                  </a:cubicBezTo>
                  <a:cubicBezTo>
                    <a:pt x="2524" y="5563"/>
                    <a:pt x="2508" y="5749"/>
                    <a:pt x="2455" y="5924"/>
                  </a:cubicBezTo>
                  <a:cubicBezTo>
                    <a:pt x="2397" y="6099"/>
                    <a:pt x="2296" y="6259"/>
                    <a:pt x="2173" y="6392"/>
                  </a:cubicBezTo>
                  <a:cubicBezTo>
                    <a:pt x="2046" y="6530"/>
                    <a:pt x="1897" y="6657"/>
                    <a:pt x="1754" y="6795"/>
                  </a:cubicBezTo>
                  <a:cubicBezTo>
                    <a:pt x="1605" y="6933"/>
                    <a:pt x="1478" y="7088"/>
                    <a:pt x="1366" y="7258"/>
                  </a:cubicBezTo>
                  <a:lnTo>
                    <a:pt x="1324" y="7316"/>
                  </a:lnTo>
                  <a:lnTo>
                    <a:pt x="1286" y="7385"/>
                  </a:lnTo>
                  <a:cubicBezTo>
                    <a:pt x="1260" y="7427"/>
                    <a:pt x="1233" y="7470"/>
                    <a:pt x="1212" y="7512"/>
                  </a:cubicBezTo>
                  <a:cubicBezTo>
                    <a:pt x="1170" y="7603"/>
                    <a:pt x="1132" y="7688"/>
                    <a:pt x="1100" y="7778"/>
                  </a:cubicBezTo>
                  <a:cubicBezTo>
                    <a:pt x="973" y="8123"/>
                    <a:pt x="920" y="8490"/>
                    <a:pt x="941" y="8856"/>
                  </a:cubicBezTo>
                  <a:cubicBezTo>
                    <a:pt x="957" y="9180"/>
                    <a:pt x="1037" y="9499"/>
                    <a:pt x="1175" y="9797"/>
                  </a:cubicBezTo>
                  <a:cubicBezTo>
                    <a:pt x="1292" y="10041"/>
                    <a:pt x="1451" y="10264"/>
                    <a:pt x="1642" y="10461"/>
                  </a:cubicBezTo>
                  <a:cubicBezTo>
                    <a:pt x="1791" y="10609"/>
                    <a:pt x="1956" y="10737"/>
                    <a:pt x="2136" y="10843"/>
                  </a:cubicBezTo>
                  <a:cubicBezTo>
                    <a:pt x="2161" y="10860"/>
                    <a:pt x="2186" y="10874"/>
                    <a:pt x="2210" y="10889"/>
                  </a:cubicBezTo>
                  <a:lnTo>
                    <a:pt x="2210" y="10889"/>
                  </a:lnTo>
                  <a:cubicBezTo>
                    <a:pt x="2223" y="10902"/>
                    <a:pt x="2235" y="10915"/>
                    <a:pt x="2248" y="10928"/>
                  </a:cubicBezTo>
                  <a:cubicBezTo>
                    <a:pt x="2328" y="11008"/>
                    <a:pt x="2418" y="11082"/>
                    <a:pt x="2513" y="11146"/>
                  </a:cubicBezTo>
                  <a:cubicBezTo>
                    <a:pt x="2742" y="11289"/>
                    <a:pt x="3013" y="11374"/>
                    <a:pt x="3289" y="11385"/>
                  </a:cubicBezTo>
                  <a:cubicBezTo>
                    <a:pt x="3315" y="11386"/>
                    <a:pt x="3342" y="11387"/>
                    <a:pt x="3368" y="11387"/>
                  </a:cubicBezTo>
                  <a:cubicBezTo>
                    <a:pt x="3453" y="11387"/>
                    <a:pt x="3538" y="11380"/>
                    <a:pt x="3624" y="11364"/>
                  </a:cubicBezTo>
                  <a:cubicBezTo>
                    <a:pt x="3741" y="11342"/>
                    <a:pt x="3857" y="11311"/>
                    <a:pt x="3969" y="11263"/>
                  </a:cubicBezTo>
                  <a:cubicBezTo>
                    <a:pt x="4017" y="11242"/>
                    <a:pt x="4070" y="11215"/>
                    <a:pt x="4118" y="11188"/>
                  </a:cubicBezTo>
                  <a:cubicBezTo>
                    <a:pt x="4139" y="11172"/>
                    <a:pt x="4166" y="11157"/>
                    <a:pt x="4181" y="11146"/>
                  </a:cubicBezTo>
                  <a:lnTo>
                    <a:pt x="4191" y="11141"/>
                  </a:lnTo>
                  <a:lnTo>
                    <a:pt x="4192" y="11141"/>
                  </a:lnTo>
                  <a:cubicBezTo>
                    <a:pt x="4192" y="11141"/>
                    <a:pt x="4191" y="11140"/>
                    <a:pt x="4191" y="11140"/>
                  </a:cubicBezTo>
                  <a:lnTo>
                    <a:pt x="4191" y="11140"/>
                  </a:lnTo>
                  <a:lnTo>
                    <a:pt x="4219" y="11125"/>
                  </a:lnTo>
                  <a:cubicBezTo>
                    <a:pt x="4236" y="11160"/>
                    <a:pt x="4244" y="11174"/>
                    <a:pt x="4244" y="11174"/>
                  </a:cubicBezTo>
                  <a:cubicBezTo>
                    <a:pt x="4246" y="11174"/>
                    <a:pt x="4107" y="10888"/>
                    <a:pt x="4106" y="10888"/>
                  </a:cubicBezTo>
                  <a:lnTo>
                    <a:pt x="4106" y="10888"/>
                  </a:lnTo>
                  <a:cubicBezTo>
                    <a:pt x="4106" y="10888"/>
                    <a:pt x="4106" y="10889"/>
                    <a:pt x="4107" y="10891"/>
                  </a:cubicBezTo>
                  <a:lnTo>
                    <a:pt x="4102" y="10891"/>
                  </a:lnTo>
                  <a:lnTo>
                    <a:pt x="4086" y="10896"/>
                  </a:lnTo>
                  <a:cubicBezTo>
                    <a:pt x="4082" y="10897"/>
                    <a:pt x="4078" y="10898"/>
                    <a:pt x="4074" y="10899"/>
                  </a:cubicBezTo>
                  <a:lnTo>
                    <a:pt x="4074" y="10899"/>
                  </a:lnTo>
                  <a:cubicBezTo>
                    <a:pt x="4061" y="10872"/>
                    <a:pt x="4055" y="10860"/>
                    <a:pt x="4055" y="10860"/>
                  </a:cubicBezTo>
                  <a:lnTo>
                    <a:pt x="4055" y="10860"/>
                  </a:lnTo>
                  <a:cubicBezTo>
                    <a:pt x="4055" y="10860"/>
                    <a:pt x="4062" y="10876"/>
                    <a:pt x="4074" y="10899"/>
                  </a:cubicBezTo>
                  <a:lnTo>
                    <a:pt x="4074" y="10899"/>
                  </a:lnTo>
                  <a:cubicBezTo>
                    <a:pt x="4074" y="10899"/>
                    <a:pt x="4074" y="10899"/>
                    <a:pt x="4074" y="10899"/>
                  </a:cubicBezTo>
                  <a:lnTo>
                    <a:pt x="4074" y="10899"/>
                  </a:lnTo>
                  <a:cubicBezTo>
                    <a:pt x="4076" y="10903"/>
                    <a:pt x="4078" y="10908"/>
                    <a:pt x="4081" y="10912"/>
                  </a:cubicBezTo>
                  <a:lnTo>
                    <a:pt x="4080" y="10912"/>
                  </a:lnTo>
                  <a:lnTo>
                    <a:pt x="4080" y="10912"/>
                  </a:lnTo>
                  <a:cubicBezTo>
                    <a:pt x="4078" y="10908"/>
                    <a:pt x="4076" y="10904"/>
                    <a:pt x="4074" y="10899"/>
                  </a:cubicBezTo>
                  <a:lnTo>
                    <a:pt x="4074" y="10899"/>
                  </a:lnTo>
                  <a:cubicBezTo>
                    <a:pt x="3998" y="10920"/>
                    <a:pt x="3922" y="10939"/>
                    <a:pt x="3847" y="10949"/>
                  </a:cubicBezTo>
                  <a:cubicBezTo>
                    <a:pt x="3810" y="10955"/>
                    <a:pt x="3772" y="10960"/>
                    <a:pt x="3735" y="10965"/>
                  </a:cubicBezTo>
                  <a:lnTo>
                    <a:pt x="3629" y="10971"/>
                  </a:lnTo>
                  <a:cubicBezTo>
                    <a:pt x="3588" y="10973"/>
                    <a:pt x="3547" y="10974"/>
                    <a:pt x="3505" y="10974"/>
                  </a:cubicBezTo>
                  <a:cubicBezTo>
                    <a:pt x="3345" y="10974"/>
                    <a:pt x="3185" y="10958"/>
                    <a:pt x="3029" y="10928"/>
                  </a:cubicBezTo>
                  <a:cubicBezTo>
                    <a:pt x="2960" y="10912"/>
                    <a:pt x="2901" y="10896"/>
                    <a:pt x="2859" y="10886"/>
                  </a:cubicBezTo>
                  <a:cubicBezTo>
                    <a:pt x="2816" y="10875"/>
                    <a:pt x="2784" y="10859"/>
                    <a:pt x="2758" y="10854"/>
                  </a:cubicBezTo>
                  <a:lnTo>
                    <a:pt x="2689" y="10833"/>
                  </a:lnTo>
                  <a:lnTo>
                    <a:pt x="2662" y="10822"/>
                  </a:lnTo>
                  <a:cubicBezTo>
                    <a:pt x="2641" y="10817"/>
                    <a:pt x="2614" y="10801"/>
                    <a:pt x="2572" y="10785"/>
                  </a:cubicBezTo>
                  <a:cubicBezTo>
                    <a:pt x="2529" y="10769"/>
                    <a:pt x="2482" y="10748"/>
                    <a:pt x="2434" y="10721"/>
                  </a:cubicBezTo>
                  <a:cubicBezTo>
                    <a:pt x="2425" y="10717"/>
                    <a:pt x="2415" y="10713"/>
                    <a:pt x="2406" y="10708"/>
                  </a:cubicBezTo>
                  <a:lnTo>
                    <a:pt x="2406" y="10708"/>
                  </a:lnTo>
                  <a:cubicBezTo>
                    <a:pt x="2089" y="10371"/>
                    <a:pt x="1948" y="9909"/>
                    <a:pt x="2019" y="9451"/>
                  </a:cubicBezTo>
                  <a:cubicBezTo>
                    <a:pt x="2067" y="9175"/>
                    <a:pt x="2168" y="8910"/>
                    <a:pt x="2317" y="8676"/>
                  </a:cubicBezTo>
                  <a:cubicBezTo>
                    <a:pt x="2476" y="8421"/>
                    <a:pt x="2657" y="8176"/>
                    <a:pt x="2864" y="7953"/>
                  </a:cubicBezTo>
                  <a:cubicBezTo>
                    <a:pt x="3071" y="7714"/>
                    <a:pt x="3300" y="7486"/>
                    <a:pt x="3512" y="7231"/>
                  </a:cubicBezTo>
                  <a:cubicBezTo>
                    <a:pt x="3618" y="7103"/>
                    <a:pt x="3719" y="6971"/>
                    <a:pt x="3815" y="6833"/>
                  </a:cubicBezTo>
                  <a:cubicBezTo>
                    <a:pt x="3863" y="6763"/>
                    <a:pt x="3905" y="6689"/>
                    <a:pt x="3948" y="6620"/>
                  </a:cubicBezTo>
                  <a:cubicBezTo>
                    <a:pt x="3990" y="6546"/>
                    <a:pt x="4027" y="6471"/>
                    <a:pt x="4065" y="6397"/>
                  </a:cubicBezTo>
                  <a:cubicBezTo>
                    <a:pt x="4139" y="6243"/>
                    <a:pt x="4203" y="6084"/>
                    <a:pt x="4245" y="5919"/>
                  </a:cubicBezTo>
                  <a:cubicBezTo>
                    <a:pt x="4288" y="5749"/>
                    <a:pt x="4309" y="5579"/>
                    <a:pt x="4304" y="5409"/>
                  </a:cubicBezTo>
                  <a:cubicBezTo>
                    <a:pt x="4288" y="5069"/>
                    <a:pt x="4176" y="4745"/>
                    <a:pt x="3969" y="4474"/>
                  </a:cubicBezTo>
                  <a:cubicBezTo>
                    <a:pt x="3948" y="4442"/>
                    <a:pt x="3921" y="4405"/>
                    <a:pt x="3900" y="4378"/>
                  </a:cubicBezTo>
                  <a:lnTo>
                    <a:pt x="3863" y="4331"/>
                  </a:lnTo>
                  <a:lnTo>
                    <a:pt x="3847" y="4309"/>
                  </a:lnTo>
                  <a:lnTo>
                    <a:pt x="3836" y="4299"/>
                  </a:lnTo>
                  <a:lnTo>
                    <a:pt x="3810" y="4267"/>
                  </a:lnTo>
                  <a:lnTo>
                    <a:pt x="3756" y="4208"/>
                  </a:lnTo>
                  <a:cubicBezTo>
                    <a:pt x="3618" y="4049"/>
                    <a:pt x="3502" y="3927"/>
                    <a:pt x="3438" y="3863"/>
                  </a:cubicBezTo>
                  <a:cubicBezTo>
                    <a:pt x="3305" y="3720"/>
                    <a:pt x="3193" y="3613"/>
                    <a:pt x="3092" y="3513"/>
                  </a:cubicBezTo>
                  <a:cubicBezTo>
                    <a:pt x="2981" y="3412"/>
                    <a:pt x="2875" y="3300"/>
                    <a:pt x="2779" y="3183"/>
                  </a:cubicBezTo>
                  <a:lnTo>
                    <a:pt x="2779" y="3183"/>
                  </a:lnTo>
                  <a:cubicBezTo>
                    <a:pt x="2811" y="3337"/>
                    <a:pt x="2864" y="3486"/>
                    <a:pt x="2938" y="3624"/>
                  </a:cubicBezTo>
                  <a:cubicBezTo>
                    <a:pt x="3023" y="3778"/>
                    <a:pt x="3130" y="3916"/>
                    <a:pt x="3247" y="4038"/>
                  </a:cubicBezTo>
                  <a:cubicBezTo>
                    <a:pt x="3310" y="4102"/>
                    <a:pt x="3427" y="4230"/>
                    <a:pt x="3565" y="4378"/>
                  </a:cubicBezTo>
                  <a:lnTo>
                    <a:pt x="3613" y="4437"/>
                  </a:lnTo>
                  <a:lnTo>
                    <a:pt x="3640" y="4463"/>
                  </a:lnTo>
                  <a:lnTo>
                    <a:pt x="3645" y="4474"/>
                  </a:lnTo>
                  <a:lnTo>
                    <a:pt x="3661" y="4495"/>
                  </a:lnTo>
                  <a:lnTo>
                    <a:pt x="3693" y="4538"/>
                  </a:lnTo>
                  <a:cubicBezTo>
                    <a:pt x="3719" y="4564"/>
                    <a:pt x="3741" y="4591"/>
                    <a:pt x="3762" y="4623"/>
                  </a:cubicBezTo>
                  <a:cubicBezTo>
                    <a:pt x="3937" y="4851"/>
                    <a:pt x="4033" y="5127"/>
                    <a:pt x="4043" y="5414"/>
                  </a:cubicBezTo>
                  <a:cubicBezTo>
                    <a:pt x="4049" y="5563"/>
                    <a:pt x="4033" y="5706"/>
                    <a:pt x="3996" y="5850"/>
                  </a:cubicBezTo>
                  <a:cubicBezTo>
                    <a:pt x="3958" y="5999"/>
                    <a:pt x="3900" y="6142"/>
                    <a:pt x="3836" y="6280"/>
                  </a:cubicBezTo>
                  <a:cubicBezTo>
                    <a:pt x="3804" y="6349"/>
                    <a:pt x="3762" y="6418"/>
                    <a:pt x="3725" y="6487"/>
                  </a:cubicBezTo>
                  <a:cubicBezTo>
                    <a:pt x="3687" y="6556"/>
                    <a:pt x="3645" y="6620"/>
                    <a:pt x="3597" y="6684"/>
                  </a:cubicBezTo>
                  <a:cubicBezTo>
                    <a:pt x="3512" y="6817"/>
                    <a:pt x="3417" y="6944"/>
                    <a:pt x="3316" y="7061"/>
                  </a:cubicBezTo>
                  <a:cubicBezTo>
                    <a:pt x="3114" y="7305"/>
                    <a:pt x="2885" y="7539"/>
                    <a:pt x="2673" y="7778"/>
                  </a:cubicBezTo>
                  <a:cubicBezTo>
                    <a:pt x="2455" y="8017"/>
                    <a:pt x="2258" y="8272"/>
                    <a:pt x="2094" y="8543"/>
                  </a:cubicBezTo>
                  <a:cubicBezTo>
                    <a:pt x="1924" y="8809"/>
                    <a:pt x="1812" y="9101"/>
                    <a:pt x="1759" y="9409"/>
                  </a:cubicBezTo>
                  <a:cubicBezTo>
                    <a:pt x="1711" y="9722"/>
                    <a:pt x="1747" y="10035"/>
                    <a:pt x="1858" y="10320"/>
                  </a:cubicBezTo>
                  <a:lnTo>
                    <a:pt x="1858" y="10320"/>
                  </a:lnTo>
                  <a:cubicBezTo>
                    <a:pt x="1844" y="10307"/>
                    <a:pt x="1831" y="10294"/>
                    <a:pt x="1818" y="10280"/>
                  </a:cubicBezTo>
                  <a:cubicBezTo>
                    <a:pt x="1642" y="10110"/>
                    <a:pt x="1504" y="9908"/>
                    <a:pt x="1398" y="9685"/>
                  </a:cubicBezTo>
                  <a:cubicBezTo>
                    <a:pt x="1276" y="9425"/>
                    <a:pt x="1201" y="9138"/>
                    <a:pt x="1185" y="8846"/>
                  </a:cubicBezTo>
                  <a:cubicBezTo>
                    <a:pt x="1170" y="8511"/>
                    <a:pt x="1217" y="8182"/>
                    <a:pt x="1334" y="7868"/>
                  </a:cubicBezTo>
                  <a:cubicBezTo>
                    <a:pt x="1361" y="7789"/>
                    <a:pt x="1398" y="7704"/>
                    <a:pt x="1435" y="7629"/>
                  </a:cubicBezTo>
                  <a:cubicBezTo>
                    <a:pt x="1456" y="7587"/>
                    <a:pt x="1478" y="7550"/>
                    <a:pt x="1504" y="7512"/>
                  </a:cubicBezTo>
                  <a:lnTo>
                    <a:pt x="1536" y="7454"/>
                  </a:lnTo>
                  <a:lnTo>
                    <a:pt x="1573" y="7401"/>
                  </a:lnTo>
                  <a:cubicBezTo>
                    <a:pt x="1600" y="7364"/>
                    <a:pt x="1621" y="7321"/>
                    <a:pt x="1648" y="7289"/>
                  </a:cubicBezTo>
                  <a:lnTo>
                    <a:pt x="1733" y="7183"/>
                  </a:lnTo>
                  <a:cubicBezTo>
                    <a:pt x="1796" y="7114"/>
                    <a:pt x="1860" y="7050"/>
                    <a:pt x="1929" y="6987"/>
                  </a:cubicBezTo>
                  <a:cubicBezTo>
                    <a:pt x="2067" y="6854"/>
                    <a:pt x="2216" y="6721"/>
                    <a:pt x="2354" y="6562"/>
                  </a:cubicBezTo>
                  <a:cubicBezTo>
                    <a:pt x="2508" y="6408"/>
                    <a:pt x="2625" y="6216"/>
                    <a:pt x="2694" y="6009"/>
                  </a:cubicBezTo>
                  <a:cubicBezTo>
                    <a:pt x="2763" y="5791"/>
                    <a:pt x="2779" y="5563"/>
                    <a:pt x="2737" y="5345"/>
                  </a:cubicBezTo>
                  <a:cubicBezTo>
                    <a:pt x="2694" y="5127"/>
                    <a:pt x="2625" y="4920"/>
                    <a:pt x="2519" y="4729"/>
                  </a:cubicBezTo>
                  <a:cubicBezTo>
                    <a:pt x="2418" y="4543"/>
                    <a:pt x="2296" y="4368"/>
                    <a:pt x="2158" y="4203"/>
                  </a:cubicBezTo>
                  <a:cubicBezTo>
                    <a:pt x="2094" y="4123"/>
                    <a:pt x="2019" y="4044"/>
                    <a:pt x="1945" y="3975"/>
                  </a:cubicBezTo>
                  <a:cubicBezTo>
                    <a:pt x="1871" y="3900"/>
                    <a:pt x="1791" y="3831"/>
                    <a:pt x="1717" y="3762"/>
                  </a:cubicBezTo>
                  <a:cubicBezTo>
                    <a:pt x="1414" y="3491"/>
                    <a:pt x="1111" y="3242"/>
                    <a:pt x="861" y="2965"/>
                  </a:cubicBezTo>
                  <a:cubicBezTo>
                    <a:pt x="617" y="2710"/>
                    <a:pt x="436" y="2397"/>
                    <a:pt x="341" y="2057"/>
                  </a:cubicBezTo>
                  <a:cubicBezTo>
                    <a:pt x="298" y="1898"/>
                    <a:pt x="272" y="1733"/>
                    <a:pt x="266" y="1568"/>
                  </a:cubicBezTo>
                  <a:cubicBezTo>
                    <a:pt x="261" y="1489"/>
                    <a:pt x="261" y="1409"/>
                    <a:pt x="266" y="1329"/>
                  </a:cubicBezTo>
                  <a:cubicBezTo>
                    <a:pt x="266" y="1287"/>
                    <a:pt x="266" y="1250"/>
                    <a:pt x="272" y="1207"/>
                  </a:cubicBezTo>
                  <a:cubicBezTo>
                    <a:pt x="277" y="1170"/>
                    <a:pt x="277" y="1149"/>
                    <a:pt x="277" y="1117"/>
                  </a:cubicBezTo>
                  <a:cubicBezTo>
                    <a:pt x="288" y="1058"/>
                    <a:pt x="293" y="1011"/>
                    <a:pt x="298" y="963"/>
                  </a:cubicBezTo>
                  <a:cubicBezTo>
                    <a:pt x="309" y="862"/>
                    <a:pt x="325" y="787"/>
                    <a:pt x="336" y="734"/>
                  </a:cubicBezTo>
                  <a:cubicBezTo>
                    <a:pt x="357" y="596"/>
                    <a:pt x="378" y="485"/>
                    <a:pt x="394" y="373"/>
                  </a:cubicBezTo>
                  <a:cubicBezTo>
                    <a:pt x="410" y="267"/>
                    <a:pt x="415" y="177"/>
                    <a:pt x="463" y="123"/>
                  </a:cubicBezTo>
                  <a:cubicBezTo>
                    <a:pt x="476" y="101"/>
                    <a:pt x="501" y="90"/>
                    <a:pt x="527" y="90"/>
                  </a:cubicBezTo>
                  <a:cubicBezTo>
                    <a:pt x="532" y="90"/>
                    <a:pt x="537" y="91"/>
                    <a:pt x="543" y="92"/>
                  </a:cubicBezTo>
                  <a:cubicBezTo>
                    <a:pt x="559" y="92"/>
                    <a:pt x="580" y="97"/>
                    <a:pt x="596" y="107"/>
                  </a:cubicBezTo>
                  <a:cubicBezTo>
                    <a:pt x="612" y="118"/>
                    <a:pt x="622" y="139"/>
                    <a:pt x="628" y="161"/>
                  </a:cubicBezTo>
                  <a:cubicBezTo>
                    <a:pt x="638" y="107"/>
                    <a:pt x="612" y="49"/>
                    <a:pt x="559" y="28"/>
                  </a:cubicBezTo>
                  <a:cubicBezTo>
                    <a:pt x="531" y="10"/>
                    <a:pt x="499"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5894500" y="2133700"/>
              <a:ext cx="31375" cy="267350"/>
            </a:xfrm>
            <a:custGeom>
              <a:avLst/>
              <a:gdLst/>
              <a:ahLst/>
              <a:cxnLst/>
              <a:rect l="l" t="t" r="r" b="b"/>
              <a:pathLst>
                <a:path w="1255" h="10694" extrusionOk="0">
                  <a:moveTo>
                    <a:pt x="1" y="0"/>
                  </a:moveTo>
                  <a:lnTo>
                    <a:pt x="1" y="0"/>
                  </a:lnTo>
                  <a:cubicBezTo>
                    <a:pt x="6" y="170"/>
                    <a:pt x="17" y="314"/>
                    <a:pt x="38" y="463"/>
                  </a:cubicBezTo>
                  <a:cubicBezTo>
                    <a:pt x="48" y="537"/>
                    <a:pt x="64" y="611"/>
                    <a:pt x="86" y="691"/>
                  </a:cubicBezTo>
                  <a:cubicBezTo>
                    <a:pt x="102" y="771"/>
                    <a:pt x="118" y="856"/>
                    <a:pt x="144" y="951"/>
                  </a:cubicBezTo>
                  <a:cubicBezTo>
                    <a:pt x="160" y="1004"/>
                    <a:pt x="181" y="1079"/>
                    <a:pt x="203" y="1180"/>
                  </a:cubicBezTo>
                  <a:cubicBezTo>
                    <a:pt x="218" y="1228"/>
                    <a:pt x="234" y="1275"/>
                    <a:pt x="250" y="1334"/>
                  </a:cubicBezTo>
                  <a:cubicBezTo>
                    <a:pt x="272" y="1440"/>
                    <a:pt x="303" y="1557"/>
                    <a:pt x="330" y="1674"/>
                  </a:cubicBezTo>
                  <a:cubicBezTo>
                    <a:pt x="452" y="2152"/>
                    <a:pt x="564" y="2726"/>
                    <a:pt x="659" y="3273"/>
                  </a:cubicBezTo>
                  <a:cubicBezTo>
                    <a:pt x="851" y="4378"/>
                    <a:pt x="920" y="5392"/>
                    <a:pt x="920" y="5392"/>
                  </a:cubicBezTo>
                  <a:cubicBezTo>
                    <a:pt x="920" y="5392"/>
                    <a:pt x="930" y="5541"/>
                    <a:pt x="946" y="5791"/>
                  </a:cubicBezTo>
                  <a:cubicBezTo>
                    <a:pt x="952" y="5849"/>
                    <a:pt x="957" y="5918"/>
                    <a:pt x="962" y="5992"/>
                  </a:cubicBezTo>
                  <a:cubicBezTo>
                    <a:pt x="967" y="6067"/>
                    <a:pt x="967" y="6141"/>
                    <a:pt x="967" y="6226"/>
                  </a:cubicBezTo>
                  <a:cubicBezTo>
                    <a:pt x="973" y="6391"/>
                    <a:pt x="989" y="6571"/>
                    <a:pt x="989" y="6768"/>
                  </a:cubicBezTo>
                  <a:cubicBezTo>
                    <a:pt x="989" y="6959"/>
                    <a:pt x="994" y="7166"/>
                    <a:pt x="989" y="7368"/>
                  </a:cubicBezTo>
                  <a:cubicBezTo>
                    <a:pt x="989" y="7575"/>
                    <a:pt x="983" y="7788"/>
                    <a:pt x="978" y="7995"/>
                  </a:cubicBezTo>
                  <a:cubicBezTo>
                    <a:pt x="973" y="8202"/>
                    <a:pt x="962" y="8409"/>
                    <a:pt x="952" y="8601"/>
                  </a:cubicBezTo>
                  <a:cubicBezTo>
                    <a:pt x="941" y="8797"/>
                    <a:pt x="925" y="8978"/>
                    <a:pt x="909" y="9148"/>
                  </a:cubicBezTo>
                  <a:cubicBezTo>
                    <a:pt x="904" y="9222"/>
                    <a:pt x="898" y="9291"/>
                    <a:pt x="893" y="9355"/>
                  </a:cubicBezTo>
                  <a:cubicBezTo>
                    <a:pt x="888" y="9413"/>
                    <a:pt x="882" y="9467"/>
                    <a:pt x="877" y="9514"/>
                  </a:cubicBezTo>
                  <a:cubicBezTo>
                    <a:pt x="867" y="9615"/>
                    <a:pt x="861" y="9684"/>
                    <a:pt x="856" y="9732"/>
                  </a:cubicBezTo>
                  <a:cubicBezTo>
                    <a:pt x="845" y="9833"/>
                    <a:pt x="840" y="9918"/>
                    <a:pt x="835" y="9998"/>
                  </a:cubicBezTo>
                  <a:cubicBezTo>
                    <a:pt x="835" y="10077"/>
                    <a:pt x="829" y="10157"/>
                    <a:pt x="829" y="10231"/>
                  </a:cubicBezTo>
                  <a:cubicBezTo>
                    <a:pt x="829" y="10380"/>
                    <a:pt x="845" y="10518"/>
                    <a:pt x="867" y="10694"/>
                  </a:cubicBezTo>
                  <a:cubicBezTo>
                    <a:pt x="925" y="10550"/>
                    <a:pt x="973" y="10407"/>
                    <a:pt x="1021" y="10258"/>
                  </a:cubicBezTo>
                  <a:cubicBezTo>
                    <a:pt x="1042" y="10184"/>
                    <a:pt x="1058" y="10109"/>
                    <a:pt x="1074" y="10030"/>
                  </a:cubicBezTo>
                  <a:cubicBezTo>
                    <a:pt x="1090" y="9950"/>
                    <a:pt x="1100" y="9860"/>
                    <a:pt x="1111" y="9759"/>
                  </a:cubicBezTo>
                  <a:lnTo>
                    <a:pt x="1137" y="9541"/>
                  </a:lnTo>
                  <a:lnTo>
                    <a:pt x="1153" y="9376"/>
                  </a:lnTo>
                  <a:cubicBezTo>
                    <a:pt x="1159" y="9312"/>
                    <a:pt x="1164" y="9243"/>
                    <a:pt x="1169" y="9169"/>
                  </a:cubicBezTo>
                  <a:cubicBezTo>
                    <a:pt x="1180" y="8999"/>
                    <a:pt x="1201" y="8813"/>
                    <a:pt x="1212" y="8617"/>
                  </a:cubicBezTo>
                  <a:cubicBezTo>
                    <a:pt x="1222" y="8420"/>
                    <a:pt x="1228" y="8213"/>
                    <a:pt x="1238" y="8006"/>
                  </a:cubicBezTo>
                  <a:cubicBezTo>
                    <a:pt x="1249" y="7793"/>
                    <a:pt x="1249" y="7581"/>
                    <a:pt x="1254" y="7374"/>
                  </a:cubicBezTo>
                  <a:cubicBezTo>
                    <a:pt x="1254" y="7161"/>
                    <a:pt x="1254" y="6959"/>
                    <a:pt x="1249" y="6763"/>
                  </a:cubicBezTo>
                  <a:cubicBezTo>
                    <a:pt x="1244" y="6566"/>
                    <a:pt x="1233" y="6380"/>
                    <a:pt x="1228" y="6216"/>
                  </a:cubicBezTo>
                  <a:cubicBezTo>
                    <a:pt x="1228" y="6131"/>
                    <a:pt x="1222" y="6051"/>
                    <a:pt x="1222" y="5977"/>
                  </a:cubicBezTo>
                  <a:cubicBezTo>
                    <a:pt x="1217" y="5902"/>
                    <a:pt x="1212" y="5838"/>
                    <a:pt x="1206" y="5775"/>
                  </a:cubicBezTo>
                  <a:cubicBezTo>
                    <a:pt x="1191" y="5525"/>
                    <a:pt x="1180" y="5371"/>
                    <a:pt x="1180" y="5371"/>
                  </a:cubicBezTo>
                  <a:cubicBezTo>
                    <a:pt x="1180" y="5371"/>
                    <a:pt x="1111" y="4346"/>
                    <a:pt x="920" y="3230"/>
                  </a:cubicBezTo>
                  <a:cubicBezTo>
                    <a:pt x="819" y="2678"/>
                    <a:pt x="707" y="2099"/>
                    <a:pt x="585" y="1610"/>
                  </a:cubicBezTo>
                  <a:cubicBezTo>
                    <a:pt x="558" y="1493"/>
                    <a:pt x="532" y="1376"/>
                    <a:pt x="505" y="1270"/>
                  </a:cubicBezTo>
                  <a:cubicBezTo>
                    <a:pt x="489" y="1212"/>
                    <a:pt x="473" y="1158"/>
                    <a:pt x="463" y="1111"/>
                  </a:cubicBezTo>
                  <a:cubicBezTo>
                    <a:pt x="436" y="1015"/>
                    <a:pt x="410" y="935"/>
                    <a:pt x="399" y="882"/>
                  </a:cubicBezTo>
                  <a:cubicBezTo>
                    <a:pt x="372" y="787"/>
                    <a:pt x="346" y="702"/>
                    <a:pt x="319" y="622"/>
                  </a:cubicBezTo>
                  <a:cubicBezTo>
                    <a:pt x="287" y="542"/>
                    <a:pt x="256" y="473"/>
                    <a:pt x="224" y="404"/>
                  </a:cubicBezTo>
                  <a:cubicBezTo>
                    <a:pt x="155" y="266"/>
                    <a:pt x="80" y="1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5915100" y="2292350"/>
              <a:ext cx="297475" cy="122225"/>
            </a:xfrm>
            <a:custGeom>
              <a:avLst/>
              <a:gdLst/>
              <a:ahLst/>
              <a:cxnLst/>
              <a:rect l="l" t="t" r="r" b="b"/>
              <a:pathLst>
                <a:path w="11899" h="4889" extrusionOk="0">
                  <a:moveTo>
                    <a:pt x="9625" y="0"/>
                  </a:moveTo>
                  <a:cubicBezTo>
                    <a:pt x="9591" y="0"/>
                    <a:pt x="9556" y="6"/>
                    <a:pt x="9525" y="18"/>
                  </a:cubicBezTo>
                  <a:cubicBezTo>
                    <a:pt x="9445" y="50"/>
                    <a:pt x="9376" y="103"/>
                    <a:pt x="9323" y="172"/>
                  </a:cubicBezTo>
                  <a:cubicBezTo>
                    <a:pt x="9291" y="204"/>
                    <a:pt x="9270" y="236"/>
                    <a:pt x="9248" y="279"/>
                  </a:cubicBezTo>
                  <a:cubicBezTo>
                    <a:pt x="9238" y="300"/>
                    <a:pt x="9227" y="316"/>
                    <a:pt x="9216" y="342"/>
                  </a:cubicBezTo>
                  <a:lnTo>
                    <a:pt x="9206" y="374"/>
                  </a:lnTo>
                  <a:lnTo>
                    <a:pt x="9195" y="406"/>
                  </a:lnTo>
                  <a:cubicBezTo>
                    <a:pt x="9179" y="449"/>
                    <a:pt x="9169" y="491"/>
                    <a:pt x="9158" y="539"/>
                  </a:cubicBezTo>
                  <a:cubicBezTo>
                    <a:pt x="9147" y="587"/>
                    <a:pt x="9137" y="634"/>
                    <a:pt x="9131" y="682"/>
                  </a:cubicBezTo>
                  <a:cubicBezTo>
                    <a:pt x="9126" y="719"/>
                    <a:pt x="9121" y="767"/>
                    <a:pt x="9115" y="826"/>
                  </a:cubicBezTo>
                  <a:cubicBezTo>
                    <a:pt x="9105" y="879"/>
                    <a:pt x="9105" y="943"/>
                    <a:pt x="9105" y="1017"/>
                  </a:cubicBezTo>
                  <a:lnTo>
                    <a:pt x="9105" y="1129"/>
                  </a:lnTo>
                  <a:lnTo>
                    <a:pt x="9105" y="1182"/>
                  </a:lnTo>
                  <a:cubicBezTo>
                    <a:pt x="9110" y="1314"/>
                    <a:pt x="9121" y="1453"/>
                    <a:pt x="9147" y="1591"/>
                  </a:cubicBezTo>
                  <a:cubicBezTo>
                    <a:pt x="9195" y="1878"/>
                    <a:pt x="9285" y="2154"/>
                    <a:pt x="9408" y="2419"/>
                  </a:cubicBezTo>
                  <a:cubicBezTo>
                    <a:pt x="9663" y="2940"/>
                    <a:pt x="10024" y="3402"/>
                    <a:pt x="10470" y="3774"/>
                  </a:cubicBezTo>
                  <a:cubicBezTo>
                    <a:pt x="10667" y="3939"/>
                    <a:pt x="10868" y="4087"/>
                    <a:pt x="11086" y="4220"/>
                  </a:cubicBezTo>
                  <a:lnTo>
                    <a:pt x="11150" y="4263"/>
                  </a:lnTo>
                  <a:lnTo>
                    <a:pt x="11118" y="4268"/>
                  </a:lnTo>
                  <a:lnTo>
                    <a:pt x="10916" y="4305"/>
                  </a:lnTo>
                  <a:cubicBezTo>
                    <a:pt x="10789" y="4332"/>
                    <a:pt x="10661" y="4348"/>
                    <a:pt x="10544" y="4364"/>
                  </a:cubicBezTo>
                  <a:cubicBezTo>
                    <a:pt x="10300" y="4401"/>
                    <a:pt x="10082" y="4438"/>
                    <a:pt x="9880" y="4459"/>
                  </a:cubicBezTo>
                  <a:cubicBezTo>
                    <a:pt x="9673" y="4480"/>
                    <a:pt x="9493" y="4507"/>
                    <a:pt x="9323" y="4523"/>
                  </a:cubicBezTo>
                  <a:lnTo>
                    <a:pt x="8876" y="4560"/>
                  </a:lnTo>
                  <a:cubicBezTo>
                    <a:pt x="8744" y="4571"/>
                    <a:pt x="8632" y="4581"/>
                    <a:pt x="8536" y="4587"/>
                  </a:cubicBezTo>
                  <a:lnTo>
                    <a:pt x="8297" y="4597"/>
                  </a:lnTo>
                  <a:lnTo>
                    <a:pt x="8112" y="4608"/>
                  </a:lnTo>
                  <a:cubicBezTo>
                    <a:pt x="8112" y="4608"/>
                    <a:pt x="7995" y="4613"/>
                    <a:pt x="7787" y="4619"/>
                  </a:cubicBezTo>
                  <a:cubicBezTo>
                    <a:pt x="7632" y="4619"/>
                    <a:pt x="7426" y="4627"/>
                    <a:pt x="7182" y="4627"/>
                  </a:cubicBezTo>
                  <a:cubicBezTo>
                    <a:pt x="7101" y="4627"/>
                    <a:pt x="7016" y="4626"/>
                    <a:pt x="6927" y="4624"/>
                  </a:cubicBezTo>
                  <a:cubicBezTo>
                    <a:pt x="6019" y="4613"/>
                    <a:pt x="5110" y="4544"/>
                    <a:pt x="4212" y="4422"/>
                  </a:cubicBezTo>
                  <a:cubicBezTo>
                    <a:pt x="3957" y="4390"/>
                    <a:pt x="3703" y="4353"/>
                    <a:pt x="3448" y="4305"/>
                  </a:cubicBezTo>
                  <a:lnTo>
                    <a:pt x="3065" y="4241"/>
                  </a:lnTo>
                  <a:cubicBezTo>
                    <a:pt x="2943" y="4215"/>
                    <a:pt x="2815" y="4188"/>
                    <a:pt x="2693" y="4162"/>
                  </a:cubicBezTo>
                  <a:lnTo>
                    <a:pt x="2321" y="4087"/>
                  </a:lnTo>
                  <a:lnTo>
                    <a:pt x="1960" y="3997"/>
                  </a:lnTo>
                  <a:cubicBezTo>
                    <a:pt x="1843" y="3970"/>
                    <a:pt x="1726" y="3944"/>
                    <a:pt x="1610" y="3912"/>
                  </a:cubicBezTo>
                  <a:lnTo>
                    <a:pt x="1286" y="3822"/>
                  </a:lnTo>
                  <a:lnTo>
                    <a:pt x="951" y="3731"/>
                  </a:lnTo>
                  <a:lnTo>
                    <a:pt x="728" y="3662"/>
                  </a:lnTo>
                  <a:cubicBezTo>
                    <a:pt x="632" y="3636"/>
                    <a:pt x="547" y="3609"/>
                    <a:pt x="467" y="3593"/>
                  </a:cubicBezTo>
                  <a:cubicBezTo>
                    <a:pt x="425" y="3583"/>
                    <a:pt x="388" y="3572"/>
                    <a:pt x="351" y="3567"/>
                  </a:cubicBezTo>
                  <a:lnTo>
                    <a:pt x="244" y="3545"/>
                  </a:lnTo>
                  <a:cubicBezTo>
                    <a:pt x="191" y="3545"/>
                    <a:pt x="149" y="3524"/>
                    <a:pt x="112" y="3487"/>
                  </a:cubicBezTo>
                  <a:cubicBezTo>
                    <a:pt x="106" y="3476"/>
                    <a:pt x="101" y="3482"/>
                    <a:pt x="101" y="3476"/>
                  </a:cubicBezTo>
                  <a:cubicBezTo>
                    <a:pt x="96" y="3471"/>
                    <a:pt x="112" y="3461"/>
                    <a:pt x="122" y="3455"/>
                  </a:cubicBezTo>
                  <a:cubicBezTo>
                    <a:pt x="130" y="3453"/>
                    <a:pt x="138" y="3451"/>
                    <a:pt x="146" y="3451"/>
                  </a:cubicBezTo>
                  <a:cubicBezTo>
                    <a:pt x="154" y="3451"/>
                    <a:pt x="162" y="3453"/>
                    <a:pt x="170" y="3455"/>
                  </a:cubicBezTo>
                  <a:cubicBezTo>
                    <a:pt x="181" y="3455"/>
                    <a:pt x="186" y="3461"/>
                    <a:pt x="186" y="3466"/>
                  </a:cubicBezTo>
                  <a:cubicBezTo>
                    <a:pt x="191" y="3476"/>
                    <a:pt x="191" y="3487"/>
                    <a:pt x="186" y="3492"/>
                  </a:cubicBezTo>
                  <a:cubicBezTo>
                    <a:pt x="197" y="3487"/>
                    <a:pt x="202" y="3476"/>
                    <a:pt x="202" y="3466"/>
                  </a:cubicBezTo>
                  <a:cubicBezTo>
                    <a:pt x="202" y="3450"/>
                    <a:pt x="197" y="3439"/>
                    <a:pt x="186" y="3429"/>
                  </a:cubicBezTo>
                  <a:cubicBezTo>
                    <a:pt x="170" y="3413"/>
                    <a:pt x="143" y="3402"/>
                    <a:pt x="122" y="3397"/>
                  </a:cubicBezTo>
                  <a:cubicBezTo>
                    <a:pt x="115" y="3396"/>
                    <a:pt x="107" y="3395"/>
                    <a:pt x="100" y="3395"/>
                  </a:cubicBezTo>
                  <a:cubicBezTo>
                    <a:pt x="78" y="3395"/>
                    <a:pt x="57" y="3402"/>
                    <a:pt x="37" y="3418"/>
                  </a:cubicBezTo>
                  <a:cubicBezTo>
                    <a:pt x="11" y="3439"/>
                    <a:pt x="0" y="3471"/>
                    <a:pt x="0" y="3503"/>
                  </a:cubicBezTo>
                  <a:cubicBezTo>
                    <a:pt x="0" y="3561"/>
                    <a:pt x="27" y="3609"/>
                    <a:pt x="69" y="3646"/>
                  </a:cubicBezTo>
                  <a:cubicBezTo>
                    <a:pt x="101" y="3678"/>
                    <a:pt x="138" y="3705"/>
                    <a:pt x="175" y="3726"/>
                  </a:cubicBezTo>
                  <a:cubicBezTo>
                    <a:pt x="197" y="3737"/>
                    <a:pt x="212" y="3747"/>
                    <a:pt x="228" y="3753"/>
                  </a:cubicBezTo>
                  <a:lnTo>
                    <a:pt x="282" y="3779"/>
                  </a:lnTo>
                  <a:lnTo>
                    <a:pt x="393" y="3822"/>
                  </a:lnTo>
                  <a:cubicBezTo>
                    <a:pt x="473" y="3854"/>
                    <a:pt x="558" y="3885"/>
                    <a:pt x="653" y="3912"/>
                  </a:cubicBezTo>
                  <a:lnTo>
                    <a:pt x="876" y="3986"/>
                  </a:lnTo>
                  <a:lnTo>
                    <a:pt x="1216" y="4082"/>
                  </a:lnTo>
                  <a:lnTo>
                    <a:pt x="1546" y="4172"/>
                  </a:lnTo>
                  <a:cubicBezTo>
                    <a:pt x="1663" y="4199"/>
                    <a:pt x="1780" y="4225"/>
                    <a:pt x="1902" y="4257"/>
                  </a:cubicBezTo>
                  <a:lnTo>
                    <a:pt x="2263" y="4348"/>
                  </a:lnTo>
                  <a:lnTo>
                    <a:pt x="2640" y="4422"/>
                  </a:lnTo>
                  <a:cubicBezTo>
                    <a:pt x="2762" y="4449"/>
                    <a:pt x="2890" y="4480"/>
                    <a:pt x="3017" y="4502"/>
                  </a:cubicBezTo>
                  <a:lnTo>
                    <a:pt x="3405" y="4571"/>
                  </a:lnTo>
                  <a:cubicBezTo>
                    <a:pt x="3660" y="4619"/>
                    <a:pt x="3920" y="4650"/>
                    <a:pt x="4181" y="4688"/>
                  </a:cubicBezTo>
                  <a:cubicBezTo>
                    <a:pt x="5089" y="4810"/>
                    <a:pt x="6003" y="4879"/>
                    <a:pt x="6922" y="4884"/>
                  </a:cubicBezTo>
                  <a:cubicBezTo>
                    <a:pt x="7035" y="4887"/>
                    <a:pt x="7142" y="4889"/>
                    <a:pt x="7242" y="4889"/>
                  </a:cubicBezTo>
                  <a:cubicBezTo>
                    <a:pt x="7464" y="4889"/>
                    <a:pt x="7652" y="4882"/>
                    <a:pt x="7798" y="4879"/>
                  </a:cubicBezTo>
                  <a:cubicBezTo>
                    <a:pt x="8005" y="4879"/>
                    <a:pt x="8122" y="4868"/>
                    <a:pt x="8122" y="4868"/>
                  </a:cubicBezTo>
                  <a:lnTo>
                    <a:pt x="8313" y="4858"/>
                  </a:lnTo>
                  <a:lnTo>
                    <a:pt x="8552" y="4847"/>
                  </a:lnTo>
                  <a:cubicBezTo>
                    <a:pt x="8653" y="4842"/>
                    <a:pt x="8765" y="4836"/>
                    <a:pt x="8898" y="4820"/>
                  </a:cubicBezTo>
                  <a:lnTo>
                    <a:pt x="9349" y="4783"/>
                  </a:lnTo>
                  <a:cubicBezTo>
                    <a:pt x="9519" y="4767"/>
                    <a:pt x="9705" y="4741"/>
                    <a:pt x="9912" y="4719"/>
                  </a:cubicBezTo>
                  <a:cubicBezTo>
                    <a:pt x="10119" y="4693"/>
                    <a:pt x="10343" y="4661"/>
                    <a:pt x="10582" y="4624"/>
                  </a:cubicBezTo>
                  <a:cubicBezTo>
                    <a:pt x="10704" y="4603"/>
                    <a:pt x="10831" y="4587"/>
                    <a:pt x="10964" y="4560"/>
                  </a:cubicBezTo>
                  <a:lnTo>
                    <a:pt x="11538" y="4454"/>
                  </a:lnTo>
                  <a:lnTo>
                    <a:pt x="11803" y="4406"/>
                  </a:lnTo>
                  <a:lnTo>
                    <a:pt x="11878" y="4395"/>
                  </a:lnTo>
                  <a:lnTo>
                    <a:pt x="11899" y="4395"/>
                  </a:lnTo>
                  <a:lnTo>
                    <a:pt x="11894" y="4390"/>
                  </a:lnTo>
                  <a:lnTo>
                    <a:pt x="11857" y="4369"/>
                  </a:lnTo>
                  <a:lnTo>
                    <a:pt x="11724" y="4300"/>
                  </a:lnTo>
                  <a:lnTo>
                    <a:pt x="11442" y="4140"/>
                  </a:lnTo>
                  <a:cubicBezTo>
                    <a:pt x="11394" y="4114"/>
                    <a:pt x="11347" y="4087"/>
                    <a:pt x="11299" y="4055"/>
                  </a:cubicBezTo>
                  <a:lnTo>
                    <a:pt x="11219" y="4008"/>
                  </a:lnTo>
                  <a:cubicBezTo>
                    <a:pt x="11017" y="3880"/>
                    <a:pt x="10821" y="3737"/>
                    <a:pt x="10640" y="3583"/>
                  </a:cubicBezTo>
                  <a:cubicBezTo>
                    <a:pt x="10220" y="3237"/>
                    <a:pt x="9880" y="2802"/>
                    <a:pt x="9641" y="2313"/>
                  </a:cubicBezTo>
                  <a:cubicBezTo>
                    <a:pt x="9530" y="2069"/>
                    <a:pt x="9450" y="1814"/>
                    <a:pt x="9402" y="1553"/>
                  </a:cubicBezTo>
                  <a:cubicBezTo>
                    <a:pt x="9381" y="1426"/>
                    <a:pt x="9365" y="1304"/>
                    <a:pt x="9360" y="1176"/>
                  </a:cubicBezTo>
                  <a:lnTo>
                    <a:pt x="9360" y="1028"/>
                  </a:lnTo>
                  <a:cubicBezTo>
                    <a:pt x="9360" y="964"/>
                    <a:pt x="9365" y="905"/>
                    <a:pt x="9370" y="852"/>
                  </a:cubicBezTo>
                  <a:cubicBezTo>
                    <a:pt x="9376" y="804"/>
                    <a:pt x="9381" y="762"/>
                    <a:pt x="9381" y="725"/>
                  </a:cubicBezTo>
                  <a:cubicBezTo>
                    <a:pt x="9392" y="682"/>
                    <a:pt x="9397" y="634"/>
                    <a:pt x="9402" y="592"/>
                  </a:cubicBezTo>
                  <a:cubicBezTo>
                    <a:pt x="9408" y="549"/>
                    <a:pt x="9418" y="512"/>
                    <a:pt x="9424" y="475"/>
                  </a:cubicBezTo>
                  <a:lnTo>
                    <a:pt x="9429" y="443"/>
                  </a:lnTo>
                  <a:lnTo>
                    <a:pt x="9434" y="422"/>
                  </a:lnTo>
                  <a:cubicBezTo>
                    <a:pt x="9434" y="406"/>
                    <a:pt x="9440" y="390"/>
                    <a:pt x="9445" y="374"/>
                  </a:cubicBezTo>
                  <a:cubicBezTo>
                    <a:pt x="9455" y="342"/>
                    <a:pt x="9466" y="310"/>
                    <a:pt x="9477" y="284"/>
                  </a:cubicBezTo>
                  <a:cubicBezTo>
                    <a:pt x="9503" y="225"/>
                    <a:pt x="9535" y="172"/>
                    <a:pt x="9578" y="125"/>
                  </a:cubicBezTo>
                  <a:cubicBezTo>
                    <a:pt x="9611" y="81"/>
                    <a:pt x="9656" y="57"/>
                    <a:pt x="9706" y="57"/>
                  </a:cubicBezTo>
                  <a:cubicBezTo>
                    <a:pt x="9728" y="57"/>
                    <a:pt x="9751" y="62"/>
                    <a:pt x="9774" y="71"/>
                  </a:cubicBezTo>
                  <a:cubicBezTo>
                    <a:pt x="9742" y="34"/>
                    <a:pt x="9700" y="13"/>
                    <a:pt x="9657" y="2"/>
                  </a:cubicBezTo>
                  <a:cubicBezTo>
                    <a:pt x="9647" y="1"/>
                    <a:pt x="9636" y="0"/>
                    <a:pt x="9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5643100" y="1767650"/>
              <a:ext cx="28975" cy="29375"/>
            </a:xfrm>
            <a:custGeom>
              <a:avLst/>
              <a:gdLst/>
              <a:ahLst/>
              <a:cxnLst/>
              <a:rect l="l" t="t" r="r" b="b"/>
              <a:pathLst>
                <a:path w="1159" h="1175" extrusionOk="0">
                  <a:moveTo>
                    <a:pt x="477" y="0"/>
                  </a:moveTo>
                  <a:cubicBezTo>
                    <a:pt x="469" y="0"/>
                    <a:pt x="461" y="1"/>
                    <a:pt x="452" y="2"/>
                  </a:cubicBezTo>
                  <a:lnTo>
                    <a:pt x="357" y="18"/>
                  </a:lnTo>
                  <a:cubicBezTo>
                    <a:pt x="336" y="24"/>
                    <a:pt x="309" y="29"/>
                    <a:pt x="282" y="40"/>
                  </a:cubicBezTo>
                  <a:cubicBezTo>
                    <a:pt x="267" y="40"/>
                    <a:pt x="256" y="45"/>
                    <a:pt x="245" y="56"/>
                  </a:cubicBezTo>
                  <a:lnTo>
                    <a:pt x="208" y="87"/>
                  </a:lnTo>
                  <a:cubicBezTo>
                    <a:pt x="160" y="130"/>
                    <a:pt x="118" y="183"/>
                    <a:pt x="81" y="247"/>
                  </a:cubicBezTo>
                  <a:cubicBezTo>
                    <a:pt x="65" y="279"/>
                    <a:pt x="49" y="311"/>
                    <a:pt x="38" y="348"/>
                  </a:cubicBezTo>
                  <a:cubicBezTo>
                    <a:pt x="27" y="374"/>
                    <a:pt x="22" y="406"/>
                    <a:pt x="17" y="438"/>
                  </a:cubicBezTo>
                  <a:cubicBezTo>
                    <a:pt x="1" y="544"/>
                    <a:pt x="6" y="650"/>
                    <a:pt x="38" y="751"/>
                  </a:cubicBezTo>
                  <a:cubicBezTo>
                    <a:pt x="49" y="783"/>
                    <a:pt x="59" y="815"/>
                    <a:pt x="75" y="847"/>
                  </a:cubicBezTo>
                  <a:lnTo>
                    <a:pt x="97" y="879"/>
                  </a:lnTo>
                  <a:cubicBezTo>
                    <a:pt x="102" y="890"/>
                    <a:pt x="107" y="900"/>
                    <a:pt x="118" y="911"/>
                  </a:cubicBezTo>
                  <a:cubicBezTo>
                    <a:pt x="134" y="943"/>
                    <a:pt x="155" y="969"/>
                    <a:pt x="182" y="996"/>
                  </a:cubicBezTo>
                  <a:cubicBezTo>
                    <a:pt x="219" y="1038"/>
                    <a:pt x="261" y="1070"/>
                    <a:pt x="309" y="1097"/>
                  </a:cubicBezTo>
                  <a:cubicBezTo>
                    <a:pt x="367" y="1129"/>
                    <a:pt x="426" y="1155"/>
                    <a:pt x="490" y="1166"/>
                  </a:cubicBezTo>
                  <a:cubicBezTo>
                    <a:pt x="525" y="1171"/>
                    <a:pt x="561" y="1174"/>
                    <a:pt x="597" y="1174"/>
                  </a:cubicBezTo>
                  <a:cubicBezTo>
                    <a:pt x="761" y="1174"/>
                    <a:pt x="920" y="1114"/>
                    <a:pt x="1042" y="996"/>
                  </a:cubicBezTo>
                  <a:cubicBezTo>
                    <a:pt x="1159" y="890"/>
                    <a:pt x="1127" y="709"/>
                    <a:pt x="973" y="608"/>
                  </a:cubicBezTo>
                  <a:cubicBezTo>
                    <a:pt x="931" y="622"/>
                    <a:pt x="886" y="629"/>
                    <a:pt x="842" y="629"/>
                  </a:cubicBezTo>
                  <a:cubicBezTo>
                    <a:pt x="820" y="629"/>
                    <a:pt x="798" y="627"/>
                    <a:pt x="776" y="624"/>
                  </a:cubicBezTo>
                  <a:cubicBezTo>
                    <a:pt x="747" y="617"/>
                    <a:pt x="728" y="613"/>
                    <a:pt x="713" y="613"/>
                  </a:cubicBezTo>
                  <a:cubicBezTo>
                    <a:pt x="704" y="613"/>
                    <a:pt x="698" y="615"/>
                    <a:pt x="691" y="619"/>
                  </a:cubicBezTo>
                  <a:cubicBezTo>
                    <a:pt x="681" y="629"/>
                    <a:pt x="665" y="635"/>
                    <a:pt x="649" y="645"/>
                  </a:cubicBezTo>
                  <a:cubicBezTo>
                    <a:pt x="634" y="649"/>
                    <a:pt x="619" y="653"/>
                    <a:pt x="604" y="653"/>
                  </a:cubicBezTo>
                  <a:cubicBezTo>
                    <a:pt x="598" y="653"/>
                    <a:pt x="591" y="652"/>
                    <a:pt x="585" y="650"/>
                  </a:cubicBezTo>
                  <a:cubicBezTo>
                    <a:pt x="575" y="650"/>
                    <a:pt x="564" y="645"/>
                    <a:pt x="559" y="640"/>
                  </a:cubicBezTo>
                  <a:cubicBezTo>
                    <a:pt x="553" y="635"/>
                    <a:pt x="548" y="629"/>
                    <a:pt x="543" y="624"/>
                  </a:cubicBezTo>
                  <a:cubicBezTo>
                    <a:pt x="543" y="624"/>
                    <a:pt x="543" y="619"/>
                    <a:pt x="537" y="597"/>
                  </a:cubicBezTo>
                  <a:cubicBezTo>
                    <a:pt x="527" y="576"/>
                    <a:pt x="527" y="550"/>
                    <a:pt x="532" y="528"/>
                  </a:cubicBezTo>
                  <a:cubicBezTo>
                    <a:pt x="532" y="523"/>
                    <a:pt x="532" y="518"/>
                    <a:pt x="537" y="512"/>
                  </a:cubicBezTo>
                  <a:lnTo>
                    <a:pt x="553" y="507"/>
                  </a:lnTo>
                  <a:cubicBezTo>
                    <a:pt x="644" y="486"/>
                    <a:pt x="681" y="385"/>
                    <a:pt x="734" y="210"/>
                  </a:cubicBezTo>
                  <a:cubicBezTo>
                    <a:pt x="628" y="74"/>
                    <a:pt x="561" y="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5608450" y="1833700"/>
              <a:ext cx="28575" cy="26775"/>
            </a:xfrm>
            <a:custGeom>
              <a:avLst/>
              <a:gdLst/>
              <a:ahLst/>
              <a:cxnLst/>
              <a:rect l="l" t="t" r="r" b="b"/>
              <a:pathLst>
                <a:path w="1143" h="1071" extrusionOk="0">
                  <a:moveTo>
                    <a:pt x="507" y="0"/>
                  </a:moveTo>
                  <a:cubicBezTo>
                    <a:pt x="471" y="0"/>
                    <a:pt x="434" y="7"/>
                    <a:pt x="399" y="22"/>
                  </a:cubicBezTo>
                  <a:cubicBezTo>
                    <a:pt x="346" y="43"/>
                    <a:pt x="298" y="70"/>
                    <a:pt x="250" y="107"/>
                  </a:cubicBezTo>
                  <a:cubicBezTo>
                    <a:pt x="181" y="155"/>
                    <a:pt x="128" y="218"/>
                    <a:pt x="85" y="287"/>
                  </a:cubicBezTo>
                  <a:cubicBezTo>
                    <a:pt x="27" y="378"/>
                    <a:pt x="0" y="479"/>
                    <a:pt x="0" y="585"/>
                  </a:cubicBezTo>
                  <a:cubicBezTo>
                    <a:pt x="0" y="627"/>
                    <a:pt x="11" y="670"/>
                    <a:pt x="22" y="718"/>
                  </a:cubicBezTo>
                  <a:cubicBezTo>
                    <a:pt x="38" y="750"/>
                    <a:pt x="48" y="781"/>
                    <a:pt x="59" y="813"/>
                  </a:cubicBezTo>
                  <a:cubicBezTo>
                    <a:pt x="101" y="882"/>
                    <a:pt x="160" y="941"/>
                    <a:pt x="229" y="989"/>
                  </a:cubicBezTo>
                  <a:cubicBezTo>
                    <a:pt x="250" y="1004"/>
                    <a:pt x="282" y="1020"/>
                    <a:pt x="309" y="1031"/>
                  </a:cubicBezTo>
                  <a:cubicBezTo>
                    <a:pt x="330" y="1042"/>
                    <a:pt x="356" y="1047"/>
                    <a:pt x="378" y="1052"/>
                  </a:cubicBezTo>
                  <a:cubicBezTo>
                    <a:pt x="420" y="1063"/>
                    <a:pt x="452" y="1068"/>
                    <a:pt x="473" y="1068"/>
                  </a:cubicBezTo>
                  <a:lnTo>
                    <a:pt x="532" y="1068"/>
                  </a:lnTo>
                  <a:cubicBezTo>
                    <a:pt x="541" y="1070"/>
                    <a:pt x="549" y="1071"/>
                    <a:pt x="557" y="1071"/>
                  </a:cubicBezTo>
                  <a:cubicBezTo>
                    <a:pt x="572" y="1071"/>
                    <a:pt x="587" y="1068"/>
                    <a:pt x="601" y="1068"/>
                  </a:cubicBezTo>
                  <a:cubicBezTo>
                    <a:pt x="675" y="1058"/>
                    <a:pt x="744" y="1042"/>
                    <a:pt x="808" y="1010"/>
                  </a:cubicBezTo>
                  <a:cubicBezTo>
                    <a:pt x="904" y="962"/>
                    <a:pt x="989" y="898"/>
                    <a:pt x="1047" y="813"/>
                  </a:cubicBezTo>
                  <a:cubicBezTo>
                    <a:pt x="1084" y="760"/>
                    <a:pt x="1111" y="702"/>
                    <a:pt x="1127" y="643"/>
                  </a:cubicBezTo>
                  <a:cubicBezTo>
                    <a:pt x="1137" y="606"/>
                    <a:pt x="1137" y="574"/>
                    <a:pt x="1143" y="542"/>
                  </a:cubicBezTo>
                  <a:cubicBezTo>
                    <a:pt x="1143" y="510"/>
                    <a:pt x="1137" y="479"/>
                    <a:pt x="1137" y="452"/>
                  </a:cubicBezTo>
                  <a:lnTo>
                    <a:pt x="1105" y="144"/>
                  </a:lnTo>
                  <a:lnTo>
                    <a:pt x="803" y="240"/>
                  </a:lnTo>
                  <a:cubicBezTo>
                    <a:pt x="794" y="242"/>
                    <a:pt x="786" y="245"/>
                    <a:pt x="777" y="248"/>
                  </a:cubicBezTo>
                  <a:lnTo>
                    <a:pt x="777" y="248"/>
                  </a:lnTo>
                  <a:cubicBezTo>
                    <a:pt x="772" y="170"/>
                    <a:pt x="736" y="98"/>
                    <a:pt x="670" y="54"/>
                  </a:cubicBezTo>
                  <a:cubicBezTo>
                    <a:pt x="621" y="18"/>
                    <a:pt x="564"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5591175" y="1924725"/>
              <a:ext cx="17025" cy="27850"/>
            </a:xfrm>
            <a:custGeom>
              <a:avLst/>
              <a:gdLst/>
              <a:ahLst/>
              <a:cxnLst/>
              <a:rect l="l" t="t" r="r" b="b"/>
              <a:pathLst>
                <a:path w="681" h="1114" extrusionOk="0">
                  <a:moveTo>
                    <a:pt x="233" y="0"/>
                  </a:moveTo>
                  <a:cubicBezTo>
                    <a:pt x="149" y="0"/>
                    <a:pt x="95" y="25"/>
                    <a:pt x="70" y="78"/>
                  </a:cubicBezTo>
                  <a:cubicBezTo>
                    <a:pt x="33" y="179"/>
                    <a:pt x="12" y="290"/>
                    <a:pt x="6" y="397"/>
                  </a:cubicBezTo>
                  <a:cubicBezTo>
                    <a:pt x="1" y="482"/>
                    <a:pt x="6" y="567"/>
                    <a:pt x="17" y="652"/>
                  </a:cubicBezTo>
                  <a:cubicBezTo>
                    <a:pt x="17" y="652"/>
                    <a:pt x="17" y="657"/>
                    <a:pt x="33" y="721"/>
                  </a:cubicBezTo>
                  <a:lnTo>
                    <a:pt x="112" y="1114"/>
                  </a:lnTo>
                  <a:lnTo>
                    <a:pt x="431" y="875"/>
                  </a:lnTo>
                  <a:cubicBezTo>
                    <a:pt x="463" y="854"/>
                    <a:pt x="490" y="832"/>
                    <a:pt x="516" y="806"/>
                  </a:cubicBezTo>
                  <a:cubicBezTo>
                    <a:pt x="569" y="758"/>
                    <a:pt x="612" y="694"/>
                    <a:pt x="644" y="630"/>
                  </a:cubicBezTo>
                  <a:cubicBezTo>
                    <a:pt x="665" y="577"/>
                    <a:pt x="681" y="519"/>
                    <a:pt x="681" y="460"/>
                  </a:cubicBezTo>
                  <a:cubicBezTo>
                    <a:pt x="681" y="391"/>
                    <a:pt x="660" y="328"/>
                    <a:pt x="628" y="269"/>
                  </a:cubicBezTo>
                  <a:cubicBezTo>
                    <a:pt x="617" y="253"/>
                    <a:pt x="606" y="237"/>
                    <a:pt x="591" y="221"/>
                  </a:cubicBezTo>
                  <a:cubicBezTo>
                    <a:pt x="564" y="191"/>
                    <a:pt x="533" y="165"/>
                    <a:pt x="499" y="147"/>
                  </a:cubicBezTo>
                  <a:lnTo>
                    <a:pt x="499" y="147"/>
                  </a:lnTo>
                  <a:cubicBezTo>
                    <a:pt x="468" y="114"/>
                    <a:pt x="429" y="73"/>
                    <a:pt x="383" y="20"/>
                  </a:cubicBezTo>
                  <a:cubicBezTo>
                    <a:pt x="326" y="7"/>
                    <a:pt x="276"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5591050" y="2005100"/>
              <a:ext cx="30050" cy="28400"/>
            </a:xfrm>
            <a:custGeom>
              <a:avLst/>
              <a:gdLst/>
              <a:ahLst/>
              <a:cxnLst/>
              <a:rect l="l" t="t" r="r" b="b"/>
              <a:pathLst>
                <a:path w="1202" h="1136" extrusionOk="0">
                  <a:moveTo>
                    <a:pt x="489" y="406"/>
                  </a:moveTo>
                  <a:cubicBezTo>
                    <a:pt x="495" y="409"/>
                    <a:pt x="496" y="410"/>
                    <a:pt x="495" y="410"/>
                  </a:cubicBezTo>
                  <a:cubicBezTo>
                    <a:pt x="495" y="410"/>
                    <a:pt x="492" y="409"/>
                    <a:pt x="489" y="406"/>
                  </a:cubicBezTo>
                  <a:close/>
                  <a:moveTo>
                    <a:pt x="835" y="672"/>
                  </a:moveTo>
                  <a:cubicBezTo>
                    <a:pt x="837" y="674"/>
                    <a:pt x="837" y="676"/>
                    <a:pt x="837" y="676"/>
                  </a:cubicBezTo>
                  <a:cubicBezTo>
                    <a:pt x="836" y="676"/>
                    <a:pt x="835" y="674"/>
                    <a:pt x="835" y="672"/>
                  </a:cubicBezTo>
                  <a:close/>
                  <a:moveTo>
                    <a:pt x="799" y="659"/>
                  </a:moveTo>
                  <a:lnTo>
                    <a:pt x="799" y="659"/>
                  </a:lnTo>
                  <a:cubicBezTo>
                    <a:pt x="808" y="661"/>
                    <a:pt x="819" y="664"/>
                    <a:pt x="829" y="669"/>
                  </a:cubicBezTo>
                  <a:lnTo>
                    <a:pt x="829" y="669"/>
                  </a:lnTo>
                  <a:cubicBezTo>
                    <a:pt x="829" y="683"/>
                    <a:pt x="824" y="696"/>
                    <a:pt x="816" y="710"/>
                  </a:cubicBezTo>
                  <a:lnTo>
                    <a:pt x="816" y="710"/>
                  </a:lnTo>
                  <a:lnTo>
                    <a:pt x="800" y="682"/>
                  </a:lnTo>
                  <a:lnTo>
                    <a:pt x="800" y="682"/>
                  </a:lnTo>
                  <a:cubicBezTo>
                    <a:pt x="801" y="682"/>
                    <a:pt x="802" y="682"/>
                    <a:pt x="803" y="682"/>
                  </a:cubicBezTo>
                  <a:lnTo>
                    <a:pt x="803" y="677"/>
                  </a:lnTo>
                  <a:cubicBezTo>
                    <a:pt x="800" y="670"/>
                    <a:pt x="799" y="664"/>
                    <a:pt x="799" y="659"/>
                  </a:cubicBezTo>
                  <a:close/>
                  <a:moveTo>
                    <a:pt x="752" y="783"/>
                  </a:moveTo>
                  <a:cubicBezTo>
                    <a:pt x="750" y="785"/>
                    <a:pt x="747" y="786"/>
                    <a:pt x="744" y="789"/>
                  </a:cubicBezTo>
                  <a:cubicBezTo>
                    <a:pt x="744" y="784"/>
                    <a:pt x="748" y="783"/>
                    <a:pt x="752" y="783"/>
                  </a:cubicBezTo>
                  <a:close/>
                  <a:moveTo>
                    <a:pt x="306" y="1"/>
                  </a:moveTo>
                  <a:cubicBezTo>
                    <a:pt x="236" y="1"/>
                    <a:pt x="168" y="29"/>
                    <a:pt x="123" y="82"/>
                  </a:cubicBezTo>
                  <a:cubicBezTo>
                    <a:pt x="59" y="156"/>
                    <a:pt x="17" y="247"/>
                    <a:pt x="6" y="348"/>
                  </a:cubicBezTo>
                  <a:cubicBezTo>
                    <a:pt x="1" y="369"/>
                    <a:pt x="1" y="385"/>
                    <a:pt x="6" y="406"/>
                  </a:cubicBezTo>
                  <a:cubicBezTo>
                    <a:pt x="6" y="422"/>
                    <a:pt x="6" y="443"/>
                    <a:pt x="11" y="459"/>
                  </a:cubicBezTo>
                  <a:cubicBezTo>
                    <a:pt x="17" y="491"/>
                    <a:pt x="22" y="523"/>
                    <a:pt x="32" y="550"/>
                  </a:cubicBezTo>
                  <a:cubicBezTo>
                    <a:pt x="54" y="608"/>
                    <a:pt x="80" y="661"/>
                    <a:pt x="112" y="709"/>
                  </a:cubicBezTo>
                  <a:cubicBezTo>
                    <a:pt x="160" y="773"/>
                    <a:pt x="213" y="831"/>
                    <a:pt x="277" y="884"/>
                  </a:cubicBezTo>
                  <a:lnTo>
                    <a:pt x="325" y="927"/>
                  </a:lnTo>
                  <a:lnTo>
                    <a:pt x="346" y="943"/>
                  </a:lnTo>
                  <a:cubicBezTo>
                    <a:pt x="346" y="943"/>
                    <a:pt x="372" y="964"/>
                    <a:pt x="426" y="1001"/>
                  </a:cubicBezTo>
                  <a:cubicBezTo>
                    <a:pt x="495" y="1054"/>
                    <a:pt x="580" y="1091"/>
                    <a:pt x="665" y="1118"/>
                  </a:cubicBezTo>
                  <a:cubicBezTo>
                    <a:pt x="705" y="1130"/>
                    <a:pt x="746" y="1136"/>
                    <a:pt x="787" y="1136"/>
                  </a:cubicBezTo>
                  <a:cubicBezTo>
                    <a:pt x="816" y="1136"/>
                    <a:pt x="846" y="1133"/>
                    <a:pt x="877" y="1129"/>
                  </a:cubicBezTo>
                  <a:cubicBezTo>
                    <a:pt x="914" y="1123"/>
                    <a:pt x="951" y="1113"/>
                    <a:pt x="989" y="1097"/>
                  </a:cubicBezTo>
                  <a:cubicBezTo>
                    <a:pt x="1005" y="1086"/>
                    <a:pt x="1021" y="1081"/>
                    <a:pt x="1036" y="1070"/>
                  </a:cubicBezTo>
                  <a:cubicBezTo>
                    <a:pt x="1058" y="1054"/>
                    <a:pt x="1084" y="1038"/>
                    <a:pt x="1106" y="1017"/>
                  </a:cubicBezTo>
                  <a:cubicBezTo>
                    <a:pt x="1143" y="974"/>
                    <a:pt x="1175" y="927"/>
                    <a:pt x="1190" y="874"/>
                  </a:cubicBezTo>
                  <a:cubicBezTo>
                    <a:pt x="1196" y="852"/>
                    <a:pt x="1201" y="831"/>
                    <a:pt x="1201" y="804"/>
                  </a:cubicBezTo>
                  <a:cubicBezTo>
                    <a:pt x="1201" y="789"/>
                    <a:pt x="1201" y="767"/>
                    <a:pt x="1201" y="746"/>
                  </a:cubicBezTo>
                  <a:cubicBezTo>
                    <a:pt x="1201" y="704"/>
                    <a:pt x="1185" y="656"/>
                    <a:pt x="1169" y="613"/>
                  </a:cubicBezTo>
                  <a:cubicBezTo>
                    <a:pt x="1132" y="528"/>
                    <a:pt x="1047" y="465"/>
                    <a:pt x="951" y="459"/>
                  </a:cubicBezTo>
                  <a:lnTo>
                    <a:pt x="904" y="459"/>
                  </a:lnTo>
                  <a:cubicBezTo>
                    <a:pt x="893" y="459"/>
                    <a:pt x="877" y="465"/>
                    <a:pt x="861" y="465"/>
                  </a:cubicBezTo>
                  <a:cubicBezTo>
                    <a:pt x="829" y="475"/>
                    <a:pt x="797" y="491"/>
                    <a:pt x="776" y="518"/>
                  </a:cubicBezTo>
                  <a:cubicBezTo>
                    <a:pt x="756" y="538"/>
                    <a:pt x="745" y="563"/>
                    <a:pt x="744" y="588"/>
                  </a:cubicBezTo>
                  <a:lnTo>
                    <a:pt x="744" y="588"/>
                  </a:lnTo>
                  <a:cubicBezTo>
                    <a:pt x="737" y="583"/>
                    <a:pt x="730" y="577"/>
                    <a:pt x="723" y="571"/>
                  </a:cubicBezTo>
                  <a:cubicBezTo>
                    <a:pt x="696" y="555"/>
                    <a:pt x="675" y="539"/>
                    <a:pt x="675" y="539"/>
                  </a:cubicBezTo>
                  <a:cubicBezTo>
                    <a:pt x="627" y="502"/>
                    <a:pt x="580" y="454"/>
                    <a:pt x="542" y="411"/>
                  </a:cubicBezTo>
                  <a:cubicBezTo>
                    <a:pt x="537" y="401"/>
                    <a:pt x="532" y="395"/>
                    <a:pt x="526" y="385"/>
                  </a:cubicBezTo>
                  <a:cubicBezTo>
                    <a:pt x="526" y="385"/>
                    <a:pt x="526" y="380"/>
                    <a:pt x="526" y="380"/>
                  </a:cubicBezTo>
                  <a:lnTo>
                    <a:pt x="473" y="388"/>
                  </a:lnTo>
                  <a:lnTo>
                    <a:pt x="473" y="388"/>
                  </a:lnTo>
                  <a:cubicBezTo>
                    <a:pt x="460" y="371"/>
                    <a:pt x="451" y="351"/>
                    <a:pt x="447" y="332"/>
                  </a:cubicBezTo>
                  <a:cubicBezTo>
                    <a:pt x="441" y="321"/>
                    <a:pt x="441" y="310"/>
                    <a:pt x="447" y="300"/>
                  </a:cubicBezTo>
                  <a:cubicBezTo>
                    <a:pt x="452" y="257"/>
                    <a:pt x="479" y="225"/>
                    <a:pt x="511" y="210"/>
                  </a:cubicBezTo>
                  <a:cubicBezTo>
                    <a:pt x="521" y="162"/>
                    <a:pt x="505" y="114"/>
                    <a:pt x="479" y="82"/>
                  </a:cubicBezTo>
                  <a:cubicBezTo>
                    <a:pt x="452" y="45"/>
                    <a:pt x="410" y="18"/>
                    <a:pt x="367" y="8"/>
                  </a:cubicBezTo>
                  <a:cubicBezTo>
                    <a:pt x="347" y="3"/>
                    <a:pt x="326" y="1"/>
                    <a:pt x="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5608975" y="2109825"/>
              <a:ext cx="30300" cy="24950"/>
            </a:xfrm>
            <a:custGeom>
              <a:avLst/>
              <a:gdLst/>
              <a:ahLst/>
              <a:cxnLst/>
              <a:rect l="l" t="t" r="r" b="b"/>
              <a:pathLst>
                <a:path w="1212" h="998" extrusionOk="0">
                  <a:moveTo>
                    <a:pt x="611" y="1"/>
                  </a:moveTo>
                  <a:cubicBezTo>
                    <a:pt x="555" y="1"/>
                    <a:pt x="500" y="9"/>
                    <a:pt x="447" y="26"/>
                  </a:cubicBezTo>
                  <a:cubicBezTo>
                    <a:pt x="357" y="47"/>
                    <a:pt x="277" y="95"/>
                    <a:pt x="208" y="159"/>
                  </a:cubicBezTo>
                  <a:cubicBezTo>
                    <a:pt x="149" y="212"/>
                    <a:pt x="102" y="281"/>
                    <a:pt x="64" y="355"/>
                  </a:cubicBezTo>
                  <a:cubicBezTo>
                    <a:pt x="11" y="472"/>
                    <a:pt x="1" y="605"/>
                    <a:pt x="27" y="727"/>
                  </a:cubicBezTo>
                  <a:lnTo>
                    <a:pt x="43" y="796"/>
                  </a:lnTo>
                  <a:lnTo>
                    <a:pt x="75" y="833"/>
                  </a:lnTo>
                  <a:cubicBezTo>
                    <a:pt x="86" y="844"/>
                    <a:pt x="96" y="860"/>
                    <a:pt x="112" y="876"/>
                  </a:cubicBezTo>
                  <a:cubicBezTo>
                    <a:pt x="171" y="938"/>
                    <a:pt x="255" y="975"/>
                    <a:pt x="342" y="975"/>
                  </a:cubicBezTo>
                  <a:cubicBezTo>
                    <a:pt x="367" y="975"/>
                    <a:pt x="391" y="972"/>
                    <a:pt x="415" y="966"/>
                  </a:cubicBezTo>
                  <a:cubicBezTo>
                    <a:pt x="421" y="965"/>
                    <a:pt x="426" y="963"/>
                    <a:pt x="432" y="961"/>
                  </a:cubicBezTo>
                  <a:lnTo>
                    <a:pt x="432" y="961"/>
                  </a:lnTo>
                  <a:cubicBezTo>
                    <a:pt x="447" y="967"/>
                    <a:pt x="463" y="972"/>
                    <a:pt x="479" y="977"/>
                  </a:cubicBezTo>
                  <a:cubicBezTo>
                    <a:pt x="528" y="991"/>
                    <a:pt x="578" y="998"/>
                    <a:pt x="628" y="998"/>
                  </a:cubicBezTo>
                  <a:cubicBezTo>
                    <a:pt x="652" y="998"/>
                    <a:pt x="677" y="996"/>
                    <a:pt x="702" y="993"/>
                  </a:cubicBezTo>
                  <a:cubicBezTo>
                    <a:pt x="840" y="977"/>
                    <a:pt x="962" y="913"/>
                    <a:pt x="1058" y="817"/>
                  </a:cubicBezTo>
                  <a:cubicBezTo>
                    <a:pt x="1122" y="748"/>
                    <a:pt x="1169" y="674"/>
                    <a:pt x="1191" y="584"/>
                  </a:cubicBezTo>
                  <a:lnTo>
                    <a:pt x="1212" y="515"/>
                  </a:lnTo>
                  <a:lnTo>
                    <a:pt x="1196" y="451"/>
                  </a:lnTo>
                  <a:cubicBezTo>
                    <a:pt x="1175" y="376"/>
                    <a:pt x="1138" y="302"/>
                    <a:pt x="1090" y="244"/>
                  </a:cubicBezTo>
                  <a:cubicBezTo>
                    <a:pt x="1068" y="212"/>
                    <a:pt x="1058" y="206"/>
                    <a:pt x="1058" y="206"/>
                  </a:cubicBezTo>
                  <a:cubicBezTo>
                    <a:pt x="1058" y="206"/>
                    <a:pt x="1047" y="191"/>
                    <a:pt x="1021" y="169"/>
                  </a:cubicBezTo>
                  <a:cubicBezTo>
                    <a:pt x="989" y="137"/>
                    <a:pt x="946" y="106"/>
                    <a:pt x="909" y="84"/>
                  </a:cubicBezTo>
                  <a:cubicBezTo>
                    <a:pt x="845" y="47"/>
                    <a:pt x="782" y="26"/>
                    <a:pt x="713" y="10"/>
                  </a:cubicBezTo>
                  <a:cubicBezTo>
                    <a:pt x="679" y="4"/>
                    <a:pt x="645"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5645225" y="2197700"/>
              <a:ext cx="36025" cy="33600"/>
            </a:xfrm>
            <a:custGeom>
              <a:avLst/>
              <a:gdLst/>
              <a:ahLst/>
              <a:cxnLst/>
              <a:rect l="l" t="t" r="r" b="b"/>
              <a:pathLst>
                <a:path w="1441" h="1344" extrusionOk="0">
                  <a:moveTo>
                    <a:pt x="33" y="1"/>
                  </a:moveTo>
                  <a:lnTo>
                    <a:pt x="6" y="421"/>
                  </a:lnTo>
                  <a:cubicBezTo>
                    <a:pt x="1" y="463"/>
                    <a:pt x="1" y="511"/>
                    <a:pt x="1" y="553"/>
                  </a:cubicBezTo>
                  <a:cubicBezTo>
                    <a:pt x="1" y="601"/>
                    <a:pt x="12" y="654"/>
                    <a:pt x="27" y="702"/>
                  </a:cubicBezTo>
                  <a:cubicBezTo>
                    <a:pt x="49" y="798"/>
                    <a:pt x="97" y="888"/>
                    <a:pt x="155" y="968"/>
                  </a:cubicBezTo>
                  <a:cubicBezTo>
                    <a:pt x="182" y="1005"/>
                    <a:pt x="208" y="1037"/>
                    <a:pt x="235" y="1063"/>
                  </a:cubicBezTo>
                  <a:lnTo>
                    <a:pt x="309" y="1127"/>
                  </a:lnTo>
                  <a:cubicBezTo>
                    <a:pt x="352" y="1164"/>
                    <a:pt x="378" y="1180"/>
                    <a:pt x="378" y="1180"/>
                  </a:cubicBezTo>
                  <a:cubicBezTo>
                    <a:pt x="378" y="1180"/>
                    <a:pt x="389" y="1191"/>
                    <a:pt x="399" y="1196"/>
                  </a:cubicBezTo>
                  <a:lnTo>
                    <a:pt x="463" y="1233"/>
                  </a:lnTo>
                  <a:cubicBezTo>
                    <a:pt x="532" y="1270"/>
                    <a:pt x="612" y="1302"/>
                    <a:pt x="691" y="1324"/>
                  </a:cubicBezTo>
                  <a:cubicBezTo>
                    <a:pt x="753" y="1336"/>
                    <a:pt x="814" y="1343"/>
                    <a:pt x="876" y="1343"/>
                  </a:cubicBezTo>
                  <a:cubicBezTo>
                    <a:pt x="917" y="1343"/>
                    <a:pt x="958" y="1340"/>
                    <a:pt x="1000" y="1334"/>
                  </a:cubicBezTo>
                  <a:cubicBezTo>
                    <a:pt x="1047" y="1324"/>
                    <a:pt x="1101" y="1313"/>
                    <a:pt x="1148" y="1297"/>
                  </a:cubicBezTo>
                  <a:cubicBezTo>
                    <a:pt x="1191" y="1276"/>
                    <a:pt x="1233" y="1255"/>
                    <a:pt x="1265" y="1239"/>
                  </a:cubicBezTo>
                  <a:lnTo>
                    <a:pt x="1297" y="1217"/>
                  </a:lnTo>
                  <a:lnTo>
                    <a:pt x="1329" y="1180"/>
                  </a:lnTo>
                  <a:cubicBezTo>
                    <a:pt x="1371" y="1127"/>
                    <a:pt x="1403" y="1069"/>
                    <a:pt x="1419" y="1005"/>
                  </a:cubicBezTo>
                  <a:cubicBezTo>
                    <a:pt x="1430" y="968"/>
                    <a:pt x="1430" y="936"/>
                    <a:pt x="1435" y="904"/>
                  </a:cubicBezTo>
                  <a:cubicBezTo>
                    <a:pt x="1440" y="798"/>
                    <a:pt x="1387" y="702"/>
                    <a:pt x="1302" y="649"/>
                  </a:cubicBezTo>
                  <a:cubicBezTo>
                    <a:pt x="1265" y="626"/>
                    <a:pt x="1223" y="614"/>
                    <a:pt x="1182" y="614"/>
                  </a:cubicBezTo>
                  <a:cubicBezTo>
                    <a:pt x="1130" y="614"/>
                    <a:pt x="1078" y="632"/>
                    <a:pt x="1037" y="665"/>
                  </a:cubicBezTo>
                  <a:cubicBezTo>
                    <a:pt x="1046" y="746"/>
                    <a:pt x="1021" y="798"/>
                    <a:pt x="992" y="831"/>
                  </a:cubicBezTo>
                  <a:lnTo>
                    <a:pt x="992" y="831"/>
                  </a:lnTo>
                  <a:lnTo>
                    <a:pt x="994" y="792"/>
                  </a:lnTo>
                  <a:lnTo>
                    <a:pt x="994" y="792"/>
                  </a:lnTo>
                  <a:cubicBezTo>
                    <a:pt x="957" y="813"/>
                    <a:pt x="915" y="822"/>
                    <a:pt x="874" y="822"/>
                  </a:cubicBezTo>
                  <a:cubicBezTo>
                    <a:pt x="852" y="822"/>
                    <a:pt x="829" y="819"/>
                    <a:pt x="808" y="814"/>
                  </a:cubicBezTo>
                  <a:cubicBezTo>
                    <a:pt x="771" y="808"/>
                    <a:pt x="739" y="792"/>
                    <a:pt x="713" y="776"/>
                  </a:cubicBezTo>
                  <a:cubicBezTo>
                    <a:pt x="697" y="771"/>
                    <a:pt x="681" y="760"/>
                    <a:pt x="670" y="755"/>
                  </a:cubicBezTo>
                  <a:lnTo>
                    <a:pt x="638" y="729"/>
                  </a:lnTo>
                  <a:cubicBezTo>
                    <a:pt x="630" y="725"/>
                    <a:pt x="622" y="717"/>
                    <a:pt x="614" y="710"/>
                  </a:cubicBezTo>
                  <a:lnTo>
                    <a:pt x="614" y="710"/>
                  </a:lnTo>
                  <a:cubicBezTo>
                    <a:pt x="625" y="704"/>
                    <a:pt x="637" y="698"/>
                    <a:pt x="649" y="691"/>
                  </a:cubicBezTo>
                  <a:cubicBezTo>
                    <a:pt x="649" y="500"/>
                    <a:pt x="638" y="389"/>
                    <a:pt x="543" y="325"/>
                  </a:cubicBezTo>
                  <a:lnTo>
                    <a:pt x="399" y="235"/>
                  </a:lnTo>
                  <a:lnTo>
                    <a:pt x="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5685200" y="2292000"/>
              <a:ext cx="27800" cy="28750"/>
            </a:xfrm>
            <a:custGeom>
              <a:avLst/>
              <a:gdLst/>
              <a:ahLst/>
              <a:cxnLst/>
              <a:rect l="l" t="t" r="r" b="b"/>
              <a:pathLst>
                <a:path w="1112" h="1150" extrusionOk="0">
                  <a:moveTo>
                    <a:pt x="468" y="0"/>
                  </a:moveTo>
                  <a:cubicBezTo>
                    <a:pt x="468" y="0"/>
                    <a:pt x="447" y="0"/>
                    <a:pt x="410" y="6"/>
                  </a:cubicBezTo>
                  <a:cubicBezTo>
                    <a:pt x="399" y="6"/>
                    <a:pt x="389" y="6"/>
                    <a:pt x="378" y="11"/>
                  </a:cubicBezTo>
                  <a:lnTo>
                    <a:pt x="341" y="22"/>
                  </a:lnTo>
                  <a:cubicBezTo>
                    <a:pt x="314" y="32"/>
                    <a:pt x="288" y="43"/>
                    <a:pt x="261" y="59"/>
                  </a:cubicBezTo>
                  <a:cubicBezTo>
                    <a:pt x="229" y="75"/>
                    <a:pt x="197" y="91"/>
                    <a:pt x="171" y="117"/>
                  </a:cubicBezTo>
                  <a:lnTo>
                    <a:pt x="128" y="154"/>
                  </a:lnTo>
                  <a:cubicBezTo>
                    <a:pt x="112" y="170"/>
                    <a:pt x="102" y="192"/>
                    <a:pt x="86" y="208"/>
                  </a:cubicBezTo>
                  <a:cubicBezTo>
                    <a:pt x="59" y="245"/>
                    <a:pt x="43" y="287"/>
                    <a:pt x="27" y="330"/>
                  </a:cubicBezTo>
                  <a:cubicBezTo>
                    <a:pt x="11" y="372"/>
                    <a:pt x="1" y="425"/>
                    <a:pt x="1" y="473"/>
                  </a:cubicBezTo>
                  <a:cubicBezTo>
                    <a:pt x="1" y="526"/>
                    <a:pt x="6" y="579"/>
                    <a:pt x="17" y="627"/>
                  </a:cubicBezTo>
                  <a:cubicBezTo>
                    <a:pt x="27" y="680"/>
                    <a:pt x="43" y="728"/>
                    <a:pt x="70" y="771"/>
                  </a:cubicBezTo>
                  <a:cubicBezTo>
                    <a:pt x="71" y="774"/>
                    <a:pt x="73" y="778"/>
                    <a:pt x="75" y="781"/>
                  </a:cubicBezTo>
                  <a:lnTo>
                    <a:pt x="75" y="781"/>
                  </a:lnTo>
                  <a:cubicBezTo>
                    <a:pt x="74" y="821"/>
                    <a:pt x="81" y="861"/>
                    <a:pt x="96" y="898"/>
                  </a:cubicBezTo>
                  <a:cubicBezTo>
                    <a:pt x="144" y="1010"/>
                    <a:pt x="240" y="1095"/>
                    <a:pt x="351" y="1127"/>
                  </a:cubicBezTo>
                  <a:cubicBezTo>
                    <a:pt x="373" y="1132"/>
                    <a:pt x="399" y="1137"/>
                    <a:pt x="420" y="1137"/>
                  </a:cubicBezTo>
                  <a:cubicBezTo>
                    <a:pt x="452" y="1148"/>
                    <a:pt x="484" y="1148"/>
                    <a:pt x="516" y="1148"/>
                  </a:cubicBezTo>
                  <a:cubicBezTo>
                    <a:pt x="530" y="1149"/>
                    <a:pt x="544" y="1149"/>
                    <a:pt x="557" y="1149"/>
                  </a:cubicBezTo>
                  <a:cubicBezTo>
                    <a:pt x="629" y="1149"/>
                    <a:pt x="700" y="1137"/>
                    <a:pt x="771" y="1111"/>
                  </a:cubicBezTo>
                  <a:cubicBezTo>
                    <a:pt x="883" y="1063"/>
                    <a:pt x="973" y="983"/>
                    <a:pt x="1037" y="882"/>
                  </a:cubicBezTo>
                  <a:cubicBezTo>
                    <a:pt x="1053" y="856"/>
                    <a:pt x="1063" y="824"/>
                    <a:pt x="1079" y="797"/>
                  </a:cubicBezTo>
                  <a:cubicBezTo>
                    <a:pt x="1090" y="765"/>
                    <a:pt x="1095" y="733"/>
                    <a:pt x="1100" y="702"/>
                  </a:cubicBezTo>
                  <a:cubicBezTo>
                    <a:pt x="1111" y="638"/>
                    <a:pt x="1111" y="574"/>
                    <a:pt x="1100" y="510"/>
                  </a:cubicBezTo>
                  <a:cubicBezTo>
                    <a:pt x="1074" y="409"/>
                    <a:pt x="1031" y="309"/>
                    <a:pt x="962" y="229"/>
                  </a:cubicBezTo>
                  <a:cubicBezTo>
                    <a:pt x="946" y="213"/>
                    <a:pt x="930" y="192"/>
                    <a:pt x="915" y="176"/>
                  </a:cubicBezTo>
                  <a:lnTo>
                    <a:pt x="867" y="133"/>
                  </a:lnTo>
                  <a:cubicBezTo>
                    <a:pt x="830" y="107"/>
                    <a:pt x="792" y="80"/>
                    <a:pt x="750" y="59"/>
                  </a:cubicBezTo>
                  <a:cubicBezTo>
                    <a:pt x="686" y="27"/>
                    <a:pt x="617" y="6"/>
                    <a:pt x="5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5728225" y="2357250"/>
              <a:ext cx="32850" cy="32250"/>
            </a:xfrm>
            <a:custGeom>
              <a:avLst/>
              <a:gdLst/>
              <a:ahLst/>
              <a:cxnLst/>
              <a:rect l="l" t="t" r="r" b="b"/>
              <a:pathLst>
                <a:path w="1314" h="1290" extrusionOk="0">
                  <a:moveTo>
                    <a:pt x="952" y="572"/>
                  </a:moveTo>
                  <a:lnTo>
                    <a:pt x="952" y="572"/>
                  </a:lnTo>
                  <a:cubicBezTo>
                    <a:pt x="952" y="573"/>
                    <a:pt x="952" y="574"/>
                    <a:pt x="952" y="575"/>
                  </a:cubicBezTo>
                  <a:lnTo>
                    <a:pt x="952" y="575"/>
                  </a:lnTo>
                  <a:cubicBezTo>
                    <a:pt x="952" y="574"/>
                    <a:pt x="952" y="574"/>
                    <a:pt x="952" y="572"/>
                  </a:cubicBezTo>
                  <a:close/>
                  <a:moveTo>
                    <a:pt x="431" y="0"/>
                  </a:moveTo>
                  <a:cubicBezTo>
                    <a:pt x="406" y="0"/>
                    <a:pt x="381" y="3"/>
                    <a:pt x="357" y="9"/>
                  </a:cubicBezTo>
                  <a:cubicBezTo>
                    <a:pt x="309" y="20"/>
                    <a:pt x="256" y="41"/>
                    <a:pt x="213" y="68"/>
                  </a:cubicBezTo>
                  <a:cubicBezTo>
                    <a:pt x="134" y="116"/>
                    <a:pt x="70" y="190"/>
                    <a:pt x="38" y="280"/>
                  </a:cubicBezTo>
                  <a:cubicBezTo>
                    <a:pt x="12" y="360"/>
                    <a:pt x="1" y="445"/>
                    <a:pt x="12" y="530"/>
                  </a:cubicBezTo>
                  <a:cubicBezTo>
                    <a:pt x="22" y="604"/>
                    <a:pt x="43" y="673"/>
                    <a:pt x="81" y="742"/>
                  </a:cubicBezTo>
                  <a:cubicBezTo>
                    <a:pt x="128" y="838"/>
                    <a:pt x="192" y="923"/>
                    <a:pt x="267" y="1003"/>
                  </a:cubicBezTo>
                  <a:lnTo>
                    <a:pt x="304" y="1040"/>
                  </a:lnTo>
                  <a:lnTo>
                    <a:pt x="336" y="1066"/>
                  </a:lnTo>
                  <a:lnTo>
                    <a:pt x="378" y="1109"/>
                  </a:lnTo>
                  <a:cubicBezTo>
                    <a:pt x="378" y="1109"/>
                    <a:pt x="394" y="1119"/>
                    <a:pt x="426" y="1141"/>
                  </a:cubicBezTo>
                  <a:cubicBezTo>
                    <a:pt x="463" y="1173"/>
                    <a:pt x="506" y="1199"/>
                    <a:pt x="548" y="1220"/>
                  </a:cubicBezTo>
                  <a:cubicBezTo>
                    <a:pt x="634" y="1267"/>
                    <a:pt x="727" y="1289"/>
                    <a:pt x="819" y="1289"/>
                  </a:cubicBezTo>
                  <a:cubicBezTo>
                    <a:pt x="864" y="1289"/>
                    <a:pt x="908" y="1284"/>
                    <a:pt x="952" y="1274"/>
                  </a:cubicBezTo>
                  <a:cubicBezTo>
                    <a:pt x="1095" y="1231"/>
                    <a:pt x="1212" y="1130"/>
                    <a:pt x="1276" y="997"/>
                  </a:cubicBezTo>
                  <a:cubicBezTo>
                    <a:pt x="1297" y="944"/>
                    <a:pt x="1313" y="886"/>
                    <a:pt x="1313" y="827"/>
                  </a:cubicBezTo>
                  <a:cubicBezTo>
                    <a:pt x="1313" y="795"/>
                    <a:pt x="1313" y="764"/>
                    <a:pt x="1308" y="726"/>
                  </a:cubicBezTo>
                  <a:cubicBezTo>
                    <a:pt x="1292" y="684"/>
                    <a:pt x="1265" y="641"/>
                    <a:pt x="1233" y="610"/>
                  </a:cubicBezTo>
                  <a:cubicBezTo>
                    <a:pt x="1212" y="588"/>
                    <a:pt x="1191" y="567"/>
                    <a:pt x="1164" y="551"/>
                  </a:cubicBezTo>
                  <a:lnTo>
                    <a:pt x="1159" y="546"/>
                  </a:lnTo>
                  <a:lnTo>
                    <a:pt x="1148" y="546"/>
                  </a:lnTo>
                  <a:lnTo>
                    <a:pt x="1132" y="556"/>
                  </a:lnTo>
                  <a:lnTo>
                    <a:pt x="1047" y="575"/>
                  </a:lnTo>
                  <a:lnTo>
                    <a:pt x="1047" y="575"/>
                  </a:lnTo>
                  <a:cubicBezTo>
                    <a:pt x="1047" y="570"/>
                    <a:pt x="1047" y="565"/>
                    <a:pt x="1047" y="562"/>
                  </a:cubicBezTo>
                  <a:cubicBezTo>
                    <a:pt x="1047" y="551"/>
                    <a:pt x="1047" y="546"/>
                    <a:pt x="1047" y="540"/>
                  </a:cubicBezTo>
                  <a:cubicBezTo>
                    <a:pt x="1047" y="540"/>
                    <a:pt x="1047" y="535"/>
                    <a:pt x="1047" y="530"/>
                  </a:cubicBezTo>
                  <a:cubicBezTo>
                    <a:pt x="1042" y="498"/>
                    <a:pt x="1026" y="471"/>
                    <a:pt x="1010" y="450"/>
                  </a:cubicBezTo>
                  <a:cubicBezTo>
                    <a:pt x="994" y="434"/>
                    <a:pt x="984" y="424"/>
                    <a:pt x="962" y="418"/>
                  </a:cubicBezTo>
                  <a:cubicBezTo>
                    <a:pt x="952" y="413"/>
                    <a:pt x="941" y="408"/>
                    <a:pt x="925" y="408"/>
                  </a:cubicBezTo>
                  <a:cubicBezTo>
                    <a:pt x="909" y="408"/>
                    <a:pt x="888" y="408"/>
                    <a:pt x="872" y="413"/>
                  </a:cubicBezTo>
                  <a:cubicBezTo>
                    <a:pt x="830" y="429"/>
                    <a:pt x="792" y="461"/>
                    <a:pt x="771" y="498"/>
                  </a:cubicBezTo>
                  <a:cubicBezTo>
                    <a:pt x="761" y="514"/>
                    <a:pt x="755" y="530"/>
                    <a:pt x="750" y="546"/>
                  </a:cubicBezTo>
                  <a:cubicBezTo>
                    <a:pt x="745" y="556"/>
                    <a:pt x="739" y="567"/>
                    <a:pt x="739" y="578"/>
                  </a:cubicBezTo>
                  <a:cubicBezTo>
                    <a:pt x="729" y="599"/>
                    <a:pt x="729" y="620"/>
                    <a:pt x="729" y="636"/>
                  </a:cubicBezTo>
                  <a:lnTo>
                    <a:pt x="729" y="668"/>
                  </a:lnTo>
                  <a:cubicBezTo>
                    <a:pt x="718" y="673"/>
                    <a:pt x="713" y="679"/>
                    <a:pt x="707" y="679"/>
                  </a:cubicBezTo>
                  <a:lnTo>
                    <a:pt x="686" y="679"/>
                  </a:lnTo>
                  <a:cubicBezTo>
                    <a:pt x="633" y="625"/>
                    <a:pt x="585" y="567"/>
                    <a:pt x="548" y="503"/>
                  </a:cubicBezTo>
                  <a:cubicBezTo>
                    <a:pt x="543" y="487"/>
                    <a:pt x="537" y="477"/>
                    <a:pt x="532" y="455"/>
                  </a:cubicBezTo>
                  <a:lnTo>
                    <a:pt x="532" y="450"/>
                  </a:lnTo>
                  <a:lnTo>
                    <a:pt x="491" y="435"/>
                  </a:lnTo>
                  <a:lnTo>
                    <a:pt x="491" y="435"/>
                  </a:lnTo>
                  <a:cubicBezTo>
                    <a:pt x="495" y="425"/>
                    <a:pt x="499" y="416"/>
                    <a:pt x="506" y="408"/>
                  </a:cubicBezTo>
                  <a:cubicBezTo>
                    <a:pt x="511" y="392"/>
                    <a:pt x="522" y="376"/>
                    <a:pt x="537" y="365"/>
                  </a:cubicBezTo>
                  <a:cubicBezTo>
                    <a:pt x="543" y="360"/>
                    <a:pt x="548" y="360"/>
                    <a:pt x="553" y="360"/>
                  </a:cubicBezTo>
                  <a:cubicBezTo>
                    <a:pt x="556" y="357"/>
                    <a:pt x="560" y="356"/>
                    <a:pt x="565" y="356"/>
                  </a:cubicBezTo>
                  <a:cubicBezTo>
                    <a:pt x="569" y="356"/>
                    <a:pt x="575" y="357"/>
                    <a:pt x="580" y="360"/>
                  </a:cubicBezTo>
                  <a:cubicBezTo>
                    <a:pt x="601" y="360"/>
                    <a:pt x="617" y="370"/>
                    <a:pt x="633" y="386"/>
                  </a:cubicBezTo>
                  <a:cubicBezTo>
                    <a:pt x="681" y="360"/>
                    <a:pt x="713" y="312"/>
                    <a:pt x="713" y="259"/>
                  </a:cubicBezTo>
                  <a:cubicBezTo>
                    <a:pt x="713" y="227"/>
                    <a:pt x="707" y="200"/>
                    <a:pt x="697" y="174"/>
                  </a:cubicBezTo>
                  <a:cubicBezTo>
                    <a:pt x="686" y="147"/>
                    <a:pt x="670" y="121"/>
                    <a:pt x="654" y="100"/>
                  </a:cubicBezTo>
                  <a:cubicBezTo>
                    <a:pt x="597" y="34"/>
                    <a:pt x="515" y="0"/>
                    <a:pt x="4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8"/>
            <p:cNvSpPr/>
            <p:nvPr/>
          </p:nvSpPr>
          <p:spPr>
            <a:xfrm>
              <a:off x="5795975" y="2413750"/>
              <a:ext cx="33475" cy="24275"/>
            </a:xfrm>
            <a:custGeom>
              <a:avLst/>
              <a:gdLst/>
              <a:ahLst/>
              <a:cxnLst/>
              <a:rect l="l" t="t" r="r" b="b"/>
              <a:pathLst>
                <a:path w="1339" h="971" extrusionOk="0">
                  <a:moveTo>
                    <a:pt x="477" y="0"/>
                  </a:moveTo>
                  <a:cubicBezTo>
                    <a:pt x="416" y="0"/>
                    <a:pt x="355" y="11"/>
                    <a:pt x="298" y="28"/>
                  </a:cubicBezTo>
                  <a:cubicBezTo>
                    <a:pt x="244" y="49"/>
                    <a:pt x="197" y="81"/>
                    <a:pt x="154" y="118"/>
                  </a:cubicBezTo>
                  <a:cubicBezTo>
                    <a:pt x="106" y="161"/>
                    <a:pt x="69" y="209"/>
                    <a:pt x="48" y="267"/>
                  </a:cubicBezTo>
                  <a:lnTo>
                    <a:pt x="0" y="373"/>
                  </a:lnTo>
                  <a:lnTo>
                    <a:pt x="48" y="480"/>
                  </a:lnTo>
                  <a:cubicBezTo>
                    <a:pt x="96" y="586"/>
                    <a:pt x="170" y="682"/>
                    <a:pt x="266" y="761"/>
                  </a:cubicBezTo>
                  <a:cubicBezTo>
                    <a:pt x="292" y="782"/>
                    <a:pt x="324" y="809"/>
                    <a:pt x="356" y="825"/>
                  </a:cubicBezTo>
                  <a:lnTo>
                    <a:pt x="388" y="846"/>
                  </a:lnTo>
                  <a:lnTo>
                    <a:pt x="414" y="862"/>
                  </a:lnTo>
                  <a:cubicBezTo>
                    <a:pt x="430" y="873"/>
                    <a:pt x="457" y="883"/>
                    <a:pt x="489" y="894"/>
                  </a:cubicBezTo>
                  <a:cubicBezTo>
                    <a:pt x="526" y="910"/>
                    <a:pt x="558" y="926"/>
                    <a:pt x="595" y="936"/>
                  </a:cubicBezTo>
                  <a:cubicBezTo>
                    <a:pt x="643" y="947"/>
                    <a:pt x="685" y="958"/>
                    <a:pt x="728" y="963"/>
                  </a:cubicBezTo>
                  <a:cubicBezTo>
                    <a:pt x="771" y="968"/>
                    <a:pt x="813" y="970"/>
                    <a:pt x="855" y="970"/>
                  </a:cubicBezTo>
                  <a:cubicBezTo>
                    <a:pt x="906" y="970"/>
                    <a:pt x="957" y="967"/>
                    <a:pt x="1009" y="958"/>
                  </a:cubicBezTo>
                  <a:cubicBezTo>
                    <a:pt x="1073" y="947"/>
                    <a:pt x="1137" y="926"/>
                    <a:pt x="1195" y="899"/>
                  </a:cubicBezTo>
                  <a:cubicBezTo>
                    <a:pt x="1317" y="846"/>
                    <a:pt x="1339" y="708"/>
                    <a:pt x="1275" y="538"/>
                  </a:cubicBezTo>
                  <a:cubicBezTo>
                    <a:pt x="1211" y="517"/>
                    <a:pt x="1148" y="485"/>
                    <a:pt x="1084" y="453"/>
                  </a:cubicBezTo>
                  <a:cubicBezTo>
                    <a:pt x="1053" y="431"/>
                    <a:pt x="1025" y="420"/>
                    <a:pt x="1005" y="420"/>
                  </a:cubicBezTo>
                  <a:cubicBezTo>
                    <a:pt x="1001" y="420"/>
                    <a:pt x="997" y="420"/>
                    <a:pt x="993" y="421"/>
                  </a:cubicBezTo>
                  <a:cubicBezTo>
                    <a:pt x="972" y="432"/>
                    <a:pt x="956" y="437"/>
                    <a:pt x="919" y="442"/>
                  </a:cubicBezTo>
                  <a:cubicBezTo>
                    <a:pt x="898" y="445"/>
                    <a:pt x="878" y="446"/>
                    <a:pt x="858" y="446"/>
                  </a:cubicBezTo>
                  <a:cubicBezTo>
                    <a:pt x="838" y="446"/>
                    <a:pt x="818" y="445"/>
                    <a:pt x="797" y="442"/>
                  </a:cubicBezTo>
                  <a:cubicBezTo>
                    <a:pt x="776" y="442"/>
                    <a:pt x="754" y="437"/>
                    <a:pt x="733" y="432"/>
                  </a:cubicBezTo>
                  <a:cubicBezTo>
                    <a:pt x="717" y="427"/>
                    <a:pt x="701" y="421"/>
                    <a:pt x="685" y="416"/>
                  </a:cubicBezTo>
                  <a:cubicBezTo>
                    <a:pt x="669" y="411"/>
                    <a:pt x="659" y="405"/>
                    <a:pt x="643" y="395"/>
                  </a:cubicBezTo>
                  <a:cubicBezTo>
                    <a:pt x="638" y="391"/>
                    <a:pt x="633" y="388"/>
                    <a:pt x="628" y="385"/>
                  </a:cubicBezTo>
                  <a:lnTo>
                    <a:pt x="628" y="385"/>
                  </a:lnTo>
                  <a:cubicBezTo>
                    <a:pt x="643" y="380"/>
                    <a:pt x="659" y="376"/>
                    <a:pt x="675" y="373"/>
                  </a:cubicBezTo>
                  <a:cubicBezTo>
                    <a:pt x="776" y="203"/>
                    <a:pt x="701" y="23"/>
                    <a:pt x="515" y="2"/>
                  </a:cubicBezTo>
                  <a:cubicBezTo>
                    <a:pt x="503" y="1"/>
                    <a:pt x="490" y="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p:nvPr/>
          </p:nvSpPr>
          <p:spPr>
            <a:xfrm>
              <a:off x="5901950" y="2443800"/>
              <a:ext cx="36800" cy="27950"/>
            </a:xfrm>
            <a:custGeom>
              <a:avLst/>
              <a:gdLst/>
              <a:ahLst/>
              <a:cxnLst/>
              <a:rect l="l" t="t" r="r" b="b"/>
              <a:pathLst>
                <a:path w="1472" h="1118" extrusionOk="0">
                  <a:moveTo>
                    <a:pt x="484" y="0"/>
                  </a:moveTo>
                  <a:lnTo>
                    <a:pt x="484" y="0"/>
                  </a:lnTo>
                  <a:cubicBezTo>
                    <a:pt x="526" y="202"/>
                    <a:pt x="553" y="340"/>
                    <a:pt x="574" y="430"/>
                  </a:cubicBezTo>
                  <a:cubicBezTo>
                    <a:pt x="579" y="452"/>
                    <a:pt x="579" y="468"/>
                    <a:pt x="584" y="489"/>
                  </a:cubicBezTo>
                  <a:lnTo>
                    <a:pt x="584" y="521"/>
                  </a:lnTo>
                  <a:lnTo>
                    <a:pt x="584" y="547"/>
                  </a:lnTo>
                  <a:lnTo>
                    <a:pt x="584" y="558"/>
                  </a:lnTo>
                  <a:lnTo>
                    <a:pt x="584" y="563"/>
                  </a:lnTo>
                  <a:cubicBezTo>
                    <a:pt x="579" y="568"/>
                    <a:pt x="579" y="574"/>
                    <a:pt x="574" y="579"/>
                  </a:cubicBezTo>
                  <a:cubicBezTo>
                    <a:pt x="569" y="590"/>
                    <a:pt x="563" y="595"/>
                    <a:pt x="553" y="600"/>
                  </a:cubicBezTo>
                  <a:lnTo>
                    <a:pt x="537" y="595"/>
                  </a:lnTo>
                  <a:cubicBezTo>
                    <a:pt x="526" y="590"/>
                    <a:pt x="515" y="579"/>
                    <a:pt x="510" y="568"/>
                  </a:cubicBezTo>
                  <a:cubicBezTo>
                    <a:pt x="507" y="567"/>
                    <a:pt x="501" y="566"/>
                    <a:pt x="494" y="566"/>
                  </a:cubicBezTo>
                  <a:cubicBezTo>
                    <a:pt x="480" y="566"/>
                    <a:pt x="459" y="568"/>
                    <a:pt x="430" y="568"/>
                  </a:cubicBezTo>
                  <a:cubicBezTo>
                    <a:pt x="361" y="563"/>
                    <a:pt x="298" y="542"/>
                    <a:pt x="244" y="499"/>
                  </a:cubicBezTo>
                  <a:cubicBezTo>
                    <a:pt x="64" y="563"/>
                    <a:pt x="0" y="749"/>
                    <a:pt x="106" y="887"/>
                  </a:cubicBezTo>
                  <a:cubicBezTo>
                    <a:pt x="159" y="956"/>
                    <a:pt x="223" y="1015"/>
                    <a:pt x="303" y="1057"/>
                  </a:cubicBezTo>
                  <a:cubicBezTo>
                    <a:pt x="361" y="1089"/>
                    <a:pt x="430" y="1105"/>
                    <a:pt x="494" y="1116"/>
                  </a:cubicBezTo>
                  <a:cubicBezTo>
                    <a:pt x="512" y="1117"/>
                    <a:pt x="530" y="1117"/>
                    <a:pt x="547" y="1117"/>
                  </a:cubicBezTo>
                  <a:cubicBezTo>
                    <a:pt x="607" y="1117"/>
                    <a:pt x="665" y="1110"/>
                    <a:pt x="723" y="1089"/>
                  </a:cubicBezTo>
                  <a:cubicBezTo>
                    <a:pt x="839" y="1047"/>
                    <a:pt x="946" y="967"/>
                    <a:pt x="1009" y="861"/>
                  </a:cubicBezTo>
                  <a:cubicBezTo>
                    <a:pt x="1031" y="829"/>
                    <a:pt x="1047" y="797"/>
                    <a:pt x="1063" y="765"/>
                  </a:cubicBezTo>
                  <a:lnTo>
                    <a:pt x="1073" y="733"/>
                  </a:lnTo>
                  <a:lnTo>
                    <a:pt x="1116" y="733"/>
                  </a:lnTo>
                  <a:cubicBezTo>
                    <a:pt x="1158" y="738"/>
                    <a:pt x="1195" y="738"/>
                    <a:pt x="1222" y="738"/>
                  </a:cubicBezTo>
                  <a:cubicBezTo>
                    <a:pt x="1344" y="738"/>
                    <a:pt x="1413" y="638"/>
                    <a:pt x="1472" y="462"/>
                  </a:cubicBezTo>
                  <a:cubicBezTo>
                    <a:pt x="1355" y="314"/>
                    <a:pt x="1312" y="229"/>
                    <a:pt x="1233" y="223"/>
                  </a:cubicBezTo>
                  <a:lnTo>
                    <a:pt x="1163" y="218"/>
                  </a:lnTo>
                  <a:lnTo>
                    <a:pt x="1142" y="218"/>
                  </a:lnTo>
                  <a:cubicBezTo>
                    <a:pt x="1126" y="218"/>
                    <a:pt x="1100" y="207"/>
                    <a:pt x="1084" y="207"/>
                  </a:cubicBezTo>
                  <a:cubicBezTo>
                    <a:pt x="1036" y="197"/>
                    <a:pt x="993" y="186"/>
                    <a:pt x="951" y="170"/>
                  </a:cubicBezTo>
                  <a:lnTo>
                    <a:pt x="4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6035675" y="2450425"/>
              <a:ext cx="38675" cy="18100"/>
            </a:xfrm>
            <a:custGeom>
              <a:avLst/>
              <a:gdLst/>
              <a:ahLst/>
              <a:cxnLst/>
              <a:rect l="l" t="t" r="r" b="b"/>
              <a:pathLst>
                <a:path w="1547" h="724" extrusionOk="0">
                  <a:moveTo>
                    <a:pt x="420" y="86"/>
                  </a:moveTo>
                  <a:cubicBezTo>
                    <a:pt x="420" y="88"/>
                    <a:pt x="421" y="91"/>
                    <a:pt x="424" y="93"/>
                  </a:cubicBezTo>
                  <a:lnTo>
                    <a:pt x="424" y="93"/>
                  </a:lnTo>
                  <a:cubicBezTo>
                    <a:pt x="422" y="88"/>
                    <a:pt x="420" y="86"/>
                    <a:pt x="420" y="86"/>
                  </a:cubicBezTo>
                  <a:close/>
                  <a:moveTo>
                    <a:pt x="1254" y="1"/>
                  </a:moveTo>
                  <a:cubicBezTo>
                    <a:pt x="1142" y="43"/>
                    <a:pt x="1084" y="54"/>
                    <a:pt x="1052" y="64"/>
                  </a:cubicBezTo>
                  <a:cubicBezTo>
                    <a:pt x="1036" y="64"/>
                    <a:pt x="1026" y="70"/>
                    <a:pt x="1010" y="70"/>
                  </a:cubicBezTo>
                  <a:cubicBezTo>
                    <a:pt x="946" y="86"/>
                    <a:pt x="882" y="96"/>
                    <a:pt x="818" y="102"/>
                  </a:cubicBezTo>
                  <a:lnTo>
                    <a:pt x="771" y="107"/>
                  </a:lnTo>
                  <a:lnTo>
                    <a:pt x="617" y="107"/>
                  </a:lnTo>
                  <a:cubicBezTo>
                    <a:pt x="569" y="107"/>
                    <a:pt x="521" y="102"/>
                    <a:pt x="473" y="91"/>
                  </a:cubicBezTo>
                  <a:lnTo>
                    <a:pt x="473" y="91"/>
                  </a:lnTo>
                  <a:cubicBezTo>
                    <a:pt x="478" y="96"/>
                    <a:pt x="473" y="96"/>
                    <a:pt x="473" y="96"/>
                  </a:cubicBezTo>
                  <a:cubicBezTo>
                    <a:pt x="468" y="99"/>
                    <a:pt x="461" y="100"/>
                    <a:pt x="455" y="100"/>
                  </a:cubicBezTo>
                  <a:cubicBezTo>
                    <a:pt x="448" y="100"/>
                    <a:pt x="441" y="99"/>
                    <a:pt x="436" y="96"/>
                  </a:cubicBezTo>
                  <a:cubicBezTo>
                    <a:pt x="431" y="96"/>
                    <a:pt x="427" y="95"/>
                    <a:pt x="424" y="93"/>
                  </a:cubicBezTo>
                  <a:lnTo>
                    <a:pt x="424" y="93"/>
                  </a:lnTo>
                  <a:cubicBezTo>
                    <a:pt x="429" y="102"/>
                    <a:pt x="436" y="119"/>
                    <a:pt x="436" y="134"/>
                  </a:cubicBezTo>
                  <a:cubicBezTo>
                    <a:pt x="420" y="134"/>
                    <a:pt x="399" y="134"/>
                    <a:pt x="383" y="128"/>
                  </a:cubicBezTo>
                  <a:cubicBezTo>
                    <a:pt x="362" y="128"/>
                    <a:pt x="346" y="118"/>
                    <a:pt x="330" y="107"/>
                  </a:cubicBezTo>
                  <a:cubicBezTo>
                    <a:pt x="314" y="102"/>
                    <a:pt x="298" y="96"/>
                    <a:pt x="282" y="91"/>
                  </a:cubicBezTo>
                  <a:cubicBezTo>
                    <a:pt x="271" y="86"/>
                    <a:pt x="255" y="86"/>
                    <a:pt x="239" y="86"/>
                  </a:cubicBezTo>
                  <a:cubicBezTo>
                    <a:pt x="233" y="85"/>
                    <a:pt x="227" y="85"/>
                    <a:pt x="221" y="85"/>
                  </a:cubicBezTo>
                  <a:cubicBezTo>
                    <a:pt x="178" y="85"/>
                    <a:pt x="134" y="100"/>
                    <a:pt x="101" y="128"/>
                  </a:cubicBezTo>
                  <a:cubicBezTo>
                    <a:pt x="22" y="181"/>
                    <a:pt x="0" y="282"/>
                    <a:pt x="43" y="367"/>
                  </a:cubicBezTo>
                  <a:cubicBezTo>
                    <a:pt x="91" y="468"/>
                    <a:pt x="176" y="548"/>
                    <a:pt x="282" y="585"/>
                  </a:cubicBezTo>
                  <a:cubicBezTo>
                    <a:pt x="375" y="622"/>
                    <a:pt x="472" y="639"/>
                    <a:pt x="574" y="639"/>
                  </a:cubicBezTo>
                  <a:cubicBezTo>
                    <a:pt x="588" y="639"/>
                    <a:pt x="602" y="639"/>
                    <a:pt x="617" y="638"/>
                  </a:cubicBezTo>
                  <a:cubicBezTo>
                    <a:pt x="664" y="638"/>
                    <a:pt x="707" y="638"/>
                    <a:pt x="749" y="633"/>
                  </a:cubicBezTo>
                  <a:lnTo>
                    <a:pt x="808" y="633"/>
                  </a:lnTo>
                  <a:lnTo>
                    <a:pt x="856" y="628"/>
                  </a:lnTo>
                  <a:cubicBezTo>
                    <a:pt x="866" y="622"/>
                    <a:pt x="882" y="617"/>
                    <a:pt x="898" y="617"/>
                  </a:cubicBezTo>
                  <a:cubicBezTo>
                    <a:pt x="919" y="617"/>
                    <a:pt x="946" y="628"/>
                    <a:pt x="988" y="665"/>
                  </a:cubicBezTo>
                  <a:cubicBezTo>
                    <a:pt x="1031" y="697"/>
                    <a:pt x="1084" y="718"/>
                    <a:pt x="1137" y="723"/>
                  </a:cubicBezTo>
                  <a:cubicBezTo>
                    <a:pt x="1169" y="686"/>
                    <a:pt x="1206" y="654"/>
                    <a:pt x="1249" y="628"/>
                  </a:cubicBezTo>
                  <a:cubicBezTo>
                    <a:pt x="1270" y="617"/>
                    <a:pt x="1286" y="606"/>
                    <a:pt x="1302" y="590"/>
                  </a:cubicBezTo>
                  <a:cubicBezTo>
                    <a:pt x="1307" y="580"/>
                    <a:pt x="1318" y="569"/>
                    <a:pt x="1328" y="558"/>
                  </a:cubicBezTo>
                  <a:cubicBezTo>
                    <a:pt x="1334" y="548"/>
                    <a:pt x="1344" y="543"/>
                    <a:pt x="1350" y="532"/>
                  </a:cubicBezTo>
                  <a:lnTo>
                    <a:pt x="1381" y="511"/>
                  </a:lnTo>
                  <a:cubicBezTo>
                    <a:pt x="1392" y="452"/>
                    <a:pt x="1387" y="388"/>
                    <a:pt x="1371" y="330"/>
                  </a:cubicBezTo>
                  <a:cubicBezTo>
                    <a:pt x="1366" y="319"/>
                    <a:pt x="1360" y="298"/>
                    <a:pt x="1344" y="256"/>
                  </a:cubicBezTo>
                  <a:cubicBezTo>
                    <a:pt x="1343" y="253"/>
                    <a:pt x="1343" y="250"/>
                    <a:pt x="1342" y="248"/>
                  </a:cubicBezTo>
                  <a:lnTo>
                    <a:pt x="1342" y="248"/>
                  </a:lnTo>
                  <a:lnTo>
                    <a:pt x="1546" y="96"/>
                  </a:lnTo>
                  <a:lnTo>
                    <a:pt x="1541" y="96"/>
                  </a:lnTo>
                  <a:lnTo>
                    <a:pt x="1498" y="123"/>
                  </a:lnTo>
                  <a:lnTo>
                    <a:pt x="1339" y="229"/>
                  </a:lnTo>
                  <a:lnTo>
                    <a:pt x="1328" y="213"/>
                  </a:lnTo>
                  <a:lnTo>
                    <a:pt x="1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6141375" y="2453050"/>
              <a:ext cx="33750" cy="34575"/>
            </a:xfrm>
            <a:custGeom>
              <a:avLst/>
              <a:gdLst/>
              <a:ahLst/>
              <a:cxnLst/>
              <a:rect l="l" t="t" r="r" b="b"/>
              <a:pathLst>
                <a:path w="1350" h="1383" extrusionOk="0">
                  <a:moveTo>
                    <a:pt x="1099" y="0"/>
                  </a:moveTo>
                  <a:cubicBezTo>
                    <a:pt x="999" y="0"/>
                    <a:pt x="902" y="43"/>
                    <a:pt x="840" y="124"/>
                  </a:cubicBezTo>
                  <a:cubicBezTo>
                    <a:pt x="813" y="151"/>
                    <a:pt x="792" y="183"/>
                    <a:pt x="776" y="209"/>
                  </a:cubicBezTo>
                  <a:cubicBezTo>
                    <a:pt x="739" y="268"/>
                    <a:pt x="713" y="326"/>
                    <a:pt x="702" y="390"/>
                  </a:cubicBezTo>
                  <a:lnTo>
                    <a:pt x="670" y="390"/>
                  </a:lnTo>
                  <a:cubicBezTo>
                    <a:pt x="622" y="390"/>
                    <a:pt x="590" y="400"/>
                    <a:pt x="564" y="400"/>
                  </a:cubicBezTo>
                  <a:cubicBezTo>
                    <a:pt x="537" y="406"/>
                    <a:pt x="516" y="411"/>
                    <a:pt x="505" y="411"/>
                  </a:cubicBezTo>
                  <a:lnTo>
                    <a:pt x="489" y="416"/>
                  </a:lnTo>
                  <a:cubicBezTo>
                    <a:pt x="489" y="416"/>
                    <a:pt x="474" y="416"/>
                    <a:pt x="447" y="427"/>
                  </a:cubicBezTo>
                  <a:cubicBezTo>
                    <a:pt x="404" y="438"/>
                    <a:pt x="367" y="448"/>
                    <a:pt x="330" y="464"/>
                  </a:cubicBezTo>
                  <a:lnTo>
                    <a:pt x="282" y="480"/>
                  </a:lnTo>
                  <a:cubicBezTo>
                    <a:pt x="261" y="491"/>
                    <a:pt x="245" y="501"/>
                    <a:pt x="224" y="512"/>
                  </a:cubicBezTo>
                  <a:lnTo>
                    <a:pt x="165" y="544"/>
                  </a:lnTo>
                  <a:cubicBezTo>
                    <a:pt x="144" y="554"/>
                    <a:pt x="128" y="565"/>
                    <a:pt x="107" y="581"/>
                  </a:cubicBezTo>
                  <a:lnTo>
                    <a:pt x="43" y="618"/>
                  </a:lnTo>
                  <a:lnTo>
                    <a:pt x="11" y="639"/>
                  </a:lnTo>
                  <a:lnTo>
                    <a:pt x="6" y="645"/>
                  </a:lnTo>
                  <a:lnTo>
                    <a:pt x="1" y="645"/>
                  </a:lnTo>
                  <a:lnTo>
                    <a:pt x="11" y="661"/>
                  </a:lnTo>
                  <a:lnTo>
                    <a:pt x="128" y="767"/>
                  </a:lnTo>
                  <a:lnTo>
                    <a:pt x="596" y="1202"/>
                  </a:lnTo>
                  <a:lnTo>
                    <a:pt x="782" y="1378"/>
                  </a:lnTo>
                  <a:cubicBezTo>
                    <a:pt x="783" y="1381"/>
                    <a:pt x="785" y="1382"/>
                    <a:pt x="788" y="1382"/>
                  </a:cubicBezTo>
                  <a:cubicBezTo>
                    <a:pt x="793" y="1382"/>
                    <a:pt x="799" y="1376"/>
                    <a:pt x="803" y="1372"/>
                  </a:cubicBezTo>
                  <a:lnTo>
                    <a:pt x="824" y="1357"/>
                  </a:lnTo>
                  <a:lnTo>
                    <a:pt x="845" y="1335"/>
                  </a:lnTo>
                  <a:cubicBezTo>
                    <a:pt x="856" y="1325"/>
                    <a:pt x="867" y="1319"/>
                    <a:pt x="872" y="1314"/>
                  </a:cubicBezTo>
                  <a:cubicBezTo>
                    <a:pt x="983" y="1218"/>
                    <a:pt x="994" y="1096"/>
                    <a:pt x="983" y="889"/>
                  </a:cubicBezTo>
                  <a:cubicBezTo>
                    <a:pt x="977" y="888"/>
                    <a:pt x="971" y="886"/>
                    <a:pt x="965" y="885"/>
                  </a:cubicBezTo>
                  <a:lnTo>
                    <a:pt x="965" y="885"/>
                  </a:lnTo>
                  <a:cubicBezTo>
                    <a:pt x="990" y="843"/>
                    <a:pt x="1026" y="785"/>
                    <a:pt x="1063" y="724"/>
                  </a:cubicBezTo>
                  <a:lnTo>
                    <a:pt x="1196" y="507"/>
                  </a:lnTo>
                  <a:lnTo>
                    <a:pt x="1207" y="507"/>
                  </a:lnTo>
                  <a:lnTo>
                    <a:pt x="1207" y="501"/>
                  </a:lnTo>
                  <a:lnTo>
                    <a:pt x="1212" y="491"/>
                  </a:lnTo>
                  <a:cubicBezTo>
                    <a:pt x="1212" y="485"/>
                    <a:pt x="1217" y="480"/>
                    <a:pt x="1217" y="475"/>
                  </a:cubicBezTo>
                  <a:cubicBezTo>
                    <a:pt x="1223" y="464"/>
                    <a:pt x="1228" y="459"/>
                    <a:pt x="1233" y="453"/>
                  </a:cubicBezTo>
                  <a:cubicBezTo>
                    <a:pt x="1249" y="432"/>
                    <a:pt x="1244" y="411"/>
                    <a:pt x="1238" y="363"/>
                  </a:cubicBezTo>
                  <a:cubicBezTo>
                    <a:pt x="1244" y="289"/>
                    <a:pt x="1286" y="225"/>
                    <a:pt x="1350" y="188"/>
                  </a:cubicBezTo>
                  <a:cubicBezTo>
                    <a:pt x="1323" y="87"/>
                    <a:pt x="1233" y="13"/>
                    <a:pt x="1132" y="2"/>
                  </a:cubicBezTo>
                  <a:cubicBezTo>
                    <a:pt x="1121" y="1"/>
                    <a:pt x="1110"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6210825" y="2449775"/>
              <a:ext cx="25675" cy="28700"/>
            </a:xfrm>
            <a:custGeom>
              <a:avLst/>
              <a:gdLst/>
              <a:ahLst/>
              <a:cxnLst/>
              <a:rect l="l" t="t" r="r" b="b"/>
              <a:pathLst>
                <a:path w="1027" h="1148" extrusionOk="0">
                  <a:moveTo>
                    <a:pt x="692" y="0"/>
                  </a:moveTo>
                  <a:lnTo>
                    <a:pt x="543" y="75"/>
                  </a:lnTo>
                  <a:cubicBezTo>
                    <a:pt x="484" y="101"/>
                    <a:pt x="437" y="138"/>
                    <a:pt x="394" y="186"/>
                  </a:cubicBezTo>
                  <a:cubicBezTo>
                    <a:pt x="362" y="229"/>
                    <a:pt x="330" y="276"/>
                    <a:pt x="314" y="329"/>
                  </a:cubicBezTo>
                  <a:cubicBezTo>
                    <a:pt x="288" y="399"/>
                    <a:pt x="277" y="468"/>
                    <a:pt x="282" y="542"/>
                  </a:cubicBezTo>
                  <a:cubicBezTo>
                    <a:pt x="285" y="575"/>
                    <a:pt x="293" y="607"/>
                    <a:pt x="307" y="636"/>
                  </a:cubicBezTo>
                  <a:lnTo>
                    <a:pt x="307" y="636"/>
                  </a:lnTo>
                  <a:cubicBezTo>
                    <a:pt x="283" y="641"/>
                    <a:pt x="257" y="644"/>
                    <a:pt x="231" y="644"/>
                  </a:cubicBezTo>
                  <a:cubicBezTo>
                    <a:pt x="195" y="644"/>
                    <a:pt x="157" y="638"/>
                    <a:pt x="123" y="627"/>
                  </a:cubicBezTo>
                  <a:cubicBezTo>
                    <a:pt x="54" y="675"/>
                    <a:pt x="12" y="754"/>
                    <a:pt x="6" y="834"/>
                  </a:cubicBezTo>
                  <a:cubicBezTo>
                    <a:pt x="1" y="914"/>
                    <a:pt x="38" y="983"/>
                    <a:pt x="102" y="1031"/>
                  </a:cubicBezTo>
                  <a:cubicBezTo>
                    <a:pt x="166" y="1078"/>
                    <a:pt x="240" y="1110"/>
                    <a:pt x="320" y="1132"/>
                  </a:cubicBezTo>
                  <a:cubicBezTo>
                    <a:pt x="364" y="1143"/>
                    <a:pt x="409" y="1148"/>
                    <a:pt x="454" y="1148"/>
                  </a:cubicBezTo>
                  <a:cubicBezTo>
                    <a:pt x="538" y="1148"/>
                    <a:pt x="622" y="1129"/>
                    <a:pt x="702" y="1094"/>
                  </a:cubicBezTo>
                  <a:cubicBezTo>
                    <a:pt x="761" y="1068"/>
                    <a:pt x="819" y="1025"/>
                    <a:pt x="867" y="978"/>
                  </a:cubicBezTo>
                  <a:cubicBezTo>
                    <a:pt x="904" y="940"/>
                    <a:pt x="936" y="893"/>
                    <a:pt x="957" y="845"/>
                  </a:cubicBezTo>
                  <a:cubicBezTo>
                    <a:pt x="973" y="813"/>
                    <a:pt x="989" y="781"/>
                    <a:pt x="1000" y="744"/>
                  </a:cubicBezTo>
                  <a:cubicBezTo>
                    <a:pt x="1005" y="733"/>
                    <a:pt x="1005" y="723"/>
                    <a:pt x="1010" y="707"/>
                  </a:cubicBezTo>
                  <a:cubicBezTo>
                    <a:pt x="1016" y="691"/>
                    <a:pt x="1016" y="675"/>
                    <a:pt x="1021" y="654"/>
                  </a:cubicBezTo>
                  <a:cubicBezTo>
                    <a:pt x="1026" y="611"/>
                    <a:pt x="1026" y="563"/>
                    <a:pt x="1026" y="515"/>
                  </a:cubicBezTo>
                  <a:cubicBezTo>
                    <a:pt x="1021" y="446"/>
                    <a:pt x="1005" y="377"/>
                    <a:pt x="978" y="314"/>
                  </a:cubicBezTo>
                  <a:cubicBezTo>
                    <a:pt x="941" y="234"/>
                    <a:pt x="888" y="165"/>
                    <a:pt x="824" y="106"/>
                  </a:cubicBez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6289725" y="2442200"/>
              <a:ext cx="29500" cy="27950"/>
            </a:xfrm>
            <a:custGeom>
              <a:avLst/>
              <a:gdLst/>
              <a:ahLst/>
              <a:cxnLst/>
              <a:rect l="l" t="t" r="r" b="b"/>
              <a:pathLst>
                <a:path w="1180" h="1118" extrusionOk="0">
                  <a:moveTo>
                    <a:pt x="569" y="0"/>
                  </a:moveTo>
                  <a:cubicBezTo>
                    <a:pt x="537" y="6"/>
                    <a:pt x="510" y="11"/>
                    <a:pt x="478" y="16"/>
                  </a:cubicBezTo>
                  <a:cubicBezTo>
                    <a:pt x="441" y="32"/>
                    <a:pt x="431" y="32"/>
                    <a:pt x="431" y="32"/>
                  </a:cubicBezTo>
                  <a:cubicBezTo>
                    <a:pt x="425" y="38"/>
                    <a:pt x="415" y="38"/>
                    <a:pt x="409" y="43"/>
                  </a:cubicBezTo>
                  <a:cubicBezTo>
                    <a:pt x="393" y="53"/>
                    <a:pt x="372" y="64"/>
                    <a:pt x="356" y="75"/>
                  </a:cubicBezTo>
                  <a:cubicBezTo>
                    <a:pt x="303" y="117"/>
                    <a:pt x="261" y="165"/>
                    <a:pt x="223" y="218"/>
                  </a:cubicBezTo>
                  <a:cubicBezTo>
                    <a:pt x="212" y="238"/>
                    <a:pt x="201" y="259"/>
                    <a:pt x="192" y="280"/>
                  </a:cubicBezTo>
                  <a:lnTo>
                    <a:pt x="192" y="280"/>
                  </a:lnTo>
                  <a:cubicBezTo>
                    <a:pt x="129" y="344"/>
                    <a:pt x="84" y="422"/>
                    <a:pt x="59" y="510"/>
                  </a:cubicBezTo>
                  <a:lnTo>
                    <a:pt x="0" y="728"/>
                  </a:lnTo>
                  <a:lnTo>
                    <a:pt x="199" y="808"/>
                  </a:lnTo>
                  <a:lnTo>
                    <a:pt x="199" y="808"/>
                  </a:lnTo>
                  <a:cubicBezTo>
                    <a:pt x="206" y="823"/>
                    <a:pt x="214" y="838"/>
                    <a:pt x="223" y="850"/>
                  </a:cubicBezTo>
                  <a:cubicBezTo>
                    <a:pt x="255" y="893"/>
                    <a:pt x="292" y="935"/>
                    <a:pt x="335" y="967"/>
                  </a:cubicBezTo>
                  <a:cubicBezTo>
                    <a:pt x="399" y="1020"/>
                    <a:pt x="473" y="1057"/>
                    <a:pt x="553" y="1079"/>
                  </a:cubicBezTo>
                  <a:cubicBezTo>
                    <a:pt x="633" y="1105"/>
                    <a:pt x="717" y="1117"/>
                    <a:pt x="798" y="1117"/>
                  </a:cubicBezTo>
                  <a:cubicBezTo>
                    <a:pt x="814" y="1117"/>
                    <a:pt x="829" y="1117"/>
                    <a:pt x="845" y="1116"/>
                  </a:cubicBezTo>
                  <a:cubicBezTo>
                    <a:pt x="1031" y="1105"/>
                    <a:pt x="1100" y="988"/>
                    <a:pt x="1180" y="802"/>
                  </a:cubicBezTo>
                  <a:cubicBezTo>
                    <a:pt x="1026" y="670"/>
                    <a:pt x="935" y="601"/>
                    <a:pt x="834" y="601"/>
                  </a:cubicBezTo>
                  <a:cubicBezTo>
                    <a:pt x="833" y="601"/>
                    <a:pt x="832" y="601"/>
                    <a:pt x="831" y="601"/>
                  </a:cubicBezTo>
                  <a:lnTo>
                    <a:pt x="831" y="601"/>
                  </a:lnTo>
                  <a:cubicBezTo>
                    <a:pt x="832" y="599"/>
                    <a:pt x="833" y="597"/>
                    <a:pt x="834" y="595"/>
                  </a:cubicBezTo>
                  <a:cubicBezTo>
                    <a:pt x="887" y="516"/>
                    <a:pt x="914" y="420"/>
                    <a:pt x="914" y="330"/>
                  </a:cubicBezTo>
                  <a:cubicBezTo>
                    <a:pt x="914" y="282"/>
                    <a:pt x="903" y="234"/>
                    <a:pt x="893" y="192"/>
                  </a:cubicBezTo>
                  <a:lnTo>
                    <a:pt x="877" y="59"/>
                  </a:lnTo>
                  <a:lnTo>
                    <a:pt x="717" y="16"/>
                  </a:lnTo>
                  <a:cubicBezTo>
                    <a:pt x="670" y="6"/>
                    <a:pt x="617"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6354400" y="2394125"/>
              <a:ext cx="35750" cy="27900"/>
            </a:xfrm>
            <a:custGeom>
              <a:avLst/>
              <a:gdLst/>
              <a:ahLst/>
              <a:cxnLst/>
              <a:rect l="l" t="t" r="r" b="b"/>
              <a:pathLst>
                <a:path w="1430" h="1116" extrusionOk="0">
                  <a:moveTo>
                    <a:pt x="170" y="0"/>
                  </a:moveTo>
                  <a:lnTo>
                    <a:pt x="37" y="362"/>
                  </a:lnTo>
                  <a:cubicBezTo>
                    <a:pt x="32" y="378"/>
                    <a:pt x="27" y="399"/>
                    <a:pt x="16" y="420"/>
                  </a:cubicBezTo>
                  <a:lnTo>
                    <a:pt x="6" y="457"/>
                  </a:lnTo>
                  <a:cubicBezTo>
                    <a:pt x="6" y="473"/>
                    <a:pt x="6" y="489"/>
                    <a:pt x="6" y="505"/>
                  </a:cubicBezTo>
                  <a:cubicBezTo>
                    <a:pt x="0" y="537"/>
                    <a:pt x="0" y="569"/>
                    <a:pt x="6" y="601"/>
                  </a:cubicBezTo>
                  <a:cubicBezTo>
                    <a:pt x="6" y="638"/>
                    <a:pt x="11" y="670"/>
                    <a:pt x="27" y="707"/>
                  </a:cubicBezTo>
                  <a:cubicBezTo>
                    <a:pt x="69" y="829"/>
                    <a:pt x="160" y="941"/>
                    <a:pt x="271" y="1010"/>
                  </a:cubicBezTo>
                  <a:cubicBezTo>
                    <a:pt x="362" y="1063"/>
                    <a:pt x="457" y="1100"/>
                    <a:pt x="558" y="1111"/>
                  </a:cubicBezTo>
                  <a:cubicBezTo>
                    <a:pt x="595" y="1116"/>
                    <a:pt x="627" y="1116"/>
                    <a:pt x="659" y="1116"/>
                  </a:cubicBezTo>
                  <a:lnTo>
                    <a:pt x="739" y="1116"/>
                  </a:lnTo>
                  <a:cubicBezTo>
                    <a:pt x="781" y="1111"/>
                    <a:pt x="818" y="1100"/>
                    <a:pt x="856" y="1084"/>
                  </a:cubicBezTo>
                  <a:cubicBezTo>
                    <a:pt x="882" y="1079"/>
                    <a:pt x="909" y="1063"/>
                    <a:pt x="935" y="1052"/>
                  </a:cubicBezTo>
                  <a:cubicBezTo>
                    <a:pt x="956" y="1042"/>
                    <a:pt x="978" y="1031"/>
                    <a:pt x="999" y="1015"/>
                  </a:cubicBezTo>
                  <a:cubicBezTo>
                    <a:pt x="1047" y="983"/>
                    <a:pt x="1095" y="946"/>
                    <a:pt x="1132" y="903"/>
                  </a:cubicBezTo>
                  <a:cubicBezTo>
                    <a:pt x="1206" y="829"/>
                    <a:pt x="1270" y="744"/>
                    <a:pt x="1318" y="648"/>
                  </a:cubicBezTo>
                  <a:cubicBezTo>
                    <a:pt x="1344" y="590"/>
                    <a:pt x="1371" y="532"/>
                    <a:pt x="1392" y="473"/>
                  </a:cubicBezTo>
                  <a:cubicBezTo>
                    <a:pt x="1429" y="351"/>
                    <a:pt x="1360" y="261"/>
                    <a:pt x="1222" y="133"/>
                  </a:cubicBezTo>
                  <a:cubicBezTo>
                    <a:pt x="1036" y="181"/>
                    <a:pt x="935" y="208"/>
                    <a:pt x="903" y="293"/>
                  </a:cubicBezTo>
                  <a:cubicBezTo>
                    <a:pt x="871" y="383"/>
                    <a:pt x="824" y="468"/>
                    <a:pt x="760" y="537"/>
                  </a:cubicBezTo>
                  <a:cubicBezTo>
                    <a:pt x="749" y="553"/>
                    <a:pt x="733" y="569"/>
                    <a:pt x="717" y="579"/>
                  </a:cubicBezTo>
                  <a:lnTo>
                    <a:pt x="691" y="595"/>
                  </a:lnTo>
                  <a:lnTo>
                    <a:pt x="686" y="595"/>
                  </a:lnTo>
                  <a:cubicBezTo>
                    <a:pt x="683" y="598"/>
                    <a:pt x="679" y="598"/>
                    <a:pt x="676" y="598"/>
                  </a:cubicBezTo>
                  <a:cubicBezTo>
                    <a:pt x="672" y="598"/>
                    <a:pt x="670" y="598"/>
                    <a:pt x="670" y="601"/>
                  </a:cubicBezTo>
                  <a:lnTo>
                    <a:pt x="632" y="601"/>
                  </a:lnTo>
                  <a:cubicBezTo>
                    <a:pt x="606" y="595"/>
                    <a:pt x="579" y="585"/>
                    <a:pt x="553" y="569"/>
                  </a:cubicBezTo>
                  <a:cubicBezTo>
                    <a:pt x="547" y="569"/>
                    <a:pt x="542" y="563"/>
                    <a:pt x="537" y="558"/>
                  </a:cubicBezTo>
                  <a:cubicBezTo>
                    <a:pt x="531" y="558"/>
                    <a:pt x="526" y="553"/>
                    <a:pt x="526" y="548"/>
                  </a:cubicBezTo>
                  <a:cubicBezTo>
                    <a:pt x="525" y="546"/>
                    <a:pt x="524" y="545"/>
                    <a:pt x="523" y="544"/>
                  </a:cubicBezTo>
                  <a:lnTo>
                    <a:pt x="523" y="544"/>
                  </a:lnTo>
                  <a:cubicBezTo>
                    <a:pt x="544" y="433"/>
                    <a:pt x="540" y="358"/>
                    <a:pt x="484" y="298"/>
                  </a:cubicBezTo>
                  <a:cubicBezTo>
                    <a:pt x="478" y="293"/>
                    <a:pt x="473" y="287"/>
                    <a:pt x="452" y="271"/>
                  </a:cubicBezTo>
                  <a:lnTo>
                    <a:pt x="1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6419600" y="2324050"/>
              <a:ext cx="26175" cy="28925"/>
            </a:xfrm>
            <a:custGeom>
              <a:avLst/>
              <a:gdLst/>
              <a:ahLst/>
              <a:cxnLst/>
              <a:rect l="l" t="t" r="r" b="b"/>
              <a:pathLst>
                <a:path w="1047" h="1157" extrusionOk="0">
                  <a:moveTo>
                    <a:pt x="609" y="0"/>
                  </a:moveTo>
                  <a:cubicBezTo>
                    <a:pt x="539" y="0"/>
                    <a:pt x="469" y="13"/>
                    <a:pt x="404" y="41"/>
                  </a:cubicBezTo>
                  <a:cubicBezTo>
                    <a:pt x="383" y="52"/>
                    <a:pt x="362" y="62"/>
                    <a:pt x="346" y="73"/>
                  </a:cubicBezTo>
                  <a:lnTo>
                    <a:pt x="319" y="84"/>
                  </a:lnTo>
                  <a:cubicBezTo>
                    <a:pt x="303" y="94"/>
                    <a:pt x="282" y="110"/>
                    <a:pt x="266" y="121"/>
                  </a:cubicBezTo>
                  <a:cubicBezTo>
                    <a:pt x="128" y="227"/>
                    <a:pt x="38" y="381"/>
                    <a:pt x="11" y="551"/>
                  </a:cubicBezTo>
                  <a:cubicBezTo>
                    <a:pt x="1" y="657"/>
                    <a:pt x="16" y="764"/>
                    <a:pt x="59" y="859"/>
                  </a:cubicBezTo>
                  <a:lnTo>
                    <a:pt x="197" y="1157"/>
                  </a:lnTo>
                  <a:lnTo>
                    <a:pt x="452" y="955"/>
                  </a:lnTo>
                  <a:cubicBezTo>
                    <a:pt x="518" y="907"/>
                    <a:pt x="559" y="873"/>
                    <a:pt x="586" y="851"/>
                  </a:cubicBezTo>
                  <a:lnTo>
                    <a:pt x="586" y="851"/>
                  </a:lnTo>
                  <a:cubicBezTo>
                    <a:pt x="607" y="890"/>
                    <a:pt x="626" y="932"/>
                    <a:pt x="643" y="976"/>
                  </a:cubicBezTo>
                  <a:cubicBezTo>
                    <a:pt x="681" y="985"/>
                    <a:pt x="718" y="990"/>
                    <a:pt x="753" y="990"/>
                  </a:cubicBezTo>
                  <a:cubicBezTo>
                    <a:pt x="882" y="990"/>
                    <a:pt x="982" y="927"/>
                    <a:pt x="1015" y="806"/>
                  </a:cubicBezTo>
                  <a:cubicBezTo>
                    <a:pt x="1042" y="684"/>
                    <a:pt x="1047" y="556"/>
                    <a:pt x="1020" y="434"/>
                  </a:cubicBezTo>
                  <a:cubicBezTo>
                    <a:pt x="1004" y="360"/>
                    <a:pt x="978" y="285"/>
                    <a:pt x="935" y="222"/>
                  </a:cubicBezTo>
                  <a:cubicBezTo>
                    <a:pt x="909" y="174"/>
                    <a:pt x="877" y="126"/>
                    <a:pt x="840" y="89"/>
                  </a:cubicBezTo>
                  <a:lnTo>
                    <a:pt x="776" y="15"/>
                  </a:lnTo>
                  <a:lnTo>
                    <a:pt x="675" y="4"/>
                  </a:lnTo>
                  <a:cubicBezTo>
                    <a:pt x="653" y="1"/>
                    <a:pt x="631" y="0"/>
                    <a:pt x="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6467550" y="2236875"/>
              <a:ext cx="33075" cy="29125"/>
            </a:xfrm>
            <a:custGeom>
              <a:avLst/>
              <a:gdLst/>
              <a:ahLst/>
              <a:cxnLst/>
              <a:rect l="l" t="t" r="r" b="b"/>
              <a:pathLst>
                <a:path w="1323" h="1165" extrusionOk="0">
                  <a:moveTo>
                    <a:pt x="484" y="551"/>
                  </a:moveTo>
                  <a:lnTo>
                    <a:pt x="484" y="551"/>
                  </a:lnTo>
                  <a:cubicBezTo>
                    <a:pt x="485" y="551"/>
                    <a:pt x="488" y="551"/>
                    <a:pt x="492" y="553"/>
                  </a:cubicBezTo>
                  <a:lnTo>
                    <a:pt x="492" y="553"/>
                  </a:lnTo>
                  <a:cubicBezTo>
                    <a:pt x="485" y="553"/>
                    <a:pt x="482" y="551"/>
                    <a:pt x="484" y="551"/>
                  </a:cubicBezTo>
                  <a:close/>
                  <a:moveTo>
                    <a:pt x="303" y="1"/>
                  </a:moveTo>
                  <a:lnTo>
                    <a:pt x="112" y="235"/>
                  </a:lnTo>
                  <a:cubicBezTo>
                    <a:pt x="48" y="309"/>
                    <a:pt x="11" y="394"/>
                    <a:pt x="0" y="490"/>
                  </a:cubicBezTo>
                  <a:cubicBezTo>
                    <a:pt x="0" y="521"/>
                    <a:pt x="0" y="553"/>
                    <a:pt x="0" y="585"/>
                  </a:cubicBezTo>
                  <a:cubicBezTo>
                    <a:pt x="0" y="617"/>
                    <a:pt x="5" y="638"/>
                    <a:pt x="11" y="660"/>
                  </a:cubicBezTo>
                  <a:cubicBezTo>
                    <a:pt x="16" y="686"/>
                    <a:pt x="27" y="713"/>
                    <a:pt x="37" y="739"/>
                  </a:cubicBezTo>
                  <a:cubicBezTo>
                    <a:pt x="43" y="755"/>
                    <a:pt x="48" y="766"/>
                    <a:pt x="48" y="766"/>
                  </a:cubicBezTo>
                  <a:lnTo>
                    <a:pt x="69" y="814"/>
                  </a:lnTo>
                  <a:cubicBezTo>
                    <a:pt x="90" y="856"/>
                    <a:pt x="122" y="893"/>
                    <a:pt x="149" y="931"/>
                  </a:cubicBezTo>
                  <a:cubicBezTo>
                    <a:pt x="191" y="978"/>
                    <a:pt x="245" y="1021"/>
                    <a:pt x="298" y="1058"/>
                  </a:cubicBezTo>
                  <a:cubicBezTo>
                    <a:pt x="367" y="1106"/>
                    <a:pt x="441" y="1138"/>
                    <a:pt x="526" y="1154"/>
                  </a:cubicBezTo>
                  <a:cubicBezTo>
                    <a:pt x="569" y="1159"/>
                    <a:pt x="616" y="1164"/>
                    <a:pt x="659" y="1164"/>
                  </a:cubicBezTo>
                  <a:cubicBezTo>
                    <a:pt x="701" y="1164"/>
                    <a:pt x="739" y="1159"/>
                    <a:pt x="776" y="1148"/>
                  </a:cubicBezTo>
                  <a:cubicBezTo>
                    <a:pt x="816" y="1142"/>
                    <a:pt x="854" y="1133"/>
                    <a:pt x="891" y="1120"/>
                  </a:cubicBezTo>
                  <a:lnTo>
                    <a:pt x="891" y="1120"/>
                  </a:lnTo>
                  <a:cubicBezTo>
                    <a:pt x="904" y="1119"/>
                    <a:pt x="916" y="1118"/>
                    <a:pt x="930" y="1116"/>
                  </a:cubicBezTo>
                  <a:cubicBezTo>
                    <a:pt x="931" y="1113"/>
                    <a:pt x="931" y="1109"/>
                    <a:pt x="932" y="1106"/>
                  </a:cubicBezTo>
                  <a:lnTo>
                    <a:pt x="932" y="1106"/>
                  </a:lnTo>
                  <a:cubicBezTo>
                    <a:pt x="946" y="1101"/>
                    <a:pt x="959" y="1095"/>
                    <a:pt x="972" y="1090"/>
                  </a:cubicBezTo>
                  <a:cubicBezTo>
                    <a:pt x="1052" y="1053"/>
                    <a:pt x="1126" y="1010"/>
                    <a:pt x="1195" y="957"/>
                  </a:cubicBezTo>
                  <a:cubicBezTo>
                    <a:pt x="1323" y="851"/>
                    <a:pt x="1318" y="723"/>
                    <a:pt x="1280" y="527"/>
                  </a:cubicBezTo>
                  <a:cubicBezTo>
                    <a:pt x="1185" y="509"/>
                    <a:pt x="1109" y="497"/>
                    <a:pt x="1046" y="497"/>
                  </a:cubicBezTo>
                  <a:cubicBezTo>
                    <a:pt x="980" y="497"/>
                    <a:pt x="928" y="510"/>
                    <a:pt x="882" y="543"/>
                  </a:cubicBezTo>
                  <a:cubicBezTo>
                    <a:pt x="861" y="558"/>
                    <a:pt x="838" y="573"/>
                    <a:pt x="814" y="587"/>
                  </a:cubicBezTo>
                  <a:lnTo>
                    <a:pt x="814" y="587"/>
                  </a:lnTo>
                  <a:cubicBezTo>
                    <a:pt x="711" y="468"/>
                    <a:pt x="566" y="299"/>
                    <a:pt x="505" y="235"/>
                  </a:cubicBezTo>
                  <a:lnTo>
                    <a:pt x="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6501675" y="2154575"/>
              <a:ext cx="35350" cy="28275"/>
            </a:xfrm>
            <a:custGeom>
              <a:avLst/>
              <a:gdLst/>
              <a:ahLst/>
              <a:cxnLst/>
              <a:rect l="l" t="t" r="r" b="b"/>
              <a:pathLst>
                <a:path w="1414" h="1131" extrusionOk="0">
                  <a:moveTo>
                    <a:pt x="645" y="535"/>
                  </a:moveTo>
                  <a:cubicBezTo>
                    <a:pt x="625" y="560"/>
                    <a:pt x="599" y="585"/>
                    <a:pt x="574" y="600"/>
                  </a:cubicBezTo>
                  <a:cubicBezTo>
                    <a:pt x="563" y="605"/>
                    <a:pt x="553" y="610"/>
                    <a:pt x="542" y="610"/>
                  </a:cubicBezTo>
                  <a:lnTo>
                    <a:pt x="532" y="610"/>
                  </a:lnTo>
                  <a:cubicBezTo>
                    <a:pt x="537" y="605"/>
                    <a:pt x="542" y="600"/>
                    <a:pt x="547" y="594"/>
                  </a:cubicBezTo>
                  <a:cubicBezTo>
                    <a:pt x="576" y="566"/>
                    <a:pt x="608" y="546"/>
                    <a:pt x="645" y="535"/>
                  </a:cubicBezTo>
                  <a:close/>
                  <a:moveTo>
                    <a:pt x="736" y="1"/>
                  </a:moveTo>
                  <a:cubicBezTo>
                    <a:pt x="669" y="1"/>
                    <a:pt x="601" y="9"/>
                    <a:pt x="537" y="26"/>
                  </a:cubicBezTo>
                  <a:cubicBezTo>
                    <a:pt x="393" y="58"/>
                    <a:pt x="266" y="138"/>
                    <a:pt x="170" y="244"/>
                  </a:cubicBezTo>
                  <a:cubicBezTo>
                    <a:pt x="149" y="260"/>
                    <a:pt x="133" y="281"/>
                    <a:pt x="117" y="302"/>
                  </a:cubicBezTo>
                  <a:cubicBezTo>
                    <a:pt x="101" y="323"/>
                    <a:pt x="91" y="345"/>
                    <a:pt x="80" y="366"/>
                  </a:cubicBezTo>
                  <a:cubicBezTo>
                    <a:pt x="69" y="387"/>
                    <a:pt x="59" y="403"/>
                    <a:pt x="48" y="424"/>
                  </a:cubicBezTo>
                  <a:cubicBezTo>
                    <a:pt x="38" y="446"/>
                    <a:pt x="32" y="467"/>
                    <a:pt x="27" y="488"/>
                  </a:cubicBezTo>
                  <a:cubicBezTo>
                    <a:pt x="11" y="541"/>
                    <a:pt x="0" y="600"/>
                    <a:pt x="0" y="658"/>
                  </a:cubicBezTo>
                  <a:cubicBezTo>
                    <a:pt x="0" y="695"/>
                    <a:pt x="11" y="733"/>
                    <a:pt x="22" y="770"/>
                  </a:cubicBezTo>
                  <a:cubicBezTo>
                    <a:pt x="32" y="812"/>
                    <a:pt x="48" y="855"/>
                    <a:pt x="75" y="892"/>
                  </a:cubicBezTo>
                  <a:cubicBezTo>
                    <a:pt x="128" y="972"/>
                    <a:pt x="202" y="1041"/>
                    <a:pt x="293" y="1078"/>
                  </a:cubicBezTo>
                  <a:cubicBezTo>
                    <a:pt x="340" y="1099"/>
                    <a:pt x="393" y="1115"/>
                    <a:pt x="447" y="1120"/>
                  </a:cubicBezTo>
                  <a:cubicBezTo>
                    <a:pt x="473" y="1126"/>
                    <a:pt x="500" y="1131"/>
                    <a:pt x="526" y="1131"/>
                  </a:cubicBezTo>
                  <a:lnTo>
                    <a:pt x="590" y="1131"/>
                  </a:lnTo>
                  <a:cubicBezTo>
                    <a:pt x="680" y="1120"/>
                    <a:pt x="771" y="1094"/>
                    <a:pt x="845" y="1046"/>
                  </a:cubicBezTo>
                  <a:cubicBezTo>
                    <a:pt x="935" y="993"/>
                    <a:pt x="1010" y="918"/>
                    <a:pt x="1068" y="833"/>
                  </a:cubicBezTo>
                  <a:cubicBezTo>
                    <a:pt x="1116" y="770"/>
                    <a:pt x="1137" y="685"/>
                    <a:pt x="1121" y="610"/>
                  </a:cubicBezTo>
                  <a:cubicBezTo>
                    <a:pt x="1120" y="607"/>
                    <a:pt x="1119" y="603"/>
                    <a:pt x="1118" y="600"/>
                  </a:cubicBezTo>
                  <a:lnTo>
                    <a:pt x="1158" y="600"/>
                  </a:lnTo>
                  <a:cubicBezTo>
                    <a:pt x="1201" y="605"/>
                    <a:pt x="1249" y="616"/>
                    <a:pt x="1291" y="632"/>
                  </a:cubicBezTo>
                  <a:cubicBezTo>
                    <a:pt x="1413" y="472"/>
                    <a:pt x="1403" y="270"/>
                    <a:pt x="1233" y="148"/>
                  </a:cubicBezTo>
                  <a:cubicBezTo>
                    <a:pt x="1153" y="95"/>
                    <a:pt x="1063" y="53"/>
                    <a:pt x="967" y="31"/>
                  </a:cubicBezTo>
                  <a:cubicBezTo>
                    <a:pt x="893" y="11"/>
                    <a:pt x="815"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6530225" y="2038575"/>
              <a:ext cx="33100" cy="31925"/>
            </a:xfrm>
            <a:custGeom>
              <a:avLst/>
              <a:gdLst/>
              <a:ahLst/>
              <a:cxnLst/>
              <a:rect l="l" t="t" r="r" b="b"/>
              <a:pathLst>
                <a:path w="1324" h="1277" extrusionOk="0">
                  <a:moveTo>
                    <a:pt x="322" y="0"/>
                  </a:moveTo>
                  <a:cubicBezTo>
                    <a:pt x="176" y="0"/>
                    <a:pt x="50" y="90"/>
                    <a:pt x="16" y="252"/>
                  </a:cubicBezTo>
                  <a:cubicBezTo>
                    <a:pt x="6" y="294"/>
                    <a:pt x="0" y="331"/>
                    <a:pt x="0" y="374"/>
                  </a:cubicBezTo>
                  <a:cubicBezTo>
                    <a:pt x="0" y="427"/>
                    <a:pt x="6" y="485"/>
                    <a:pt x="11" y="544"/>
                  </a:cubicBezTo>
                  <a:cubicBezTo>
                    <a:pt x="32" y="682"/>
                    <a:pt x="85" y="809"/>
                    <a:pt x="165" y="926"/>
                  </a:cubicBezTo>
                  <a:cubicBezTo>
                    <a:pt x="239" y="1033"/>
                    <a:pt x="335" y="1128"/>
                    <a:pt x="452" y="1192"/>
                  </a:cubicBezTo>
                  <a:cubicBezTo>
                    <a:pt x="494" y="1213"/>
                    <a:pt x="537" y="1229"/>
                    <a:pt x="579" y="1245"/>
                  </a:cubicBezTo>
                  <a:cubicBezTo>
                    <a:pt x="601" y="1250"/>
                    <a:pt x="622" y="1256"/>
                    <a:pt x="643" y="1256"/>
                  </a:cubicBezTo>
                  <a:lnTo>
                    <a:pt x="707" y="1266"/>
                  </a:lnTo>
                  <a:cubicBezTo>
                    <a:pt x="734" y="1272"/>
                    <a:pt x="755" y="1272"/>
                    <a:pt x="781" y="1277"/>
                  </a:cubicBezTo>
                  <a:lnTo>
                    <a:pt x="935" y="1277"/>
                  </a:lnTo>
                  <a:cubicBezTo>
                    <a:pt x="951" y="1261"/>
                    <a:pt x="967" y="1250"/>
                    <a:pt x="983" y="1240"/>
                  </a:cubicBezTo>
                  <a:cubicBezTo>
                    <a:pt x="1015" y="1208"/>
                    <a:pt x="1047" y="1181"/>
                    <a:pt x="1079" y="1149"/>
                  </a:cubicBezTo>
                  <a:lnTo>
                    <a:pt x="1127" y="1096"/>
                  </a:lnTo>
                  <a:cubicBezTo>
                    <a:pt x="1143" y="1080"/>
                    <a:pt x="1158" y="1064"/>
                    <a:pt x="1169" y="1043"/>
                  </a:cubicBezTo>
                  <a:cubicBezTo>
                    <a:pt x="1190" y="1011"/>
                    <a:pt x="1206" y="979"/>
                    <a:pt x="1228" y="948"/>
                  </a:cubicBezTo>
                  <a:cubicBezTo>
                    <a:pt x="1291" y="820"/>
                    <a:pt x="1323" y="682"/>
                    <a:pt x="1323" y="544"/>
                  </a:cubicBezTo>
                  <a:cubicBezTo>
                    <a:pt x="1323" y="448"/>
                    <a:pt x="1313" y="353"/>
                    <a:pt x="1286" y="262"/>
                  </a:cubicBezTo>
                  <a:cubicBezTo>
                    <a:pt x="1236" y="121"/>
                    <a:pt x="1122" y="48"/>
                    <a:pt x="983" y="48"/>
                  </a:cubicBezTo>
                  <a:cubicBezTo>
                    <a:pt x="944" y="48"/>
                    <a:pt x="903" y="54"/>
                    <a:pt x="861" y="66"/>
                  </a:cubicBezTo>
                  <a:cubicBezTo>
                    <a:pt x="850" y="140"/>
                    <a:pt x="829" y="214"/>
                    <a:pt x="803" y="289"/>
                  </a:cubicBezTo>
                  <a:cubicBezTo>
                    <a:pt x="787" y="326"/>
                    <a:pt x="781" y="374"/>
                    <a:pt x="787" y="416"/>
                  </a:cubicBezTo>
                  <a:cubicBezTo>
                    <a:pt x="797" y="454"/>
                    <a:pt x="803" y="496"/>
                    <a:pt x="803" y="539"/>
                  </a:cubicBezTo>
                  <a:cubicBezTo>
                    <a:pt x="803" y="597"/>
                    <a:pt x="787" y="661"/>
                    <a:pt x="760" y="714"/>
                  </a:cubicBezTo>
                  <a:cubicBezTo>
                    <a:pt x="755" y="724"/>
                    <a:pt x="749" y="740"/>
                    <a:pt x="739" y="751"/>
                  </a:cubicBezTo>
                  <a:cubicBezTo>
                    <a:pt x="738" y="752"/>
                    <a:pt x="737" y="753"/>
                    <a:pt x="737" y="753"/>
                  </a:cubicBezTo>
                  <a:lnTo>
                    <a:pt x="737" y="753"/>
                  </a:lnTo>
                  <a:cubicBezTo>
                    <a:pt x="732" y="749"/>
                    <a:pt x="720" y="745"/>
                    <a:pt x="707" y="740"/>
                  </a:cubicBezTo>
                  <a:cubicBezTo>
                    <a:pt x="664" y="714"/>
                    <a:pt x="627" y="677"/>
                    <a:pt x="601" y="634"/>
                  </a:cubicBezTo>
                  <a:cubicBezTo>
                    <a:pt x="569" y="581"/>
                    <a:pt x="542" y="523"/>
                    <a:pt x="537" y="459"/>
                  </a:cubicBezTo>
                  <a:cubicBezTo>
                    <a:pt x="532" y="448"/>
                    <a:pt x="532" y="432"/>
                    <a:pt x="532" y="422"/>
                  </a:cubicBezTo>
                  <a:cubicBezTo>
                    <a:pt x="532" y="411"/>
                    <a:pt x="532" y="400"/>
                    <a:pt x="532" y="390"/>
                  </a:cubicBezTo>
                  <a:lnTo>
                    <a:pt x="532" y="347"/>
                  </a:lnTo>
                  <a:cubicBezTo>
                    <a:pt x="537" y="310"/>
                    <a:pt x="521" y="284"/>
                    <a:pt x="500" y="236"/>
                  </a:cubicBezTo>
                  <a:cubicBezTo>
                    <a:pt x="489" y="214"/>
                    <a:pt x="479" y="183"/>
                    <a:pt x="463" y="151"/>
                  </a:cubicBezTo>
                  <a:cubicBezTo>
                    <a:pt x="452" y="108"/>
                    <a:pt x="441" y="66"/>
                    <a:pt x="436" y="18"/>
                  </a:cubicBezTo>
                  <a:cubicBezTo>
                    <a:pt x="397" y="6"/>
                    <a:pt x="359"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6492650" y="1946400"/>
              <a:ext cx="29100" cy="23175"/>
            </a:xfrm>
            <a:custGeom>
              <a:avLst/>
              <a:gdLst/>
              <a:ahLst/>
              <a:cxnLst/>
              <a:rect l="l" t="t" r="r" b="b"/>
              <a:pathLst>
                <a:path w="1164" h="927" extrusionOk="0">
                  <a:moveTo>
                    <a:pt x="946" y="0"/>
                  </a:moveTo>
                  <a:cubicBezTo>
                    <a:pt x="909" y="0"/>
                    <a:pt x="867" y="6"/>
                    <a:pt x="823" y="18"/>
                  </a:cubicBezTo>
                  <a:cubicBezTo>
                    <a:pt x="786" y="72"/>
                    <a:pt x="744" y="125"/>
                    <a:pt x="691" y="167"/>
                  </a:cubicBezTo>
                  <a:cubicBezTo>
                    <a:pt x="654" y="199"/>
                    <a:pt x="638" y="210"/>
                    <a:pt x="638" y="226"/>
                  </a:cubicBezTo>
                  <a:lnTo>
                    <a:pt x="638" y="268"/>
                  </a:lnTo>
                  <a:cubicBezTo>
                    <a:pt x="632" y="295"/>
                    <a:pt x="627" y="316"/>
                    <a:pt x="622" y="337"/>
                  </a:cubicBezTo>
                  <a:cubicBezTo>
                    <a:pt x="602" y="376"/>
                    <a:pt x="565" y="402"/>
                    <a:pt x="522" y="402"/>
                  </a:cubicBezTo>
                  <a:cubicBezTo>
                    <a:pt x="518" y="402"/>
                    <a:pt x="514" y="401"/>
                    <a:pt x="510" y="401"/>
                  </a:cubicBezTo>
                  <a:cubicBezTo>
                    <a:pt x="489" y="401"/>
                    <a:pt x="462" y="396"/>
                    <a:pt x="441" y="390"/>
                  </a:cubicBezTo>
                  <a:cubicBezTo>
                    <a:pt x="430" y="385"/>
                    <a:pt x="414" y="374"/>
                    <a:pt x="404" y="369"/>
                  </a:cubicBezTo>
                  <a:cubicBezTo>
                    <a:pt x="401" y="368"/>
                    <a:pt x="398" y="368"/>
                    <a:pt x="395" y="368"/>
                  </a:cubicBezTo>
                  <a:cubicBezTo>
                    <a:pt x="381" y="368"/>
                    <a:pt x="364" y="377"/>
                    <a:pt x="324" y="390"/>
                  </a:cubicBezTo>
                  <a:cubicBezTo>
                    <a:pt x="266" y="417"/>
                    <a:pt x="202" y="433"/>
                    <a:pt x="133" y="443"/>
                  </a:cubicBezTo>
                  <a:cubicBezTo>
                    <a:pt x="16" y="576"/>
                    <a:pt x="0" y="709"/>
                    <a:pt x="96" y="789"/>
                  </a:cubicBezTo>
                  <a:cubicBezTo>
                    <a:pt x="144" y="821"/>
                    <a:pt x="197" y="852"/>
                    <a:pt x="250" y="874"/>
                  </a:cubicBezTo>
                  <a:cubicBezTo>
                    <a:pt x="329" y="905"/>
                    <a:pt x="414" y="927"/>
                    <a:pt x="505" y="927"/>
                  </a:cubicBezTo>
                  <a:cubicBezTo>
                    <a:pt x="584" y="927"/>
                    <a:pt x="669" y="911"/>
                    <a:pt x="749" y="884"/>
                  </a:cubicBezTo>
                  <a:cubicBezTo>
                    <a:pt x="770" y="874"/>
                    <a:pt x="797" y="858"/>
                    <a:pt x="818" y="847"/>
                  </a:cubicBezTo>
                  <a:lnTo>
                    <a:pt x="850" y="831"/>
                  </a:lnTo>
                  <a:cubicBezTo>
                    <a:pt x="850" y="831"/>
                    <a:pt x="855" y="826"/>
                    <a:pt x="871" y="815"/>
                  </a:cubicBezTo>
                  <a:cubicBezTo>
                    <a:pt x="898" y="799"/>
                    <a:pt x="919" y="783"/>
                    <a:pt x="940" y="762"/>
                  </a:cubicBezTo>
                  <a:cubicBezTo>
                    <a:pt x="1004" y="709"/>
                    <a:pt x="1052" y="640"/>
                    <a:pt x="1089" y="566"/>
                  </a:cubicBezTo>
                  <a:cubicBezTo>
                    <a:pt x="1126" y="486"/>
                    <a:pt x="1153" y="401"/>
                    <a:pt x="1158" y="316"/>
                  </a:cubicBezTo>
                  <a:cubicBezTo>
                    <a:pt x="1163" y="257"/>
                    <a:pt x="1158" y="194"/>
                    <a:pt x="1148" y="141"/>
                  </a:cubicBezTo>
                  <a:cubicBezTo>
                    <a:pt x="1132" y="50"/>
                    <a:pt x="1054"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6458500" y="1828925"/>
              <a:ext cx="19700" cy="36850"/>
            </a:xfrm>
            <a:custGeom>
              <a:avLst/>
              <a:gdLst/>
              <a:ahLst/>
              <a:cxnLst/>
              <a:rect l="l" t="t" r="r" b="b"/>
              <a:pathLst>
                <a:path w="788" h="1474" extrusionOk="0">
                  <a:moveTo>
                    <a:pt x="346" y="340"/>
                  </a:moveTo>
                  <a:lnTo>
                    <a:pt x="346" y="340"/>
                  </a:lnTo>
                  <a:cubicBezTo>
                    <a:pt x="346" y="340"/>
                    <a:pt x="348" y="343"/>
                    <a:pt x="348" y="346"/>
                  </a:cubicBezTo>
                  <a:lnTo>
                    <a:pt x="348" y="346"/>
                  </a:lnTo>
                  <a:cubicBezTo>
                    <a:pt x="347" y="344"/>
                    <a:pt x="346" y="342"/>
                    <a:pt x="346" y="340"/>
                  </a:cubicBezTo>
                  <a:close/>
                  <a:moveTo>
                    <a:pt x="383" y="0"/>
                  </a:moveTo>
                  <a:cubicBezTo>
                    <a:pt x="341" y="0"/>
                    <a:pt x="304" y="0"/>
                    <a:pt x="261" y="11"/>
                  </a:cubicBezTo>
                  <a:cubicBezTo>
                    <a:pt x="219" y="22"/>
                    <a:pt x="176" y="43"/>
                    <a:pt x="139" y="69"/>
                  </a:cubicBezTo>
                  <a:cubicBezTo>
                    <a:pt x="123" y="85"/>
                    <a:pt x="107" y="101"/>
                    <a:pt x="91" y="117"/>
                  </a:cubicBezTo>
                  <a:cubicBezTo>
                    <a:pt x="75" y="128"/>
                    <a:pt x="65" y="144"/>
                    <a:pt x="59" y="160"/>
                  </a:cubicBezTo>
                  <a:cubicBezTo>
                    <a:pt x="38" y="186"/>
                    <a:pt x="27" y="213"/>
                    <a:pt x="17" y="245"/>
                  </a:cubicBezTo>
                  <a:cubicBezTo>
                    <a:pt x="12" y="266"/>
                    <a:pt x="6" y="287"/>
                    <a:pt x="6" y="314"/>
                  </a:cubicBezTo>
                  <a:cubicBezTo>
                    <a:pt x="1" y="330"/>
                    <a:pt x="1" y="346"/>
                    <a:pt x="1" y="361"/>
                  </a:cubicBezTo>
                  <a:cubicBezTo>
                    <a:pt x="1" y="388"/>
                    <a:pt x="1" y="415"/>
                    <a:pt x="6" y="436"/>
                  </a:cubicBezTo>
                  <a:cubicBezTo>
                    <a:pt x="22" y="537"/>
                    <a:pt x="91" y="616"/>
                    <a:pt x="182" y="648"/>
                  </a:cubicBezTo>
                  <a:cubicBezTo>
                    <a:pt x="205" y="658"/>
                    <a:pt x="229" y="662"/>
                    <a:pt x="254" y="662"/>
                  </a:cubicBezTo>
                  <a:cubicBezTo>
                    <a:pt x="257" y="662"/>
                    <a:pt x="260" y="662"/>
                    <a:pt x="263" y="662"/>
                  </a:cubicBezTo>
                  <a:lnTo>
                    <a:pt x="263" y="662"/>
                  </a:lnTo>
                  <a:cubicBezTo>
                    <a:pt x="264" y="670"/>
                    <a:pt x="266" y="678"/>
                    <a:pt x="267" y="686"/>
                  </a:cubicBezTo>
                  <a:cubicBezTo>
                    <a:pt x="267" y="707"/>
                    <a:pt x="267" y="723"/>
                    <a:pt x="267" y="744"/>
                  </a:cubicBezTo>
                  <a:cubicBezTo>
                    <a:pt x="267" y="765"/>
                    <a:pt x="267" y="781"/>
                    <a:pt x="261" y="802"/>
                  </a:cubicBezTo>
                  <a:cubicBezTo>
                    <a:pt x="261" y="824"/>
                    <a:pt x="256" y="845"/>
                    <a:pt x="256" y="866"/>
                  </a:cubicBezTo>
                  <a:cubicBezTo>
                    <a:pt x="235" y="946"/>
                    <a:pt x="203" y="1015"/>
                    <a:pt x="155" y="1079"/>
                  </a:cubicBezTo>
                  <a:cubicBezTo>
                    <a:pt x="144" y="1095"/>
                    <a:pt x="139" y="1110"/>
                    <a:pt x="144" y="1126"/>
                  </a:cubicBezTo>
                  <a:cubicBezTo>
                    <a:pt x="144" y="1148"/>
                    <a:pt x="144" y="1169"/>
                    <a:pt x="150" y="1185"/>
                  </a:cubicBezTo>
                  <a:cubicBezTo>
                    <a:pt x="166" y="1254"/>
                    <a:pt x="176" y="1328"/>
                    <a:pt x="187" y="1397"/>
                  </a:cubicBezTo>
                  <a:cubicBezTo>
                    <a:pt x="267" y="1447"/>
                    <a:pt x="341" y="1474"/>
                    <a:pt x="407" y="1474"/>
                  </a:cubicBezTo>
                  <a:cubicBezTo>
                    <a:pt x="468" y="1474"/>
                    <a:pt x="521" y="1451"/>
                    <a:pt x="564" y="1403"/>
                  </a:cubicBezTo>
                  <a:cubicBezTo>
                    <a:pt x="601" y="1355"/>
                    <a:pt x="638" y="1302"/>
                    <a:pt x="665" y="1243"/>
                  </a:cubicBezTo>
                  <a:cubicBezTo>
                    <a:pt x="686" y="1201"/>
                    <a:pt x="707" y="1158"/>
                    <a:pt x="723" y="1116"/>
                  </a:cubicBezTo>
                  <a:cubicBezTo>
                    <a:pt x="739" y="1073"/>
                    <a:pt x="750" y="1026"/>
                    <a:pt x="761" y="983"/>
                  </a:cubicBezTo>
                  <a:cubicBezTo>
                    <a:pt x="771" y="935"/>
                    <a:pt x="776" y="893"/>
                    <a:pt x="782" y="850"/>
                  </a:cubicBezTo>
                  <a:cubicBezTo>
                    <a:pt x="787" y="808"/>
                    <a:pt x="787" y="771"/>
                    <a:pt x="787" y="733"/>
                  </a:cubicBezTo>
                  <a:cubicBezTo>
                    <a:pt x="787" y="707"/>
                    <a:pt x="782" y="680"/>
                    <a:pt x="782" y="654"/>
                  </a:cubicBezTo>
                  <a:lnTo>
                    <a:pt x="782" y="622"/>
                  </a:lnTo>
                  <a:cubicBezTo>
                    <a:pt x="776" y="558"/>
                    <a:pt x="761" y="494"/>
                    <a:pt x="745" y="431"/>
                  </a:cubicBezTo>
                  <a:cubicBezTo>
                    <a:pt x="702" y="308"/>
                    <a:pt x="638" y="192"/>
                    <a:pt x="553" y="91"/>
                  </a:cubicBezTo>
                  <a:lnTo>
                    <a:pt x="479" y="6"/>
                  </a:lnTo>
                  <a:lnTo>
                    <a:pt x="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6409375" y="1746850"/>
              <a:ext cx="25925" cy="31075"/>
            </a:xfrm>
            <a:custGeom>
              <a:avLst/>
              <a:gdLst/>
              <a:ahLst/>
              <a:cxnLst/>
              <a:rect l="l" t="t" r="r" b="b"/>
              <a:pathLst>
                <a:path w="1037" h="1243" extrusionOk="0">
                  <a:moveTo>
                    <a:pt x="642" y="0"/>
                  </a:moveTo>
                  <a:cubicBezTo>
                    <a:pt x="607" y="0"/>
                    <a:pt x="570" y="4"/>
                    <a:pt x="532" y="11"/>
                  </a:cubicBezTo>
                  <a:cubicBezTo>
                    <a:pt x="527" y="41"/>
                    <a:pt x="521" y="72"/>
                    <a:pt x="514" y="103"/>
                  </a:cubicBezTo>
                  <a:lnTo>
                    <a:pt x="514" y="103"/>
                  </a:lnTo>
                  <a:cubicBezTo>
                    <a:pt x="488" y="104"/>
                    <a:pt x="462" y="107"/>
                    <a:pt x="436" y="112"/>
                  </a:cubicBezTo>
                  <a:cubicBezTo>
                    <a:pt x="335" y="128"/>
                    <a:pt x="245" y="176"/>
                    <a:pt x="170" y="245"/>
                  </a:cubicBezTo>
                  <a:cubicBezTo>
                    <a:pt x="91" y="319"/>
                    <a:pt x="38" y="415"/>
                    <a:pt x="16" y="526"/>
                  </a:cubicBezTo>
                  <a:cubicBezTo>
                    <a:pt x="0" y="617"/>
                    <a:pt x="6" y="718"/>
                    <a:pt x="38" y="808"/>
                  </a:cubicBezTo>
                  <a:cubicBezTo>
                    <a:pt x="59" y="877"/>
                    <a:pt x="91" y="941"/>
                    <a:pt x="139" y="999"/>
                  </a:cubicBezTo>
                  <a:cubicBezTo>
                    <a:pt x="155" y="1020"/>
                    <a:pt x="170" y="1047"/>
                    <a:pt x="192" y="1063"/>
                  </a:cubicBezTo>
                  <a:cubicBezTo>
                    <a:pt x="208" y="1079"/>
                    <a:pt x="224" y="1095"/>
                    <a:pt x="240" y="1111"/>
                  </a:cubicBezTo>
                  <a:cubicBezTo>
                    <a:pt x="271" y="1132"/>
                    <a:pt x="287" y="1148"/>
                    <a:pt x="287" y="1148"/>
                  </a:cubicBezTo>
                  <a:cubicBezTo>
                    <a:pt x="287" y="1148"/>
                    <a:pt x="303" y="1158"/>
                    <a:pt x="362" y="1190"/>
                  </a:cubicBezTo>
                  <a:cubicBezTo>
                    <a:pt x="404" y="1206"/>
                    <a:pt x="447" y="1222"/>
                    <a:pt x="494" y="1233"/>
                  </a:cubicBezTo>
                  <a:cubicBezTo>
                    <a:pt x="526" y="1239"/>
                    <a:pt x="558" y="1242"/>
                    <a:pt x="590" y="1242"/>
                  </a:cubicBezTo>
                  <a:cubicBezTo>
                    <a:pt x="635" y="1242"/>
                    <a:pt x="680" y="1237"/>
                    <a:pt x="723" y="1228"/>
                  </a:cubicBezTo>
                  <a:lnTo>
                    <a:pt x="824" y="1206"/>
                  </a:lnTo>
                  <a:lnTo>
                    <a:pt x="882" y="1111"/>
                  </a:lnTo>
                  <a:cubicBezTo>
                    <a:pt x="914" y="1058"/>
                    <a:pt x="941" y="999"/>
                    <a:pt x="967" y="935"/>
                  </a:cubicBezTo>
                  <a:cubicBezTo>
                    <a:pt x="999" y="850"/>
                    <a:pt x="1015" y="760"/>
                    <a:pt x="1026" y="664"/>
                  </a:cubicBezTo>
                  <a:cubicBezTo>
                    <a:pt x="1036" y="510"/>
                    <a:pt x="1015" y="356"/>
                    <a:pt x="962" y="208"/>
                  </a:cubicBezTo>
                  <a:cubicBezTo>
                    <a:pt x="906" y="66"/>
                    <a:pt x="791"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6350800" y="1678925"/>
              <a:ext cx="28975" cy="35950"/>
            </a:xfrm>
            <a:custGeom>
              <a:avLst/>
              <a:gdLst/>
              <a:ahLst/>
              <a:cxnLst/>
              <a:rect l="l" t="t" r="r" b="b"/>
              <a:pathLst>
                <a:path w="1159" h="1438" extrusionOk="0">
                  <a:moveTo>
                    <a:pt x="559" y="0"/>
                  </a:moveTo>
                  <a:cubicBezTo>
                    <a:pt x="393" y="0"/>
                    <a:pt x="231" y="63"/>
                    <a:pt x="107" y="184"/>
                  </a:cubicBezTo>
                  <a:cubicBezTo>
                    <a:pt x="33" y="247"/>
                    <a:pt x="1" y="348"/>
                    <a:pt x="22" y="449"/>
                  </a:cubicBezTo>
                  <a:cubicBezTo>
                    <a:pt x="43" y="539"/>
                    <a:pt x="118" y="614"/>
                    <a:pt x="208" y="630"/>
                  </a:cubicBezTo>
                  <a:cubicBezTo>
                    <a:pt x="235" y="598"/>
                    <a:pt x="266" y="577"/>
                    <a:pt x="304" y="561"/>
                  </a:cubicBezTo>
                  <a:cubicBezTo>
                    <a:pt x="320" y="555"/>
                    <a:pt x="336" y="550"/>
                    <a:pt x="351" y="550"/>
                  </a:cubicBezTo>
                  <a:cubicBezTo>
                    <a:pt x="357" y="547"/>
                    <a:pt x="362" y="546"/>
                    <a:pt x="368" y="546"/>
                  </a:cubicBezTo>
                  <a:cubicBezTo>
                    <a:pt x="374" y="546"/>
                    <a:pt x="381" y="547"/>
                    <a:pt x="389" y="550"/>
                  </a:cubicBezTo>
                  <a:cubicBezTo>
                    <a:pt x="421" y="554"/>
                    <a:pt x="438" y="564"/>
                    <a:pt x="451" y="564"/>
                  </a:cubicBezTo>
                  <a:cubicBezTo>
                    <a:pt x="455" y="564"/>
                    <a:pt x="459" y="563"/>
                    <a:pt x="463" y="561"/>
                  </a:cubicBezTo>
                  <a:cubicBezTo>
                    <a:pt x="479" y="545"/>
                    <a:pt x="495" y="534"/>
                    <a:pt x="516" y="529"/>
                  </a:cubicBezTo>
                  <a:cubicBezTo>
                    <a:pt x="535" y="525"/>
                    <a:pt x="554" y="521"/>
                    <a:pt x="572" y="521"/>
                  </a:cubicBezTo>
                  <a:cubicBezTo>
                    <a:pt x="580" y="521"/>
                    <a:pt x="588" y="522"/>
                    <a:pt x="596" y="524"/>
                  </a:cubicBezTo>
                  <a:lnTo>
                    <a:pt x="601" y="524"/>
                  </a:lnTo>
                  <a:cubicBezTo>
                    <a:pt x="601" y="524"/>
                    <a:pt x="601" y="524"/>
                    <a:pt x="606" y="529"/>
                  </a:cubicBezTo>
                  <a:cubicBezTo>
                    <a:pt x="612" y="539"/>
                    <a:pt x="622" y="550"/>
                    <a:pt x="628" y="561"/>
                  </a:cubicBezTo>
                  <a:cubicBezTo>
                    <a:pt x="633" y="571"/>
                    <a:pt x="638" y="582"/>
                    <a:pt x="638" y="598"/>
                  </a:cubicBezTo>
                  <a:cubicBezTo>
                    <a:pt x="644" y="614"/>
                    <a:pt x="644" y="630"/>
                    <a:pt x="644" y="646"/>
                  </a:cubicBezTo>
                  <a:cubicBezTo>
                    <a:pt x="644" y="688"/>
                    <a:pt x="633" y="736"/>
                    <a:pt x="617" y="779"/>
                  </a:cubicBezTo>
                  <a:cubicBezTo>
                    <a:pt x="596" y="826"/>
                    <a:pt x="569" y="869"/>
                    <a:pt x="532" y="906"/>
                  </a:cubicBezTo>
                  <a:lnTo>
                    <a:pt x="511" y="922"/>
                  </a:lnTo>
                  <a:cubicBezTo>
                    <a:pt x="511" y="927"/>
                    <a:pt x="511" y="933"/>
                    <a:pt x="511" y="943"/>
                  </a:cubicBezTo>
                  <a:cubicBezTo>
                    <a:pt x="511" y="949"/>
                    <a:pt x="500" y="959"/>
                    <a:pt x="500" y="970"/>
                  </a:cubicBezTo>
                  <a:cubicBezTo>
                    <a:pt x="500" y="986"/>
                    <a:pt x="506" y="996"/>
                    <a:pt x="511" y="1002"/>
                  </a:cubicBezTo>
                  <a:cubicBezTo>
                    <a:pt x="521" y="1012"/>
                    <a:pt x="527" y="1018"/>
                    <a:pt x="537" y="1028"/>
                  </a:cubicBezTo>
                  <a:cubicBezTo>
                    <a:pt x="553" y="1049"/>
                    <a:pt x="559" y="1071"/>
                    <a:pt x="559" y="1097"/>
                  </a:cubicBezTo>
                  <a:cubicBezTo>
                    <a:pt x="564" y="1103"/>
                    <a:pt x="575" y="1108"/>
                    <a:pt x="564" y="1118"/>
                  </a:cubicBezTo>
                  <a:lnTo>
                    <a:pt x="553" y="1134"/>
                  </a:lnTo>
                  <a:cubicBezTo>
                    <a:pt x="553" y="1134"/>
                    <a:pt x="548" y="1134"/>
                    <a:pt x="548" y="1140"/>
                  </a:cubicBezTo>
                  <a:lnTo>
                    <a:pt x="548" y="1161"/>
                  </a:lnTo>
                  <a:lnTo>
                    <a:pt x="543" y="1188"/>
                  </a:lnTo>
                  <a:lnTo>
                    <a:pt x="543" y="1198"/>
                  </a:lnTo>
                  <a:lnTo>
                    <a:pt x="537" y="1203"/>
                  </a:lnTo>
                  <a:lnTo>
                    <a:pt x="521" y="1225"/>
                  </a:lnTo>
                  <a:cubicBezTo>
                    <a:pt x="479" y="1273"/>
                    <a:pt x="426" y="1299"/>
                    <a:pt x="410" y="1326"/>
                  </a:cubicBezTo>
                  <a:cubicBezTo>
                    <a:pt x="399" y="1336"/>
                    <a:pt x="399" y="1358"/>
                    <a:pt x="410" y="1368"/>
                  </a:cubicBezTo>
                  <a:cubicBezTo>
                    <a:pt x="426" y="1389"/>
                    <a:pt x="442" y="1400"/>
                    <a:pt x="463" y="1411"/>
                  </a:cubicBezTo>
                  <a:cubicBezTo>
                    <a:pt x="496" y="1429"/>
                    <a:pt x="531" y="1437"/>
                    <a:pt x="567" y="1437"/>
                  </a:cubicBezTo>
                  <a:cubicBezTo>
                    <a:pt x="583" y="1437"/>
                    <a:pt x="600" y="1435"/>
                    <a:pt x="617" y="1432"/>
                  </a:cubicBezTo>
                  <a:cubicBezTo>
                    <a:pt x="665" y="1421"/>
                    <a:pt x="707" y="1405"/>
                    <a:pt x="750" y="1384"/>
                  </a:cubicBezTo>
                  <a:cubicBezTo>
                    <a:pt x="776" y="1368"/>
                    <a:pt x="803" y="1352"/>
                    <a:pt x="830" y="1336"/>
                  </a:cubicBezTo>
                  <a:cubicBezTo>
                    <a:pt x="845" y="1320"/>
                    <a:pt x="856" y="1315"/>
                    <a:pt x="867" y="1304"/>
                  </a:cubicBezTo>
                  <a:lnTo>
                    <a:pt x="893" y="1278"/>
                  </a:lnTo>
                  <a:cubicBezTo>
                    <a:pt x="984" y="1193"/>
                    <a:pt x="1053" y="1087"/>
                    <a:pt x="1095" y="970"/>
                  </a:cubicBezTo>
                  <a:cubicBezTo>
                    <a:pt x="1138" y="869"/>
                    <a:pt x="1159" y="752"/>
                    <a:pt x="1159" y="640"/>
                  </a:cubicBezTo>
                  <a:cubicBezTo>
                    <a:pt x="1159" y="603"/>
                    <a:pt x="1159" y="566"/>
                    <a:pt x="1154" y="529"/>
                  </a:cubicBezTo>
                  <a:lnTo>
                    <a:pt x="1143" y="481"/>
                  </a:lnTo>
                  <a:lnTo>
                    <a:pt x="1143" y="470"/>
                  </a:lnTo>
                  <a:cubicBezTo>
                    <a:pt x="1138" y="460"/>
                    <a:pt x="1138" y="449"/>
                    <a:pt x="1132" y="439"/>
                  </a:cubicBezTo>
                  <a:cubicBezTo>
                    <a:pt x="1122" y="401"/>
                    <a:pt x="1106" y="364"/>
                    <a:pt x="1090" y="327"/>
                  </a:cubicBezTo>
                  <a:cubicBezTo>
                    <a:pt x="1063" y="274"/>
                    <a:pt x="1026" y="221"/>
                    <a:pt x="984" y="178"/>
                  </a:cubicBezTo>
                  <a:cubicBezTo>
                    <a:pt x="957" y="146"/>
                    <a:pt x="930" y="120"/>
                    <a:pt x="899" y="99"/>
                  </a:cubicBezTo>
                  <a:cubicBezTo>
                    <a:pt x="861" y="77"/>
                    <a:pt x="824" y="56"/>
                    <a:pt x="787" y="40"/>
                  </a:cubicBezTo>
                  <a:cubicBezTo>
                    <a:pt x="712" y="14"/>
                    <a:pt x="635" y="0"/>
                    <a:pt x="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6236600" y="1620475"/>
              <a:ext cx="26725" cy="31650"/>
            </a:xfrm>
            <a:custGeom>
              <a:avLst/>
              <a:gdLst/>
              <a:ahLst/>
              <a:cxnLst/>
              <a:rect l="l" t="t" r="r" b="b"/>
              <a:pathLst>
                <a:path w="1069" h="1266" extrusionOk="0">
                  <a:moveTo>
                    <a:pt x="310" y="1"/>
                  </a:moveTo>
                  <a:cubicBezTo>
                    <a:pt x="166" y="1"/>
                    <a:pt x="49" y="101"/>
                    <a:pt x="0" y="259"/>
                  </a:cubicBezTo>
                  <a:cubicBezTo>
                    <a:pt x="32" y="285"/>
                    <a:pt x="64" y="312"/>
                    <a:pt x="96" y="349"/>
                  </a:cubicBezTo>
                  <a:lnTo>
                    <a:pt x="155" y="423"/>
                  </a:lnTo>
                  <a:cubicBezTo>
                    <a:pt x="170" y="445"/>
                    <a:pt x="186" y="460"/>
                    <a:pt x="202" y="476"/>
                  </a:cubicBezTo>
                  <a:cubicBezTo>
                    <a:pt x="218" y="492"/>
                    <a:pt x="234" y="503"/>
                    <a:pt x="250" y="508"/>
                  </a:cubicBezTo>
                  <a:cubicBezTo>
                    <a:pt x="288" y="520"/>
                    <a:pt x="324" y="538"/>
                    <a:pt x="356" y="561"/>
                  </a:cubicBezTo>
                  <a:lnTo>
                    <a:pt x="356" y="561"/>
                  </a:lnTo>
                  <a:cubicBezTo>
                    <a:pt x="307" y="585"/>
                    <a:pt x="259" y="612"/>
                    <a:pt x="213" y="641"/>
                  </a:cubicBezTo>
                  <a:lnTo>
                    <a:pt x="16" y="774"/>
                  </a:lnTo>
                  <a:lnTo>
                    <a:pt x="133" y="986"/>
                  </a:lnTo>
                  <a:cubicBezTo>
                    <a:pt x="192" y="1093"/>
                    <a:pt x="287" y="1172"/>
                    <a:pt x="399" y="1220"/>
                  </a:cubicBezTo>
                  <a:cubicBezTo>
                    <a:pt x="467" y="1250"/>
                    <a:pt x="541" y="1266"/>
                    <a:pt x="617" y="1266"/>
                  </a:cubicBezTo>
                  <a:cubicBezTo>
                    <a:pt x="636" y="1266"/>
                    <a:pt x="656" y="1265"/>
                    <a:pt x="675" y="1263"/>
                  </a:cubicBezTo>
                  <a:cubicBezTo>
                    <a:pt x="744" y="1257"/>
                    <a:pt x="808" y="1241"/>
                    <a:pt x="872" y="1209"/>
                  </a:cubicBezTo>
                  <a:cubicBezTo>
                    <a:pt x="888" y="1199"/>
                    <a:pt x="904" y="1194"/>
                    <a:pt x="919" y="1183"/>
                  </a:cubicBezTo>
                  <a:lnTo>
                    <a:pt x="935" y="1172"/>
                  </a:lnTo>
                  <a:lnTo>
                    <a:pt x="1031" y="1109"/>
                  </a:lnTo>
                  <a:lnTo>
                    <a:pt x="1042" y="1008"/>
                  </a:lnTo>
                  <a:lnTo>
                    <a:pt x="1042" y="1002"/>
                  </a:lnTo>
                  <a:cubicBezTo>
                    <a:pt x="1042" y="1002"/>
                    <a:pt x="1042" y="981"/>
                    <a:pt x="1052" y="955"/>
                  </a:cubicBezTo>
                  <a:cubicBezTo>
                    <a:pt x="1052" y="939"/>
                    <a:pt x="1052" y="917"/>
                    <a:pt x="1058" y="896"/>
                  </a:cubicBezTo>
                  <a:lnTo>
                    <a:pt x="1058" y="822"/>
                  </a:lnTo>
                  <a:cubicBezTo>
                    <a:pt x="1056" y="798"/>
                    <a:pt x="1053" y="775"/>
                    <a:pt x="1050" y="752"/>
                  </a:cubicBezTo>
                  <a:lnTo>
                    <a:pt x="1050" y="752"/>
                  </a:lnTo>
                  <a:cubicBezTo>
                    <a:pt x="1056" y="747"/>
                    <a:pt x="1062" y="742"/>
                    <a:pt x="1068" y="737"/>
                  </a:cubicBezTo>
                  <a:cubicBezTo>
                    <a:pt x="1057" y="710"/>
                    <a:pt x="1045" y="685"/>
                    <a:pt x="1032" y="662"/>
                  </a:cubicBezTo>
                  <a:lnTo>
                    <a:pt x="1032" y="662"/>
                  </a:lnTo>
                  <a:cubicBezTo>
                    <a:pt x="1012" y="584"/>
                    <a:pt x="982" y="510"/>
                    <a:pt x="941" y="439"/>
                  </a:cubicBezTo>
                  <a:cubicBezTo>
                    <a:pt x="872" y="322"/>
                    <a:pt x="776" y="216"/>
                    <a:pt x="659" y="136"/>
                  </a:cubicBezTo>
                  <a:cubicBezTo>
                    <a:pt x="585" y="83"/>
                    <a:pt x="500" y="41"/>
                    <a:pt x="404" y="14"/>
                  </a:cubicBezTo>
                  <a:cubicBezTo>
                    <a:pt x="372" y="5"/>
                    <a:pt x="340"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6132475" y="1585625"/>
              <a:ext cx="34425" cy="29750"/>
            </a:xfrm>
            <a:custGeom>
              <a:avLst/>
              <a:gdLst/>
              <a:ahLst/>
              <a:cxnLst/>
              <a:rect l="l" t="t" r="r" b="b"/>
              <a:pathLst>
                <a:path w="1377" h="1190" extrusionOk="0">
                  <a:moveTo>
                    <a:pt x="362" y="1"/>
                  </a:moveTo>
                  <a:cubicBezTo>
                    <a:pt x="155" y="11"/>
                    <a:pt x="1" y="202"/>
                    <a:pt x="38" y="404"/>
                  </a:cubicBezTo>
                  <a:cubicBezTo>
                    <a:pt x="86" y="415"/>
                    <a:pt x="128" y="426"/>
                    <a:pt x="171" y="436"/>
                  </a:cubicBezTo>
                  <a:cubicBezTo>
                    <a:pt x="208" y="452"/>
                    <a:pt x="240" y="468"/>
                    <a:pt x="266" y="479"/>
                  </a:cubicBezTo>
                  <a:cubicBezTo>
                    <a:pt x="288" y="489"/>
                    <a:pt x="309" y="500"/>
                    <a:pt x="330" y="505"/>
                  </a:cubicBezTo>
                  <a:cubicBezTo>
                    <a:pt x="346" y="513"/>
                    <a:pt x="361" y="518"/>
                    <a:pt x="377" y="518"/>
                  </a:cubicBezTo>
                  <a:cubicBezTo>
                    <a:pt x="383" y="518"/>
                    <a:pt x="388" y="517"/>
                    <a:pt x="394" y="516"/>
                  </a:cubicBezTo>
                  <a:lnTo>
                    <a:pt x="447" y="516"/>
                  </a:lnTo>
                  <a:cubicBezTo>
                    <a:pt x="479" y="521"/>
                    <a:pt x="505" y="526"/>
                    <a:pt x="537" y="537"/>
                  </a:cubicBezTo>
                  <a:cubicBezTo>
                    <a:pt x="543" y="538"/>
                    <a:pt x="548" y="540"/>
                    <a:pt x="554" y="541"/>
                  </a:cubicBezTo>
                  <a:lnTo>
                    <a:pt x="554" y="541"/>
                  </a:lnTo>
                  <a:cubicBezTo>
                    <a:pt x="510" y="574"/>
                    <a:pt x="470" y="613"/>
                    <a:pt x="436" y="659"/>
                  </a:cubicBezTo>
                  <a:cubicBezTo>
                    <a:pt x="389" y="723"/>
                    <a:pt x="357" y="792"/>
                    <a:pt x="341" y="872"/>
                  </a:cubicBezTo>
                  <a:lnTo>
                    <a:pt x="266" y="1185"/>
                  </a:lnTo>
                  <a:lnTo>
                    <a:pt x="1085" y="1185"/>
                  </a:lnTo>
                  <a:cubicBezTo>
                    <a:pt x="1092" y="1188"/>
                    <a:pt x="1100" y="1189"/>
                    <a:pt x="1108" y="1189"/>
                  </a:cubicBezTo>
                  <a:cubicBezTo>
                    <a:pt x="1116" y="1189"/>
                    <a:pt x="1124" y="1188"/>
                    <a:pt x="1132" y="1185"/>
                  </a:cubicBezTo>
                  <a:lnTo>
                    <a:pt x="1164" y="1175"/>
                  </a:lnTo>
                  <a:lnTo>
                    <a:pt x="1233" y="1159"/>
                  </a:lnTo>
                  <a:lnTo>
                    <a:pt x="1350" y="1127"/>
                  </a:lnTo>
                  <a:lnTo>
                    <a:pt x="1371" y="1116"/>
                  </a:lnTo>
                  <a:cubicBezTo>
                    <a:pt x="1377" y="1116"/>
                    <a:pt x="1371" y="1111"/>
                    <a:pt x="1377" y="1105"/>
                  </a:cubicBezTo>
                  <a:lnTo>
                    <a:pt x="1377" y="1095"/>
                  </a:lnTo>
                  <a:lnTo>
                    <a:pt x="1377" y="1047"/>
                  </a:lnTo>
                  <a:lnTo>
                    <a:pt x="1377" y="951"/>
                  </a:lnTo>
                  <a:lnTo>
                    <a:pt x="1377" y="893"/>
                  </a:lnTo>
                  <a:lnTo>
                    <a:pt x="1377" y="824"/>
                  </a:lnTo>
                  <a:lnTo>
                    <a:pt x="1377" y="803"/>
                  </a:lnTo>
                  <a:cubicBezTo>
                    <a:pt x="1377" y="792"/>
                    <a:pt x="1377" y="787"/>
                    <a:pt x="1371" y="776"/>
                  </a:cubicBezTo>
                  <a:cubicBezTo>
                    <a:pt x="1366" y="771"/>
                    <a:pt x="1366" y="744"/>
                    <a:pt x="1361" y="728"/>
                  </a:cubicBezTo>
                  <a:cubicBezTo>
                    <a:pt x="1361" y="707"/>
                    <a:pt x="1355" y="691"/>
                    <a:pt x="1350" y="670"/>
                  </a:cubicBezTo>
                  <a:cubicBezTo>
                    <a:pt x="1350" y="659"/>
                    <a:pt x="1345" y="649"/>
                    <a:pt x="1345" y="643"/>
                  </a:cubicBezTo>
                  <a:cubicBezTo>
                    <a:pt x="1339" y="633"/>
                    <a:pt x="1334" y="622"/>
                    <a:pt x="1329" y="611"/>
                  </a:cubicBezTo>
                  <a:cubicBezTo>
                    <a:pt x="1313" y="569"/>
                    <a:pt x="1292" y="526"/>
                    <a:pt x="1270" y="479"/>
                  </a:cubicBezTo>
                  <a:lnTo>
                    <a:pt x="1175" y="346"/>
                  </a:lnTo>
                  <a:cubicBezTo>
                    <a:pt x="1164" y="325"/>
                    <a:pt x="1143" y="309"/>
                    <a:pt x="1127" y="293"/>
                  </a:cubicBezTo>
                  <a:lnTo>
                    <a:pt x="1085" y="250"/>
                  </a:lnTo>
                  <a:cubicBezTo>
                    <a:pt x="920" y="107"/>
                    <a:pt x="713" y="22"/>
                    <a:pt x="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6028775" y="1585100"/>
              <a:ext cx="34800" cy="23675"/>
            </a:xfrm>
            <a:custGeom>
              <a:avLst/>
              <a:gdLst/>
              <a:ahLst/>
              <a:cxnLst/>
              <a:rect l="l" t="t" r="r" b="b"/>
              <a:pathLst>
                <a:path w="1392" h="947" extrusionOk="0">
                  <a:moveTo>
                    <a:pt x="648" y="0"/>
                  </a:moveTo>
                  <a:cubicBezTo>
                    <a:pt x="574" y="0"/>
                    <a:pt x="501" y="7"/>
                    <a:pt x="430" y="22"/>
                  </a:cubicBezTo>
                  <a:cubicBezTo>
                    <a:pt x="356" y="32"/>
                    <a:pt x="282" y="53"/>
                    <a:pt x="213" y="85"/>
                  </a:cubicBezTo>
                  <a:cubicBezTo>
                    <a:pt x="186" y="96"/>
                    <a:pt x="165" y="112"/>
                    <a:pt x="138" y="128"/>
                  </a:cubicBezTo>
                  <a:lnTo>
                    <a:pt x="21" y="208"/>
                  </a:lnTo>
                  <a:lnTo>
                    <a:pt x="11" y="287"/>
                  </a:lnTo>
                  <a:cubicBezTo>
                    <a:pt x="5" y="314"/>
                    <a:pt x="0" y="346"/>
                    <a:pt x="0" y="377"/>
                  </a:cubicBezTo>
                  <a:cubicBezTo>
                    <a:pt x="5" y="409"/>
                    <a:pt x="11" y="441"/>
                    <a:pt x="27" y="468"/>
                  </a:cubicBezTo>
                  <a:cubicBezTo>
                    <a:pt x="43" y="516"/>
                    <a:pt x="74" y="558"/>
                    <a:pt x="117" y="590"/>
                  </a:cubicBezTo>
                  <a:cubicBezTo>
                    <a:pt x="141" y="605"/>
                    <a:pt x="166" y="617"/>
                    <a:pt x="192" y="625"/>
                  </a:cubicBezTo>
                  <a:lnTo>
                    <a:pt x="192" y="625"/>
                  </a:lnTo>
                  <a:cubicBezTo>
                    <a:pt x="207" y="656"/>
                    <a:pt x="226" y="684"/>
                    <a:pt x="244" y="712"/>
                  </a:cubicBezTo>
                  <a:cubicBezTo>
                    <a:pt x="266" y="744"/>
                    <a:pt x="292" y="771"/>
                    <a:pt x="324" y="797"/>
                  </a:cubicBezTo>
                  <a:cubicBezTo>
                    <a:pt x="377" y="845"/>
                    <a:pt x="441" y="882"/>
                    <a:pt x="510" y="909"/>
                  </a:cubicBezTo>
                  <a:cubicBezTo>
                    <a:pt x="583" y="934"/>
                    <a:pt x="658" y="947"/>
                    <a:pt x="733" y="947"/>
                  </a:cubicBezTo>
                  <a:cubicBezTo>
                    <a:pt x="862" y="947"/>
                    <a:pt x="991" y="910"/>
                    <a:pt x="1105" y="840"/>
                  </a:cubicBezTo>
                  <a:cubicBezTo>
                    <a:pt x="1132" y="824"/>
                    <a:pt x="1153" y="808"/>
                    <a:pt x="1169" y="797"/>
                  </a:cubicBezTo>
                  <a:cubicBezTo>
                    <a:pt x="1179" y="787"/>
                    <a:pt x="1185" y="781"/>
                    <a:pt x="1190" y="776"/>
                  </a:cubicBezTo>
                  <a:cubicBezTo>
                    <a:pt x="1190" y="776"/>
                    <a:pt x="1206" y="765"/>
                    <a:pt x="1243" y="723"/>
                  </a:cubicBezTo>
                  <a:cubicBezTo>
                    <a:pt x="1264" y="691"/>
                    <a:pt x="1291" y="659"/>
                    <a:pt x="1307" y="622"/>
                  </a:cubicBezTo>
                  <a:cubicBezTo>
                    <a:pt x="1318" y="601"/>
                    <a:pt x="1333" y="569"/>
                    <a:pt x="1344" y="537"/>
                  </a:cubicBezTo>
                  <a:cubicBezTo>
                    <a:pt x="1355" y="500"/>
                    <a:pt x="1360" y="462"/>
                    <a:pt x="1365" y="425"/>
                  </a:cubicBezTo>
                  <a:lnTo>
                    <a:pt x="1392" y="271"/>
                  </a:lnTo>
                  <a:lnTo>
                    <a:pt x="1254" y="186"/>
                  </a:lnTo>
                  <a:cubicBezTo>
                    <a:pt x="1105" y="85"/>
                    <a:pt x="935" y="27"/>
                    <a:pt x="760" y="6"/>
                  </a:cubicBezTo>
                  <a:cubicBezTo>
                    <a:pt x="723" y="2"/>
                    <a:pt x="68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5922000" y="1599950"/>
              <a:ext cx="52600" cy="24625"/>
            </a:xfrm>
            <a:custGeom>
              <a:avLst/>
              <a:gdLst/>
              <a:ahLst/>
              <a:cxnLst/>
              <a:rect l="l" t="t" r="r" b="b"/>
              <a:pathLst>
                <a:path w="2104" h="985" extrusionOk="0">
                  <a:moveTo>
                    <a:pt x="1196" y="1"/>
                  </a:moveTo>
                  <a:cubicBezTo>
                    <a:pt x="1182" y="1"/>
                    <a:pt x="1167" y="1"/>
                    <a:pt x="1153" y="1"/>
                  </a:cubicBezTo>
                  <a:cubicBezTo>
                    <a:pt x="1025" y="1"/>
                    <a:pt x="898" y="12"/>
                    <a:pt x="776" y="38"/>
                  </a:cubicBezTo>
                  <a:cubicBezTo>
                    <a:pt x="728" y="49"/>
                    <a:pt x="691" y="60"/>
                    <a:pt x="664" y="70"/>
                  </a:cubicBezTo>
                  <a:lnTo>
                    <a:pt x="622" y="81"/>
                  </a:lnTo>
                  <a:lnTo>
                    <a:pt x="595" y="86"/>
                  </a:lnTo>
                  <a:cubicBezTo>
                    <a:pt x="574" y="92"/>
                    <a:pt x="547" y="102"/>
                    <a:pt x="516" y="113"/>
                  </a:cubicBezTo>
                  <a:cubicBezTo>
                    <a:pt x="404" y="155"/>
                    <a:pt x="298" y="203"/>
                    <a:pt x="202" y="267"/>
                  </a:cubicBezTo>
                  <a:lnTo>
                    <a:pt x="0" y="378"/>
                  </a:lnTo>
                  <a:lnTo>
                    <a:pt x="85" y="575"/>
                  </a:lnTo>
                  <a:cubicBezTo>
                    <a:pt x="101" y="617"/>
                    <a:pt x="122" y="655"/>
                    <a:pt x="144" y="692"/>
                  </a:cubicBezTo>
                  <a:cubicBezTo>
                    <a:pt x="170" y="734"/>
                    <a:pt x="202" y="777"/>
                    <a:pt x="245" y="814"/>
                  </a:cubicBezTo>
                  <a:cubicBezTo>
                    <a:pt x="324" y="888"/>
                    <a:pt x="425" y="936"/>
                    <a:pt x="531" y="963"/>
                  </a:cubicBezTo>
                  <a:cubicBezTo>
                    <a:pt x="591" y="977"/>
                    <a:pt x="653" y="984"/>
                    <a:pt x="714" y="984"/>
                  </a:cubicBezTo>
                  <a:cubicBezTo>
                    <a:pt x="811" y="984"/>
                    <a:pt x="908" y="967"/>
                    <a:pt x="999" y="931"/>
                  </a:cubicBezTo>
                  <a:cubicBezTo>
                    <a:pt x="1100" y="894"/>
                    <a:pt x="1185" y="809"/>
                    <a:pt x="1222" y="697"/>
                  </a:cubicBezTo>
                  <a:cubicBezTo>
                    <a:pt x="1237" y="640"/>
                    <a:pt x="1235" y="579"/>
                    <a:pt x="1218" y="523"/>
                  </a:cubicBezTo>
                  <a:lnTo>
                    <a:pt x="1218" y="523"/>
                  </a:lnTo>
                  <a:cubicBezTo>
                    <a:pt x="1368" y="528"/>
                    <a:pt x="1517" y="555"/>
                    <a:pt x="1663" y="602"/>
                  </a:cubicBezTo>
                  <a:cubicBezTo>
                    <a:pt x="1696" y="612"/>
                    <a:pt x="1727" y="617"/>
                    <a:pt x="1759" y="617"/>
                  </a:cubicBezTo>
                  <a:cubicBezTo>
                    <a:pt x="1853" y="617"/>
                    <a:pt x="1948" y="575"/>
                    <a:pt x="2104" y="527"/>
                  </a:cubicBezTo>
                  <a:cubicBezTo>
                    <a:pt x="2077" y="315"/>
                    <a:pt x="2008" y="177"/>
                    <a:pt x="1833" y="108"/>
                  </a:cubicBezTo>
                  <a:cubicBezTo>
                    <a:pt x="1629" y="38"/>
                    <a:pt x="1411" y="1"/>
                    <a:pt x="1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5822400" y="1624350"/>
              <a:ext cx="44100" cy="23850"/>
            </a:xfrm>
            <a:custGeom>
              <a:avLst/>
              <a:gdLst/>
              <a:ahLst/>
              <a:cxnLst/>
              <a:rect l="l" t="t" r="r" b="b"/>
              <a:pathLst>
                <a:path w="1764" h="954" extrusionOk="0">
                  <a:moveTo>
                    <a:pt x="1211" y="1"/>
                  </a:moveTo>
                  <a:cubicBezTo>
                    <a:pt x="1153" y="1"/>
                    <a:pt x="1095" y="5"/>
                    <a:pt x="1036" y="13"/>
                  </a:cubicBezTo>
                  <a:cubicBezTo>
                    <a:pt x="946" y="24"/>
                    <a:pt x="850" y="45"/>
                    <a:pt x="760" y="72"/>
                  </a:cubicBezTo>
                  <a:cubicBezTo>
                    <a:pt x="691" y="98"/>
                    <a:pt x="648" y="114"/>
                    <a:pt x="648" y="114"/>
                  </a:cubicBezTo>
                  <a:lnTo>
                    <a:pt x="600" y="136"/>
                  </a:lnTo>
                  <a:cubicBezTo>
                    <a:pt x="558" y="157"/>
                    <a:pt x="515" y="173"/>
                    <a:pt x="478" y="199"/>
                  </a:cubicBezTo>
                  <a:cubicBezTo>
                    <a:pt x="356" y="263"/>
                    <a:pt x="250" y="348"/>
                    <a:pt x="154" y="449"/>
                  </a:cubicBezTo>
                  <a:lnTo>
                    <a:pt x="0" y="619"/>
                  </a:lnTo>
                  <a:lnTo>
                    <a:pt x="144" y="789"/>
                  </a:lnTo>
                  <a:cubicBezTo>
                    <a:pt x="191" y="847"/>
                    <a:pt x="255" y="895"/>
                    <a:pt x="324" y="922"/>
                  </a:cubicBezTo>
                  <a:cubicBezTo>
                    <a:pt x="383" y="943"/>
                    <a:pt x="446" y="954"/>
                    <a:pt x="510" y="954"/>
                  </a:cubicBezTo>
                  <a:cubicBezTo>
                    <a:pt x="585" y="948"/>
                    <a:pt x="659" y="932"/>
                    <a:pt x="728" y="895"/>
                  </a:cubicBezTo>
                  <a:cubicBezTo>
                    <a:pt x="818" y="853"/>
                    <a:pt x="877" y="762"/>
                    <a:pt x="887" y="661"/>
                  </a:cubicBezTo>
                  <a:cubicBezTo>
                    <a:pt x="889" y="635"/>
                    <a:pt x="885" y="608"/>
                    <a:pt x="878" y="583"/>
                  </a:cubicBezTo>
                  <a:lnTo>
                    <a:pt x="878" y="583"/>
                  </a:lnTo>
                  <a:lnTo>
                    <a:pt x="924" y="566"/>
                  </a:lnTo>
                  <a:cubicBezTo>
                    <a:pt x="988" y="550"/>
                    <a:pt x="1047" y="539"/>
                    <a:pt x="1110" y="529"/>
                  </a:cubicBezTo>
                  <a:cubicBezTo>
                    <a:pt x="1148" y="525"/>
                    <a:pt x="1185" y="523"/>
                    <a:pt x="1222" y="523"/>
                  </a:cubicBezTo>
                  <a:cubicBezTo>
                    <a:pt x="1297" y="523"/>
                    <a:pt x="1372" y="530"/>
                    <a:pt x="1450" y="545"/>
                  </a:cubicBezTo>
                  <a:cubicBezTo>
                    <a:pt x="1460" y="547"/>
                    <a:pt x="1470" y="548"/>
                    <a:pt x="1479" y="548"/>
                  </a:cubicBezTo>
                  <a:cubicBezTo>
                    <a:pt x="1548" y="548"/>
                    <a:pt x="1619" y="484"/>
                    <a:pt x="1764" y="396"/>
                  </a:cubicBezTo>
                  <a:cubicBezTo>
                    <a:pt x="1753" y="205"/>
                    <a:pt x="1700" y="82"/>
                    <a:pt x="1562" y="40"/>
                  </a:cubicBezTo>
                  <a:cubicBezTo>
                    <a:pt x="1493" y="24"/>
                    <a:pt x="1424" y="13"/>
                    <a:pt x="1349" y="8"/>
                  </a:cubicBezTo>
                  <a:cubicBezTo>
                    <a:pt x="1304" y="3"/>
                    <a:pt x="1258"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5742175" y="1665975"/>
              <a:ext cx="24725" cy="28300"/>
            </a:xfrm>
            <a:custGeom>
              <a:avLst/>
              <a:gdLst/>
              <a:ahLst/>
              <a:cxnLst/>
              <a:rect l="l" t="t" r="r" b="b"/>
              <a:pathLst>
                <a:path w="989" h="1132" extrusionOk="0">
                  <a:moveTo>
                    <a:pt x="596" y="0"/>
                  </a:moveTo>
                  <a:cubicBezTo>
                    <a:pt x="505" y="11"/>
                    <a:pt x="415" y="38"/>
                    <a:pt x="335" y="80"/>
                  </a:cubicBezTo>
                  <a:cubicBezTo>
                    <a:pt x="261" y="117"/>
                    <a:pt x="192" y="176"/>
                    <a:pt x="139" y="239"/>
                  </a:cubicBezTo>
                  <a:lnTo>
                    <a:pt x="107" y="282"/>
                  </a:lnTo>
                  <a:lnTo>
                    <a:pt x="86" y="314"/>
                  </a:lnTo>
                  <a:lnTo>
                    <a:pt x="70" y="346"/>
                  </a:lnTo>
                  <a:cubicBezTo>
                    <a:pt x="54" y="367"/>
                    <a:pt x="43" y="388"/>
                    <a:pt x="38" y="415"/>
                  </a:cubicBezTo>
                  <a:cubicBezTo>
                    <a:pt x="33" y="431"/>
                    <a:pt x="27" y="441"/>
                    <a:pt x="22" y="457"/>
                  </a:cubicBezTo>
                  <a:cubicBezTo>
                    <a:pt x="17" y="478"/>
                    <a:pt x="11" y="500"/>
                    <a:pt x="11" y="521"/>
                  </a:cubicBezTo>
                  <a:cubicBezTo>
                    <a:pt x="1" y="574"/>
                    <a:pt x="1" y="627"/>
                    <a:pt x="11" y="680"/>
                  </a:cubicBezTo>
                  <a:lnTo>
                    <a:pt x="59" y="1132"/>
                  </a:lnTo>
                  <a:lnTo>
                    <a:pt x="431" y="834"/>
                  </a:lnTo>
                  <a:cubicBezTo>
                    <a:pt x="505" y="776"/>
                    <a:pt x="569" y="696"/>
                    <a:pt x="612" y="606"/>
                  </a:cubicBezTo>
                  <a:cubicBezTo>
                    <a:pt x="623" y="579"/>
                    <a:pt x="634" y="550"/>
                    <a:pt x="644" y="521"/>
                  </a:cubicBezTo>
                  <a:lnTo>
                    <a:pt x="670" y="521"/>
                  </a:lnTo>
                  <a:cubicBezTo>
                    <a:pt x="670" y="521"/>
                    <a:pt x="675" y="521"/>
                    <a:pt x="675" y="516"/>
                  </a:cubicBezTo>
                  <a:lnTo>
                    <a:pt x="686" y="505"/>
                  </a:lnTo>
                  <a:cubicBezTo>
                    <a:pt x="697" y="489"/>
                    <a:pt x="707" y="478"/>
                    <a:pt x="718" y="468"/>
                  </a:cubicBezTo>
                  <a:cubicBezTo>
                    <a:pt x="766" y="415"/>
                    <a:pt x="829" y="383"/>
                    <a:pt x="898" y="367"/>
                  </a:cubicBezTo>
                  <a:cubicBezTo>
                    <a:pt x="989" y="213"/>
                    <a:pt x="941" y="54"/>
                    <a:pt x="798" y="16"/>
                  </a:cubicBezTo>
                  <a:cubicBezTo>
                    <a:pt x="771" y="6"/>
                    <a:pt x="744" y="0"/>
                    <a:pt x="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5715350" y="1695975"/>
              <a:ext cx="10925" cy="13975"/>
            </a:xfrm>
            <a:custGeom>
              <a:avLst/>
              <a:gdLst/>
              <a:ahLst/>
              <a:cxnLst/>
              <a:rect l="l" t="t" r="r" b="b"/>
              <a:pathLst>
                <a:path w="437" h="559" extrusionOk="0">
                  <a:moveTo>
                    <a:pt x="234" y="1"/>
                  </a:moveTo>
                  <a:cubicBezTo>
                    <a:pt x="218" y="1"/>
                    <a:pt x="171" y="75"/>
                    <a:pt x="91" y="219"/>
                  </a:cubicBezTo>
                  <a:cubicBezTo>
                    <a:pt x="33" y="373"/>
                    <a:pt x="1" y="458"/>
                    <a:pt x="11" y="468"/>
                  </a:cubicBezTo>
                  <a:cubicBezTo>
                    <a:pt x="43" y="484"/>
                    <a:pt x="75" y="500"/>
                    <a:pt x="107" y="511"/>
                  </a:cubicBezTo>
                  <a:cubicBezTo>
                    <a:pt x="139" y="532"/>
                    <a:pt x="171" y="543"/>
                    <a:pt x="203" y="559"/>
                  </a:cubicBezTo>
                  <a:cubicBezTo>
                    <a:pt x="218" y="559"/>
                    <a:pt x="266" y="484"/>
                    <a:pt x="346" y="341"/>
                  </a:cubicBezTo>
                  <a:cubicBezTo>
                    <a:pt x="404" y="187"/>
                    <a:pt x="436" y="102"/>
                    <a:pt x="426" y="91"/>
                  </a:cubicBezTo>
                  <a:cubicBezTo>
                    <a:pt x="394" y="75"/>
                    <a:pt x="362" y="59"/>
                    <a:pt x="330" y="43"/>
                  </a:cubicBezTo>
                  <a:cubicBezTo>
                    <a:pt x="298" y="27"/>
                    <a:pt x="266" y="12"/>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8"/>
          <p:cNvSpPr txBox="1">
            <a:spLocks noGrp="1"/>
          </p:cNvSpPr>
          <p:nvPr>
            <p:ph type="body" idx="1"/>
          </p:nvPr>
        </p:nvSpPr>
        <p:spPr>
          <a:xfrm>
            <a:off x="3858587" y="2571275"/>
            <a:ext cx="1440300" cy="6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Artwork Recognition</a:t>
            </a:r>
            <a:endParaRPr>
              <a:solidFill>
                <a:schemeClr val="dk1"/>
              </a:solidFill>
              <a:latin typeface="Calibri"/>
              <a:ea typeface="Calibri"/>
              <a:cs typeface="Calibri"/>
              <a:sym typeface="Calibri"/>
            </a:endParaRPr>
          </a:p>
        </p:txBody>
      </p:sp>
      <p:sp>
        <p:nvSpPr>
          <p:cNvPr id="640" name="Google Shape;640;p38"/>
          <p:cNvSpPr txBox="1">
            <a:spLocks noGrp="1"/>
          </p:cNvSpPr>
          <p:nvPr>
            <p:ph type="body" idx="1"/>
          </p:nvPr>
        </p:nvSpPr>
        <p:spPr>
          <a:xfrm>
            <a:off x="6472125" y="2571275"/>
            <a:ext cx="1536000" cy="6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Art Historical Analysis</a:t>
            </a:r>
            <a:endParaRPr>
              <a:solidFill>
                <a:schemeClr val="dk1"/>
              </a:solidFill>
              <a:latin typeface="Calibri"/>
              <a:ea typeface="Calibri"/>
              <a:cs typeface="Calibri"/>
              <a:sym typeface="Calibri"/>
            </a:endParaRPr>
          </a:p>
        </p:txBody>
      </p:sp>
      <p:sp>
        <p:nvSpPr>
          <p:cNvPr id="641" name="Google Shape;641;p38"/>
          <p:cNvSpPr txBox="1">
            <a:spLocks noGrp="1"/>
          </p:cNvSpPr>
          <p:nvPr>
            <p:ph type="body" idx="1"/>
          </p:nvPr>
        </p:nvSpPr>
        <p:spPr>
          <a:xfrm>
            <a:off x="814100" y="3308777"/>
            <a:ext cx="2137200" cy="9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Build a Neural Network to classify artworks into different culture</a:t>
            </a:r>
            <a:endParaRPr>
              <a:latin typeface="Calibri"/>
              <a:ea typeface="Calibri"/>
              <a:cs typeface="Calibri"/>
              <a:sym typeface="Calibri"/>
            </a:endParaRPr>
          </a:p>
        </p:txBody>
      </p:sp>
      <p:sp>
        <p:nvSpPr>
          <p:cNvPr id="642" name="Google Shape;642;p38"/>
          <p:cNvSpPr txBox="1">
            <a:spLocks noGrp="1"/>
          </p:cNvSpPr>
          <p:nvPr>
            <p:ph type="body" idx="1"/>
          </p:nvPr>
        </p:nvSpPr>
        <p:spPr>
          <a:xfrm>
            <a:off x="3629625" y="3308777"/>
            <a:ext cx="2137200" cy="9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Use the model to predict the culture of mystery objects</a:t>
            </a:r>
            <a:endParaRPr>
              <a:latin typeface="Calibri"/>
              <a:ea typeface="Calibri"/>
              <a:cs typeface="Calibri"/>
              <a:sym typeface="Calibri"/>
            </a:endParaRPr>
          </a:p>
        </p:txBody>
      </p:sp>
      <p:sp>
        <p:nvSpPr>
          <p:cNvPr id="643" name="Google Shape;643;p38"/>
          <p:cNvSpPr txBox="1">
            <a:spLocks noGrp="1"/>
          </p:cNvSpPr>
          <p:nvPr>
            <p:ph type="body" idx="1"/>
          </p:nvPr>
        </p:nvSpPr>
        <p:spPr>
          <a:xfrm>
            <a:off x="6243775" y="3275424"/>
            <a:ext cx="2184000" cy="13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Guide art historical analysis between the mystery object &amp; works from the culture</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9"/>
          <p:cNvSpPr txBox="1">
            <a:spLocks noGrp="1"/>
          </p:cNvSpPr>
          <p:nvPr>
            <p:ph type="ctrTitle"/>
          </p:nvPr>
        </p:nvSpPr>
        <p:spPr>
          <a:xfrm>
            <a:off x="714900" y="342056"/>
            <a:ext cx="77142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alibri"/>
                <a:ea typeface="Calibri"/>
                <a:cs typeface="Calibri"/>
                <a:sym typeface="Calibri"/>
              </a:rPr>
              <a:t>Approach</a:t>
            </a:r>
            <a:endParaRPr sz="3000">
              <a:latin typeface="Calibri"/>
              <a:ea typeface="Calibri"/>
              <a:cs typeface="Calibri"/>
              <a:sym typeface="Calibri"/>
            </a:endParaRPr>
          </a:p>
        </p:txBody>
      </p:sp>
      <p:sp>
        <p:nvSpPr>
          <p:cNvPr id="649" name="Google Shape;649;p39"/>
          <p:cNvSpPr txBox="1">
            <a:spLocks noGrp="1"/>
          </p:cNvSpPr>
          <p:nvPr>
            <p:ph type="ctrTitle" idx="4294967295"/>
          </p:nvPr>
        </p:nvSpPr>
        <p:spPr>
          <a:xfrm>
            <a:off x="1958400" y="3326073"/>
            <a:ext cx="2162100" cy="250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latin typeface="Calibri"/>
                <a:ea typeface="Calibri"/>
                <a:cs typeface="Calibri"/>
                <a:sym typeface="Calibri"/>
              </a:rPr>
              <a:t>Preliminary Model</a:t>
            </a:r>
            <a:endParaRPr sz="1600">
              <a:latin typeface="Calibri"/>
              <a:ea typeface="Calibri"/>
              <a:cs typeface="Calibri"/>
              <a:sym typeface="Calibri"/>
            </a:endParaRPr>
          </a:p>
        </p:txBody>
      </p:sp>
      <p:sp>
        <p:nvSpPr>
          <p:cNvPr id="650" name="Google Shape;650;p39"/>
          <p:cNvSpPr txBox="1"/>
          <p:nvPr/>
        </p:nvSpPr>
        <p:spPr>
          <a:xfrm>
            <a:off x="1035325" y="1816825"/>
            <a:ext cx="1746300" cy="106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lt1"/>
                </a:solidFill>
                <a:latin typeface="Calibri"/>
                <a:ea typeface="Calibri"/>
                <a:cs typeface="Calibri"/>
                <a:sym typeface="Calibri"/>
              </a:rPr>
              <a:t>Search for available images </a:t>
            </a:r>
            <a:endParaRPr sz="1000">
              <a:solidFill>
                <a:schemeClr val="lt1"/>
              </a:solidFill>
              <a:latin typeface="Calibri"/>
              <a:ea typeface="Calibri"/>
              <a:cs typeface="Calibri"/>
              <a:sym typeface="Calibri"/>
            </a:endParaRPr>
          </a:p>
          <a:p>
            <a:pPr marL="0" lvl="0" indent="0" algn="l" rtl="0">
              <a:lnSpc>
                <a:spcPct val="115000"/>
              </a:lnSpc>
              <a:spcBef>
                <a:spcPts val="1000"/>
              </a:spcBef>
              <a:spcAft>
                <a:spcPts val="0"/>
              </a:spcAft>
              <a:buNone/>
            </a:pPr>
            <a:r>
              <a:rPr lang="en" sz="1000">
                <a:solidFill>
                  <a:schemeClr val="lt1"/>
                </a:solidFill>
                <a:latin typeface="Calibri"/>
                <a:ea typeface="Calibri"/>
                <a:cs typeface="Calibri"/>
                <a:sym typeface="Calibri"/>
              </a:rPr>
              <a:t>Collect a small set as sample </a:t>
            </a:r>
            <a:endParaRPr sz="1000">
              <a:solidFill>
                <a:schemeClr val="lt1"/>
              </a:solidFill>
              <a:latin typeface="Calibri"/>
              <a:ea typeface="Calibri"/>
              <a:cs typeface="Calibri"/>
              <a:sym typeface="Calibri"/>
            </a:endParaRPr>
          </a:p>
        </p:txBody>
      </p:sp>
      <p:sp>
        <p:nvSpPr>
          <p:cNvPr id="651" name="Google Shape;651;p39"/>
          <p:cNvSpPr txBox="1">
            <a:spLocks noGrp="1"/>
          </p:cNvSpPr>
          <p:nvPr>
            <p:ph type="ctrTitle" idx="4294967295"/>
          </p:nvPr>
        </p:nvSpPr>
        <p:spPr>
          <a:xfrm>
            <a:off x="827425" y="1534725"/>
            <a:ext cx="2162100" cy="250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latin typeface="Calibri"/>
                <a:ea typeface="Calibri"/>
                <a:cs typeface="Calibri"/>
                <a:sym typeface="Calibri"/>
              </a:rPr>
              <a:t>Data Exploration</a:t>
            </a:r>
            <a:endParaRPr sz="1600">
              <a:latin typeface="Calibri"/>
              <a:ea typeface="Calibri"/>
              <a:cs typeface="Calibri"/>
              <a:sym typeface="Calibri"/>
            </a:endParaRPr>
          </a:p>
        </p:txBody>
      </p:sp>
      <p:sp>
        <p:nvSpPr>
          <p:cNvPr id="652" name="Google Shape;652;p39"/>
          <p:cNvSpPr txBox="1">
            <a:spLocks noGrp="1"/>
          </p:cNvSpPr>
          <p:nvPr>
            <p:ph type="ctrTitle" idx="4294967295"/>
          </p:nvPr>
        </p:nvSpPr>
        <p:spPr>
          <a:xfrm>
            <a:off x="3527351" y="1602025"/>
            <a:ext cx="2162100" cy="384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latin typeface="Calibri"/>
                <a:ea typeface="Calibri"/>
                <a:cs typeface="Calibri"/>
                <a:sym typeface="Calibri"/>
              </a:rPr>
              <a:t>Data Processing</a:t>
            </a:r>
            <a:endParaRPr sz="1600">
              <a:latin typeface="Calibri"/>
              <a:ea typeface="Calibri"/>
              <a:cs typeface="Calibri"/>
              <a:sym typeface="Calibri"/>
            </a:endParaRPr>
          </a:p>
        </p:txBody>
      </p:sp>
      <p:sp>
        <p:nvSpPr>
          <p:cNvPr id="653" name="Google Shape;653;p39"/>
          <p:cNvSpPr txBox="1">
            <a:spLocks noGrp="1"/>
          </p:cNvSpPr>
          <p:nvPr>
            <p:ph type="ctrTitle" idx="4294967295"/>
          </p:nvPr>
        </p:nvSpPr>
        <p:spPr>
          <a:xfrm>
            <a:off x="6227276" y="1472063"/>
            <a:ext cx="2162100" cy="384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latin typeface="Calibri"/>
                <a:ea typeface="Calibri"/>
                <a:cs typeface="Calibri"/>
                <a:sym typeface="Calibri"/>
              </a:rPr>
              <a:t>Extract Insight</a:t>
            </a:r>
            <a:endParaRPr sz="1600">
              <a:latin typeface="Calibri"/>
              <a:ea typeface="Calibri"/>
              <a:cs typeface="Calibri"/>
              <a:sym typeface="Calibri"/>
            </a:endParaRPr>
          </a:p>
        </p:txBody>
      </p:sp>
      <p:sp>
        <p:nvSpPr>
          <p:cNvPr id="654" name="Google Shape;654;p39"/>
          <p:cNvSpPr txBox="1">
            <a:spLocks noGrp="1"/>
          </p:cNvSpPr>
          <p:nvPr>
            <p:ph type="ctrTitle" idx="4294967295"/>
          </p:nvPr>
        </p:nvSpPr>
        <p:spPr>
          <a:xfrm>
            <a:off x="4798125" y="3241473"/>
            <a:ext cx="2162100" cy="250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latin typeface="Calibri"/>
                <a:ea typeface="Calibri"/>
                <a:cs typeface="Calibri"/>
                <a:sym typeface="Calibri"/>
              </a:rPr>
              <a:t>Model Training</a:t>
            </a:r>
            <a:endParaRPr sz="1600">
              <a:latin typeface="Calibri"/>
              <a:ea typeface="Calibri"/>
              <a:cs typeface="Calibri"/>
              <a:sym typeface="Calibri"/>
            </a:endParaRPr>
          </a:p>
        </p:txBody>
      </p:sp>
      <p:sp>
        <p:nvSpPr>
          <p:cNvPr id="655" name="Google Shape;655;p39"/>
          <p:cNvSpPr txBox="1"/>
          <p:nvPr/>
        </p:nvSpPr>
        <p:spPr>
          <a:xfrm>
            <a:off x="2053075" y="3629675"/>
            <a:ext cx="2162100" cy="89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Build preliminary models</a:t>
            </a:r>
            <a:endParaRPr sz="1000">
              <a:solidFill>
                <a:schemeClr val="lt1"/>
              </a:solidFill>
              <a:latin typeface="Calibri"/>
              <a:ea typeface="Calibri"/>
              <a:cs typeface="Calibri"/>
              <a:sym typeface="Calibri"/>
            </a:endParaRPr>
          </a:p>
          <a:p>
            <a:pPr marL="0" lvl="0" indent="0" algn="l" rtl="0">
              <a:lnSpc>
                <a:spcPct val="115000"/>
              </a:lnSpc>
              <a:spcBef>
                <a:spcPts val="1000"/>
              </a:spcBef>
              <a:spcAft>
                <a:spcPts val="0"/>
              </a:spcAft>
              <a:buNone/>
            </a:pPr>
            <a:r>
              <a:rPr lang="en" sz="1000">
                <a:solidFill>
                  <a:schemeClr val="lt1"/>
                </a:solidFill>
                <a:latin typeface="Calibri"/>
                <a:ea typeface="Calibri"/>
                <a:cs typeface="Calibri"/>
                <a:sym typeface="Calibri"/>
              </a:rPr>
              <a:t>Gather insights for data collection &amp; processing</a:t>
            </a:r>
            <a:endParaRPr sz="1000">
              <a:solidFill>
                <a:schemeClr val="lt1"/>
              </a:solidFill>
              <a:latin typeface="Calibri"/>
              <a:ea typeface="Calibri"/>
              <a:cs typeface="Calibri"/>
              <a:sym typeface="Calibri"/>
            </a:endParaRPr>
          </a:p>
        </p:txBody>
      </p:sp>
      <p:sp>
        <p:nvSpPr>
          <p:cNvPr id="656" name="Google Shape;656;p39"/>
          <p:cNvSpPr txBox="1"/>
          <p:nvPr/>
        </p:nvSpPr>
        <p:spPr>
          <a:xfrm>
            <a:off x="3883075" y="1884126"/>
            <a:ext cx="2162100" cy="106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Collect &amp; process data </a:t>
            </a:r>
            <a:endParaRPr sz="1000">
              <a:solidFill>
                <a:schemeClr val="lt1"/>
              </a:solidFill>
              <a:latin typeface="Calibri"/>
              <a:ea typeface="Calibri"/>
              <a:cs typeface="Calibri"/>
              <a:sym typeface="Calibri"/>
            </a:endParaRPr>
          </a:p>
          <a:p>
            <a:pPr marL="0" lvl="0" indent="0" algn="l" rtl="0">
              <a:lnSpc>
                <a:spcPct val="115000"/>
              </a:lnSpc>
              <a:spcBef>
                <a:spcPts val="1000"/>
              </a:spcBef>
              <a:spcAft>
                <a:spcPts val="0"/>
              </a:spcAft>
              <a:buNone/>
            </a:pPr>
            <a:r>
              <a:rPr lang="en" sz="1000">
                <a:solidFill>
                  <a:schemeClr val="lt1"/>
                </a:solidFill>
                <a:latin typeface="Calibri"/>
                <a:ea typeface="Calibri"/>
                <a:cs typeface="Calibri"/>
                <a:sym typeface="Calibri"/>
              </a:rPr>
              <a:t>Check quantity &amp; quality</a:t>
            </a:r>
            <a:endParaRPr sz="1000">
              <a:solidFill>
                <a:schemeClr val="lt1"/>
              </a:solidFill>
              <a:latin typeface="Calibri"/>
              <a:ea typeface="Calibri"/>
              <a:cs typeface="Calibri"/>
              <a:sym typeface="Calibri"/>
            </a:endParaRPr>
          </a:p>
          <a:p>
            <a:pPr marL="0" lvl="0" indent="0" algn="l" rtl="0">
              <a:lnSpc>
                <a:spcPct val="115000"/>
              </a:lnSpc>
              <a:spcBef>
                <a:spcPts val="1000"/>
              </a:spcBef>
              <a:spcAft>
                <a:spcPts val="0"/>
              </a:spcAft>
              <a:buNone/>
            </a:pPr>
            <a:endParaRPr sz="1000">
              <a:solidFill>
                <a:schemeClr val="lt1"/>
              </a:solidFill>
              <a:latin typeface="Calibri"/>
              <a:ea typeface="Calibri"/>
              <a:cs typeface="Calibri"/>
              <a:sym typeface="Calibri"/>
            </a:endParaRPr>
          </a:p>
        </p:txBody>
      </p:sp>
      <p:sp>
        <p:nvSpPr>
          <p:cNvPr id="657" name="Google Shape;657;p39"/>
          <p:cNvSpPr txBox="1"/>
          <p:nvPr/>
        </p:nvSpPr>
        <p:spPr>
          <a:xfrm>
            <a:off x="5130825" y="3491675"/>
            <a:ext cx="1496700" cy="98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Train 2 models </a:t>
            </a:r>
            <a:endParaRPr sz="1000">
              <a:solidFill>
                <a:schemeClr val="lt1"/>
              </a:solidFill>
              <a:latin typeface="Calibri"/>
              <a:ea typeface="Calibri"/>
              <a:cs typeface="Calibri"/>
              <a:sym typeface="Calibri"/>
            </a:endParaRPr>
          </a:p>
          <a:p>
            <a:pPr marL="0" lvl="0" indent="0" algn="l" rtl="0">
              <a:lnSpc>
                <a:spcPct val="115000"/>
              </a:lnSpc>
              <a:spcBef>
                <a:spcPts val="1000"/>
              </a:spcBef>
              <a:spcAft>
                <a:spcPts val="0"/>
              </a:spcAft>
              <a:buNone/>
            </a:pPr>
            <a:r>
              <a:rPr lang="en" sz="1000">
                <a:solidFill>
                  <a:schemeClr val="lt1"/>
                </a:solidFill>
                <a:latin typeface="Calibri"/>
                <a:ea typeface="Calibri"/>
                <a:cs typeface="Calibri"/>
                <a:sym typeface="Calibri"/>
              </a:rPr>
              <a:t>Adjust feature selections</a:t>
            </a:r>
            <a:endParaRPr sz="1000">
              <a:solidFill>
                <a:schemeClr val="lt1"/>
              </a:solidFill>
              <a:latin typeface="Calibri"/>
              <a:ea typeface="Calibri"/>
              <a:cs typeface="Calibri"/>
              <a:sym typeface="Calibri"/>
            </a:endParaRPr>
          </a:p>
          <a:p>
            <a:pPr marL="0" lvl="0" indent="0" algn="l" rtl="0">
              <a:lnSpc>
                <a:spcPct val="115000"/>
              </a:lnSpc>
              <a:spcBef>
                <a:spcPts val="1000"/>
              </a:spcBef>
              <a:spcAft>
                <a:spcPts val="0"/>
              </a:spcAft>
              <a:buNone/>
            </a:pPr>
            <a:r>
              <a:rPr lang="en" sz="1000">
                <a:solidFill>
                  <a:schemeClr val="lt1"/>
                </a:solidFill>
                <a:latin typeface="Calibri"/>
                <a:ea typeface="Calibri"/>
                <a:cs typeface="Calibri"/>
                <a:sym typeface="Calibri"/>
              </a:rPr>
              <a:t>Tune hyperparameters</a:t>
            </a:r>
            <a:endParaRPr sz="1000">
              <a:solidFill>
                <a:schemeClr val="lt1"/>
              </a:solidFill>
              <a:latin typeface="Calibri"/>
              <a:ea typeface="Calibri"/>
              <a:cs typeface="Calibri"/>
              <a:sym typeface="Calibri"/>
            </a:endParaRPr>
          </a:p>
        </p:txBody>
      </p:sp>
      <p:sp>
        <p:nvSpPr>
          <p:cNvPr id="658" name="Google Shape;658;p39"/>
          <p:cNvSpPr txBox="1"/>
          <p:nvPr/>
        </p:nvSpPr>
        <p:spPr>
          <a:xfrm>
            <a:off x="6630450" y="1691673"/>
            <a:ext cx="1386300" cy="89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Generate test dataset</a:t>
            </a:r>
            <a:endParaRPr sz="1000">
              <a:solidFill>
                <a:schemeClr val="lt1"/>
              </a:solidFill>
              <a:latin typeface="Calibri"/>
              <a:ea typeface="Calibri"/>
              <a:cs typeface="Calibri"/>
              <a:sym typeface="Calibri"/>
            </a:endParaRPr>
          </a:p>
          <a:p>
            <a:pPr marL="0" lvl="0" indent="0" algn="l" rtl="0">
              <a:lnSpc>
                <a:spcPct val="115000"/>
              </a:lnSpc>
              <a:spcBef>
                <a:spcPts val="1000"/>
              </a:spcBef>
              <a:spcAft>
                <a:spcPts val="0"/>
              </a:spcAft>
              <a:buNone/>
            </a:pPr>
            <a:r>
              <a:rPr lang="en" sz="1000">
                <a:solidFill>
                  <a:schemeClr val="lt1"/>
                </a:solidFill>
                <a:latin typeface="Calibri"/>
                <a:ea typeface="Calibri"/>
                <a:cs typeface="Calibri"/>
                <a:sym typeface="Calibri"/>
              </a:rPr>
              <a:t>Produce visualizations</a:t>
            </a:r>
            <a:endParaRPr sz="1000">
              <a:solidFill>
                <a:schemeClr val="lt1"/>
              </a:solidFill>
              <a:latin typeface="Calibri"/>
              <a:ea typeface="Calibri"/>
              <a:cs typeface="Calibri"/>
              <a:sym typeface="Calibri"/>
            </a:endParaRPr>
          </a:p>
          <a:p>
            <a:pPr marL="0" lvl="0" indent="0" algn="l" rtl="0">
              <a:lnSpc>
                <a:spcPct val="115000"/>
              </a:lnSpc>
              <a:spcBef>
                <a:spcPts val="1000"/>
              </a:spcBef>
              <a:spcAft>
                <a:spcPts val="0"/>
              </a:spcAft>
              <a:buNone/>
            </a:pPr>
            <a:r>
              <a:rPr lang="en" sz="1000">
                <a:solidFill>
                  <a:schemeClr val="lt1"/>
                </a:solidFill>
                <a:latin typeface="Calibri"/>
                <a:ea typeface="Calibri"/>
                <a:cs typeface="Calibri"/>
                <a:sym typeface="Calibri"/>
              </a:rPr>
              <a:t>Art Historical Analysis</a:t>
            </a:r>
            <a:endParaRPr sz="1000">
              <a:solidFill>
                <a:schemeClr val="lt1"/>
              </a:solidFill>
              <a:latin typeface="Calibri"/>
              <a:ea typeface="Calibri"/>
              <a:cs typeface="Calibri"/>
              <a:sym typeface="Calibri"/>
            </a:endParaRPr>
          </a:p>
        </p:txBody>
      </p:sp>
      <p:grpSp>
        <p:nvGrpSpPr>
          <p:cNvPr id="659" name="Google Shape;659;p39"/>
          <p:cNvGrpSpPr/>
          <p:nvPr/>
        </p:nvGrpSpPr>
        <p:grpSpPr>
          <a:xfrm>
            <a:off x="754628" y="1247828"/>
            <a:ext cx="2162161" cy="1441651"/>
            <a:chOff x="1849100" y="2619875"/>
            <a:chExt cx="2143300" cy="1429075"/>
          </a:xfrm>
        </p:grpSpPr>
        <p:sp>
          <p:nvSpPr>
            <p:cNvPr id="660" name="Google Shape;660;p39"/>
            <p:cNvSpPr/>
            <p:nvPr/>
          </p:nvSpPr>
          <p:spPr>
            <a:xfrm>
              <a:off x="2040600" y="2739150"/>
              <a:ext cx="1729225" cy="23425"/>
            </a:xfrm>
            <a:custGeom>
              <a:avLst/>
              <a:gdLst/>
              <a:ahLst/>
              <a:cxnLst/>
              <a:rect l="l" t="t" r="r" b="b"/>
              <a:pathLst>
                <a:path w="69169" h="937" extrusionOk="0">
                  <a:moveTo>
                    <a:pt x="68261" y="1"/>
                  </a:moveTo>
                  <a:cubicBezTo>
                    <a:pt x="68243" y="1"/>
                    <a:pt x="68225" y="1"/>
                    <a:pt x="68207" y="1"/>
                  </a:cubicBezTo>
                  <a:lnTo>
                    <a:pt x="33201" y="352"/>
                  </a:lnTo>
                  <a:lnTo>
                    <a:pt x="957" y="676"/>
                  </a:lnTo>
                  <a:cubicBezTo>
                    <a:pt x="632" y="676"/>
                    <a:pt x="308" y="723"/>
                    <a:pt x="0" y="814"/>
                  </a:cubicBezTo>
                  <a:cubicBezTo>
                    <a:pt x="296" y="894"/>
                    <a:pt x="597" y="936"/>
                    <a:pt x="902" y="936"/>
                  </a:cubicBezTo>
                  <a:cubicBezTo>
                    <a:pt x="920" y="936"/>
                    <a:pt x="938" y="936"/>
                    <a:pt x="957" y="936"/>
                  </a:cubicBezTo>
                  <a:lnTo>
                    <a:pt x="33206" y="612"/>
                  </a:lnTo>
                  <a:lnTo>
                    <a:pt x="68212" y="261"/>
                  </a:lnTo>
                  <a:cubicBezTo>
                    <a:pt x="68536" y="261"/>
                    <a:pt x="68855" y="213"/>
                    <a:pt x="69169" y="123"/>
                  </a:cubicBezTo>
                  <a:cubicBezTo>
                    <a:pt x="68873" y="43"/>
                    <a:pt x="68567" y="1"/>
                    <a:pt x="6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1955200" y="2757625"/>
              <a:ext cx="46650" cy="1154325"/>
            </a:xfrm>
            <a:custGeom>
              <a:avLst/>
              <a:gdLst/>
              <a:ahLst/>
              <a:cxnLst/>
              <a:rect l="l" t="t" r="r" b="b"/>
              <a:pathLst>
                <a:path w="1866" h="46173" extrusionOk="0">
                  <a:moveTo>
                    <a:pt x="1791" y="0"/>
                  </a:moveTo>
                  <a:cubicBezTo>
                    <a:pt x="1674" y="303"/>
                    <a:pt x="1605" y="617"/>
                    <a:pt x="1578" y="941"/>
                  </a:cubicBezTo>
                  <a:cubicBezTo>
                    <a:pt x="1541" y="1360"/>
                    <a:pt x="1472" y="2194"/>
                    <a:pt x="1387" y="3214"/>
                  </a:cubicBezTo>
                  <a:cubicBezTo>
                    <a:pt x="1164" y="5929"/>
                    <a:pt x="936" y="9137"/>
                    <a:pt x="755" y="12202"/>
                  </a:cubicBezTo>
                  <a:cubicBezTo>
                    <a:pt x="569" y="15272"/>
                    <a:pt x="436" y="18205"/>
                    <a:pt x="346" y="20367"/>
                  </a:cubicBezTo>
                  <a:cubicBezTo>
                    <a:pt x="303" y="21450"/>
                    <a:pt x="272" y="22338"/>
                    <a:pt x="245" y="22959"/>
                  </a:cubicBezTo>
                  <a:cubicBezTo>
                    <a:pt x="224" y="23575"/>
                    <a:pt x="219" y="23926"/>
                    <a:pt x="219" y="23926"/>
                  </a:cubicBezTo>
                  <a:cubicBezTo>
                    <a:pt x="219" y="23926"/>
                    <a:pt x="208" y="24276"/>
                    <a:pt x="187" y="24893"/>
                  </a:cubicBezTo>
                  <a:cubicBezTo>
                    <a:pt x="176" y="25206"/>
                    <a:pt x="165" y="25583"/>
                    <a:pt x="155" y="26019"/>
                  </a:cubicBezTo>
                  <a:cubicBezTo>
                    <a:pt x="139" y="26454"/>
                    <a:pt x="134" y="26948"/>
                    <a:pt x="118" y="27490"/>
                  </a:cubicBezTo>
                  <a:cubicBezTo>
                    <a:pt x="64" y="29652"/>
                    <a:pt x="22" y="32584"/>
                    <a:pt x="6" y="35660"/>
                  </a:cubicBezTo>
                  <a:cubicBezTo>
                    <a:pt x="6" y="36430"/>
                    <a:pt x="1" y="37206"/>
                    <a:pt x="1" y="37987"/>
                  </a:cubicBezTo>
                  <a:cubicBezTo>
                    <a:pt x="6" y="38762"/>
                    <a:pt x="11" y="39538"/>
                    <a:pt x="11" y="40298"/>
                  </a:cubicBezTo>
                  <a:cubicBezTo>
                    <a:pt x="17" y="41063"/>
                    <a:pt x="27" y="41817"/>
                    <a:pt x="33" y="42550"/>
                  </a:cubicBezTo>
                  <a:cubicBezTo>
                    <a:pt x="38" y="42916"/>
                    <a:pt x="43" y="43278"/>
                    <a:pt x="49" y="43628"/>
                  </a:cubicBezTo>
                  <a:cubicBezTo>
                    <a:pt x="54" y="43968"/>
                    <a:pt x="59" y="44303"/>
                    <a:pt x="64" y="44632"/>
                  </a:cubicBezTo>
                  <a:cubicBezTo>
                    <a:pt x="70" y="44898"/>
                    <a:pt x="75" y="45110"/>
                    <a:pt x="80" y="45217"/>
                  </a:cubicBezTo>
                  <a:cubicBezTo>
                    <a:pt x="80" y="45541"/>
                    <a:pt x="134" y="45859"/>
                    <a:pt x="224" y="46173"/>
                  </a:cubicBezTo>
                  <a:cubicBezTo>
                    <a:pt x="303" y="45859"/>
                    <a:pt x="341" y="45535"/>
                    <a:pt x="335" y="45211"/>
                  </a:cubicBezTo>
                  <a:cubicBezTo>
                    <a:pt x="335" y="45105"/>
                    <a:pt x="330" y="44887"/>
                    <a:pt x="330" y="44627"/>
                  </a:cubicBezTo>
                  <a:cubicBezTo>
                    <a:pt x="319" y="44298"/>
                    <a:pt x="314" y="43968"/>
                    <a:pt x="309" y="43628"/>
                  </a:cubicBezTo>
                  <a:cubicBezTo>
                    <a:pt x="303" y="43272"/>
                    <a:pt x="298" y="42911"/>
                    <a:pt x="298" y="42545"/>
                  </a:cubicBezTo>
                  <a:cubicBezTo>
                    <a:pt x="288" y="41817"/>
                    <a:pt x="282" y="41063"/>
                    <a:pt x="272" y="40298"/>
                  </a:cubicBezTo>
                  <a:cubicBezTo>
                    <a:pt x="266" y="39533"/>
                    <a:pt x="266" y="38757"/>
                    <a:pt x="261" y="37982"/>
                  </a:cubicBezTo>
                  <a:cubicBezTo>
                    <a:pt x="261" y="37206"/>
                    <a:pt x="266" y="36430"/>
                    <a:pt x="266" y="35665"/>
                  </a:cubicBezTo>
                  <a:cubicBezTo>
                    <a:pt x="282" y="32590"/>
                    <a:pt x="325" y="29663"/>
                    <a:pt x="378" y="27496"/>
                  </a:cubicBezTo>
                  <a:cubicBezTo>
                    <a:pt x="394" y="26954"/>
                    <a:pt x="404" y="26465"/>
                    <a:pt x="415" y="26029"/>
                  </a:cubicBezTo>
                  <a:cubicBezTo>
                    <a:pt x="426" y="25594"/>
                    <a:pt x="436" y="25217"/>
                    <a:pt x="447" y="24903"/>
                  </a:cubicBezTo>
                  <a:cubicBezTo>
                    <a:pt x="463" y="24287"/>
                    <a:pt x="473" y="23936"/>
                    <a:pt x="473" y="23936"/>
                  </a:cubicBezTo>
                  <a:cubicBezTo>
                    <a:pt x="473" y="23936"/>
                    <a:pt x="489" y="23586"/>
                    <a:pt x="505" y="22970"/>
                  </a:cubicBezTo>
                  <a:cubicBezTo>
                    <a:pt x="527" y="22348"/>
                    <a:pt x="564" y="21461"/>
                    <a:pt x="601" y="20377"/>
                  </a:cubicBezTo>
                  <a:cubicBezTo>
                    <a:pt x="697" y="18215"/>
                    <a:pt x="824" y="15288"/>
                    <a:pt x="1015" y="12223"/>
                  </a:cubicBezTo>
                  <a:cubicBezTo>
                    <a:pt x="1201" y="9158"/>
                    <a:pt x="1424" y="5950"/>
                    <a:pt x="1647" y="3241"/>
                  </a:cubicBezTo>
                  <a:cubicBezTo>
                    <a:pt x="1732" y="2221"/>
                    <a:pt x="1801" y="1381"/>
                    <a:pt x="1839" y="962"/>
                  </a:cubicBezTo>
                  <a:cubicBezTo>
                    <a:pt x="1865" y="643"/>
                    <a:pt x="1849" y="319"/>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1950025" y="3916175"/>
              <a:ext cx="1947550" cy="12250"/>
            </a:xfrm>
            <a:custGeom>
              <a:avLst/>
              <a:gdLst/>
              <a:ahLst/>
              <a:cxnLst/>
              <a:rect l="l" t="t" r="r" b="b"/>
              <a:pathLst>
                <a:path w="77902" h="490" extrusionOk="0">
                  <a:moveTo>
                    <a:pt x="76940" y="1"/>
                  </a:moveTo>
                  <a:lnTo>
                    <a:pt x="40526" y="112"/>
                  </a:lnTo>
                  <a:lnTo>
                    <a:pt x="957" y="229"/>
                  </a:lnTo>
                  <a:cubicBezTo>
                    <a:pt x="633" y="229"/>
                    <a:pt x="314" y="277"/>
                    <a:pt x="1" y="362"/>
                  </a:cubicBezTo>
                  <a:cubicBezTo>
                    <a:pt x="297" y="447"/>
                    <a:pt x="597" y="490"/>
                    <a:pt x="903" y="490"/>
                  </a:cubicBezTo>
                  <a:cubicBezTo>
                    <a:pt x="921" y="490"/>
                    <a:pt x="939" y="490"/>
                    <a:pt x="957" y="489"/>
                  </a:cubicBezTo>
                  <a:lnTo>
                    <a:pt x="40526" y="373"/>
                  </a:lnTo>
                  <a:lnTo>
                    <a:pt x="76946" y="261"/>
                  </a:lnTo>
                  <a:cubicBezTo>
                    <a:pt x="77264" y="261"/>
                    <a:pt x="77588" y="219"/>
                    <a:pt x="77902" y="128"/>
                  </a:cubicBezTo>
                  <a:cubicBezTo>
                    <a:pt x="77588" y="43"/>
                    <a:pt x="77264" y="1"/>
                    <a:pt x="76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3894375" y="2720175"/>
              <a:ext cx="17675" cy="1207850"/>
            </a:xfrm>
            <a:custGeom>
              <a:avLst/>
              <a:gdLst/>
              <a:ahLst/>
              <a:cxnLst/>
              <a:rect l="l" t="t" r="r" b="b"/>
              <a:pathLst>
                <a:path w="707" h="48314" extrusionOk="0">
                  <a:moveTo>
                    <a:pt x="579" y="0"/>
                  </a:moveTo>
                  <a:cubicBezTo>
                    <a:pt x="489" y="314"/>
                    <a:pt x="447" y="632"/>
                    <a:pt x="441" y="957"/>
                  </a:cubicBezTo>
                  <a:cubicBezTo>
                    <a:pt x="409" y="4664"/>
                    <a:pt x="234" y="23241"/>
                    <a:pt x="234" y="23241"/>
                  </a:cubicBezTo>
                  <a:cubicBezTo>
                    <a:pt x="234" y="23241"/>
                    <a:pt x="43" y="43341"/>
                    <a:pt x="6" y="47357"/>
                  </a:cubicBezTo>
                  <a:cubicBezTo>
                    <a:pt x="0" y="47676"/>
                    <a:pt x="43" y="48000"/>
                    <a:pt x="128" y="48313"/>
                  </a:cubicBezTo>
                  <a:cubicBezTo>
                    <a:pt x="218" y="48000"/>
                    <a:pt x="261" y="47681"/>
                    <a:pt x="266" y="47357"/>
                  </a:cubicBezTo>
                  <a:cubicBezTo>
                    <a:pt x="303" y="43347"/>
                    <a:pt x="494" y="23241"/>
                    <a:pt x="494" y="23241"/>
                  </a:cubicBezTo>
                  <a:cubicBezTo>
                    <a:pt x="494" y="23241"/>
                    <a:pt x="664" y="4670"/>
                    <a:pt x="702" y="962"/>
                  </a:cubicBezTo>
                  <a:cubicBezTo>
                    <a:pt x="707" y="638"/>
                    <a:pt x="664" y="314"/>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3743250" y="2731200"/>
              <a:ext cx="149025" cy="14100"/>
            </a:xfrm>
            <a:custGeom>
              <a:avLst/>
              <a:gdLst/>
              <a:ahLst/>
              <a:cxnLst/>
              <a:rect l="l" t="t" r="r" b="b"/>
              <a:pathLst>
                <a:path w="5961" h="564" extrusionOk="0">
                  <a:moveTo>
                    <a:pt x="5548" y="1"/>
                  </a:moveTo>
                  <a:cubicBezTo>
                    <a:pt x="5365" y="1"/>
                    <a:pt x="5181" y="13"/>
                    <a:pt x="4999" y="37"/>
                  </a:cubicBezTo>
                  <a:cubicBezTo>
                    <a:pt x="4903" y="53"/>
                    <a:pt x="4717" y="80"/>
                    <a:pt x="4415" y="112"/>
                  </a:cubicBezTo>
                  <a:cubicBezTo>
                    <a:pt x="4154" y="144"/>
                    <a:pt x="3793" y="181"/>
                    <a:pt x="3490" y="202"/>
                  </a:cubicBezTo>
                  <a:cubicBezTo>
                    <a:pt x="3193" y="229"/>
                    <a:pt x="2959" y="245"/>
                    <a:pt x="2959" y="245"/>
                  </a:cubicBezTo>
                  <a:lnTo>
                    <a:pt x="2773" y="255"/>
                  </a:lnTo>
                  <a:cubicBezTo>
                    <a:pt x="2662" y="261"/>
                    <a:pt x="2507" y="271"/>
                    <a:pt x="2338" y="276"/>
                  </a:cubicBezTo>
                  <a:cubicBezTo>
                    <a:pt x="1998" y="292"/>
                    <a:pt x="1594" y="298"/>
                    <a:pt x="1360" y="298"/>
                  </a:cubicBezTo>
                  <a:lnTo>
                    <a:pt x="956" y="298"/>
                  </a:lnTo>
                  <a:cubicBezTo>
                    <a:pt x="632" y="298"/>
                    <a:pt x="314" y="335"/>
                    <a:pt x="0" y="409"/>
                  </a:cubicBezTo>
                  <a:cubicBezTo>
                    <a:pt x="308" y="510"/>
                    <a:pt x="627" y="558"/>
                    <a:pt x="956" y="563"/>
                  </a:cubicBezTo>
                  <a:lnTo>
                    <a:pt x="1360" y="563"/>
                  </a:lnTo>
                  <a:cubicBezTo>
                    <a:pt x="1599" y="563"/>
                    <a:pt x="2003" y="553"/>
                    <a:pt x="2348" y="537"/>
                  </a:cubicBezTo>
                  <a:cubicBezTo>
                    <a:pt x="2518" y="531"/>
                    <a:pt x="2677" y="521"/>
                    <a:pt x="2789" y="516"/>
                  </a:cubicBezTo>
                  <a:lnTo>
                    <a:pt x="2975" y="505"/>
                  </a:lnTo>
                  <a:cubicBezTo>
                    <a:pt x="2975" y="505"/>
                    <a:pt x="3214" y="489"/>
                    <a:pt x="3517" y="462"/>
                  </a:cubicBezTo>
                  <a:cubicBezTo>
                    <a:pt x="3820" y="441"/>
                    <a:pt x="4186" y="404"/>
                    <a:pt x="4446" y="372"/>
                  </a:cubicBezTo>
                  <a:cubicBezTo>
                    <a:pt x="4749" y="335"/>
                    <a:pt x="4935" y="314"/>
                    <a:pt x="5031" y="298"/>
                  </a:cubicBezTo>
                  <a:cubicBezTo>
                    <a:pt x="5355" y="255"/>
                    <a:pt x="5668" y="160"/>
                    <a:pt x="5960" y="21"/>
                  </a:cubicBezTo>
                  <a:cubicBezTo>
                    <a:pt x="5824" y="8"/>
                    <a:pt x="5686" y="1"/>
                    <a:pt x="5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2820400" y="2626650"/>
              <a:ext cx="336825" cy="74450"/>
            </a:xfrm>
            <a:custGeom>
              <a:avLst/>
              <a:gdLst/>
              <a:ahLst/>
              <a:cxnLst/>
              <a:rect l="l" t="t" r="r" b="b"/>
              <a:pathLst>
                <a:path w="13473" h="2978" extrusionOk="0">
                  <a:moveTo>
                    <a:pt x="3977" y="1"/>
                  </a:moveTo>
                  <a:cubicBezTo>
                    <a:pt x="3957" y="1"/>
                    <a:pt x="3936" y="1"/>
                    <a:pt x="3916" y="2"/>
                  </a:cubicBezTo>
                  <a:cubicBezTo>
                    <a:pt x="3586" y="7"/>
                    <a:pt x="3257" y="44"/>
                    <a:pt x="2933" y="113"/>
                  </a:cubicBezTo>
                  <a:lnTo>
                    <a:pt x="1940" y="299"/>
                  </a:lnTo>
                  <a:lnTo>
                    <a:pt x="914" y="496"/>
                  </a:lnTo>
                  <a:cubicBezTo>
                    <a:pt x="728" y="522"/>
                    <a:pt x="553" y="586"/>
                    <a:pt x="383" y="676"/>
                  </a:cubicBezTo>
                  <a:cubicBezTo>
                    <a:pt x="298" y="724"/>
                    <a:pt x="219" y="793"/>
                    <a:pt x="155" y="873"/>
                  </a:cubicBezTo>
                  <a:cubicBezTo>
                    <a:pt x="123" y="915"/>
                    <a:pt x="96" y="958"/>
                    <a:pt x="75" y="1006"/>
                  </a:cubicBezTo>
                  <a:cubicBezTo>
                    <a:pt x="59" y="1032"/>
                    <a:pt x="54" y="1053"/>
                    <a:pt x="43" y="1080"/>
                  </a:cubicBezTo>
                  <a:cubicBezTo>
                    <a:pt x="33" y="1107"/>
                    <a:pt x="27" y="1128"/>
                    <a:pt x="22" y="1154"/>
                  </a:cubicBezTo>
                  <a:cubicBezTo>
                    <a:pt x="1" y="1255"/>
                    <a:pt x="1" y="1362"/>
                    <a:pt x="22" y="1462"/>
                  </a:cubicBezTo>
                  <a:cubicBezTo>
                    <a:pt x="43" y="1558"/>
                    <a:pt x="75" y="1648"/>
                    <a:pt x="123" y="1733"/>
                  </a:cubicBezTo>
                  <a:cubicBezTo>
                    <a:pt x="208" y="1893"/>
                    <a:pt x="319" y="2036"/>
                    <a:pt x="452" y="2158"/>
                  </a:cubicBezTo>
                  <a:cubicBezTo>
                    <a:pt x="484" y="2190"/>
                    <a:pt x="521" y="2217"/>
                    <a:pt x="553" y="2243"/>
                  </a:cubicBezTo>
                  <a:cubicBezTo>
                    <a:pt x="585" y="2270"/>
                    <a:pt x="617" y="2302"/>
                    <a:pt x="654" y="2323"/>
                  </a:cubicBezTo>
                  <a:cubicBezTo>
                    <a:pt x="723" y="2376"/>
                    <a:pt x="798" y="2419"/>
                    <a:pt x="867" y="2461"/>
                  </a:cubicBezTo>
                  <a:cubicBezTo>
                    <a:pt x="941" y="2504"/>
                    <a:pt x="1010" y="2541"/>
                    <a:pt x="1084" y="2578"/>
                  </a:cubicBezTo>
                  <a:cubicBezTo>
                    <a:pt x="1116" y="2594"/>
                    <a:pt x="1153" y="2615"/>
                    <a:pt x="1191" y="2631"/>
                  </a:cubicBezTo>
                  <a:lnTo>
                    <a:pt x="1244" y="2652"/>
                  </a:lnTo>
                  <a:lnTo>
                    <a:pt x="1281" y="2674"/>
                  </a:lnTo>
                  <a:cubicBezTo>
                    <a:pt x="1467" y="2753"/>
                    <a:pt x="1653" y="2828"/>
                    <a:pt x="1844" y="2886"/>
                  </a:cubicBezTo>
                  <a:cubicBezTo>
                    <a:pt x="2009" y="2934"/>
                    <a:pt x="2179" y="2966"/>
                    <a:pt x="2354" y="2976"/>
                  </a:cubicBezTo>
                  <a:cubicBezTo>
                    <a:pt x="2380" y="2977"/>
                    <a:pt x="2405" y="2978"/>
                    <a:pt x="2431" y="2978"/>
                  </a:cubicBezTo>
                  <a:cubicBezTo>
                    <a:pt x="2559" y="2978"/>
                    <a:pt x="2688" y="2967"/>
                    <a:pt x="2816" y="2945"/>
                  </a:cubicBezTo>
                  <a:lnTo>
                    <a:pt x="2386" y="2785"/>
                  </a:lnTo>
                  <a:cubicBezTo>
                    <a:pt x="2248" y="2737"/>
                    <a:pt x="2104" y="2695"/>
                    <a:pt x="1924" y="2636"/>
                  </a:cubicBezTo>
                  <a:cubicBezTo>
                    <a:pt x="1743" y="2583"/>
                    <a:pt x="1562" y="2514"/>
                    <a:pt x="1392" y="2440"/>
                  </a:cubicBezTo>
                  <a:lnTo>
                    <a:pt x="1355" y="2419"/>
                  </a:lnTo>
                  <a:lnTo>
                    <a:pt x="1302" y="2397"/>
                  </a:lnTo>
                  <a:cubicBezTo>
                    <a:pt x="1270" y="2381"/>
                    <a:pt x="1238" y="2366"/>
                    <a:pt x="1201" y="2350"/>
                  </a:cubicBezTo>
                  <a:cubicBezTo>
                    <a:pt x="1138" y="2312"/>
                    <a:pt x="1068" y="2275"/>
                    <a:pt x="1005" y="2238"/>
                  </a:cubicBezTo>
                  <a:cubicBezTo>
                    <a:pt x="936" y="2201"/>
                    <a:pt x="872" y="2158"/>
                    <a:pt x="813" y="2116"/>
                  </a:cubicBezTo>
                  <a:cubicBezTo>
                    <a:pt x="782" y="2095"/>
                    <a:pt x="750" y="2073"/>
                    <a:pt x="723" y="2052"/>
                  </a:cubicBezTo>
                  <a:cubicBezTo>
                    <a:pt x="691" y="2026"/>
                    <a:pt x="665" y="1999"/>
                    <a:pt x="638" y="1972"/>
                  </a:cubicBezTo>
                  <a:cubicBezTo>
                    <a:pt x="527" y="1871"/>
                    <a:pt x="431" y="1755"/>
                    <a:pt x="357" y="1617"/>
                  </a:cubicBezTo>
                  <a:cubicBezTo>
                    <a:pt x="325" y="1553"/>
                    <a:pt x="298" y="1489"/>
                    <a:pt x="282" y="1415"/>
                  </a:cubicBezTo>
                  <a:cubicBezTo>
                    <a:pt x="272" y="1351"/>
                    <a:pt x="272" y="1282"/>
                    <a:pt x="282" y="1218"/>
                  </a:cubicBezTo>
                  <a:cubicBezTo>
                    <a:pt x="288" y="1202"/>
                    <a:pt x="293" y="1186"/>
                    <a:pt x="298" y="1170"/>
                  </a:cubicBezTo>
                  <a:cubicBezTo>
                    <a:pt x="304" y="1154"/>
                    <a:pt x="309" y="1138"/>
                    <a:pt x="314" y="1122"/>
                  </a:cubicBezTo>
                  <a:cubicBezTo>
                    <a:pt x="330" y="1096"/>
                    <a:pt x="346" y="1064"/>
                    <a:pt x="367" y="1038"/>
                  </a:cubicBezTo>
                  <a:cubicBezTo>
                    <a:pt x="410" y="984"/>
                    <a:pt x="463" y="942"/>
                    <a:pt x="527" y="905"/>
                  </a:cubicBezTo>
                  <a:cubicBezTo>
                    <a:pt x="665" y="830"/>
                    <a:pt x="819" y="783"/>
                    <a:pt x="973" y="756"/>
                  </a:cubicBezTo>
                  <a:lnTo>
                    <a:pt x="1993" y="565"/>
                  </a:lnTo>
                  <a:lnTo>
                    <a:pt x="2991" y="373"/>
                  </a:lnTo>
                  <a:cubicBezTo>
                    <a:pt x="3300" y="310"/>
                    <a:pt x="3613" y="278"/>
                    <a:pt x="3926" y="267"/>
                  </a:cubicBezTo>
                  <a:cubicBezTo>
                    <a:pt x="4070" y="267"/>
                    <a:pt x="4213" y="278"/>
                    <a:pt x="4357" y="299"/>
                  </a:cubicBezTo>
                  <a:cubicBezTo>
                    <a:pt x="4484" y="320"/>
                    <a:pt x="4612" y="363"/>
                    <a:pt x="4728" y="421"/>
                  </a:cubicBezTo>
                  <a:cubicBezTo>
                    <a:pt x="4840" y="474"/>
                    <a:pt x="4936" y="549"/>
                    <a:pt x="5021" y="634"/>
                  </a:cubicBezTo>
                  <a:cubicBezTo>
                    <a:pt x="5095" y="724"/>
                    <a:pt x="5164" y="820"/>
                    <a:pt x="5217" y="921"/>
                  </a:cubicBezTo>
                  <a:cubicBezTo>
                    <a:pt x="5281" y="1027"/>
                    <a:pt x="5339" y="1128"/>
                    <a:pt x="5403" y="1223"/>
                  </a:cubicBezTo>
                  <a:cubicBezTo>
                    <a:pt x="5467" y="1324"/>
                    <a:pt x="5552" y="1415"/>
                    <a:pt x="5647" y="1484"/>
                  </a:cubicBezTo>
                  <a:cubicBezTo>
                    <a:pt x="5736" y="1544"/>
                    <a:pt x="5840" y="1576"/>
                    <a:pt x="5947" y="1576"/>
                  </a:cubicBezTo>
                  <a:cubicBezTo>
                    <a:pt x="5962" y="1576"/>
                    <a:pt x="5977" y="1575"/>
                    <a:pt x="5993" y="1574"/>
                  </a:cubicBezTo>
                  <a:cubicBezTo>
                    <a:pt x="6088" y="1569"/>
                    <a:pt x="6189" y="1532"/>
                    <a:pt x="6269" y="1473"/>
                  </a:cubicBezTo>
                  <a:cubicBezTo>
                    <a:pt x="6365" y="1399"/>
                    <a:pt x="6444" y="1308"/>
                    <a:pt x="6513" y="1207"/>
                  </a:cubicBezTo>
                  <a:lnTo>
                    <a:pt x="6582" y="1112"/>
                  </a:lnTo>
                  <a:lnTo>
                    <a:pt x="6657" y="995"/>
                  </a:lnTo>
                  <a:cubicBezTo>
                    <a:pt x="6673" y="974"/>
                    <a:pt x="6689" y="953"/>
                    <a:pt x="6705" y="937"/>
                  </a:cubicBezTo>
                  <a:cubicBezTo>
                    <a:pt x="6726" y="910"/>
                    <a:pt x="6747" y="883"/>
                    <a:pt x="6768" y="862"/>
                  </a:cubicBezTo>
                  <a:cubicBezTo>
                    <a:pt x="6832" y="793"/>
                    <a:pt x="6896" y="735"/>
                    <a:pt x="6970" y="687"/>
                  </a:cubicBezTo>
                  <a:cubicBezTo>
                    <a:pt x="7071" y="618"/>
                    <a:pt x="7183" y="565"/>
                    <a:pt x="7299" y="528"/>
                  </a:cubicBezTo>
                  <a:cubicBezTo>
                    <a:pt x="7420" y="486"/>
                    <a:pt x="7547" y="464"/>
                    <a:pt x="7673" y="464"/>
                  </a:cubicBezTo>
                  <a:cubicBezTo>
                    <a:pt x="7708" y="464"/>
                    <a:pt x="7743" y="466"/>
                    <a:pt x="7778" y="469"/>
                  </a:cubicBezTo>
                  <a:cubicBezTo>
                    <a:pt x="7979" y="485"/>
                    <a:pt x="8176" y="549"/>
                    <a:pt x="8341" y="666"/>
                  </a:cubicBezTo>
                  <a:cubicBezTo>
                    <a:pt x="8553" y="809"/>
                    <a:pt x="8713" y="1006"/>
                    <a:pt x="8813" y="1239"/>
                  </a:cubicBezTo>
                  <a:cubicBezTo>
                    <a:pt x="8819" y="1255"/>
                    <a:pt x="8829" y="1277"/>
                    <a:pt x="8835" y="1303"/>
                  </a:cubicBezTo>
                  <a:lnTo>
                    <a:pt x="8840" y="1319"/>
                  </a:lnTo>
                  <a:lnTo>
                    <a:pt x="8840" y="1330"/>
                  </a:lnTo>
                  <a:lnTo>
                    <a:pt x="8845" y="1346"/>
                  </a:lnTo>
                  <a:cubicBezTo>
                    <a:pt x="8856" y="1377"/>
                    <a:pt x="8861" y="1404"/>
                    <a:pt x="8867" y="1431"/>
                  </a:cubicBezTo>
                  <a:cubicBezTo>
                    <a:pt x="8877" y="1489"/>
                    <a:pt x="8893" y="1547"/>
                    <a:pt x="8904" y="1606"/>
                  </a:cubicBezTo>
                  <a:cubicBezTo>
                    <a:pt x="8909" y="1638"/>
                    <a:pt x="8914" y="1670"/>
                    <a:pt x="8925" y="1702"/>
                  </a:cubicBezTo>
                  <a:lnTo>
                    <a:pt x="8930" y="1723"/>
                  </a:lnTo>
                  <a:cubicBezTo>
                    <a:pt x="8936" y="1723"/>
                    <a:pt x="8941" y="1717"/>
                    <a:pt x="8946" y="1712"/>
                  </a:cubicBezTo>
                  <a:lnTo>
                    <a:pt x="8983" y="1680"/>
                  </a:lnTo>
                  <a:lnTo>
                    <a:pt x="9132" y="1553"/>
                  </a:lnTo>
                  <a:lnTo>
                    <a:pt x="9207" y="1484"/>
                  </a:lnTo>
                  <a:cubicBezTo>
                    <a:pt x="9222" y="1473"/>
                    <a:pt x="9233" y="1462"/>
                    <a:pt x="9249" y="1452"/>
                  </a:cubicBezTo>
                  <a:lnTo>
                    <a:pt x="9270" y="1436"/>
                  </a:lnTo>
                  <a:cubicBezTo>
                    <a:pt x="9323" y="1393"/>
                    <a:pt x="9382" y="1346"/>
                    <a:pt x="9446" y="1303"/>
                  </a:cubicBezTo>
                  <a:cubicBezTo>
                    <a:pt x="9573" y="1207"/>
                    <a:pt x="9711" y="1117"/>
                    <a:pt x="9849" y="1038"/>
                  </a:cubicBezTo>
                  <a:cubicBezTo>
                    <a:pt x="10009" y="942"/>
                    <a:pt x="10173" y="857"/>
                    <a:pt x="10343" y="783"/>
                  </a:cubicBezTo>
                  <a:cubicBezTo>
                    <a:pt x="10720" y="618"/>
                    <a:pt x="11119" y="496"/>
                    <a:pt x="11528" y="432"/>
                  </a:cubicBezTo>
                  <a:cubicBezTo>
                    <a:pt x="11634" y="411"/>
                    <a:pt x="11746" y="400"/>
                    <a:pt x="11852" y="389"/>
                  </a:cubicBezTo>
                  <a:cubicBezTo>
                    <a:pt x="11905" y="387"/>
                    <a:pt x="11959" y="385"/>
                    <a:pt x="12014" y="385"/>
                  </a:cubicBezTo>
                  <a:cubicBezTo>
                    <a:pt x="12068" y="385"/>
                    <a:pt x="12123" y="387"/>
                    <a:pt x="12176" y="389"/>
                  </a:cubicBezTo>
                  <a:cubicBezTo>
                    <a:pt x="12388" y="405"/>
                    <a:pt x="12601" y="458"/>
                    <a:pt x="12797" y="549"/>
                  </a:cubicBezTo>
                  <a:cubicBezTo>
                    <a:pt x="12978" y="628"/>
                    <a:pt x="13122" y="777"/>
                    <a:pt x="13191" y="963"/>
                  </a:cubicBezTo>
                  <a:cubicBezTo>
                    <a:pt x="13244" y="1149"/>
                    <a:pt x="13212" y="1351"/>
                    <a:pt x="13106" y="1516"/>
                  </a:cubicBezTo>
                  <a:cubicBezTo>
                    <a:pt x="12999" y="1686"/>
                    <a:pt x="12867" y="1840"/>
                    <a:pt x="12707" y="1967"/>
                  </a:cubicBezTo>
                  <a:cubicBezTo>
                    <a:pt x="12633" y="2036"/>
                    <a:pt x="12548" y="2100"/>
                    <a:pt x="12468" y="2158"/>
                  </a:cubicBezTo>
                  <a:cubicBezTo>
                    <a:pt x="12431" y="2185"/>
                    <a:pt x="12388" y="2217"/>
                    <a:pt x="12351" y="2243"/>
                  </a:cubicBezTo>
                  <a:lnTo>
                    <a:pt x="12288" y="2281"/>
                  </a:lnTo>
                  <a:lnTo>
                    <a:pt x="12272" y="2291"/>
                  </a:lnTo>
                  <a:cubicBezTo>
                    <a:pt x="12133" y="2387"/>
                    <a:pt x="12017" y="2451"/>
                    <a:pt x="11948" y="2493"/>
                  </a:cubicBezTo>
                  <a:cubicBezTo>
                    <a:pt x="11778" y="2589"/>
                    <a:pt x="11645" y="2658"/>
                    <a:pt x="11523" y="2737"/>
                  </a:cubicBezTo>
                  <a:lnTo>
                    <a:pt x="11119" y="2960"/>
                  </a:lnTo>
                  <a:cubicBezTo>
                    <a:pt x="11278" y="2955"/>
                    <a:pt x="11432" y="2929"/>
                    <a:pt x="11586" y="2891"/>
                  </a:cubicBezTo>
                  <a:cubicBezTo>
                    <a:pt x="11751" y="2849"/>
                    <a:pt x="11910" y="2785"/>
                    <a:pt x="12064" y="2700"/>
                  </a:cubicBezTo>
                  <a:cubicBezTo>
                    <a:pt x="12133" y="2663"/>
                    <a:pt x="12261" y="2594"/>
                    <a:pt x="12410" y="2498"/>
                  </a:cubicBezTo>
                  <a:lnTo>
                    <a:pt x="12426" y="2488"/>
                  </a:lnTo>
                  <a:lnTo>
                    <a:pt x="12489" y="2440"/>
                  </a:lnTo>
                  <a:cubicBezTo>
                    <a:pt x="12532" y="2413"/>
                    <a:pt x="12574" y="2381"/>
                    <a:pt x="12617" y="2350"/>
                  </a:cubicBezTo>
                  <a:cubicBezTo>
                    <a:pt x="12702" y="2291"/>
                    <a:pt x="12787" y="2222"/>
                    <a:pt x="12872" y="2153"/>
                  </a:cubicBezTo>
                  <a:cubicBezTo>
                    <a:pt x="13052" y="2004"/>
                    <a:pt x="13207" y="1829"/>
                    <a:pt x="13329" y="1627"/>
                  </a:cubicBezTo>
                  <a:cubicBezTo>
                    <a:pt x="13392" y="1516"/>
                    <a:pt x="13440" y="1393"/>
                    <a:pt x="13461" y="1266"/>
                  </a:cubicBezTo>
                  <a:cubicBezTo>
                    <a:pt x="13467" y="1234"/>
                    <a:pt x="13472" y="1202"/>
                    <a:pt x="13472" y="1170"/>
                  </a:cubicBezTo>
                  <a:lnTo>
                    <a:pt x="13472" y="1117"/>
                  </a:lnTo>
                  <a:lnTo>
                    <a:pt x="13472" y="1069"/>
                  </a:lnTo>
                  <a:cubicBezTo>
                    <a:pt x="13472" y="1038"/>
                    <a:pt x="13467" y="1000"/>
                    <a:pt x="13456" y="968"/>
                  </a:cubicBezTo>
                  <a:cubicBezTo>
                    <a:pt x="13451" y="937"/>
                    <a:pt x="13446" y="905"/>
                    <a:pt x="13435" y="873"/>
                  </a:cubicBezTo>
                  <a:cubicBezTo>
                    <a:pt x="13392" y="740"/>
                    <a:pt x="13323" y="623"/>
                    <a:pt x="13228" y="528"/>
                  </a:cubicBezTo>
                  <a:cubicBezTo>
                    <a:pt x="13132" y="432"/>
                    <a:pt x="13026" y="358"/>
                    <a:pt x="12909" y="299"/>
                  </a:cubicBezTo>
                  <a:cubicBezTo>
                    <a:pt x="12686" y="193"/>
                    <a:pt x="12442" y="129"/>
                    <a:pt x="12192" y="113"/>
                  </a:cubicBezTo>
                  <a:cubicBezTo>
                    <a:pt x="12131" y="111"/>
                    <a:pt x="12071" y="109"/>
                    <a:pt x="12011" y="109"/>
                  </a:cubicBezTo>
                  <a:cubicBezTo>
                    <a:pt x="11952" y="109"/>
                    <a:pt x="11892" y="111"/>
                    <a:pt x="11831" y="113"/>
                  </a:cubicBezTo>
                  <a:cubicBezTo>
                    <a:pt x="11709" y="124"/>
                    <a:pt x="11597" y="140"/>
                    <a:pt x="11485" y="156"/>
                  </a:cubicBezTo>
                  <a:cubicBezTo>
                    <a:pt x="11055" y="230"/>
                    <a:pt x="10635" y="352"/>
                    <a:pt x="10237" y="533"/>
                  </a:cubicBezTo>
                  <a:cubicBezTo>
                    <a:pt x="10056" y="613"/>
                    <a:pt x="9886" y="698"/>
                    <a:pt x="9716" y="798"/>
                  </a:cubicBezTo>
                  <a:cubicBezTo>
                    <a:pt x="9568" y="883"/>
                    <a:pt x="9424" y="979"/>
                    <a:pt x="9286" y="1080"/>
                  </a:cubicBezTo>
                  <a:cubicBezTo>
                    <a:pt x="9222" y="1122"/>
                    <a:pt x="9164" y="1176"/>
                    <a:pt x="9106" y="1218"/>
                  </a:cubicBezTo>
                  <a:lnTo>
                    <a:pt x="9084" y="1234"/>
                  </a:lnTo>
                  <a:cubicBezTo>
                    <a:pt x="9079" y="1223"/>
                    <a:pt x="9074" y="1213"/>
                    <a:pt x="9074" y="1202"/>
                  </a:cubicBezTo>
                  <a:cubicBezTo>
                    <a:pt x="9063" y="1176"/>
                    <a:pt x="9052" y="1154"/>
                    <a:pt x="9047" y="1128"/>
                  </a:cubicBezTo>
                  <a:cubicBezTo>
                    <a:pt x="8930" y="852"/>
                    <a:pt x="8734" y="613"/>
                    <a:pt x="8484" y="443"/>
                  </a:cubicBezTo>
                  <a:cubicBezTo>
                    <a:pt x="8373" y="368"/>
                    <a:pt x="8256" y="310"/>
                    <a:pt x="8133" y="267"/>
                  </a:cubicBezTo>
                  <a:cubicBezTo>
                    <a:pt x="8022" y="230"/>
                    <a:pt x="7905" y="209"/>
                    <a:pt x="7794" y="204"/>
                  </a:cubicBezTo>
                  <a:cubicBezTo>
                    <a:pt x="7752" y="200"/>
                    <a:pt x="7711" y="198"/>
                    <a:pt x="7669" y="198"/>
                  </a:cubicBezTo>
                  <a:cubicBezTo>
                    <a:pt x="7514" y="198"/>
                    <a:pt x="7361" y="222"/>
                    <a:pt x="7215" y="273"/>
                  </a:cubicBezTo>
                  <a:cubicBezTo>
                    <a:pt x="7071" y="315"/>
                    <a:pt x="6938" y="384"/>
                    <a:pt x="6816" y="464"/>
                  </a:cubicBezTo>
                  <a:cubicBezTo>
                    <a:pt x="6667" y="565"/>
                    <a:pt x="6540" y="692"/>
                    <a:pt x="6439" y="841"/>
                  </a:cubicBezTo>
                  <a:lnTo>
                    <a:pt x="6359" y="958"/>
                  </a:lnTo>
                  <a:lnTo>
                    <a:pt x="6296" y="1048"/>
                  </a:lnTo>
                  <a:cubicBezTo>
                    <a:pt x="6242" y="1128"/>
                    <a:pt x="6184" y="1197"/>
                    <a:pt x="6110" y="1255"/>
                  </a:cubicBezTo>
                  <a:cubicBezTo>
                    <a:pt x="6067" y="1287"/>
                    <a:pt x="6014" y="1308"/>
                    <a:pt x="5961" y="1308"/>
                  </a:cubicBezTo>
                  <a:cubicBezTo>
                    <a:pt x="5949" y="1311"/>
                    <a:pt x="5937" y="1312"/>
                    <a:pt x="5925" y="1312"/>
                  </a:cubicBezTo>
                  <a:cubicBezTo>
                    <a:pt x="5878" y="1312"/>
                    <a:pt x="5829" y="1295"/>
                    <a:pt x="5791" y="1261"/>
                  </a:cubicBezTo>
                  <a:cubicBezTo>
                    <a:pt x="5717" y="1213"/>
                    <a:pt x="5658" y="1144"/>
                    <a:pt x="5610" y="1069"/>
                  </a:cubicBezTo>
                  <a:cubicBezTo>
                    <a:pt x="5552" y="990"/>
                    <a:pt x="5499" y="889"/>
                    <a:pt x="5435" y="783"/>
                  </a:cubicBezTo>
                  <a:cubicBezTo>
                    <a:pt x="5371" y="666"/>
                    <a:pt x="5292" y="554"/>
                    <a:pt x="5201" y="453"/>
                  </a:cubicBezTo>
                  <a:cubicBezTo>
                    <a:pt x="5100" y="342"/>
                    <a:pt x="4978" y="251"/>
                    <a:pt x="4840" y="182"/>
                  </a:cubicBezTo>
                  <a:cubicBezTo>
                    <a:pt x="4697" y="113"/>
                    <a:pt x="4548" y="65"/>
                    <a:pt x="4394" y="39"/>
                  </a:cubicBezTo>
                  <a:cubicBezTo>
                    <a:pt x="4255" y="16"/>
                    <a:pt x="4116" y="1"/>
                    <a:pt x="3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2753075" y="3951850"/>
              <a:ext cx="356200" cy="97100"/>
            </a:xfrm>
            <a:custGeom>
              <a:avLst/>
              <a:gdLst/>
              <a:ahLst/>
              <a:cxnLst/>
              <a:rect l="l" t="t" r="r" b="b"/>
              <a:pathLst>
                <a:path w="14248" h="3884" extrusionOk="0">
                  <a:moveTo>
                    <a:pt x="12615" y="0"/>
                  </a:moveTo>
                  <a:cubicBezTo>
                    <a:pt x="12584" y="0"/>
                    <a:pt x="12552" y="1"/>
                    <a:pt x="12521" y="3"/>
                  </a:cubicBezTo>
                  <a:cubicBezTo>
                    <a:pt x="12473" y="8"/>
                    <a:pt x="12425" y="13"/>
                    <a:pt x="12383" y="24"/>
                  </a:cubicBezTo>
                  <a:lnTo>
                    <a:pt x="12245" y="56"/>
                  </a:lnTo>
                  <a:cubicBezTo>
                    <a:pt x="12155" y="82"/>
                    <a:pt x="12070" y="125"/>
                    <a:pt x="11985" y="167"/>
                  </a:cubicBezTo>
                  <a:cubicBezTo>
                    <a:pt x="11905" y="215"/>
                    <a:pt x="11830" y="274"/>
                    <a:pt x="11767" y="343"/>
                  </a:cubicBezTo>
                  <a:lnTo>
                    <a:pt x="11735" y="375"/>
                  </a:lnTo>
                  <a:lnTo>
                    <a:pt x="11730" y="385"/>
                  </a:lnTo>
                  <a:lnTo>
                    <a:pt x="11714" y="401"/>
                  </a:lnTo>
                  <a:cubicBezTo>
                    <a:pt x="11618" y="513"/>
                    <a:pt x="11560" y="645"/>
                    <a:pt x="11533" y="789"/>
                  </a:cubicBezTo>
                  <a:cubicBezTo>
                    <a:pt x="11517" y="869"/>
                    <a:pt x="11522" y="954"/>
                    <a:pt x="11544" y="1033"/>
                  </a:cubicBezTo>
                  <a:cubicBezTo>
                    <a:pt x="11549" y="1065"/>
                    <a:pt x="11560" y="1097"/>
                    <a:pt x="11575" y="1124"/>
                  </a:cubicBezTo>
                  <a:cubicBezTo>
                    <a:pt x="11591" y="1155"/>
                    <a:pt x="11607" y="1182"/>
                    <a:pt x="11629" y="1209"/>
                  </a:cubicBezTo>
                  <a:cubicBezTo>
                    <a:pt x="11650" y="1230"/>
                    <a:pt x="11671" y="1251"/>
                    <a:pt x="11698" y="1267"/>
                  </a:cubicBezTo>
                  <a:cubicBezTo>
                    <a:pt x="11719" y="1283"/>
                    <a:pt x="11740" y="1299"/>
                    <a:pt x="11761" y="1315"/>
                  </a:cubicBezTo>
                  <a:cubicBezTo>
                    <a:pt x="11838" y="1358"/>
                    <a:pt x="11923" y="1379"/>
                    <a:pt x="12009" y="1379"/>
                  </a:cubicBezTo>
                  <a:cubicBezTo>
                    <a:pt x="12019" y="1379"/>
                    <a:pt x="12028" y="1379"/>
                    <a:pt x="12038" y="1378"/>
                  </a:cubicBezTo>
                  <a:cubicBezTo>
                    <a:pt x="12128" y="1378"/>
                    <a:pt x="12213" y="1347"/>
                    <a:pt x="12282" y="1293"/>
                  </a:cubicBezTo>
                  <a:cubicBezTo>
                    <a:pt x="12356" y="1240"/>
                    <a:pt x="12394" y="1155"/>
                    <a:pt x="12388" y="1065"/>
                  </a:cubicBezTo>
                  <a:lnTo>
                    <a:pt x="12388" y="1065"/>
                  </a:lnTo>
                  <a:cubicBezTo>
                    <a:pt x="12362" y="1134"/>
                    <a:pt x="12303" y="1182"/>
                    <a:pt x="12229" y="1198"/>
                  </a:cubicBezTo>
                  <a:cubicBezTo>
                    <a:pt x="12205" y="1202"/>
                    <a:pt x="12180" y="1205"/>
                    <a:pt x="12156" y="1205"/>
                  </a:cubicBezTo>
                  <a:cubicBezTo>
                    <a:pt x="12121" y="1205"/>
                    <a:pt x="12086" y="1200"/>
                    <a:pt x="12048" y="1187"/>
                  </a:cubicBezTo>
                  <a:cubicBezTo>
                    <a:pt x="11990" y="1177"/>
                    <a:pt x="11937" y="1150"/>
                    <a:pt x="11889" y="1113"/>
                  </a:cubicBezTo>
                  <a:cubicBezTo>
                    <a:pt x="11878" y="1102"/>
                    <a:pt x="11868" y="1092"/>
                    <a:pt x="11857" y="1081"/>
                  </a:cubicBezTo>
                  <a:lnTo>
                    <a:pt x="11825" y="1049"/>
                  </a:lnTo>
                  <a:cubicBezTo>
                    <a:pt x="11820" y="1039"/>
                    <a:pt x="11815" y="1028"/>
                    <a:pt x="11809" y="1017"/>
                  </a:cubicBezTo>
                  <a:cubicBezTo>
                    <a:pt x="11804" y="1001"/>
                    <a:pt x="11799" y="985"/>
                    <a:pt x="11793" y="969"/>
                  </a:cubicBezTo>
                  <a:cubicBezTo>
                    <a:pt x="11783" y="927"/>
                    <a:pt x="11783" y="879"/>
                    <a:pt x="11788" y="831"/>
                  </a:cubicBezTo>
                  <a:cubicBezTo>
                    <a:pt x="11809" y="736"/>
                    <a:pt x="11852" y="645"/>
                    <a:pt x="11915" y="571"/>
                  </a:cubicBezTo>
                  <a:lnTo>
                    <a:pt x="11926" y="555"/>
                  </a:lnTo>
                  <a:lnTo>
                    <a:pt x="11931" y="550"/>
                  </a:lnTo>
                  <a:lnTo>
                    <a:pt x="11953" y="529"/>
                  </a:lnTo>
                  <a:cubicBezTo>
                    <a:pt x="12006" y="475"/>
                    <a:pt x="12059" y="433"/>
                    <a:pt x="12123" y="396"/>
                  </a:cubicBezTo>
                  <a:cubicBezTo>
                    <a:pt x="12186" y="359"/>
                    <a:pt x="12250" y="327"/>
                    <a:pt x="12319" y="305"/>
                  </a:cubicBezTo>
                  <a:lnTo>
                    <a:pt x="12431" y="279"/>
                  </a:lnTo>
                  <a:cubicBezTo>
                    <a:pt x="12468" y="274"/>
                    <a:pt x="12505" y="268"/>
                    <a:pt x="12542" y="263"/>
                  </a:cubicBezTo>
                  <a:cubicBezTo>
                    <a:pt x="12569" y="261"/>
                    <a:pt x="12595" y="260"/>
                    <a:pt x="12622" y="260"/>
                  </a:cubicBezTo>
                  <a:cubicBezTo>
                    <a:pt x="12749" y="260"/>
                    <a:pt x="12876" y="281"/>
                    <a:pt x="12999" y="316"/>
                  </a:cubicBezTo>
                  <a:cubicBezTo>
                    <a:pt x="13153" y="369"/>
                    <a:pt x="13297" y="444"/>
                    <a:pt x="13429" y="539"/>
                  </a:cubicBezTo>
                  <a:cubicBezTo>
                    <a:pt x="13461" y="566"/>
                    <a:pt x="13493" y="587"/>
                    <a:pt x="13525" y="614"/>
                  </a:cubicBezTo>
                  <a:lnTo>
                    <a:pt x="13610" y="699"/>
                  </a:lnTo>
                  <a:lnTo>
                    <a:pt x="13690" y="789"/>
                  </a:lnTo>
                  <a:cubicBezTo>
                    <a:pt x="13716" y="821"/>
                    <a:pt x="13743" y="853"/>
                    <a:pt x="13764" y="890"/>
                  </a:cubicBezTo>
                  <a:cubicBezTo>
                    <a:pt x="13854" y="1023"/>
                    <a:pt x="13918" y="1171"/>
                    <a:pt x="13950" y="1331"/>
                  </a:cubicBezTo>
                  <a:cubicBezTo>
                    <a:pt x="13982" y="1490"/>
                    <a:pt x="13982" y="1655"/>
                    <a:pt x="13955" y="1814"/>
                  </a:cubicBezTo>
                  <a:cubicBezTo>
                    <a:pt x="13897" y="2143"/>
                    <a:pt x="13748" y="2441"/>
                    <a:pt x="13525" y="2685"/>
                  </a:cubicBezTo>
                  <a:cubicBezTo>
                    <a:pt x="13413" y="2802"/>
                    <a:pt x="13291" y="2908"/>
                    <a:pt x="13153" y="2993"/>
                  </a:cubicBezTo>
                  <a:cubicBezTo>
                    <a:pt x="13089" y="3036"/>
                    <a:pt x="13020" y="3073"/>
                    <a:pt x="12946" y="3105"/>
                  </a:cubicBezTo>
                  <a:cubicBezTo>
                    <a:pt x="12877" y="3137"/>
                    <a:pt x="12803" y="3163"/>
                    <a:pt x="12728" y="3190"/>
                  </a:cubicBezTo>
                  <a:cubicBezTo>
                    <a:pt x="12496" y="3252"/>
                    <a:pt x="12257" y="3282"/>
                    <a:pt x="12020" y="3282"/>
                  </a:cubicBezTo>
                  <a:cubicBezTo>
                    <a:pt x="11953" y="3282"/>
                    <a:pt x="11886" y="3280"/>
                    <a:pt x="11820" y="3275"/>
                  </a:cubicBezTo>
                  <a:cubicBezTo>
                    <a:pt x="11533" y="3254"/>
                    <a:pt x="11246" y="3206"/>
                    <a:pt x="10965" y="3142"/>
                  </a:cubicBezTo>
                  <a:cubicBezTo>
                    <a:pt x="10720" y="3084"/>
                    <a:pt x="10476" y="3004"/>
                    <a:pt x="10242" y="2914"/>
                  </a:cubicBezTo>
                  <a:cubicBezTo>
                    <a:pt x="10040" y="2834"/>
                    <a:pt x="9849" y="2749"/>
                    <a:pt x="9663" y="2648"/>
                  </a:cubicBezTo>
                  <a:cubicBezTo>
                    <a:pt x="9424" y="2521"/>
                    <a:pt x="9196" y="2382"/>
                    <a:pt x="8978" y="2223"/>
                  </a:cubicBezTo>
                  <a:cubicBezTo>
                    <a:pt x="8930" y="2191"/>
                    <a:pt x="8888" y="2159"/>
                    <a:pt x="8845" y="2122"/>
                  </a:cubicBezTo>
                  <a:cubicBezTo>
                    <a:pt x="8824" y="2106"/>
                    <a:pt x="8803" y="2090"/>
                    <a:pt x="8781" y="2074"/>
                  </a:cubicBezTo>
                  <a:lnTo>
                    <a:pt x="8696" y="2000"/>
                  </a:lnTo>
                  <a:cubicBezTo>
                    <a:pt x="8526" y="1862"/>
                    <a:pt x="8378" y="1729"/>
                    <a:pt x="8234" y="1602"/>
                  </a:cubicBezTo>
                  <a:lnTo>
                    <a:pt x="8229" y="1596"/>
                  </a:lnTo>
                  <a:lnTo>
                    <a:pt x="8229" y="1602"/>
                  </a:lnTo>
                  <a:lnTo>
                    <a:pt x="8229" y="1623"/>
                  </a:lnTo>
                  <a:lnTo>
                    <a:pt x="8234" y="1655"/>
                  </a:lnTo>
                  <a:cubicBezTo>
                    <a:pt x="8234" y="1681"/>
                    <a:pt x="8245" y="1703"/>
                    <a:pt x="8245" y="1724"/>
                  </a:cubicBezTo>
                  <a:cubicBezTo>
                    <a:pt x="8255" y="1772"/>
                    <a:pt x="8261" y="1819"/>
                    <a:pt x="8266" y="1862"/>
                  </a:cubicBezTo>
                  <a:cubicBezTo>
                    <a:pt x="8282" y="1952"/>
                    <a:pt x="8293" y="2042"/>
                    <a:pt x="8309" y="2127"/>
                  </a:cubicBezTo>
                  <a:cubicBezTo>
                    <a:pt x="8314" y="2175"/>
                    <a:pt x="8319" y="2212"/>
                    <a:pt x="8319" y="2250"/>
                  </a:cubicBezTo>
                  <a:cubicBezTo>
                    <a:pt x="8319" y="2271"/>
                    <a:pt x="8325" y="2297"/>
                    <a:pt x="8330" y="2319"/>
                  </a:cubicBezTo>
                  <a:cubicBezTo>
                    <a:pt x="8330" y="2351"/>
                    <a:pt x="8335" y="2388"/>
                    <a:pt x="8335" y="2425"/>
                  </a:cubicBezTo>
                  <a:cubicBezTo>
                    <a:pt x="8351" y="2627"/>
                    <a:pt x="8335" y="2829"/>
                    <a:pt x="8287" y="3025"/>
                  </a:cubicBezTo>
                  <a:cubicBezTo>
                    <a:pt x="8282" y="3057"/>
                    <a:pt x="8271" y="3084"/>
                    <a:pt x="8261" y="3110"/>
                  </a:cubicBezTo>
                  <a:cubicBezTo>
                    <a:pt x="8255" y="3137"/>
                    <a:pt x="8245" y="3158"/>
                    <a:pt x="8240" y="3179"/>
                  </a:cubicBezTo>
                  <a:cubicBezTo>
                    <a:pt x="8224" y="3206"/>
                    <a:pt x="8213" y="3238"/>
                    <a:pt x="8197" y="3264"/>
                  </a:cubicBezTo>
                  <a:cubicBezTo>
                    <a:pt x="8186" y="3280"/>
                    <a:pt x="8181" y="3291"/>
                    <a:pt x="8170" y="3307"/>
                  </a:cubicBezTo>
                  <a:lnTo>
                    <a:pt x="8165" y="3317"/>
                  </a:lnTo>
                  <a:cubicBezTo>
                    <a:pt x="8165" y="3317"/>
                    <a:pt x="8160" y="3323"/>
                    <a:pt x="8149" y="3333"/>
                  </a:cubicBezTo>
                  <a:cubicBezTo>
                    <a:pt x="8139" y="3355"/>
                    <a:pt x="8123" y="3376"/>
                    <a:pt x="8107" y="3392"/>
                  </a:cubicBezTo>
                  <a:cubicBezTo>
                    <a:pt x="8043" y="3471"/>
                    <a:pt x="7963" y="3530"/>
                    <a:pt x="7878" y="3578"/>
                  </a:cubicBezTo>
                  <a:cubicBezTo>
                    <a:pt x="7787" y="3612"/>
                    <a:pt x="7692" y="3630"/>
                    <a:pt x="7598" y="3630"/>
                  </a:cubicBezTo>
                  <a:cubicBezTo>
                    <a:pt x="7533" y="3630"/>
                    <a:pt x="7468" y="3622"/>
                    <a:pt x="7406" y="3604"/>
                  </a:cubicBezTo>
                  <a:cubicBezTo>
                    <a:pt x="7299" y="3578"/>
                    <a:pt x="7204" y="3540"/>
                    <a:pt x="7108" y="3482"/>
                  </a:cubicBezTo>
                  <a:cubicBezTo>
                    <a:pt x="7002" y="3418"/>
                    <a:pt x="6906" y="3339"/>
                    <a:pt x="6827" y="3243"/>
                  </a:cubicBezTo>
                  <a:cubicBezTo>
                    <a:pt x="6726" y="3137"/>
                    <a:pt x="6641" y="3020"/>
                    <a:pt x="6572" y="2892"/>
                  </a:cubicBezTo>
                  <a:cubicBezTo>
                    <a:pt x="6529" y="2823"/>
                    <a:pt x="6492" y="2754"/>
                    <a:pt x="6455" y="2680"/>
                  </a:cubicBezTo>
                  <a:lnTo>
                    <a:pt x="6396" y="2568"/>
                  </a:lnTo>
                  <a:lnTo>
                    <a:pt x="6285" y="2335"/>
                  </a:lnTo>
                  <a:lnTo>
                    <a:pt x="6258" y="2276"/>
                  </a:lnTo>
                  <a:lnTo>
                    <a:pt x="6242" y="2244"/>
                  </a:lnTo>
                  <a:lnTo>
                    <a:pt x="6237" y="2228"/>
                  </a:lnTo>
                  <a:lnTo>
                    <a:pt x="6232" y="2223"/>
                  </a:lnTo>
                  <a:cubicBezTo>
                    <a:pt x="6232" y="2221"/>
                    <a:pt x="6231" y="2221"/>
                    <a:pt x="6230" y="2221"/>
                  </a:cubicBezTo>
                  <a:cubicBezTo>
                    <a:pt x="6229" y="2221"/>
                    <a:pt x="6226" y="2223"/>
                    <a:pt x="6226" y="2223"/>
                  </a:cubicBezTo>
                  <a:cubicBezTo>
                    <a:pt x="6194" y="2255"/>
                    <a:pt x="6163" y="2287"/>
                    <a:pt x="6131" y="2319"/>
                  </a:cubicBezTo>
                  <a:lnTo>
                    <a:pt x="5955" y="2505"/>
                  </a:lnTo>
                  <a:lnTo>
                    <a:pt x="5759" y="2701"/>
                  </a:lnTo>
                  <a:cubicBezTo>
                    <a:pt x="5621" y="2834"/>
                    <a:pt x="5467" y="2956"/>
                    <a:pt x="5302" y="3057"/>
                  </a:cubicBezTo>
                  <a:cubicBezTo>
                    <a:pt x="5137" y="3163"/>
                    <a:pt x="4946" y="3232"/>
                    <a:pt x="4750" y="3264"/>
                  </a:cubicBezTo>
                  <a:cubicBezTo>
                    <a:pt x="4706" y="3270"/>
                    <a:pt x="4663" y="3273"/>
                    <a:pt x="4620" y="3273"/>
                  </a:cubicBezTo>
                  <a:cubicBezTo>
                    <a:pt x="4457" y="3273"/>
                    <a:pt x="4298" y="3233"/>
                    <a:pt x="4155" y="3153"/>
                  </a:cubicBezTo>
                  <a:cubicBezTo>
                    <a:pt x="4064" y="3105"/>
                    <a:pt x="3985" y="3036"/>
                    <a:pt x="3921" y="2951"/>
                  </a:cubicBezTo>
                  <a:cubicBezTo>
                    <a:pt x="3905" y="2935"/>
                    <a:pt x="3889" y="2908"/>
                    <a:pt x="3878" y="2887"/>
                  </a:cubicBezTo>
                  <a:cubicBezTo>
                    <a:pt x="3862" y="2866"/>
                    <a:pt x="3852" y="2845"/>
                    <a:pt x="3841" y="2818"/>
                  </a:cubicBezTo>
                  <a:cubicBezTo>
                    <a:pt x="3820" y="2776"/>
                    <a:pt x="3804" y="2728"/>
                    <a:pt x="3799" y="2675"/>
                  </a:cubicBezTo>
                  <a:cubicBezTo>
                    <a:pt x="3788" y="2574"/>
                    <a:pt x="3804" y="2462"/>
                    <a:pt x="3841" y="2367"/>
                  </a:cubicBezTo>
                  <a:cubicBezTo>
                    <a:pt x="3884" y="2266"/>
                    <a:pt x="3947" y="2181"/>
                    <a:pt x="4032" y="2117"/>
                  </a:cubicBezTo>
                  <a:lnTo>
                    <a:pt x="4075" y="2090"/>
                  </a:lnTo>
                  <a:lnTo>
                    <a:pt x="4112" y="2069"/>
                  </a:lnTo>
                  <a:cubicBezTo>
                    <a:pt x="4128" y="2064"/>
                    <a:pt x="4144" y="2064"/>
                    <a:pt x="4155" y="2058"/>
                  </a:cubicBezTo>
                  <a:lnTo>
                    <a:pt x="4208" y="2048"/>
                  </a:lnTo>
                  <a:cubicBezTo>
                    <a:pt x="4229" y="2042"/>
                    <a:pt x="4245" y="2037"/>
                    <a:pt x="4266" y="2037"/>
                  </a:cubicBezTo>
                  <a:lnTo>
                    <a:pt x="4335" y="2027"/>
                  </a:lnTo>
                  <a:lnTo>
                    <a:pt x="4367" y="2021"/>
                  </a:lnTo>
                  <a:lnTo>
                    <a:pt x="4367" y="2000"/>
                  </a:lnTo>
                  <a:lnTo>
                    <a:pt x="4362" y="1947"/>
                  </a:lnTo>
                  <a:cubicBezTo>
                    <a:pt x="4356" y="1910"/>
                    <a:pt x="4351" y="1873"/>
                    <a:pt x="4346" y="1835"/>
                  </a:cubicBezTo>
                  <a:cubicBezTo>
                    <a:pt x="4325" y="1761"/>
                    <a:pt x="4282" y="1687"/>
                    <a:pt x="4229" y="1633"/>
                  </a:cubicBezTo>
                  <a:cubicBezTo>
                    <a:pt x="4144" y="1554"/>
                    <a:pt x="4038" y="1506"/>
                    <a:pt x="3921" y="1490"/>
                  </a:cubicBezTo>
                  <a:cubicBezTo>
                    <a:pt x="3894" y="1485"/>
                    <a:pt x="3866" y="1482"/>
                    <a:pt x="3838" y="1482"/>
                  </a:cubicBezTo>
                  <a:cubicBezTo>
                    <a:pt x="3809" y="1482"/>
                    <a:pt x="3780" y="1485"/>
                    <a:pt x="3751" y="1490"/>
                  </a:cubicBezTo>
                  <a:cubicBezTo>
                    <a:pt x="3692" y="1495"/>
                    <a:pt x="3639" y="1511"/>
                    <a:pt x="3586" y="1533"/>
                  </a:cubicBezTo>
                  <a:cubicBezTo>
                    <a:pt x="3384" y="1623"/>
                    <a:pt x="3241" y="1766"/>
                    <a:pt x="3103" y="1888"/>
                  </a:cubicBezTo>
                  <a:cubicBezTo>
                    <a:pt x="2959" y="2011"/>
                    <a:pt x="2805" y="2122"/>
                    <a:pt x="2641" y="2223"/>
                  </a:cubicBezTo>
                  <a:cubicBezTo>
                    <a:pt x="2306" y="2420"/>
                    <a:pt x="1934" y="2558"/>
                    <a:pt x="1546" y="2627"/>
                  </a:cubicBezTo>
                  <a:cubicBezTo>
                    <a:pt x="1377" y="2653"/>
                    <a:pt x="1198" y="2674"/>
                    <a:pt x="1027" y="2674"/>
                  </a:cubicBezTo>
                  <a:cubicBezTo>
                    <a:pt x="811" y="2674"/>
                    <a:pt x="607" y="2640"/>
                    <a:pt x="447" y="2537"/>
                  </a:cubicBezTo>
                  <a:cubicBezTo>
                    <a:pt x="383" y="2499"/>
                    <a:pt x="335" y="2441"/>
                    <a:pt x="303" y="2372"/>
                  </a:cubicBezTo>
                  <a:cubicBezTo>
                    <a:pt x="277" y="2303"/>
                    <a:pt x="271" y="2223"/>
                    <a:pt x="287" y="2149"/>
                  </a:cubicBezTo>
                  <a:cubicBezTo>
                    <a:pt x="303" y="2064"/>
                    <a:pt x="330" y="1979"/>
                    <a:pt x="367" y="1899"/>
                  </a:cubicBezTo>
                  <a:cubicBezTo>
                    <a:pt x="399" y="1809"/>
                    <a:pt x="436" y="1729"/>
                    <a:pt x="479" y="1649"/>
                  </a:cubicBezTo>
                  <a:cubicBezTo>
                    <a:pt x="500" y="1607"/>
                    <a:pt x="521" y="1564"/>
                    <a:pt x="542" y="1527"/>
                  </a:cubicBezTo>
                  <a:lnTo>
                    <a:pt x="595" y="1442"/>
                  </a:lnTo>
                  <a:lnTo>
                    <a:pt x="617" y="1405"/>
                  </a:lnTo>
                  <a:cubicBezTo>
                    <a:pt x="633" y="1378"/>
                    <a:pt x="649" y="1357"/>
                    <a:pt x="665" y="1336"/>
                  </a:cubicBezTo>
                  <a:cubicBezTo>
                    <a:pt x="712" y="1272"/>
                    <a:pt x="760" y="1203"/>
                    <a:pt x="813" y="1145"/>
                  </a:cubicBezTo>
                  <a:cubicBezTo>
                    <a:pt x="914" y="1028"/>
                    <a:pt x="1026" y="927"/>
                    <a:pt x="1153" y="847"/>
                  </a:cubicBezTo>
                  <a:cubicBezTo>
                    <a:pt x="1264" y="772"/>
                    <a:pt x="1393" y="730"/>
                    <a:pt x="1528" y="730"/>
                  </a:cubicBezTo>
                  <a:cubicBezTo>
                    <a:pt x="1536" y="730"/>
                    <a:pt x="1544" y="730"/>
                    <a:pt x="1552" y="730"/>
                  </a:cubicBezTo>
                  <a:cubicBezTo>
                    <a:pt x="1453" y="672"/>
                    <a:pt x="1340" y="641"/>
                    <a:pt x="1228" y="641"/>
                  </a:cubicBezTo>
                  <a:cubicBezTo>
                    <a:pt x="1176" y="641"/>
                    <a:pt x="1124" y="648"/>
                    <a:pt x="1074" y="661"/>
                  </a:cubicBezTo>
                  <a:cubicBezTo>
                    <a:pt x="893" y="714"/>
                    <a:pt x="734" y="821"/>
                    <a:pt x="611" y="964"/>
                  </a:cubicBezTo>
                  <a:cubicBezTo>
                    <a:pt x="553" y="1033"/>
                    <a:pt x="495" y="1108"/>
                    <a:pt x="441" y="1187"/>
                  </a:cubicBezTo>
                  <a:cubicBezTo>
                    <a:pt x="420" y="1209"/>
                    <a:pt x="404" y="1235"/>
                    <a:pt x="388" y="1262"/>
                  </a:cubicBezTo>
                  <a:cubicBezTo>
                    <a:pt x="383" y="1278"/>
                    <a:pt x="372" y="1288"/>
                    <a:pt x="362" y="1304"/>
                  </a:cubicBezTo>
                  <a:lnTo>
                    <a:pt x="309" y="1400"/>
                  </a:lnTo>
                  <a:cubicBezTo>
                    <a:pt x="282" y="1442"/>
                    <a:pt x="261" y="1485"/>
                    <a:pt x="240" y="1527"/>
                  </a:cubicBezTo>
                  <a:cubicBezTo>
                    <a:pt x="197" y="1618"/>
                    <a:pt x="155" y="1708"/>
                    <a:pt x="117" y="1798"/>
                  </a:cubicBezTo>
                  <a:cubicBezTo>
                    <a:pt x="75" y="1894"/>
                    <a:pt x="43" y="2000"/>
                    <a:pt x="27" y="2101"/>
                  </a:cubicBezTo>
                  <a:cubicBezTo>
                    <a:pt x="1" y="2223"/>
                    <a:pt x="11" y="2351"/>
                    <a:pt x="59" y="2467"/>
                  </a:cubicBezTo>
                  <a:cubicBezTo>
                    <a:pt x="107" y="2584"/>
                    <a:pt x="192" y="2680"/>
                    <a:pt x="298" y="2754"/>
                  </a:cubicBezTo>
                  <a:cubicBezTo>
                    <a:pt x="394" y="2813"/>
                    <a:pt x="505" y="2861"/>
                    <a:pt x="617" y="2887"/>
                  </a:cubicBezTo>
                  <a:cubicBezTo>
                    <a:pt x="728" y="2914"/>
                    <a:pt x="840" y="2924"/>
                    <a:pt x="951" y="2930"/>
                  </a:cubicBezTo>
                  <a:cubicBezTo>
                    <a:pt x="1164" y="2930"/>
                    <a:pt x="1376" y="2914"/>
                    <a:pt x="1589" y="2876"/>
                  </a:cubicBezTo>
                  <a:cubicBezTo>
                    <a:pt x="2210" y="2770"/>
                    <a:pt x="2789" y="2494"/>
                    <a:pt x="3267" y="2080"/>
                  </a:cubicBezTo>
                  <a:cubicBezTo>
                    <a:pt x="3416" y="1947"/>
                    <a:pt x="3549" y="1825"/>
                    <a:pt x="3687" y="1772"/>
                  </a:cubicBezTo>
                  <a:cubicBezTo>
                    <a:pt x="3719" y="1756"/>
                    <a:pt x="3751" y="1745"/>
                    <a:pt x="3783" y="1740"/>
                  </a:cubicBezTo>
                  <a:cubicBezTo>
                    <a:pt x="3799" y="1737"/>
                    <a:pt x="3815" y="1736"/>
                    <a:pt x="3831" y="1736"/>
                  </a:cubicBezTo>
                  <a:cubicBezTo>
                    <a:pt x="3846" y="1736"/>
                    <a:pt x="3862" y="1737"/>
                    <a:pt x="3878" y="1740"/>
                  </a:cubicBezTo>
                  <a:cubicBezTo>
                    <a:pt x="3942" y="1750"/>
                    <a:pt x="3995" y="1772"/>
                    <a:pt x="4043" y="1814"/>
                  </a:cubicBezTo>
                  <a:lnTo>
                    <a:pt x="4032" y="1814"/>
                  </a:lnTo>
                  <a:cubicBezTo>
                    <a:pt x="4022" y="1814"/>
                    <a:pt x="4016" y="1819"/>
                    <a:pt x="4011" y="1819"/>
                  </a:cubicBezTo>
                  <a:lnTo>
                    <a:pt x="3947" y="1851"/>
                  </a:lnTo>
                  <a:lnTo>
                    <a:pt x="3884" y="1894"/>
                  </a:lnTo>
                  <a:cubicBezTo>
                    <a:pt x="3634" y="2080"/>
                    <a:pt x="3501" y="2388"/>
                    <a:pt x="3544" y="2701"/>
                  </a:cubicBezTo>
                  <a:cubicBezTo>
                    <a:pt x="3591" y="2988"/>
                    <a:pt x="3772" y="3238"/>
                    <a:pt x="4032" y="3371"/>
                  </a:cubicBezTo>
                  <a:cubicBezTo>
                    <a:pt x="4213" y="3467"/>
                    <a:pt x="4413" y="3520"/>
                    <a:pt x="4617" y="3520"/>
                  </a:cubicBezTo>
                  <a:cubicBezTo>
                    <a:pt x="4671" y="3520"/>
                    <a:pt x="4726" y="3516"/>
                    <a:pt x="4781" y="3509"/>
                  </a:cubicBezTo>
                  <a:cubicBezTo>
                    <a:pt x="5015" y="3477"/>
                    <a:pt x="5238" y="3397"/>
                    <a:pt x="5440" y="3270"/>
                  </a:cubicBezTo>
                  <a:cubicBezTo>
                    <a:pt x="5615" y="3158"/>
                    <a:pt x="5785" y="3025"/>
                    <a:pt x="5934" y="2882"/>
                  </a:cubicBezTo>
                  <a:cubicBezTo>
                    <a:pt x="6008" y="2813"/>
                    <a:pt x="6078" y="2749"/>
                    <a:pt x="6147" y="2680"/>
                  </a:cubicBezTo>
                  <a:lnTo>
                    <a:pt x="6163" y="2659"/>
                  </a:lnTo>
                  <a:lnTo>
                    <a:pt x="6168" y="2669"/>
                  </a:lnTo>
                  <a:lnTo>
                    <a:pt x="6226" y="2786"/>
                  </a:lnTo>
                  <a:cubicBezTo>
                    <a:pt x="6263" y="2866"/>
                    <a:pt x="6306" y="2940"/>
                    <a:pt x="6348" y="3015"/>
                  </a:cubicBezTo>
                  <a:cubicBezTo>
                    <a:pt x="6428" y="3153"/>
                    <a:pt x="6524" y="3291"/>
                    <a:pt x="6635" y="3413"/>
                  </a:cubicBezTo>
                  <a:cubicBezTo>
                    <a:pt x="6731" y="3525"/>
                    <a:pt x="6848" y="3620"/>
                    <a:pt x="6981" y="3700"/>
                  </a:cubicBezTo>
                  <a:cubicBezTo>
                    <a:pt x="7092" y="3769"/>
                    <a:pt x="7220" y="3817"/>
                    <a:pt x="7347" y="3849"/>
                  </a:cubicBezTo>
                  <a:cubicBezTo>
                    <a:pt x="7432" y="3872"/>
                    <a:pt x="7518" y="3883"/>
                    <a:pt x="7604" y="3883"/>
                  </a:cubicBezTo>
                  <a:cubicBezTo>
                    <a:pt x="7734" y="3883"/>
                    <a:pt x="7863" y="3857"/>
                    <a:pt x="7985" y="3806"/>
                  </a:cubicBezTo>
                  <a:cubicBezTo>
                    <a:pt x="8107" y="3748"/>
                    <a:pt x="8213" y="3668"/>
                    <a:pt x="8303" y="3567"/>
                  </a:cubicBezTo>
                  <a:cubicBezTo>
                    <a:pt x="8325" y="3540"/>
                    <a:pt x="8346" y="3514"/>
                    <a:pt x="8367" y="3487"/>
                  </a:cubicBezTo>
                  <a:lnTo>
                    <a:pt x="8383" y="3461"/>
                  </a:lnTo>
                  <a:lnTo>
                    <a:pt x="8394" y="3445"/>
                  </a:lnTo>
                  <a:cubicBezTo>
                    <a:pt x="8404" y="3429"/>
                    <a:pt x="8415" y="3413"/>
                    <a:pt x="8425" y="3392"/>
                  </a:cubicBezTo>
                  <a:cubicBezTo>
                    <a:pt x="8447" y="3355"/>
                    <a:pt x="8463" y="3317"/>
                    <a:pt x="8479" y="3280"/>
                  </a:cubicBezTo>
                  <a:cubicBezTo>
                    <a:pt x="8489" y="3259"/>
                    <a:pt x="8500" y="3227"/>
                    <a:pt x="8510" y="3195"/>
                  </a:cubicBezTo>
                  <a:cubicBezTo>
                    <a:pt x="8521" y="3169"/>
                    <a:pt x="8526" y="3131"/>
                    <a:pt x="8542" y="3089"/>
                  </a:cubicBezTo>
                  <a:cubicBezTo>
                    <a:pt x="8590" y="2871"/>
                    <a:pt x="8611" y="2643"/>
                    <a:pt x="8595" y="2414"/>
                  </a:cubicBezTo>
                  <a:cubicBezTo>
                    <a:pt x="8595" y="2377"/>
                    <a:pt x="8590" y="2340"/>
                    <a:pt x="8585" y="2297"/>
                  </a:cubicBezTo>
                  <a:cubicBezTo>
                    <a:pt x="8585" y="2282"/>
                    <a:pt x="8585" y="2266"/>
                    <a:pt x="8585" y="2250"/>
                  </a:cubicBezTo>
                  <a:lnTo>
                    <a:pt x="8617" y="2282"/>
                  </a:lnTo>
                  <a:cubicBezTo>
                    <a:pt x="8638" y="2297"/>
                    <a:pt x="8664" y="2313"/>
                    <a:pt x="8686" y="2329"/>
                  </a:cubicBezTo>
                  <a:lnTo>
                    <a:pt x="8824" y="2436"/>
                  </a:lnTo>
                  <a:cubicBezTo>
                    <a:pt x="9052" y="2600"/>
                    <a:pt x="9291" y="2749"/>
                    <a:pt x="9541" y="2882"/>
                  </a:cubicBezTo>
                  <a:cubicBezTo>
                    <a:pt x="9738" y="2983"/>
                    <a:pt x="9939" y="3078"/>
                    <a:pt x="10147" y="3158"/>
                  </a:cubicBezTo>
                  <a:cubicBezTo>
                    <a:pt x="10396" y="3254"/>
                    <a:pt x="10651" y="3333"/>
                    <a:pt x="10906" y="3397"/>
                  </a:cubicBezTo>
                  <a:cubicBezTo>
                    <a:pt x="11198" y="3466"/>
                    <a:pt x="11501" y="3514"/>
                    <a:pt x="11804" y="3535"/>
                  </a:cubicBezTo>
                  <a:cubicBezTo>
                    <a:pt x="11880" y="3541"/>
                    <a:pt x="11956" y="3544"/>
                    <a:pt x="12033" y="3544"/>
                  </a:cubicBezTo>
                  <a:cubicBezTo>
                    <a:pt x="12292" y="3544"/>
                    <a:pt x="12552" y="3509"/>
                    <a:pt x="12803" y="3440"/>
                  </a:cubicBezTo>
                  <a:cubicBezTo>
                    <a:pt x="12888" y="3418"/>
                    <a:pt x="12973" y="3381"/>
                    <a:pt x="13058" y="3349"/>
                  </a:cubicBezTo>
                  <a:cubicBezTo>
                    <a:pt x="13137" y="3307"/>
                    <a:pt x="13217" y="3264"/>
                    <a:pt x="13297" y="3216"/>
                  </a:cubicBezTo>
                  <a:cubicBezTo>
                    <a:pt x="13451" y="3116"/>
                    <a:pt x="13594" y="2999"/>
                    <a:pt x="13716" y="2861"/>
                  </a:cubicBezTo>
                  <a:cubicBezTo>
                    <a:pt x="13977" y="2584"/>
                    <a:pt x="14147" y="2234"/>
                    <a:pt x="14216" y="1862"/>
                  </a:cubicBezTo>
                  <a:cubicBezTo>
                    <a:pt x="14247" y="1671"/>
                    <a:pt x="14242" y="1474"/>
                    <a:pt x="14210" y="1283"/>
                  </a:cubicBezTo>
                  <a:cubicBezTo>
                    <a:pt x="14168" y="1092"/>
                    <a:pt x="14088" y="906"/>
                    <a:pt x="13982" y="746"/>
                  </a:cubicBezTo>
                  <a:cubicBezTo>
                    <a:pt x="13955" y="704"/>
                    <a:pt x="13929" y="667"/>
                    <a:pt x="13897" y="629"/>
                  </a:cubicBezTo>
                  <a:lnTo>
                    <a:pt x="13801" y="518"/>
                  </a:lnTo>
                  <a:lnTo>
                    <a:pt x="13695" y="422"/>
                  </a:lnTo>
                  <a:cubicBezTo>
                    <a:pt x="13663" y="390"/>
                    <a:pt x="13621" y="364"/>
                    <a:pt x="13583" y="332"/>
                  </a:cubicBezTo>
                  <a:cubicBezTo>
                    <a:pt x="13429" y="220"/>
                    <a:pt x="13259" y="130"/>
                    <a:pt x="13084" y="72"/>
                  </a:cubicBezTo>
                  <a:cubicBezTo>
                    <a:pt x="12929" y="23"/>
                    <a:pt x="12773" y="0"/>
                    <a:pt x="12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1875000" y="2660375"/>
              <a:ext cx="243575" cy="179675"/>
            </a:xfrm>
            <a:custGeom>
              <a:avLst/>
              <a:gdLst/>
              <a:ahLst/>
              <a:cxnLst/>
              <a:rect l="l" t="t" r="r" b="b"/>
              <a:pathLst>
                <a:path w="9743" h="7187" extrusionOk="0">
                  <a:moveTo>
                    <a:pt x="3342" y="1929"/>
                  </a:moveTo>
                  <a:cubicBezTo>
                    <a:pt x="3342" y="1929"/>
                    <a:pt x="3345" y="1930"/>
                    <a:pt x="3350" y="1932"/>
                  </a:cubicBezTo>
                  <a:lnTo>
                    <a:pt x="3350" y="1932"/>
                  </a:lnTo>
                  <a:cubicBezTo>
                    <a:pt x="3345" y="1930"/>
                    <a:pt x="3342" y="1929"/>
                    <a:pt x="3342" y="1929"/>
                  </a:cubicBezTo>
                  <a:close/>
                  <a:moveTo>
                    <a:pt x="3867" y="2190"/>
                  </a:moveTo>
                  <a:lnTo>
                    <a:pt x="3867" y="2190"/>
                  </a:lnTo>
                  <a:cubicBezTo>
                    <a:pt x="3866" y="2192"/>
                    <a:pt x="3865" y="2193"/>
                    <a:pt x="3865" y="2193"/>
                  </a:cubicBezTo>
                  <a:cubicBezTo>
                    <a:pt x="3865" y="2193"/>
                    <a:pt x="3866" y="2192"/>
                    <a:pt x="3867" y="2190"/>
                  </a:cubicBezTo>
                  <a:lnTo>
                    <a:pt x="3867" y="2190"/>
                  </a:lnTo>
                  <a:close/>
                  <a:moveTo>
                    <a:pt x="4224" y="0"/>
                  </a:moveTo>
                  <a:cubicBezTo>
                    <a:pt x="4081" y="0"/>
                    <a:pt x="3940" y="13"/>
                    <a:pt x="3798" y="39"/>
                  </a:cubicBezTo>
                  <a:cubicBezTo>
                    <a:pt x="3697" y="55"/>
                    <a:pt x="3602" y="92"/>
                    <a:pt x="3506" y="140"/>
                  </a:cubicBezTo>
                  <a:cubicBezTo>
                    <a:pt x="3416" y="188"/>
                    <a:pt x="3336" y="257"/>
                    <a:pt x="3272" y="337"/>
                  </a:cubicBezTo>
                  <a:cubicBezTo>
                    <a:pt x="3156" y="491"/>
                    <a:pt x="3097" y="677"/>
                    <a:pt x="3097" y="868"/>
                  </a:cubicBezTo>
                  <a:cubicBezTo>
                    <a:pt x="3092" y="1032"/>
                    <a:pt x="3124" y="1197"/>
                    <a:pt x="3193" y="1351"/>
                  </a:cubicBezTo>
                  <a:cubicBezTo>
                    <a:pt x="3239" y="1461"/>
                    <a:pt x="3300" y="1568"/>
                    <a:pt x="3375" y="1666"/>
                  </a:cubicBezTo>
                  <a:lnTo>
                    <a:pt x="3375" y="1666"/>
                  </a:lnTo>
                  <a:cubicBezTo>
                    <a:pt x="3184" y="1585"/>
                    <a:pt x="2986" y="1516"/>
                    <a:pt x="2789" y="1457"/>
                  </a:cubicBezTo>
                  <a:cubicBezTo>
                    <a:pt x="2614" y="1404"/>
                    <a:pt x="2486" y="1372"/>
                    <a:pt x="2401" y="1356"/>
                  </a:cubicBezTo>
                  <a:cubicBezTo>
                    <a:pt x="2226" y="1319"/>
                    <a:pt x="2210" y="1314"/>
                    <a:pt x="2210" y="1314"/>
                  </a:cubicBezTo>
                  <a:lnTo>
                    <a:pt x="2104" y="1298"/>
                  </a:lnTo>
                  <a:cubicBezTo>
                    <a:pt x="2040" y="1282"/>
                    <a:pt x="1934" y="1266"/>
                    <a:pt x="1790" y="1250"/>
                  </a:cubicBezTo>
                  <a:cubicBezTo>
                    <a:pt x="1700" y="1242"/>
                    <a:pt x="1608" y="1238"/>
                    <a:pt x="1517" y="1238"/>
                  </a:cubicBezTo>
                  <a:cubicBezTo>
                    <a:pt x="1425" y="1238"/>
                    <a:pt x="1334" y="1242"/>
                    <a:pt x="1243" y="1250"/>
                  </a:cubicBezTo>
                  <a:cubicBezTo>
                    <a:pt x="1121" y="1266"/>
                    <a:pt x="1004" y="1293"/>
                    <a:pt x="887" y="1330"/>
                  </a:cubicBezTo>
                  <a:cubicBezTo>
                    <a:pt x="749" y="1372"/>
                    <a:pt x="622" y="1431"/>
                    <a:pt x="505" y="1516"/>
                  </a:cubicBezTo>
                  <a:cubicBezTo>
                    <a:pt x="436" y="1564"/>
                    <a:pt x="377" y="1617"/>
                    <a:pt x="319" y="1675"/>
                  </a:cubicBezTo>
                  <a:cubicBezTo>
                    <a:pt x="261" y="1734"/>
                    <a:pt x="207" y="1803"/>
                    <a:pt x="160" y="1877"/>
                  </a:cubicBezTo>
                  <a:cubicBezTo>
                    <a:pt x="53" y="2042"/>
                    <a:pt x="0" y="2233"/>
                    <a:pt x="0" y="2430"/>
                  </a:cubicBezTo>
                  <a:cubicBezTo>
                    <a:pt x="11" y="2642"/>
                    <a:pt x="85" y="2849"/>
                    <a:pt x="218" y="3019"/>
                  </a:cubicBezTo>
                  <a:cubicBezTo>
                    <a:pt x="356" y="3194"/>
                    <a:pt x="526" y="3343"/>
                    <a:pt x="723" y="3455"/>
                  </a:cubicBezTo>
                  <a:cubicBezTo>
                    <a:pt x="824" y="3513"/>
                    <a:pt x="925" y="3561"/>
                    <a:pt x="1031" y="3609"/>
                  </a:cubicBezTo>
                  <a:cubicBezTo>
                    <a:pt x="1142" y="3657"/>
                    <a:pt x="1254" y="3694"/>
                    <a:pt x="1371" y="3731"/>
                  </a:cubicBezTo>
                  <a:cubicBezTo>
                    <a:pt x="1580" y="3796"/>
                    <a:pt x="1790" y="3853"/>
                    <a:pt x="2007" y="3895"/>
                  </a:cubicBezTo>
                  <a:lnTo>
                    <a:pt x="2007" y="3895"/>
                  </a:lnTo>
                  <a:cubicBezTo>
                    <a:pt x="1954" y="3912"/>
                    <a:pt x="1901" y="3930"/>
                    <a:pt x="1849" y="3949"/>
                  </a:cubicBezTo>
                  <a:cubicBezTo>
                    <a:pt x="1663" y="4023"/>
                    <a:pt x="1482" y="4113"/>
                    <a:pt x="1318" y="4230"/>
                  </a:cubicBezTo>
                  <a:cubicBezTo>
                    <a:pt x="1121" y="4363"/>
                    <a:pt x="956" y="4528"/>
                    <a:pt x="824" y="4719"/>
                  </a:cubicBezTo>
                  <a:cubicBezTo>
                    <a:pt x="680" y="4937"/>
                    <a:pt x="590" y="5176"/>
                    <a:pt x="553" y="5431"/>
                  </a:cubicBezTo>
                  <a:cubicBezTo>
                    <a:pt x="537" y="5569"/>
                    <a:pt x="537" y="5707"/>
                    <a:pt x="553" y="5840"/>
                  </a:cubicBezTo>
                  <a:cubicBezTo>
                    <a:pt x="574" y="5983"/>
                    <a:pt x="616" y="6121"/>
                    <a:pt x="680" y="6249"/>
                  </a:cubicBezTo>
                  <a:cubicBezTo>
                    <a:pt x="744" y="6382"/>
                    <a:pt x="834" y="6499"/>
                    <a:pt x="946" y="6599"/>
                  </a:cubicBezTo>
                  <a:cubicBezTo>
                    <a:pt x="1052" y="6695"/>
                    <a:pt x="1169" y="6780"/>
                    <a:pt x="1291" y="6854"/>
                  </a:cubicBezTo>
                  <a:cubicBezTo>
                    <a:pt x="1541" y="7003"/>
                    <a:pt x="1817" y="7104"/>
                    <a:pt x="2104" y="7163"/>
                  </a:cubicBezTo>
                  <a:cubicBezTo>
                    <a:pt x="2203" y="7177"/>
                    <a:pt x="2302" y="7186"/>
                    <a:pt x="2401" y="7186"/>
                  </a:cubicBezTo>
                  <a:cubicBezTo>
                    <a:pt x="2451" y="7186"/>
                    <a:pt x="2500" y="7184"/>
                    <a:pt x="2550" y="7179"/>
                  </a:cubicBezTo>
                  <a:cubicBezTo>
                    <a:pt x="2709" y="7168"/>
                    <a:pt x="2858" y="7125"/>
                    <a:pt x="3002" y="7056"/>
                  </a:cubicBezTo>
                  <a:cubicBezTo>
                    <a:pt x="3145" y="6982"/>
                    <a:pt x="3267" y="6876"/>
                    <a:pt x="3363" y="6743"/>
                  </a:cubicBezTo>
                  <a:cubicBezTo>
                    <a:pt x="3453" y="6610"/>
                    <a:pt x="3511" y="6456"/>
                    <a:pt x="3527" y="6291"/>
                  </a:cubicBezTo>
                  <a:cubicBezTo>
                    <a:pt x="3559" y="5978"/>
                    <a:pt x="3448" y="5659"/>
                    <a:pt x="3225" y="5436"/>
                  </a:cubicBezTo>
                  <a:cubicBezTo>
                    <a:pt x="3209" y="5420"/>
                    <a:pt x="3198" y="5404"/>
                    <a:pt x="3182" y="5394"/>
                  </a:cubicBezTo>
                  <a:lnTo>
                    <a:pt x="3134" y="5356"/>
                  </a:lnTo>
                  <a:cubicBezTo>
                    <a:pt x="3102" y="5330"/>
                    <a:pt x="3071" y="5309"/>
                    <a:pt x="3039" y="5287"/>
                  </a:cubicBezTo>
                  <a:cubicBezTo>
                    <a:pt x="3002" y="5266"/>
                    <a:pt x="2964" y="5250"/>
                    <a:pt x="2927" y="5240"/>
                  </a:cubicBezTo>
                  <a:lnTo>
                    <a:pt x="2911" y="5229"/>
                  </a:lnTo>
                  <a:cubicBezTo>
                    <a:pt x="2890" y="5224"/>
                    <a:pt x="2869" y="5218"/>
                    <a:pt x="2842" y="5213"/>
                  </a:cubicBezTo>
                  <a:cubicBezTo>
                    <a:pt x="2762" y="5186"/>
                    <a:pt x="2678" y="5181"/>
                    <a:pt x="2598" y="5181"/>
                  </a:cubicBezTo>
                  <a:cubicBezTo>
                    <a:pt x="2523" y="5186"/>
                    <a:pt x="2449" y="5197"/>
                    <a:pt x="2380" y="5224"/>
                  </a:cubicBezTo>
                  <a:cubicBezTo>
                    <a:pt x="2332" y="5240"/>
                    <a:pt x="2279" y="5266"/>
                    <a:pt x="2237" y="5298"/>
                  </a:cubicBezTo>
                  <a:cubicBezTo>
                    <a:pt x="2183" y="5335"/>
                    <a:pt x="2141" y="5378"/>
                    <a:pt x="2109" y="5431"/>
                  </a:cubicBezTo>
                  <a:cubicBezTo>
                    <a:pt x="2093" y="5457"/>
                    <a:pt x="2077" y="5484"/>
                    <a:pt x="2067" y="5516"/>
                  </a:cubicBezTo>
                  <a:cubicBezTo>
                    <a:pt x="2056" y="5542"/>
                    <a:pt x="2051" y="5574"/>
                    <a:pt x="2045" y="5601"/>
                  </a:cubicBezTo>
                  <a:cubicBezTo>
                    <a:pt x="2035" y="5702"/>
                    <a:pt x="2061" y="5808"/>
                    <a:pt x="2120" y="5888"/>
                  </a:cubicBezTo>
                  <a:cubicBezTo>
                    <a:pt x="2168" y="5962"/>
                    <a:pt x="2242" y="6020"/>
                    <a:pt x="2327" y="6052"/>
                  </a:cubicBezTo>
                  <a:cubicBezTo>
                    <a:pt x="2356" y="6063"/>
                    <a:pt x="2386" y="6068"/>
                    <a:pt x="2416" y="6068"/>
                  </a:cubicBezTo>
                  <a:cubicBezTo>
                    <a:pt x="2474" y="6068"/>
                    <a:pt x="2531" y="6048"/>
                    <a:pt x="2577" y="6010"/>
                  </a:cubicBezTo>
                  <a:lnTo>
                    <a:pt x="2577" y="6010"/>
                  </a:lnTo>
                  <a:cubicBezTo>
                    <a:pt x="2557" y="6015"/>
                    <a:pt x="2538" y="6018"/>
                    <a:pt x="2519" y="6018"/>
                  </a:cubicBezTo>
                  <a:cubicBezTo>
                    <a:pt x="2465" y="6018"/>
                    <a:pt x="2414" y="5996"/>
                    <a:pt x="2375" y="5957"/>
                  </a:cubicBezTo>
                  <a:cubicBezTo>
                    <a:pt x="2332" y="5914"/>
                    <a:pt x="2306" y="5861"/>
                    <a:pt x="2284" y="5803"/>
                  </a:cubicBezTo>
                  <a:cubicBezTo>
                    <a:pt x="2268" y="5750"/>
                    <a:pt x="2268" y="5696"/>
                    <a:pt x="2279" y="5643"/>
                  </a:cubicBezTo>
                  <a:cubicBezTo>
                    <a:pt x="2284" y="5633"/>
                    <a:pt x="2284" y="5617"/>
                    <a:pt x="2295" y="5611"/>
                  </a:cubicBezTo>
                  <a:cubicBezTo>
                    <a:pt x="2300" y="5596"/>
                    <a:pt x="2306" y="5585"/>
                    <a:pt x="2316" y="5574"/>
                  </a:cubicBezTo>
                  <a:cubicBezTo>
                    <a:pt x="2332" y="5548"/>
                    <a:pt x="2359" y="5526"/>
                    <a:pt x="2380" y="5511"/>
                  </a:cubicBezTo>
                  <a:cubicBezTo>
                    <a:pt x="2407" y="5489"/>
                    <a:pt x="2433" y="5479"/>
                    <a:pt x="2465" y="5468"/>
                  </a:cubicBezTo>
                  <a:cubicBezTo>
                    <a:pt x="2508" y="5452"/>
                    <a:pt x="2555" y="5441"/>
                    <a:pt x="2603" y="5441"/>
                  </a:cubicBezTo>
                  <a:cubicBezTo>
                    <a:pt x="2662" y="5441"/>
                    <a:pt x="2715" y="5447"/>
                    <a:pt x="2773" y="5463"/>
                  </a:cubicBezTo>
                  <a:cubicBezTo>
                    <a:pt x="2789" y="5463"/>
                    <a:pt x="2800" y="5468"/>
                    <a:pt x="2816" y="5473"/>
                  </a:cubicBezTo>
                  <a:lnTo>
                    <a:pt x="2826" y="5479"/>
                  </a:lnTo>
                  <a:cubicBezTo>
                    <a:pt x="2853" y="5489"/>
                    <a:pt x="2879" y="5500"/>
                    <a:pt x="2901" y="5516"/>
                  </a:cubicBezTo>
                  <a:cubicBezTo>
                    <a:pt x="2927" y="5526"/>
                    <a:pt x="2948" y="5542"/>
                    <a:pt x="2970" y="5558"/>
                  </a:cubicBezTo>
                  <a:lnTo>
                    <a:pt x="3002" y="5585"/>
                  </a:lnTo>
                  <a:lnTo>
                    <a:pt x="3033" y="5617"/>
                  </a:lnTo>
                  <a:cubicBezTo>
                    <a:pt x="3203" y="5792"/>
                    <a:pt x="3283" y="6026"/>
                    <a:pt x="3262" y="6265"/>
                  </a:cubicBezTo>
                  <a:cubicBezTo>
                    <a:pt x="3251" y="6382"/>
                    <a:pt x="3209" y="6499"/>
                    <a:pt x="3140" y="6594"/>
                  </a:cubicBezTo>
                  <a:cubicBezTo>
                    <a:pt x="3071" y="6690"/>
                    <a:pt x="2980" y="6769"/>
                    <a:pt x="2874" y="6823"/>
                  </a:cubicBezTo>
                  <a:cubicBezTo>
                    <a:pt x="2735" y="6896"/>
                    <a:pt x="2573" y="6925"/>
                    <a:pt x="2407" y="6925"/>
                  </a:cubicBezTo>
                  <a:cubicBezTo>
                    <a:pt x="2319" y="6925"/>
                    <a:pt x="2229" y="6917"/>
                    <a:pt x="2141" y="6902"/>
                  </a:cubicBezTo>
                  <a:cubicBezTo>
                    <a:pt x="1886" y="6854"/>
                    <a:pt x="1642" y="6764"/>
                    <a:pt x="1419" y="6631"/>
                  </a:cubicBezTo>
                  <a:cubicBezTo>
                    <a:pt x="1195" y="6499"/>
                    <a:pt x="1004" y="6339"/>
                    <a:pt x="903" y="6137"/>
                  </a:cubicBezTo>
                  <a:cubicBezTo>
                    <a:pt x="855" y="6031"/>
                    <a:pt x="818" y="5925"/>
                    <a:pt x="802" y="5808"/>
                  </a:cubicBezTo>
                  <a:cubicBezTo>
                    <a:pt x="792" y="5696"/>
                    <a:pt x="792" y="5585"/>
                    <a:pt x="802" y="5473"/>
                  </a:cubicBezTo>
                  <a:cubicBezTo>
                    <a:pt x="834" y="5256"/>
                    <a:pt x="914" y="5048"/>
                    <a:pt x="1036" y="4868"/>
                  </a:cubicBezTo>
                  <a:cubicBezTo>
                    <a:pt x="1148" y="4703"/>
                    <a:pt x="1291" y="4560"/>
                    <a:pt x="1456" y="4448"/>
                  </a:cubicBezTo>
                  <a:cubicBezTo>
                    <a:pt x="1604" y="4347"/>
                    <a:pt x="1769" y="4262"/>
                    <a:pt x="1934" y="4198"/>
                  </a:cubicBezTo>
                  <a:cubicBezTo>
                    <a:pt x="2194" y="4103"/>
                    <a:pt x="2460" y="4039"/>
                    <a:pt x="2731" y="4007"/>
                  </a:cubicBezTo>
                  <a:lnTo>
                    <a:pt x="2784" y="4002"/>
                  </a:lnTo>
                  <a:lnTo>
                    <a:pt x="2805" y="4002"/>
                  </a:lnTo>
                  <a:cubicBezTo>
                    <a:pt x="2805" y="4004"/>
                    <a:pt x="2805" y="4006"/>
                    <a:pt x="2805" y="4006"/>
                  </a:cubicBezTo>
                  <a:cubicBezTo>
                    <a:pt x="2805" y="4006"/>
                    <a:pt x="2805" y="4004"/>
                    <a:pt x="2805" y="4002"/>
                  </a:cubicBezTo>
                  <a:lnTo>
                    <a:pt x="2821" y="4002"/>
                  </a:lnTo>
                  <a:cubicBezTo>
                    <a:pt x="2822" y="4043"/>
                    <a:pt x="2822" y="4060"/>
                    <a:pt x="2823" y="4060"/>
                  </a:cubicBezTo>
                  <a:cubicBezTo>
                    <a:pt x="2824" y="4060"/>
                    <a:pt x="2821" y="3738"/>
                    <a:pt x="2821" y="3738"/>
                  </a:cubicBezTo>
                  <a:cubicBezTo>
                    <a:pt x="2821" y="3738"/>
                    <a:pt x="2821" y="3739"/>
                    <a:pt x="2821" y="3742"/>
                  </a:cubicBezTo>
                  <a:lnTo>
                    <a:pt x="2810" y="3742"/>
                  </a:lnTo>
                  <a:lnTo>
                    <a:pt x="2800" y="3741"/>
                  </a:lnTo>
                  <a:lnTo>
                    <a:pt x="2800" y="3741"/>
                  </a:lnTo>
                  <a:cubicBezTo>
                    <a:pt x="2800" y="3741"/>
                    <a:pt x="2800" y="3741"/>
                    <a:pt x="2800" y="3742"/>
                  </a:cubicBezTo>
                  <a:lnTo>
                    <a:pt x="2799" y="3742"/>
                  </a:lnTo>
                  <a:cubicBezTo>
                    <a:pt x="2799" y="3741"/>
                    <a:pt x="2799" y="3741"/>
                    <a:pt x="2799" y="3741"/>
                  </a:cubicBezTo>
                  <a:lnTo>
                    <a:pt x="2799" y="3741"/>
                  </a:lnTo>
                  <a:lnTo>
                    <a:pt x="2800" y="3741"/>
                  </a:lnTo>
                  <a:lnTo>
                    <a:pt x="2800" y="3741"/>
                  </a:lnTo>
                  <a:cubicBezTo>
                    <a:pt x="2799" y="3700"/>
                    <a:pt x="2798" y="3683"/>
                    <a:pt x="2798" y="3683"/>
                  </a:cubicBezTo>
                  <a:lnTo>
                    <a:pt x="2798" y="3683"/>
                  </a:lnTo>
                  <a:cubicBezTo>
                    <a:pt x="2798" y="3683"/>
                    <a:pt x="2798" y="3707"/>
                    <a:pt x="2799" y="3741"/>
                  </a:cubicBezTo>
                  <a:lnTo>
                    <a:pt x="2799" y="3741"/>
                  </a:lnTo>
                  <a:lnTo>
                    <a:pt x="2709" y="3736"/>
                  </a:lnTo>
                  <a:cubicBezTo>
                    <a:pt x="2646" y="3731"/>
                    <a:pt x="2577" y="3726"/>
                    <a:pt x="2518" y="3715"/>
                  </a:cubicBezTo>
                  <a:cubicBezTo>
                    <a:pt x="2391" y="3699"/>
                    <a:pt x="2263" y="3683"/>
                    <a:pt x="2141" y="3662"/>
                  </a:cubicBezTo>
                  <a:cubicBezTo>
                    <a:pt x="1907" y="3614"/>
                    <a:pt x="1674" y="3556"/>
                    <a:pt x="1445" y="3487"/>
                  </a:cubicBezTo>
                  <a:cubicBezTo>
                    <a:pt x="1238" y="3423"/>
                    <a:pt x="1041" y="3338"/>
                    <a:pt x="855" y="3232"/>
                  </a:cubicBezTo>
                  <a:cubicBezTo>
                    <a:pt x="691" y="3141"/>
                    <a:pt x="542" y="3019"/>
                    <a:pt x="425" y="2870"/>
                  </a:cubicBezTo>
                  <a:cubicBezTo>
                    <a:pt x="324" y="2743"/>
                    <a:pt x="266" y="2589"/>
                    <a:pt x="261" y="2424"/>
                  </a:cubicBezTo>
                  <a:cubicBezTo>
                    <a:pt x="261" y="2281"/>
                    <a:pt x="303" y="2137"/>
                    <a:pt x="377" y="2020"/>
                  </a:cubicBezTo>
                  <a:cubicBezTo>
                    <a:pt x="452" y="1904"/>
                    <a:pt x="542" y="1808"/>
                    <a:pt x="654" y="1728"/>
                  </a:cubicBezTo>
                  <a:cubicBezTo>
                    <a:pt x="840" y="1606"/>
                    <a:pt x="1052" y="1526"/>
                    <a:pt x="1275" y="1511"/>
                  </a:cubicBezTo>
                  <a:cubicBezTo>
                    <a:pt x="1357" y="1503"/>
                    <a:pt x="1440" y="1499"/>
                    <a:pt x="1522" y="1499"/>
                  </a:cubicBezTo>
                  <a:cubicBezTo>
                    <a:pt x="1604" y="1499"/>
                    <a:pt x="1687" y="1503"/>
                    <a:pt x="1769" y="1511"/>
                  </a:cubicBezTo>
                  <a:cubicBezTo>
                    <a:pt x="1902" y="1521"/>
                    <a:pt x="1998" y="1537"/>
                    <a:pt x="2067" y="1548"/>
                  </a:cubicBezTo>
                  <a:lnTo>
                    <a:pt x="2162" y="1569"/>
                  </a:lnTo>
                  <a:cubicBezTo>
                    <a:pt x="2162" y="1569"/>
                    <a:pt x="2183" y="1569"/>
                    <a:pt x="2348" y="1606"/>
                  </a:cubicBezTo>
                  <a:cubicBezTo>
                    <a:pt x="2428" y="1622"/>
                    <a:pt x="2545" y="1654"/>
                    <a:pt x="2720" y="1702"/>
                  </a:cubicBezTo>
                  <a:cubicBezTo>
                    <a:pt x="2943" y="1771"/>
                    <a:pt x="3166" y="1851"/>
                    <a:pt x="3384" y="1946"/>
                  </a:cubicBezTo>
                  <a:cubicBezTo>
                    <a:pt x="3368" y="1939"/>
                    <a:pt x="3356" y="1935"/>
                    <a:pt x="3350" y="1932"/>
                  </a:cubicBezTo>
                  <a:lnTo>
                    <a:pt x="3350" y="1932"/>
                  </a:lnTo>
                  <a:cubicBezTo>
                    <a:pt x="3371" y="1941"/>
                    <a:pt x="3436" y="1970"/>
                    <a:pt x="3543" y="2020"/>
                  </a:cubicBezTo>
                  <a:cubicBezTo>
                    <a:pt x="3586" y="2042"/>
                    <a:pt x="3644" y="2068"/>
                    <a:pt x="3703" y="2100"/>
                  </a:cubicBezTo>
                  <a:lnTo>
                    <a:pt x="3798" y="2153"/>
                  </a:lnTo>
                  <a:lnTo>
                    <a:pt x="3851" y="2180"/>
                  </a:lnTo>
                  <a:lnTo>
                    <a:pt x="3867" y="2189"/>
                  </a:lnTo>
                  <a:lnTo>
                    <a:pt x="3867" y="2189"/>
                  </a:lnTo>
                  <a:lnTo>
                    <a:pt x="3867" y="2190"/>
                  </a:lnTo>
                  <a:lnTo>
                    <a:pt x="3867" y="2190"/>
                  </a:lnTo>
                  <a:cubicBezTo>
                    <a:pt x="3867" y="2190"/>
                    <a:pt x="3868" y="2190"/>
                    <a:pt x="3868" y="2190"/>
                  </a:cubicBezTo>
                  <a:lnTo>
                    <a:pt x="3868" y="2190"/>
                  </a:lnTo>
                  <a:lnTo>
                    <a:pt x="3878" y="2196"/>
                  </a:lnTo>
                  <a:lnTo>
                    <a:pt x="3894" y="2206"/>
                  </a:lnTo>
                  <a:cubicBezTo>
                    <a:pt x="3871" y="2239"/>
                    <a:pt x="3861" y="2252"/>
                    <a:pt x="3861" y="2252"/>
                  </a:cubicBezTo>
                  <a:cubicBezTo>
                    <a:pt x="3862" y="2252"/>
                    <a:pt x="4025" y="2028"/>
                    <a:pt x="4048" y="1999"/>
                  </a:cubicBezTo>
                  <a:lnTo>
                    <a:pt x="4048" y="1999"/>
                  </a:lnTo>
                  <a:lnTo>
                    <a:pt x="4048" y="1999"/>
                  </a:lnTo>
                  <a:cubicBezTo>
                    <a:pt x="4050" y="1997"/>
                    <a:pt x="4050" y="1996"/>
                    <a:pt x="4050" y="1996"/>
                  </a:cubicBezTo>
                  <a:lnTo>
                    <a:pt x="4050" y="1996"/>
                  </a:lnTo>
                  <a:cubicBezTo>
                    <a:pt x="4050" y="1996"/>
                    <a:pt x="4049" y="1997"/>
                    <a:pt x="4048" y="1999"/>
                  </a:cubicBezTo>
                  <a:lnTo>
                    <a:pt x="4048" y="1999"/>
                  </a:lnTo>
                  <a:lnTo>
                    <a:pt x="4043" y="1994"/>
                  </a:lnTo>
                  <a:cubicBezTo>
                    <a:pt x="4036" y="1988"/>
                    <a:pt x="4030" y="1982"/>
                    <a:pt x="4024" y="1977"/>
                  </a:cubicBezTo>
                  <a:lnTo>
                    <a:pt x="4024" y="1977"/>
                  </a:lnTo>
                  <a:cubicBezTo>
                    <a:pt x="4043" y="1950"/>
                    <a:pt x="4056" y="1932"/>
                    <a:pt x="4056" y="1932"/>
                  </a:cubicBezTo>
                  <a:lnTo>
                    <a:pt x="4056" y="1932"/>
                  </a:lnTo>
                  <a:cubicBezTo>
                    <a:pt x="4056" y="1932"/>
                    <a:pt x="4046" y="1945"/>
                    <a:pt x="4023" y="1976"/>
                  </a:cubicBezTo>
                  <a:lnTo>
                    <a:pt x="4023" y="1976"/>
                  </a:lnTo>
                  <a:cubicBezTo>
                    <a:pt x="3876" y="1843"/>
                    <a:pt x="3740" y="1700"/>
                    <a:pt x="3618" y="1553"/>
                  </a:cubicBezTo>
                  <a:cubicBezTo>
                    <a:pt x="3543" y="1457"/>
                    <a:pt x="3480" y="1356"/>
                    <a:pt x="3432" y="1245"/>
                  </a:cubicBezTo>
                  <a:cubicBezTo>
                    <a:pt x="3379" y="1128"/>
                    <a:pt x="3352" y="1001"/>
                    <a:pt x="3357" y="873"/>
                  </a:cubicBezTo>
                  <a:cubicBezTo>
                    <a:pt x="3357" y="740"/>
                    <a:pt x="3400" y="607"/>
                    <a:pt x="3480" y="496"/>
                  </a:cubicBezTo>
                  <a:cubicBezTo>
                    <a:pt x="3570" y="384"/>
                    <a:pt x="3708" y="310"/>
                    <a:pt x="3851" y="289"/>
                  </a:cubicBezTo>
                  <a:cubicBezTo>
                    <a:pt x="3977" y="267"/>
                    <a:pt x="4103" y="257"/>
                    <a:pt x="4229" y="257"/>
                  </a:cubicBezTo>
                  <a:cubicBezTo>
                    <a:pt x="4284" y="257"/>
                    <a:pt x="4339" y="259"/>
                    <a:pt x="4393" y="262"/>
                  </a:cubicBezTo>
                  <a:cubicBezTo>
                    <a:pt x="4585" y="273"/>
                    <a:pt x="4776" y="310"/>
                    <a:pt x="4956" y="379"/>
                  </a:cubicBezTo>
                  <a:cubicBezTo>
                    <a:pt x="5142" y="443"/>
                    <a:pt x="5307" y="560"/>
                    <a:pt x="5440" y="708"/>
                  </a:cubicBezTo>
                  <a:cubicBezTo>
                    <a:pt x="5558" y="850"/>
                    <a:pt x="5634" y="1021"/>
                    <a:pt x="5657" y="1202"/>
                  </a:cubicBezTo>
                  <a:lnTo>
                    <a:pt x="5657" y="1202"/>
                  </a:lnTo>
                  <a:cubicBezTo>
                    <a:pt x="5634" y="1257"/>
                    <a:pt x="5617" y="1314"/>
                    <a:pt x="5604" y="1372"/>
                  </a:cubicBezTo>
                  <a:cubicBezTo>
                    <a:pt x="5594" y="1431"/>
                    <a:pt x="5594" y="1494"/>
                    <a:pt x="5599" y="1557"/>
                  </a:cubicBezTo>
                  <a:lnTo>
                    <a:pt x="5599" y="1557"/>
                  </a:lnTo>
                  <a:cubicBezTo>
                    <a:pt x="5570" y="1554"/>
                    <a:pt x="5557" y="1553"/>
                    <a:pt x="5556" y="1553"/>
                  </a:cubicBezTo>
                  <a:cubicBezTo>
                    <a:pt x="5555" y="1553"/>
                    <a:pt x="5572" y="1555"/>
                    <a:pt x="5599" y="1558"/>
                  </a:cubicBezTo>
                  <a:lnTo>
                    <a:pt x="5599" y="1558"/>
                  </a:lnTo>
                  <a:cubicBezTo>
                    <a:pt x="5599" y="1558"/>
                    <a:pt x="5599" y="1558"/>
                    <a:pt x="5599" y="1558"/>
                  </a:cubicBezTo>
                  <a:cubicBezTo>
                    <a:pt x="5599" y="1569"/>
                    <a:pt x="5604" y="1585"/>
                    <a:pt x="5604" y="1601"/>
                  </a:cubicBezTo>
                  <a:lnTo>
                    <a:pt x="5604" y="1622"/>
                  </a:lnTo>
                  <a:lnTo>
                    <a:pt x="5604" y="1633"/>
                  </a:lnTo>
                  <a:lnTo>
                    <a:pt x="5604" y="1638"/>
                  </a:lnTo>
                  <a:cubicBezTo>
                    <a:pt x="5561" y="1638"/>
                    <a:pt x="5898" y="1670"/>
                    <a:pt x="5903" y="1670"/>
                  </a:cubicBezTo>
                  <a:cubicBezTo>
                    <a:pt x="5904" y="1670"/>
                    <a:pt x="5888" y="1668"/>
                    <a:pt x="5849" y="1665"/>
                  </a:cubicBezTo>
                  <a:cubicBezTo>
                    <a:pt x="5859" y="1638"/>
                    <a:pt x="5870" y="1611"/>
                    <a:pt x="5881" y="1585"/>
                  </a:cubicBezTo>
                  <a:cubicBezTo>
                    <a:pt x="5913" y="1479"/>
                    <a:pt x="5923" y="1372"/>
                    <a:pt x="5923" y="1266"/>
                  </a:cubicBezTo>
                  <a:cubicBezTo>
                    <a:pt x="5923" y="1257"/>
                    <a:pt x="5922" y="1248"/>
                    <a:pt x="5921" y="1239"/>
                  </a:cubicBezTo>
                  <a:lnTo>
                    <a:pt x="5921" y="1239"/>
                  </a:lnTo>
                  <a:cubicBezTo>
                    <a:pt x="5976" y="1133"/>
                    <a:pt x="6058" y="1041"/>
                    <a:pt x="6157" y="974"/>
                  </a:cubicBezTo>
                  <a:cubicBezTo>
                    <a:pt x="6338" y="857"/>
                    <a:pt x="6545" y="793"/>
                    <a:pt x="6762" y="788"/>
                  </a:cubicBezTo>
                  <a:cubicBezTo>
                    <a:pt x="6817" y="787"/>
                    <a:pt x="6872" y="786"/>
                    <a:pt x="6927" y="786"/>
                  </a:cubicBezTo>
                  <a:cubicBezTo>
                    <a:pt x="7117" y="786"/>
                    <a:pt x="7306" y="794"/>
                    <a:pt x="7496" y="815"/>
                  </a:cubicBezTo>
                  <a:cubicBezTo>
                    <a:pt x="7756" y="831"/>
                    <a:pt x="8011" y="868"/>
                    <a:pt x="8266" y="921"/>
                  </a:cubicBezTo>
                  <a:cubicBezTo>
                    <a:pt x="8515" y="969"/>
                    <a:pt x="8754" y="1070"/>
                    <a:pt x="8972" y="1208"/>
                  </a:cubicBezTo>
                  <a:cubicBezTo>
                    <a:pt x="9073" y="1277"/>
                    <a:pt x="9164" y="1362"/>
                    <a:pt x="9238" y="1463"/>
                  </a:cubicBezTo>
                  <a:cubicBezTo>
                    <a:pt x="9318" y="1564"/>
                    <a:pt x="9376" y="1675"/>
                    <a:pt x="9419" y="1792"/>
                  </a:cubicBezTo>
                  <a:cubicBezTo>
                    <a:pt x="9498" y="2026"/>
                    <a:pt x="9503" y="2291"/>
                    <a:pt x="9403" y="2499"/>
                  </a:cubicBezTo>
                  <a:cubicBezTo>
                    <a:pt x="9349" y="2600"/>
                    <a:pt x="9275" y="2685"/>
                    <a:pt x="9179" y="2748"/>
                  </a:cubicBezTo>
                  <a:cubicBezTo>
                    <a:pt x="9073" y="2812"/>
                    <a:pt x="8962" y="2854"/>
                    <a:pt x="8845" y="2881"/>
                  </a:cubicBezTo>
                  <a:cubicBezTo>
                    <a:pt x="8723" y="2908"/>
                    <a:pt x="8595" y="2924"/>
                    <a:pt x="8468" y="2929"/>
                  </a:cubicBezTo>
                  <a:cubicBezTo>
                    <a:pt x="8440" y="2930"/>
                    <a:pt x="8412" y="2931"/>
                    <a:pt x="8384" y="2931"/>
                  </a:cubicBezTo>
                  <a:cubicBezTo>
                    <a:pt x="8293" y="2931"/>
                    <a:pt x="8200" y="2924"/>
                    <a:pt x="8106" y="2908"/>
                  </a:cubicBezTo>
                  <a:cubicBezTo>
                    <a:pt x="7995" y="2886"/>
                    <a:pt x="7889" y="2849"/>
                    <a:pt x="7793" y="2791"/>
                  </a:cubicBezTo>
                  <a:cubicBezTo>
                    <a:pt x="7703" y="2732"/>
                    <a:pt x="7628" y="2658"/>
                    <a:pt x="7575" y="2568"/>
                  </a:cubicBezTo>
                  <a:lnTo>
                    <a:pt x="7554" y="2530"/>
                  </a:lnTo>
                  <a:cubicBezTo>
                    <a:pt x="7549" y="2515"/>
                    <a:pt x="7543" y="2504"/>
                    <a:pt x="7538" y="2493"/>
                  </a:cubicBezTo>
                  <a:cubicBezTo>
                    <a:pt x="7506" y="2419"/>
                    <a:pt x="7496" y="2339"/>
                    <a:pt x="7506" y="2260"/>
                  </a:cubicBezTo>
                  <a:cubicBezTo>
                    <a:pt x="7506" y="2228"/>
                    <a:pt x="7517" y="2196"/>
                    <a:pt x="7527" y="2164"/>
                  </a:cubicBezTo>
                  <a:cubicBezTo>
                    <a:pt x="7543" y="2132"/>
                    <a:pt x="7559" y="2105"/>
                    <a:pt x="7575" y="2084"/>
                  </a:cubicBezTo>
                  <a:cubicBezTo>
                    <a:pt x="7612" y="2036"/>
                    <a:pt x="7660" y="1994"/>
                    <a:pt x="7713" y="1962"/>
                  </a:cubicBezTo>
                  <a:cubicBezTo>
                    <a:pt x="7766" y="1930"/>
                    <a:pt x="7825" y="1904"/>
                    <a:pt x="7889" y="1898"/>
                  </a:cubicBezTo>
                  <a:cubicBezTo>
                    <a:pt x="7907" y="1894"/>
                    <a:pt x="7925" y="1892"/>
                    <a:pt x="7944" y="1892"/>
                  </a:cubicBezTo>
                  <a:cubicBezTo>
                    <a:pt x="7996" y="1892"/>
                    <a:pt x="8050" y="1908"/>
                    <a:pt x="8101" y="1936"/>
                  </a:cubicBezTo>
                  <a:cubicBezTo>
                    <a:pt x="8053" y="1861"/>
                    <a:pt x="7984" y="1808"/>
                    <a:pt x="7899" y="1781"/>
                  </a:cubicBezTo>
                  <a:cubicBezTo>
                    <a:pt x="7857" y="1771"/>
                    <a:pt x="7814" y="1766"/>
                    <a:pt x="7772" y="1766"/>
                  </a:cubicBezTo>
                  <a:cubicBezTo>
                    <a:pt x="7729" y="1766"/>
                    <a:pt x="7687" y="1771"/>
                    <a:pt x="7644" y="1781"/>
                  </a:cubicBezTo>
                  <a:cubicBezTo>
                    <a:pt x="7554" y="1808"/>
                    <a:pt x="7469" y="1851"/>
                    <a:pt x="7400" y="1914"/>
                  </a:cubicBezTo>
                  <a:cubicBezTo>
                    <a:pt x="7357" y="1957"/>
                    <a:pt x="7326" y="1999"/>
                    <a:pt x="7299" y="2047"/>
                  </a:cubicBezTo>
                  <a:cubicBezTo>
                    <a:pt x="7272" y="2105"/>
                    <a:pt x="7256" y="2164"/>
                    <a:pt x="7251" y="2222"/>
                  </a:cubicBezTo>
                  <a:cubicBezTo>
                    <a:pt x="7230" y="2345"/>
                    <a:pt x="7251" y="2472"/>
                    <a:pt x="7299" y="2589"/>
                  </a:cubicBezTo>
                  <a:lnTo>
                    <a:pt x="7320" y="2642"/>
                  </a:lnTo>
                  <a:lnTo>
                    <a:pt x="7352" y="2700"/>
                  </a:lnTo>
                  <a:cubicBezTo>
                    <a:pt x="7432" y="2823"/>
                    <a:pt x="7533" y="2929"/>
                    <a:pt x="7660" y="3009"/>
                  </a:cubicBezTo>
                  <a:cubicBezTo>
                    <a:pt x="7782" y="3083"/>
                    <a:pt x="7915" y="3131"/>
                    <a:pt x="8059" y="3157"/>
                  </a:cubicBezTo>
                  <a:cubicBezTo>
                    <a:pt x="8166" y="3178"/>
                    <a:pt x="8276" y="3186"/>
                    <a:pt x="8387" y="3186"/>
                  </a:cubicBezTo>
                  <a:cubicBezTo>
                    <a:pt x="8419" y="3186"/>
                    <a:pt x="8451" y="3185"/>
                    <a:pt x="8484" y="3184"/>
                  </a:cubicBezTo>
                  <a:cubicBezTo>
                    <a:pt x="8622" y="3179"/>
                    <a:pt x="8765" y="3163"/>
                    <a:pt x="8903" y="3131"/>
                  </a:cubicBezTo>
                  <a:cubicBezTo>
                    <a:pt x="9052" y="3104"/>
                    <a:pt x="9190" y="3046"/>
                    <a:pt x="9323" y="2966"/>
                  </a:cubicBezTo>
                  <a:cubicBezTo>
                    <a:pt x="9355" y="2945"/>
                    <a:pt x="9387" y="2924"/>
                    <a:pt x="9419" y="2897"/>
                  </a:cubicBezTo>
                  <a:lnTo>
                    <a:pt x="9503" y="2812"/>
                  </a:lnTo>
                  <a:cubicBezTo>
                    <a:pt x="9530" y="2780"/>
                    <a:pt x="9551" y="2748"/>
                    <a:pt x="9578" y="2716"/>
                  </a:cubicBezTo>
                  <a:cubicBezTo>
                    <a:pt x="9604" y="2690"/>
                    <a:pt x="9620" y="2653"/>
                    <a:pt x="9636" y="2615"/>
                  </a:cubicBezTo>
                  <a:cubicBezTo>
                    <a:pt x="9705" y="2472"/>
                    <a:pt x="9743" y="2313"/>
                    <a:pt x="9743" y="2159"/>
                  </a:cubicBezTo>
                  <a:cubicBezTo>
                    <a:pt x="9743" y="2005"/>
                    <a:pt x="9716" y="1851"/>
                    <a:pt x="9668" y="1707"/>
                  </a:cubicBezTo>
                  <a:cubicBezTo>
                    <a:pt x="9615" y="1564"/>
                    <a:pt x="9541" y="1426"/>
                    <a:pt x="9450" y="1309"/>
                  </a:cubicBezTo>
                  <a:cubicBezTo>
                    <a:pt x="9403" y="1245"/>
                    <a:pt x="9355" y="1187"/>
                    <a:pt x="9296" y="1133"/>
                  </a:cubicBezTo>
                  <a:cubicBezTo>
                    <a:pt x="9270" y="1112"/>
                    <a:pt x="9238" y="1086"/>
                    <a:pt x="9211" y="1059"/>
                  </a:cubicBezTo>
                  <a:lnTo>
                    <a:pt x="9121" y="995"/>
                  </a:lnTo>
                  <a:cubicBezTo>
                    <a:pt x="8877" y="836"/>
                    <a:pt x="8606" y="724"/>
                    <a:pt x="8324" y="666"/>
                  </a:cubicBezTo>
                  <a:cubicBezTo>
                    <a:pt x="8059" y="613"/>
                    <a:pt x="7788" y="576"/>
                    <a:pt x="7522" y="560"/>
                  </a:cubicBezTo>
                  <a:cubicBezTo>
                    <a:pt x="7329" y="540"/>
                    <a:pt x="7139" y="529"/>
                    <a:pt x="6947" y="529"/>
                  </a:cubicBezTo>
                  <a:cubicBezTo>
                    <a:pt x="6881" y="529"/>
                    <a:pt x="6814" y="530"/>
                    <a:pt x="6747" y="533"/>
                  </a:cubicBezTo>
                  <a:cubicBezTo>
                    <a:pt x="6486" y="538"/>
                    <a:pt x="6231" y="623"/>
                    <a:pt x="6013" y="767"/>
                  </a:cubicBezTo>
                  <a:cubicBezTo>
                    <a:pt x="5952" y="807"/>
                    <a:pt x="5896" y="854"/>
                    <a:pt x="5846" y="906"/>
                  </a:cubicBezTo>
                  <a:lnTo>
                    <a:pt x="5846" y="906"/>
                  </a:lnTo>
                  <a:cubicBezTo>
                    <a:pt x="5797" y="777"/>
                    <a:pt x="5727" y="656"/>
                    <a:pt x="5636" y="549"/>
                  </a:cubicBezTo>
                  <a:cubicBezTo>
                    <a:pt x="5557" y="453"/>
                    <a:pt x="5466" y="368"/>
                    <a:pt x="5360" y="299"/>
                  </a:cubicBezTo>
                  <a:cubicBezTo>
                    <a:pt x="5264" y="236"/>
                    <a:pt x="5158" y="183"/>
                    <a:pt x="5047" y="140"/>
                  </a:cubicBezTo>
                  <a:cubicBezTo>
                    <a:pt x="4840" y="60"/>
                    <a:pt x="4627" y="18"/>
                    <a:pt x="4409" y="7"/>
                  </a:cubicBezTo>
                  <a:cubicBezTo>
                    <a:pt x="4347" y="2"/>
                    <a:pt x="4285" y="0"/>
                    <a:pt x="4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3796900" y="2643750"/>
              <a:ext cx="188600" cy="186925"/>
            </a:xfrm>
            <a:custGeom>
              <a:avLst/>
              <a:gdLst/>
              <a:ahLst/>
              <a:cxnLst/>
              <a:rect l="l" t="t" r="r" b="b"/>
              <a:pathLst>
                <a:path w="7544" h="7477" extrusionOk="0">
                  <a:moveTo>
                    <a:pt x="2911" y="1830"/>
                  </a:moveTo>
                  <a:lnTo>
                    <a:pt x="2911" y="1830"/>
                  </a:lnTo>
                  <a:cubicBezTo>
                    <a:pt x="2911" y="1830"/>
                    <a:pt x="2911" y="1830"/>
                    <a:pt x="2911" y="1830"/>
                  </a:cubicBezTo>
                  <a:cubicBezTo>
                    <a:pt x="2916" y="1830"/>
                    <a:pt x="2916" y="1830"/>
                    <a:pt x="2911" y="1830"/>
                  </a:cubicBezTo>
                  <a:close/>
                  <a:moveTo>
                    <a:pt x="5139" y="2902"/>
                  </a:moveTo>
                  <a:cubicBezTo>
                    <a:pt x="5138" y="2902"/>
                    <a:pt x="5141" y="2904"/>
                    <a:pt x="5145" y="2906"/>
                  </a:cubicBezTo>
                  <a:lnTo>
                    <a:pt x="5145" y="2906"/>
                  </a:lnTo>
                  <a:lnTo>
                    <a:pt x="5142" y="2903"/>
                  </a:lnTo>
                  <a:cubicBezTo>
                    <a:pt x="5140" y="2902"/>
                    <a:pt x="5139" y="2902"/>
                    <a:pt x="5139" y="2902"/>
                  </a:cubicBezTo>
                  <a:close/>
                  <a:moveTo>
                    <a:pt x="4246" y="0"/>
                  </a:moveTo>
                  <a:cubicBezTo>
                    <a:pt x="4217" y="0"/>
                    <a:pt x="4188" y="1"/>
                    <a:pt x="4160" y="3"/>
                  </a:cubicBezTo>
                  <a:cubicBezTo>
                    <a:pt x="3772" y="40"/>
                    <a:pt x="3416" y="215"/>
                    <a:pt x="3156" y="497"/>
                  </a:cubicBezTo>
                  <a:cubicBezTo>
                    <a:pt x="2988" y="670"/>
                    <a:pt x="2859" y="874"/>
                    <a:pt x="2771" y="1093"/>
                  </a:cubicBezTo>
                  <a:lnTo>
                    <a:pt x="2771" y="1093"/>
                  </a:lnTo>
                  <a:cubicBezTo>
                    <a:pt x="2770" y="1091"/>
                    <a:pt x="2769" y="1089"/>
                    <a:pt x="2768" y="1087"/>
                  </a:cubicBezTo>
                  <a:cubicBezTo>
                    <a:pt x="2582" y="725"/>
                    <a:pt x="2274" y="444"/>
                    <a:pt x="1902" y="290"/>
                  </a:cubicBezTo>
                  <a:cubicBezTo>
                    <a:pt x="1725" y="215"/>
                    <a:pt x="1540" y="182"/>
                    <a:pt x="1354" y="182"/>
                  </a:cubicBezTo>
                  <a:cubicBezTo>
                    <a:pt x="1327" y="182"/>
                    <a:pt x="1301" y="182"/>
                    <a:pt x="1275" y="184"/>
                  </a:cubicBezTo>
                  <a:cubicBezTo>
                    <a:pt x="1057" y="194"/>
                    <a:pt x="845" y="269"/>
                    <a:pt x="659" y="391"/>
                  </a:cubicBezTo>
                  <a:cubicBezTo>
                    <a:pt x="484" y="513"/>
                    <a:pt x="335" y="672"/>
                    <a:pt x="229" y="863"/>
                  </a:cubicBezTo>
                  <a:cubicBezTo>
                    <a:pt x="122" y="1049"/>
                    <a:pt x="53" y="1251"/>
                    <a:pt x="27" y="1458"/>
                  </a:cubicBezTo>
                  <a:cubicBezTo>
                    <a:pt x="0" y="1666"/>
                    <a:pt x="6" y="1873"/>
                    <a:pt x="53" y="2075"/>
                  </a:cubicBezTo>
                  <a:cubicBezTo>
                    <a:pt x="101" y="2271"/>
                    <a:pt x="192" y="2457"/>
                    <a:pt x="314" y="2616"/>
                  </a:cubicBezTo>
                  <a:cubicBezTo>
                    <a:pt x="346" y="2659"/>
                    <a:pt x="377" y="2696"/>
                    <a:pt x="415" y="2728"/>
                  </a:cubicBezTo>
                  <a:cubicBezTo>
                    <a:pt x="425" y="2739"/>
                    <a:pt x="431" y="2744"/>
                    <a:pt x="441" y="2755"/>
                  </a:cubicBezTo>
                  <a:lnTo>
                    <a:pt x="457" y="2765"/>
                  </a:lnTo>
                  <a:lnTo>
                    <a:pt x="468" y="2776"/>
                  </a:lnTo>
                  <a:cubicBezTo>
                    <a:pt x="478" y="2786"/>
                    <a:pt x="489" y="2797"/>
                    <a:pt x="505" y="2808"/>
                  </a:cubicBezTo>
                  <a:cubicBezTo>
                    <a:pt x="531" y="2829"/>
                    <a:pt x="553" y="2850"/>
                    <a:pt x="579" y="2866"/>
                  </a:cubicBezTo>
                  <a:cubicBezTo>
                    <a:pt x="659" y="2925"/>
                    <a:pt x="749" y="2967"/>
                    <a:pt x="845" y="2999"/>
                  </a:cubicBezTo>
                  <a:cubicBezTo>
                    <a:pt x="921" y="3023"/>
                    <a:pt x="999" y="3035"/>
                    <a:pt x="1079" y="3035"/>
                  </a:cubicBezTo>
                  <a:cubicBezTo>
                    <a:pt x="1105" y="3035"/>
                    <a:pt x="1132" y="3033"/>
                    <a:pt x="1158" y="3031"/>
                  </a:cubicBezTo>
                  <a:cubicBezTo>
                    <a:pt x="1249" y="3020"/>
                    <a:pt x="1328" y="2994"/>
                    <a:pt x="1408" y="2956"/>
                  </a:cubicBezTo>
                  <a:cubicBezTo>
                    <a:pt x="1557" y="2877"/>
                    <a:pt x="1684" y="2760"/>
                    <a:pt x="1780" y="2622"/>
                  </a:cubicBezTo>
                  <a:lnTo>
                    <a:pt x="1780" y="2622"/>
                  </a:lnTo>
                  <a:cubicBezTo>
                    <a:pt x="1642" y="2680"/>
                    <a:pt x="1498" y="2723"/>
                    <a:pt x="1355" y="2749"/>
                  </a:cubicBezTo>
                  <a:cubicBezTo>
                    <a:pt x="1301" y="2759"/>
                    <a:pt x="1247" y="2764"/>
                    <a:pt x="1193" y="2764"/>
                  </a:cubicBezTo>
                  <a:cubicBezTo>
                    <a:pt x="1104" y="2764"/>
                    <a:pt x="1016" y="2751"/>
                    <a:pt x="930" y="2728"/>
                  </a:cubicBezTo>
                  <a:cubicBezTo>
                    <a:pt x="861" y="2701"/>
                    <a:pt x="792" y="2664"/>
                    <a:pt x="733" y="2622"/>
                  </a:cubicBezTo>
                  <a:cubicBezTo>
                    <a:pt x="712" y="2611"/>
                    <a:pt x="691" y="2595"/>
                    <a:pt x="670" y="2579"/>
                  </a:cubicBezTo>
                  <a:cubicBezTo>
                    <a:pt x="659" y="2569"/>
                    <a:pt x="648" y="2558"/>
                    <a:pt x="638" y="2553"/>
                  </a:cubicBezTo>
                  <a:lnTo>
                    <a:pt x="632" y="2542"/>
                  </a:lnTo>
                  <a:lnTo>
                    <a:pt x="622" y="2537"/>
                  </a:lnTo>
                  <a:cubicBezTo>
                    <a:pt x="611" y="2526"/>
                    <a:pt x="606" y="2521"/>
                    <a:pt x="601" y="2516"/>
                  </a:cubicBezTo>
                  <a:cubicBezTo>
                    <a:pt x="574" y="2489"/>
                    <a:pt x="547" y="2457"/>
                    <a:pt x="521" y="2425"/>
                  </a:cubicBezTo>
                  <a:cubicBezTo>
                    <a:pt x="324" y="2181"/>
                    <a:pt x="239" y="1820"/>
                    <a:pt x="287" y="1469"/>
                  </a:cubicBezTo>
                  <a:cubicBezTo>
                    <a:pt x="340" y="1118"/>
                    <a:pt x="521" y="773"/>
                    <a:pt x="808" y="582"/>
                  </a:cubicBezTo>
                  <a:cubicBezTo>
                    <a:pt x="956" y="486"/>
                    <a:pt x="1121" y="428"/>
                    <a:pt x="1296" y="417"/>
                  </a:cubicBezTo>
                  <a:cubicBezTo>
                    <a:pt x="1318" y="416"/>
                    <a:pt x="1341" y="415"/>
                    <a:pt x="1363" y="415"/>
                  </a:cubicBezTo>
                  <a:cubicBezTo>
                    <a:pt x="1516" y="415"/>
                    <a:pt x="1667" y="447"/>
                    <a:pt x="1806" y="508"/>
                  </a:cubicBezTo>
                  <a:cubicBezTo>
                    <a:pt x="2120" y="635"/>
                    <a:pt x="2380" y="869"/>
                    <a:pt x="2534" y="1172"/>
                  </a:cubicBezTo>
                  <a:cubicBezTo>
                    <a:pt x="2599" y="1291"/>
                    <a:pt x="2639" y="1419"/>
                    <a:pt x="2652" y="1551"/>
                  </a:cubicBezTo>
                  <a:lnTo>
                    <a:pt x="2652" y="1551"/>
                  </a:lnTo>
                  <a:cubicBezTo>
                    <a:pt x="2650" y="1570"/>
                    <a:pt x="2648" y="1588"/>
                    <a:pt x="2646" y="1607"/>
                  </a:cubicBezTo>
                  <a:cubicBezTo>
                    <a:pt x="2641" y="1676"/>
                    <a:pt x="2641" y="1745"/>
                    <a:pt x="2643" y="1814"/>
                  </a:cubicBezTo>
                  <a:lnTo>
                    <a:pt x="2643" y="1814"/>
                  </a:lnTo>
                  <a:cubicBezTo>
                    <a:pt x="2622" y="1814"/>
                    <a:pt x="2609" y="1813"/>
                    <a:pt x="2602" y="1813"/>
                  </a:cubicBezTo>
                  <a:cubicBezTo>
                    <a:pt x="2583" y="1813"/>
                    <a:pt x="2604" y="1815"/>
                    <a:pt x="2643" y="1817"/>
                  </a:cubicBezTo>
                  <a:lnTo>
                    <a:pt x="2643" y="1817"/>
                  </a:lnTo>
                  <a:cubicBezTo>
                    <a:pt x="2644" y="1832"/>
                    <a:pt x="2645" y="1847"/>
                    <a:pt x="2646" y="1862"/>
                  </a:cubicBezTo>
                  <a:lnTo>
                    <a:pt x="2646" y="1873"/>
                  </a:lnTo>
                  <a:cubicBezTo>
                    <a:pt x="2603" y="1873"/>
                    <a:pt x="2941" y="1886"/>
                    <a:pt x="2962" y="1886"/>
                  </a:cubicBezTo>
                  <a:cubicBezTo>
                    <a:pt x="2967" y="1886"/>
                    <a:pt x="2952" y="1885"/>
                    <a:pt x="2906" y="1883"/>
                  </a:cubicBezTo>
                  <a:lnTo>
                    <a:pt x="2906" y="1878"/>
                  </a:lnTo>
                  <a:lnTo>
                    <a:pt x="2906" y="1862"/>
                  </a:lnTo>
                  <a:lnTo>
                    <a:pt x="2911" y="1830"/>
                  </a:lnTo>
                  <a:lnTo>
                    <a:pt x="2911" y="1830"/>
                  </a:lnTo>
                  <a:lnTo>
                    <a:pt x="2911" y="1830"/>
                  </a:lnTo>
                  <a:cubicBezTo>
                    <a:pt x="2911" y="1830"/>
                    <a:pt x="2911" y="1830"/>
                    <a:pt x="2911" y="1830"/>
                  </a:cubicBezTo>
                  <a:lnTo>
                    <a:pt x="2911" y="1830"/>
                  </a:lnTo>
                  <a:cubicBezTo>
                    <a:pt x="2911" y="1809"/>
                    <a:pt x="2917" y="1782"/>
                    <a:pt x="2917" y="1761"/>
                  </a:cubicBezTo>
                  <a:lnTo>
                    <a:pt x="2917" y="1697"/>
                  </a:lnTo>
                  <a:lnTo>
                    <a:pt x="2917" y="1628"/>
                  </a:lnTo>
                  <a:cubicBezTo>
                    <a:pt x="2916" y="1614"/>
                    <a:pt x="2915" y="1599"/>
                    <a:pt x="2913" y="1585"/>
                  </a:cubicBezTo>
                  <a:lnTo>
                    <a:pt x="2913" y="1585"/>
                  </a:lnTo>
                  <a:cubicBezTo>
                    <a:pt x="2950" y="1232"/>
                    <a:pt x="3102" y="906"/>
                    <a:pt x="3347" y="651"/>
                  </a:cubicBezTo>
                  <a:cubicBezTo>
                    <a:pt x="3565" y="417"/>
                    <a:pt x="3862" y="269"/>
                    <a:pt x="4181" y="237"/>
                  </a:cubicBezTo>
                  <a:cubicBezTo>
                    <a:pt x="4205" y="235"/>
                    <a:pt x="4229" y="234"/>
                    <a:pt x="4253" y="234"/>
                  </a:cubicBezTo>
                  <a:cubicBezTo>
                    <a:pt x="4371" y="234"/>
                    <a:pt x="4485" y="255"/>
                    <a:pt x="4595" y="295"/>
                  </a:cubicBezTo>
                  <a:cubicBezTo>
                    <a:pt x="4632" y="306"/>
                    <a:pt x="4664" y="316"/>
                    <a:pt x="4691" y="332"/>
                  </a:cubicBezTo>
                  <a:lnTo>
                    <a:pt x="4739" y="354"/>
                  </a:lnTo>
                  <a:cubicBezTo>
                    <a:pt x="4755" y="359"/>
                    <a:pt x="4770" y="369"/>
                    <a:pt x="4781" y="380"/>
                  </a:cubicBezTo>
                  <a:cubicBezTo>
                    <a:pt x="4813" y="396"/>
                    <a:pt x="4840" y="412"/>
                    <a:pt x="4871" y="428"/>
                  </a:cubicBezTo>
                  <a:lnTo>
                    <a:pt x="4946" y="486"/>
                  </a:lnTo>
                  <a:cubicBezTo>
                    <a:pt x="4972" y="508"/>
                    <a:pt x="4999" y="529"/>
                    <a:pt x="5020" y="550"/>
                  </a:cubicBezTo>
                  <a:cubicBezTo>
                    <a:pt x="5041" y="571"/>
                    <a:pt x="5068" y="593"/>
                    <a:pt x="5089" y="614"/>
                  </a:cubicBezTo>
                  <a:cubicBezTo>
                    <a:pt x="5126" y="662"/>
                    <a:pt x="5169" y="704"/>
                    <a:pt x="5201" y="757"/>
                  </a:cubicBezTo>
                  <a:lnTo>
                    <a:pt x="5254" y="826"/>
                  </a:lnTo>
                  <a:cubicBezTo>
                    <a:pt x="5265" y="853"/>
                    <a:pt x="5280" y="874"/>
                    <a:pt x="5291" y="901"/>
                  </a:cubicBezTo>
                  <a:cubicBezTo>
                    <a:pt x="5318" y="948"/>
                    <a:pt x="5344" y="996"/>
                    <a:pt x="5360" y="1044"/>
                  </a:cubicBezTo>
                  <a:cubicBezTo>
                    <a:pt x="5371" y="1071"/>
                    <a:pt x="5381" y="1092"/>
                    <a:pt x="5387" y="1118"/>
                  </a:cubicBezTo>
                  <a:lnTo>
                    <a:pt x="5403" y="1187"/>
                  </a:lnTo>
                  <a:cubicBezTo>
                    <a:pt x="5419" y="1235"/>
                    <a:pt x="5419" y="1283"/>
                    <a:pt x="5429" y="1331"/>
                  </a:cubicBezTo>
                  <a:lnTo>
                    <a:pt x="5429" y="1395"/>
                  </a:lnTo>
                  <a:lnTo>
                    <a:pt x="5429" y="1437"/>
                  </a:lnTo>
                  <a:cubicBezTo>
                    <a:pt x="5429" y="1464"/>
                    <a:pt x="5429" y="1490"/>
                    <a:pt x="5424" y="1517"/>
                  </a:cubicBezTo>
                  <a:cubicBezTo>
                    <a:pt x="5419" y="1543"/>
                    <a:pt x="5413" y="1575"/>
                    <a:pt x="5403" y="1602"/>
                  </a:cubicBezTo>
                  <a:cubicBezTo>
                    <a:pt x="5392" y="1634"/>
                    <a:pt x="5387" y="1666"/>
                    <a:pt x="5376" y="1697"/>
                  </a:cubicBezTo>
                  <a:cubicBezTo>
                    <a:pt x="5360" y="1761"/>
                    <a:pt x="5344" y="1820"/>
                    <a:pt x="5328" y="1878"/>
                  </a:cubicBezTo>
                  <a:cubicBezTo>
                    <a:pt x="5318" y="1910"/>
                    <a:pt x="5312" y="1936"/>
                    <a:pt x="5302" y="1963"/>
                  </a:cubicBezTo>
                  <a:cubicBezTo>
                    <a:pt x="5296" y="1995"/>
                    <a:pt x="5286" y="2016"/>
                    <a:pt x="5280" y="2043"/>
                  </a:cubicBezTo>
                  <a:lnTo>
                    <a:pt x="5233" y="2191"/>
                  </a:lnTo>
                  <a:cubicBezTo>
                    <a:pt x="5222" y="2239"/>
                    <a:pt x="5206" y="2287"/>
                    <a:pt x="5190" y="2335"/>
                  </a:cubicBezTo>
                  <a:lnTo>
                    <a:pt x="5185" y="2367"/>
                  </a:lnTo>
                  <a:lnTo>
                    <a:pt x="5185" y="2372"/>
                  </a:lnTo>
                  <a:lnTo>
                    <a:pt x="5190" y="2367"/>
                  </a:lnTo>
                  <a:lnTo>
                    <a:pt x="5201" y="2351"/>
                  </a:lnTo>
                  <a:cubicBezTo>
                    <a:pt x="5217" y="2330"/>
                    <a:pt x="5233" y="2308"/>
                    <a:pt x="5249" y="2292"/>
                  </a:cubicBezTo>
                  <a:lnTo>
                    <a:pt x="5445" y="2037"/>
                  </a:lnTo>
                  <a:lnTo>
                    <a:pt x="5546" y="1915"/>
                  </a:lnTo>
                  <a:lnTo>
                    <a:pt x="5626" y="1825"/>
                  </a:lnTo>
                  <a:cubicBezTo>
                    <a:pt x="5663" y="1777"/>
                    <a:pt x="5705" y="1729"/>
                    <a:pt x="5759" y="1687"/>
                  </a:cubicBezTo>
                  <a:cubicBezTo>
                    <a:pt x="5796" y="1655"/>
                    <a:pt x="5838" y="1628"/>
                    <a:pt x="5844" y="1623"/>
                  </a:cubicBezTo>
                  <a:cubicBezTo>
                    <a:pt x="5870" y="1607"/>
                    <a:pt x="5891" y="1597"/>
                    <a:pt x="5907" y="1586"/>
                  </a:cubicBezTo>
                  <a:cubicBezTo>
                    <a:pt x="5923" y="1578"/>
                    <a:pt x="5933" y="1574"/>
                    <a:pt x="5934" y="1574"/>
                  </a:cubicBezTo>
                  <a:lnTo>
                    <a:pt x="5934" y="1574"/>
                  </a:lnTo>
                  <a:cubicBezTo>
                    <a:pt x="5935" y="1574"/>
                    <a:pt x="5929" y="1578"/>
                    <a:pt x="5913" y="1586"/>
                  </a:cubicBezTo>
                  <a:cubicBezTo>
                    <a:pt x="6040" y="1522"/>
                    <a:pt x="6178" y="1485"/>
                    <a:pt x="6316" y="1480"/>
                  </a:cubicBezTo>
                  <a:cubicBezTo>
                    <a:pt x="6334" y="1479"/>
                    <a:pt x="6352" y="1478"/>
                    <a:pt x="6370" y="1478"/>
                  </a:cubicBezTo>
                  <a:cubicBezTo>
                    <a:pt x="6459" y="1478"/>
                    <a:pt x="6551" y="1489"/>
                    <a:pt x="6635" y="1512"/>
                  </a:cubicBezTo>
                  <a:cubicBezTo>
                    <a:pt x="6768" y="1549"/>
                    <a:pt x="6885" y="1618"/>
                    <a:pt x="6980" y="1713"/>
                  </a:cubicBezTo>
                  <a:cubicBezTo>
                    <a:pt x="7023" y="1756"/>
                    <a:pt x="7060" y="1798"/>
                    <a:pt x="7097" y="1846"/>
                  </a:cubicBezTo>
                  <a:cubicBezTo>
                    <a:pt x="7102" y="1857"/>
                    <a:pt x="7113" y="1867"/>
                    <a:pt x="7118" y="1878"/>
                  </a:cubicBezTo>
                  <a:cubicBezTo>
                    <a:pt x="7118" y="1878"/>
                    <a:pt x="7118" y="1883"/>
                    <a:pt x="7129" y="1899"/>
                  </a:cubicBezTo>
                  <a:cubicBezTo>
                    <a:pt x="7150" y="1926"/>
                    <a:pt x="7161" y="1952"/>
                    <a:pt x="7177" y="1984"/>
                  </a:cubicBezTo>
                  <a:cubicBezTo>
                    <a:pt x="7187" y="2006"/>
                    <a:pt x="7198" y="2027"/>
                    <a:pt x="7203" y="2048"/>
                  </a:cubicBezTo>
                  <a:cubicBezTo>
                    <a:pt x="7219" y="2080"/>
                    <a:pt x="7230" y="2106"/>
                    <a:pt x="7235" y="2138"/>
                  </a:cubicBezTo>
                  <a:cubicBezTo>
                    <a:pt x="7262" y="2229"/>
                    <a:pt x="7272" y="2314"/>
                    <a:pt x="7278" y="2404"/>
                  </a:cubicBezTo>
                  <a:cubicBezTo>
                    <a:pt x="7278" y="2531"/>
                    <a:pt x="7257" y="2654"/>
                    <a:pt x="7209" y="2770"/>
                  </a:cubicBezTo>
                  <a:cubicBezTo>
                    <a:pt x="7177" y="2840"/>
                    <a:pt x="7140" y="2909"/>
                    <a:pt x="7092" y="2967"/>
                  </a:cubicBezTo>
                  <a:cubicBezTo>
                    <a:pt x="7039" y="3036"/>
                    <a:pt x="6970" y="3095"/>
                    <a:pt x="6895" y="3142"/>
                  </a:cubicBezTo>
                  <a:cubicBezTo>
                    <a:pt x="6816" y="3201"/>
                    <a:pt x="6720" y="3249"/>
                    <a:pt x="6624" y="3275"/>
                  </a:cubicBezTo>
                  <a:lnTo>
                    <a:pt x="6545" y="3296"/>
                  </a:lnTo>
                  <a:lnTo>
                    <a:pt x="6465" y="3312"/>
                  </a:lnTo>
                  <a:cubicBezTo>
                    <a:pt x="6433" y="3318"/>
                    <a:pt x="6407" y="3318"/>
                    <a:pt x="6375" y="3323"/>
                  </a:cubicBezTo>
                  <a:lnTo>
                    <a:pt x="6274" y="3323"/>
                  </a:lnTo>
                  <a:lnTo>
                    <a:pt x="6221" y="3318"/>
                  </a:lnTo>
                  <a:lnTo>
                    <a:pt x="6194" y="3318"/>
                  </a:lnTo>
                  <a:cubicBezTo>
                    <a:pt x="6184" y="3318"/>
                    <a:pt x="6168" y="3307"/>
                    <a:pt x="6157" y="3302"/>
                  </a:cubicBezTo>
                  <a:lnTo>
                    <a:pt x="6077" y="3280"/>
                  </a:lnTo>
                  <a:lnTo>
                    <a:pt x="5923" y="3227"/>
                  </a:lnTo>
                  <a:lnTo>
                    <a:pt x="5902" y="3222"/>
                  </a:lnTo>
                  <a:lnTo>
                    <a:pt x="5891" y="3222"/>
                  </a:lnTo>
                  <a:lnTo>
                    <a:pt x="5875" y="3211"/>
                  </a:lnTo>
                  <a:lnTo>
                    <a:pt x="5796" y="3180"/>
                  </a:lnTo>
                  <a:lnTo>
                    <a:pt x="5636" y="3116"/>
                  </a:lnTo>
                  <a:lnTo>
                    <a:pt x="5312" y="2972"/>
                  </a:lnTo>
                  <a:lnTo>
                    <a:pt x="5222" y="2935"/>
                  </a:lnTo>
                  <a:lnTo>
                    <a:pt x="5174" y="2919"/>
                  </a:lnTo>
                  <a:lnTo>
                    <a:pt x="5153" y="2909"/>
                  </a:lnTo>
                  <a:cubicBezTo>
                    <a:pt x="5151" y="2909"/>
                    <a:pt x="5148" y="2907"/>
                    <a:pt x="5145" y="2906"/>
                  </a:cubicBezTo>
                  <a:lnTo>
                    <a:pt x="5145" y="2906"/>
                  </a:lnTo>
                  <a:lnTo>
                    <a:pt x="5206" y="2962"/>
                  </a:lnTo>
                  <a:lnTo>
                    <a:pt x="5339" y="3073"/>
                  </a:lnTo>
                  <a:lnTo>
                    <a:pt x="5413" y="3137"/>
                  </a:lnTo>
                  <a:cubicBezTo>
                    <a:pt x="5652" y="3339"/>
                    <a:pt x="5923" y="3562"/>
                    <a:pt x="6168" y="3780"/>
                  </a:cubicBezTo>
                  <a:cubicBezTo>
                    <a:pt x="6385" y="3976"/>
                    <a:pt x="6582" y="4194"/>
                    <a:pt x="6757" y="4428"/>
                  </a:cubicBezTo>
                  <a:cubicBezTo>
                    <a:pt x="6874" y="4593"/>
                    <a:pt x="6975" y="4763"/>
                    <a:pt x="7060" y="4943"/>
                  </a:cubicBezTo>
                  <a:cubicBezTo>
                    <a:pt x="7156" y="5150"/>
                    <a:pt x="7214" y="5368"/>
                    <a:pt x="7246" y="5591"/>
                  </a:cubicBezTo>
                  <a:cubicBezTo>
                    <a:pt x="7278" y="5836"/>
                    <a:pt x="7257" y="6085"/>
                    <a:pt x="7182" y="6319"/>
                  </a:cubicBezTo>
                  <a:cubicBezTo>
                    <a:pt x="7145" y="6441"/>
                    <a:pt x="7092" y="6558"/>
                    <a:pt x="7017" y="6659"/>
                  </a:cubicBezTo>
                  <a:cubicBezTo>
                    <a:pt x="6948" y="6770"/>
                    <a:pt x="6858" y="6866"/>
                    <a:pt x="6752" y="6946"/>
                  </a:cubicBezTo>
                  <a:cubicBezTo>
                    <a:pt x="6550" y="7116"/>
                    <a:pt x="6290" y="7211"/>
                    <a:pt x="6019" y="7217"/>
                  </a:cubicBezTo>
                  <a:cubicBezTo>
                    <a:pt x="5753" y="7211"/>
                    <a:pt x="5493" y="7095"/>
                    <a:pt x="5318" y="6887"/>
                  </a:cubicBezTo>
                  <a:cubicBezTo>
                    <a:pt x="4956" y="6478"/>
                    <a:pt x="4871" y="5809"/>
                    <a:pt x="5148" y="5368"/>
                  </a:cubicBezTo>
                  <a:cubicBezTo>
                    <a:pt x="5185" y="5315"/>
                    <a:pt x="5222" y="5262"/>
                    <a:pt x="5265" y="5219"/>
                  </a:cubicBezTo>
                  <a:cubicBezTo>
                    <a:pt x="5307" y="5182"/>
                    <a:pt x="5360" y="5145"/>
                    <a:pt x="5408" y="5118"/>
                  </a:cubicBezTo>
                  <a:cubicBezTo>
                    <a:pt x="5461" y="5097"/>
                    <a:pt x="5514" y="5081"/>
                    <a:pt x="5567" y="5071"/>
                  </a:cubicBezTo>
                  <a:lnTo>
                    <a:pt x="5604" y="5071"/>
                  </a:lnTo>
                  <a:cubicBezTo>
                    <a:pt x="5620" y="5071"/>
                    <a:pt x="5636" y="5076"/>
                    <a:pt x="5652" y="5081"/>
                  </a:cubicBezTo>
                  <a:lnTo>
                    <a:pt x="5679" y="5087"/>
                  </a:lnTo>
                  <a:lnTo>
                    <a:pt x="5705" y="5092"/>
                  </a:lnTo>
                  <a:cubicBezTo>
                    <a:pt x="5764" y="5113"/>
                    <a:pt x="5822" y="5145"/>
                    <a:pt x="5865" y="5193"/>
                  </a:cubicBezTo>
                  <a:cubicBezTo>
                    <a:pt x="5886" y="5209"/>
                    <a:pt x="5902" y="5225"/>
                    <a:pt x="5918" y="5246"/>
                  </a:cubicBezTo>
                  <a:cubicBezTo>
                    <a:pt x="5934" y="5267"/>
                    <a:pt x="5944" y="5283"/>
                    <a:pt x="5955" y="5294"/>
                  </a:cubicBezTo>
                  <a:cubicBezTo>
                    <a:pt x="5987" y="5347"/>
                    <a:pt x="6008" y="5411"/>
                    <a:pt x="6014" y="5474"/>
                  </a:cubicBezTo>
                  <a:cubicBezTo>
                    <a:pt x="6014" y="5490"/>
                    <a:pt x="6014" y="5501"/>
                    <a:pt x="6014" y="5517"/>
                  </a:cubicBezTo>
                  <a:cubicBezTo>
                    <a:pt x="6014" y="5527"/>
                    <a:pt x="6008" y="5538"/>
                    <a:pt x="6008" y="5554"/>
                  </a:cubicBezTo>
                  <a:cubicBezTo>
                    <a:pt x="6008" y="5559"/>
                    <a:pt x="6003" y="5565"/>
                    <a:pt x="6003" y="5570"/>
                  </a:cubicBezTo>
                  <a:cubicBezTo>
                    <a:pt x="6003" y="5575"/>
                    <a:pt x="5998" y="5586"/>
                    <a:pt x="5998" y="5586"/>
                  </a:cubicBezTo>
                  <a:cubicBezTo>
                    <a:pt x="5998" y="5591"/>
                    <a:pt x="5998" y="5591"/>
                    <a:pt x="5998" y="5597"/>
                  </a:cubicBezTo>
                  <a:cubicBezTo>
                    <a:pt x="5988" y="5609"/>
                    <a:pt x="5963" y="5617"/>
                    <a:pt x="5931" y="5617"/>
                  </a:cubicBezTo>
                  <a:cubicBezTo>
                    <a:pt x="5859" y="5617"/>
                    <a:pt x="5754" y="5575"/>
                    <a:pt x="5732" y="5453"/>
                  </a:cubicBezTo>
                  <a:lnTo>
                    <a:pt x="5732" y="5453"/>
                  </a:lnTo>
                  <a:cubicBezTo>
                    <a:pt x="5705" y="5543"/>
                    <a:pt x="5732" y="5634"/>
                    <a:pt x="5801" y="5697"/>
                  </a:cubicBezTo>
                  <a:cubicBezTo>
                    <a:pt x="5833" y="5729"/>
                    <a:pt x="5875" y="5756"/>
                    <a:pt x="5918" y="5772"/>
                  </a:cubicBezTo>
                  <a:cubicBezTo>
                    <a:pt x="5944" y="5777"/>
                    <a:pt x="5971" y="5782"/>
                    <a:pt x="5998" y="5782"/>
                  </a:cubicBezTo>
                  <a:cubicBezTo>
                    <a:pt x="6024" y="5782"/>
                    <a:pt x="6056" y="5777"/>
                    <a:pt x="6088" y="5766"/>
                  </a:cubicBezTo>
                  <a:lnTo>
                    <a:pt x="6109" y="5761"/>
                  </a:lnTo>
                  <a:cubicBezTo>
                    <a:pt x="6114" y="5756"/>
                    <a:pt x="6125" y="5756"/>
                    <a:pt x="6130" y="5751"/>
                  </a:cubicBezTo>
                  <a:cubicBezTo>
                    <a:pt x="6141" y="5740"/>
                    <a:pt x="6152" y="5724"/>
                    <a:pt x="6162" y="5708"/>
                  </a:cubicBezTo>
                  <a:lnTo>
                    <a:pt x="6189" y="5676"/>
                  </a:lnTo>
                  <a:cubicBezTo>
                    <a:pt x="6199" y="5666"/>
                    <a:pt x="6205" y="5655"/>
                    <a:pt x="6210" y="5644"/>
                  </a:cubicBezTo>
                  <a:cubicBezTo>
                    <a:pt x="6221" y="5623"/>
                    <a:pt x="6231" y="5597"/>
                    <a:pt x="6242" y="5570"/>
                  </a:cubicBezTo>
                  <a:cubicBezTo>
                    <a:pt x="6247" y="5549"/>
                    <a:pt x="6253" y="5517"/>
                    <a:pt x="6258" y="5490"/>
                  </a:cubicBezTo>
                  <a:cubicBezTo>
                    <a:pt x="6268" y="5373"/>
                    <a:pt x="6242" y="5257"/>
                    <a:pt x="6178" y="5161"/>
                  </a:cubicBezTo>
                  <a:cubicBezTo>
                    <a:pt x="6168" y="5140"/>
                    <a:pt x="6146" y="5113"/>
                    <a:pt x="6125" y="5087"/>
                  </a:cubicBezTo>
                  <a:cubicBezTo>
                    <a:pt x="6104" y="5055"/>
                    <a:pt x="6077" y="5028"/>
                    <a:pt x="6045" y="5002"/>
                  </a:cubicBezTo>
                  <a:cubicBezTo>
                    <a:pt x="5976" y="4932"/>
                    <a:pt x="5891" y="4879"/>
                    <a:pt x="5796" y="4848"/>
                  </a:cubicBezTo>
                  <a:lnTo>
                    <a:pt x="5753" y="4832"/>
                  </a:lnTo>
                  <a:lnTo>
                    <a:pt x="5711" y="4826"/>
                  </a:lnTo>
                  <a:cubicBezTo>
                    <a:pt x="5679" y="4816"/>
                    <a:pt x="5652" y="4816"/>
                    <a:pt x="5620" y="4816"/>
                  </a:cubicBezTo>
                  <a:lnTo>
                    <a:pt x="5583" y="4816"/>
                  </a:lnTo>
                  <a:cubicBezTo>
                    <a:pt x="5578" y="4813"/>
                    <a:pt x="5573" y="4812"/>
                    <a:pt x="5567" y="4812"/>
                  </a:cubicBezTo>
                  <a:cubicBezTo>
                    <a:pt x="5562" y="4812"/>
                    <a:pt x="5557" y="4813"/>
                    <a:pt x="5551" y="4816"/>
                  </a:cubicBezTo>
                  <a:cubicBezTo>
                    <a:pt x="5466" y="4821"/>
                    <a:pt x="5381" y="4848"/>
                    <a:pt x="5302" y="4885"/>
                  </a:cubicBezTo>
                  <a:cubicBezTo>
                    <a:pt x="5222" y="4922"/>
                    <a:pt x="5153" y="4975"/>
                    <a:pt x="5089" y="5033"/>
                  </a:cubicBezTo>
                  <a:cubicBezTo>
                    <a:pt x="5031" y="5092"/>
                    <a:pt x="4978" y="5156"/>
                    <a:pt x="4935" y="5225"/>
                  </a:cubicBezTo>
                  <a:cubicBezTo>
                    <a:pt x="4765" y="5512"/>
                    <a:pt x="4696" y="5841"/>
                    <a:pt x="4739" y="6170"/>
                  </a:cubicBezTo>
                  <a:cubicBezTo>
                    <a:pt x="4776" y="6500"/>
                    <a:pt x="4914" y="6813"/>
                    <a:pt x="5132" y="7063"/>
                  </a:cubicBezTo>
                  <a:cubicBezTo>
                    <a:pt x="5243" y="7190"/>
                    <a:pt x="5376" y="7291"/>
                    <a:pt x="5530" y="7365"/>
                  </a:cubicBezTo>
                  <a:cubicBezTo>
                    <a:pt x="5684" y="7440"/>
                    <a:pt x="5849" y="7477"/>
                    <a:pt x="6019" y="7477"/>
                  </a:cubicBezTo>
                  <a:cubicBezTo>
                    <a:pt x="6348" y="7472"/>
                    <a:pt x="6667" y="7355"/>
                    <a:pt x="6917" y="7148"/>
                  </a:cubicBezTo>
                  <a:cubicBezTo>
                    <a:pt x="7044" y="7052"/>
                    <a:pt x="7150" y="6935"/>
                    <a:pt x="7235" y="6808"/>
                  </a:cubicBezTo>
                  <a:cubicBezTo>
                    <a:pt x="7326" y="6685"/>
                    <a:pt x="7389" y="6547"/>
                    <a:pt x="7437" y="6399"/>
                  </a:cubicBezTo>
                  <a:cubicBezTo>
                    <a:pt x="7522" y="6128"/>
                    <a:pt x="7543" y="5841"/>
                    <a:pt x="7506" y="5565"/>
                  </a:cubicBezTo>
                  <a:cubicBezTo>
                    <a:pt x="7474" y="5310"/>
                    <a:pt x="7405" y="5065"/>
                    <a:pt x="7304" y="4837"/>
                  </a:cubicBezTo>
                  <a:cubicBezTo>
                    <a:pt x="7214" y="4640"/>
                    <a:pt x="7102" y="4449"/>
                    <a:pt x="6970" y="4279"/>
                  </a:cubicBezTo>
                  <a:cubicBezTo>
                    <a:pt x="6784" y="4029"/>
                    <a:pt x="6577" y="3801"/>
                    <a:pt x="6348" y="3594"/>
                  </a:cubicBezTo>
                  <a:lnTo>
                    <a:pt x="6396" y="3594"/>
                  </a:lnTo>
                  <a:cubicBezTo>
                    <a:pt x="6428" y="3594"/>
                    <a:pt x="6465" y="3589"/>
                    <a:pt x="6502" y="3583"/>
                  </a:cubicBezTo>
                  <a:cubicBezTo>
                    <a:pt x="6539" y="3578"/>
                    <a:pt x="6566" y="3573"/>
                    <a:pt x="6603" y="3562"/>
                  </a:cubicBezTo>
                  <a:lnTo>
                    <a:pt x="6704" y="3535"/>
                  </a:lnTo>
                  <a:cubicBezTo>
                    <a:pt x="6826" y="3498"/>
                    <a:pt x="6943" y="3445"/>
                    <a:pt x="7049" y="3371"/>
                  </a:cubicBezTo>
                  <a:cubicBezTo>
                    <a:pt x="7140" y="3307"/>
                    <a:pt x="7225" y="3233"/>
                    <a:pt x="7299" y="3142"/>
                  </a:cubicBezTo>
                  <a:cubicBezTo>
                    <a:pt x="7363" y="3063"/>
                    <a:pt x="7411" y="2978"/>
                    <a:pt x="7453" y="2882"/>
                  </a:cubicBezTo>
                  <a:cubicBezTo>
                    <a:pt x="7512" y="2733"/>
                    <a:pt x="7543" y="2579"/>
                    <a:pt x="7538" y="2420"/>
                  </a:cubicBezTo>
                  <a:cubicBezTo>
                    <a:pt x="7538" y="2308"/>
                    <a:pt x="7522" y="2197"/>
                    <a:pt x="7490" y="2085"/>
                  </a:cubicBezTo>
                  <a:cubicBezTo>
                    <a:pt x="7480" y="2048"/>
                    <a:pt x="7469" y="2011"/>
                    <a:pt x="7453" y="1968"/>
                  </a:cubicBezTo>
                  <a:cubicBezTo>
                    <a:pt x="7442" y="1942"/>
                    <a:pt x="7427" y="1910"/>
                    <a:pt x="7411" y="1883"/>
                  </a:cubicBezTo>
                  <a:cubicBezTo>
                    <a:pt x="7395" y="1852"/>
                    <a:pt x="7379" y="1814"/>
                    <a:pt x="7357" y="1782"/>
                  </a:cubicBezTo>
                  <a:cubicBezTo>
                    <a:pt x="7347" y="1761"/>
                    <a:pt x="7342" y="1751"/>
                    <a:pt x="7342" y="1751"/>
                  </a:cubicBezTo>
                  <a:cubicBezTo>
                    <a:pt x="7331" y="1740"/>
                    <a:pt x="7326" y="1724"/>
                    <a:pt x="7315" y="1713"/>
                  </a:cubicBezTo>
                  <a:cubicBezTo>
                    <a:pt x="7267" y="1650"/>
                    <a:pt x="7219" y="1591"/>
                    <a:pt x="7166" y="1538"/>
                  </a:cubicBezTo>
                  <a:cubicBezTo>
                    <a:pt x="7039" y="1416"/>
                    <a:pt x="6885" y="1326"/>
                    <a:pt x="6709" y="1278"/>
                  </a:cubicBezTo>
                  <a:cubicBezTo>
                    <a:pt x="6602" y="1247"/>
                    <a:pt x="6487" y="1234"/>
                    <a:pt x="6371" y="1234"/>
                  </a:cubicBezTo>
                  <a:cubicBezTo>
                    <a:pt x="6349" y="1234"/>
                    <a:pt x="6328" y="1234"/>
                    <a:pt x="6306" y="1235"/>
                  </a:cubicBezTo>
                  <a:cubicBezTo>
                    <a:pt x="6130" y="1246"/>
                    <a:pt x="5960" y="1288"/>
                    <a:pt x="5801" y="1368"/>
                  </a:cubicBezTo>
                  <a:cubicBezTo>
                    <a:pt x="5818" y="1361"/>
                    <a:pt x="5826" y="1357"/>
                    <a:pt x="5826" y="1357"/>
                  </a:cubicBezTo>
                  <a:lnTo>
                    <a:pt x="5826" y="1357"/>
                  </a:lnTo>
                  <a:cubicBezTo>
                    <a:pt x="5826" y="1357"/>
                    <a:pt x="5816" y="1362"/>
                    <a:pt x="5796" y="1373"/>
                  </a:cubicBezTo>
                  <a:cubicBezTo>
                    <a:pt x="5774" y="1384"/>
                    <a:pt x="5743" y="1400"/>
                    <a:pt x="5711" y="1421"/>
                  </a:cubicBezTo>
                  <a:lnTo>
                    <a:pt x="5689" y="1437"/>
                  </a:lnTo>
                  <a:lnTo>
                    <a:pt x="5689" y="1326"/>
                  </a:lnTo>
                  <a:cubicBezTo>
                    <a:pt x="5679" y="1267"/>
                    <a:pt x="5674" y="1209"/>
                    <a:pt x="5658" y="1150"/>
                  </a:cubicBezTo>
                  <a:cubicBezTo>
                    <a:pt x="5652" y="1118"/>
                    <a:pt x="5642" y="1092"/>
                    <a:pt x="5636" y="1060"/>
                  </a:cubicBezTo>
                  <a:cubicBezTo>
                    <a:pt x="5626" y="1028"/>
                    <a:pt x="5615" y="1002"/>
                    <a:pt x="5604" y="970"/>
                  </a:cubicBezTo>
                  <a:cubicBezTo>
                    <a:pt x="5583" y="911"/>
                    <a:pt x="5551" y="853"/>
                    <a:pt x="5519" y="794"/>
                  </a:cubicBezTo>
                  <a:cubicBezTo>
                    <a:pt x="5504" y="763"/>
                    <a:pt x="5488" y="736"/>
                    <a:pt x="5472" y="704"/>
                  </a:cubicBezTo>
                  <a:lnTo>
                    <a:pt x="5408" y="619"/>
                  </a:lnTo>
                  <a:cubicBezTo>
                    <a:pt x="5365" y="561"/>
                    <a:pt x="5323" y="508"/>
                    <a:pt x="5270" y="454"/>
                  </a:cubicBezTo>
                  <a:cubicBezTo>
                    <a:pt x="5249" y="428"/>
                    <a:pt x="5217" y="401"/>
                    <a:pt x="5190" y="375"/>
                  </a:cubicBezTo>
                  <a:cubicBezTo>
                    <a:pt x="5164" y="348"/>
                    <a:pt x="5132" y="327"/>
                    <a:pt x="5105" y="300"/>
                  </a:cubicBezTo>
                  <a:lnTo>
                    <a:pt x="5010" y="237"/>
                  </a:lnTo>
                  <a:cubicBezTo>
                    <a:pt x="4978" y="215"/>
                    <a:pt x="4940" y="194"/>
                    <a:pt x="4909" y="173"/>
                  </a:cubicBezTo>
                  <a:cubicBezTo>
                    <a:pt x="4887" y="162"/>
                    <a:pt x="4871" y="152"/>
                    <a:pt x="4855" y="146"/>
                  </a:cubicBezTo>
                  <a:lnTo>
                    <a:pt x="4797" y="120"/>
                  </a:lnTo>
                  <a:cubicBezTo>
                    <a:pt x="4760" y="104"/>
                    <a:pt x="4723" y="83"/>
                    <a:pt x="4680" y="72"/>
                  </a:cubicBezTo>
                  <a:cubicBezTo>
                    <a:pt x="4538" y="23"/>
                    <a:pt x="4392" y="0"/>
                    <a:pt x="4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2112300" y="2664900"/>
              <a:ext cx="385825" cy="51825"/>
            </a:xfrm>
            <a:custGeom>
              <a:avLst/>
              <a:gdLst/>
              <a:ahLst/>
              <a:cxnLst/>
              <a:rect l="l" t="t" r="r" b="b"/>
              <a:pathLst>
                <a:path w="15433" h="2073" extrusionOk="0">
                  <a:moveTo>
                    <a:pt x="7451" y="0"/>
                  </a:moveTo>
                  <a:cubicBezTo>
                    <a:pt x="7438" y="0"/>
                    <a:pt x="7424" y="1"/>
                    <a:pt x="7411" y="2"/>
                  </a:cubicBezTo>
                  <a:cubicBezTo>
                    <a:pt x="7316" y="2"/>
                    <a:pt x="7225" y="17"/>
                    <a:pt x="7135" y="49"/>
                  </a:cubicBezTo>
                  <a:cubicBezTo>
                    <a:pt x="7029" y="81"/>
                    <a:pt x="6933" y="134"/>
                    <a:pt x="6853" y="209"/>
                  </a:cubicBezTo>
                  <a:cubicBezTo>
                    <a:pt x="6763" y="288"/>
                    <a:pt x="6689" y="389"/>
                    <a:pt x="6641" y="501"/>
                  </a:cubicBezTo>
                  <a:cubicBezTo>
                    <a:pt x="6593" y="623"/>
                    <a:pt x="6567" y="756"/>
                    <a:pt x="6577" y="889"/>
                  </a:cubicBezTo>
                  <a:cubicBezTo>
                    <a:pt x="6583" y="1032"/>
                    <a:pt x="6630" y="1175"/>
                    <a:pt x="6721" y="1292"/>
                  </a:cubicBezTo>
                  <a:cubicBezTo>
                    <a:pt x="6742" y="1324"/>
                    <a:pt x="6768" y="1351"/>
                    <a:pt x="6800" y="1377"/>
                  </a:cubicBezTo>
                  <a:cubicBezTo>
                    <a:pt x="6827" y="1404"/>
                    <a:pt x="6853" y="1425"/>
                    <a:pt x="6880" y="1446"/>
                  </a:cubicBezTo>
                  <a:cubicBezTo>
                    <a:pt x="6933" y="1484"/>
                    <a:pt x="6981" y="1521"/>
                    <a:pt x="7029" y="1563"/>
                  </a:cubicBezTo>
                  <a:cubicBezTo>
                    <a:pt x="7077" y="1600"/>
                    <a:pt x="7124" y="1638"/>
                    <a:pt x="7162" y="1685"/>
                  </a:cubicBezTo>
                  <a:cubicBezTo>
                    <a:pt x="7177" y="1701"/>
                    <a:pt x="7193" y="1717"/>
                    <a:pt x="7204" y="1739"/>
                  </a:cubicBezTo>
                  <a:lnTo>
                    <a:pt x="7209" y="1749"/>
                  </a:lnTo>
                  <a:lnTo>
                    <a:pt x="7188" y="1749"/>
                  </a:lnTo>
                  <a:lnTo>
                    <a:pt x="6976" y="1760"/>
                  </a:lnTo>
                  <a:lnTo>
                    <a:pt x="6545" y="1781"/>
                  </a:lnTo>
                  <a:cubicBezTo>
                    <a:pt x="6253" y="1792"/>
                    <a:pt x="5956" y="1802"/>
                    <a:pt x="5653" y="1808"/>
                  </a:cubicBezTo>
                  <a:cubicBezTo>
                    <a:pt x="5333" y="1815"/>
                    <a:pt x="5010" y="1818"/>
                    <a:pt x="4686" y="1818"/>
                  </a:cubicBezTo>
                  <a:cubicBezTo>
                    <a:pt x="3785" y="1818"/>
                    <a:pt x="2889" y="1792"/>
                    <a:pt x="2099" y="1749"/>
                  </a:cubicBezTo>
                  <a:lnTo>
                    <a:pt x="1711" y="1723"/>
                  </a:lnTo>
                  <a:lnTo>
                    <a:pt x="1355" y="1701"/>
                  </a:lnTo>
                  <a:lnTo>
                    <a:pt x="1191" y="1691"/>
                  </a:lnTo>
                  <a:lnTo>
                    <a:pt x="957" y="1670"/>
                  </a:lnTo>
                  <a:cubicBezTo>
                    <a:pt x="848" y="1660"/>
                    <a:pt x="740" y="1656"/>
                    <a:pt x="631" y="1656"/>
                  </a:cubicBezTo>
                  <a:cubicBezTo>
                    <a:pt x="421" y="1656"/>
                    <a:pt x="211" y="1673"/>
                    <a:pt x="1" y="1712"/>
                  </a:cubicBezTo>
                  <a:cubicBezTo>
                    <a:pt x="304" y="1829"/>
                    <a:pt x="617" y="1898"/>
                    <a:pt x="941" y="1924"/>
                  </a:cubicBezTo>
                  <a:lnTo>
                    <a:pt x="1175" y="1940"/>
                  </a:lnTo>
                  <a:lnTo>
                    <a:pt x="1340" y="1956"/>
                  </a:lnTo>
                  <a:lnTo>
                    <a:pt x="1695" y="1978"/>
                  </a:lnTo>
                  <a:lnTo>
                    <a:pt x="2089" y="2004"/>
                  </a:lnTo>
                  <a:cubicBezTo>
                    <a:pt x="2882" y="2047"/>
                    <a:pt x="3782" y="2073"/>
                    <a:pt x="4690" y="2073"/>
                  </a:cubicBezTo>
                  <a:cubicBezTo>
                    <a:pt x="5015" y="2073"/>
                    <a:pt x="5341" y="2070"/>
                    <a:pt x="5664" y="2063"/>
                  </a:cubicBezTo>
                  <a:cubicBezTo>
                    <a:pt x="5966" y="2057"/>
                    <a:pt x="6269" y="2047"/>
                    <a:pt x="6561" y="2036"/>
                  </a:cubicBezTo>
                  <a:lnTo>
                    <a:pt x="6997" y="2015"/>
                  </a:lnTo>
                  <a:lnTo>
                    <a:pt x="7204" y="2004"/>
                  </a:lnTo>
                  <a:lnTo>
                    <a:pt x="7289" y="2004"/>
                  </a:lnTo>
                  <a:cubicBezTo>
                    <a:pt x="7321" y="1994"/>
                    <a:pt x="7353" y="1994"/>
                    <a:pt x="7374" y="1967"/>
                  </a:cubicBezTo>
                  <a:lnTo>
                    <a:pt x="7411" y="1930"/>
                  </a:lnTo>
                  <a:cubicBezTo>
                    <a:pt x="7422" y="1914"/>
                    <a:pt x="7427" y="1903"/>
                    <a:pt x="7438" y="1887"/>
                  </a:cubicBezTo>
                  <a:cubicBezTo>
                    <a:pt x="7459" y="1861"/>
                    <a:pt x="7470" y="1829"/>
                    <a:pt x="7475" y="1797"/>
                  </a:cubicBezTo>
                  <a:cubicBezTo>
                    <a:pt x="7480" y="1733"/>
                    <a:pt x="7470" y="1670"/>
                    <a:pt x="7438" y="1611"/>
                  </a:cubicBezTo>
                  <a:cubicBezTo>
                    <a:pt x="7416" y="1574"/>
                    <a:pt x="7390" y="1537"/>
                    <a:pt x="7363" y="1505"/>
                  </a:cubicBezTo>
                  <a:cubicBezTo>
                    <a:pt x="7310" y="1452"/>
                    <a:pt x="7257" y="1399"/>
                    <a:pt x="7204" y="1356"/>
                  </a:cubicBezTo>
                  <a:cubicBezTo>
                    <a:pt x="7151" y="1308"/>
                    <a:pt x="7098" y="1271"/>
                    <a:pt x="7045" y="1234"/>
                  </a:cubicBezTo>
                  <a:cubicBezTo>
                    <a:pt x="7023" y="1213"/>
                    <a:pt x="7002" y="1197"/>
                    <a:pt x="6981" y="1175"/>
                  </a:cubicBezTo>
                  <a:cubicBezTo>
                    <a:pt x="6960" y="1165"/>
                    <a:pt x="6944" y="1144"/>
                    <a:pt x="6933" y="1128"/>
                  </a:cubicBezTo>
                  <a:cubicBezTo>
                    <a:pt x="6827" y="968"/>
                    <a:pt x="6811" y="766"/>
                    <a:pt x="6885" y="596"/>
                  </a:cubicBezTo>
                  <a:cubicBezTo>
                    <a:pt x="6944" y="448"/>
                    <a:pt x="7066" y="336"/>
                    <a:pt x="7220" y="288"/>
                  </a:cubicBezTo>
                  <a:cubicBezTo>
                    <a:pt x="7284" y="267"/>
                    <a:pt x="7347" y="257"/>
                    <a:pt x="7416" y="251"/>
                  </a:cubicBezTo>
                  <a:cubicBezTo>
                    <a:pt x="7475" y="251"/>
                    <a:pt x="7533" y="257"/>
                    <a:pt x="7592" y="267"/>
                  </a:cubicBezTo>
                  <a:cubicBezTo>
                    <a:pt x="7671" y="283"/>
                    <a:pt x="7751" y="315"/>
                    <a:pt x="7820" y="352"/>
                  </a:cubicBezTo>
                  <a:cubicBezTo>
                    <a:pt x="7841" y="363"/>
                    <a:pt x="7857" y="373"/>
                    <a:pt x="7879" y="384"/>
                  </a:cubicBezTo>
                  <a:lnTo>
                    <a:pt x="7895" y="395"/>
                  </a:lnTo>
                  <a:lnTo>
                    <a:pt x="7911" y="405"/>
                  </a:lnTo>
                  <a:lnTo>
                    <a:pt x="7953" y="437"/>
                  </a:lnTo>
                  <a:cubicBezTo>
                    <a:pt x="8011" y="485"/>
                    <a:pt x="8059" y="538"/>
                    <a:pt x="8107" y="596"/>
                  </a:cubicBezTo>
                  <a:cubicBezTo>
                    <a:pt x="8176" y="697"/>
                    <a:pt x="8229" y="804"/>
                    <a:pt x="8266" y="921"/>
                  </a:cubicBezTo>
                  <a:cubicBezTo>
                    <a:pt x="8288" y="995"/>
                    <a:pt x="8304" y="1075"/>
                    <a:pt x="8314" y="1154"/>
                  </a:cubicBezTo>
                  <a:cubicBezTo>
                    <a:pt x="8320" y="1197"/>
                    <a:pt x="8320" y="1239"/>
                    <a:pt x="8325" y="1287"/>
                  </a:cubicBezTo>
                  <a:lnTo>
                    <a:pt x="8325" y="1367"/>
                  </a:lnTo>
                  <a:cubicBezTo>
                    <a:pt x="8320" y="1420"/>
                    <a:pt x="8314" y="1473"/>
                    <a:pt x="8309" y="1526"/>
                  </a:cubicBezTo>
                  <a:cubicBezTo>
                    <a:pt x="8304" y="1547"/>
                    <a:pt x="8309" y="1547"/>
                    <a:pt x="8314" y="1553"/>
                  </a:cubicBezTo>
                  <a:lnTo>
                    <a:pt x="8330" y="1574"/>
                  </a:lnTo>
                  <a:lnTo>
                    <a:pt x="8357" y="1616"/>
                  </a:lnTo>
                  <a:cubicBezTo>
                    <a:pt x="8367" y="1627"/>
                    <a:pt x="8389" y="1643"/>
                    <a:pt x="8405" y="1654"/>
                  </a:cubicBezTo>
                  <a:cubicBezTo>
                    <a:pt x="8442" y="1677"/>
                    <a:pt x="8484" y="1689"/>
                    <a:pt x="8525" y="1689"/>
                  </a:cubicBezTo>
                  <a:cubicBezTo>
                    <a:pt x="8594" y="1689"/>
                    <a:pt x="8663" y="1657"/>
                    <a:pt x="8713" y="1600"/>
                  </a:cubicBezTo>
                  <a:cubicBezTo>
                    <a:pt x="8734" y="1585"/>
                    <a:pt x="8750" y="1558"/>
                    <a:pt x="8766" y="1537"/>
                  </a:cubicBezTo>
                  <a:cubicBezTo>
                    <a:pt x="8776" y="1526"/>
                    <a:pt x="8782" y="1515"/>
                    <a:pt x="8792" y="1500"/>
                  </a:cubicBezTo>
                  <a:lnTo>
                    <a:pt x="8808" y="1473"/>
                  </a:lnTo>
                  <a:cubicBezTo>
                    <a:pt x="8830" y="1441"/>
                    <a:pt x="8845" y="1409"/>
                    <a:pt x="8856" y="1383"/>
                  </a:cubicBezTo>
                  <a:cubicBezTo>
                    <a:pt x="8888" y="1319"/>
                    <a:pt x="8909" y="1260"/>
                    <a:pt x="8936" y="1197"/>
                  </a:cubicBezTo>
                  <a:cubicBezTo>
                    <a:pt x="8936" y="1181"/>
                    <a:pt x="8941" y="1170"/>
                    <a:pt x="8952" y="1154"/>
                  </a:cubicBezTo>
                  <a:cubicBezTo>
                    <a:pt x="8952" y="1144"/>
                    <a:pt x="8957" y="1133"/>
                    <a:pt x="8962" y="1122"/>
                  </a:cubicBezTo>
                  <a:cubicBezTo>
                    <a:pt x="8973" y="1096"/>
                    <a:pt x="8989" y="1075"/>
                    <a:pt x="9005" y="1053"/>
                  </a:cubicBezTo>
                  <a:cubicBezTo>
                    <a:pt x="9037" y="1011"/>
                    <a:pt x="9079" y="979"/>
                    <a:pt x="9122" y="947"/>
                  </a:cubicBezTo>
                  <a:cubicBezTo>
                    <a:pt x="9169" y="915"/>
                    <a:pt x="9223" y="894"/>
                    <a:pt x="9281" y="878"/>
                  </a:cubicBezTo>
                  <a:cubicBezTo>
                    <a:pt x="9329" y="865"/>
                    <a:pt x="9377" y="855"/>
                    <a:pt x="9425" y="855"/>
                  </a:cubicBezTo>
                  <a:cubicBezTo>
                    <a:pt x="9436" y="855"/>
                    <a:pt x="9446" y="856"/>
                    <a:pt x="9456" y="857"/>
                  </a:cubicBezTo>
                  <a:cubicBezTo>
                    <a:pt x="9520" y="857"/>
                    <a:pt x="9579" y="867"/>
                    <a:pt x="9637" y="889"/>
                  </a:cubicBezTo>
                  <a:cubicBezTo>
                    <a:pt x="9701" y="910"/>
                    <a:pt x="9754" y="942"/>
                    <a:pt x="9802" y="979"/>
                  </a:cubicBezTo>
                  <a:cubicBezTo>
                    <a:pt x="9913" y="1069"/>
                    <a:pt x="9993" y="1191"/>
                    <a:pt x="10035" y="1324"/>
                  </a:cubicBezTo>
                  <a:cubicBezTo>
                    <a:pt x="10062" y="1393"/>
                    <a:pt x="10078" y="1468"/>
                    <a:pt x="10083" y="1542"/>
                  </a:cubicBezTo>
                  <a:cubicBezTo>
                    <a:pt x="10083" y="1561"/>
                    <a:pt x="10083" y="1582"/>
                    <a:pt x="10083" y="1602"/>
                  </a:cubicBezTo>
                  <a:lnTo>
                    <a:pt x="10083" y="1602"/>
                  </a:lnTo>
                  <a:cubicBezTo>
                    <a:pt x="10080" y="1613"/>
                    <a:pt x="10076" y="1625"/>
                    <a:pt x="10073" y="1638"/>
                  </a:cubicBezTo>
                  <a:cubicBezTo>
                    <a:pt x="10073" y="1670"/>
                    <a:pt x="10073" y="1701"/>
                    <a:pt x="10073" y="1739"/>
                  </a:cubicBezTo>
                  <a:lnTo>
                    <a:pt x="10073" y="1740"/>
                  </a:lnTo>
                  <a:lnTo>
                    <a:pt x="10073" y="1740"/>
                  </a:lnTo>
                  <a:cubicBezTo>
                    <a:pt x="10078" y="1739"/>
                    <a:pt x="10084" y="1739"/>
                    <a:pt x="10093" y="1739"/>
                  </a:cubicBezTo>
                  <a:lnTo>
                    <a:pt x="10093" y="1739"/>
                  </a:lnTo>
                  <a:cubicBezTo>
                    <a:pt x="10116" y="1739"/>
                    <a:pt x="10092" y="1740"/>
                    <a:pt x="10073" y="1741"/>
                  </a:cubicBezTo>
                  <a:lnTo>
                    <a:pt x="10073" y="1741"/>
                  </a:lnTo>
                  <a:lnTo>
                    <a:pt x="10073" y="1740"/>
                  </a:lnTo>
                  <a:lnTo>
                    <a:pt x="10073" y="1740"/>
                  </a:lnTo>
                  <a:cubicBezTo>
                    <a:pt x="10054" y="1741"/>
                    <a:pt x="10052" y="1741"/>
                    <a:pt x="10058" y="1741"/>
                  </a:cubicBezTo>
                  <a:cubicBezTo>
                    <a:pt x="10061" y="1741"/>
                    <a:pt x="10067" y="1741"/>
                    <a:pt x="10073" y="1741"/>
                  </a:cubicBezTo>
                  <a:lnTo>
                    <a:pt x="10073" y="1741"/>
                  </a:lnTo>
                  <a:lnTo>
                    <a:pt x="10078" y="1786"/>
                  </a:lnTo>
                  <a:lnTo>
                    <a:pt x="10078" y="1792"/>
                  </a:lnTo>
                  <a:cubicBezTo>
                    <a:pt x="10335" y="1784"/>
                    <a:pt x="10371" y="1782"/>
                    <a:pt x="10357" y="1782"/>
                  </a:cubicBezTo>
                  <a:cubicBezTo>
                    <a:pt x="10350" y="1782"/>
                    <a:pt x="10331" y="1783"/>
                    <a:pt x="10321" y="1783"/>
                  </a:cubicBezTo>
                  <a:cubicBezTo>
                    <a:pt x="10310" y="1783"/>
                    <a:pt x="10309" y="1782"/>
                    <a:pt x="10338" y="1781"/>
                  </a:cubicBezTo>
                  <a:lnTo>
                    <a:pt x="10338" y="1770"/>
                  </a:lnTo>
                  <a:lnTo>
                    <a:pt x="10338" y="1749"/>
                  </a:lnTo>
                  <a:cubicBezTo>
                    <a:pt x="10338" y="1728"/>
                    <a:pt x="10343" y="1701"/>
                    <a:pt x="10343" y="1675"/>
                  </a:cubicBezTo>
                  <a:cubicBezTo>
                    <a:pt x="10343" y="1666"/>
                    <a:pt x="10343" y="1657"/>
                    <a:pt x="10343" y="1648"/>
                  </a:cubicBezTo>
                  <a:cubicBezTo>
                    <a:pt x="10359" y="1627"/>
                    <a:pt x="10375" y="1606"/>
                    <a:pt x="10397" y="1585"/>
                  </a:cubicBezTo>
                  <a:cubicBezTo>
                    <a:pt x="10455" y="1542"/>
                    <a:pt x="10524" y="1510"/>
                    <a:pt x="10593" y="1489"/>
                  </a:cubicBezTo>
                  <a:cubicBezTo>
                    <a:pt x="10694" y="1462"/>
                    <a:pt x="10795" y="1452"/>
                    <a:pt x="10896" y="1452"/>
                  </a:cubicBezTo>
                  <a:lnTo>
                    <a:pt x="11268" y="1457"/>
                  </a:lnTo>
                  <a:lnTo>
                    <a:pt x="12059" y="1462"/>
                  </a:lnTo>
                  <a:lnTo>
                    <a:pt x="13727" y="1478"/>
                  </a:lnTo>
                  <a:lnTo>
                    <a:pt x="14471" y="1484"/>
                  </a:lnTo>
                  <a:cubicBezTo>
                    <a:pt x="14489" y="1484"/>
                    <a:pt x="14507" y="1484"/>
                    <a:pt x="14525" y="1484"/>
                  </a:cubicBezTo>
                  <a:cubicBezTo>
                    <a:pt x="14831" y="1484"/>
                    <a:pt x="15136" y="1442"/>
                    <a:pt x="15432" y="1361"/>
                  </a:cubicBezTo>
                  <a:cubicBezTo>
                    <a:pt x="15119" y="1271"/>
                    <a:pt x="14800" y="1229"/>
                    <a:pt x="14476" y="1223"/>
                  </a:cubicBezTo>
                  <a:lnTo>
                    <a:pt x="13733" y="1218"/>
                  </a:lnTo>
                  <a:lnTo>
                    <a:pt x="12059" y="1202"/>
                  </a:lnTo>
                  <a:lnTo>
                    <a:pt x="11268" y="1197"/>
                  </a:lnTo>
                  <a:lnTo>
                    <a:pt x="10901" y="1197"/>
                  </a:lnTo>
                  <a:cubicBezTo>
                    <a:pt x="10885" y="1196"/>
                    <a:pt x="10869" y="1196"/>
                    <a:pt x="10853" y="1196"/>
                  </a:cubicBezTo>
                  <a:cubicBezTo>
                    <a:pt x="10742" y="1196"/>
                    <a:pt x="10631" y="1212"/>
                    <a:pt x="10524" y="1245"/>
                  </a:cubicBezTo>
                  <a:cubicBezTo>
                    <a:pt x="10446" y="1263"/>
                    <a:pt x="10376" y="1294"/>
                    <a:pt x="10311" y="1333"/>
                  </a:cubicBezTo>
                  <a:lnTo>
                    <a:pt x="10311" y="1333"/>
                  </a:lnTo>
                  <a:cubicBezTo>
                    <a:pt x="10303" y="1304"/>
                    <a:pt x="10295" y="1274"/>
                    <a:pt x="10285" y="1245"/>
                  </a:cubicBezTo>
                  <a:cubicBezTo>
                    <a:pt x="10221" y="1069"/>
                    <a:pt x="10115" y="910"/>
                    <a:pt x="9966" y="788"/>
                  </a:cubicBezTo>
                  <a:cubicBezTo>
                    <a:pt x="9897" y="729"/>
                    <a:pt x="9812" y="681"/>
                    <a:pt x="9727" y="650"/>
                  </a:cubicBezTo>
                  <a:cubicBezTo>
                    <a:pt x="9642" y="618"/>
                    <a:pt x="9552" y="602"/>
                    <a:pt x="9462" y="602"/>
                  </a:cubicBezTo>
                  <a:cubicBezTo>
                    <a:pt x="9377" y="602"/>
                    <a:pt x="9292" y="612"/>
                    <a:pt x="9207" y="639"/>
                  </a:cubicBezTo>
                  <a:cubicBezTo>
                    <a:pt x="9127" y="660"/>
                    <a:pt x="9053" y="692"/>
                    <a:pt x="8978" y="740"/>
                  </a:cubicBezTo>
                  <a:cubicBezTo>
                    <a:pt x="8909" y="782"/>
                    <a:pt x="8851" y="841"/>
                    <a:pt x="8798" y="905"/>
                  </a:cubicBezTo>
                  <a:cubicBezTo>
                    <a:pt x="8771" y="936"/>
                    <a:pt x="8750" y="974"/>
                    <a:pt x="8734" y="1006"/>
                  </a:cubicBezTo>
                  <a:cubicBezTo>
                    <a:pt x="8723" y="1027"/>
                    <a:pt x="8718" y="1043"/>
                    <a:pt x="8707" y="1064"/>
                  </a:cubicBezTo>
                  <a:cubicBezTo>
                    <a:pt x="8702" y="1080"/>
                    <a:pt x="8691" y="1101"/>
                    <a:pt x="8686" y="1112"/>
                  </a:cubicBezTo>
                  <a:cubicBezTo>
                    <a:pt x="8670" y="1165"/>
                    <a:pt x="8649" y="1218"/>
                    <a:pt x="8622" y="1271"/>
                  </a:cubicBezTo>
                  <a:cubicBezTo>
                    <a:pt x="8612" y="1298"/>
                    <a:pt x="8596" y="1319"/>
                    <a:pt x="8585" y="1345"/>
                  </a:cubicBezTo>
                  <a:lnTo>
                    <a:pt x="8580" y="1351"/>
                  </a:lnTo>
                  <a:lnTo>
                    <a:pt x="8580" y="1282"/>
                  </a:lnTo>
                  <a:cubicBezTo>
                    <a:pt x="8580" y="1229"/>
                    <a:pt x="8575" y="1181"/>
                    <a:pt x="8569" y="1128"/>
                  </a:cubicBezTo>
                  <a:cubicBezTo>
                    <a:pt x="8559" y="1037"/>
                    <a:pt x="8537" y="942"/>
                    <a:pt x="8511" y="851"/>
                  </a:cubicBezTo>
                  <a:cubicBezTo>
                    <a:pt x="8468" y="708"/>
                    <a:pt x="8399" y="570"/>
                    <a:pt x="8309" y="448"/>
                  </a:cubicBezTo>
                  <a:cubicBezTo>
                    <a:pt x="8256" y="373"/>
                    <a:pt x="8192" y="304"/>
                    <a:pt x="8118" y="246"/>
                  </a:cubicBezTo>
                  <a:lnTo>
                    <a:pt x="8059" y="198"/>
                  </a:lnTo>
                  <a:lnTo>
                    <a:pt x="8038" y="187"/>
                  </a:lnTo>
                  <a:lnTo>
                    <a:pt x="8011" y="172"/>
                  </a:lnTo>
                  <a:cubicBezTo>
                    <a:pt x="7990" y="156"/>
                    <a:pt x="7964" y="140"/>
                    <a:pt x="7942" y="129"/>
                  </a:cubicBezTo>
                  <a:cubicBezTo>
                    <a:pt x="7847" y="76"/>
                    <a:pt x="7746" y="44"/>
                    <a:pt x="7640" y="23"/>
                  </a:cubicBezTo>
                  <a:cubicBezTo>
                    <a:pt x="7578" y="10"/>
                    <a:pt x="7514" y="0"/>
                    <a:pt x="7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2478575" y="2666500"/>
              <a:ext cx="33350" cy="35900"/>
            </a:xfrm>
            <a:custGeom>
              <a:avLst/>
              <a:gdLst/>
              <a:ahLst/>
              <a:cxnLst/>
              <a:rect l="l" t="t" r="r" b="b"/>
              <a:pathLst>
                <a:path w="1334" h="1436" extrusionOk="0">
                  <a:moveTo>
                    <a:pt x="557" y="0"/>
                  </a:moveTo>
                  <a:cubicBezTo>
                    <a:pt x="543" y="0"/>
                    <a:pt x="529" y="1"/>
                    <a:pt x="516" y="1"/>
                  </a:cubicBezTo>
                  <a:cubicBezTo>
                    <a:pt x="420" y="12"/>
                    <a:pt x="330" y="33"/>
                    <a:pt x="245" y="70"/>
                  </a:cubicBezTo>
                  <a:cubicBezTo>
                    <a:pt x="96" y="129"/>
                    <a:pt x="1" y="283"/>
                    <a:pt x="27" y="447"/>
                  </a:cubicBezTo>
                  <a:cubicBezTo>
                    <a:pt x="64" y="426"/>
                    <a:pt x="91" y="410"/>
                    <a:pt x="117" y="394"/>
                  </a:cubicBezTo>
                  <a:cubicBezTo>
                    <a:pt x="144" y="384"/>
                    <a:pt x="176" y="378"/>
                    <a:pt x="197" y="368"/>
                  </a:cubicBezTo>
                  <a:cubicBezTo>
                    <a:pt x="224" y="357"/>
                    <a:pt x="245" y="352"/>
                    <a:pt x="271" y="341"/>
                  </a:cubicBezTo>
                  <a:cubicBezTo>
                    <a:pt x="298" y="331"/>
                    <a:pt x="319" y="315"/>
                    <a:pt x="351" y="309"/>
                  </a:cubicBezTo>
                  <a:cubicBezTo>
                    <a:pt x="410" y="283"/>
                    <a:pt x="473" y="267"/>
                    <a:pt x="537" y="262"/>
                  </a:cubicBezTo>
                  <a:cubicBezTo>
                    <a:pt x="549" y="261"/>
                    <a:pt x="561" y="261"/>
                    <a:pt x="573" y="261"/>
                  </a:cubicBezTo>
                  <a:cubicBezTo>
                    <a:pt x="657" y="261"/>
                    <a:pt x="739" y="276"/>
                    <a:pt x="813" y="304"/>
                  </a:cubicBezTo>
                  <a:cubicBezTo>
                    <a:pt x="893" y="336"/>
                    <a:pt x="957" y="389"/>
                    <a:pt x="1004" y="453"/>
                  </a:cubicBezTo>
                  <a:cubicBezTo>
                    <a:pt x="1015" y="463"/>
                    <a:pt x="1020" y="474"/>
                    <a:pt x="1031" y="490"/>
                  </a:cubicBezTo>
                  <a:lnTo>
                    <a:pt x="1042" y="517"/>
                  </a:lnTo>
                  <a:cubicBezTo>
                    <a:pt x="1052" y="532"/>
                    <a:pt x="1052" y="543"/>
                    <a:pt x="1052" y="543"/>
                  </a:cubicBezTo>
                  <a:cubicBezTo>
                    <a:pt x="1052" y="543"/>
                    <a:pt x="1052" y="554"/>
                    <a:pt x="1058" y="570"/>
                  </a:cubicBezTo>
                  <a:cubicBezTo>
                    <a:pt x="1068" y="586"/>
                    <a:pt x="1063" y="586"/>
                    <a:pt x="1068" y="602"/>
                  </a:cubicBezTo>
                  <a:cubicBezTo>
                    <a:pt x="1068" y="612"/>
                    <a:pt x="1074" y="628"/>
                    <a:pt x="1074" y="639"/>
                  </a:cubicBezTo>
                  <a:cubicBezTo>
                    <a:pt x="1074" y="724"/>
                    <a:pt x="1058" y="803"/>
                    <a:pt x="1015" y="872"/>
                  </a:cubicBezTo>
                  <a:cubicBezTo>
                    <a:pt x="967" y="957"/>
                    <a:pt x="904" y="1032"/>
                    <a:pt x="824" y="1085"/>
                  </a:cubicBezTo>
                  <a:cubicBezTo>
                    <a:pt x="771" y="1122"/>
                    <a:pt x="712" y="1149"/>
                    <a:pt x="654" y="1165"/>
                  </a:cubicBezTo>
                  <a:cubicBezTo>
                    <a:pt x="622" y="1175"/>
                    <a:pt x="595" y="1181"/>
                    <a:pt x="569" y="1191"/>
                  </a:cubicBezTo>
                  <a:cubicBezTo>
                    <a:pt x="548" y="1196"/>
                    <a:pt x="521" y="1207"/>
                    <a:pt x="495" y="1218"/>
                  </a:cubicBezTo>
                  <a:cubicBezTo>
                    <a:pt x="473" y="1223"/>
                    <a:pt x="447" y="1228"/>
                    <a:pt x="415" y="1239"/>
                  </a:cubicBezTo>
                  <a:cubicBezTo>
                    <a:pt x="383" y="1250"/>
                    <a:pt x="351" y="1260"/>
                    <a:pt x="314" y="1266"/>
                  </a:cubicBezTo>
                  <a:cubicBezTo>
                    <a:pt x="376" y="1373"/>
                    <a:pt x="492" y="1435"/>
                    <a:pt x="614" y="1435"/>
                  </a:cubicBezTo>
                  <a:cubicBezTo>
                    <a:pt x="648" y="1435"/>
                    <a:pt x="683" y="1430"/>
                    <a:pt x="718" y="1420"/>
                  </a:cubicBezTo>
                  <a:cubicBezTo>
                    <a:pt x="808" y="1393"/>
                    <a:pt x="893" y="1356"/>
                    <a:pt x="973" y="1303"/>
                  </a:cubicBezTo>
                  <a:cubicBezTo>
                    <a:pt x="1084" y="1223"/>
                    <a:pt x="1174" y="1122"/>
                    <a:pt x="1244" y="1000"/>
                  </a:cubicBezTo>
                  <a:cubicBezTo>
                    <a:pt x="1307" y="888"/>
                    <a:pt x="1334" y="761"/>
                    <a:pt x="1329" y="628"/>
                  </a:cubicBezTo>
                  <a:cubicBezTo>
                    <a:pt x="1329" y="607"/>
                    <a:pt x="1323" y="580"/>
                    <a:pt x="1323" y="559"/>
                  </a:cubicBezTo>
                  <a:cubicBezTo>
                    <a:pt x="1318" y="538"/>
                    <a:pt x="1313" y="522"/>
                    <a:pt x="1307" y="506"/>
                  </a:cubicBezTo>
                  <a:cubicBezTo>
                    <a:pt x="1302" y="474"/>
                    <a:pt x="1297" y="458"/>
                    <a:pt x="1297" y="458"/>
                  </a:cubicBezTo>
                  <a:lnTo>
                    <a:pt x="1275" y="416"/>
                  </a:lnTo>
                  <a:lnTo>
                    <a:pt x="1254" y="368"/>
                  </a:lnTo>
                  <a:cubicBezTo>
                    <a:pt x="1244" y="347"/>
                    <a:pt x="1228" y="325"/>
                    <a:pt x="1217" y="304"/>
                  </a:cubicBezTo>
                  <a:cubicBezTo>
                    <a:pt x="1137" y="203"/>
                    <a:pt x="1036" y="118"/>
                    <a:pt x="914" y="70"/>
                  </a:cubicBezTo>
                  <a:cubicBezTo>
                    <a:pt x="799" y="22"/>
                    <a:pt x="68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2433425" y="2641375"/>
              <a:ext cx="390200" cy="56900"/>
            </a:xfrm>
            <a:custGeom>
              <a:avLst/>
              <a:gdLst/>
              <a:ahLst/>
              <a:cxnLst/>
              <a:rect l="l" t="t" r="r" b="b"/>
              <a:pathLst>
                <a:path w="15608" h="2276" extrusionOk="0">
                  <a:moveTo>
                    <a:pt x="10892" y="1822"/>
                  </a:moveTo>
                  <a:cubicBezTo>
                    <a:pt x="10892" y="1822"/>
                    <a:pt x="10892" y="1823"/>
                    <a:pt x="10890" y="1826"/>
                  </a:cubicBezTo>
                  <a:lnTo>
                    <a:pt x="10890" y="1826"/>
                  </a:lnTo>
                  <a:lnTo>
                    <a:pt x="10890" y="1824"/>
                  </a:lnTo>
                  <a:cubicBezTo>
                    <a:pt x="10891" y="1823"/>
                    <a:pt x="10892" y="1822"/>
                    <a:pt x="10892" y="1822"/>
                  </a:cubicBezTo>
                  <a:close/>
                  <a:moveTo>
                    <a:pt x="10778" y="2005"/>
                  </a:moveTo>
                  <a:lnTo>
                    <a:pt x="10778" y="2005"/>
                  </a:lnTo>
                  <a:cubicBezTo>
                    <a:pt x="10778" y="2005"/>
                    <a:pt x="10778" y="2005"/>
                    <a:pt x="10778" y="2005"/>
                  </a:cubicBezTo>
                  <a:lnTo>
                    <a:pt x="10768" y="2005"/>
                  </a:lnTo>
                  <a:lnTo>
                    <a:pt x="10778" y="2005"/>
                  </a:lnTo>
                  <a:close/>
                  <a:moveTo>
                    <a:pt x="2017" y="0"/>
                  </a:moveTo>
                  <a:cubicBezTo>
                    <a:pt x="1982" y="0"/>
                    <a:pt x="1947" y="1"/>
                    <a:pt x="1913" y="2"/>
                  </a:cubicBezTo>
                  <a:cubicBezTo>
                    <a:pt x="1822" y="13"/>
                    <a:pt x="1732" y="13"/>
                    <a:pt x="1642" y="29"/>
                  </a:cubicBezTo>
                  <a:lnTo>
                    <a:pt x="1509" y="55"/>
                  </a:lnTo>
                  <a:lnTo>
                    <a:pt x="1445" y="66"/>
                  </a:lnTo>
                  <a:lnTo>
                    <a:pt x="1376" y="82"/>
                  </a:lnTo>
                  <a:cubicBezTo>
                    <a:pt x="1291" y="109"/>
                    <a:pt x="1206" y="130"/>
                    <a:pt x="1127" y="162"/>
                  </a:cubicBezTo>
                  <a:cubicBezTo>
                    <a:pt x="1047" y="188"/>
                    <a:pt x="967" y="225"/>
                    <a:pt x="888" y="263"/>
                  </a:cubicBezTo>
                  <a:cubicBezTo>
                    <a:pt x="739" y="337"/>
                    <a:pt x="595" y="433"/>
                    <a:pt x="468" y="544"/>
                  </a:cubicBezTo>
                  <a:cubicBezTo>
                    <a:pt x="409" y="597"/>
                    <a:pt x="351" y="656"/>
                    <a:pt x="298" y="719"/>
                  </a:cubicBezTo>
                  <a:cubicBezTo>
                    <a:pt x="271" y="751"/>
                    <a:pt x="250" y="788"/>
                    <a:pt x="224" y="815"/>
                  </a:cubicBezTo>
                  <a:lnTo>
                    <a:pt x="192" y="868"/>
                  </a:lnTo>
                  <a:lnTo>
                    <a:pt x="176" y="889"/>
                  </a:lnTo>
                  <a:lnTo>
                    <a:pt x="176" y="895"/>
                  </a:lnTo>
                  <a:cubicBezTo>
                    <a:pt x="149" y="948"/>
                    <a:pt x="117" y="1006"/>
                    <a:pt x="96" y="1059"/>
                  </a:cubicBezTo>
                  <a:cubicBezTo>
                    <a:pt x="64" y="1144"/>
                    <a:pt x="43" y="1229"/>
                    <a:pt x="32" y="1314"/>
                  </a:cubicBezTo>
                  <a:cubicBezTo>
                    <a:pt x="0" y="1500"/>
                    <a:pt x="27" y="1692"/>
                    <a:pt x="107" y="1862"/>
                  </a:cubicBezTo>
                  <a:cubicBezTo>
                    <a:pt x="181" y="2010"/>
                    <a:pt x="303" y="2132"/>
                    <a:pt x="452" y="2201"/>
                  </a:cubicBezTo>
                  <a:lnTo>
                    <a:pt x="447" y="2196"/>
                  </a:lnTo>
                  <a:cubicBezTo>
                    <a:pt x="362" y="2079"/>
                    <a:pt x="303" y="1941"/>
                    <a:pt x="282" y="1798"/>
                  </a:cubicBezTo>
                  <a:cubicBezTo>
                    <a:pt x="261" y="1649"/>
                    <a:pt x="261" y="1500"/>
                    <a:pt x="282" y="1352"/>
                  </a:cubicBezTo>
                  <a:cubicBezTo>
                    <a:pt x="298" y="1282"/>
                    <a:pt x="314" y="1219"/>
                    <a:pt x="340" y="1155"/>
                  </a:cubicBezTo>
                  <a:cubicBezTo>
                    <a:pt x="356" y="1107"/>
                    <a:pt x="383" y="1065"/>
                    <a:pt x="404" y="1022"/>
                  </a:cubicBezTo>
                  <a:lnTo>
                    <a:pt x="404" y="1017"/>
                  </a:lnTo>
                  <a:lnTo>
                    <a:pt x="420" y="1001"/>
                  </a:lnTo>
                  <a:lnTo>
                    <a:pt x="447" y="958"/>
                  </a:lnTo>
                  <a:cubicBezTo>
                    <a:pt x="463" y="932"/>
                    <a:pt x="484" y="905"/>
                    <a:pt x="505" y="879"/>
                  </a:cubicBezTo>
                  <a:cubicBezTo>
                    <a:pt x="548" y="826"/>
                    <a:pt x="595" y="778"/>
                    <a:pt x="648" y="730"/>
                  </a:cubicBezTo>
                  <a:cubicBezTo>
                    <a:pt x="760" y="634"/>
                    <a:pt x="877" y="555"/>
                    <a:pt x="1010" y="491"/>
                  </a:cubicBezTo>
                  <a:cubicBezTo>
                    <a:pt x="1079" y="454"/>
                    <a:pt x="1148" y="422"/>
                    <a:pt x="1222" y="395"/>
                  </a:cubicBezTo>
                  <a:cubicBezTo>
                    <a:pt x="1291" y="374"/>
                    <a:pt x="1371" y="353"/>
                    <a:pt x="1445" y="332"/>
                  </a:cubicBezTo>
                  <a:lnTo>
                    <a:pt x="1504" y="316"/>
                  </a:lnTo>
                  <a:lnTo>
                    <a:pt x="1562" y="305"/>
                  </a:lnTo>
                  <a:lnTo>
                    <a:pt x="1679" y="284"/>
                  </a:lnTo>
                  <a:cubicBezTo>
                    <a:pt x="1759" y="268"/>
                    <a:pt x="1844" y="268"/>
                    <a:pt x="1923" y="257"/>
                  </a:cubicBezTo>
                  <a:cubicBezTo>
                    <a:pt x="1951" y="256"/>
                    <a:pt x="1979" y="256"/>
                    <a:pt x="2007" y="256"/>
                  </a:cubicBezTo>
                  <a:cubicBezTo>
                    <a:pt x="2673" y="256"/>
                    <a:pt x="3315" y="499"/>
                    <a:pt x="3814" y="937"/>
                  </a:cubicBezTo>
                  <a:cubicBezTo>
                    <a:pt x="3878" y="996"/>
                    <a:pt x="3942" y="1054"/>
                    <a:pt x="4000" y="1123"/>
                  </a:cubicBezTo>
                  <a:lnTo>
                    <a:pt x="4085" y="1219"/>
                  </a:lnTo>
                  <a:cubicBezTo>
                    <a:pt x="4117" y="1251"/>
                    <a:pt x="4139" y="1282"/>
                    <a:pt x="4165" y="1325"/>
                  </a:cubicBezTo>
                  <a:cubicBezTo>
                    <a:pt x="4192" y="1362"/>
                    <a:pt x="4218" y="1389"/>
                    <a:pt x="4239" y="1431"/>
                  </a:cubicBezTo>
                  <a:lnTo>
                    <a:pt x="4308" y="1543"/>
                  </a:lnTo>
                  <a:cubicBezTo>
                    <a:pt x="4351" y="1612"/>
                    <a:pt x="4388" y="1697"/>
                    <a:pt x="4441" y="1782"/>
                  </a:cubicBezTo>
                  <a:cubicBezTo>
                    <a:pt x="4484" y="1872"/>
                    <a:pt x="4548" y="1957"/>
                    <a:pt x="4622" y="2031"/>
                  </a:cubicBezTo>
                  <a:cubicBezTo>
                    <a:pt x="4702" y="2106"/>
                    <a:pt x="4803" y="2164"/>
                    <a:pt x="4909" y="2191"/>
                  </a:cubicBezTo>
                  <a:cubicBezTo>
                    <a:pt x="5004" y="2217"/>
                    <a:pt x="5105" y="2228"/>
                    <a:pt x="5206" y="2228"/>
                  </a:cubicBezTo>
                  <a:lnTo>
                    <a:pt x="9114" y="2228"/>
                  </a:lnTo>
                  <a:cubicBezTo>
                    <a:pt x="9205" y="2261"/>
                    <a:pt x="9296" y="2276"/>
                    <a:pt x="9392" y="2276"/>
                  </a:cubicBezTo>
                  <a:cubicBezTo>
                    <a:pt x="9461" y="2271"/>
                    <a:pt x="9530" y="2265"/>
                    <a:pt x="9599" y="2255"/>
                  </a:cubicBezTo>
                  <a:lnTo>
                    <a:pt x="9739" y="2228"/>
                  </a:lnTo>
                  <a:lnTo>
                    <a:pt x="10285" y="2228"/>
                  </a:lnTo>
                  <a:cubicBezTo>
                    <a:pt x="10309" y="2101"/>
                    <a:pt x="10322" y="2030"/>
                    <a:pt x="10330" y="1992"/>
                  </a:cubicBezTo>
                  <a:lnTo>
                    <a:pt x="10330" y="1992"/>
                  </a:lnTo>
                  <a:cubicBezTo>
                    <a:pt x="10329" y="1999"/>
                    <a:pt x="10328" y="2001"/>
                    <a:pt x="10328" y="2001"/>
                  </a:cubicBezTo>
                  <a:cubicBezTo>
                    <a:pt x="10328" y="2001"/>
                    <a:pt x="10337" y="1955"/>
                    <a:pt x="10337" y="1955"/>
                  </a:cubicBezTo>
                  <a:lnTo>
                    <a:pt x="10337" y="1955"/>
                  </a:lnTo>
                  <a:cubicBezTo>
                    <a:pt x="10337" y="1955"/>
                    <a:pt x="10335" y="1965"/>
                    <a:pt x="10330" y="1992"/>
                  </a:cubicBezTo>
                  <a:lnTo>
                    <a:pt x="10330" y="1992"/>
                  </a:lnTo>
                  <a:cubicBezTo>
                    <a:pt x="10330" y="1989"/>
                    <a:pt x="10331" y="1984"/>
                    <a:pt x="10332" y="1978"/>
                  </a:cubicBezTo>
                  <a:lnTo>
                    <a:pt x="10327" y="1978"/>
                  </a:lnTo>
                  <a:lnTo>
                    <a:pt x="10300" y="1968"/>
                  </a:lnTo>
                  <a:cubicBezTo>
                    <a:pt x="10226" y="1941"/>
                    <a:pt x="10146" y="1931"/>
                    <a:pt x="10067" y="1931"/>
                  </a:cubicBezTo>
                  <a:cubicBezTo>
                    <a:pt x="9971" y="1931"/>
                    <a:pt x="9876" y="1936"/>
                    <a:pt x="9785" y="1957"/>
                  </a:cubicBezTo>
                  <a:lnTo>
                    <a:pt x="9692" y="1973"/>
                  </a:lnTo>
                  <a:lnTo>
                    <a:pt x="9192" y="1973"/>
                  </a:lnTo>
                  <a:cubicBezTo>
                    <a:pt x="9124" y="1946"/>
                    <a:pt x="9065" y="1906"/>
                    <a:pt x="9020" y="1851"/>
                  </a:cubicBezTo>
                  <a:cubicBezTo>
                    <a:pt x="8999" y="1824"/>
                    <a:pt x="8983" y="1798"/>
                    <a:pt x="8978" y="1766"/>
                  </a:cubicBezTo>
                  <a:cubicBezTo>
                    <a:pt x="8978" y="1739"/>
                    <a:pt x="8983" y="1707"/>
                    <a:pt x="8999" y="1681"/>
                  </a:cubicBezTo>
                  <a:cubicBezTo>
                    <a:pt x="9020" y="1649"/>
                    <a:pt x="9052" y="1617"/>
                    <a:pt x="9089" y="1596"/>
                  </a:cubicBezTo>
                  <a:cubicBezTo>
                    <a:pt x="9132" y="1564"/>
                    <a:pt x="9190" y="1527"/>
                    <a:pt x="9243" y="1500"/>
                  </a:cubicBezTo>
                  <a:cubicBezTo>
                    <a:pt x="9360" y="1431"/>
                    <a:pt x="9477" y="1373"/>
                    <a:pt x="9605" y="1314"/>
                  </a:cubicBezTo>
                  <a:cubicBezTo>
                    <a:pt x="9737" y="1256"/>
                    <a:pt x="9870" y="1208"/>
                    <a:pt x="10014" y="1166"/>
                  </a:cubicBezTo>
                  <a:cubicBezTo>
                    <a:pt x="10157" y="1118"/>
                    <a:pt x="10311" y="1081"/>
                    <a:pt x="10460" y="1059"/>
                  </a:cubicBezTo>
                  <a:cubicBezTo>
                    <a:pt x="10526" y="1048"/>
                    <a:pt x="10594" y="1042"/>
                    <a:pt x="10662" y="1042"/>
                  </a:cubicBezTo>
                  <a:cubicBezTo>
                    <a:pt x="10751" y="1042"/>
                    <a:pt x="10840" y="1052"/>
                    <a:pt x="10927" y="1070"/>
                  </a:cubicBezTo>
                  <a:cubicBezTo>
                    <a:pt x="11076" y="1102"/>
                    <a:pt x="11209" y="1182"/>
                    <a:pt x="11304" y="1298"/>
                  </a:cubicBezTo>
                  <a:cubicBezTo>
                    <a:pt x="11405" y="1410"/>
                    <a:pt x="11448" y="1559"/>
                    <a:pt x="11421" y="1707"/>
                  </a:cubicBezTo>
                  <a:cubicBezTo>
                    <a:pt x="11421" y="1712"/>
                    <a:pt x="11420" y="1717"/>
                    <a:pt x="11419" y="1721"/>
                  </a:cubicBezTo>
                  <a:lnTo>
                    <a:pt x="11419" y="1721"/>
                  </a:lnTo>
                  <a:lnTo>
                    <a:pt x="10906" y="1739"/>
                  </a:lnTo>
                  <a:lnTo>
                    <a:pt x="10757" y="1750"/>
                  </a:lnTo>
                  <a:lnTo>
                    <a:pt x="10752" y="1750"/>
                  </a:lnTo>
                  <a:cubicBezTo>
                    <a:pt x="10770" y="1721"/>
                    <a:pt x="10777" y="1709"/>
                    <a:pt x="10777" y="1709"/>
                  </a:cubicBezTo>
                  <a:lnTo>
                    <a:pt x="10777" y="1709"/>
                  </a:lnTo>
                  <a:cubicBezTo>
                    <a:pt x="10774" y="1709"/>
                    <a:pt x="10631" y="1933"/>
                    <a:pt x="10633" y="1933"/>
                  </a:cubicBezTo>
                  <a:cubicBezTo>
                    <a:pt x="10633" y="1933"/>
                    <a:pt x="10634" y="1932"/>
                    <a:pt x="10635" y="1931"/>
                  </a:cubicBezTo>
                  <a:lnTo>
                    <a:pt x="10635" y="1936"/>
                  </a:lnTo>
                  <a:lnTo>
                    <a:pt x="10640" y="1947"/>
                  </a:lnTo>
                  <a:lnTo>
                    <a:pt x="10656" y="1968"/>
                  </a:lnTo>
                  <a:cubicBezTo>
                    <a:pt x="10662" y="1984"/>
                    <a:pt x="10672" y="2000"/>
                    <a:pt x="10683" y="2016"/>
                  </a:cubicBezTo>
                  <a:cubicBezTo>
                    <a:pt x="10704" y="2042"/>
                    <a:pt x="10731" y="2069"/>
                    <a:pt x="10757" y="2090"/>
                  </a:cubicBezTo>
                  <a:cubicBezTo>
                    <a:pt x="10847" y="2165"/>
                    <a:pt x="10962" y="2203"/>
                    <a:pt x="11080" y="2203"/>
                  </a:cubicBezTo>
                  <a:cubicBezTo>
                    <a:pt x="11094" y="2203"/>
                    <a:pt x="11109" y="2203"/>
                    <a:pt x="11124" y="2201"/>
                  </a:cubicBezTo>
                  <a:cubicBezTo>
                    <a:pt x="11246" y="2196"/>
                    <a:pt x="11363" y="2154"/>
                    <a:pt x="11464" y="2079"/>
                  </a:cubicBezTo>
                  <a:lnTo>
                    <a:pt x="11501" y="2053"/>
                  </a:lnTo>
                  <a:lnTo>
                    <a:pt x="11533" y="2021"/>
                  </a:lnTo>
                  <a:cubicBezTo>
                    <a:pt x="11550" y="2004"/>
                    <a:pt x="11562" y="1988"/>
                    <a:pt x="11574" y="1971"/>
                  </a:cubicBezTo>
                  <a:lnTo>
                    <a:pt x="11574" y="1971"/>
                  </a:lnTo>
                  <a:lnTo>
                    <a:pt x="14662" y="1840"/>
                  </a:lnTo>
                  <a:cubicBezTo>
                    <a:pt x="14986" y="1830"/>
                    <a:pt x="15304" y="1771"/>
                    <a:pt x="15607" y="1670"/>
                  </a:cubicBezTo>
                  <a:cubicBezTo>
                    <a:pt x="15352" y="1610"/>
                    <a:pt x="15090" y="1581"/>
                    <a:pt x="14829" y="1581"/>
                  </a:cubicBezTo>
                  <a:cubicBezTo>
                    <a:pt x="14769" y="1581"/>
                    <a:pt x="14710" y="1582"/>
                    <a:pt x="14651" y="1585"/>
                  </a:cubicBezTo>
                  <a:lnTo>
                    <a:pt x="11677" y="1711"/>
                  </a:lnTo>
                  <a:lnTo>
                    <a:pt x="11677" y="1711"/>
                  </a:lnTo>
                  <a:cubicBezTo>
                    <a:pt x="11690" y="1614"/>
                    <a:pt x="11681" y="1518"/>
                    <a:pt x="11655" y="1426"/>
                  </a:cubicBezTo>
                  <a:cubicBezTo>
                    <a:pt x="11623" y="1320"/>
                    <a:pt x="11570" y="1224"/>
                    <a:pt x="11501" y="1139"/>
                  </a:cubicBezTo>
                  <a:cubicBezTo>
                    <a:pt x="11432" y="1054"/>
                    <a:pt x="11352" y="985"/>
                    <a:pt x="11262" y="932"/>
                  </a:cubicBezTo>
                  <a:cubicBezTo>
                    <a:pt x="11172" y="879"/>
                    <a:pt x="11076" y="842"/>
                    <a:pt x="10975" y="820"/>
                  </a:cubicBezTo>
                  <a:cubicBezTo>
                    <a:pt x="10870" y="799"/>
                    <a:pt x="10761" y="788"/>
                    <a:pt x="10651" y="788"/>
                  </a:cubicBezTo>
                  <a:cubicBezTo>
                    <a:pt x="10573" y="788"/>
                    <a:pt x="10495" y="793"/>
                    <a:pt x="10417" y="804"/>
                  </a:cubicBezTo>
                  <a:cubicBezTo>
                    <a:pt x="10253" y="831"/>
                    <a:pt x="10088" y="868"/>
                    <a:pt x="9929" y="916"/>
                  </a:cubicBezTo>
                  <a:cubicBezTo>
                    <a:pt x="9642" y="1006"/>
                    <a:pt x="9366" y="1123"/>
                    <a:pt x="9105" y="1277"/>
                  </a:cubicBezTo>
                  <a:cubicBezTo>
                    <a:pt x="9047" y="1309"/>
                    <a:pt x="8994" y="1341"/>
                    <a:pt x="8930" y="1383"/>
                  </a:cubicBezTo>
                  <a:cubicBezTo>
                    <a:pt x="8866" y="1431"/>
                    <a:pt x="8808" y="1490"/>
                    <a:pt x="8765" y="1553"/>
                  </a:cubicBezTo>
                  <a:cubicBezTo>
                    <a:pt x="8723" y="1633"/>
                    <a:pt x="8702" y="1718"/>
                    <a:pt x="8717" y="1808"/>
                  </a:cubicBezTo>
                  <a:cubicBezTo>
                    <a:pt x="8726" y="1866"/>
                    <a:pt x="8746" y="1923"/>
                    <a:pt x="8780" y="1973"/>
                  </a:cubicBezTo>
                  <a:lnTo>
                    <a:pt x="5467" y="1973"/>
                  </a:lnTo>
                  <a:cubicBezTo>
                    <a:pt x="5403" y="1973"/>
                    <a:pt x="5338" y="1974"/>
                    <a:pt x="5275" y="1974"/>
                  </a:cubicBezTo>
                  <a:cubicBezTo>
                    <a:pt x="5165" y="1974"/>
                    <a:pt x="5060" y="1970"/>
                    <a:pt x="4972" y="1947"/>
                  </a:cubicBezTo>
                  <a:cubicBezTo>
                    <a:pt x="4909" y="1931"/>
                    <a:pt x="4845" y="1893"/>
                    <a:pt x="4797" y="1846"/>
                  </a:cubicBezTo>
                  <a:cubicBezTo>
                    <a:pt x="4744" y="1792"/>
                    <a:pt x="4702" y="1729"/>
                    <a:pt x="4664" y="1660"/>
                  </a:cubicBezTo>
                  <a:cubicBezTo>
                    <a:pt x="4622" y="1585"/>
                    <a:pt x="4585" y="1500"/>
                    <a:pt x="4532" y="1415"/>
                  </a:cubicBezTo>
                  <a:lnTo>
                    <a:pt x="4457" y="1293"/>
                  </a:lnTo>
                  <a:cubicBezTo>
                    <a:pt x="4436" y="1251"/>
                    <a:pt x="4404" y="1213"/>
                    <a:pt x="4378" y="1176"/>
                  </a:cubicBezTo>
                  <a:cubicBezTo>
                    <a:pt x="4346" y="1134"/>
                    <a:pt x="4319" y="1097"/>
                    <a:pt x="4287" y="1059"/>
                  </a:cubicBezTo>
                  <a:lnTo>
                    <a:pt x="4192" y="948"/>
                  </a:lnTo>
                  <a:cubicBezTo>
                    <a:pt x="4128" y="879"/>
                    <a:pt x="4059" y="810"/>
                    <a:pt x="3990" y="746"/>
                  </a:cubicBezTo>
                  <a:cubicBezTo>
                    <a:pt x="3442" y="264"/>
                    <a:pt x="2740" y="0"/>
                    <a:pt x="2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3145900" y="2619875"/>
              <a:ext cx="404000" cy="70500"/>
            </a:xfrm>
            <a:custGeom>
              <a:avLst/>
              <a:gdLst/>
              <a:ahLst/>
              <a:cxnLst/>
              <a:rect l="l" t="t" r="r" b="b"/>
              <a:pathLst>
                <a:path w="16160" h="2820" extrusionOk="0">
                  <a:moveTo>
                    <a:pt x="14220" y="0"/>
                  </a:moveTo>
                  <a:cubicBezTo>
                    <a:pt x="13892" y="0"/>
                    <a:pt x="13564" y="55"/>
                    <a:pt x="13254" y="161"/>
                  </a:cubicBezTo>
                  <a:cubicBezTo>
                    <a:pt x="13079" y="220"/>
                    <a:pt x="12909" y="289"/>
                    <a:pt x="12750" y="379"/>
                  </a:cubicBezTo>
                  <a:cubicBezTo>
                    <a:pt x="12590" y="459"/>
                    <a:pt x="12447" y="560"/>
                    <a:pt x="12309" y="671"/>
                  </a:cubicBezTo>
                  <a:cubicBezTo>
                    <a:pt x="12176" y="777"/>
                    <a:pt x="12059" y="894"/>
                    <a:pt x="11953" y="1027"/>
                  </a:cubicBezTo>
                  <a:cubicBezTo>
                    <a:pt x="11852" y="1149"/>
                    <a:pt x="11772" y="1282"/>
                    <a:pt x="11708" y="1431"/>
                  </a:cubicBezTo>
                  <a:cubicBezTo>
                    <a:pt x="11645" y="1569"/>
                    <a:pt x="11613" y="1712"/>
                    <a:pt x="11602" y="1861"/>
                  </a:cubicBezTo>
                  <a:cubicBezTo>
                    <a:pt x="11597" y="1930"/>
                    <a:pt x="11597" y="2004"/>
                    <a:pt x="11607" y="2073"/>
                  </a:cubicBezTo>
                  <a:lnTo>
                    <a:pt x="11607" y="2079"/>
                  </a:lnTo>
                  <a:lnTo>
                    <a:pt x="11161" y="2068"/>
                  </a:lnTo>
                  <a:lnTo>
                    <a:pt x="10657" y="2058"/>
                  </a:lnTo>
                  <a:lnTo>
                    <a:pt x="6306" y="1957"/>
                  </a:lnTo>
                  <a:lnTo>
                    <a:pt x="6290" y="1957"/>
                  </a:lnTo>
                  <a:cubicBezTo>
                    <a:pt x="6216" y="1957"/>
                    <a:pt x="6147" y="1978"/>
                    <a:pt x="6078" y="2015"/>
                  </a:cubicBezTo>
                  <a:cubicBezTo>
                    <a:pt x="6062" y="2020"/>
                    <a:pt x="6051" y="2031"/>
                    <a:pt x="6035" y="2042"/>
                  </a:cubicBezTo>
                  <a:lnTo>
                    <a:pt x="6009" y="2063"/>
                  </a:lnTo>
                  <a:cubicBezTo>
                    <a:pt x="6003" y="2068"/>
                    <a:pt x="5993" y="2073"/>
                    <a:pt x="5987" y="2079"/>
                  </a:cubicBezTo>
                  <a:cubicBezTo>
                    <a:pt x="5929" y="2036"/>
                    <a:pt x="5870" y="1999"/>
                    <a:pt x="5807" y="1967"/>
                  </a:cubicBezTo>
                  <a:cubicBezTo>
                    <a:pt x="5647" y="1872"/>
                    <a:pt x="5483" y="1792"/>
                    <a:pt x="5307" y="1723"/>
                  </a:cubicBezTo>
                  <a:cubicBezTo>
                    <a:pt x="4881" y="1562"/>
                    <a:pt x="4431" y="1478"/>
                    <a:pt x="3975" y="1478"/>
                  </a:cubicBezTo>
                  <a:cubicBezTo>
                    <a:pt x="3948" y="1478"/>
                    <a:pt x="3921" y="1478"/>
                    <a:pt x="3894" y="1478"/>
                  </a:cubicBezTo>
                  <a:cubicBezTo>
                    <a:pt x="3618" y="1484"/>
                    <a:pt x="3347" y="1521"/>
                    <a:pt x="3082" y="1590"/>
                  </a:cubicBezTo>
                  <a:cubicBezTo>
                    <a:pt x="3013" y="1606"/>
                    <a:pt x="2943" y="1622"/>
                    <a:pt x="2874" y="1643"/>
                  </a:cubicBezTo>
                  <a:lnTo>
                    <a:pt x="2773" y="1680"/>
                  </a:lnTo>
                  <a:lnTo>
                    <a:pt x="2726" y="1696"/>
                  </a:lnTo>
                  <a:lnTo>
                    <a:pt x="2710" y="1702"/>
                  </a:lnTo>
                  <a:lnTo>
                    <a:pt x="2688" y="1712"/>
                  </a:lnTo>
                  <a:lnTo>
                    <a:pt x="2646" y="1728"/>
                  </a:lnTo>
                  <a:lnTo>
                    <a:pt x="2471" y="1808"/>
                  </a:lnTo>
                  <a:lnTo>
                    <a:pt x="2386" y="1845"/>
                  </a:lnTo>
                  <a:lnTo>
                    <a:pt x="2343" y="1866"/>
                  </a:lnTo>
                  <a:cubicBezTo>
                    <a:pt x="2333" y="1866"/>
                    <a:pt x="2327" y="1872"/>
                    <a:pt x="2317" y="1877"/>
                  </a:cubicBezTo>
                  <a:lnTo>
                    <a:pt x="2338" y="1893"/>
                  </a:lnTo>
                  <a:lnTo>
                    <a:pt x="2481" y="2031"/>
                  </a:lnTo>
                  <a:cubicBezTo>
                    <a:pt x="2503" y="2058"/>
                    <a:pt x="2529" y="2079"/>
                    <a:pt x="2556" y="2100"/>
                  </a:cubicBezTo>
                  <a:lnTo>
                    <a:pt x="2593" y="2132"/>
                  </a:lnTo>
                  <a:lnTo>
                    <a:pt x="2614" y="2148"/>
                  </a:lnTo>
                  <a:lnTo>
                    <a:pt x="2625" y="2153"/>
                  </a:lnTo>
                  <a:lnTo>
                    <a:pt x="2630" y="2158"/>
                  </a:lnTo>
                  <a:cubicBezTo>
                    <a:pt x="2716" y="2227"/>
                    <a:pt x="2807" y="2286"/>
                    <a:pt x="2902" y="2337"/>
                  </a:cubicBezTo>
                  <a:lnTo>
                    <a:pt x="2902" y="2337"/>
                  </a:lnTo>
                  <a:lnTo>
                    <a:pt x="2885" y="2339"/>
                  </a:lnTo>
                  <a:lnTo>
                    <a:pt x="2179" y="2408"/>
                  </a:lnTo>
                  <a:lnTo>
                    <a:pt x="1254" y="2504"/>
                  </a:lnTo>
                  <a:lnTo>
                    <a:pt x="930" y="2536"/>
                  </a:lnTo>
                  <a:cubicBezTo>
                    <a:pt x="611" y="2573"/>
                    <a:pt x="298" y="2647"/>
                    <a:pt x="1" y="2769"/>
                  </a:cubicBezTo>
                  <a:cubicBezTo>
                    <a:pt x="196" y="2803"/>
                    <a:pt x="396" y="2819"/>
                    <a:pt x="598" y="2819"/>
                  </a:cubicBezTo>
                  <a:cubicBezTo>
                    <a:pt x="719" y="2819"/>
                    <a:pt x="841" y="2813"/>
                    <a:pt x="962" y="2801"/>
                  </a:cubicBezTo>
                  <a:lnTo>
                    <a:pt x="1286" y="2769"/>
                  </a:lnTo>
                  <a:lnTo>
                    <a:pt x="2210" y="2679"/>
                  </a:lnTo>
                  <a:lnTo>
                    <a:pt x="2917" y="2605"/>
                  </a:lnTo>
                  <a:lnTo>
                    <a:pt x="3283" y="2573"/>
                  </a:lnTo>
                  <a:lnTo>
                    <a:pt x="3469" y="2552"/>
                  </a:lnTo>
                  <a:lnTo>
                    <a:pt x="3517" y="2546"/>
                  </a:lnTo>
                  <a:lnTo>
                    <a:pt x="3560" y="2546"/>
                  </a:lnTo>
                  <a:cubicBezTo>
                    <a:pt x="3560" y="2529"/>
                    <a:pt x="3560" y="2522"/>
                    <a:pt x="3560" y="2522"/>
                  </a:cubicBezTo>
                  <a:cubicBezTo>
                    <a:pt x="3560" y="2522"/>
                    <a:pt x="3560" y="2570"/>
                    <a:pt x="3561" y="2570"/>
                  </a:cubicBezTo>
                  <a:cubicBezTo>
                    <a:pt x="3561" y="2570"/>
                    <a:pt x="3563" y="2515"/>
                    <a:pt x="3565" y="2286"/>
                  </a:cubicBezTo>
                  <a:cubicBezTo>
                    <a:pt x="3554" y="2284"/>
                    <a:pt x="3542" y="2282"/>
                    <a:pt x="3530" y="2281"/>
                  </a:cubicBezTo>
                  <a:lnTo>
                    <a:pt x="3530" y="2281"/>
                  </a:lnTo>
                  <a:cubicBezTo>
                    <a:pt x="3530" y="2261"/>
                    <a:pt x="3530" y="2254"/>
                    <a:pt x="3530" y="2254"/>
                  </a:cubicBezTo>
                  <a:lnTo>
                    <a:pt x="3530" y="2254"/>
                  </a:lnTo>
                  <a:cubicBezTo>
                    <a:pt x="3530" y="2254"/>
                    <a:pt x="3529" y="2268"/>
                    <a:pt x="3529" y="2281"/>
                  </a:cubicBezTo>
                  <a:lnTo>
                    <a:pt x="3529" y="2281"/>
                  </a:lnTo>
                  <a:cubicBezTo>
                    <a:pt x="3529" y="2281"/>
                    <a:pt x="3528" y="2281"/>
                    <a:pt x="3528" y="2281"/>
                  </a:cubicBezTo>
                  <a:lnTo>
                    <a:pt x="3528" y="2281"/>
                  </a:lnTo>
                  <a:cubicBezTo>
                    <a:pt x="3528" y="2281"/>
                    <a:pt x="3528" y="2281"/>
                    <a:pt x="3528" y="2281"/>
                  </a:cubicBezTo>
                  <a:lnTo>
                    <a:pt x="3528" y="2281"/>
                  </a:lnTo>
                  <a:cubicBezTo>
                    <a:pt x="3511" y="2279"/>
                    <a:pt x="3495" y="2276"/>
                    <a:pt x="3480" y="2270"/>
                  </a:cubicBezTo>
                  <a:cubicBezTo>
                    <a:pt x="3230" y="2222"/>
                    <a:pt x="2997" y="2116"/>
                    <a:pt x="2795" y="1962"/>
                  </a:cubicBezTo>
                  <a:lnTo>
                    <a:pt x="2789" y="1962"/>
                  </a:lnTo>
                  <a:lnTo>
                    <a:pt x="2805" y="1957"/>
                  </a:lnTo>
                  <a:lnTo>
                    <a:pt x="2959" y="1903"/>
                  </a:lnTo>
                  <a:cubicBezTo>
                    <a:pt x="3023" y="1882"/>
                    <a:pt x="3087" y="1866"/>
                    <a:pt x="3151" y="1850"/>
                  </a:cubicBezTo>
                  <a:cubicBezTo>
                    <a:pt x="3395" y="1787"/>
                    <a:pt x="3650" y="1749"/>
                    <a:pt x="3905" y="1744"/>
                  </a:cubicBezTo>
                  <a:cubicBezTo>
                    <a:pt x="4144" y="1744"/>
                    <a:pt x="4378" y="1760"/>
                    <a:pt x="4611" y="1803"/>
                  </a:cubicBezTo>
                  <a:cubicBezTo>
                    <a:pt x="4819" y="1845"/>
                    <a:pt x="5020" y="1903"/>
                    <a:pt x="5217" y="1978"/>
                  </a:cubicBezTo>
                  <a:cubicBezTo>
                    <a:pt x="5376" y="2036"/>
                    <a:pt x="5530" y="2111"/>
                    <a:pt x="5679" y="2201"/>
                  </a:cubicBezTo>
                  <a:lnTo>
                    <a:pt x="5775" y="2254"/>
                  </a:lnTo>
                  <a:lnTo>
                    <a:pt x="5796" y="2270"/>
                  </a:lnTo>
                  <a:lnTo>
                    <a:pt x="5807" y="2275"/>
                  </a:lnTo>
                  <a:lnTo>
                    <a:pt x="5823" y="2286"/>
                  </a:lnTo>
                  <a:lnTo>
                    <a:pt x="5886" y="2334"/>
                  </a:lnTo>
                  <a:lnTo>
                    <a:pt x="5955" y="2376"/>
                  </a:lnTo>
                  <a:lnTo>
                    <a:pt x="5982" y="2397"/>
                  </a:lnTo>
                  <a:lnTo>
                    <a:pt x="5993" y="2403"/>
                  </a:lnTo>
                  <a:cubicBezTo>
                    <a:pt x="5993" y="2403"/>
                    <a:pt x="5995" y="2405"/>
                    <a:pt x="5997" y="2405"/>
                  </a:cubicBezTo>
                  <a:cubicBezTo>
                    <a:pt x="5997" y="2405"/>
                    <a:pt x="5998" y="2405"/>
                    <a:pt x="5998" y="2403"/>
                  </a:cubicBezTo>
                  <a:lnTo>
                    <a:pt x="6009" y="2392"/>
                  </a:lnTo>
                  <a:lnTo>
                    <a:pt x="6078" y="2318"/>
                  </a:lnTo>
                  <a:lnTo>
                    <a:pt x="6083" y="2312"/>
                  </a:lnTo>
                  <a:lnTo>
                    <a:pt x="6109" y="2286"/>
                  </a:lnTo>
                  <a:lnTo>
                    <a:pt x="6125" y="2270"/>
                  </a:lnTo>
                  <a:lnTo>
                    <a:pt x="6136" y="2265"/>
                  </a:lnTo>
                  <a:cubicBezTo>
                    <a:pt x="6136" y="2265"/>
                    <a:pt x="6136" y="2260"/>
                    <a:pt x="6139" y="2260"/>
                  </a:cubicBezTo>
                  <a:cubicBezTo>
                    <a:pt x="6141" y="2260"/>
                    <a:pt x="6143" y="2261"/>
                    <a:pt x="6147" y="2265"/>
                  </a:cubicBezTo>
                  <a:lnTo>
                    <a:pt x="6173" y="2270"/>
                  </a:lnTo>
                  <a:lnTo>
                    <a:pt x="6179" y="2270"/>
                  </a:lnTo>
                  <a:lnTo>
                    <a:pt x="6189" y="2265"/>
                  </a:lnTo>
                  <a:cubicBezTo>
                    <a:pt x="6194" y="2265"/>
                    <a:pt x="6200" y="2259"/>
                    <a:pt x="6205" y="2254"/>
                  </a:cubicBezTo>
                  <a:cubicBezTo>
                    <a:pt x="6237" y="2238"/>
                    <a:pt x="6274" y="2227"/>
                    <a:pt x="6306" y="2227"/>
                  </a:cubicBezTo>
                  <a:lnTo>
                    <a:pt x="10641" y="2328"/>
                  </a:lnTo>
                  <a:lnTo>
                    <a:pt x="11145" y="2339"/>
                  </a:lnTo>
                  <a:lnTo>
                    <a:pt x="11873" y="2355"/>
                  </a:lnTo>
                  <a:lnTo>
                    <a:pt x="11905" y="2355"/>
                  </a:lnTo>
                  <a:cubicBezTo>
                    <a:pt x="11905" y="2355"/>
                    <a:pt x="11910" y="2355"/>
                    <a:pt x="11910" y="2350"/>
                  </a:cubicBezTo>
                  <a:lnTo>
                    <a:pt x="11900" y="2307"/>
                  </a:lnTo>
                  <a:lnTo>
                    <a:pt x="11884" y="2222"/>
                  </a:lnTo>
                  <a:cubicBezTo>
                    <a:pt x="11878" y="2196"/>
                    <a:pt x="11873" y="2164"/>
                    <a:pt x="11868" y="2137"/>
                  </a:cubicBezTo>
                  <a:lnTo>
                    <a:pt x="11862" y="2095"/>
                  </a:lnTo>
                  <a:lnTo>
                    <a:pt x="11857" y="2063"/>
                  </a:lnTo>
                  <a:lnTo>
                    <a:pt x="11857" y="2052"/>
                  </a:lnTo>
                  <a:cubicBezTo>
                    <a:pt x="11852" y="1999"/>
                    <a:pt x="11852" y="1946"/>
                    <a:pt x="11857" y="1893"/>
                  </a:cubicBezTo>
                  <a:cubicBezTo>
                    <a:pt x="11862" y="1771"/>
                    <a:pt x="11889" y="1654"/>
                    <a:pt x="11942" y="1542"/>
                  </a:cubicBezTo>
                  <a:cubicBezTo>
                    <a:pt x="11995" y="1420"/>
                    <a:pt x="12064" y="1303"/>
                    <a:pt x="12149" y="1197"/>
                  </a:cubicBezTo>
                  <a:cubicBezTo>
                    <a:pt x="12245" y="1080"/>
                    <a:pt x="12351" y="974"/>
                    <a:pt x="12468" y="884"/>
                  </a:cubicBezTo>
                  <a:cubicBezTo>
                    <a:pt x="12590" y="783"/>
                    <a:pt x="12723" y="692"/>
                    <a:pt x="12866" y="618"/>
                  </a:cubicBezTo>
                  <a:cubicBezTo>
                    <a:pt x="13015" y="538"/>
                    <a:pt x="13174" y="469"/>
                    <a:pt x="13334" y="416"/>
                  </a:cubicBezTo>
                  <a:cubicBezTo>
                    <a:pt x="13622" y="317"/>
                    <a:pt x="13921" y="268"/>
                    <a:pt x="14221" y="268"/>
                  </a:cubicBezTo>
                  <a:cubicBezTo>
                    <a:pt x="14276" y="268"/>
                    <a:pt x="14331" y="269"/>
                    <a:pt x="14386" y="273"/>
                  </a:cubicBezTo>
                  <a:cubicBezTo>
                    <a:pt x="14757" y="299"/>
                    <a:pt x="15103" y="443"/>
                    <a:pt x="15384" y="687"/>
                  </a:cubicBezTo>
                  <a:cubicBezTo>
                    <a:pt x="15522" y="809"/>
                    <a:pt x="15639" y="953"/>
                    <a:pt x="15730" y="1117"/>
                  </a:cubicBezTo>
                  <a:cubicBezTo>
                    <a:pt x="15815" y="1282"/>
                    <a:pt x="15862" y="1457"/>
                    <a:pt x="15873" y="1643"/>
                  </a:cubicBezTo>
                  <a:cubicBezTo>
                    <a:pt x="15889" y="1818"/>
                    <a:pt x="15846" y="1994"/>
                    <a:pt x="15756" y="2142"/>
                  </a:cubicBezTo>
                  <a:cubicBezTo>
                    <a:pt x="15714" y="2212"/>
                    <a:pt x="15655" y="2265"/>
                    <a:pt x="15586" y="2307"/>
                  </a:cubicBezTo>
                  <a:cubicBezTo>
                    <a:pt x="15512" y="2344"/>
                    <a:pt x="15427" y="2371"/>
                    <a:pt x="15342" y="2382"/>
                  </a:cubicBezTo>
                  <a:cubicBezTo>
                    <a:pt x="15257" y="2397"/>
                    <a:pt x="15156" y="2403"/>
                    <a:pt x="15060" y="2408"/>
                  </a:cubicBezTo>
                  <a:cubicBezTo>
                    <a:pt x="14965" y="2413"/>
                    <a:pt x="14869" y="2419"/>
                    <a:pt x="14773" y="2419"/>
                  </a:cubicBezTo>
                  <a:cubicBezTo>
                    <a:pt x="14593" y="2419"/>
                    <a:pt x="14417" y="2392"/>
                    <a:pt x="14242" y="2339"/>
                  </a:cubicBezTo>
                  <a:cubicBezTo>
                    <a:pt x="14163" y="2312"/>
                    <a:pt x="14088" y="2275"/>
                    <a:pt x="14019" y="2233"/>
                  </a:cubicBezTo>
                  <a:cubicBezTo>
                    <a:pt x="13950" y="2190"/>
                    <a:pt x="13892" y="2137"/>
                    <a:pt x="13844" y="2073"/>
                  </a:cubicBezTo>
                  <a:cubicBezTo>
                    <a:pt x="13791" y="2015"/>
                    <a:pt x="13753" y="1946"/>
                    <a:pt x="13722" y="1877"/>
                  </a:cubicBezTo>
                  <a:cubicBezTo>
                    <a:pt x="13711" y="1840"/>
                    <a:pt x="13700" y="1803"/>
                    <a:pt x="13690" y="1765"/>
                  </a:cubicBezTo>
                  <a:cubicBezTo>
                    <a:pt x="13690" y="1749"/>
                    <a:pt x="13684" y="1728"/>
                    <a:pt x="13679" y="1712"/>
                  </a:cubicBezTo>
                  <a:lnTo>
                    <a:pt x="13679" y="1675"/>
                  </a:lnTo>
                  <a:cubicBezTo>
                    <a:pt x="13668" y="1585"/>
                    <a:pt x="13690" y="1494"/>
                    <a:pt x="13738" y="1415"/>
                  </a:cubicBezTo>
                  <a:cubicBezTo>
                    <a:pt x="13743" y="1404"/>
                    <a:pt x="13748" y="1399"/>
                    <a:pt x="13753" y="1388"/>
                  </a:cubicBezTo>
                  <a:lnTo>
                    <a:pt x="13769" y="1372"/>
                  </a:lnTo>
                  <a:cubicBezTo>
                    <a:pt x="13775" y="1362"/>
                    <a:pt x="13785" y="1351"/>
                    <a:pt x="13796" y="1346"/>
                  </a:cubicBezTo>
                  <a:cubicBezTo>
                    <a:pt x="13807" y="1335"/>
                    <a:pt x="13817" y="1330"/>
                    <a:pt x="13828" y="1319"/>
                  </a:cubicBezTo>
                  <a:lnTo>
                    <a:pt x="13854" y="1309"/>
                  </a:lnTo>
                  <a:cubicBezTo>
                    <a:pt x="13918" y="1277"/>
                    <a:pt x="13987" y="1266"/>
                    <a:pt x="14056" y="1266"/>
                  </a:cubicBezTo>
                  <a:cubicBezTo>
                    <a:pt x="14067" y="1265"/>
                    <a:pt x="14078" y="1265"/>
                    <a:pt x="14089" y="1265"/>
                  </a:cubicBezTo>
                  <a:cubicBezTo>
                    <a:pt x="14142" y="1265"/>
                    <a:pt x="14194" y="1275"/>
                    <a:pt x="14242" y="1293"/>
                  </a:cubicBezTo>
                  <a:cubicBezTo>
                    <a:pt x="14274" y="1298"/>
                    <a:pt x="14301" y="1309"/>
                    <a:pt x="14327" y="1324"/>
                  </a:cubicBezTo>
                  <a:cubicBezTo>
                    <a:pt x="14354" y="1335"/>
                    <a:pt x="14380" y="1356"/>
                    <a:pt x="14407" y="1378"/>
                  </a:cubicBezTo>
                  <a:cubicBezTo>
                    <a:pt x="14460" y="1425"/>
                    <a:pt x="14492" y="1494"/>
                    <a:pt x="14502" y="1569"/>
                  </a:cubicBezTo>
                  <a:cubicBezTo>
                    <a:pt x="14534" y="1489"/>
                    <a:pt x="14534" y="1399"/>
                    <a:pt x="14502" y="1314"/>
                  </a:cubicBezTo>
                  <a:cubicBezTo>
                    <a:pt x="14481" y="1277"/>
                    <a:pt x="14460" y="1239"/>
                    <a:pt x="14428" y="1202"/>
                  </a:cubicBezTo>
                  <a:cubicBezTo>
                    <a:pt x="14402" y="1170"/>
                    <a:pt x="14370" y="1144"/>
                    <a:pt x="14333" y="1123"/>
                  </a:cubicBezTo>
                  <a:cubicBezTo>
                    <a:pt x="14258" y="1064"/>
                    <a:pt x="14168" y="1027"/>
                    <a:pt x="14078" y="1011"/>
                  </a:cubicBezTo>
                  <a:cubicBezTo>
                    <a:pt x="14050" y="1007"/>
                    <a:pt x="14021" y="1005"/>
                    <a:pt x="13993" y="1005"/>
                  </a:cubicBezTo>
                  <a:cubicBezTo>
                    <a:pt x="13909" y="1005"/>
                    <a:pt x="13824" y="1023"/>
                    <a:pt x="13748" y="1059"/>
                  </a:cubicBezTo>
                  <a:lnTo>
                    <a:pt x="13695" y="1085"/>
                  </a:lnTo>
                  <a:cubicBezTo>
                    <a:pt x="13679" y="1096"/>
                    <a:pt x="13658" y="1112"/>
                    <a:pt x="13637" y="1128"/>
                  </a:cubicBezTo>
                  <a:cubicBezTo>
                    <a:pt x="13615" y="1149"/>
                    <a:pt x="13594" y="1165"/>
                    <a:pt x="13578" y="1192"/>
                  </a:cubicBezTo>
                  <a:lnTo>
                    <a:pt x="13546" y="1224"/>
                  </a:lnTo>
                  <a:lnTo>
                    <a:pt x="13520" y="1266"/>
                  </a:lnTo>
                  <a:cubicBezTo>
                    <a:pt x="13445" y="1388"/>
                    <a:pt x="13414" y="1532"/>
                    <a:pt x="13419" y="1675"/>
                  </a:cubicBezTo>
                  <a:lnTo>
                    <a:pt x="13424" y="1728"/>
                  </a:lnTo>
                  <a:cubicBezTo>
                    <a:pt x="13429" y="1755"/>
                    <a:pt x="13435" y="1781"/>
                    <a:pt x="13440" y="1808"/>
                  </a:cubicBezTo>
                  <a:cubicBezTo>
                    <a:pt x="13451" y="1861"/>
                    <a:pt x="13467" y="1909"/>
                    <a:pt x="13483" y="1957"/>
                  </a:cubicBezTo>
                  <a:cubicBezTo>
                    <a:pt x="13525" y="2052"/>
                    <a:pt x="13578" y="2142"/>
                    <a:pt x="13642" y="2227"/>
                  </a:cubicBezTo>
                  <a:cubicBezTo>
                    <a:pt x="13711" y="2312"/>
                    <a:pt x="13791" y="2382"/>
                    <a:pt x="13881" y="2440"/>
                  </a:cubicBezTo>
                  <a:cubicBezTo>
                    <a:pt x="13971" y="2498"/>
                    <a:pt x="14067" y="2541"/>
                    <a:pt x="14168" y="2573"/>
                  </a:cubicBezTo>
                  <a:cubicBezTo>
                    <a:pt x="14350" y="2632"/>
                    <a:pt x="14542" y="2664"/>
                    <a:pt x="14734" y="2664"/>
                  </a:cubicBezTo>
                  <a:cubicBezTo>
                    <a:pt x="14749" y="2664"/>
                    <a:pt x="14764" y="2663"/>
                    <a:pt x="14779" y="2663"/>
                  </a:cubicBezTo>
                  <a:cubicBezTo>
                    <a:pt x="14880" y="2663"/>
                    <a:pt x="14981" y="2663"/>
                    <a:pt x="15082" y="2658"/>
                  </a:cubicBezTo>
                  <a:cubicBezTo>
                    <a:pt x="15182" y="2647"/>
                    <a:pt x="15278" y="2642"/>
                    <a:pt x="15390" y="2626"/>
                  </a:cubicBezTo>
                  <a:cubicBezTo>
                    <a:pt x="15501" y="2610"/>
                    <a:pt x="15613" y="2578"/>
                    <a:pt x="15714" y="2525"/>
                  </a:cubicBezTo>
                  <a:cubicBezTo>
                    <a:pt x="15825" y="2461"/>
                    <a:pt x="15915" y="2376"/>
                    <a:pt x="15979" y="2275"/>
                  </a:cubicBezTo>
                  <a:cubicBezTo>
                    <a:pt x="16101" y="2079"/>
                    <a:pt x="16160" y="1850"/>
                    <a:pt x="16144" y="1617"/>
                  </a:cubicBezTo>
                  <a:cubicBezTo>
                    <a:pt x="16133" y="1399"/>
                    <a:pt x="16070" y="1181"/>
                    <a:pt x="15969" y="984"/>
                  </a:cubicBezTo>
                  <a:cubicBezTo>
                    <a:pt x="15862" y="793"/>
                    <a:pt x="15724" y="623"/>
                    <a:pt x="15565" y="480"/>
                  </a:cubicBezTo>
                  <a:cubicBezTo>
                    <a:pt x="15400" y="336"/>
                    <a:pt x="15220" y="225"/>
                    <a:pt x="15023" y="145"/>
                  </a:cubicBezTo>
                  <a:cubicBezTo>
                    <a:pt x="14827" y="71"/>
                    <a:pt x="14625" y="23"/>
                    <a:pt x="14417" y="7"/>
                  </a:cubicBezTo>
                  <a:cubicBezTo>
                    <a:pt x="14352" y="3"/>
                    <a:pt x="14286" y="0"/>
                    <a:pt x="14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3538075" y="2646050"/>
              <a:ext cx="233225" cy="44675"/>
            </a:xfrm>
            <a:custGeom>
              <a:avLst/>
              <a:gdLst/>
              <a:ahLst/>
              <a:cxnLst/>
              <a:rect l="l" t="t" r="r" b="b"/>
              <a:pathLst>
                <a:path w="9329" h="1787" extrusionOk="0">
                  <a:moveTo>
                    <a:pt x="4313" y="1"/>
                  </a:moveTo>
                  <a:cubicBezTo>
                    <a:pt x="4175" y="1"/>
                    <a:pt x="4033" y="33"/>
                    <a:pt x="3910" y="97"/>
                  </a:cubicBezTo>
                  <a:cubicBezTo>
                    <a:pt x="3835" y="129"/>
                    <a:pt x="3772" y="177"/>
                    <a:pt x="3708" y="230"/>
                  </a:cubicBezTo>
                  <a:cubicBezTo>
                    <a:pt x="3644" y="283"/>
                    <a:pt x="3591" y="346"/>
                    <a:pt x="3549" y="421"/>
                  </a:cubicBezTo>
                  <a:cubicBezTo>
                    <a:pt x="3506" y="490"/>
                    <a:pt x="3474" y="570"/>
                    <a:pt x="3453" y="644"/>
                  </a:cubicBezTo>
                  <a:cubicBezTo>
                    <a:pt x="3448" y="671"/>
                    <a:pt x="3437" y="692"/>
                    <a:pt x="3421" y="713"/>
                  </a:cubicBezTo>
                  <a:cubicBezTo>
                    <a:pt x="3410" y="729"/>
                    <a:pt x="3400" y="740"/>
                    <a:pt x="3384" y="750"/>
                  </a:cubicBezTo>
                  <a:cubicBezTo>
                    <a:pt x="3336" y="771"/>
                    <a:pt x="3278" y="782"/>
                    <a:pt x="3224" y="782"/>
                  </a:cubicBezTo>
                  <a:cubicBezTo>
                    <a:pt x="3161" y="782"/>
                    <a:pt x="3086" y="777"/>
                    <a:pt x="3012" y="777"/>
                  </a:cubicBezTo>
                  <a:cubicBezTo>
                    <a:pt x="2858" y="766"/>
                    <a:pt x="2704" y="766"/>
                    <a:pt x="2555" y="761"/>
                  </a:cubicBezTo>
                  <a:cubicBezTo>
                    <a:pt x="2258" y="761"/>
                    <a:pt x="1966" y="771"/>
                    <a:pt x="1695" y="787"/>
                  </a:cubicBezTo>
                  <a:lnTo>
                    <a:pt x="1503" y="803"/>
                  </a:lnTo>
                  <a:lnTo>
                    <a:pt x="1323" y="819"/>
                  </a:lnTo>
                  <a:lnTo>
                    <a:pt x="1158" y="835"/>
                  </a:lnTo>
                  <a:lnTo>
                    <a:pt x="924" y="862"/>
                  </a:lnTo>
                  <a:cubicBezTo>
                    <a:pt x="600" y="904"/>
                    <a:pt x="287" y="1000"/>
                    <a:pt x="0" y="1154"/>
                  </a:cubicBezTo>
                  <a:cubicBezTo>
                    <a:pt x="93" y="1159"/>
                    <a:pt x="186" y="1161"/>
                    <a:pt x="279" y="1161"/>
                  </a:cubicBezTo>
                  <a:cubicBezTo>
                    <a:pt x="505" y="1161"/>
                    <a:pt x="730" y="1147"/>
                    <a:pt x="956" y="1117"/>
                  </a:cubicBezTo>
                  <a:lnTo>
                    <a:pt x="1190" y="1090"/>
                  </a:lnTo>
                  <a:lnTo>
                    <a:pt x="1349" y="1074"/>
                  </a:lnTo>
                  <a:lnTo>
                    <a:pt x="1525" y="1058"/>
                  </a:lnTo>
                  <a:lnTo>
                    <a:pt x="1716" y="1042"/>
                  </a:lnTo>
                  <a:cubicBezTo>
                    <a:pt x="1930" y="1029"/>
                    <a:pt x="2162" y="1020"/>
                    <a:pt x="2401" y="1020"/>
                  </a:cubicBezTo>
                  <a:cubicBezTo>
                    <a:pt x="2452" y="1020"/>
                    <a:pt x="2503" y="1020"/>
                    <a:pt x="2555" y="1021"/>
                  </a:cubicBezTo>
                  <a:cubicBezTo>
                    <a:pt x="2704" y="1021"/>
                    <a:pt x="2853" y="1021"/>
                    <a:pt x="3001" y="1032"/>
                  </a:cubicBezTo>
                  <a:cubicBezTo>
                    <a:pt x="3057" y="1032"/>
                    <a:pt x="3119" y="1039"/>
                    <a:pt x="3185" y="1039"/>
                  </a:cubicBezTo>
                  <a:cubicBezTo>
                    <a:pt x="3201" y="1039"/>
                    <a:pt x="3218" y="1038"/>
                    <a:pt x="3235" y="1037"/>
                  </a:cubicBezTo>
                  <a:cubicBezTo>
                    <a:pt x="3331" y="1037"/>
                    <a:pt x="3426" y="1016"/>
                    <a:pt x="3511" y="973"/>
                  </a:cubicBezTo>
                  <a:cubicBezTo>
                    <a:pt x="3564" y="941"/>
                    <a:pt x="3607" y="904"/>
                    <a:pt x="3639" y="856"/>
                  </a:cubicBezTo>
                  <a:cubicBezTo>
                    <a:pt x="3665" y="819"/>
                    <a:pt x="3687" y="771"/>
                    <a:pt x="3703" y="724"/>
                  </a:cubicBezTo>
                  <a:cubicBezTo>
                    <a:pt x="3719" y="665"/>
                    <a:pt x="3745" y="601"/>
                    <a:pt x="3777" y="548"/>
                  </a:cubicBezTo>
                  <a:cubicBezTo>
                    <a:pt x="3804" y="495"/>
                    <a:pt x="3841" y="453"/>
                    <a:pt x="3889" y="416"/>
                  </a:cubicBezTo>
                  <a:cubicBezTo>
                    <a:pt x="3931" y="378"/>
                    <a:pt x="3979" y="346"/>
                    <a:pt x="4027" y="320"/>
                  </a:cubicBezTo>
                  <a:cubicBezTo>
                    <a:pt x="4113" y="277"/>
                    <a:pt x="4207" y="255"/>
                    <a:pt x="4307" y="255"/>
                  </a:cubicBezTo>
                  <a:cubicBezTo>
                    <a:pt x="4318" y="255"/>
                    <a:pt x="4329" y="256"/>
                    <a:pt x="4340" y="256"/>
                  </a:cubicBezTo>
                  <a:cubicBezTo>
                    <a:pt x="4430" y="256"/>
                    <a:pt x="4515" y="288"/>
                    <a:pt x="4595" y="336"/>
                  </a:cubicBezTo>
                  <a:cubicBezTo>
                    <a:pt x="4707" y="416"/>
                    <a:pt x="4792" y="538"/>
                    <a:pt x="4834" y="671"/>
                  </a:cubicBezTo>
                  <a:cubicBezTo>
                    <a:pt x="4839" y="692"/>
                    <a:pt x="4845" y="713"/>
                    <a:pt x="4850" y="734"/>
                  </a:cubicBezTo>
                  <a:cubicBezTo>
                    <a:pt x="4850" y="750"/>
                    <a:pt x="4855" y="766"/>
                    <a:pt x="4855" y="787"/>
                  </a:cubicBezTo>
                  <a:lnTo>
                    <a:pt x="4861" y="824"/>
                  </a:lnTo>
                  <a:lnTo>
                    <a:pt x="4861" y="824"/>
                  </a:lnTo>
                  <a:cubicBezTo>
                    <a:pt x="4860" y="828"/>
                    <a:pt x="4859" y="859"/>
                    <a:pt x="4850" y="957"/>
                  </a:cubicBezTo>
                  <a:cubicBezTo>
                    <a:pt x="4834" y="1000"/>
                    <a:pt x="4813" y="1064"/>
                    <a:pt x="4786" y="1133"/>
                  </a:cubicBezTo>
                  <a:lnTo>
                    <a:pt x="4776" y="1159"/>
                  </a:lnTo>
                  <a:cubicBezTo>
                    <a:pt x="4770" y="1170"/>
                    <a:pt x="4770" y="1175"/>
                    <a:pt x="4760" y="1196"/>
                  </a:cubicBezTo>
                  <a:lnTo>
                    <a:pt x="4717" y="1292"/>
                  </a:lnTo>
                  <a:lnTo>
                    <a:pt x="4616" y="1515"/>
                  </a:lnTo>
                  <a:lnTo>
                    <a:pt x="4553" y="1648"/>
                  </a:lnTo>
                  <a:lnTo>
                    <a:pt x="4521" y="1717"/>
                  </a:lnTo>
                  <a:lnTo>
                    <a:pt x="4505" y="1754"/>
                  </a:lnTo>
                  <a:lnTo>
                    <a:pt x="4494" y="1775"/>
                  </a:lnTo>
                  <a:lnTo>
                    <a:pt x="4489" y="1781"/>
                  </a:lnTo>
                  <a:lnTo>
                    <a:pt x="4489" y="1786"/>
                  </a:lnTo>
                  <a:lnTo>
                    <a:pt x="4595" y="1675"/>
                  </a:lnTo>
                  <a:lnTo>
                    <a:pt x="4823" y="1446"/>
                  </a:lnTo>
                  <a:lnTo>
                    <a:pt x="4999" y="1265"/>
                  </a:lnTo>
                  <a:cubicBezTo>
                    <a:pt x="5041" y="1223"/>
                    <a:pt x="5084" y="1186"/>
                    <a:pt x="5132" y="1138"/>
                  </a:cubicBezTo>
                  <a:cubicBezTo>
                    <a:pt x="5158" y="1117"/>
                    <a:pt x="5185" y="1101"/>
                    <a:pt x="5211" y="1080"/>
                  </a:cubicBezTo>
                  <a:cubicBezTo>
                    <a:pt x="5232" y="1058"/>
                    <a:pt x="5270" y="1037"/>
                    <a:pt x="5275" y="1032"/>
                  </a:cubicBezTo>
                  <a:cubicBezTo>
                    <a:pt x="5408" y="941"/>
                    <a:pt x="5562" y="888"/>
                    <a:pt x="5721" y="867"/>
                  </a:cubicBezTo>
                  <a:cubicBezTo>
                    <a:pt x="5741" y="865"/>
                    <a:pt x="5760" y="864"/>
                    <a:pt x="5780" y="864"/>
                  </a:cubicBezTo>
                  <a:cubicBezTo>
                    <a:pt x="5856" y="864"/>
                    <a:pt x="5931" y="880"/>
                    <a:pt x="6003" y="910"/>
                  </a:cubicBezTo>
                  <a:cubicBezTo>
                    <a:pt x="6104" y="952"/>
                    <a:pt x="6189" y="1026"/>
                    <a:pt x="6247" y="1111"/>
                  </a:cubicBezTo>
                  <a:cubicBezTo>
                    <a:pt x="6279" y="1159"/>
                    <a:pt x="6305" y="1212"/>
                    <a:pt x="6321" y="1265"/>
                  </a:cubicBezTo>
                  <a:cubicBezTo>
                    <a:pt x="6327" y="1292"/>
                    <a:pt x="6332" y="1319"/>
                    <a:pt x="6332" y="1350"/>
                  </a:cubicBezTo>
                  <a:lnTo>
                    <a:pt x="6332" y="1388"/>
                  </a:lnTo>
                  <a:cubicBezTo>
                    <a:pt x="6337" y="1393"/>
                    <a:pt x="6337" y="1404"/>
                    <a:pt x="6332" y="1409"/>
                  </a:cubicBezTo>
                  <a:lnTo>
                    <a:pt x="6332" y="1441"/>
                  </a:lnTo>
                  <a:cubicBezTo>
                    <a:pt x="6327" y="1462"/>
                    <a:pt x="6321" y="1478"/>
                    <a:pt x="6311" y="1499"/>
                  </a:cubicBezTo>
                  <a:lnTo>
                    <a:pt x="6284" y="1558"/>
                  </a:lnTo>
                  <a:cubicBezTo>
                    <a:pt x="6263" y="1600"/>
                    <a:pt x="6242" y="1643"/>
                    <a:pt x="6226" y="1680"/>
                  </a:cubicBezTo>
                  <a:lnTo>
                    <a:pt x="6194" y="1738"/>
                  </a:lnTo>
                  <a:cubicBezTo>
                    <a:pt x="6194" y="1738"/>
                    <a:pt x="6189" y="1754"/>
                    <a:pt x="6189" y="1754"/>
                  </a:cubicBezTo>
                  <a:lnTo>
                    <a:pt x="6231" y="1754"/>
                  </a:lnTo>
                  <a:lnTo>
                    <a:pt x="6343" y="1744"/>
                  </a:lnTo>
                  <a:lnTo>
                    <a:pt x="6709" y="1712"/>
                  </a:lnTo>
                  <a:lnTo>
                    <a:pt x="7798" y="1621"/>
                  </a:lnTo>
                  <a:lnTo>
                    <a:pt x="8388" y="1574"/>
                  </a:lnTo>
                  <a:cubicBezTo>
                    <a:pt x="8712" y="1547"/>
                    <a:pt x="9025" y="1478"/>
                    <a:pt x="9328" y="1366"/>
                  </a:cubicBezTo>
                  <a:cubicBezTo>
                    <a:pt x="9111" y="1322"/>
                    <a:pt x="8888" y="1301"/>
                    <a:pt x="8664" y="1301"/>
                  </a:cubicBezTo>
                  <a:cubicBezTo>
                    <a:pt x="8565" y="1301"/>
                    <a:pt x="8466" y="1305"/>
                    <a:pt x="8367" y="1313"/>
                  </a:cubicBezTo>
                  <a:lnTo>
                    <a:pt x="7777" y="1361"/>
                  </a:lnTo>
                  <a:lnTo>
                    <a:pt x="6688" y="1451"/>
                  </a:lnTo>
                  <a:lnTo>
                    <a:pt x="6587" y="1462"/>
                  </a:lnTo>
                  <a:cubicBezTo>
                    <a:pt x="6587" y="1451"/>
                    <a:pt x="6587" y="1446"/>
                    <a:pt x="6587" y="1435"/>
                  </a:cubicBezTo>
                  <a:cubicBezTo>
                    <a:pt x="6592" y="1425"/>
                    <a:pt x="6592" y="1414"/>
                    <a:pt x="6587" y="1404"/>
                  </a:cubicBezTo>
                  <a:lnTo>
                    <a:pt x="6587" y="1335"/>
                  </a:lnTo>
                  <a:cubicBezTo>
                    <a:pt x="6587" y="1292"/>
                    <a:pt x="6576" y="1244"/>
                    <a:pt x="6566" y="1202"/>
                  </a:cubicBezTo>
                  <a:cubicBezTo>
                    <a:pt x="6545" y="1122"/>
                    <a:pt x="6507" y="1042"/>
                    <a:pt x="6460" y="973"/>
                  </a:cubicBezTo>
                  <a:cubicBezTo>
                    <a:pt x="6369" y="841"/>
                    <a:pt x="6247" y="740"/>
                    <a:pt x="6104" y="676"/>
                  </a:cubicBezTo>
                  <a:cubicBezTo>
                    <a:pt x="5997" y="632"/>
                    <a:pt x="5880" y="609"/>
                    <a:pt x="5764" y="609"/>
                  </a:cubicBezTo>
                  <a:cubicBezTo>
                    <a:pt x="5741" y="609"/>
                    <a:pt x="5718" y="610"/>
                    <a:pt x="5695" y="612"/>
                  </a:cubicBezTo>
                  <a:cubicBezTo>
                    <a:pt x="5493" y="633"/>
                    <a:pt x="5296" y="708"/>
                    <a:pt x="5132" y="819"/>
                  </a:cubicBezTo>
                  <a:lnTo>
                    <a:pt x="5116" y="830"/>
                  </a:lnTo>
                  <a:lnTo>
                    <a:pt x="5116" y="814"/>
                  </a:lnTo>
                  <a:lnTo>
                    <a:pt x="5105" y="756"/>
                  </a:lnTo>
                  <a:cubicBezTo>
                    <a:pt x="5105" y="734"/>
                    <a:pt x="5100" y="713"/>
                    <a:pt x="5094" y="692"/>
                  </a:cubicBezTo>
                  <a:cubicBezTo>
                    <a:pt x="5089" y="660"/>
                    <a:pt x="5084" y="628"/>
                    <a:pt x="5073" y="601"/>
                  </a:cubicBezTo>
                  <a:cubicBezTo>
                    <a:pt x="5052" y="516"/>
                    <a:pt x="5015" y="442"/>
                    <a:pt x="4967" y="368"/>
                  </a:cubicBezTo>
                  <a:cubicBezTo>
                    <a:pt x="4908" y="277"/>
                    <a:pt x="4829" y="192"/>
                    <a:pt x="4733" y="129"/>
                  </a:cubicBezTo>
                  <a:cubicBezTo>
                    <a:pt x="4616" y="54"/>
                    <a:pt x="4483" y="12"/>
                    <a:pt x="4345" y="1"/>
                  </a:cubicBezTo>
                  <a:cubicBezTo>
                    <a:pt x="4335" y="1"/>
                    <a:pt x="4324" y="1"/>
                    <a:pt x="4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1849100" y="3882675"/>
              <a:ext cx="171600" cy="135925"/>
            </a:xfrm>
            <a:custGeom>
              <a:avLst/>
              <a:gdLst/>
              <a:ahLst/>
              <a:cxnLst/>
              <a:rect l="l" t="t" r="r" b="b"/>
              <a:pathLst>
                <a:path w="6864" h="5437" extrusionOk="0">
                  <a:moveTo>
                    <a:pt x="1770" y="0"/>
                  </a:moveTo>
                  <a:cubicBezTo>
                    <a:pt x="1722" y="0"/>
                    <a:pt x="1674" y="2"/>
                    <a:pt x="1626" y="7"/>
                  </a:cubicBezTo>
                  <a:cubicBezTo>
                    <a:pt x="1451" y="23"/>
                    <a:pt x="1275" y="66"/>
                    <a:pt x="1116" y="140"/>
                  </a:cubicBezTo>
                  <a:cubicBezTo>
                    <a:pt x="1026" y="183"/>
                    <a:pt x="935" y="231"/>
                    <a:pt x="845" y="284"/>
                  </a:cubicBezTo>
                  <a:lnTo>
                    <a:pt x="760" y="337"/>
                  </a:lnTo>
                  <a:lnTo>
                    <a:pt x="718" y="369"/>
                  </a:lnTo>
                  <a:cubicBezTo>
                    <a:pt x="691" y="385"/>
                    <a:pt x="664" y="406"/>
                    <a:pt x="638" y="422"/>
                  </a:cubicBezTo>
                  <a:cubicBezTo>
                    <a:pt x="590" y="459"/>
                    <a:pt x="542" y="496"/>
                    <a:pt x="494" y="539"/>
                  </a:cubicBezTo>
                  <a:cubicBezTo>
                    <a:pt x="393" y="624"/>
                    <a:pt x="298" y="725"/>
                    <a:pt x="223" y="831"/>
                  </a:cubicBezTo>
                  <a:cubicBezTo>
                    <a:pt x="133" y="948"/>
                    <a:pt x="69" y="1080"/>
                    <a:pt x="38" y="1219"/>
                  </a:cubicBezTo>
                  <a:cubicBezTo>
                    <a:pt x="0" y="1367"/>
                    <a:pt x="6" y="1521"/>
                    <a:pt x="48" y="1670"/>
                  </a:cubicBezTo>
                  <a:cubicBezTo>
                    <a:pt x="96" y="1813"/>
                    <a:pt x="176" y="1941"/>
                    <a:pt x="282" y="2047"/>
                  </a:cubicBezTo>
                  <a:cubicBezTo>
                    <a:pt x="484" y="2249"/>
                    <a:pt x="744" y="2377"/>
                    <a:pt x="1026" y="2414"/>
                  </a:cubicBezTo>
                  <a:cubicBezTo>
                    <a:pt x="1119" y="2426"/>
                    <a:pt x="1214" y="2432"/>
                    <a:pt x="1309" y="2432"/>
                  </a:cubicBezTo>
                  <a:cubicBezTo>
                    <a:pt x="1460" y="2432"/>
                    <a:pt x="1611" y="2417"/>
                    <a:pt x="1759" y="2387"/>
                  </a:cubicBezTo>
                  <a:lnTo>
                    <a:pt x="1844" y="2371"/>
                  </a:lnTo>
                  <a:lnTo>
                    <a:pt x="1822" y="2393"/>
                  </a:lnTo>
                  <a:cubicBezTo>
                    <a:pt x="1780" y="2451"/>
                    <a:pt x="1743" y="2509"/>
                    <a:pt x="1700" y="2568"/>
                  </a:cubicBezTo>
                  <a:cubicBezTo>
                    <a:pt x="1621" y="2685"/>
                    <a:pt x="1546" y="2796"/>
                    <a:pt x="1477" y="2913"/>
                  </a:cubicBezTo>
                  <a:cubicBezTo>
                    <a:pt x="1355" y="3131"/>
                    <a:pt x="1259" y="3365"/>
                    <a:pt x="1201" y="3609"/>
                  </a:cubicBezTo>
                  <a:cubicBezTo>
                    <a:pt x="1095" y="4071"/>
                    <a:pt x="1169" y="4491"/>
                    <a:pt x="1334" y="4772"/>
                  </a:cubicBezTo>
                  <a:cubicBezTo>
                    <a:pt x="1371" y="4841"/>
                    <a:pt x="1413" y="4905"/>
                    <a:pt x="1467" y="4964"/>
                  </a:cubicBezTo>
                  <a:cubicBezTo>
                    <a:pt x="1509" y="5011"/>
                    <a:pt x="1557" y="5064"/>
                    <a:pt x="1605" y="5107"/>
                  </a:cubicBezTo>
                  <a:cubicBezTo>
                    <a:pt x="1652" y="5144"/>
                    <a:pt x="1700" y="5176"/>
                    <a:pt x="1737" y="5208"/>
                  </a:cubicBezTo>
                  <a:lnTo>
                    <a:pt x="1860" y="5272"/>
                  </a:lnTo>
                  <a:cubicBezTo>
                    <a:pt x="1913" y="5298"/>
                    <a:pt x="1966" y="5325"/>
                    <a:pt x="2024" y="5346"/>
                  </a:cubicBezTo>
                  <a:lnTo>
                    <a:pt x="2083" y="5362"/>
                  </a:lnTo>
                  <a:lnTo>
                    <a:pt x="2104" y="5373"/>
                  </a:lnTo>
                  <a:cubicBezTo>
                    <a:pt x="2125" y="5378"/>
                    <a:pt x="2141" y="5383"/>
                    <a:pt x="2162" y="5389"/>
                  </a:cubicBezTo>
                  <a:lnTo>
                    <a:pt x="2258" y="5410"/>
                  </a:lnTo>
                  <a:cubicBezTo>
                    <a:pt x="2300" y="5415"/>
                    <a:pt x="2343" y="5420"/>
                    <a:pt x="2396" y="5426"/>
                  </a:cubicBezTo>
                  <a:cubicBezTo>
                    <a:pt x="2449" y="5436"/>
                    <a:pt x="2508" y="5436"/>
                    <a:pt x="2571" y="5436"/>
                  </a:cubicBezTo>
                  <a:cubicBezTo>
                    <a:pt x="2603" y="5436"/>
                    <a:pt x="2635" y="5436"/>
                    <a:pt x="2672" y="5431"/>
                  </a:cubicBezTo>
                  <a:cubicBezTo>
                    <a:pt x="2710" y="5431"/>
                    <a:pt x="2741" y="5431"/>
                    <a:pt x="2779" y="5426"/>
                  </a:cubicBezTo>
                  <a:cubicBezTo>
                    <a:pt x="2954" y="5404"/>
                    <a:pt x="3119" y="5362"/>
                    <a:pt x="3278" y="5293"/>
                  </a:cubicBezTo>
                  <a:cubicBezTo>
                    <a:pt x="3644" y="5139"/>
                    <a:pt x="4011" y="4809"/>
                    <a:pt x="4277" y="4347"/>
                  </a:cubicBezTo>
                  <a:cubicBezTo>
                    <a:pt x="4340" y="4230"/>
                    <a:pt x="4404" y="4108"/>
                    <a:pt x="4457" y="3981"/>
                  </a:cubicBezTo>
                  <a:cubicBezTo>
                    <a:pt x="4478" y="3917"/>
                    <a:pt x="4505" y="3848"/>
                    <a:pt x="4532" y="3784"/>
                  </a:cubicBezTo>
                  <a:cubicBezTo>
                    <a:pt x="4542" y="3747"/>
                    <a:pt x="4553" y="3715"/>
                    <a:pt x="4563" y="3678"/>
                  </a:cubicBezTo>
                  <a:lnTo>
                    <a:pt x="4574" y="3715"/>
                  </a:lnTo>
                  <a:cubicBezTo>
                    <a:pt x="4579" y="3736"/>
                    <a:pt x="4590" y="3758"/>
                    <a:pt x="4601" y="3784"/>
                  </a:cubicBezTo>
                  <a:cubicBezTo>
                    <a:pt x="4617" y="3832"/>
                    <a:pt x="4632" y="3880"/>
                    <a:pt x="4654" y="3928"/>
                  </a:cubicBezTo>
                  <a:cubicBezTo>
                    <a:pt x="4696" y="4029"/>
                    <a:pt x="4749" y="4124"/>
                    <a:pt x="4808" y="4215"/>
                  </a:cubicBezTo>
                  <a:cubicBezTo>
                    <a:pt x="4941" y="4416"/>
                    <a:pt x="5132" y="4576"/>
                    <a:pt x="5355" y="4666"/>
                  </a:cubicBezTo>
                  <a:cubicBezTo>
                    <a:pt x="5483" y="4711"/>
                    <a:pt x="5615" y="4733"/>
                    <a:pt x="5748" y="4733"/>
                  </a:cubicBezTo>
                  <a:cubicBezTo>
                    <a:pt x="5868" y="4733"/>
                    <a:pt x="5988" y="4715"/>
                    <a:pt x="6104" y="4677"/>
                  </a:cubicBezTo>
                  <a:cubicBezTo>
                    <a:pt x="6348" y="4602"/>
                    <a:pt x="6561" y="4443"/>
                    <a:pt x="6699" y="4230"/>
                  </a:cubicBezTo>
                  <a:cubicBezTo>
                    <a:pt x="6710" y="4220"/>
                    <a:pt x="6715" y="4204"/>
                    <a:pt x="6725" y="4193"/>
                  </a:cubicBezTo>
                  <a:lnTo>
                    <a:pt x="6736" y="4172"/>
                  </a:lnTo>
                  <a:lnTo>
                    <a:pt x="6747" y="4145"/>
                  </a:lnTo>
                  <a:cubicBezTo>
                    <a:pt x="6757" y="4130"/>
                    <a:pt x="6768" y="4114"/>
                    <a:pt x="6773" y="4098"/>
                  </a:cubicBezTo>
                  <a:lnTo>
                    <a:pt x="6810" y="3997"/>
                  </a:lnTo>
                  <a:lnTo>
                    <a:pt x="6837" y="3901"/>
                  </a:lnTo>
                  <a:cubicBezTo>
                    <a:pt x="6842" y="3869"/>
                    <a:pt x="6842" y="3837"/>
                    <a:pt x="6848" y="3811"/>
                  </a:cubicBezTo>
                  <a:cubicBezTo>
                    <a:pt x="6864" y="3715"/>
                    <a:pt x="6864" y="3625"/>
                    <a:pt x="6848" y="3529"/>
                  </a:cubicBezTo>
                  <a:cubicBezTo>
                    <a:pt x="6832" y="3343"/>
                    <a:pt x="6752" y="3168"/>
                    <a:pt x="6630" y="3025"/>
                  </a:cubicBezTo>
                  <a:cubicBezTo>
                    <a:pt x="6518" y="2902"/>
                    <a:pt x="6375" y="2817"/>
                    <a:pt x="6215" y="2775"/>
                  </a:cubicBezTo>
                  <a:lnTo>
                    <a:pt x="6215" y="2775"/>
                  </a:lnTo>
                  <a:cubicBezTo>
                    <a:pt x="6327" y="2876"/>
                    <a:pt x="6412" y="2998"/>
                    <a:pt x="6470" y="3131"/>
                  </a:cubicBezTo>
                  <a:cubicBezTo>
                    <a:pt x="6534" y="3269"/>
                    <a:pt x="6577" y="3412"/>
                    <a:pt x="6593" y="3561"/>
                  </a:cubicBezTo>
                  <a:cubicBezTo>
                    <a:pt x="6603" y="3630"/>
                    <a:pt x="6603" y="3705"/>
                    <a:pt x="6593" y="3779"/>
                  </a:cubicBezTo>
                  <a:cubicBezTo>
                    <a:pt x="6587" y="3800"/>
                    <a:pt x="6587" y="3821"/>
                    <a:pt x="6582" y="3848"/>
                  </a:cubicBezTo>
                  <a:cubicBezTo>
                    <a:pt x="6577" y="3869"/>
                    <a:pt x="6571" y="3896"/>
                    <a:pt x="6561" y="3922"/>
                  </a:cubicBezTo>
                  <a:cubicBezTo>
                    <a:pt x="6555" y="3944"/>
                    <a:pt x="6545" y="3970"/>
                    <a:pt x="6534" y="3991"/>
                  </a:cubicBezTo>
                  <a:cubicBezTo>
                    <a:pt x="6529" y="4007"/>
                    <a:pt x="6524" y="4018"/>
                    <a:pt x="6518" y="4029"/>
                  </a:cubicBezTo>
                  <a:lnTo>
                    <a:pt x="6508" y="4050"/>
                  </a:lnTo>
                  <a:lnTo>
                    <a:pt x="6497" y="4060"/>
                  </a:lnTo>
                  <a:cubicBezTo>
                    <a:pt x="6492" y="4071"/>
                    <a:pt x="6486" y="4082"/>
                    <a:pt x="6481" y="4092"/>
                  </a:cubicBezTo>
                  <a:cubicBezTo>
                    <a:pt x="6375" y="4252"/>
                    <a:pt x="6210" y="4374"/>
                    <a:pt x="6024" y="4427"/>
                  </a:cubicBezTo>
                  <a:cubicBezTo>
                    <a:pt x="5935" y="4458"/>
                    <a:pt x="5842" y="4472"/>
                    <a:pt x="5749" y="4472"/>
                  </a:cubicBezTo>
                  <a:cubicBezTo>
                    <a:pt x="5649" y="4472"/>
                    <a:pt x="5547" y="4455"/>
                    <a:pt x="5451" y="4422"/>
                  </a:cubicBezTo>
                  <a:cubicBezTo>
                    <a:pt x="5275" y="4353"/>
                    <a:pt x="5127" y="4230"/>
                    <a:pt x="5026" y="4071"/>
                  </a:cubicBezTo>
                  <a:cubicBezTo>
                    <a:pt x="4978" y="3991"/>
                    <a:pt x="4930" y="3906"/>
                    <a:pt x="4893" y="3821"/>
                  </a:cubicBezTo>
                  <a:cubicBezTo>
                    <a:pt x="4877" y="3779"/>
                    <a:pt x="4861" y="3742"/>
                    <a:pt x="4845" y="3694"/>
                  </a:cubicBezTo>
                  <a:cubicBezTo>
                    <a:pt x="4834" y="3673"/>
                    <a:pt x="4829" y="3657"/>
                    <a:pt x="4824" y="3630"/>
                  </a:cubicBezTo>
                  <a:lnTo>
                    <a:pt x="4813" y="3598"/>
                  </a:lnTo>
                  <a:lnTo>
                    <a:pt x="4802" y="3572"/>
                  </a:lnTo>
                  <a:lnTo>
                    <a:pt x="4797" y="3540"/>
                  </a:lnTo>
                  <a:cubicBezTo>
                    <a:pt x="4776" y="3460"/>
                    <a:pt x="4755" y="3386"/>
                    <a:pt x="4733" y="3301"/>
                  </a:cubicBezTo>
                  <a:cubicBezTo>
                    <a:pt x="4712" y="3221"/>
                    <a:pt x="4696" y="3136"/>
                    <a:pt x="4680" y="3057"/>
                  </a:cubicBezTo>
                  <a:cubicBezTo>
                    <a:pt x="4643" y="2887"/>
                    <a:pt x="4611" y="2722"/>
                    <a:pt x="4574" y="2562"/>
                  </a:cubicBezTo>
                  <a:lnTo>
                    <a:pt x="4563" y="2499"/>
                  </a:lnTo>
                  <a:lnTo>
                    <a:pt x="4563" y="2504"/>
                  </a:lnTo>
                  <a:lnTo>
                    <a:pt x="4558" y="2520"/>
                  </a:lnTo>
                  <a:lnTo>
                    <a:pt x="4553" y="2552"/>
                  </a:lnTo>
                  <a:cubicBezTo>
                    <a:pt x="4542" y="2589"/>
                    <a:pt x="4537" y="2632"/>
                    <a:pt x="4526" y="2674"/>
                  </a:cubicBezTo>
                  <a:cubicBezTo>
                    <a:pt x="4510" y="2754"/>
                    <a:pt x="4494" y="2839"/>
                    <a:pt x="4478" y="2918"/>
                  </a:cubicBezTo>
                  <a:cubicBezTo>
                    <a:pt x="4441" y="3094"/>
                    <a:pt x="4409" y="3248"/>
                    <a:pt x="4372" y="3402"/>
                  </a:cubicBezTo>
                  <a:cubicBezTo>
                    <a:pt x="4362" y="3439"/>
                    <a:pt x="4356" y="3471"/>
                    <a:pt x="4346" y="3508"/>
                  </a:cubicBezTo>
                  <a:lnTo>
                    <a:pt x="4314" y="3598"/>
                  </a:lnTo>
                  <a:cubicBezTo>
                    <a:pt x="4308" y="3630"/>
                    <a:pt x="4298" y="3667"/>
                    <a:pt x="4282" y="3694"/>
                  </a:cubicBezTo>
                  <a:cubicBezTo>
                    <a:pt x="4261" y="3763"/>
                    <a:pt x="4239" y="3821"/>
                    <a:pt x="4218" y="3880"/>
                  </a:cubicBezTo>
                  <a:cubicBezTo>
                    <a:pt x="4170" y="3997"/>
                    <a:pt x="4117" y="4108"/>
                    <a:pt x="4053" y="4220"/>
                  </a:cubicBezTo>
                  <a:cubicBezTo>
                    <a:pt x="3942" y="4411"/>
                    <a:pt x="3804" y="4592"/>
                    <a:pt x="3644" y="4746"/>
                  </a:cubicBezTo>
                  <a:cubicBezTo>
                    <a:pt x="3607" y="4778"/>
                    <a:pt x="3570" y="4809"/>
                    <a:pt x="3533" y="4841"/>
                  </a:cubicBezTo>
                  <a:cubicBezTo>
                    <a:pt x="3496" y="4873"/>
                    <a:pt x="3453" y="4905"/>
                    <a:pt x="3416" y="4926"/>
                  </a:cubicBezTo>
                  <a:cubicBezTo>
                    <a:pt x="3342" y="4974"/>
                    <a:pt x="3267" y="5017"/>
                    <a:pt x="3188" y="5049"/>
                  </a:cubicBezTo>
                  <a:cubicBezTo>
                    <a:pt x="3049" y="5107"/>
                    <a:pt x="2906" y="5144"/>
                    <a:pt x="2757" y="5160"/>
                  </a:cubicBezTo>
                  <a:cubicBezTo>
                    <a:pt x="2725" y="5165"/>
                    <a:pt x="2694" y="5171"/>
                    <a:pt x="2662" y="5171"/>
                  </a:cubicBezTo>
                  <a:lnTo>
                    <a:pt x="2577" y="5176"/>
                  </a:lnTo>
                  <a:cubicBezTo>
                    <a:pt x="2524" y="5171"/>
                    <a:pt x="2476" y="5176"/>
                    <a:pt x="2428" y="5165"/>
                  </a:cubicBezTo>
                  <a:cubicBezTo>
                    <a:pt x="2385" y="5155"/>
                    <a:pt x="2348" y="5155"/>
                    <a:pt x="2316" y="5149"/>
                  </a:cubicBezTo>
                  <a:lnTo>
                    <a:pt x="2231" y="5134"/>
                  </a:lnTo>
                  <a:cubicBezTo>
                    <a:pt x="2216" y="5128"/>
                    <a:pt x="2200" y="5123"/>
                    <a:pt x="2184" y="5118"/>
                  </a:cubicBezTo>
                  <a:lnTo>
                    <a:pt x="2168" y="5112"/>
                  </a:lnTo>
                  <a:lnTo>
                    <a:pt x="2120" y="5096"/>
                  </a:lnTo>
                  <a:cubicBezTo>
                    <a:pt x="2072" y="5080"/>
                    <a:pt x="2024" y="5059"/>
                    <a:pt x="1982" y="5038"/>
                  </a:cubicBezTo>
                  <a:lnTo>
                    <a:pt x="1886" y="4985"/>
                  </a:lnTo>
                  <a:cubicBezTo>
                    <a:pt x="1854" y="4958"/>
                    <a:pt x="1817" y="4932"/>
                    <a:pt x="1780" y="4905"/>
                  </a:cubicBezTo>
                  <a:cubicBezTo>
                    <a:pt x="1737" y="4868"/>
                    <a:pt x="1700" y="4831"/>
                    <a:pt x="1668" y="4788"/>
                  </a:cubicBezTo>
                  <a:cubicBezTo>
                    <a:pt x="1626" y="4746"/>
                    <a:pt x="1594" y="4693"/>
                    <a:pt x="1562" y="4640"/>
                  </a:cubicBezTo>
                  <a:cubicBezTo>
                    <a:pt x="1429" y="4416"/>
                    <a:pt x="1366" y="4066"/>
                    <a:pt x="1456" y="3662"/>
                  </a:cubicBezTo>
                  <a:cubicBezTo>
                    <a:pt x="1509" y="3439"/>
                    <a:pt x="1594" y="3232"/>
                    <a:pt x="1711" y="3035"/>
                  </a:cubicBezTo>
                  <a:cubicBezTo>
                    <a:pt x="1769" y="2929"/>
                    <a:pt x="1844" y="2817"/>
                    <a:pt x="1918" y="2711"/>
                  </a:cubicBezTo>
                  <a:cubicBezTo>
                    <a:pt x="1955" y="2653"/>
                    <a:pt x="1998" y="2600"/>
                    <a:pt x="2040" y="2541"/>
                  </a:cubicBezTo>
                  <a:lnTo>
                    <a:pt x="2152" y="2393"/>
                  </a:lnTo>
                  <a:lnTo>
                    <a:pt x="2285" y="2217"/>
                  </a:lnTo>
                  <a:cubicBezTo>
                    <a:pt x="2338" y="2148"/>
                    <a:pt x="2396" y="2074"/>
                    <a:pt x="2455" y="1999"/>
                  </a:cubicBezTo>
                  <a:lnTo>
                    <a:pt x="2476" y="1973"/>
                  </a:lnTo>
                  <a:lnTo>
                    <a:pt x="2486" y="1957"/>
                  </a:lnTo>
                  <a:lnTo>
                    <a:pt x="2486" y="1952"/>
                  </a:lnTo>
                  <a:lnTo>
                    <a:pt x="2470" y="1952"/>
                  </a:lnTo>
                  <a:lnTo>
                    <a:pt x="2401" y="1973"/>
                  </a:lnTo>
                  <a:lnTo>
                    <a:pt x="2253" y="2005"/>
                  </a:lnTo>
                  <a:cubicBezTo>
                    <a:pt x="2157" y="2026"/>
                    <a:pt x="2051" y="2053"/>
                    <a:pt x="1950" y="2068"/>
                  </a:cubicBezTo>
                  <a:cubicBezTo>
                    <a:pt x="1897" y="2079"/>
                    <a:pt x="1844" y="2095"/>
                    <a:pt x="1796" y="2100"/>
                  </a:cubicBezTo>
                  <a:lnTo>
                    <a:pt x="1716" y="2116"/>
                  </a:lnTo>
                  <a:cubicBezTo>
                    <a:pt x="1582" y="2143"/>
                    <a:pt x="1443" y="2157"/>
                    <a:pt x="1304" y="2157"/>
                  </a:cubicBezTo>
                  <a:cubicBezTo>
                    <a:pt x="1223" y="2157"/>
                    <a:pt x="1143" y="2153"/>
                    <a:pt x="1063" y="2143"/>
                  </a:cubicBezTo>
                  <a:cubicBezTo>
                    <a:pt x="951" y="2132"/>
                    <a:pt x="845" y="2100"/>
                    <a:pt x="744" y="2053"/>
                  </a:cubicBezTo>
                  <a:cubicBezTo>
                    <a:pt x="643" y="1999"/>
                    <a:pt x="548" y="1936"/>
                    <a:pt x="468" y="1856"/>
                  </a:cubicBezTo>
                  <a:cubicBezTo>
                    <a:pt x="393" y="1776"/>
                    <a:pt x="335" y="1681"/>
                    <a:pt x="298" y="1580"/>
                  </a:cubicBezTo>
                  <a:cubicBezTo>
                    <a:pt x="266" y="1479"/>
                    <a:pt x="266" y="1373"/>
                    <a:pt x="287" y="1266"/>
                  </a:cubicBezTo>
                  <a:cubicBezTo>
                    <a:pt x="340" y="1059"/>
                    <a:pt x="494" y="868"/>
                    <a:pt x="664" y="725"/>
                  </a:cubicBezTo>
                  <a:cubicBezTo>
                    <a:pt x="707" y="687"/>
                    <a:pt x="749" y="650"/>
                    <a:pt x="797" y="618"/>
                  </a:cubicBezTo>
                  <a:cubicBezTo>
                    <a:pt x="818" y="602"/>
                    <a:pt x="840" y="586"/>
                    <a:pt x="861" y="570"/>
                  </a:cubicBezTo>
                  <a:lnTo>
                    <a:pt x="903" y="544"/>
                  </a:lnTo>
                  <a:lnTo>
                    <a:pt x="983" y="496"/>
                  </a:lnTo>
                  <a:cubicBezTo>
                    <a:pt x="1063" y="448"/>
                    <a:pt x="1142" y="400"/>
                    <a:pt x="1227" y="363"/>
                  </a:cubicBezTo>
                  <a:cubicBezTo>
                    <a:pt x="1397" y="284"/>
                    <a:pt x="1536" y="231"/>
                    <a:pt x="1668" y="177"/>
                  </a:cubicBezTo>
                  <a:cubicBezTo>
                    <a:pt x="1801" y="119"/>
                    <a:pt x="1929" y="87"/>
                    <a:pt x="2093" y="34"/>
                  </a:cubicBezTo>
                  <a:cubicBezTo>
                    <a:pt x="1987" y="12"/>
                    <a:pt x="187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1885875" y="3876300"/>
              <a:ext cx="41325" cy="31800"/>
            </a:xfrm>
            <a:custGeom>
              <a:avLst/>
              <a:gdLst/>
              <a:ahLst/>
              <a:cxnLst/>
              <a:rect l="l" t="t" r="r" b="b"/>
              <a:pathLst>
                <a:path w="1653" h="1272" extrusionOk="0">
                  <a:moveTo>
                    <a:pt x="837" y="1"/>
                  </a:moveTo>
                  <a:cubicBezTo>
                    <a:pt x="749" y="1"/>
                    <a:pt x="664" y="13"/>
                    <a:pt x="580" y="39"/>
                  </a:cubicBezTo>
                  <a:cubicBezTo>
                    <a:pt x="500" y="66"/>
                    <a:pt x="420" y="98"/>
                    <a:pt x="351" y="146"/>
                  </a:cubicBezTo>
                  <a:cubicBezTo>
                    <a:pt x="219" y="231"/>
                    <a:pt x="96" y="342"/>
                    <a:pt x="1" y="470"/>
                  </a:cubicBezTo>
                  <a:cubicBezTo>
                    <a:pt x="139" y="411"/>
                    <a:pt x="282" y="358"/>
                    <a:pt x="426" y="321"/>
                  </a:cubicBezTo>
                  <a:cubicBezTo>
                    <a:pt x="495" y="305"/>
                    <a:pt x="564" y="289"/>
                    <a:pt x="633" y="278"/>
                  </a:cubicBezTo>
                  <a:cubicBezTo>
                    <a:pt x="693" y="266"/>
                    <a:pt x="752" y="260"/>
                    <a:pt x="810" y="260"/>
                  </a:cubicBezTo>
                  <a:cubicBezTo>
                    <a:pt x="829" y="260"/>
                    <a:pt x="848" y="261"/>
                    <a:pt x="867" y="262"/>
                  </a:cubicBezTo>
                  <a:cubicBezTo>
                    <a:pt x="909" y="268"/>
                    <a:pt x="946" y="273"/>
                    <a:pt x="989" y="284"/>
                  </a:cubicBezTo>
                  <a:cubicBezTo>
                    <a:pt x="1058" y="300"/>
                    <a:pt x="1127" y="326"/>
                    <a:pt x="1185" y="369"/>
                  </a:cubicBezTo>
                  <a:cubicBezTo>
                    <a:pt x="1207" y="385"/>
                    <a:pt x="1228" y="401"/>
                    <a:pt x="1249" y="416"/>
                  </a:cubicBezTo>
                  <a:cubicBezTo>
                    <a:pt x="1254" y="422"/>
                    <a:pt x="1265" y="432"/>
                    <a:pt x="1276" y="443"/>
                  </a:cubicBezTo>
                  <a:lnTo>
                    <a:pt x="1281" y="454"/>
                  </a:lnTo>
                  <a:lnTo>
                    <a:pt x="1308" y="486"/>
                  </a:lnTo>
                  <a:cubicBezTo>
                    <a:pt x="1318" y="496"/>
                    <a:pt x="1324" y="507"/>
                    <a:pt x="1329" y="517"/>
                  </a:cubicBezTo>
                  <a:cubicBezTo>
                    <a:pt x="1334" y="528"/>
                    <a:pt x="1339" y="533"/>
                    <a:pt x="1345" y="544"/>
                  </a:cubicBezTo>
                  <a:cubicBezTo>
                    <a:pt x="1382" y="629"/>
                    <a:pt x="1387" y="725"/>
                    <a:pt x="1361" y="815"/>
                  </a:cubicBezTo>
                  <a:cubicBezTo>
                    <a:pt x="1345" y="868"/>
                    <a:pt x="1318" y="910"/>
                    <a:pt x="1281" y="948"/>
                  </a:cubicBezTo>
                  <a:cubicBezTo>
                    <a:pt x="1265" y="974"/>
                    <a:pt x="1239" y="990"/>
                    <a:pt x="1212" y="1006"/>
                  </a:cubicBezTo>
                  <a:cubicBezTo>
                    <a:pt x="1185" y="1017"/>
                    <a:pt x="1164" y="1027"/>
                    <a:pt x="1138" y="1033"/>
                  </a:cubicBezTo>
                  <a:cubicBezTo>
                    <a:pt x="1079" y="1033"/>
                    <a:pt x="1026" y="1027"/>
                    <a:pt x="973" y="1001"/>
                  </a:cubicBezTo>
                  <a:cubicBezTo>
                    <a:pt x="920" y="980"/>
                    <a:pt x="872" y="942"/>
                    <a:pt x="829" y="895"/>
                  </a:cubicBezTo>
                  <a:cubicBezTo>
                    <a:pt x="787" y="836"/>
                    <a:pt x="766" y="762"/>
                    <a:pt x="776" y="687"/>
                  </a:cubicBezTo>
                  <a:lnTo>
                    <a:pt x="776" y="687"/>
                  </a:lnTo>
                  <a:cubicBezTo>
                    <a:pt x="723" y="762"/>
                    <a:pt x="707" y="852"/>
                    <a:pt x="729" y="937"/>
                  </a:cubicBezTo>
                  <a:cubicBezTo>
                    <a:pt x="750" y="1022"/>
                    <a:pt x="803" y="1102"/>
                    <a:pt x="867" y="1160"/>
                  </a:cubicBezTo>
                  <a:cubicBezTo>
                    <a:pt x="941" y="1224"/>
                    <a:pt x="1042" y="1266"/>
                    <a:pt x="1143" y="1272"/>
                  </a:cubicBezTo>
                  <a:cubicBezTo>
                    <a:pt x="1201" y="1272"/>
                    <a:pt x="1260" y="1261"/>
                    <a:pt x="1318" y="1235"/>
                  </a:cubicBezTo>
                  <a:cubicBezTo>
                    <a:pt x="1377" y="1213"/>
                    <a:pt x="1430" y="1176"/>
                    <a:pt x="1472" y="1128"/>
                  </a:cubicBezTo>
                  <a:cubicBezTo>
                    <a:pt x="1536" y="1059"/>
                    <a:pt x="1584" y="980"/>
                    <a:pt x="1610" y="889"/>
                  </a:cubicBezTo>
                  <a:cubicBezTo>
                    <a:pt x="1653" y="740"/>
                    <a:pt x="1642" y="576"/>
                    <a:pt x="1578" y="432"/>
                  </a:cubicBezTo>
                  <a:cubicBezTo>
                    <a:pt x="1573" y="416"/>
                    <a:pt x="1563" y="401"/>
                    <a:pt x="1552" y="379"/>
                  </a:cubicBezTo>
                  <a:cubicBezTo>
                    <a:pt x="1547" y="358"/>
                    <a:pt x="1531" y="347"/>
                    <a:pt x="1520" y="331"/>
                  </a:cubicBezTo>
                  <a:lnTo>
                    <a:pt x="1478" y="278"/>
                  </a:lnTo>
                  <a:lnTo>
                    <a:pt x="1462" y="262"/>
                  </a:lnTo>
                  <a:cubicBezTo>
                    <a:pt x="1451" y="252"/>
                    <a:pt x="1440" y="236"/>
                    <a:pt x="1424" y="220"/>
                  </a:cubicBezTo>
                  <a:cubicBezTo>
                    <a:pt x="1398" y="193"/>
                    <a:pt x="1366" y="172"/>
                    <a:pt x="1329" y="146"/>
                  </a:cubicBezTo>
                  <a:cubicBezTo>
                    <a:pt x="1244" y="92"/>
                    <a:pt x="1148" y="50"/>
                    <a:pt x="1047" y="29"/>
                  </a:cubicBezTo>
                  <a:cubicBezTo>
                    <a:pt x="994" y="13"/>
                    <a:pt x="941" y="7"/>
                    <a:pt x="888" y="2"/>
                  </a:cubicBezTo>
                  <a:cubicBezTo>
                    <a:pt x="871" y="1"/>
                    <a:pt x="854"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1981775" y="3950975"/>
              <a:ext cx="18750" cy="13050"/>
            </a:xfrm>
            <a:custGeom>
              <a:avLst/>
              <a:gdLst/>
              <a:ahLst/>
              <a:cxnLst/>
              <a:rect l="l" t="t" r="r" b="b"/>
              <a:pathLst>
                <a:path w="750" h="522" extrusionOk="0">
                  <a:moveTo>
                    <a:pt x="620" y="0"/>
                  </a:moveTo>
                  <a:cubicBezTo>
                    <a:pt x="617" y="0"/>
                    <a:pt x="614" y="0"/>
                    <a:pt x="611" y="0"/>
                  </a:cubicBezTo>
                  <a:lnTo>
                    <a:pt x="531" y="6"/>
                  </a:lnTo>
                  <a:lnTo>
                    <a:pt x="388" y="16"/>
                  </a:lnTo>
                  <a:lnTo>
                    <a:pt x="85" y="38"/>
                  </a:lnTo>
                  <a:lnTo>
                    <a:pt x="0" y="43"/>
                  </a:lnTo>
                  <a:lnTo>
                    <a:pt x="154" y="282"/>
                  </a:lnTo>
                  <a:lnTo>
                    <a:pt x="255" y="425"/>
                  </a:lnTo>
                  <a:cubicBezTo>
                    <a:pt x="271" y="452"/>
                    <a:pt x="287" y="468"/>
                    <a:pt x="292" y="479"/>
                  </a:cubicBezTo>
                  <a:cubicBezTo>
                    <a:pt x="314" y="511"/>
                    <a:pt x="345" y="521"/>
                    <a:pt x="392" y="521"/>
                  </a:cubicBezTo>
                  <a:cubicBezTo>
                    <a:pt x="414" y="521"/>
                    <a:pt x="439" y="519"/>
                    <a:pt x="468" y="516"/>
                  </a:cubicBezTo>
                  <a:cubicBezTo>
                    <a:pt x="515" y="431"/>
                    <a:pt x="537" y="383"/>
                    <a:pt x="505" y="335"/>
                  </a:cubicBezTo>
                  <a:lnTo>
                    <a:pt x="473" y="282"/>
                  </a:lnTo>
                  <a:cubicBezTo>
                    <a:pt x="467" y="276"/>
                    <a:pt x="464" y="273"/>
                    <a:pt x="462" y="271"/>
                  </a:cubicBezTo>
                  <a:lnTo>
                    <a:pt x="462" y="271"/>
                  </a:lnTo>
                  <a:lnTo>
                    <a:pt x="553" y="261"/>
                  </a:lnTo>
                  <a:lnTo>
                    <a:pt x="627" y="255"/>
                  </a:lnTo>
                  <a:cubicBezTo>
                    <a:pt x="680" y="250"/>
                    <a:pt x="707" y="202"/>
                    <a:pt x="749" y="117"/>
                  </a:cubicBezTo>
                  <a:cubicBezTo>
                    <a:pt x="699" y="42"/>
                    <a:pt x="668" y="0"/>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2016550" y="3960425"/>
              <a:ext cx="340000" cy="48750"/>
            </a:xfrm>
            <a:custGeom>
              <a:avLst/>
              <a:gdLst/>
              <a:ahLst/>
              <a:cxnLst/>
              <a:rect l="l" t="t" r="r" b="b"/>
              <a:pathLst>
                <a:path w="13600" h="1950" extrusionOk="0">
                  <a:moveTo>
                    <a:pt x="2842" y="1"/>
                  </a:moveTo>
                  <a:cubicBezTo>
                    <a:pt x="2541" y="1"/>
                    <a:pt x="2248" y="8"/>
                    <a:pt x="1972" y="21"/>
                  </a:cubicBezTo>
                  <a:lnTo>
                    <a:pt x="1642" y="37"/>
                  </a:lnTo>
                  <a:lnTo>
                    <a:pt x="1340" y="53"/>
                  </a:lnTo>
                  <a:lnTo>
                    <a:pt x="1175" y="63"/>
                  </a:lnTo>
                  <a:cubicBezTo>
                    <a:pt x="1074" y="74"/>
                    <a:pt x="994" y="79"/>
                    <a:pt x="936" y="85"/>
                  </a:cubicBezTo>
                  <a:cubicBezTo>
                    <a:pt x="617" y="111"/>
                    <a:pt x="298" y="186"/>
                    <a:pt x="1" y="313"/>
                  </a:cubicBezTo>
                  <a:cubicBezTo>
                    <a:pt x="195" y="342"/>
                    <a:pt x="391" y="356"/>
                    <a:pt x="587" y="356"/>
                  </a:cubicBezTo>
                  <a:cubicBezTo>
                    <a:pt x="712" y="356"/>
                    <a:pt x="838" y="350"/>
                    <a:pt x="962" y="340"/>
                  </a:cubicBezTo>
                  <a:lnTo>
                    <a:pt x="1196" y="324"/>
                  </a:lnTo>
                  <a:lnTo>
                    <a:pt x="1361" y="313"/>
                  </a:lnTo>
                  <a:lnTo>
                    <a:pt x="1658" y="292"/>
                  </a:lnTo>
                  <a:lnTo>
                    <a:pt x="1988" y="281"/>
                  </a:lnTo>
                  <a:cubicBezTo>
                    <a:pt x="2292" y="267"/>
                    <a:pt x="2613" y="260"/>
                    <a:pt x="2943" y="260"/>
                  </a:cubicBezTo>
                  <a:cubicBezTo>
                    <a:pt x="3108" y="260"/>
                    <a:pt x="3275" y="262"/>
                    <a:pt x="3443" y="265"/>
                  </a:cubicBezTo>
                  <a:cubicBezTo>
                    <a:pt x="3698" y="271"/>
                    <a:pt x="3958" y="286"/>
                    <a:pt x="4213" y="297"/>
                  </a:cubicBezTo>
                  <a:cubicBezTo>
                    <a:pt x="4341" y="308"/>
                    <a:pt x="4479" y="308"/>
                    <a:pt x="4590" y="329"/>
                  </a:cubicBezTo>
                  <a:cubicBezTo>
                    <a:pt x="4697" y="345"/>
                    <a:pt x="4808" y="387"/>
                    <a:pt x="4840" y="441"/>
                  </a:cubicBezTo>
                  <a:cubicBezTo>
                    <a:pt x="4851" y="456"/>
                    <a:pt x="4856" y="472"/>
                    <a:pt x="4861" y="488"/>
                  </a:cubicBezTo>
                  <a:cubicBezTo>
                    <a:pt x="4861" y="504"/>
                    <a:pt x="4861" y="520"/>
                    <a:pt x="4861" y="536"/>
                  </a:cubicBezTo>
                  <a:cubicBezTo>
                    <a:pt x="4856" y="573"/>
                    <a:pt x="4835" y="611"/>
                    <a:pt x="4808" y="637"/>
                  </a:cubicBezTo>
                  <a:cubicBezTo>
                    <a:pt x="4723" y="722"/>
                    <a:pt x="4638" y="802"/>
                    <a:pt x="4543" y="876"/>
                  </a:cubicBezTo>
                  <a:cubicBezTo>
                    <a:pt x="4490" y="924"/>
                    <a:pt x="4442" y="977"/>
                    <a:pt x="4399" y="1035"/>
                  </a:cubicBezTo>
                  <a:cubicBezTo>
                    <a:pt x="4351" y="1099"/>
                    <a:pt x="4320" y="1174"/>
                    <a:pt x="4304" y="1253"/>
                  </a:cubicBezTo>
                  <a:cubicBezTo>
                    <a:pt x="4288" y="1333"/>
                    <a:pt x="4298" y="1418"/>
                    <a:pt x="4330" y="1498"/>
                  </a:cubicBezTo>
                  <a:cubicBezTo>
                    <a:pt x="4362" y="1572"/>
                    <a:pt x="4410" y="1636"/>
                    <a:pt x="4468" y="1689"/>
                  </a:cubicBezTo>
                  <a:cubicBezTo>
                    <a:pt x="4569" y="1774"/>
                    <a:pt x="4686" y="1832"/>
                    <a:pt x="4814" y="1869"/>
                  </a:cubicBezTo>
                  <a:cubicBezTo>
                    <a:pt x="4925" y="1907"/>
                    <a:pt x="5042" y="1933"/>
                    <a:pt x="5159" y="1944"/>
                  </a:cubicBezTo>
                  <a:cubicBezTo>
                    <a:pt x="5185" y="1944"/>
                    <a:pt x="5217" y="1944"/>
                    <a:pt x="5244" y="1949"/>
                  </a:cubicBezTo>
                  <a:lnTo>
                    <a:pt x="5472" y="1949"/>
                  </a:lnTo>
                  <a:cubicBezTo>
                    <a:pt x="5573" y="1949"/>
                    <a:pt x="5674" y="1949"/>
                    <a:pt x="5770" y="1939"/>
                  </a:cubicBezTo>
                  <a:cubicBezTo>
                    <a:pt x="5945" y="1928"/>
                    <a:pt x="6120" y="1891"/>
                    <a:pt x="6285" y="1832"/>
                  </a:cubicBezTo>
                  <a:cubicBezTo>
                    <a:pt x="6354" y="1806"/>
                    <a:pt x="6423" y="1774"/>
                    <a:pt x="6492" y="1731"/>
                  </a:cubicBezTo>
                  <a:cubicBezTo>
                    <a:pt x="6545" y="1694"/>
                    <a:pt x="6598" y="1657"/>
                    <a:pt x="6646" y="1615"/>
                  </a:cubicBezTo>
                  <a:cubicBezTo>
                    <a:pt x="6710" y="1551"/>
                    <a:pt x="6774" y="1482"/>
                    <a:pt x="6822" y="1407"/>
                  </a:cubicBezTo>
                  <a:cubicBezTo>
                    <a:pt x="6843" y="1381"/>
                    <a:pt x="6859" y="1349"/>
                    <a:pt x="6869" y="1322"/>
                  </a:cubicBezTo>
                  <a:lnTo>
                    <a:pt x="6880" y="1301"/>
                  </a:lnTo>
                  <a:cubicBezTo>
                    <a:pt x="6896" y="1269"/>
                    <a:pt x="6912" y="1232"/>
                    <a:pt x="6922" y="1195"/>
                  </a:cubicBezTo>
                  <a:cubicBezTo>
                    <a:pt x="6933" y="1163"/>
                    <a:pt x="6944" y="1126"/>
                    <a:pt x="6949" y="1089"/>
                  </a:cubicBezTo>
                  <a:cubicBezTo>
                    <a:pt x="6954" y="1062"/>
                    <a:pt x="6960" y="1041"/>
                    <a:pt x="6960" y="1014"/>
                  </a:cubicBezTo>
                  <a:lnTo>
                    <a:pt x="6960" y="993"/>
                  </a:lnTo>
                  <a:lnTo>
                    <a:pt x="6960" y="977"/>
                  </a:lnTo>
                  <a:lnTo>
                    <a:pt x="6965" y="977"/>
                  </a:lnTo>
                  <a:cubicBezTo>
                    <a:pt x="6992" y="988"/>
                    <a:pt x="7018" y="1009"/>
                    <a:pt x="7045" y="1030"/>
                  </a:cubicBezTo>
                  <a:cubicBezTo>
                    <a:pt x="7114" y="1094"/>
                    <a:pt x="7183" y="1168"/>
                    <a:pt x="7247" y="1243"/>
                  </a:cubicBezTo>
                  <a:cubicBezTo>
                    <a:pt x="7278" y="1280"/>
                    <a:pt x="7316" y="1317"/>
                    <a:pt x="7353" y="1349"/>
                  </a:cubicBezTo>
                  <a:cubicBezTo>
                    <a:pt x="7395" y="1386"/>
                    <a:pt x="7443" y="1423"/>
                    <a:pt x="7496" y="1450"/>
                  </a:cubicBezTo>
                  <a:cubicBezTo>
                    <a:pt x="7618" y="1524"/>
                    <a:pt x="7756" y="1567"/>
                    <a:pt x="7895" y="1588"/>
                  </a:cubicBezTo>
                  <a:cubicBezTo>
                    <a:pt x="7941" y="1594"/>
                    <a:pt x="7990" y="1597"/>
                    <a:pt x="8038" y="1597"/>
                  </a:cubicBezTo>
                  <a:cubicBezTo>
                    <a:pt x="8072" y="1597"/>
                    <a:pt x="8106" y="1595"/>
                    <a:pt x="8139" y="1593"/>
                  </a:cubicBezTo>
                  <a:cubicBezTo>
                    <a:pt x="8229" y="1583"/>
                    <a:pt x="8320" y="1561"/>
                    <a:pt x="8405" y="1530"/>
                  </a:cubicBezTo>
                  <a:cubicBezTo>
                    <a:pt x="8601" y="1455"/>
                    <a:pt x="8766" y="1322"/>
                    <a:pt x="8877" y="1147"/>
                  </a:cubicBezTo>
                  <a:cubicBezTo>
                    <a:pt x="9005" y="945"/>
                    <a:pt x="9063" y="711"/>
                    <a:pt x="9047" y="472"/>
                  </a:cubicBezTo>
                  <a:cubicBezTo>
                    <a:pt x="9040" y="416"/>
                    <a:pt x="9038" y="409"/>
                    <a:pt x="9037" y="409"/>
                  </a:cubicBezTo>
                  <a:cubicBezTo>
                    <a:pt x="9037" y="409"/>
                    <a:pt x="9037" y="409"/>
                    <a:pt x="9037" y="409"/>
                  </a:cubicBezTo>
                  <a:cubicBezTo>
                    <a:pt x="9037" y="409"/>
                    <a:pt x="9037" y="409"/>
                    <a:pt x="9037" y="409"/>
                  </a:cubicBezTo>
                  <a:lnTo>
                    <a:pt x="9371" y="398"/>
                  </a:lnTo>
                  <a:cubicBezTo>
                    <a:pt x="9839" y="381"/>
                    <a:pt x="10421" y="371"/>
                    <a:pt x="11024" y="371"/>
                  </a:cubicBezTo>
                  <a:cubicBezTo>
                    <a:pt x="11374" y="371"/>
                    <a:pt x="11730" y="374"/>
                    <a:pt x="12075" y="382"/>
                  </a:cubicBezTo>
                  <a:lnTo>
                    <a:pt x="12835" y="403"/>
                  </a:lnTo>
                  <a:cubicBezTo>
                    <a:pt x="12895" y="407"/>
                    <a:pt x="12955" y="409"/>
                    <a:pt x="13014" y="409"/>
                  </a:cubicBezTo>
                  <a:cubicBezTo>
                    <a:pt x="13122" y="409"/>
                    <a:pt x="13230" y="403"/>
                    <a:pt x="13339" y="393"/>
                  </a:cubicBezTo>
                  <a:cubicBezTo>
                    <a:pt x="13357" y="387"/>
                    <a:pt x="13377" y="384"/>
                    <a:pt x="13397" y="384"/>
                  </a:cubicBezTo>
                  <a:cubicBezTo>
                    <a:pt x="13430" y="384"/>
                    <a:pt x="13464" y="392"/>
                    <a:pt x="13493" y="409"/>
                  </a:cubicBezTo>
                  <a:cubicBezTo>
                    <a:pt x="13493" y="409"/>
                    <a:pt x="13499" y="409"/>
                    <a:pt x="13499" y="414"/>
                  </a:cubicBezTo>
                  <a:cubicBezTo>
                    <a:pt x="13504" y="414"/>
                    <a:pt x="13504" y="419"/>
                    <a:pt x="13504" y="419"/>
                  </a:cubicBezTo>
                  <a:cubicBezTo>
                    <a:pt x="13509" y="435"/>
                    <a:pt x="13504" y="446"/>
                    <a:pt x="13499" y="456"/>
                  </a:cubicBezTo>
                  <a:cubicBezTo>
                    <a:pt x="13488" y="474"/>
                    <a:pt x="13468" y="495"/>
                    <a:pt x="13447" y="495"/>
                  </a:cubicBezTo>
                  <a:cubicBezTo>
                    <a:pt x="13438" y="495"/>
                    <a:pt x="13428" y="490"/>
                    <a:pt x="13419" y="478"/>
                  </a:cubicBezTo>
                  <a:lnTo>
                    <a:pt x="13419" y="478"/>
                  </a:lnTo>
                  <a:cubicBezTo>
                    <a:pt x="13419" y="499"/>
                    <a:pt x="13440" y="520"/>
                    <a:pt x="13467" y="520"/>
                  </a:cubicBezTo>
                  <a:cubicBezTo>
                    <a:pt x="13493" y="520"/>
                    <a:pt x="13515" y="515"/>
                    <a:pt x="13536" y="499"/>
                  </a:cubicBezTo>
                  <a:cubicBezTo>
                    <a:pt x="13563" y="488"/>
                    <a:pt x="13578" y="467"/>
                    <a:pt x="13589" y="441"/>
                  </a:cubicBezTo>
                  <a:cubicBezTo>
                    <a:pt x="13594" y="430"/>
                    <a:pt x="13600" y="414"/>
                    <a:pt x="13594" y="393"/>
                  </a:cubicBezTo>
                  <a:cubicBezTo>
                    <a:pt x="13594" y="382"/>
                    <a:pt x="13589" y="366"/>
                    <a:pt x="13584" y="350"/>
                  </a:cubicBezTo>
                  <a:cubicBezTo>
                    <a:pt x="13563" y="302"/>
                    <a:pt x="13525" y="265"/>
                    <a:pt x="13478" y="244"/>
                  </a:cubicBezTo>
                  <a:cubicBezTo>
                    <a:pt x="13435" y="223"/>
                    <a:pt x="13393" y="207"/>
                    <a:pt x="13350" y="201"/>
                  </a:cubicBezTo>
                  <a:cubicBezTo>
                    <a:pt x="13185" y="170"/>
                    <a:pt x="13015" y="154"/>
                    <a:pt x="12845" y="143"/>
                  </a:cubicBezTo>
                  <a:lnTo>
                    <a:pt x="12585" y="138"/>
                  </a:lnTo>
                  <a:lnTo>
                    <a:pt x="12086" y="122"/>
                  </a:lnTo>
                  <a:cubicBezTo>
                    <a:pt x="11737" y="114"/>
                    <a:pt x="11377" y="111"/>
                    <a:pt x="11025" y="111"/>
                  </a:cubicBezTo>
                  <a:cubicBezTo>
                    <a:pt x="10417" y="111"/>
                    <a:pt x="9831" y="121"/>
                    <a:pt x="9361" y="138"/>
                  </a:cubicBezTo>
                  <a:lnTo>
                    <a:pt x="8973" y="148"/>
                  </a:lnTo>
                  <a:lnTo>
                    <a:pt x="8803" y="154"/>
                  </a:lnTo>
                  <a:lnTo>
                    <a:pt x="8713" y="159"/>
                  </a:lnTo>
                  <a:lnTo>
                    <a:pt x="8702" y="159"/>
                  </a:lnTo>
                  <a:lnTo>
                    <a:pt x="8702" y="170"/>
                  </a:lnTo>
                  <a:lnTo>
                    <a:pt x="8713" y="191"/>
                  </a:lnTo>
                  <a:lnTo>
                    <a:pt x="8723" y="233"/>
                  </a:lnTo>
                  <a:cubicBezTo>
                    <a:pt x="8750" y="318"/>
                    <a:pt x="8776" y="409"/>
                    <a:pt x="8787" y="499"/>
                  </a:cubicBezTo>
                  <a:cubicBezTo>
                    <a:pt x="8803" y="674"/>
                    <a:pt x="8760" y="855"/>
                    <a:pt x="8660" y="1004"/>
                  </a:cubicBezTo>
                  <a:cubicBezTo>
                    <a:pt x="8580" y="1131"/>
                    <a:pt x="8458" y="1232"/>
                    <a:pt x="8314" y="1290"/>
                  </a:cubicBezTo>
                  <a:cubicBezTo>
                    <a:pt x="8250" y="1312"/>
                    <a:pt x="8187" y="1328"/>
                    <a:pt x="8118" y="1333"/>
                  </a:cubicBezTo>
                  <a:cubicBezTo>
                    <a:pt x="8086" y="1336"/>
                    <a:pt x="8054" y="1337"/>
                    <a:pt x="8023" y="1337"/>
                  </a:cubicBezTo>
                  <a:cubicBezTo>
                    <a:pt x="7992" y="1337"/>
                    <a:pt x="7961" y="1336"/>
                    <a:pt x="7932" y="1333"/>
                  </a:cubicBezTo>
                  <a:cubicBezTo>
                    <a:pt x="7826" y="1322"/>
                    <a:pt x="7725" y="1285"/>
                    <a:pt x="7629" y="1232"/>
                  </a:cubicBezTo>
                  <a:cubicBezTo>
                    <a:pt x="7592" y="1211"/>
                    <a:pt x="7555" y="1184"/>
                    <a:pt x="7523" y="1158"/>
                  </a:cubicBezTo>
                  <a:cubicBezTo>
                    <a:pt x="7496" y="1131"/>
                    <a:pt x="7470" y="1105"/>
                    <a:pt x="7443" y="1073"/>
                  </a:cubicBezTo>
                  <a:cubicBezTo>
                    <a:pt x="7369" y="988"/>
                    <a:pt x="7294" y="908"/>
                    <a:pt x="7209" y="834"/>
                  </a:cubicBezTo>
                  <a:cubicBezTo>
                    <a:pt x="7172" y="802"/>
                    <a:pt x="7124" y="770"/>
                    <a:pt x="7077" y="749"/>
                  </a:cubicBezTo>
                  <a:cubicBezTo>
                    <a:pt x="7066" y="738"/>
                    <a:pt x="7050" y="733"/>
                    <a:pt x="7034" y="727"/>
                  </a:cubicBezTo>
                  <a:cubicBezTo>
                    <a:pt x="7013" y="722"/>
                    <a:pt x="6997" y="717"/>
                    <a:pt x="6981" y="711"/>
                  </a:cubicBezTo>
                  <a:lnTo>
                    <a:pt x="6928" y="706"/>
                  </a:lnTo>
                  <a:lnTo>
                    <a:pt x="6880" y="706"/>
                  </a:lnTo>
                  <a:cubicBezTo>
                    <a:pt x="6848" y="711"/>
                    <a:pt x="6816" y="717"/>
                    <a:pt x="6790" y="727"/>
                  </a:cubicBezTo>
                  <a:lnTo>
                    <a:pt x="6710" y="749"/>
                  </a:lnTo>
                  <a:cubicBezTo>
                    <a:pt x="6699" y="754"/>
                    <a:pt x="6689" y="759"/>
                    <a:pt x="6678" y="765"/>
                  </a:cubicBezTo>
                  <a:lnTo>
                    <a:pt x="6683" y="807"/>
                  </a:lnTo>
                  <a:cubicBezTo>
                    <a:pt x="6689" y="834"/>
                    <a:pt x="6694" y="866"/>
                    <a:pt x="6694" y="887"/>
                  </a:cubicBezTo>
                  <a:cubicBezTo>
                    <a:pt x="6694" y="913"/>
                    <a:pt x="6699" y="935"/>
                    <a:pt x="6699" y="956"/>
                  </a:cubicBezTo>
                  <a:lnTo>
                    <a:pt x="6699" y="977"/>
                  </a:lnTo>
                  <a:lnTo>
                    <a:pt x="6699" y="982"/>
                  </a:lnTo>
                  <a:lnTo>
                    <a:pt x="6699" y="998"/>
                  </a:lnTo>
                  <a:cubicBezTo>
                    <a:pt x="6699" y="1014"/>
                    <a:pt x="6699" y="1030"/>
                    <a:pt x="6694" y="1046"/>
                  </a:cubicBezTo>
                  <a:cubicBezTo>
                    <a:pt x="6689" y="1067"/>
                    <a:pt x="6683" y="1094"/>
                    <a:pt x="6673" y="1120"/>
                  </a:cubicBezTo>
                  <a:cubicBezTo>
                    <a:pt x="6668" y="1142"/>
                    <a:pt x="6657" y="1168"/>
                    <a:pt x="6646" y="1190"/>
                  </a:cubicBezTo>
                  <a:lnTo>
                    <a:pt x="6636" y="1205"/>
                  </a:lnTo>
                  <a:cubicBezTo>
                    <a:pt x="6630" y="1227"/>
                    <a:pt x="6614" y="1248"/>
                    <a:pt x="6604" y="1269"/>
                  </a:cubicBezTo>
                  <a:cubicBezTo>
                    <a:pt x="6567" y="1322"/>
                    <a:pt x="6519" y="1375"/>
                    <a:pt x="6471" y="1423"/>
                  </a:cubicBezTo>
                  <a:cubicBezTo>
                    <a:pt x="6434" y="1455"/>
                    <a:pt x="6391" y="1487"/>
                    <a:pt x="6354" y="1514"/>
                  </a:cubicBezTo>
                  <a:cubicBezTo>
                    <a:pt x="6301" y="1545"/>
                    <a:pt x="6248" y="1572"/>
                    <a:pt x="6189" y="1593"/>
                  </a:cubicBezTo>
                  <a:cubicBezTo>
                    <a:pt x="6051" y="1646"/>
                    <a:pt x="5897" y="1673"/>
                    <a:pt x="5749" y="1684"/>
                  </a:cubicBezTo>
                  <a:cubicBezTo>
                    <a:pt x="5664" y="1689"/>
                    <a:pt x="5573" y="1689"/>
                    <a:pt x="5472" y="1689"/>
                  </a:cubicBezTo>
                  <a:lnTo>
                    <a:pt x="5254" y="1689"/>
                  </a:lnTo>
                  <a:lnTo>
                    <a:pt x="5180" y="1684"/>
                  </a:lnTo>
                  <a:cubicBezTo>
                    <a:pt x="5085" y="1673"/>
                    <a:pt x="4984" y="1657"/>
                    <a:pt x="4893" y="1625"/>
                  </a:cubicBezTo>
                  <a:cubicBezTo>
                    <a:pt x="4798" y="1599"/>
                    <a:pt x="4713" y="1556"/>
                    <a:pt x="4638" y="1492"/>
                  </a:cubicBezTo>
                  <a:cubicBezTo>
                    <a:pt x="4506" y="1381"/>
                    <a:pt x="4537" y="1227"/>
                    <a:pt x="4718" y="1073"/>
                  </a:cubicBezTo>
                  <a:cubicBezTo>
                    <a:pt x="4819" y="988"/>
                    <a:pt x="4920" y="903"/>
                    <a:pt x="5010" y="807"/>
                  </a:cubicBezTo>
                  <a:cubicBezTo>
                    <a:pt x="5069" y="738"/>
                    <a:pt x="5106" y="658"/>
                    <a:pt x="5116" y="568"/>
                  </a:cubicBezTo>
                  <a:cubicBezTo>
                    <a:pt x="5132" y="472"/>
                    <a:pt x="5106" y="377"/>
                    <a:pt x="5053" y="297"/>
                  </a:cubicBezTo>
                  <a:cubicBezTo>
                    <a:pt x="5000" y="223"/>
                    <a:pt x="4925" y="170"/>
                    <a:pt x="4845" y="132"/>
                  </a:cubicBezTo>
                  <a:cubicBezTo>
                    <a:pt x="4776" y="106"/>
                    <a:pt x="4702" y="85"/>
                    <a:pt x="4628" y="74"/>
                  </a:cubicBezTo>
                  <a:cubicBezTo>
                    <a:pt x="4559" y="63"/>
                    <a:pt x="4490" y="53"/>
                    <a:pt x="4421" y="53"/>
                  </a:cubicBezTo>
                  <a:lnTo>
                    <a:pt x="4224" y="42"/>
                  </a:lnTo>
                  <a:cubicBezTo>
                    <a:pt x="3964" y="26"/>
                    <a:pt x="3703" y="16"/>
                    <a:pt x="3443" y="10"/>
                  </a:cubicBezTo>
                  <a:cubicBezTo>
                    <a:pt x="3240" y="4"/>
                    <a:pt x="3039"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1884825" y="3627200"/>
              <a:ext cx="57125" cy="250750"/>
            </a:xfrm>
            <a:custGeom>
              <a:avLst/>
              <a:gdLst/>
              <a:ahLst/>
              <a:cxnLst/>
              <a:rect l="l" t="t" r="r" b="b"/>
              <a:pathLst>
                <a:path w="2285" h="10030" extrusionOk="0">
                  <a:moveTo>
                    <a:pt x="2285" y="1"/>
                  </a:moveTo>
                  <a:lnTo>
                    <a:pt x="2285" y="1"/>
                  </a:lnTo>
                  <a:cubicBezTo>
                    <a:pt x="2152" y="86"/>
                    <a:pt x="2035" y="187"/>
                    <a:pt x="1923" y="303"/>
                  </a:cubicBezTo>
                  <a:cubicBezTo>
                    <a:pt x="1806" y="431"/>
                    <a:pt x="1711" y="580"/>
                    <a:pt x="1636" y="734"/>
                  </a:cubicBezTo>
                  <a:cubicBezTo>
                    <a:pt x="1546" y="920"/>
                    <a:pt x="1477" y="1111"/>
                    <a:pt x="1424" y="1307"/>
                  </a:cubicBezTo>
                  <a:lnTo>
                    <a:pt x="1419" y="1329"/>
                  </a:lnTo>
                  <a:cubicBezTo>
                    <a:pt x="1419" y="1339"/>
                    <a:pt x="1413" y="1350"/>
                    <a:pt x="1408" y="1361"/>
                  </a:cubicBezTo>
                  <a:lnTo>
                    <a:pt x="1397" y="1430"/>
                  </a:lnTo>
                  <a:cubicBezTo>
                    <a:pt x="1387" y="1472"/>
                    <a:pt x="1376" y="1515"/>
                    <a:pt x="1366" y="1557"/>
                  </a:cubicBezTo>
                  <a:cubicBezTo>
                    <a:pt x="1355" y="1642"/>
                    <a:pt x="1339" y="1732"/>
                    <a:pt x="1328" y="1823"/>
                  </a:cubicBezTo>
                  <a:cubicBezTo>
                    <a:pt x="1307" y="2009"/>
                    <a:pt x="1302" y="2200"/>
                    <a:pt x="1318" y="2386"/>
                  </a:cubicBezTo>
                  <a:lnTo>
                    <a:pt x="1318" y="2455"/>
                  </a:lnTo>
                  <a:lnTo>
                    <a:pt x="1323" y="2497"/>
                  </a:lnTo>
                  <a:lnTo>
                    <a:pt x="1312" y="2497"/>
                  </a:lnTo>
                  <a:lnTo>
                    <a:pt x="1275" y="2503"/>
                  </a:lnTo>
                  <a:cubicBezTo>
                    <a:pt x="1227" y="2508"/>
                    <a:pt x="1180" y="2519"/>
                    <a:pt x="1132" y="2529"/>
                  </a:cubicBezTo>
                  <a:cubicBezTo>
                    <a:pt x="935" y="2561"/>
                    <a:pt x="744" y="2620"/>
                    <a:pt x="563" y="2699"/>
                  </a:cubicBezTo>
                  <a:cubicBezTo>
                    <a:pt x="372" y="2784"/>
                    <a:pt x="213" y="2928"/>
                    <a:pt x="101" y="3108"/>
                  </a:cubicBezTo>
                  <a:cubicBezTo>
                    <a:pt x="75" y="3156"/>
                    <a:pt x="53" y="3204"/>
                    <a:pt x="38" y="3252"/>
                  </a:cubicBezTo>
                  <a:cubicBezTo>
                    <a:pt x="27" y="3305"/>
                    <a:pt x="16" y="3358"/>
                    <a:pt x="6" y="3406"/>
                  </a:cubicBezTo>
                  <a:cubicBezTo>
                    <a:pt x="0" y="3512"/>
                    <a:pt x="11" y="3613"/>
                    <a:pt x="43" y="3709"/>
                  </a:cubicBezTo>
                  <a:cubicBezTo>
                    <a:pt x="101" y="3884"/>
                    <a:pt x="202" y="4043"/>
                    <a:pt x="346" y="4160"/>
                  </a:cubicBezTo>
                  <a:cubicBezTo>
                    <a:pt x="404" y="4213"/>
                    <a:pt x="473" y="4261"/>
                    <a:pt x="542" y="4298"/>
                  </a:cubicBezTo>
                  <a:cubicBezTo>
                    <a:pt x="611" y="4335"/>
                    <a:pt x="680" y="4367"/>
                    <a:pt x="749" y="4394"/>
                  </a:cubicBezTo>
                  <a:cubicBezTo>
                    <a:pt x="780" y="4403"/>
                    <a:pt x="810" y="4412"/>
                    <a:pt x="841" y="4420"/>
                  </a:cubicBezTo>
                  <a:lnTo>
                    <a:pt x="841" y="4420"/>
                  </a:lnTo>
                  <a:cubicBezTo>
                    <a:pt x="802" y="4490"/>
                    <a:pt x="772" y="4566"/>
                    <a:pt x="755" y="4643"/>
                  </a:cubicBezTo>
                  <a:cubicBezTo>
                    <a:pt x="717" y="4829"/>
                    <a:pt x="744" y="5021"/>
                    <a:pt x="834" y="5191"/>
                  </a:cubicBezTo>
                  <a:cubicBezTo>
                    <a:pt x="877" y="5281"/>
                    <a:pt x="941" y="5361"/>
                    <a:pt x="1010" y="5430"/>
                  </a:cubicBezTo>
                  <a:cubicBezTo>
                    <a:pt x="1031" y="5451"/>
                    <a:pt x="1052" y="5461"/>
                    <a:pt x="1068" y="5477"/>
                  </a:cubicBezTo>
                  <a:lnTo>
                    <a:pt x="1079" y="5483"/>
                  </a:lnTo>
                  <a:lnTo>
                    <a:pt x="1079" y="5552"/>
                  </a:lnTo>
                  <a:cubicBezTo>
                    <a:pt x="1084" y="5727"/>
                    <a:pt x="1089" y="5908"/>
                    <a:pt x="1089" y="6094"/>
                  </a:cubicBezTo>
                  <a:cubicBezTo>
                    <a:pt x="1095" y="6805"/>
                    <a:pt x="1052" y="7523"/>
                    <a:pt x="956" y="8234"/>
                  </a:cubicBezTo>
                  <a:cubicBezTo>
                    <a:pt x="946" y="8314"/>
                    <a:pt x="935" y="8388"/>
                    <a:pt x="925" y="8468"/>
                  </a:cubicBezTo>
                  <a:cubicBezTo>
                    <a:pt x="919" y="8505"/>
                    <a:pt x="914" y="8542"/>
                    <a:pt x="909" y="8580"/>
                  </a:cubicBezTo>
                  <a:cubicBezTo>
                    <a:pt x="903" y="8617"/>
                    <a:pt x="898" y="8649"/>
                    <a:pt x="893" y="8681"/>
                  </a:cubicBezTo>
                  <a:lnTo>
                    <a:pt x="866" y="8840"/>
                  </a:lnTo>
                  <a:cubicBezTo>
                    <a:pt x="850" y="8941"/>
                    <a:pt x="834" y="9021"/>
                    <a:pt x="824" y="9068"/>
                  </a:cubicBezTo>
                  <a:cubicBezTo>
                    <a:pt x="765" y="9387"/>
                    <a:pt x="744" y="9711"/>
                    <a:pt x="760" y="10030"/>
                  </a:cubicBezTo>
                  <a:cubicBezTo>
                    <a:pt x="919" y="9748"/>
                    <a:pt x="1031" y="9440"/>
                    <a:pt x="1089" y="9121"/>
                  </a:cubicBezTo>
                  <a:cubicBezTo>
                    <a:pt x="1100" y="9068"/>
                    <a:pt x="1116" y="8989"/>
                    <a:pt x="1132" y="8888"/>
                  </a:cubicBezTo>
                  <a:cubicBezTo>
                    <a:pt x="1142" y="8835"/>
                    <a:pt x="1148" y="8782"/>
                    <a:pt x="1158" y="8723"/>
                  </a:cubicBezTo>
                  <a:cubicBezTo>
                    <a:pt x="1164" y="8691"/>
                    <a:pt x="1169" y="8659"/>
                    <a:pt x="1174" y="8622"/>
                  </a:cubicBezTo>
                  <a:cubicBezTo>
                    <a:pt x="1180" y="8585"/>
                    <a:pt x="1185" y="8548"/>
                    <a:pt x="1190" y="8505"/>
                  </a:cubicBezTo>
                  <a:cubicBezTo>
                    <a:pt x="1201" y="8431"/>
                    <a:pt x="1217" y="8351"/>
                    <a:pt x="1227" y="8266"/>
                  </a:cubicBezTo>
                  <a:cubicBezTo>
                    <a:pt x="1323" y="7544"/>
                    <a:pt x="1366" y="6821"/>
                    <a:pt x="1360" y="6094"/>
                  </a:cubicBezTo>
                  <a:cubicBezTo>
                    <a:pt x="1360" y="5908"/>
                    <a:pt x="1355" y="5722"/>
                    <a:pt x="1344" y="5541"/>
                  </a:cubicBezTo>
                  <a:lnTo>
                    <a:pt x="1344" y="5477"/>
                  </a:lnTo>
                  <a:cubicBezTo>
                    <a:pt x="1344" y="5430"/>
                    <a:pt x="1344" y="5387"/>
                    <a:pt x="1339" y="5345"/>
                  </a:cubicBezTo>
                  <a:lnTo>
                    <a:pt x="1286" y="5307"/>
                  </a:lnTo>
                  <a:lnTo>
                    <a:pt x="1254" y="5286"/>
                  </a:lnTo>
                  <a:lnTo>
                    <a:pt x="1243" y="5281"/>
                  </a:lnTo>
                  <a:lnTo>
                    <a:pt x="1238" y="5276"/>
                  </a:lnTo>
                  <a:cubicBezTo>
                    <a:pt x="1222" y="5265"/>
                    <a:pt x="1206" y="5249"/>
                    <a:pt x="1196" y="5238"/>
                  </a:cubicBezTo>
                  <a:cubicBezTo>
                    <a:pt x="1047" y="5100"/>
                    <a:pt x="983" y="4893"/>
                    <a:pt x="1020" y="4697"/>
                  </a:cubicBezTo>
                  <a:cubicBezTo>
                    <a:pt x="1035" y="4619"/>
                    <a:pt x="1071" y="4543"/>
                    <a:pt x="1120" y="4479"/>
                  </a:cubicBezTo>
                  <a:lnTo>
                    <a:pt x="1120" y="4479"/>
                  </a:lnTo>
                  <a:cubicBezTo>
                    <a:pt x="1230" y="4495"/>
                    <a:pt x="1324" y="4500"/>
                    <a:pt x="1397" y="4505"/>
                  </a:cubicBezTo>
                  <a:lnTo>
                    <a:pt x="1520" y="4511"/>
                  </a:lnTo>
                  <a:lnTo>
                    <a:pt x="1663" y="4516"/>
                  </a:lnTo>
                  <a:lnTo>
                    <a:pt x="1860" y="4516"/>
                  </a:lnTo>
                  <a:cubicBezTo>
                    <a:pt x="1860" y="4516"/>
                    <a:pt x="1854" y="4511"/>
                    <a:pt x="1854" y="4505"/>
                  </a:cubicBezTo>
                  <a:cubicBezTo>
                    <a:pt x="1854" y="4495"/>
                    <a:pt x="1849" y="4489"/>
                    <a:pt x="1844" y="4479"/>
                  </a:cubicBezTo>
                  <a:lnTo>
                    <a:pt x="1727" y="4155"/>
                  </a:lnTo>
                  <a:cubicBezTo>
                    <a:pt x="1716" y="4123"/>
                    <a:pt x="1700" y="4080"/>
                    <a:pt x="1684" y="4043"/>
                  </a:cubicBezTo>
                  <a:lnTo>
                    <a:pt x="1663" y="3985"/>
                  </a:lnTo>
                  <a:lnTo>
                    <a:pt x="1594" y="3985"/>
                  </a:lnTo>
                  <a:cubicBezTo>
                    <a:pt x="1551" y="3985"/>
                    <a:pt x="1504" y="3990"/>
                    <a:pt x="1461" y="3995"/>
                  </a:cubicBezTo>
                  <a:cubicBezTo>
                    <a:pt x="1445" y="3995"/>
                    <a:pt x="1429" y="4001"/>
                    <a:pt x="1408" y="4006"/>
                  </a:cubicBezTo>
                  <a:cubicBezTo>
                    <a:pt x="1397" y="4006"/>
                    <a:pt x="1381" y="4011"/>
                    <a:pt x="1366" y="4017"/>
                  </a:cubicBezTo>
                  <a:cubicBezTo>
                    <a:pt x="1241" y="4047"/>
                    <a:pt x="1121" y="4109"/>
                    <a:pt x="1023" y="4196"/>
                  </a:cubicBezTo>
                  <a:lnTo>
                    <a:pt x="1023" y="4196"/>
                  </a:lnTo>
                  <a:cubicBezTo>
                    <a:pt x="961" y="4182"/>
                    <a:pt x="900" y="4165"/>
                    <a:pt x="840" y="4144"/>
                  </a:cubicBezTo>
                  <a:cubicBezTo>
                    <a:pt x="723" y="4107"/>
                    <a:pt x="611" y="4043"/>
                    <a:pt x="516" y="3963"/>
                  </a:cubicBezTo>
                  <a:cubicBezTo>
                    <a:pt x="415" y="3873"/>
                    <a:pt x="335" y="3762"/>
                    <a:pt x="292" y="3629"/>
                  </a:cubicBezTo>
                  <a:cubicBezTo>
                    <a:pt x="271" y="3565"/>
                    <a:pt x="261" y="3501"/>
                    <a:pt x="266" y="3432"/>
                  </a:cubicBezTo>
                  <a:cubicBezTo>
                    <a:pt x="271" y="3400"/>
                    <a:pt x="282" y="3363"/>
                    <a:pt x="287" y="3331"/>
                  </a:cubicBezTo>
                  <a:cubicBezTo>
                    <a:pt x="298" y="3294"/>
                    <a:pt x="314" y="3262"/>
                    <a:pt x="330" y="3236"/>
                  </a:cubicBezTo>
                  <a:cubicBezTo>
                    <a:pt x="415" y="3103"/>
                    <a:pt x="532" y="2997"/>
                    <a:pt x="675" y="2938"/>
                  </a:cubicBezTo>
                  <a:cubicBezTo>
                    <a:pt x="834" y="2864"/>
                    <a:pt x="1004" y="2816"/>
                    <a:pt x="1174" y="2784"/>
                  </a:cubicBezTo>
                  <a:cubicBezTo>
                    <a:pt x="1222" y="2779"/>
                    <a:pt x="1265" y="2768"/>
                    <a:pt x="1307" y="2763"/>
                  </a:cubicBezTo>
                  <a:lnTo>
                    <a:pt x="1397" y="2752"/>
                  </a:lnTo>
                  <a:lnTo>
                    <a:pt x="1536" y="2736"/>
                  </a:lnTo>
                  <a:lnTo>
                    <a:pt x="1605" y="2731"/>
                  </a:lnTo>
                  <a:lnTo>
                    <a:pt x="1610" y="2731"/>
                  </a:lnTo>
                  <a:lnTo>
                    <a:pt x="1610" y="2726"/>
                  </a:lnTo>
                  <a:lnTo>
                    <a:pt x="1610" y="2715"/>
                  </a:lnTo>
                  <a:lnTo>
                    <a:pt x="1610" y="2699"/>
                  </a:lnTo>
                  <a:lnTo>
                    <a:pt x="1605" y="2662"/>
                  </a:lnTo>
                  <a:lnTo>
                    <a:pt x="1589" y="2529"/>
                  </a:lnTo>
                  <a:lnTo>
                    <a:pt x="1578" y="2434"/>
                  </a:lnTo>
                  <a:lnTo>
                    <a:pt x="1573" y="2365"/>
                  </a:lnTo>
                  <a:cubicBezTo>
                    <a:pt x="1562" y="2195"/>
                    <a:pt x="1567" y="2019"/>
                    <a:pt x="1589" y="1849"/>
                  </a:cubicBezTo>
                  <a:cubicBezTo>
                    <a:pt x="1594" y="1764"/>
                    <a:pt x="1610" y="1685"/>
                    <a:pt x="1620" y="1605"/>
                  </a:cubicBezTo>
                  <a:cubicBezTo>
                    <a:pt x="1631" y="1562"/>
                    <a:pt x="1642" y="1525"/>
                    <a:pt x="1647" y="1483"/>
                  </a:cubicBezTo>
                  <a:lnTo>
                    <a:pt x="1663" y="1424"/>
                  </a:lnTo>
                  <a:cubicBezTo>
                    <a:pt x="1663" y="1414"/>
                    <a:pt x="1668" y="1408"/>
                    <a:pt x="1668" y="1398"/>
                  </a:cubicBezTo>
                  <a:lnTo>
                    <a:pt x="1674" y="1377"/>
                  </a:lnTo>
                  <a:cubicBezTo>
                    <a:pt x="1727" y="1196"/>
                    <a:pt x="1790" y="1015"/>
                    <a:pt x="1870" y="845"/>
                  </a:cubicBezTo>
                  <a:cubicBezTo>
                    <a:pt x="1950" y="675"/>
                    <a:pt x="2019" y="543"/>
                    <a:pt x="2083" y="410"/>
                  </a:cubicBezTo>
                  <a:cubicBezTo>
                    <a:pt x="2146" y="282"/>
                    <a:pt x="2205" y="155"/>
                    <a:pt x="2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1869150" y="2833975"/>
              <a:ext cx="55350" cy="464975"/>
            </a:xfrm>
            <a:custGeom>
              <a:avLst/>
              <a:gdLst/>
              <a:ahLst/>
              <a:cxnLst/>
              <a:rect l="l" t="t" r="r" b="b"/>
              <a:pathLst>
                <a:path w="2214" h="18599" extrusionOk="0">
                  <a:moveTo>
                    <a:pt x="1132" y="6133"/>
                  </a:moveTo>
                  <a:cubicBezTo>
                    <a:pt x="1131" y="6133"/>
                    <a:pt x="1135" y="6156"/>
                    <a:pt x="1141" y="6190"/>
                  </a:cubicBezTo>
                  <a:lnTo>
                    <a:pt x="1141" y="6190"/>
                  </a:lnTo>
                  <a:lnTo>
                    <a:pt x="1143" y="6189"/>
                  </a:lnTo>
                  <a:cubicBezTo>
                    <a:pt x="1135" y="6149"/>
                    <a:pt x="1132" y="6133"/>
                    <a:pt x="1132" y="6133"/>
                  </a:cubicBezTo>
                  <a:close/>
                  <a:moveTo>
                    <a:pt x="872" y="6492"/>
                  </a:moveTo>
                  <a:lnTo>
                    <a:pt x="872" y="6492"/>
                  </a:lnTo>
                  <a:cubicBezTo>
                    <a:pt x="863" y="6494"/>
                    <a:pt x="855" y="6496"/>
                    <a:pt x="846" y="6498"/>
                  </a:cubicBezTo>
                  <a:lnTo>
                    <a:pt x="846" y="6498"/>
                  </a:lnTo>
                  <a:cubicBezTo>
                    <a:pt x="846" y="6498"/>
                    <a:pt x="846" y="6498"/>
                    <a:pt x="846" y="6498"/>
                  </a:cubicBezTo>
                  <a:cubicBezTo>
                    <a:pt x="847" y="6498"/>
                    <a:pt x="856" y="6496"/>
                    <a:pt x="872" y="6492"/>
                  </a:cubicBezTo>
                  <a:close/>
                  <a:moveTo>
                    <a:pt x="2051" y="1"/>
                  </a:moveTo>
                  <a:cubicBezTo>
                    <a:pt x="1966" y="314"/>
                    <a:pt x="1923" y="633"/>
                    <a:pt x="1929" y="957"/>
                  </a:cubicBezTo>
                  <a:cubicBezTo>
                    <a:pt x="1934" y="1663"/>
                    <a:pt x="1945" y="3772"/>
                    <a:pt x="1955" y="5191"/>
                  </a:cubicBezTo>
                  <a:lnTo>
                    <a:pt x="1934" y="5180"/>
                  </a:lnTo>
                  <a:cubicBezTo>
                    <a:pt x="1908" y="5164"/>
                    <a:pt x="1881" y="5148"/>
                    <a:pt x="1854" y="5132"/>
                  </a:cubicBezTo>
                  <a:cubicBezTo>
                    <a:pt x="1828" y="5116"/>
                    <a:pt x="1801" y="5106"/>
                    <a:pt x="1775" y="5090"/>
                  </a:cubicBezTo>
                  <a:cubicBezTo>
                    <a:pt x="1748" y="5079"/>
                    <a:pt x="1722" y="5063"/>
                    <a:pt x="1690" y="5058"/>
                  </a:cubicBezTo>
                  <a:cubicBezTo>
                    <a:pt x="1578" y="5010"/>
                    <a:pt x="1461" y="4983"/>
                    <a:pt x="1339" y="4973"/>
                  </a:cubicBezTo>
                  <a:cubicBezTo>
                    <a:pt x="1309" y="4970"/>
                    <a:pt x="1278" y="4969"/>
                    <a:pt x="1248" y="4969"/>
                  </a:cubicBezTo>
                  <a:cubicBezTo>
                    <a:pt x="1159" y="4969"/>
                    <a:pt x="1070" y="4980"/>
                    <a:pt x="983" y="4999"/>
                  </a:cubicBezTo>
                  <a:cubicBezTo>
                    <a:pt x="866" y="5031"/>
                    <a:pt x="760" y="5084"/>
                    <a:pt x="670" y="5159"/>
                  </a:cubicBezTo>
                  <a:cubicBezTo>
                    <a:pt x="622" y="5196"/>
                    <a:pt x="580" y="5238"/>
                    <a:pt x="542" y="5292"/>
                  </a:cubicBezTo>
                  <a:cubicBezTo>
                    <a:pt x="510" y="5339"/>
                    <a:pt x="479" y="5393"/>
                    <a:pt x="463" y="5446"/>
                  </a:cubicBezTo>
                  <a:cubicBezTo>
                    <a:pt x="425" y="5552"/>
                    <a:pt x="415" y="5658"/>
                    <a:pt x="420" y="5770"/>
                  </a:cubicBezTo>
                  <a:cubicBezTo>
                    <a:pt x="436" y="5956"/>
                    <a:pt x="516" y="6136"/>
                    <a:pt x="643" y="6280"/>
                  </a:cubicBezTo>
                  <a:cubicBezTo>
                    <a:pt x="648" y="6285"/>
                    <a:pt x="653" y="6290"/>
                    <a:pt x="658" y="6295"/>
                  </a:cubicBezTo>
                  <a:lnTo>
                    <a:pt x="658" y="6295"/>
                  </a:lnTo>
                  <a:cubicBezTo>
                    <a:pt x="551" y="6334"/>
                    <a:pt x="449" y="6383"/>
                    <a:pt x="351" y="6444"/>
                  </a:cubicBezTo>
                  <a:cubicBezTo>
                    <a:pt x="319" y="6466"/>
                    <a:pt x="282" y="6487"/>
                    <a:pt x="250" y="6519"/>
                  </a:cubicBezTo>
                  <a:lnTo>
                    <a:pt x="208" y="6556"/>
                  </a:lnTo>
                  <a:cubicBezTo>
                    <a:pt x="192" y="6572"/>
                    <a:pt x="176" y="6588"/>
                    <a:pt x="160" y="6604"/>
                  </a:cubicBezTo>
                  <a:cubicBezTo>
                    <a:pt x="133" y="6636"/>
                    <a:pt x="107" y="6673"/>
                    <a:pt x="85" y="6710"/>
                  </a:cubicBezTo>
                  <a:cubicBezTo>
                    <a:pt x="75" y="6731"/>
                    <a:pt x="70" y="6752"/>
                    <a:pt x="59" y="6774"/>
                  </a:cubicBezTo>
                  <a:cubicBezTo>
                    <a:pt x="48" y="6790"/>
                    <a:pt x="43" y="6811"/>
                    <a:pt x="38" y="6832"/>
                  </a:cubicBezTo>
                  <a:cubicBezTo>
                    <a:pt x="0" y="6997"/>
                    <a:pt x="38" y="7167"/>
                    <a:pt x="133" y="7300"/>
                  </a:cubicBezTo>
                  <a:cubicBezTo>
                    <a:pt x="213" y="7411"/>
                    <a:pt x="298" y="7491"/>
                    <a:pt x="356" y="7565"/>
                  </a:cubicBezTo>
                  <a:cubicBezTo>
                    <a:pt x="410" y="7618"/>
                    <a:pt x="441" y="7687"/>
                    <a:pt x="452" y="7762"/>
                  </a:cubicBezTo>
                  <a:cubicBezTo>
                    <a:pt x="457" y="7836"/>
                    <a:pt x="447" y="7905"/>
                    <a:pt x="420" y="7974"/>
                  </a:cubicBezTo>
                  <a:cubicBezTo>
                    <a:pt x="378" y="8123"/>
                    <a:pt x="314" y="8266"/>
                    <a:pt x="303" y="8420"/>
                  </a:cubicBezTo>
                  <a:cubicBezTo>
                    <a:pt x="293" y="8553"/>
                    <a:pt x="325" y="8681"/>
                    <a:pt x="388" y="8798"/>
                  </a:cubicBezTo>
                  <a:cubicBezTo>
                    <a:pt x="399" y="8819"/>
                    <a:pt x="415" y="8840"/>
                    <a:pt x="425" y="8861"/>
                  </a:cubicBezTo>
                  <a:cubicBezTo>
                    <a:pt x="436" y="8877"/>
                    <a:pt x="452" y="8893"/>
                    <a:pt x="463" y="8909"/>
                  </a:cubicBezTo>
                  <a:cubicBezTo>
                    <a:pt x="484" y="8936"/>
                    <a:pt x="505" y="8962"/>
                    <a:pt x="532" y="8989"/>
                  </a:cubicBezTo>
                  <a:cubicBezTo>
                    <a:pt x="569" y="9026"/>
                    <a:pt x="606" y="9063"/>
                    <a:pt x="649" y="9100"/>
                  </a:cubicBezTo>
                  <a:cubicBezTo>
                    <a:pt x="649" y="9100"/>
                    <a:pt x="691" y="9138"/>
                    <a:pt x="765" y="9196"/>
                  </a:cubicBezTo>
                  <a:cubicBezTo>
                    <a:pt x="845" y="9260"/>
                    <a:pt x="957" y="9339"/>
                    <a:pt x="1079" y="9451"/>
                  </a:cubicBezTo>
                  <a:cubicBezTo>
                    <a:pt x="1143" y="9515"/>
                    <a:pt x="1201" y="9584"/>
                    <a:pt x="1244" y="9658"/>
                  </a:cubicBezTo>
                  <a:cubicBezTo>
                    <a:pt x="1297" y="9748"/>
                    <a:pt x="1334" y="9849"/>
                    <a:pt x="1355" y="9956"/>
                  </a:cubicBezTo>
                  <a:cubicBezTo>
                    <a:pt x="1408" y="10184"/>
                    <a:pt x="1419" y="10476"/>
                    <a:pt x="1440" y="10795"/>
                  </a:cubicBezTo>
                  <a:cubicBezTo>
                    <a:pt x="1483" y="11427"/>
                    <a:pt x="1509" y="12181"/>
                    <a:pt x="1493" y="13010"/>
                  </a:cubicBezTo>
                  <a:cubicBezTo>
                    <a:pt x="1483" y="13424"/>
                    <a:pt x="1467" y="13855"/>
                    <a:pt x="1435" y="14301"/>
                  </a:cubicBezTo>
                  <a:lnTo>
                    <a:pt x="1408" y="14641"/>
                  </a:lnTo>
                  <a:cubicBezTo>
                    <a:pt x="1408" y="14683"/>
                    <a:pt x="1398" y="14726"/>
                    <a:pt x="1398" y="14768"/>
                  </a:cubicBezTo>
                  <a:lnTo>
                    <a:pt x="1376" y="14763"/>
                  </a:lnTo>
                  <a:lnTo>
                    <a:pt x="1334" y="14747"/>
                  </a:lnTo>
                  <a:lnTo>
                    <a:pt x="1169" y="14694"/>
                  </a:lnTo>
                  <a:lnTo>
                    <a:pt x="1004" y="14641"/>
                  </a:lnTo>
                  <a:lnTo>
                    <a:pt x="919" y="14614"/>
                  </a:lnTo>
                  <a:cubicBezTo>
                    <a:pt x="866" y="14593"/>
                    <a:pt x="808" y="14577"/>
                    <a:pt x="755" y="14561"/>
                  </a:cubicBezTo>
                  <a:lnTo>
                    <a:pt x="728" y="14556"/>
                  </a:lnTo>
                  <a:cubicBezTo>
                    <a:pt x="723" y="14561"/>
                    <a:pt x="718" y="14566"/>
                    <a:pt x="718" y="14577"/>
                  </a:cubicBezTo>
                  <a:lnTo>
                    <a:pt x="686" y="14614"/>
                  </a:lnTo>
                  <a:lnTo>
                    <a:pt x="633" y="14694"/>
                  </a:lnTo>
                  <a:cubicBezTo>
                    <a:pt x="622" y="14710"/>
                    <a:pt x="617" y="14720"/>
                    <a:pt x="611" y="14736"/>
                  </a:cubicBezTo>
                  <a:cubicBezTo>
                    <a:pt x="601" y="14747"/>
                    <a:pt x="601" y="14752"/>
                    <a:pt x="595" y="14763"/>
                  </a:cubicBezTo>
                  <a:cubicBezTo>
                    <a:pt x="590" y="14768"/>
                    <a:pt x="580" y="14795"/>
                    <a:pt x="569" y="14816"/>
                  </a:cubicBezTo>
                  <a:cubicBezTo>
                    <a:pt x="542" y="14890"/>
                    <a:pt x="521" y="14965"/>
                    <a:pt x="510" y="15045"/>
                  </a:cubicBezTo>
                  <a:cubicBezTo>
                    <a:pt x="505" y="15130"/>
                    <a:pt x="516" y="15220"/>
                    <a:pt x="542" y="15299"/>
                  </a:cubicBezTo>
                  <a:cubicBezTo>
                    <a:pt x="574" y="15384"/>
                    <a:pt x="622" y="15459"/>
                    <a:pt x="686" y="15517"/>
                  </a:cubicBezTo>
                  <a:cubicBezTo>
                    <a:pt x="739" y="15570"/>
                    <a:pt x="792" y="15613"/>
                    <a:pt x="856" y="15661"/>
                  </a:cubicBezTo>
                  <a:cubicBezTo>
                    <a:pt x="877" y="15677"/>
                    <a:pt x="904" y="15698"/>
                    <a:pt x="925" y="15719"/>
                  </a:cubicBezTo>
                  <a:lnTo>
                    <a:pt x="989" y="15783"/>
                  </a:lnTo>
                  <a:cubicBezTo>
                    <a:pt x="1063" y="15873"/>
                    <a:pt x="1121" y="15979"/>
                    <a:pt x="1153" y="16096"/>
                  </a:cubicBezTo>
                  <a:cubicBezTo>
                    <a:pt x="1222" y="16335"/>
                    <a:pt x="1217" y="16601"/>
                    <a:pt x="1206" y="16867"/>
                  </a:cubicBezTo>
                  <a:cubicBezTo>
                    <a:pt x="1196" y="17005"/>
                    <a:pt x="1185" y="17137"/>
                    <a:pt x="1180" y="17265"/>
                  </a:cubicBezTo>
                  <a:cubicBezTo>
                    <a:pt x="1164" y="17435"/>
                    <a:pt x="1164" y="17600"/>
                    <a:pt x="1169" y="17770"/>
                  </a:cubicBezTo>
                  <a:cubicBezTo>
                    <a:pt x="1174" y="17950"/>
                    <a:pt x="1228" y="18131"/>
                    <a:pt x="1318" y="18290"/>
                  </a:cubicBezTo>
                  <a:cubicBezTo>
                    <a:pt x="1403" y="18428"/>
                    <a:pt x="1536" y="18540"/>
                    <a:pt x="1690" y="18598"/>
                  </a:cubicBezTo>
                  <a:cubicBezTo>
                    <a:pt x="1594" y="18487"/>
                    <a:pt x="1525" y="18354"/>
                    <a:pt x="1488" y="18216"/>
                  </a:cubicBezTo>
                  <a:cubicBezTo>
                    <a:pt x="1451" y="18062"/>
                    <a:pt x="1435" y="17908"/>
                    <a:pt x="1429" y="17754"/>
                  </a:cubicBezTo>
                  <a:cubicBezTo>
                    <a:pt x="1424" y="17600"/>
                    <a:pt x="1424" y="17440"/>
                    <a:pt x="1435" y="17281"/>
                  </a:cubicBezTo>
                  <a:cubicBezTo>
                    <a:pt x="1445" y="17148"/>
                    <a:pt x="1456" y="17015"/>
                    <a:pt x="1461" y="16882"/>
                  </a:cubicBezTo>
                  <a:cubicBezTo>
                    <a:pt x="1477" y="16612"/>
                    <a:pt x="1488" y="16319"/>
                    <a:pt x="1403" y="16022"/>
                  </a:cubicBezTo>
                  <a:cubicBezTo>
                    <a:pt x="1360" y="15868"/>
                    <a:pt x="1286" y="15730"/>
                    <a:pt x="1180" y="15608"/>
                  </a:cubicBezTo>
                  <a:cubicBezTo>
                    <a:pt x="1153" y="15581"/>
                    <a:pt x="1127" y="15554"/>
                    <a:pt x="1100" y="15523"/>
                  </a:cubicBezTo>
                  <a:cubicBezTo>
                    <a:pt x="1074" y="15496"/>
                    <a:pt x="1042" y="15475"/>
                    <a:pt x="1010" y="15454"/>
                  </a:cubicBezTo>
                  <a:cubicBezTo>
                    <a:pt x="962" y="15416"/>
                    <a:pt x="914" y="15374"/>
                    <a:pt x="866" y="15331"/>
                  </a:cubicBezTo>
                  <a:cubicBezTo>
                    <a:pt x="829" y="15299"/>
                    <a:pt x="803" y="15257"/>
                    <a:pt x="787" y="15214"/>
                  </a:cubicBezTo>
                  <a:cubicBezTo>
                    <a:pt x="771" y="15167"/>
                    <a:pt x="765" y="15119"/>
                    <a:pt x="771" y="15066"/>
                  </a:cubicBezTo>
                  <a:cubicBezTo>
                    <a:pt x="776" y="15013"/>
                    <a:pt x="792" y="14965"/>
                    <a:pt x="808" y="14917"/>
                  </a:cubicBezTo>
                  <a:cubicBezTo>
                    <a:pt x="813" y="14901"/>
                    <a:pt x="824" y="14890"/>
                    <a:pt x="829" y="14880"/>
                  </a:cubicBezTo>
                  <a:lnTo>
                    <a:pt x="834" y="14859"/>
                  </a:lnTo>
                  <a:cubicBezTo>
                    <a:pt x="1068" y="14933"/>
                    <a:pt x="1297" y="15007"/>
                    <a:pt x="1525" y="15082"/>
                  </a:cubicBezTo>
                  <a:lnTo>
                    <a:pt x="1605" y="15108"/>
                  </a:lnTo>
                  <a:lnTo>
                    <a:pt x="1626" y="15108"/>
                  </a:lnTo>
                  <a:lnTo>
                    <a:pt x="1626" y="15087"/>
                  </a:lnTo>
                  <a:lnTo>
                    <a:pt x="1631" y="15045"/>
                  </a:lnTo>
                  <a:lnTo>
                    <a:pt x="1642" y="14869"/>
                  </a:lnTo>
                  <a:cubicBezTo>
                    <a:pt x="1653" y="14800"/>
                    <a:pt x="1658" y="14731"/>
                    <a:pt x="1663" y="14657"/>
                  </a:cubicBezTo>
                  <a:cubicBezTo>
                    <a:pt x="1674" y="14545"/>
                    <a:pt x="1679" y="14434"/>
                    <a:pt x="1690" y="14317"/>
                  </a:cubicBezTo>
                  <a:cubicBezTo>
                    <a:pt x="1722" y="13871"/>
                    <a:pt x="1738" y="13430"/>
                    <a:pt x="1748" y="13015"/>
                  </a:cubicBezTo>
                  <a:cubicBezTo>
                    <a:pt x="1764" y="12176"/>
                    <a:pt x="1738" y="11422"/>
                    <a:pt x="1695" y="10774"/>
                  </a:cubicBezTo>
                  <a:cubicBezTo>
                    <a:pt x="1690" y="10614"/>
                    <a:pt x="1674" y="10460"/>
                    <a:pt x="1663" y="10317"/>
                  </a:cubicBezTo>
                  <a:cubicBezTo>
                    <a:pt x="1653" y="10173"/>
                    <a:pt x="1631" y="10035"/>
                    <a:pt x="1605" y="9897"/>
                  </a:cubicBezTo>
                  <a:cubicBezTo>
                    <a:pt x="1578" y="9764"/>
                    <a:pt x="1530" y="9642"/>
                    <a:pt x="1467" y="9525"/>
                  </a:cubicBezTo>
                  <a:cubicBezTo>
                    <a:pt x="1408" y="9430"/>
                    <a:pt x="1339" y="9339"/>
                    <a:pt x="1254" y="9260"/>
                  </a:cubicBezTo>
                  <a:cubicBezTo>
                    <a:pt x="1111" y="9127"/>
                    <a:pt x="994" y="9047"/>
                    <a:pt x="919" y="8989"/>
                  </a:cubicBezTo>
                  <a:cubicBezTo>
                    <a:pt x="850" y="8930"/>
                    <a:pt x="813" y="8898"/>
                    <a:pt x="813" y="8898"/>
                  </a:cubicBezTo>
                  <a:cubicBezTo>
                    <a:pt x="776" y="8867"/>
                    <a:pt x="744" y="8840"/>
                    <a:pt x="712" y="8803"/>
                  </a:cubicBezTo>
                  <a:cubicBezTo>
                    <a:pt x="611" y="8713"/>
                    <a:pt x="553" y="8574"/>
                    <a:pt x="558" y="8436"/>
                  </a:cubicBezTo>
                  <a:cubicBezTo>
                    <a:pt x="558" y="8341"/>
                    <a:pt x="611" y="8219"/>
                    <a:pt x="665" y="8043"/>
                  </a:cubicBezTo>
                  <a:cubicBezTo>
                    <a:pt x="702" y="7942"/>
                    <a:pt x="712" y="7836"/>
                    <a:pt x="707" y="7735"/>
                  </a:cubicBezTo>
                  <a:cubicBezTo>
                    <a:pt x="702" y="7671"/>
                    <a:pt x="680" y="7608"/>
                    <a:pt x="654" y="7549"/>
                  </a:cubicBezTo>
                  <a:cubicBezTo>
                    <a:pt x="627" y="7496"/>
                    <a:pt x="595" y="7443"/>
                    <a:pt x="553" y="7395"/>
                  </a:cubicBezTo>
                  <a:cubicBezTo>
                    <a:pt x="479" y="7300"/>
                    <a:pt x="399" y="7225"/>
                    <a:pt x="340" y="7145"/>
                  </a:cubicBezTo>
                  <a:cubicBezTo>
                    <a:pt x="314" y="7108"/>
                    <a:pt x="298" y="7066"/>
                    <a:pt x="287" y="7023"/>
                  </a:cubicBezTo>
                  <a:cubicBezTo>
                    <a:pt x="282" y="6997"/>
                    <a:pt x="277" y="6975"/>
                    <a:pt x="277" y="6954"/>
                  </a:cubicBezTo>
                  <a:cubicBezTo>
                    <a:pt x="277" y="6944"/>
                    <a:pt x="277" y="6933"/>
                    <a:pt x="277" y="6922"/>
                  </a:cubicBezTo>
                  <a:cubicBezTo>
                    <a:pt x="277" y="6912"/>
                    <a:pt x="282" y="6901"/>
                    <a:pt x="282" y="6891"/>
                  </a:cubicBezTo>
                  <a:cubicBezTo>
                    <a:pt x="303" y="6806"/>
                    <a:pt x="383" y="6721"/>
                    <a:pt x="489" y="6651"/>
                  </a:cubicBezTo>
                  <a:cubicBezTo>
                    <a:pt x="599" y="6582"/>
                    <a:pt x="718" y="6531"/>
                    <a:pt x="846" y="6498"/>
                  </a:cubicBezTo>
                  <a:lnTo>
                    <a:pt x="846" y="6498"/>
                  </a:lnTo>
                  <a:cubicBezTo>
                    <a:pt x="850" y="6497"/>
                    <a:pt x="897" y="6483"/>
                    <a:pt x="983" y="6466"/>
                  </a:cubicBezTo>
                  <a:cubicBezTo>
                    <a:pt x="992" y="6464"/>
                    <a:pt x="1002" y="6462"/>
                    <a:pt x="1012" y="6460"/>
                  </a:cubicBezTo>
                  <a:lnTo>
                    <a:pt x="1012" y="6460"/>
                  </a:lnTo>
                  <a:cubicBezTo>
                    <a:pt x="1025" y="6461"/>
                    <a:pt x="1037" y="6462"/>
                    <a:pt x="1050" y="6462"/>
                  </a:cubicBezTo>
                  <a:cubicBezTo>
                    <a:pt x="1063" y="6462"/>
                    <a:pt x="1076" y="6461"/>
                    <a:pt x="1089" y="6460"/>
                  </a:cubicBezTo>
                  <a:cubicBezTo>
                    <a:pt x="1111" y="6455"/>
                    <a:pt x="1127" y="6455"/>
                    <a:pt x="1143" y="6450"/>
                  </a:cubicBezTo>
                  <a:lnTo>
                    <a:pt x="1159" y="6446"/>
                  </a:lnTo>
                  <a:lnTo>
                    <a:pt x="1159" y="6446"/>
                  </a:lnTo>
                  <a:cubicBezTo>
                    <a:pt x="1166" y="6484"/>
                    <a:pt x="1169" y="6499"/>
                    <a:pt x="1169" y="6499"/>
                  </a:cubicBezTo>
                  <a:cubicBezTo>
                    <a:pt x="1169" y="6499"/>
                    <a:pt x="1165" y="6478"/>
                    <a:pt x="1159" y="6446"/>
                  </a:cubicBezTo>
                  <a:lnTo>
                    <a:pt x="1159" y="6446"/>
                  </a:lnTo>
                  <a:lnTo>
                    <a:pt x="1169" y="6444"/>
                  </a:lnTo>
                  <a:lnTo>
                    <a:pt x="1185" y="6444"/>
                  </a:lnTo>
                  <a:cubicBezTo>
                    <a:pt x="1186" y="6447"/>
                    <a:pt x="1186" y="6449"/>
                    <a:pt x="1186" y="6449"/>
                  </a:cubicBezTo>
                  <a:cubicBezTo>
                    <a:pt x="1186" y="6449"/>
                    <a:pt x="1156" y="6280"/>
                    <a:pt x="1141" y="6190"/>
                  </a:cubicBezTo>
                  <a:lnTo>
                    <a:pt x="1141" y="6190"/>
                  </a:lnTo>
                  <a:lnTo>
                    <a:pt x="1112" y="6193"/>
                  </a:lnTo>
                  <a:lnTo>
                    <a:pt x="1112" y="6193"/>
                  </a:lnTo>
                  <a:cubicBezTo>
                    <a:pt x="1111" y="6188"/>
                    <a:pt x="1110" y="6185"/>
                    <a:pt x="1110" y="6185"/>
                  </a:cubicBezTo>
                  <a:lnTo>
                    <a:pt x="1110" y="6185"/>
                  </a:lnTo>
                  <a:cubicBezTo>
                    <a:pt x="1110" y="6185"/>
                    <a:pt x="1110" y="6186"/>
                    <a:pt x="1111" y="6189"/>
                  </a:cubicBezTo>
                  <a:lnTo>
                    <a:pt x="1084" y="6189"/>
                  </a:lnTo>
                  <a:cubicBezTo>
                    <a:pt x="1079" y="6189"/>
                    <a:pt x="1068" y="6189"/>
                    <a:pt x="1058" y="6195"/>
                  </a:cubicBezTo>
                  <a:cubicBezTo>
                    <a:pt x="1052" y="6195"/>
                    <a:pt x="1046" y="6195"/>
                    <a:pt x="1041" y="6195"/>
                  </a:cubicBezTo>
                  <a:cubicBezTo>
                    <a:pt x="957" y="6195"/>
                    <a:pt x="879" y="6158"/>
                    <a:pt x="824" y="6094"/>
                  </a:cubicBezTo>
                  <a:cubicBezTo>
                    <a:pt x="739" y="5993"/>
                    <a:pt x="686" y="5871"/>
                    <a:pt x="675" y="5738"/>
                  </a:cubicBezTo>
                  <a:cubicBezTo>
                    <a:pt x="654" y="5594"/>
                    <a:pt x="712" y="5446"/>
                    <a:pt x="824" y="5355"/>
                  </a:cubicBezTo>
                  <a:cubicBezTo>
                    <a:pt x="940" y="5266"/>
                    <a:pt x="1084" y="5218"/>
                    <a:pt x="1231" y="5218"/>
                  </a:cubicBezTo>
                  <a:cubicBezTo>
                    <a:pt x="1258" y="5218"/>
                    <a:pt x="1285" y="5219"/>
                    <a:pt x="1313" y="5223"/>
                  </a:cubicBezTo>
                  <a:cubicBezTo>
                    <a:pt x="1408" y="5233"/>
                    <a:pt x="1498" y="5254"/>
                    <a:pt x="1589" y="5292"/>
                  </a:cubicBezTo>
                  <a:cubicBezTo>
                    <a:pt x="1610" y="5297"/>
                    <a:pt x="1637" y="5308"/>
                    <a:pt x="1658" y="5318"/>
                  </a:cubicBezTo>
                  <a:cubicBezTo>
                    <a:pt x="1679" y="5329"/>
                    <a:pt x="1700" y="5339"/>
                    <a:pt x="1722" y="5350"/>
                  </a:cubicBezTo>
                  <a:cubicBezTo>
                    <a:pt x="1743" y="5366"/>
                    <a:pt x="1764" y="5377"/>
                    <a:pt x="1791" y="5387"/>
                  </a:cubicBezTo>
                  <a:lnTo>
                    <a:pt x="1838" y="5424"/>
                  </a:lnTo>
                  <a:cubicBezTo>
                    <a:pt x="1860" y="5440"/>
                    <a:pt x="1886" y="5462"/>
                    <a:pt x="1908" y="5478"/>
                  </a:cubicBezTo>
                  <a:cubicBezTo>
                    <a:pt x="1961" y="5525"/>
                    <a:pt x="2019" y="5584"/>
                    <a:pt x="2072" y="5637"/>
                  </a:cubicBezTo>
                  <a:lnTo>
                    <a:pt x="2157" y="5711"/>
                  </a:lnTo>
                  <a:cubicBezTo>
                    <a:pt x="2172" y="5726"/>
                    <a:pt x="2196" y="5755"/>
                    <a:pt x="2207" y="5755"/>
                  </a:cubicBezTo>
                  <a:cubicBezTo>
                    <a:pt x="2212" y="5755"/>
                    <a:pt x="2214" y="5749"/>
                    <a:pt x="2210" y="5732"/>
                  </a:cubicBezTo>
                  <a:lnTo>
                    <a:pt x="2210" y="5318"/>
                  </a:lnTo>
                  <a:lnTo>
                    <a:pt x="2210" y="4824"/>
                  </a:lnTo>
                  <a:cubicBezTo>
                    <a:pt x="2210" y="4537"/>
                    <a:pt x="2205" y="4234"/>
                    <a:pt x="2205" y="3932"/>
                  </a:cubicBezTo>
                  <a:cubicBezTo>
                    <a:pt x="2200" y="3326"/>
                    <a:pt x="2194" y="2705"/>
                    <a:pt x="2189" y="2120"/>
                  </a:cubicBezTo>
                  <a:cubicBezTo>
                    <a:pt x="2189" y="1616"/>
                    <a:pt x="2184" y="1169"/>
                    <a:pt x="2184" y="946"/>
                  </a:cubicBezTo>
                  <a:cubicBezTo>
                    <a:pt x="2184" y="628"/>
                    <a:pt x="2136" y="309"/>
                    <a:pt x="2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3919525" y="2840500"/>
              <a:ext cx="60250" cy="466275"/>
            </a:xfrm>
            <a:custGeom>
              <a:avLst/>
              <a:gdLst/>
              <a:ahLst/>
              <a:cxnLst/>
              <a:rect l="l" t="t" r="r" b="b"/>
              <a:pathLst>
                <a:path w="2410" h="18651" extrusionOk="0">
                  <a:moveTo>
                    <a:pt x="954" y="0"/>
                  </a:moveTo>
                  <a:cubicBezTo>
                    <a:pt x="880" y="313"/>
                    <a:pt x="848" y="638"/>
                    <a:pt x="864" y="962"/>
                  </a:cubicBezTo>
                  <a:cubicBezTo>
                    <a:pt x="869" y="1169"/>
                    <a:pt x="885" y="1588"/>
                    <a:pt x="901" y="2061"/>
                  </a:cubicBezTo>
                  <a:cubicBezTo>
                    <a:pt x="917" y="2592"/>
                    <a:pt x="939" y="3161"/>
                    <a:pt x="960" y="3708"/>
                  </a:cubicBezTo>
                  <a:cubicBezTo>
                    <a:pt x="970" y="3984"/>
                    <a:pt x="976" y="4255"/>
                    <a:pt x="986" y="4521"/>
                  </a:cubicBezTo>
                  <a:cubicBezTo>
                    <a:pt x="992" y="4653"/>
                    <a:pt x="997" y="4781"/>
                    <a:pt x="1002" y="4908"/>
                  </a:cubicBezTo>
                  <a:cubicBezTo>
                    <a:pt x="1008" y="5031"/>
                    <a:pt x="1013" y="5153"/>
                    <a:pt x="1013" y="5275"/>
                  </a:cubicBezTo>
                  <a:cubicBezTo>
                    <a:pt x="1009" y="5293"/>
                    <a:pt x="1012" y="5299"/>
                    <a:pt x="1020" y="5299"/>
                  </a:cubicBezTo>
                  <a:cubicBezTo>
                    <a:pt x="1032" y="5299"/>
                    <a:pt x="1055" y="5282"/>
                    <a:pt x="1071" y="5275"/>
                  </a:cubicBezTo>
                  <a:cubicBezTo>
                    <a:pt x="1098" y="5264"/>
                    <a:pt x="1130" y="5243"/>
                    <a:pt x="1162" y="5227"/>
                  </a:cubicBezTo>
                  <a:lnTo>
                    <a:pt x="1252" y="5185"/>
                  </a:lnTo>
                  <a:cubicBezTo>
                    <a:pt x="1268" y="5174"/>
                    <a:pt x="1279" y="5169"/>
                    <a:pt x="1294" y="5163"/>
                  </a:cubicBezTo>
                  <a:cubicBezTo>
                    <a:pt x="1305" y="5158"/>
                    <a:pt x="1310" y="5158"/>
                    <a:pt x="1316" y="5153"/>
                  </a:cubicBezTo>
                  <a:lnTo>
                    <a:pt x="1337" y="5147"/>
                  </a:lnTo>
                  <a:cubicBezTo>
                    <a:pt x="1393" y="5133"/>
                    <a:pt x="1449" y="5126"/>
                    <a:pt x="1506" y="5126"/>
                  </a:cubicBezTo>
                  <a:cubicBezTo>
                    <a:pt x="1594" y="5126"/>
                    <a:pt x="1683" y="5144"/>
                    <a:pt x="1767" y="5179"/>
                  </a:cubicBezTo>
                  <a:cubicBezTo>
                    <a:pt x="1895" y="5227"/>
                    <a:pt x="2001" y="5317"/>
                    <a:pt x="2070" y="5434"/>
                  </a:cubicBezTo>
                  <a:cubicBezTo>
                    <a:pt x="2128" y="5541"/>
                    <a:pt x="2150" y="5668"/>
                    <a:pt x="2134" y="5790"/>
                  </a:cubicBezTo>
                  <a:cubicBezTo>
                    <a:pt x="2123" y="5896"/>
                    <a:pt x="2091" y="5997"/>
                    <a:pt x="2033" y="6093"/>
                  </a:cubicBezTo>
                  <a:cubicBezTo>
                    <a:pt x="2017" y="6109"/>
                    <a:pt x="2006" y="6130"/>
                    <a:pt x="1990" y="6146"/>
                  </a:cubicBezTo>
                  <a:cubicBezTo>
                    <a:pt x="1974" y="6167"/>
                    <a:pt x="1964" y="6183"/>
                    <a:pt x="1948" y="6194"/>
                  </a:cubicBezTo>
                  <a:lnTo>
                    <a:pt x="1937" y="6205"/>
                  </a:lnTo>
                  <a:lnTo>
                    <a:pt x="1932" y="6210"/>
                  </a:lnTo>
                  <a:lnTo>
                    <a:pt x="1916" y="6220"/>
                  </a:lnTo>
                  <a:lnTo>
                    <a:pt x="1863" y="6258"/>
                  </a:lnTo>
                  <a:cubicBezTo>
                    <a:pt x="1847" y="6274"/>
                    <a:pt x="1836" y="6284"/>
                    <a:pt x="1815" y="6295"/>
                  </a:cubicBezTo>
                  <a:lnTo>
                    <a:pt x="1757" y="6332"/>
                  </a:lnTo>
                  <a:lnTo>
                    <a:pt x="1725" y="6353"/>
                  </a:lnTo>
                  <a:lnTo>
                    <a:pt x="1714" y="6359"/>
                  </a:lnTo>
                  <a:lnTo>
                    <a:pt x="1709" y="6364"/>
                  </a:lnTo>
                  <a:lnTo>
                    <a:pt x="1746" y="6406"/>
                  </a:lnTo>
                  <a:cubicBezTo>
                    <a:pt x="1767" y="6438"/>
                    <a:pt x="1794" y="6465"/>
                    <a:pt x="1810" y="6491"/>
                  </a:cubicBezTo>
                  <a:lnTo>
                    <a:pt x="1873" y="6566"/>
                  </a:lnTo>
                  <a:lnTo>
                    <a:pt x="1884" y="6582"/>
                  </a:lnTo>
                  <a:lnTo>
                    <a:pt x="1889" y="6587"/>
                  </a:lnTo>
                  <a:lnTo>
                    <a:pt x="1900" y="6603"/>
                  </a:lnTo>
                  <a:cubicBezTo>
                    <a:pt x="1936" y="6661"/>
                    <a:pt x="1955" y="6692"/>
                    <a:pt x="1955" y="6692"/>
                  </a:cubicBezTo>
                  <a:cubicBezTo>
                    <a:pt x="1955" y="6692"/>
                    <a:pt x="1951" y="6685"/>
                    <a:pt x="1943" y="6672"/>
                  </a:cubicBezTo>
                  <a:lnTo>
                    <a:pt x="1943" y="6672"/>
                  </a:lnTo>
                  <a:cubicBezTo>
                    <a:pt x="2012" y="6789"/>
                    <a:pt x="2059" y="6916"/>
                    <a:pt x="2081" y="7049"/>
                  </a:cubicBezTo>
                  <a:cubicBezTo>
                    <a:pt x="2102" y="7177"/>
                    <a:pt x="2107" y="7304"/>
                    <a:pt x="2097" y="7426"/>
                  </a:cubicBezTo>
                  <a:cubicBezTo>
                    <a:pt x="2075" y="7644"/>
                    <a:pt x="1996" y="7851"/>
                    <a:pt x="1873" y="8032"/>
                  </a:cubicBezTo>
                  <a:cubicBezTo>
                    <a:pt x="1826" y="8106"/>
                    <a:pt x="1762" y="8175"/>
                    <a:pt x="1693" y="8228"/>
                  </a:cubicBezTo>
                  <a:cubicBezTo>
                    <a:pt x="1666" y="8260"/>
                    <a:pt x="1634" y="8282"/>
                    <a:pt x="1597" y="8308"/>
                  </a:cubicBezTo>
                  <a:cubicBezTo>
                    <a:pt x="1565" y="8329"/>
                    <a:pt x="1533" y="8351"/>
                    <a:pt x="1496" y="8367"/>
                  </a:cubicBezTo>
                  <a:cubicBezTo>
                    <a:pt x="1358" y="8441"/>
                    <a:pt x="1220" y="8494"/>
                    <a:pt x="1098" y="8547"/>
                  </a:cubicBezTo>
                  <a:cubicBezTo>
                    <a:pt x="907" y="8622"/>
                    <a:pt x="737" y="8728"/>
                    <a:pt x="593" y="8866"/>
                  </a:cubicBezTo>
                  <a:cubicBezTo>
                    <a:pt x="556" y="8903"/>
                    <a:pt x="530" y="8940"/>
                    <a:pt x="503" y="8983"/>
                  </a:cubicBezTo>
                  <a:cubicBezTo>
                    <a:pt x="482" y="9009"/>
                    <a:pt x="476" y="9020"/>
                    <a:pt x="476" y="9020"/>
                  </a:cubicBezTo>
                  <a:cubicBezTo>
                    <a:pt x="466" y="9036"/>
                    <a:pt x="460" y="9046"/>
                    <a:pt x="455" y="9062"/>
                  </a:cubicBezTo>
                  <a:cubicBezTo>
                    <a:pt x="434" y="9100"/>
                    <a:pt x="413" y="9142"/>
                    <a:pt x="402" y="9179"/>
                  </a:cubicBezTo>
                  <a:cubicBezTo>
                    <a:pt x="349" y="9333"/>
                    <a:pt x="328" y="9498"/>
                    <a:pt x="338" y="9657"/>
                  </a:cubicBezTo>
                  <a:cubicBezTo>
                    <a:pt x="360" y="9886"/>
                    <a:pt x="391" y="10114"/>
                    <a:pt x="434" y="10337"/>
                  </a:cubicBezTo>
                  <a:cubicBezTo>
                    <a:pt x="482" y="10592"/>
                    <a:pt x="514" y="10879"/>
                    <a:pt x="540" y="11193"/>
                  </a:cubicBezTo>
                  <a:cubicBezTo>
                    <a:pt x="636" y="12319"/>
                    <a:pt x="551" y="13455"/>
                    <a:pt x="285" y="14555"/>
                  </a:cubicBezTo>
                  <a:lnTo>
                    <a:pt x="269" y="14635"/>
                  </a:lnTo>
                  <a:lnTo>
                    <a:pt x="259" y="14672"/>
                  </a:lnTo>
                  <a:lnTo>
                    <a:pt x="237" y="14746"/>
                  </a:lnTo>
                  <a:cubicBezTo>
                    <a:pt x="211" y="14842"/>
                    <a:pt x="184" y="14943"/>
                    <a:pt x="158" y="15044"/>
                  </a:cubicBezTo>
                  <a:lnTo>
                    <a:pt x="120" y="15193"/>
                  </a:lnTo>
                  <a:lnTo>
                    <a:pt x="110" y="15230"/>
                  </a:lnTo>
                  <a:lnTo>
                    <a:pt x="105" y="15246"/>
                  </a:lnTo>
                  <a:lnTo>
                    <a:pt x="105" y="15240"/>
                  </a:lnTo>
                  <a:lnTo>
                    <a:pt x="35" y="15479"/>
                  </a:lnTo>
                  <a:lnTo>
                    <a:pt x="4" y="15607"/>
                  </a:lnTo>
                  <a:cubicBezTo>
                    <a:pt x="1" y="15613"/>
                    <a:pt x="1" y="15617"/>
                    <a:pt x="4" y="15617"/>
                  </a:cubicBezTo>
                  <a:cubicBezTo>
                    <a:pt x="6" y="15617"/>
                    <a:pt x="9" y="15614"/>
                    <a:pt x="14" y="15607"/>
                  </a:cubicBezTo>
                  <a:lnTo>
                    <a:pt x="35" y="15580"/>
                  </a:lnTo>
                  <a:lnTo>
                    <a:pt x="78" y="15522"/>
                  </a:lnTo>
                  <a:lnTo>
                    <a:pt x="163" y="15410"/>
                  </a:lnTo>
                  <a:lnTo>
                    <a:pt x="333" y="15182"/>
                  </a:lnTo>
                  <a:lnTo>
                    <a:pt x="375" y="15123"/>
                  </a:lnTo>
                  <a:lnTo>
                    <a:pt x="397" y="15097"/>
                  </a:lnTo>
                  <a:cubicBezTo>
                    <a:pt x="397" y="15086"/>
                    <a:pt x="407" y="15081"/>
                    <a:pt x="413" y="15076"/>
                  </a:cubicBezTo>
                  <a:lnTo>
                    <a:pt x="434" y="15065"/>
                  </a:lnTo>
                  <a:lnTo>
                    <a:pt x="514" y="15023"/>
                  </a:lnTo>
                  <a:lnTo>
                    <a:pt x="535" y="15023"/>
                  </a:lnTo>
                  <a:cubicBezTo>
                    <a:pt x="556" y="15023"/>
                    <a:pt x="572" y="15028"/>
                    <a:pt x="588" y="15033"/>
                  </a:cubicBezTo>
                  <a:cubicBezTo>
                    <a:pt x="625" y="15044"/>
                    <a:pt x="662" y="15065"/>
                    <a:pt x="694" y="15086"/>
                  </a:cubicBezTo>
                  <a:cubicBezTo>
                    <a:pt x="726" y="15113"/>
                    <a:pt x="753" y="15139"/>
                    <a:pt x="774" y="15171"/>
                  </a:cubicBezTo>
                  <a:cubicBezTo>
                    <a:pt x="795" y="15203"/>
                    <a:pt x="806" y="15235"/>
                    <a:pt x="811" y="15272"/>
                  </a:cubicBezTo>
                  <a:cubicBezTo>
                    <a:pt x="827" y="15368"/>
                    <a:pt x="816" y="15463"/>
                    <a:pt x="784" y="15554"/>
                  </a:cubicBezTo>
                  <a:cubicBezTo>
                    <a:pt x="747" y="15655"/>
                    <a:pt x="699" y="15756"/>
                    <a:pt x="652" y="15851"/>
                  </a:cubicBezTo>
                  <a:cubicBezTo>
                    <a:pt x="593" y="15952"/>
                    <a:pt x="540" y="16058"/>
                    <a:pt x="487" y="16170"/>
                  </a:cubicBezTo>
                  <a:cubicBezTo>
                    <a:pt x="439" y="16282"/>
                    <a:pt x="402" y="16398"/>
                    <a:pt x="365" y="16515"/>
                  </a:cubicBezTo>
                  <a:cubicBezTo>
                    <a:pt x="349" y="16574"/>
                    <a:pt x="338" y="16632"/>
                    <a:pt x="322" y="16691"/>
                  </a:cubicBezTo>
                  <a:cubicBezTo>
                    <a:pt x="306" y="16749"/>
                    <a:pt x="301" y="16807"/>
                    <a:pt x="290" y="16871"/>
                  </a:cubicBezTo>
                  <a:lnTo>
                    <a:pt x="269" y="17046"/>
                  </a:lnTo>
                  <a:cubicBezTo>
                    <a:pt x="269" y="17089"/>
                    <a:pt x="264" y="17131"/>
                    <a:pt x="264" y="17179"/>
                  </a:cubicBezTo>
                  <a:cubicBezTo>
                    <a:pt x="259" y="17222"/>
                    <a:pt x="264" y="17280"/>
                    <a:pt x="264" y="17333"/>
                  </a:cubicBezTo>
                  <a:cubicBezTo>
                    <a:pt x="264" y="17482"/>
                    <a:pt x="280" y="17631"/>
                    <a:pt x="306" y="17780"/>
                  </a:cubicBezTo>
                  <a:cubicBezTo>
                    <a:pt x="338" y="17955"/>
                    <a:pt x="391" y="18125"/>
                    <a:pt x="476" y="18279"/>
                  </a:cubicBezTo>
                  <a:cubicBezTo>
                    <a:pt x="556" y="18412"/>
                    <a:pt x="652" y="18539"/>
                    <a:pt x="763" y="18651"/>
                  </a:cubicBezTo>
                  <a:cubicBezTo>
                    <a:pt x="715" y="18486"/>
                    <a:pt x="684" y="18353"/>
                    <a:pt x="657" y="18210"/>
                  </a:cubicBezTo>
                  <a:cubicBezTo>
                    <a:pt x="625" y="18066"/>
                    <a:pt x="588" y="17923"/>
                    <a:pt x="561" y="17737"/>
                  </a:cubicBezTo>
                  <a:cubicBezTo>
                    <a:pt x="540" y="17599"/>
                    <a:pt x="524" y="17466"/>
                    <a:pt x="524" y="17328"/>
                  </a:cubicBezTo>
                  <a:lnTo>
                    <a:pt x="524" y="17190"/>
                  </a:lnTo>
                  <a:lnTo>
                    <a:pt x="530" y="17068"/>
                  </a:lnTo>
                  <a:cubicBezTo>
                    <a:pt x="535" y="17015"/>
                    <a:pt x="540" y="16961"/>
                    <a:pt x="545" y="16908"/>
                  </a:cubicBezTo>
                  <a:cubicBezTo>
                    <a:pt x="556" y="16855"/>
                    <a:pt x="567" y="16802"/>
                    <a:pt x="577" y="16749"/>
                  </a:cubicBezTo>
                  <a:cubicBezTo>
                    <a:pt x="588" y="16696"/>
                    <a:pt x="599" y="16643"/>
                    <a:pt x="614" y="16590"/>
                  </a:cubicBezTo>
                  <a:cubicBezTo>
                    <a:pt x="646" y="16483"/>
                    <a:pt x="684" y="16377"/>
                    <a:pt x="726" y="16276"/>
                  </a:cubicBezTo>
                  <a:cubicBezTo>
                    <a:pt x="769" y="16175"/>
                    <a:pt x="822" y="16080"/>
                    <a:pt x="880" y="15973"/>
                  </a:cubicBezTo>
                  <a:cubicBezTo>
                    <a:pt x="939" y="15867"/>
                    <a:pt x="992" y="15750"/>
                    <a:pt x="1029" y="15633"/>
                  </a:cubicBezTo>
                  <a:cubicBezTo>
                    <a:pt x="1077" y="15506"/>
                    <a:pt x="1093" y="15368"/>
                    <a:pt x="1071" y="15230"/>
                  </a:cubicBezTo>
                  <a:cubicBezTo>
                    <a:pt x="1061" y="15161"/>
                    <a:pt x="1029" y="15092"/>
                    <a:pt x="992" y="15033"/>
                  </a:cubicBezTo>
                  <a:cubicBezTo>
                    <a:pt x="954" y="14975"/>
                    <a:pt x="907" y="14927"/>
                    <a:pt x="854" y="14884"/>
                  </a:cubicBezTo>
                  <a:cubicBezTo>
                    <a:pt x="795" y="14842"/>
                    <a:pt x="737" y="14810"/>
                    <a:pt x="673" y="14789"/>
                  </a:cubicBezTo>
                  <a:cubicBezTo>
                    <a:pt x="641" y="14773"/>
                    <a:pt x="604" y="14768"/>
                    <a:pt x="567" y="14762"/>
                  </a:cubicBezTo>
                  <a:lnTo>
                    <a:pt x="514" y="14757"/>
                  </a:lnTo>
                  <a:lnTo>
                    <a:pt x="503" y="14757"/>
                  </a:lnTo>
                  <a:cubicBezTo>
                    <a:pt x="498" y="14757"/>
                    <a:pt x="503" y="14757"/>
                    <a:pt x="503" y="14752"/>
                  </a:cubicBezTo>
                  <a:cubicBezTo>
                    <a:pt x="514" y="14709"/>
                    <a:pt x="524" y="14667"/>
                    <a:pt x="535" y="14619"/>
                  </a:cubicBezTo>
                  <a:cubicBezTo>
                    <a:pt x="806" y="13493"/>
                    <a:pt x="896" y="12329"/>
                    <a:pt x="800" y="11171"/>
                  </a:cubicBezTo>
                  <a:cubicBezTo>
                    <a:pt x="774" y="10847"/>
                    <a:pt x="731" y="10555"/>
                    <a:pt x="689" y="10295"/>
                  </a:cubicBezTo>
                  <a:cubicBezTo>
                    <a:pt x="668" y="10167"/>
                    <a:pt x="646" y="10050"/>
                    <a:pt x="630" y="9939"/>
                  </a:cubicBezTo>
                  <a:cubicBezTo>
                    <a:pt x="614" y="9843"/>
                    <a:pt x="604" y="9742"/>
                    <a:pt x="599" y="9647"/>
                  </a:cubicBezTo>
                  <a:cubicBezTo>
                    <a:pt x="588" y="9519"/>
                    <a:pt x="604" y="9392"/>
                    <a:pt x="641" y="9270"/>
                  </a:cubicBezTo>
                  <a:cubicBezTo>
                    <a:pt x="652" y="9238"/>
                    <a:pt x="668" y="9211"/>
                    <a:pt x="678" y="9185"/>
                  </a:cubicBezTo>
                  <a:cubicBezTo>
                    <a:pt x="684" y="9174"/>
                    <a:pt x="689" y="9163"/>
                    <a:pt x="694" y="9153"/>
                  </a:cubicBezTo>
                  <a:lnTo>
                    <a:pt x="715" y="9126"/>
                  </a:lnTo>
                  <a:cubicBezTo>
                    <a:pt x="731" y="9100"/>
                    <a:pt x="758" y="9073"/>
                    <a:pt x="779" y="9046"/>
                  </a:cubicBezTo>
                  <a:cubicBezTo>
                    <a:pt x="848" y="8977"/>
                    <a:pt x="970" y="8887"/>
                    <a:pt x="1199" y="8786"/>
                  </a:cubicBezTo>
                  <a:cubicBezTo>
                    <a:pt x="1316" y="8738"/>
                    <a:pt x="1459" y="8685"/>
                    <a:pt x="1618" y="8600"/>
                  </a:cubicBezTo>
                  <a:cubicBezTo>
                    <a:pt x="1661" y="8574"/>
                    <a:pt x="1703" y="8552"/>
                    <a:pt x="1741" y="8521"/>
                  </a:cubicBezTo>
                  <a:cubicBezTo>
                    <a:pt x="1783" y="8494"/>
                    <a:pt x="1826" y="8462"/>
                    <a:pt x="1863" y="8425"/>
                  </a:cubicBezTo>
                  <a:cubicBezTo>
                    <a:pt x="1948" y="8356"/>
                    <a:pt x="2022" y="8271"/>
                    <a:pt x="2086" y="8175"/>
                  </a:cubicBezTo>
                  <a:cubicBezTo>
                    <a:pt x="2235" y="7963"/>
                    <a:pt x="2325" y="7713"/>
                    <a:pt x="2352" y="7453"/>
                  </a:cubicBezTo>
                  <a:cubicBezTo>
                    <a:pt x="2367" y="7304"/>
                    <a:pt x="2362" y="7150"/>
                    <a:pt x="2336" y="7001"/>
                  </a:cubicBezTo>
                  <a:cubicBezTo>
                    <a:pt x="2309" y="6842"/>
                    <a:pt x="2251" y="6683"/>
                    <a:pt x="2166" y="6539"/>
                  </a:cubicBezTo>
                  <a:lnTo>
                    <a:pt x="2166" y="6539"/>
                  </a:lnTo>
                  <a:cubicBezTo>
                    <a:pt x="2177" y="6556"/>
                    <a:pt x="2183" y="6563"/>
                    <a:pt x="2184" y="6563"/>
                  </a:cubicBezTo>
                  <a:cubicBezTo>
                    <a:pt x="2185" y="6563"/>
                    <a:pt x="2160" y="6524"/>
                    <a:pt x="2112" y="6454"/>
                  </a:cubicBezTo>
                  <a:cubicBezTo>
                    <a:pt x="2112" y="6449"/>
                    <a:pt x="2107" y="6444"/>
                    <a:pt x="2102" y="6438"/>
                  </a:cubicBezTo>
                  <a:lnTo>
                    <a:pt x="2097" y="6428"/>
                  </a:lnTo>
                  <a:lnTo>
                    <a:pt x="2091" y="6422"/>
                  </a:lnTo>
                  <a:lnTo>
                    <a:pt x="2086" y="6417"/>
                  </a:lnTo>
                  <a:lnTo>
                    <a:pt x="2091" y="6412"/>
                  </a:lnTo>
                  <a:lnTo>
                    <a:pt x="2102" y="6401"/>
                  </a:lnTo>
                  <a:lnTo>
                    <a:pt x="2107" y="6396"/>
                  </a:lnTo>
                  <a:lnTo>
                    <a:pt x="2123" y="6380"/>
                  </a:lnTo>
                  <a:cubicBezTo>
                    <a:pt x="2150" y="6359"/>
                    <a:pt x="2171" y="6337"/>
                    <a:pt x="2187" y="6316"/>
                  </a:cubicBezTo>
                  <a:cubicBezTo>
                    <a:pt x="2208" y="6290"/>
                    <a:pt x="2229" y="6263"/>
                    <a:pt x="2245" y="6231"/>
                  </a:cubicBezTo>
                  <a:cubicBezTo>
                    <a:pt x="2325" y="6109"/>
                    <a:pt x="2378" y="5966"/>
                    <a:pt x="2394" y="5817"/>
                  </a:cubicBezTo>
                  <a:cubicBezTo>
                    <a:pt x="2410" y="5641"/>
                    <a:pt x="2378" y="5461"/>
                    <a:pt x="2293" y="5307"/>
                  </a:cubicBezTo>
                  <a:cubicBezTo>
                    <a:pt x="2192" y="5137"/>
                    <a:pt x="2038" y="5004"/>
                    <a:pt x="1858" y="4935"/>
                  </a:cubicBezTo>
                  <a:cubicBezTo>
                    <a:pt x="1745" y="4891"/>
                    <a:pt x="1627" y="4868"/>
                    <a:pt x="1507" y="4868"/>
                  </a:cubicBezTo>
                  <a:cubicBezTo>
                    <a:pt x="1424" y="4868"/>
                    <a:pt x="1340" y="4879"/>
                    <a:pt x="1257" y="4903"/>
                  </a:cubicBezTo>
                  <a:cubicBezTo>
                    <a:pt x="1209" y="3575"/>
                    <a:pt x="1140" y="1610"/>
                    <a:pt x="1114" y="951"/>
                  </a:cubicBezTo>
                  <a:cubicBezTo>
                    <a:pt x="1109" y="627"/>
                    <a:pt x="1055" y="308"/>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3830750" y="3824925"/>
              <a:ext cx="161650" cy="221750"/>
            </a:xfrm>
            <a:custGeom>
              <a:avLst/>
              <a:gdLst/>
              <a:ahLst/>
              <a:cxnLst/>
              <a:rect l="l" t="t" r="r" b="b"/>
              <a:pathLst>
                <a:path w="6466" h="8870" extrusionOk="0">
                  <a:moveTo>
                    <a:pt x="4077" y="0"/>
                  </a:moveTo>
                  <a:cubicBezTo>
                    <a:pt x="4067" y="0"/>
                    <a:pt x="4058" y="1"/>
                    <a:pt x="4049" y="1"/>
                  </a:cubicBezTo>
                  <a:cubicBezTo>
                    <a:pt x="3916" y="7"/>
                    <a:pt x="3794" y="70"/>
                    <a:pt x="3719" y="182"/>
                  </a:cubicBezTo>
                  <a:cubicBezTo>
                    <a:pt x="3661" y="283"/>
                    <a:pt x="3656" y="405"/>
                    <a:pt x="3714" y="506"/>
                  </a:cubicBezTo>
                  <a:cubicBezTo>
                    <a:pt x="3756" y="591"/>
                    <a:pt x="3831" y="649"/>
                    <a:pt x="3916" y="681"/>
                  </a:cubicBezTo>
                  <a:cubicBezTo>
                    <a:pt x="3964" y="692"/>
                    <a:pt x="4006" y="697"/>
                    <a:pt x="4049" y="697"/>
                  </a:cubicBezTo>
                  <a:cubicBezTo>
                    <a:pt x="4096" y="692"/>
                    <a:pt x="4139" y="676"/>
                    <a:pt x="4171" y="649"/>
                  </a:cubicBezTo>
                  <a:lnTo>
                    <a:pt x="4171" y="649"/>
                  </a:lnTo>
                  <a:cubicBezTo>
                    <a:pt x="4160" y="651"/>
                    <a:pt x="4149" y="652"/>
                    <a:pt x="4138" y="652"/>
                  </a:cubicBezTo>
                  <a:cubicBezTo>
                    <a:pt x="4076" y="652"/>
                    <a:pt x="4020" y="626"/>
                    <a:pt x="3974" y="586"/>
                  </a:cubicBezTo>
                  <a:cubicBezTo>
                    <a:pt x="3932" y="543"/>
                    <a:pt x="3900" y="490"/>
                    <a:pt x="3889" y="437"/>
                  </a:cubicBezTo>
                  <a:cubicBezTo>
                    <a:pt x="3879" y="394"/>
                    <a:pt x="3895" y="347"/>
                    <a:pt x="3921" y="315"/>
                  </a:cubicBezTo>
                  <a:cubicBezTo>
                    <a:pt x="3958" y="283"/>
                    <a:pt x="4006" y="262"/>
                    <a:pt x="4059" y="262"/>
                  </a:cubicBezTo>
                  <a:cubicBezTo>
                    <a:pt x="4065" y="261"/>
                    <a:pt x="4071" y="260"/>
                    <a:pt x="4076" y="260"/>
                  </a:cubicBezTo>
                  <a:cubicBezTo>
                    <a:pt x="4101" y="260"/>
                    <a:pt x="4124" y="269"/>
                    <a:pt x="4150" y="278"/>
                  </a:cubicBezTo>
                  <a:cubicBezTo>
                    <a:pt x="4160" y="283"/>
                    <a:pt x="4171" y="294"/>
                    <a:pt x="4181" y="309"/>
                  </a:cubicBezTo>
                  <a:cubicBezTo>
                    <a:pt x="4197" y="325"/>
                    <a:pt x="4208" y="352"/>
                    <a:pt x="4213" y="373"/>
                  </a:cubicBezTo>
                  <a:cubicBezTo>
                    <a:pt x="4219" y="410"/>
                    <a:pt x="4229" y="448"/>
                    <a:pt x="4229" y="490"/>
                  </a:cubicBezTo>
                  <a:cubicBezTo>
                    <a:pt x="4245" y="607"/>
                    <a:pt x="4261" y="734"/>
                    <a:pt x="4277" y="857"/>
                  </a:cubicBezTo>
                  <a:cubicBezTo>
                    <a:pt x="4325" y="1276"/>
                    <a:pt x="4378" y="1712"/>
                    <a:pt x="4431" y="2147"/>
                  </a:cubicBezTo>
                  <a:lnTo>
                    <a:pt x="4479" y="2541"/>
                  </a:lnTo>
                  <a:cubicBezTo>
                    <a:pt x="4490" y="2652"/>
                    <a:pt x="4505" y="2764"/>
                    <a:pt x="4516" y="2875"/>
                  </a:cubicBezTo>
                  <a:lnTo>
                    <a:pt x="4543" y="3072"/>
                  </a:lnTo>
                  <a:lnTo>
                    <a:pt x="4543" y="3098"/>
                  </a:lnTo>
                  <a:cubicBezTo>
                    <a:pt x="4543" y="3100"/>
                    <a:pt x="4543" y="3101"/>
                    <a:pt x="4544" y="3101"/>
                  </a:cubicBezTo>
                  <a:cubicBezTo>
                    <a:pt x="4546" y="3101"/>
                    <a:pt x="4548" y="3098"/>
                    <a:pt x="4548" y="3098"/>
                  </a:cubicBezTo>
                  <a:lnTo>
                    <a:pt x="4559" y="3088"/>
                  </a:lnTo>
                  <a:lnTo>
                    <a:pt x="4596" y="3050"/>
                  </a:lnTo>
                  <a:lnTo>
                    <a:pt x="4675" y="2976"/>
                  </a:lnTo>
                  <a:lnTo>
                    <a:pt x="4755" y="2902"/>
                  </a:lnTo>
                  <a:lnTo>
                    <a:pt x="4835" y="2838"/>
                  </a:lnTo>
                  <a:lnTo>
                    <a:pt x="4872" y="2801"/>
                  </a:lnTo>
                  <a:lnTo>
                    <a:pt x="4883" y="2795"/>
                  </a:lnTo>
                  <a:lnTo>
                    <a:pt x="4893" y="2790"/>
                  </a:lnTo>
                  <a:lnTo>
                    <a:pt x="4899" y="2785"/>
                  </a:lnTo>
                  <a:lnTo>
                    <a:pt x="4936" y="2758"/>
                  </a:lnTo>
                  <a:cubicBezTo>
                    <a:pt x="4989" y="2726"/>
                    <a:pt x="5042" y="2700"/>
                    <a:pt x="5095" y="2673"/>
                  </a:cubicBezTo>
                  <a:cubicBezTo>
                    <a:pt x="5196" y="2625"/>
                    <a:pt x="5308" y="2594"/>
                    <a:pt x="5424" y="2583"/>
                  </a:cubicBezTo>
                  <a:cubicBezTo>
                    <a:pt x="5447" y="2581"/>
                    <a:pt x="5469" y="2580"/>
                    <a:pt x="5492" y="2580"/>
                  </a:cubicBezTo>
                  <a:cubicBezTo>
                    <a:pt x="5577" y="2580"/>
                    <a:pt x="5663" y="2595"/>
                    <a:pt x="5743" y="2620"/>
                  </a:cubicBezTo>
                  <a:cubicBezTo>
                    <a:pt x="5844" y="2657"/>
                    <a:pt x="5929" y="2716"/>
                    <a:pt x="6003" y="2785"/>
                  </a:cubicBezTo>
                  <a:cubicBezTo>
                    <a:pt x="6078" y="2859"/>
                    <a:pt x="6131" y="2939"/>
                    <a:pt x="6168" y="3035"/>
                  </a:cubicBezTo>
                  <a:cubicBezTo>
                    <a:pt x="6200" y="3120"/>
                    <a:pt x="6205" y="3210"/>
                    <a:pt x="6195" y="3300"/>
                  </a:cubicBezTo>
                  <a:cubicBezTo>
                    <a:pt x="6163" y="3475"/>
                    <a:pt x="6035" y="3624"/>
                    <a:pt x="5903" y="3746"/>
                  </a:cubicBezTo>
                  <a:cubicBezTo>
                    <a:pt x="5770" y="3853"/>
                    <a:pt x="5632" y="3954"/>
                    <a:pt x="5483" y="4039"/>
                  </a:cubicBezTo>
                  <a:cubicBezTo>
                    <a:pt x="5276" y="4161"/>
                    <a:pt x="5058" y="4256"/>
                    <a:pt x="4830" y="4331"/>
                  </a:cubicBezTo>
                  <a:lnTo>
                    <a:pt x="4792" y="4341"/>
                  </a:lnTo>
                  <a:lnTo>
                    <a:pt x="4755" y="4352"/>
                  </a:lnTo>
                  <a:lnTo>
                    <a:pt x="4713" y="4368"/>
                  </a:lnTo>
                  <a:lnTo>
                    <a:pt x="4548" y="4410"/>
                  </a:lnTo>
                  <a:lnTo>
                    <a:pt x="4192" y="4479"/>
                  </a:lnTo>
                  <a:lnTo>
                    <a:pt x="3868" y="4548"/>
                  </a:lnTo>
                  <a:lnTo>
                    <a:pt x="3836" y="4554"/>
                  </a:lnTo>
                  <a:lnTo>
                    <a:pt x="3852" y="4559"/>
                  </a:lnTo>
                  <a:lnTo>
                    <a:pt x="3873" y="4564"/>
                  </a:lnTo>
                  <a:lnTo>
                    <a:pt x="3964" y="4586"/>
                  </a:lnTo>
                  <a:lnTo>
                    <a:pt x="4139" y="4628"/>
                  </a:lnTo>
                  <a:lnTo>
                    <a:pt x="4511" y="4729"/>
                  </a:lnTo>
                  <a:cubicBezTo>
                    <a:pt x="4537" y="4740"/>
                    <a:pt x="4575" y="4745"/>
                    <a:pt x="4596" y="4756"/>
                  </a:cubicBezTo>
                  <a:lnTo>
                    <a:pt x="4665" y="4782"/>
                  </a:lnTo>
                  <a:cubicBezTo>
                    <a:pt x="4686" y="4788"/>
                    <a:pt x="4702" y="4798"/>
                    <a:pt x="4718" y="4809"/>
                  </a:cubicBezTo>
                  <a:lnTo>
                    <a:pt x="4755" y="4830"/>
                  </a:lnTo>
                  <a:lnTo>
                    <a:pt x="4803" y="4857"/>
                  </a:lnTo>
                  <a:lnTo>
                    <a:pt x="4845" y="4888"/>
                  </a:lnTo>
                  <a:cubicBezTo>
                    <a:pt x="4872" y="4910"/>
                    <a:pt x="4904" y="4926"/>
                    <a:pt x="4925" y="4947"/>
                  </a:cubicBezTo>
                  <a:cubicBezTo>
                    <a:pt x="5084" y="5085"/>
                    <a:pt x="5207" y="5250"/>
                    <a:pt x="5297" y="5436"/>
                  </a:cubicBezTo>
                  <a:cubicBezTo>
                    <a:pt x="5324" y="5489"/>
                    <a:pt x="5345" y="5547"/>
                    <a:pt x="5361" y="5606"/>
                  </a:cubicBezTo>
                  <a:cubicBezTo>
                    <a:pt x="5377" y="5637"/>
                    <a:pt x="5387" y="5675"/>
                    <a:pt x="5393" y="5712"/>
                  </a:cubicBezTo>
                  <a:lnTo>
                    <a:pt x="5409" y="5791"/>
                  </a:lnTo>
                  <a:cubicBezTo>
                    <a:pt x="5409" y="5791"/>
                    <a:pt x="5414" y="5807"/>
                    <a:pt x="5419" y="5845"/>
                  </a:cubicBezTo>
                  <a:cubicBezTo>
                    <a:pt x="5424" y="5882"/>
                    <a:pt x="5430" y="5935"/>
                    <a:pt x="5435" y="6009"/>
                  </a:cubicBezTo>
                  <a:cubicBezTo>
                    <a:pt x="5440" y="6238"/>
                    <a:pt x="5377" y="6461"/>
                    <a:pt x="5249" y="6647"/>
                  </a:cubicBezTo>
                  <a:cubicBezTo>
                    <a:pt x="5154" y="6790"/>
                    <a:pt x="5026" y="6912"/>
                    <a:pt x="4877" y="7003"/>
                  </a:cubicBezTo>
                  <a:cubicBezTo>
                    <a:pt x="4686" y="7114"/>
                    <a:pt x="4474" y="7183"/>
                    <a:pt x="4256" y="7199"/>
                  </a:cubicBezTo>
                  <a:cubicBezTo>
                    <a:pt x="4234" y="7203"/>
                    <a:pt x="4212" y="7204"/>
                    <a:pt x="4189" y="7204"/>
                  </a:cubicBezTo>
                  <a:cubicBezTo>
                    <a:pt x="4164" y="7204"/>
                    <a:pt x="4139" y="7203"/>
                    <a:pt x="4113" y="7203"/>
                  </a:cubicBezTo>
                  <a:cubicBezTo>
                    <a:pt x="4099" y="7203"/>
                    <a:pt x="4084" y="7203"/>
                    <a:pt x="4070" y="7204"/>
                  </a:cubicBezTo>
                  <a:lnTo>
                    <a:pt x="3974" y="7199"/>
                  </a:lnTo>
                  <a:lnTo>
                    <a:pt x="3926" y="7194"/>
                  </a:lnTo>
                  <a:lnTo>
                    <a:pt x="3879" y="7183"/>
                  </a:lnTo>
                  <a:lnTo>
                    <a:pt x="3783" y="7162"/>
                  </a:lnTo>
                  <a:lnTo>
                    <a:pt x="3687" y="7130"/>
                  </a:lnTo>
                  <a:lnTo>
                    <a:pt x="3640" y="7114"/>
                  </a:lnTo>
                  <a:lnTo>
                    <a:pt x="3592" y="7093"/>
                  </a:lnTo>
                  <a:cubicBezTo>
                    <a:pt x="3565" y="7077"/>
                    <a:pt x="3528" y="7066"/>
                    <a:pt x="3501" y="7050"/>
                  </a:cubicBezTo>
                  <a:cubicBezTo>
                    <a:pt x="3438" y="7013"/>
                    <a:pt x="3379" y="6971"/>
                    <a:pt x="3326" y="6928"/>
                  </a:cubicBezTo>
                  <a:cubicBezTo>
                    <a:pt x="3268" y="6880"/>
                    <a:pt x="3215" y="6827"/>
                    <a:pt x="3167" y="6769"/>
                  </a:cubicBezTo>
                  <a:cubicBezTo>
                    <a:pt x="3119" y="6705"/>
                    <a:pt x="3071" y="6641"/>
                    <a:pt x="3023" y="6572"/>
                  </a:cubicBezTo>
                  <a:lnTo>
                    <a:pt x="2933" y="6445"/>
                  </a:lnTo>
                  <a:cubicBezTo>
                    <a:pt x="2880" y="6370"/>
                    <a:pt x="2832" y="6296"/>
                    <a:pt x="2779" y="6227"/>
                  </a:cubicBezTo>
                  <a:lnTo>
                    <a:pt x="2588" y="5977"/>
                  </a:lnTo>
                  <a:lnTo>
                    <a:pt x="2535" y="5908"/>
                  </a:lnTo>
                  <a:lnTo>
                    <a:pt x="2524" y="5892"/>
                  </a:lnTo>
                  <a:lnTo>
                    <a:pt x="2524" y="5914"/>
                  </a:lnTo>
                  <a:lnTo>
                    <a:pt x="2524" y="5961"/>
                  </a:lnTo>
                  <a:cubicBezTo>
                    <a:pt x="2524" y="6020"/>
                    <a:pt x="2519" y="6084"/>
                    <a:pt x="2513" y="6153"/>
                  </a:cubicBezTo>
                  <a:cubicBezTo>
                    <a:pt x="2508" y="6280"/>
                    <a:pt x="2503" y="6413"/>
                    <a:pt x="2498" y="6551"/>
                  </a:cubicBezTo>
                  <a:cubicBezTo>
                    <a:pt x="2498" y="6631"/>
                    <a:pt x="2492" y="6647"/>
                    <a:pt x="2487" y="6684"/>
                  </a:cubicBezTo>
                  <a:lnTo>
                    <a:pt x="2482" y="6790"/>
                  </a:lnTo>
                  <a:cubicBezTo>
                    <a:pt x="2460" y="7088"/>
                    <a:pt x="2402" y="7380"/>
                    <a:pt x="2306" y="7661"/>
                  </a:cubicBezTo>
                  <a:cubicBezTo>
                    <a:pt x="2253" y="7810"/>
                    <a:pt x="2179" y="7948"/>
                    <a:pt x="2088" y="8081"/>
                  </a:cubicBezTo>
                  <a:cubicBezTo>
                    <a:pt x="1998" y="8208"/>
                    <a:pt x="1881" y="8320"/>
                    <a:pt x="1749" y="8405"/>
                  </a:cubicBezTo>
                  <a:cubicBezTo>
                    <a:pt x="1610" y="8495"/>
                    <a:pt x="1462" y="8559"/>
                    <a:pt x="1302" y="8591"/>
                  </a:cubicBezTo>
                  <a:cubicBezTo>
                    <a:pt x="1242" y="8606"/>
                    <a:pt x="1179" y="8613"/>
                    <a:pt x="1117" y="8613"/>
                  </a:cubicBezTo>
                  <a:cubicBezTo>
                    <a:pt x="1025" y="8613"/>
                    <a:pt x="934" y="8598"/>
                    <a:pt x="845" y="8570"/>
                  </a:cubicBezTo>
                  <a:cubicBezTo>
                    <a:pt x="814" y="8559"/>
                    <a:pt x="776" y="8543"/>
                    <a:pt x="745" y="8522"/>
                  </a:cubicBezTo>
                  <a:lnTo>
                    <a:pt x="691" y="8495"/>
                  </a:lnTo>
                  <a:lnTo>
                    <a:pt x="649" y="8463"/>
                  </a:lnTo>
                  <a:cubicBezTo>
                    <a:pt x="585" y="8421"/>
                    <a:pt x="532" y="8368"/>
                    <a:pt x="490" y="8304"/>
                  </a:cubicBezTo>
                  <a:cubicBezTo>
                    <a:pt x="399" y="8182"/>
                    <a:pt x="336" y="8044"/>
                    <a:pt x="309" y="7895"/>
                  </a:cubicBezTo>
                  <a:cubicBezTo>
                    <a:pt x="277" y="7746"/>
                    <a:pt x="272" y="7598"/>
                    <a:pt x="293" y="7449"/>
                  </a:cubicBezTo>
                  <a:cubicBezTo>
                    <a:pt x="293" y="7433"/>
                    <a:pt x="298" y="7417"/>
                    <a:pt x="304" y="7396"/>
                  </a:cubicBezTo>
                  <a:lnTo>
                    <a:pt x="304" y="7380"/>
                  </a:lnTo>
                  <a:lnTo>
                    <a:pt x="309" y="7359"/>
                  </a:lnTo>
                  <a:cubicBezTo>
                    <a:pt x="309" y="7343"/>
                    <a:pt x="314" y="7327"/>
                    <a:pt x="320" y="7311"/>
                  </a:cubicBezTo>
                  <a:cubicBezTo>
                    <a:pt x="346" y="7215"/>
                    <a:pt x="373" y="7125"/>
                    <a:pt x="415" y="7035"/>
                  </a:cubicBezTo>
                  <a:cubicBezTo>
                    <a:pt x="490" y="6859"/>
                    <a:pt x="553" y="6726"/>
                    <a:pt x="617" y="6594"/>
                  </a:cubicBezTo>
                  <a:cubicBezTo>
                    <a:pt x="681" y="6461"/>
                    <a:pt x="729" y="6328"/>
                    <a:pt x="803" y="6174"/>
                  </a:cubicBezTo>
                  <a:lnTo>
                    <a:pt x="803" y="6174"/>
                  </a:lnTo>
                  <a:cubicBezTo>
                    <a:pt x="675" y="6264"/>
                    <a:pt x="559" y="6370"/>
                    <a:pt x="452" y="6482"/>
                  </a:cubicBezTo>
                  <a:cubicBezTo>
                    <a:pt x="336" y="6615"/>
                    <a:pt x="240" y="6764"/>
                    <a:pt x="171" y="6923"/>
                  </a:cubicBezTo>
                  <a:cubicBezTo>
                    <a:pt x="123" y="7029"/>
                    <a:pt x="91" y="7135"/>
                    <a:pt x="59" y="7242"/>
                  </a:cubicBezTo>
                  <a:cubicBezTo>
                    <a:pt x="54" y="7258"/>
                    <a:pt x="54" y="7279"/>
                    <a:pt x="49" y="7295"/>
                  </a:cubicBezTo>
                  <a:lnTo>
                    <a:pt x="43" y="7321"/>
                  </a:lnTo>
                  <a:lnTo>
                    <a:pt x="38" y="7343"/>
                  </a:lnTo>
                  <a:cubicBezTo>
                    <a:pt x="33" y="7364"/>
                    <a:pt x="33" y="7385"/>
                    <a:pt x="27" y="7406"/>
                  </a:cubicBezTo>
                  <a:cubicBezTo>
                    <a:pt x="1" y="7587"/>
                    <a:pt x="6" y="7762"/>
                    <a:pt x="43" y="7938"/>
                  </a:cubicBezTo>
                  <a:cubicBezTo>
                    <a:pt x="81" y="8129"/>
                    <a:pt x="160" y="8304"/>
                    <a:pt x="272" y="8458"/>
                  </a:cubicBezTo>
                  <a:cubicBezTo>
                    <a:pt x="330" y="8538"/>
                    <a:pt x="405" y="8607"/>
                    <a:pt x="484" y="8671"/>
                  </a:cubicBezTo>
                  <a:cubicBezTo>
                    <a:pt x="505" y="8681"/>
                    <a:pt x="527" y="8697"/>
                    <a:pt x="548" y="8713"/>
                  </a:cubicBezTo>
                  <a:lnTo>
                    <a:pt x="612" y="8750"/>
                  </a:lnTo>
                  <a:cubicBezTo>
                    <a:pt x="654" y="8772"/>
                    <a:pt x="702" y="8793"/>
                    <a:pt x="750" y="8809"/>
                  </a:cubicBezTo>
                  <a:cubicBezTo>
                    <a:pt x="863" y="8850"/>
                    <a:pt x="981" y="8870"/>
                    <a:pt x="1101" y="8870"/>
                  </a:cubicBezTo>
                  <a:cubicBezTo>
                    <a:pt x="1184" y="8870"/>
                    <a:pt x="1268" y="8860"/>
                    <a:pt x="1350" y="8841"/>
                  </a:cubicBezTo>
                  <a:cubicBezTo>
                    <a:pt x="1536" y="8803"/>
                    <a:pt x="1717" y="8724"/>
                    <a:pt x="1881" y="8617"/>
                  </a:cubicBezTo>
                  <a:cubicBezTo>
                    <a:pt x="2041" y="8511"/>
                    <a:pt x="2179" y="8378"/>
                    <a:pt x="2290" y="8224"/>
                  </a:cubicBezTo>
                  <a:cubicBezTo>
                    <a:pt x="2397" y="8076"/>
                    <a:pt x="2476" y="7916"/>
                    <a:pt x="2540" y="7746"/>
                  </a:cubicBezTo>
                  <a:cubicBezTo>
                    <a:pt x="2646" y="7444"/>
                    <a:pt x="2710" y="7125"/>
                    <a:pt x="2731" y="6806"/>
                  </a:cubicBezTo>
                  <a:cubicBezTo>
                    <a:pt x="2731" y="6769"/>
                    <a:pt x="2737" y="6732"/>
                    <a:pt x="2737" y="6700"/>
                  </a:cubicBezTo>
                  <a:cubicBezTo>
                    <a:pt x="2741" y="6668"/>
                    <a:pt x="2742" y="6628"/>
                    <a:pt x="2742" y="6628"/>
                  </a:cubicBezTo>
                  <a:cubicBezTo>
                    <a:pt x="2742" y="6628"/>
                    <a:pt x="2742" y="6629"/>
                    <a:pt x="2742" y="6631"/>
                  </a:cubicBezTo>
                  <a:lnTo>
                    <a:pt x="2806" y="6721"/>
                  </a:lnTo>
                  <a:cubicBezTo>
                    <a:pt x="2853" y="6790"/>
                    <a:pt x="2907" y="6865"/>
                    <a:pt x="2965" y="6934"/>
                  </a:cubicBezTo>
                  <a:cubicBezTo>
                    <a:pt x="3077" y="7066"/>
                    <a:pt x="3215" y="7183"/>
                    <a:pt x="3369" y="7274"/>
                  </a:cubicBezTo>
                  <a:cubicBezTo>
                    <a:pt x="3406" y="7295"/>
                    <a:pt x="3443" y="7311"/>
                    <a:pt x="3486" y="7327"/>
                  </a:cubicBezTo>
                  <a:lnTo>
                    <a:pt x="3539" y="7353"/>
                  </a:lnTo>
                  <a:lnTo>
                    <a:pt x="3597" y="7374"/>
                  </a:lnTo>
                  <a:lnTo>
                    <a:pt x="3714" y="7412"/>
                  </a:lnTo>
                  <a:lnTo>
                    <a:pt x="3831" y="7438"/>
                  </a:lnTo>
                  <a:lnTo>
                    <a:pt x="3884" y="7449"/>
                  </a:lnTo>
                  <a:lnTo>
                    <a:pt x="3942" y="7454"/>
                  </a:lnTo>
                  <a:lnTo>
                    <a:pt x="4054" y="7465"/>
                  </a:lnTo>
                  <a:cubicBezTo>
                    <a:pt x="4128" y="7465"/>
                    <a:pt x="4203" y="7465"/>
                    <a:pt x="4272" y="7454"/>
                  </a:cubicBezTo>
                  <a:cubicBezTo>
                    <a:pt x="4532" y="7433"/>
                    <a:pt x="4782" y="7353"/>
                    <a:pt x="5005" y="7220"/>
                  </a:cubicBezTo>
                  <a:cubicBezTo>
                    <a:pt x="5185" y="7114"/>
                    <a:pt x="5339" y="6965"/>
                    <a:pt x="5462" y="6790"/>
                  </a:cubicBezTo>
                  <a:cubicBezTo>
                    <a:pt x="5483" y="6753"/>
                    <a:pt x="5509" y="6710"/>
                    <a:pt x="5531" y="6673"/>
                  </a:cubicBezTo>
                  <a:cubicBezTo>
                    <a:pt x="5552" y="6636"/>
                    <a:pt x="5568" y="6594"/>
                    <a:pt x="5584" y="6556"/>
                  </a:cubicBezTo>
                  <a:lnTo>
                    <a:pt x="5605" y="6503"/>
                  </a:lnTo>
                  <a:cubicBezTo>
                    <a:pt x="5616" y="6482"/>
                    <a:pt x="5616" y="6466"/>
                    <a:pt x="5621" y="6450"/>
                  </a:cubicBezTo>
                  <a:cubicBezTo>
                    <a:pt x="5632" y="6413"/>
                    <a:pt x="5642" y="6376"/>
                    <a:pt x="5653" y="6344"/>
                  </a:cubicBezTo>
                  <a:cubicBezTo>
                    <a:pt x="5669" y="6275"/>
                    <a:pt x="5674" y="6211"/>
                    <a:pt x="5679" y="6158"/>
                  </a:cubicBezTo>
                  <a:cubicBezTo>
                    <a:pt x="5690" y="6105"/>
                    <a:pt x="5679" y="6052"/>
                    <a:pt x="5685" y="6004"/>
                  </a:cubicBezTo>
                  <a:cubicBezTo>
                    <a:pt x="5685" y="5914"/>
                    <a:pt x="5674" y="5850"/>
                    <a:pt x="5669" y="5807"/>
                  </a:cubicBezTo>
                  <a:cubicBezTo>
                    <a:pt x="5669" y="5760"/>
                    <a:pt x="5658" y="5738"/>
                    <a:pt x="5658" y="5738"/>
                  </a:cubicBezTo>
                  <a:cubicBezTo>
                    <a:pt x="5658" y="5738"/>
                    <a:pt x="5653" y="5717"/>
                    <a:pt x="5642" y="5648"/>
                  </a:cubicBezTo>
                  <a:cubicBezTo>
                    <a:pt x="5632" y="5606"/>
                    <a:pt x="5616" y="5558"/>
                    <a:pt x="5600" y="5515"/>
                  </a:cubicBezTo>
                  <a:cubicBezTo>
                    <a:pt x="5579" y="5446"/>
                    <a:pt x="5552" y="5382"/>
                    <a:pt x="5525" y="5319"/>
                  </a:cubicBezTo>
                  <a:cubicBezTo>
                    <a:pt x="5419" y="5096"/>
                    <a:pt x="5270" y="4904"/>
                    <a:pt x="5084" y="4745"/>
                  </a:cubicBezTo>
                  <a:cubicBezTo>
                    <a:pt x="5058" y="4718"/>
                    <a:pt x="5021" y="4697"/>
                    <a:pt x="4989" y="4671"/>
                  </a:cubicBezTo>
                  <a:lnTo>
                    <a:pt x="4936" y="4633"/>
                  </a:lnTo>
                  <a:lnTo>
                    <a:pt x="4877" y="4596"/>
                  </a:lnTo>
                  <a:lnTo>
                    <a:pt x="4861" y="4591"/>
                  </a:lnTo>
                  <a:lnTo>
                    <a:pt x="4904" y="4575"/>
                  </a:lnTo>
                  <a:cubicBezTo>
                    <a:pt x="5148" y="4495"/>
                    <a:pt x="5382" y="4389"/>
                    <a:pt x="5605" y="4262"/>
                  </a:cubicBezTo>
                  <a:cubicBezTo>
                    <a:pt x="5770" y="4166"/>
                    <a:pt x="5924" y="4060"/>
                    <a:pt x="6067" y="3938"/>
                  </a:cubicBezTo>
                  <a:cubicBezTo>
                    <a:pt x="6152" y="3863"/>
                    <a:pt x="6227" y="3784"/>
                    <a:pt x="6296" y="3693"/>
                  </a:cubicBezTo>
                  <a:cubicBezTo>
                    <a:pt x="6370" y="3587"/>
                    <a:pt x="6418" y="3470"/>
                    <a:pt x="6444" y="3348"/>
                  </a:cubicBezTo>
                  <a:cubicBezTo>
                    <a:pt x="6466" y="3210"/>
                    <a:pt x="6455" y="3072"/>
                    <a:pt x="6407" y="2944"/>
                  </a:cubicBezTo>
                  <a:cubicBezTo>
                    <a:pt x="6359" y="2811"/>
                    <a:pt x="6280" y="2695"/>
                    <a:pt x="6184" y="2599"/>
                  </a:cubicBezTo>
                  <a:cubicBezTo>
                    <a:pt x="6083" y="2498"/>
                    <a:pt x="5961" y="2418"/>
                    <a:pt x="5828" y="2371"/>
                  </a:cubicBezTo>
                  <a:cubicBezTo>
                    <a:pt x="5721" y="2338"/>
                    <a:pt x="5608" y="2317"/>
                    <a:pt x="5495" y="2317"/>
                  </a:cubicBezTo>
                  <a:cubicBezTo>
                    <a:pt x="5463" y="2317"/>
                    <a:pt x="5430" y="2319"/>
                    <a:pt x="5398" y="2323"/>
                  </a:cubicBezTo>
                  <a:cubicBezTo>
                    <a:pt x="5254" y="2333"/>
                    <a:pt x="5116" y="2371"/>
                    <a:pt x="4984" y="2434"/>
                  </a:cubicBezTo>
                  <a:cubicBezTo>
                    <a:pt x="4920" y="2461"/>
                    <a:pt x="4856" y="2498"/>
                    <a:pt x="4792" y="2535"/>
                  </a:cubicBezTo>
                  <a:lnTo>
                    <a:pt x="4750" y="2567"/>
                  </a:lnTo>
                  <a:lnTo>
                    <a:pt x="4739" y="2572"/>
                  </a:lnTo>
                  <a:lnTo>
                    <a:pt x="4739" y="2562"/>
                  </a:lnTo>
                  <a:lnTo>
                    <a:pt x="4734" y="2509"/>
                  </a:lnTo>
                  <a:lnTo>
                    <a:pt x="4686" y="2116"/>
                  </a:lnTo>
                  <a:cubicBezTo>
                    <a:pt x="4633" y="1680"/>
                    <a:pt x="4580" y="1244"/>
                    <a:pt x="4532" y="830"/>
                  </a:cubicBezTo>
                  <a:cubicBezTo>
                    <a:pt x="4516" y="703"/>
                    <a:pt x="4500" y="575"/>
                    <a:pt x="4484" y="458"/>
                  </a:cubicBezTo>
                  <a:cubicBezTo>
                    <a:pt x="4479" y="405"/>
                    <a:pt x="4468" y="357"/>
                    <a:pt x="4458" y="309"/>
                  </a:cubicBezTo>
                  <a:cubicBezTo>
                    <a:pt x="4447" y="256"/>
                    <a:pt x="4426" y="203"/>
                    <a:pt x="4394" y="155"/>
                  </a:cubicBezTo>
                  <a:cubicBezTo>
                    <a:pt x="4362" y="113"/>
                    <a:pt x="4320" y="76"/>
                    <a:pt x="4272" y="49"/>
                  </a:cubicBezTo>
                  <a:cubicBezTo>
                    <a:pt x="4211" y="17"/>
                    <a:pt x="414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3927825" y="3443400"/>
              <a:ext cx="57675" cy="382775"/>
            </a:xfrm>
            <a:custGeom>
              <a:avLst/>
              <a:gdLst/>
              <a:ahLst/>
              <a:cxnLst/>
              <a:rect l="l" t="t" r="r" b="b"/>
              <a:pathLst>
                <a:path w="2307" h="15311" extrusionOk="0">
                  <a:moveTo>
                    <a:pt x="128" y="1"/>
                  </a:moveTo>
                  <a:cubicBezTo>
                    <a:pt x="54" y="314"/>
                    <a:pt x="22" y="638"/>
                    <a:pt x="33" y="957"/>
                  </a:cubicBezTo>
                  <a:cubicBezTo>
                    <a:pt x="43" y="1239"/>
                    <a:pt x="65" y="1897"/>
                    <a:pt x="86" y="2577"/>
                  </a:cubicBezTo>
                  <a:cubicBezTo>
                    <a:pt x="97" y="2917"/>
                    <a:pt x="113" y="3257"/>
                    <a:pt x="123" y="3586"/>
                  </a:cubicBezTo>
                  <a:cubicBezTo>
                    <a:pt x="128" y="3751"/>
                    <a:pt x="134" y="3916"/>
                    <a:pt x="139" y="4075"/>
                  </a:cubicBezTo>
                  <a:cubicBezTo>
                    <a:pt x="139" y="4155"/>
                    <a:pt x="144" y="4235"/>
                    <a:pt x="144" y="4314"/>
                  </a:cubicBezTo>
                  <a:cubicBezTo>
                    <a:pt x="150" y="4410"/>
                    <a:pt x="171" y="4505"/>
                    <a:pt x="219" y="4596"/>
                  </a:cubicBezTo>
                  <a:cubicBezTo>
                    <a:pt x="267" y="4675"/>
                    <a:pt x="336" y="4744"/>
                    <a:pt x="415" y="4792"/>
                  </a:cubicBezTo>
                  <a:cubicBezTo>
                    <a:pt x="484" y="4835"/>
                    <a:pt x="543" y="4867"/>
                    <a:pt x="591" y="4904"/>
                  </a:cubicBezTo>
                  <a:cubicBezTo>
                    <a:pt x="676" y="4973"/>
                    <a:pt x="750" y="5058"/>
                    <a:pt x="803" y="5159"/>
                  </a:cubicBezTo>
                  <a:cubicBezTo>
                    <a:pt x="893" y="5323"/>
                    <a:pt x="931" y="5509"/>
                    <a:pt x="904" y="5695"/>
                  </a:cubicBezTo>
                  <a:cubicBezTo>
                    <a:pt x="904" y="5727"/>
                    <a:pt x="899" y="5754"/>
                    <a:pt x="888" y="5780"/>
                  </a:cubicBezTo>
                  <a:lnTo>
                    <a:pt x="883" y="5807"/>
                  </a:lnTo>
                  <a:lnTo>
                    <a:pt x="883" y="5823"/>
                  </a:lnTo>
                  <a:cubicBezTo>
                    <a:pt x="877" y="5833"/>
                    <a:pt x="877" y="5839"/>
                    <a:pt x="872" y="5849"/>
                  </a:cubicBezTo>
                  <a:cubicBezTo>
                    <a:pt x="856" y="5881"/>
                    <a:pt x="835" y="5918"/>
                    <a:pt x="819" y="5956"/>
                  </a:cubicBezTo>
                  <a:lnTo>
                    <a:pt x="766" y="6057"/>
                  </a:lnTo>
                  <a:cubicBezTo>
                    <a:pt x="739" y="6099"/>
                    <a:pt x="713" y="6142"/>
                    <a:pt x="686" y="6184"/>
                  </a:cubicBezTo>
                  <a:lnTo>
                    <a:pt x="548" y="6407"/>
                  </a:lnTo>
                  <a:lnTo>
                    <a:pt x="479" y="6508"/>
                  </a:lnTo>
                  <a:lnTo>
                    <a:pt x="452" y="6556"/>
                  </a:lnTo>
                  <a:lnTo>
                    <a:pt x="452" y="6561"/>
                  </a:lnTo>
                  <a:lnTo>
                    <a:pt x="458" y="6561"/>
                  </a:lnTo>
                  <a:lnTo>
                    <a:pt x="474" y="6551"/>
                  </a:lnTo>
                  <a:lnTo>
                    <a:pt x="500" y="6529"/>
                  </a:lnTo>
                  <a:lnTo>
                    <a:pt x="777" y="6349"/>
                  </a:lnTo>
                  <a:lnTo>
                    <a:pt x="851" y="6301"/>
                  </a:lnTo>
                  <a:lnTo>
                    <a:pt x="888" y="6274"/>
                  </a:lnTo>
                  <a:cubicBezTo>
                    <a:pt x="893" y="6269"/>
                    <a:pt x="904" y="6264"/>
                    <a:pt x="915" y="6258"/>
                  </a:cubicBezTo>
                  <a:lnTo>
                    <a:pt x="1026" y="6195"/>
                  </a:lnTo>
                  <a:lnTo>
                    <a:pt x="1079" y="6168"/>
                  </a:lnTo>
                  <a:lnTo>
                    <a:pt x="1106" y="6152"/>
                  </a:lnTo>
                  <a:lnTo>
                    <a:pt x="1132" y="6142"/>
                  </a:lnTo>
                  <a:cubicBezTo>
                    <a:pt x="1143" y="6136"/>
                    <a:pt x="1159" y="6136"/>
                    <a:pt x="1175" y="6131"/>
                  </a:cubicBezTo>
                  <a:lnTo>
                    <a:pt x="1196" y="6131"/>
                  </a:lnTo>
                  <a:cubicBezTo>
                    <a:pt x="1219" y="6128"/>
                    <a:pt x="1243" y="6127"/>
                    <a:pt x="1267" y="6127"/>
                  </a:cubicBezTo>
                  <a:cubicBezTo>
                    <a:pt x="1336" y="6127"/>
                    <a:pt x="1405" y="6138"/>
                    <a:pt x="1472" y="6157"/>
                  </a:cubicBezTo>
                  <a:cubicBezTo>
                    <a:pt x="1552" y="6179"/>
                    <a:pt x="1632" y="6221"/>
                    <a:pt x="1706" y="6269"/>
                  </a:cubicBezTo>
                  <a:cubicBezTo>
                    <a:pt x="1770" y="6317"/>
                    <a:pt x="1828" y="6370"/>
                    <a:pt x="1876" y="6434"/>
                  </a:cubicBezTo>
                  <a:cubicBezTo>
                    <a:pt x="1897" y="6460"/>
                    <a:pt x="1919" y="6487"/>
                    <a:pt x="1935" y="6519"/>
                  </a:cubicBezTo>
                  <a:cubicBezTo>
                    <a:pt x="1950" y="6551"/>
                    <a:pt x="1966" y="6577"/>
                    <a:pt x="1977" y="6609"/>
                  </a:cubicBezTo>
                  <a:cubicBezTo>
                    <a:pt x="2014" y="6721"/>
                    <a:pt x="2035" y="6837"/>
                    <a:pt x="2035" y="6960"/>
                  </a:cubicBezTo>
                  <a:cubicBezTo>
                    <a:pt x="2030" y="7114"/>
                    <a:pt x="1998" y="7262"/>
                    <a:pt x="1940" y="7406"/>
                  </a:cubicBezTo>
                  <a:cubicBezTo>
                    <a:pt x="1919" y="7454"/>
                    <a:pt x="1903" y="7485"/>
                    <a:pt x="1892" y="7507"/>
                  </a:cubicBezTo>
                  <a:lnTo>
                    <a:pt x="1876" y="7539"/>
                  </a:lnTo>
                  <a:cubicBezTo>
                    <a:pt x="1860" y="7576"/>
                    <a:pt x="1834" y="7613"/>
                    <a:pt x="1812" y="7645"/>
                  </a:cubicBezTo>
                  <a:cubicBezTo>
                    <a:pt x="1796" y="7671"/>
                    <a:pt x="1780" y="7698"/>
                    <a:pt x="1754" y="7735"/>
                  </a:cubicBezTo>
                  <a:cubicBezTo>
                    <a:pt x="1751" y="7740"/>
                    <a:pt x="1750" y="7742"/>
                    <a:pt x="1749" y="7742"/>
                  </a:cubicBezTo>
                  <a:cubicBezTo>
                    <a:pt x="1749" y="7742"/>
                    <a:pt x="1749" y="7740"/>
                    <a:pt x="1749" y="7740"/>
                  </a:cubicBezTo>
                  <a:cubicBezTo>
                    <a:pt x="1669" y="7666"/>
                    <a:pt x="1595" y="7586"/>
                    <a:pt x="1531" y="7501"/>
                  </a:cubicBezTo>
                  <a:cubicBezTo>
                    <a:pt x="1520" y="7485"/>
                    <a:pt x="1510" y="7470"/>
                    <a:pt x="1494" y="7448"/>
                  </a:cubicBezTo>
                  <a:lnTo>
                    <a:pt x="1472" y="7411"/>
                  </a:lnTo>
                  <a:lnTo>
                    <a:pt x="1462" y="7390"/>
                  </a:lnTo>
                  <a:cubicBezTo>
                    <a:pt x="1451" y="7369"/>
                    <a:pt x="1441" y="7353"/>
                    <a:pt x="1430" y="7337"/>
                  </a:cubicBezTo>
                  <a:cubicBezTo>
                    <a:pt x="1393" y="7268"/>
                    <a:pt x="1356" y="7177"/>
                    <a:pt x="1308" y="7082"/>
                  </a:cubicBezTo>
                  <a:lnTo>
                    <a:pt x="1302" y="7087"/>
                  </a:lnTo>
                  <a:lnTo>
                    <a:pt x="1292" y="7098"/>
                  </a:lnTo>
                  <a:lnTo>
                    <a:pt x="1265" y="7130"/>
                  </a:lnTo>
                  <a:cubicBezTo>
                    <a:pt x="1244" y="7146"/>
                    <a:pt x="1228" y="7167"/>
                    <a:pt x="1207" y="7188"/>
                  </a:cubicBezTo>
                  <a:lnTo>
                    <a:pt x="1085" y="7310"/>
                  </a:lnTo>
                  <a:lnTo>
                    <a:pt x="1005" y="7395"/>
                  </a:lnTo>
                  <a:cubicBezTo>
                    <a:pt x="978" y="7416"/>
                    <a:pt x="957" y="7443"/>
                    <a:pt x="936" y="7475"/>
                  </a:cubicBezTo>
                  <a:lnTo>
                    <a:pt x="792" y="7650"/>
                  </a:lnTo>
                  <a:cubicBezTo>
                    <a:pt x="750" y="7719"/>
                    <a:pt x="702" y="7788"/>
                    <a:pt x="654" y="7863"/>
                  </a:cubicBezTo>
                  <a:lnTo>
                    <a:pt x="617" y="7921"/>
                  </a:lnTo>
                  <a:lnTo>
                    <a:pt x="585" y="7980"/>
                  </a:lnTo>
                  <a:lnTo>
                    <a:pt x="522" y="8107"/>
                  </a:lnTo>
                  <a:cubicBezTo>
                    <a:pt x="336" y="8484"/>
                    <a:pt x="203" y="8888"/>
                    <a:pt x="128" y="9308"/>
                  </a:cubicBezTo>
                  <a:cubicBezTo>
                    <a:pt x="49" y="9775"/>
                    <a:pt x="6" y="10253"/>
                    <a:pt x="6" y="10731"/>
                  </a:cubicBezTo>
                  <a:cubicBezTo>
                    <a:pt x="1" y="11225"/>
                    <a:pt x="28" y="11719"/>
                    <a:pt x="49" y="12192"/>
                  </a:cubicBezTo>
                  <a:cubicBezTo>
                    <a:pt x="70" y="12670"/>
                    <a:pt x="91" y="13132"/>
                    <a:pt x="113" y="13557"/>
                  </a:cubicBezTo>
                  <a:cubicBezTo>
                    <a:pt x="128" y="13913"/>
                    <a:pt x="139" y="14205"/>
                    <a:pt x="150" y="14359"/>
                  </a:cubicBezTo>
                  <a:cubicBezTo>
                    <a:pt x="160" y="14683"/>
                    <a:pt x="219" y="15002"/>
                    <a:pt x="325" y="15310"/>
                  </a:cubicBezTo>
                  <a:cubicBezTo>
                    <a:pt x="394" y="14997"/>
                    <a:pt x="426" y="14673"/>
                    <a:pt x="410" y="14349"/>
                  </a:cubicBezTo>
                  <a:cubicBezTo>
                    <a:pt x="405" y="14195"/>
                    <a:pt x="389" y="13902"/>
                    <a:pt x="373" y="13547"/>
                  </a:cubicBezTo>
                  <a:cubicBezTo>
                    <a:pt x="357" y="13122"/>
                    <a:pt x="336" y="12659"/>
                    <a:pt x="309" y="12181"/>
                  </a:cubicBezTo>
                  <a:cubicBezTo>
                    <a:pt x="288" y="11709"/>
                    <a:pt x="267" y="11215"/>
                    <a:pt x="272" y="10736"/>
                  </a:cubicBezTo>
                  <a:cubicBezTo>
                    <a:pt x="272" y="10274"/>
                    <a:pt x="309" y="9812"/>
                    <a:pt x="389" y="9355"/>
                  </a:cubicBezTo>
                  <a:cubicBezTo>
                    <a:pt x="458" y="8962"/>
                    <a:pt x="580" y="8580"/>
                    <a:pt x="755" y="8219"/>
                  </a:cubicBezTo>
                  <a:cubicBezTo>
                    <a:pt x="777" y="8181"/>
                    <a:pt x="792" y="8144"/>
                    <a:pt x="814" y="8107"/>
                  </a:cubicBezTo>
                  <a:cubicBezTo>
                    <a:pt x="824" y="8086"/>
                    <a:pt x="835" y="8070"/>
                    <a:pt x="846" y="8049"/>
                  </a:cubicBezTo>
                  <a:cubicBezTo>
                    <a:pt x="851" y="8027"/>
                    <a:pt x="867" y="8017"/>
                    <a:pt x="877" y="7995"/>
                  </a:cubicBezTo>
                  <a:cubicBezTo>
                    <a:pt x="920" y="7932"/>
                    <a:pt x="962" y="7863"/>
                    <a:pt x="1005" y="7804"/>
                  </a:cubicBezTo>
                  <a:cubicBezTo>
                    <a:pt x="1047" y="7740"/>
                    <a:pt x="1095" y="7687"/>
                    <a:pt x="1138" y="7640"/>
                  </a:cubicBezTo>
                  <a:cubicBezTo>
                    <a:pt x="1159" y="7613"/>
                    <a:pt x="1175" y="7586"/>
                    <a:pt x="1201" y="7565"/>
                  </a:cubicBezTo>
                  <a:lnTo>
                    <a:pt x="1249" y="7517"/>
                  </a:lnTo>
                  <a:lnTo>
                    <a:pt x="1265" y="7539"/>
                  </a:lnTo>
                  <a:lnTo>
                    <a:pt x="1292" y="7581"/>
                  </a:lnTo>
                  <a:cubicBezTo>
                    <a:pt x="1308" y="7608"/>
                    <a:pt x="1318" y="7629"/>
                    <a:pt x="1334" y="7645"/>
                  </a:cubicBezTo>
                  <a:cubicBezTo>
                    <a:pt x="1387" y="7725"/>
                    <a:pt x="1451" y="7799"/>
                    <a:pt x="1526" y="7868"/>
                  </a:cubicBezTo>
                  <a:cubicBezTo>
                    <a:pt x="1536" y="7884"/>
                    <a:pt x="1552" y="7900"/>
                    <a:pt x="1568" y="7910"/>
                  </a:cubicBezTo>
                  <a:lnTo>
                    <a:pt x="1595" y="7937"/>
                  </a:lnTo>
                  <a:cubicBezTo>
                    <a:pt x="1611" y="7948"/>
                    <a:pt x="1621" y="7958"/>
                    <a:pt x="1637" y="7969"/>
                  </a:cubicBezTo>
                  <a:lnTo>
                    <a:pt x="1791" y="8091"/>
                  </a:lnTo>
                  <a:cubicBezTo>
                    <a:pt x="1794" y="8095"/>
                    <a:pt x="1797" y="8097"/>
                    <a:pt x="1799" y="8097"/>
                  </a:cubicBezTo>
                  <a:cubicBezTo>
                    <a:pt x="1807" y="8097"/>
                    <a:pt x="1814" y="8083"/>
                    <a:pt x="1818" y="8075"/>
                  </a:cubicBezTo>
                  <a:lnTo>
                    <a:pt x="1844" y="8043"/>
                  </a:lnTo>
                  <a:lnTo>
                    <a:pt x="1897" y="7980"/>
                  </a:lnTo>
                  <a:cubicBezTo>
                    <a:pt x="1913" y="7964"/>
                    <a:pt x="1929" y="7942"/>
                    <a:pt x="1945" y="7926"/>
                  </a:cubicBezTo>
                  <a:lnTo>
                    <a:pt x="1977" y="7879"/>
                  </a:lnTo>
                  <a:cubicBezTo>
                    <a:pt x="2004" y="7841"/>
                    <a:pt x="2025" y="7804"/>
                    <a:pt x="2046" y="7778"/>
                  </a:cubicBezTo>
                  <a:cubicBezTo>
                    <a:pt x="2073" y="7735"/>
                    <a:pt x="2094" y="7693"/>
                    <a:pt x="2115" y="7650"/>
                  </a:cubicBezTo>
                  <a:lnTo>
                    <a:pt x="2136" y="7613"/>
                  </a:lnTo>
                  <a:cubicBezTo>
                    <a:pt x="2147" y="7592"/>
                    <a:pt x="2163" y="7549"/>
                    <a:pt x="2184" y="7496"/>
                  </a:cubicBezTo>
                  <a:cubicBezTo>
                    <a:pt x="2259" y="7326"/>
                    <a:pt x="2296" y="7146"/>
                    <a:pt x="2301" y="6960"/>
                  </a:cubicBezTo>
                  <a:cubicBezTo>
                    <a:pt x="2306" y="6806"/>
                    <a:pt x="2280" y="6651"/>
                    <a:pt x="2227" y="6513"/>
                  </a:cubicBezTo>
                  <a:cubicBezTo>
                    <a:pt x="2211" y="6466"/>
                    <a:pt x="2190" y="6428"/>
                    <a:pt x="2168" y="6386"/>
                  </a:cubicBezTo>
                  <a:cubicBezTo>
                    <a:pt x="2147" y="6343"/>
                    <a:pt x="2115" y="6301"/>
                    <a:pt x="2089" y="6264"/>
                  </a:cubicBezTo>
                  <a:cubicBezTo>
                    <a:pt x="2025" y="6184"/>
                    <a:pt x="1945" y="6110"/>
                    <a:pt x="1860" y="6051"/>
                  </a:cubicBezTo>
                  <a:cubicBezTo>
                    <a:pt x="1770" y="5982"/>
                    <a:pt x="1664" y="5934"/>
                    <a:pt x="1552" y="5902"/>
                  </a:cubicBezTo>
                  <a:cubicBezTo>
                    <a:pt x="1467" y="5876"/>
                    <a:pt x="1376" y="5863"/>
                    <a:pt x="1284" y="5863"/>
                  </a:cubicBezTo>
                  <a:cubicBezTo>
                    <a:pt x="1244" y="5863"/>
                    <a:pt x="1204" y="5866"/>
                    <a:pt x="1164" y="5871"/>
                  </a:cubicBezTo>
                  <a:lnTo>
                    <a:pt x="1143" y="5876"/>
                  </a:lnTo>
                  <a:lnTo>
                    <a:pt x="1143" y="5865"/>
                  </a:lnTo>
                  <a:lnTo>
                    <a:pt x="1148" y="5839"/>
                  </a:lnTo>
                  <a:cubicBezTo>
                    <a:pt x="1159" y="5802"/>
                    <a:pt x="1164" y="5764"/>
                    <a:pt x="1170" y="5722"/>
                  </a:cubicBezTo>
                  <a:cubicBezTo>
                    <a:pt x="1196" y="5483"/>
                    <a:pt x="1154" y="5244"/>
                    <a:pt x="1037" y="5031"/>
                  </a:cubicBezTo>
                  <a:cubicBezTo>
                    <a:pt x="968" y="4899"/>
                    <a:pt x="867" y="4782"/>
                    <a:pt x="745" y="4691"/>
                  </a:cubicBezTo>
                  <a:cubicBezTo>
                    <a:pt x="686" y="4649"/>
                    <a:pt x="622" y="4606"/>
                    <a:pt x="559" y="4569"/>
                  </a:cubicBezTo>
                  <a:cubicBezTo>
                    <a:pt x="511" y="4543"/>
                    <a:pt x="474" y="4505"/>
                    <a:pt x="442" y="4463"/>
                  </a:cubicBezTo>
                  <a:cubicBezTo>
                    <a:pt x="415" y="4410"/>
                    <a:pt x="405" y="4357"/>
                    <a:pt x="405" y="4298"/>
                  </a:cubicBezTo>
                  <a:cubicBezTo>
                    <a:pt x="405" y="4224"/>
                    <a:pt x="399" y="4144"/>
                    <a:pt x="399" y="4065"/>
                  </a:cubicBezTo>
                  <a:cubicBezTo>
                    <a:pt x="394" y="3905"/>
                    <a:pt x="389" y="3746"/>
                    <a:pt x="383" y="3576"/>
                  </a:cubicBezTo>
                  <a:cubicBezTo>
                    <a:pt x="373" y="3246"/>
                    <a:pt x="357" y="2906"/>
                    <a:pt x="346" y="2567"/>
                  </a:cubicBezTo>
                  <a:cubicBezTo>
                    <a:pt x="325" y="1887"/>
                    <a:pt x="304" y="1228"/>
                    <a:pt x="293" y="952"/>
                  </a:cubicBezTo>
                  <a:cubicBezTo>
                    <a:pt x="282" y="628"/>
                    <a:pt x="229" y="309"/>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3928375" y="3323200"/>
              <a:ext cx="28825" cy="119275"/>
            </a:xfrm>
            <a:custGeom>
              <a:avLst/>
              <a:gdLst/>
              <a:ahLst/>
              <a:cxnLst/>
              <a:rect l="l" t="t" r="r" b="b"/>
              <a:pathLst>
                <a:path w="1153" h="4771" extrusionOk="0">
                  <a:moveTo>
                    <a:pt x="462" y="1"/>
                  </a:moveTo>
                  <a:cubicBezTo>
                    <a:pt x="432" y="1"/>
                    <a:pt x="402" y="3"/>
                    <a:pt x="372" y="7"/>
                  </a:cubicBezTo>
                  <a:cubicBezTo>
                    <a:pt x="202" y="28"/>
                    <a:pt x="59" y="145"/>
                    <a:pt x="0" y="304"/>
                  </a:cubicBezTo>
                  <a:cubicBezTo>
                    <a:pt x="53" y="251"/>
                    <a:pt x="117" y="214"/>
                    <a:pt x="191" y="198"/>
                  </a:cubicBezTo>
                  <a:cubicBezTo>
                    <a:pt x="223" y="193"/>
                    <a:pt x="255" y="190"/>
                    <a:pt x="287" y="190"/>
                  </a:cubicBezTo>
                  <a:cubicBezTo>
                    <a:pt x="319" y="190"/>
                    <a:pt x="351" y="193"/>
                    <a:pt x="383" y="198"/>
                  </a:cubicBezTo>
                  <a:cubicBezTo>
                    <a:pt x="521" y="219"/>
                    <a:pt x="648" y="278"/>
                    <a:pt x="749" y="373"/>
                  </a:cubicBezTo>
                  <a:cubicBezTo>
                    <a:pt x="770" y="394"/>
                    <a:pt x="797" y="426"/>
                    <a:pt x="813" y="458"/>
                  </a:cubicBezTo>
                  <a:cubicBezTo>
                    <a:pt x="845" y="517"/>
                    <a:pt x="871" y="586"/>
                    <a:pt x="882" y="655"/>
                  </a:cubicBezTo>
                  <a:cubicBezTo>
                    <a:pt x="898" y="798"/>
                    <a:pt x="877" y="942"/>
                    <a:pt x="824" y="1069"/>
                  </a:cubicBezTo>
                  <a:cubicBezTo>
                    <a:pt x="792" y="1149"/>
                    <a:pt x="749" y="1228"/>
                    <a:pt x="701" y="1298"/>
                  </a:cubicBezTo>
                  <a:cubicBezTo>
                    <a:pt x="675" y="1335"/>
                    <a:pt x="648" y="1372"/>
                    <a:pt x="622" y="1404"/>
                  </a:cubicBezTo>
                  <a:cubicBezTo>
                    <a:pt x="590" y="1441"/>
                    <a:pt x="558" y="1478"/>
                    <a:pt x="526" y="1521"/>
                  </a:cubicBezTo>
                  <a:cubicBezTo>
                    <a:pt x="489" y="1568"/>
                    <a:pt x="462" y="1616"/>
                    <a:pt x="441" y="1669"/>
                  </a:cubicBezTo>
                  <a:cubicBezTo>
                    <a:pt x="420" y="1722"/>
                    <a:pt x="409" y="1776"/>
                    <a:pt x="409" y="1834"/>
                  </a:cubicBezTo>
                  <a:cubicBezTo>
                    <a:pt x="404" y="1924"/>
                    <a:pt x="415" y="2015"/>
                    <a:pt x="452" y="2100"/>
                  </a:cubicBezTo>
                  <a:cubicBezTo>
                    <a:pt x="468" y="2147"/>
                    <a:pt x="489" y="2201"/>
                    <a:pt x="515" y="2248"/>
                  </a:cubicBezTo>
                  <a:cubicBezTo>
                    <a:pt x="531" y="2280"/>
                    <a:pt x="542" y="2296"/>
                    <a:pt x="542" y="2296"/>
                  </a:cubicBezTo>
                  <a:cubicBezTo>
                    <a:pt x="542" y="2296"/>
                    <a:pt x="579" y="2360"/>
                    <a:pt x="632" y="2450"/>
                  </a:cubicBezTo>
                  <a:cubicBezTo>
                    <a:pt x="707" y="2551"/>
                    <a:pt x="765" y="2668"/>
                    <a:pt x="813" y="2785"/>
                  </a:cubicBezTo>
                  <a:cubicBezTo>
                    <a:pt x="855" y="2918"/>
                    <a:pt x="824" y="3003"/>
                    <a:pt x="701" y="3109"/>
                  </a:cubicBezTo>
                  <a:cubicBezTo>
                    <a:pt x="638" y="3157"/>
                    <a:pt x="569" y="3205"/>
                    <a:pt x="494" y="3268"/>
                  </a:cubicBezTo>
                  <a:cubicBezTo>
                    <a:pt x="457" y="3300"/>
                    <a:pt x="420" y="3337"/>
                    <a:pt x="393" y="3380"/>
                  </a:cubicBezTo>
                  <a:cubicBezTo>
                    <a:pt x="377" y="3401"/>
                    <a:pt x="361" y="3422"/>
                    <a:pt x="351" y="3449"/>
                  </a:cubicBezTo>
                  <a:cubicBezTo>
                    <a:pt x="335" y="3475"/>
                    <a:pt x="330" y="3507"/>
                    <a:pt x="324" y="3534"/>
                  </a:cubicBezTo>
                  <a:cubicBezTo>
                    <a:pt x="324" y="3550"/>
                    <a:pt x="319" y="3566"/>
                    <a:pt x="319" y="3582"/>
                  </a:cubicBezTo>
                  <a:cubicBezTo>
                    <a:pt x="319" y="3598"/>
                    <a:pt x="319" y="3608"/>
                    <a:pt x="319" y="3624"/>
                  </a:cubicBezTo>
                  <a:cubicBezTo>
                    <a:pt x="324" y="3651"/>
                    <a:pt x="330" y="3677"/>
                    <a:pt x="340" y="3704"/>
                  </a:cubicBezTo>
                  <a:cubicBezTo>
                    <a:pt x="356" y="3746"/>
                    <a:pt x="377" y="3789"/>
                    <a:pt x="404" y="3826"/>
                  </a:cubicBezTo>
                  <a:cubicBezTo>
                    <a:pt x="452" y="3885"/>
                    <a:pt x="489" y="3922"/>
                    <a:pt x="515" y="3954"/>
                  </a:cubicBezTo>
                  <a:cubicBezTo>
                    <a:pt x="547" y="3996"/>
                    <a:pt x="569" y="4044"/>
                    <a:pt x="585" y="4097"/>
                  </a:cubicBezTo>
                  <a:cubicBezTo>
                    <a:pt x="595" y="4166"/>
                    <a:pt x="595" y="4235"/>
                    <a:pt x="585" y="4304"/>
                  </a:cubicBezTo>
                  <a:cubicBezTo>
                    <a:pt x="569" y="4368"/>
                    <a:pt x="547" y="4432"/>
                    <a:pt x="521" y="4490"/>
                  </a:cubicBezTo>
                  <a:cubicBezTo>
                    <a:pt x="462" y="4618"/>
                    <a:pt x="356" y="4718"/>
                    <a:pt x="218" y="4766"/>
                  </a:cubicBezTo>
                  <a:cubicBezTo>
                    <a:pt x="241" y="4769"/>
                    <a:pt x="264" y="4771"/>
                    <a:pt x="287" y="4771"/>
                  </a:cubicBezTo>
                  <a:cubicBezTo>
                    <a:pt x="434" y="4771"/>
                    <a:pt x="578" y="4712"/>
                    <a:pt x="675" y="4602"/>
                  </a:cubicBezTo>
                  <a:cubicBezTo>
                    <a:pt x="739" y="4533"/>
                    <a:pt x="786" y="4453"/>
                    <a:pt x="813" y="4368"/>
                  </a:cubicBezTo>
                  <a:cubicBezTo>
                    <a:pt x="882" y="4171"/>
                    <a:pt x="845" y="3954"/>
                    <a:pt x="717" y="3789"/>
                  </a:cubicBezTo>
                  <a:cubicBezTo>
                    <a:pt x="680" y="3746"/>
                    <a:pt x="643" y="3704"/>
                    <a:pt x="611" y="3667"/>
                  </a:cubicBezTo>
                  <a:cubicBezTo>
                    <a:pt x="600" y="3651"/>
                    <a:pt x="590" y="3635"/>
                    <a:pt x="585" y="3619"/>
                  </a:cubicBezTo>
                  <a:cubicBezTo>
                    <a:pt x="579" y="3608"/>
                    <a:pt x="579" y="3603"/>
                    <a:pt x="585" y="3598"/>
                  </a:cubicBezTo>
                  <a:cubicBezTo>
                    <a:pt x="585" y="3592"/>
                    <a:pt x="585" y="3587"/>
                    <a:pt x="585" y="3587"/>
                  </a:cubicBezTo>
                  <a:cubicBezTo>
                    <a:pt x="585" y="3582"/>
                    <a:pt x="585" y="3576"/>
                    <a:pt x="585" y="3576"/>
                  </a:cubicBezTo>
                  <a:cubicBezTo>
                    <a:pt x="585" y="3550"/>
                    <a:pt x="611" y="3507"/>
                    <a:pt x="664" y="3465"/>
                  </a:cubicBezTo>
                  <a:cubicBezTo>
                    <a:pt x="717" y="3422"/>
                    <a:pt x="792" y="3369"/>
                    <a:pt x="866" y="3305"/>
                  </a:cubicBezTo>
                  <a:cubicBezTo>
                    <a:pt x="903" y="3274"/>
                    <a:pt x="946" y="3236"/>
                    <a:pt x="978" y="3194"/>
                  </a:cubicBezTo>
                  <a:cubicBezTo>
                    <a:pt x="1015" y="3151"/>
                    <a:pt x="1041" y="3098"/>
                    <a:pt x="1063" y="3040"/>
                  </a:cubicBezTo>
                  <a:cubicBezTo>
                    <a:pt x="1084" y="2981"/>
                    <a:pt x="1089" y="2923"/>
                    <a:pt x="1089" y="2865"/>
                  </a:cubicBezTo>
                  <a:cubicBezTo>
                    <a:pt x="1084" y="2811"/>
                    <a:pt x="1073" y="2758"/>
                    <a:pt x="1057" y="2705"/>
                  </a:cubicBezTo>
                  <a:cubicBezTo>
                    <a:pt x="1031" y="2626"/>
                    <a:pt x="994" y="2546"/>
                    <a:pt x="951" y="2471"/>
                  </a:cubicBezTo>
                  <a:cubicBezTo>
                    <a:pt x="914" y="2408"/>
                    <a:pt x="877" y="2355"/>
                    <a:pt x="850" y="2312"/>
                  </a:cubicBezTo>
                  <a:cubicBezTo>
                    <a:pt x="797" y="2222"/>
                    <a:pt x="765" y="2169"/>
                    <a:pt x="765" y="2169"/>
                  </a:cubicBezTo>
                  <a:cubicBezTo>
                    <a:pt x="765" y="2169"/>
                    <a:pt x="760" y="2153"/>
                    <a:pt x="744" y="2126"/>
                  </a:cubicBezTo>
                  <a:cubicBezTo>
                    <a:pt x="723" y="2089"/>
                    <a:pt x="707" y="2052"/>
                    <a:pt x="691" y="2009"/>
                  </a:cubicBezTo>
                  <a:cubicBezTo>
                    <a:pt x="670" y="1956"/>
                    <a:pt x="659" y="1903"/>
                    <a:pt x="664" y="1850"/>
                  </a:cubicBezTo>
                  <a:cubicBezTo>
                    <a:pt x="664" y="1786"/>
                    <a:pt x="691" y="1728"/>
                    <a:pt x="728" y="1680"/>
                  </a:cubicBezTo>
                  <a:cubicBezTo>
                    <a:pt x="755" y="1648"/>
                    <a:pt x="781" y="1611"/>
                    <a:pt x="813" y="1574"/>
                  </a:cubicBezTo>
                  <a:cubicBezTo>
                    <a:pt x="850" y="1537"/>
                    <a:pt x="882" y="1494"/>
                    <a:pt x="909" y="1446"/>
                  </a:cubicBezTo>
                  <a:cubicBezTo>
                    <a:pt x="967" y="1361"/>
                    <a:pt x="1020" y="1266"/>
                    <a:pt x="1057" y="1170"/>
                  </a:cubicBezTo>
                  <a:cubicBezTo>
                    <a:pt x="1132" y="995"/>
                    <a:pt x="1153" y="804"/>
                    <a:pt x="1132" y="623"/>
                  </a:cubicBezTo>
                  <a:cubicBezTo>
                    <a:pt x="1116" y="517"/>
                    <a:pt x="1084" y="416"/>
                    <a:pt x="1031" y="325"/>
                  </a:cubicBezTo>
                  <a:cubicBezTo>
                    <a:pt x="1004" y="278"/>
                    <a:pt x="967" y="230"/>
                    <a:pt x="925" y="187"/>
                  </a:cubicBezTo>
                  <a:cubicBezTo>
                    <a:pt x="798" y="65"/>
                    <a:pt x="633" y="1"/>
                    <a:pt x="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3110975" y="3968200"/>
              <a:ext cx="544900" cy="47900"/>
            </a:xfrm>
            <a:custGeom>
              <a:avLst/>
              <a:gdLst/>
              <a:ahLst/>
              <a:cxnLst/>
              <a:rect l="l" t="t" r="r" b="b"/>
              <a:pathLst>
                <a:path w="21796" h="1916" extrusionOk="0">
                  <a:moveTo>
                    <a:pt x="6452" y="586"/>
                  </a:moveTo>
                  <a:cubicBezTo>
                    <a:pt x="6446" y="619"/>
                    <a:pt x="6442" y="641"/>
                    <a:pt x="6442" y="641"/>
                  </a:cubicBezTo>
                  <a:cubicBezTo>
                    <a:pt x="6443" y="641"/>
                    <a:pt x="6446" y="625"/>
                    <a:pt x="6455" y="586"/>
                  </a:cubicBezTo>
                  <a:close/>
                  <a:moveTo>
                    <a:pt x="14435" y="1"/>
                  </a:moveTo>
                  <a:cubicBezTo>
                    <a:pt x="14233" y="1"/>
                    <a:pt x="14040" y="5"/>
                    <a:pt x="13860" y="13"/>
                  </a:cubicBezTo>
                  <a:cubicBezTo>
                    <a:pt x="13552" y="29"/>
                    <a:pt x="13243" y="66"/>
                    <a:pt x="12935" y="124"/>
                  </a:cubicBezTo>
                  <a:cubicBezTo>
                    <a:pt x="12680" y="177"/>
                    <a:pt x="12484" y="230"/>
                    <a:pt x="12356" y="273"/>
                  </a:cubicBezTo>
                  <a:lnTo>
                    <a:pt x="12208" y="315"/>
                  </a:lnTo>
                  <a:lnTo>
                    <a:pt x="12154" y="331"/>
                  </a:lnTo>
                  <a:lnTo>
                    <a:pt x="11990" y="390"/>
                  </a:lnTo>
                  <a:cubicBezTo>
                    <a:pt x="11884" y="427"/>
                    <a:pt x="11724" y="485"/>
                    <a:pt x="11528" y="560"/>
                  </a:cubicBezTo>
                  <a:cubicBezTo>
                    <a:pt x="11326" y="639"/>
                    <a:pt x="11081" y="740"/>
                    <a:pt x="10795" y="852"/>
                  </a:cubicBezTo>
                  <a:cubicBezTo>
                    <a:pt x="10513" y="964"/>
                    <a:pt x="10194" y="1091"/>
                    <a:pt x="9828" y="1208"/>
                  </a:cubicBezTo>
                  <a:cubicBezTo>
                    <a:pt x="9738" y="1240"/>
                    <a:pt x="9647" y="1261"/>
                    <a:pt x="9552" y="1293"/>
                  </a:cubicBezTo>
                  <a:cubicBezTo>
                    <a:pt x="9456" y="1319"/>
                    <a:pt x="9355" y="1341"/>
                    <a:pt x="9254" y="1367"/>
                  </a:cubicBezTo>
                  <a:cubicBezTo>
                    <a:pt x="9072" y="1415"/>
                    <a:pt x="8886" y="1437"/>
                    <a:pt x="8699" y="1437"/>
                  </a:cubicBezTo>
                  <a:cubicBezTo>
                    <a:pt x="8679" y="1437"/>
                    <a:pt x="8658" y="1437"/>
                    <a:pt x="8638" y="1436"/>
                  </a:cubicBezTo>
                  <a:cubicBezTo>
                    <a:pt x="8537" y="1431"/>
                    <a:pt x="8441" y="1410"/>
                    <a:pt x="8356" y="1362"/>
                  </a:cubicBezTo>
                  <a:cubicBezTo>
                    <a:pt x="8266" y="1304"/>
                    <a:pt x="8186" y="1234"/>
                    <a:pt x="8117" y="1149"/>
                  </a:cubicBezTo>
                  <a:cubicBezTo>
                    <a:pt x="8075" y="1102"/>
                    <a:pt x="8027" y="1054"/>
                    <a:pt x="7979" y="1011"/>
                  </a:cubicBezTo>
                  <a:cubicBezTo>
                    <a:pt x="7921" y="958"/>
                    <a:pt x="7852" y="916"/>
                    <a:pt x="7777" y="889"/>
                  </a:cubicBezTo>
                  <a:cubicBezTo>
                    <a:pt x="7726" y="869"/>
                    <a:pt x="7670" y="857"/>
                    <a:pt x="7614" y="857"/>
                  </a:cubicBezTo>
                  <a:cubicBezTo>
                    <a:pt x="7583" y="857"/>
                    <a:pt x="7552" y="860"/>
                    <a:pt x="7522" y="868"/>
                  </a:cubicBezTo>
                  <a:cubicBezTo>
                    <a:pt x="7437" y="884"/>
                    <a:pt x="7358" y="921"/>
                    <a:pt x="7294" y="974"/>
                  </a:cubicBezTo>
                  <a:cubicBezTo>
                    <a:pt x="7188" y="1070"/>
                    <a:pt x="7092" y="1181"/>
                    <a:pt x="7012" y="1298"/>
                  </a:cubicBezTo>
                  <a:cubicBezTo>
                    <a:pt x="6981" y="1351"/>
                    <a:pt x="6938" y="1399"/>
                    <a:pt x="6896" y="1447"/>
                  </a:cubicBezTo>
                  <a:cubicBezTo>
                    <a:pt x="6880" y="1463"/>
                    <a:pt x="6858" y="1484"/>
                    <a:pt x="6837" y="1500"/>
                  </a:cubicBezTo>
                  <a:cubicBezTo>
                    <a:pt x="6816" y="1521"/>
                    <a:pt x="6795" y="1537"/>
                    <a:pt x="6773" y="1553"/>
                  </a:cubicBezTo>
                  <a:cubicBezTo>
                    <a:pt x="6651" y="1623"/>
                    <a:pt x="6517" y="1659"/>
                    <a:pt x="6381" y="1659"/>
                  </a:cubicBezTo>
                  <a:cubicBezTo>
                    <a:pt x="6281" y="1659"/>
                    <a:pt x="6180" y="1639"/>
                    <a:pt x="6083" y="1601"/>
                  </a:cubicBezTo>
                  <a:cubicBezTo>
                    <a:pt x="5977" y="1558"/>
                    <a:pt x="5881" y="1484"/>
                    <a:pt x="5817" y="1383"/>
                  </a:cubicBezTo>
                  <a:cubicBezTo>
                    <a:pt x="5759" y="1288"/>
                    <a:pt x="5738" y="1171"/>
                    <a:pt x="5764" y="1054"/>
                  </a:cubicBezTo>
                  <a:cubicBezTo>
                    <a:pt x="5791" y="937"/>
                    <a:pt x="5854" y="825"/>
                    <a:pt x="5939" y="735"/>
                  </a:cubicBezTo>
                  <a:cubicBezTo>
                    <a:pt x="5961" y="714"/>
                    <a:pt x="5982" y="693"/>
                    <a:pt x="6003" y="671"/>
                  </a:cubicBezTo>
                  <a:cubicBezTo>
                    <a:pt x="6030" y="655"/>
                    <a:pt x="6056" y="634"/>
                    <a:pt x="6083" y="618"/>
                  </a:cubicBezTo>
                  <a:cubicBezTo>
                    <a:pt x="6109" y="605"/>
                    <a:pt x="6136" y="594"/>
                    <a:pt x="6163" y="586"/>
                  </a:cubicBezTo>
                  <a:lnTo>
                    <a:pt x="6452" y="586"/>
                  </a:lnTo>
                  <a:cubicBezTo>
                    <a:pt x="6470" y="496"/>
                    <a:pt x="6503" y="328"/>
                    <a:pt x="6503" y="328"/>
                  </a:cubicBezTo>
                  <a:lnTo>
                    <a:pt x="6503" y="328"/>
                  </a:lnTo>
                  <a:cubicBezTo>
                    <a:pt x="6503" y="328"/>
                    <a:pt x="6503" y="329"/>
                    <a:pt x="6502" y="331"/>
                  </a:cubicBezTo>
                  <a:lnTo>
                    <a:pt x="6487" y="331"/>
                  </a:lnTo>
                  <a:lnTo>
                    <a:pt x="6465" y="326"/>
                  </a:lnTo>
                  <a:cubicBezTo>
                    <a:pt x="6464" y="326"/>
                    <a:pt x="6463" y="326"/>
                    <a:pt x="6461" y="325"/>
                  </a:cubicBezTo>
                  <a:lnTo>
                    <a:pt x="6461" y="325"/>
                  </a:lnTo>
                  <a:cubicBezTo>
                    <a:pt x="6467" y="296"/>
                    <a:pt x="6470" y="276"/>
                    <a:pt x="6470" y="276"/>
                  </a:cubicBezTo>
                  <a:lnTo>
                    <a:pt x="6470" y="276"/>
                  </a:lnTo>
                  <a:cubicBezTo>
                    <a:pt x="6470" y="276"/>
                    <a:pt x="6468" y="291"/>
                    <a:pt x="6461" y="325"/>
                  </a:cubicBezTo>
                  <a:lnTo>
                    <a:pt x="6461" y="325"/>
                  </a:lnTo>
                  <a:cubicBezTo>
                    <a:pt x="6436" y="320"/>
                    <a:pt x="6411" y="310"/>
                    <a:pt x="6386" y="305"/>
                  </a:cubicBezTo>
                  <a:cubicBezTo>
                    <a:pt x="6348" y="301"/>
                    <a:pt x="6310" y="297"/>
                    <a:pt x="6271" y="297"/>
                  </a:cubicBezTo>
                  <a:cubicBezTo>
                    <a:pt x="6255" y="297"/>
                    <a:pt x="6238" y="298"/>
                    <a:pt x="6221" y="300"/>
                  </a:cubicBezTo>
                  <a:cubicBezTo>
                    <a:pt x="6171" y="305"/>
                    <a:pt x="6122" y="316"/>
                    <a:pt x="6073" y="331"/>
                  </a:cubicBezTo>
                  <a:lnTo>
                    <a:pt x="5610" y="331"/>
                  </a:lnTo>
                  <a:cubicBezTo>
                    <a:pt x="5238" y="331"/>
                    <a:pt x="4856" y="337"/>
                    <a:pt x="4473" y="347"/>
                  </a:cubicBezTo>
                  <a:cubicBezTo>
                    <a:pt x="3698" y="369"/>
                    <a:pt x="2917" y="406"/>
                    <a:pt x="2184" y="454"/>
                  </a:cubicBezTo>
                  <a:lnTo>
                    <a:pt x="1642" y="496"/>
                  </a:lnTo>
                  <a:lnTo>
                    <a:pt x="1313" y="523"/>
                  </a:lnTo>
                  <a:lnTo>
                    <a:pt x="1164" y="533"/>
                  </a:lnTo>
                  <a:lnTo>
                    <a:pt x="946" y="555"/>
                  </a:lnTo>
                  <a:cubicBezTo>
                    <a:pt x="622" y="581"/>
                    <a:pt x="303" y="655"/>
                    <a:pt x="1" y="772"/>
                  </a:cubicBezTo>
                  <a:cubicBezTo>
                    <a:pt x="200" y="805"/>
                    <a:pt x="401" y="822"/>
                    <a:pt x="602" y="822"/>
                  </a:cubicBezTo>
                  <a:cubicBezTo>
                    <a:pt x="722" y="822"/>
                    <a:pt x="842" y="816"/>
                    <a:pt x="962" y="804"/>
                  </a:cubicBezTo>
                  <a:lnTo>
                    <a:pt x="1185" y="788"/>
                  </a:lnTo>
                  <a:lnTo>
                    <a:pt x="1329" y="772"/>
                  </a:lnTo>
                  <a:lnTo>
                    <a:pt x="1658" y="746"/>
                  </a:lnTo>
                  <a:lnTo>
                    <a:pt x="2194" y="709"/>
                  </a:lnTo>
                  <a:cubicBezTo>
                    <a:pt x="2927" y="655"/>
                    <a:pt x="3708" y="618"/>
                    <a:pt x="4473" y="602"/>
                  </a:cubicBezTo>
                  <a:cubicBezTo>
                    <a:pt x="4856" y="592"/>
                    <a:pt x="5238" y="586"/>
                    <a:pt x="5605" y="586"/>
                  </a:cubicBezTo>
                  <a:lnTo>
                    <a:pt x="5708" y="586"/>
                  </a:lnTo>
                  <a:cubicBezTo>
                    <a:pt x="5608" y="702"/>
                    <a:pt x="5537" y="844"/>
                    <a:pt x="5504" y="995"/>
                  </a:cubicBezTo>
                  <a:cubicBezTo>
                    <a:pt x="5493" y="1038"/>
                    <a:pt x="5493" y="1086"/>
                    <a:pt x="5488" y="1128"/>
                  </a:cubicBezTo>
                  <a:cubicBezTo>
                    <a:pt x="5488" y="1171"/>
                    <a:pt x="5493" y="1219"/>
                    <a:pt x="5498" y="1261"/>
                  </a:cubicBezTo>
                  <a:lnTo>
                    <a:pt x="5509" y="1325"/>
                  </a:lnTo>
                  <a:cubicBezTo>
                    <a:pt x="5520" y="1351"/>
                    <a:pt x="5525" y="1373"/>
                    <a:pt x="5536" y="1394"/>
                  </a:cubicBezTo>
                  <a:cubicBezTo>
                    <a:pt x="5541" y="1415"/>
                    <a:pt x="5552" y="1436"/>
                    <a:pt x="5557" y="1458"/>
                  </a:cubicBezTo>
                  <a:lnTo>
                    <a:pt x="5594" y="1516"/>
                  </a:lnTo>
                  <a:cubicBezTo>
                    <a:pt x="5684" y="1665"/>
                    <a:pt x="5823" y="1776"/>
                    <a:pt x="5982" y="1840"/>
                  </a:cubicBezTo>
                  <a:cubicBezTo>
                    <a:pt x="6107" y="1891"/>
                    <a:pt x="6239" y="1916"/>
                    <a:pt x="6370" y="1916"/>
                  </a:cubicBezTo>
                  <a:cubicBezTo>
                    <a:pt x="6555" y="1916"/>
                    <a:pt x="6739" y="1865"/>
                    <a:pt x="6901" y="1766"/>
                  </a:cubicBezTo>
                  <a:cubicBezTo>
                    <a:pt x="6938" y="1744"/>
                    <a:pt x="6970" y="1723"/>
                    <a:pt x="7002" y="1697"/>
                  </a:cubicBezTo>
                  <a:cubicBezTo>
                    <a:pt x="7028" y="1670"/>
                    <a:pt x="7060" y="1643"/>
                    <a:pt x="7087" y="1617"/>
                  </a:cubicBezTo>
                  <a:cubicBezTo>
                    <a:pt x="7135" y="1564"/>
                    <a:pt x="7177" y="1505"/>
                    <a:pt x="7220" y="1447"/>
                  </a:cubicBezTo>
                  <a:cubicBezTo>
                    <a:pt x="7283" y="1346"/>
                    <a:pt x="7363" y="1256"/>
                    <a:pt x="7453" y="1176"/>
                  </a:cubicBezTo>
                  <a:cubicBezTo>
                    <a:pt x="7485" y="1144"/>
                    <a:pt x="7522" y="1123"/>
                    <a:pt x="7565" y="1118"/>
                  </a:cubicBezTo>
                  <a:cubicBezTo>
                    <a:pt x="7581" y="1114"/>
                    <a:pt x="7597" y="1112"/>
                    <a:pt x="7612" y="1112"/>
                  </a:cubicBezTo>
                  <a:cubicBezTo>
                    <a:pt x="7636" y="1112"/>
                    <a:pt x="7659" y="1116"/>
                    <a:pt x="7682" y="1123"/>
                  </a:cubicBezTo>
                  <a:cubicBezTo>
                    <a:pt x="7777" y="1171"/>
                    <a:pt x="7857" y="1240"/>
                    <a:pt x="7921" y="1325"/>
                  </a:cubicBezTo>
                  <a:cubicBezTo>
                    <a:pt x="8011" y="1426"/>
                    <a:pt x="8112" y="1516"/>
                    <a:pt x="8224" y="1585"/>
                  </a:cubicBezTo>
                  <a:cubicBezTo>
                    <a:pt x="8346" y="1649"/>
                    <a:pt x="8479" y="1686"/>
                    <a:pt x="8611" y="1697"/>
                  </a:cubicBezTo>
                  <a:cubicBezTo>
                    <a:pt x="8631" y="1697"/>
                    <a:pt x="8650" y="1697"/>
                    <a:pt x="8670" y="1697"/>
                  </a:cubicBezTo>
                  <a:cubicBezTo>
                    <a:pt x="8884" y="1697"/>
                    <a:pt x="9098" y="1670"/>
                    <a:pt x="9307" y="1617"/>
                  </a:cubicBezTo>
                  <a:cubicBezTo>
                    <a:pt x="9413" y="1590"/>
                    <a:pt x="9514" y="1564"/>
                    <a:pt x="9615" y="1537"/>
                  </a:cubicBezTo>
                  <a:cubicBezTo>
                    <a:pt x="9716" y="1511"/>
                    <a:pt x="9812" y="1484"/>
                    <a:pt x="9902" y="1452"/>
                  </a:cubicBezTo>
                  <a:cubicBezTo>
                    <a:pt x="10279" y="1330"/>
                    <a:pt x="10603" y="1203"/>
                    <a:pt x="10890" y="1091"/>
                  </a:cubicBezTo>
                  <a:cubicBezTo>
                    <a:pt x="11172" y="974"/>
                    <a:pt x="11416" y="879"/>
                    <a:pt x="11613" y="799"/>
                  </a:cubicBezTo>
                  <a:cubicBezTo>
                    <a:pt x="11809" y="724"/>
                    <a:pt x="11963" y="666"/>
                    <a:pt x="12070" y="629"/>
                  </a:cubicBezTo>
                  <a:lnTo>
                    <a:pt x="12229" y="576"/>
                  </a:lnTo>
                  <a:lnTo>
                    <a:pt x="12277" y="560"/>
                  </a:lnTo>
                  <a:lnTo>
                    <a:pt x="12420" y="517"/>
                  </a:lnTo>
                  <a:cubicBezTo>
                    <a:pt x="12548" y="475"/>
                    <a:pt x="12739" y="427"/>
                    <a:pt x="12978" y="374"/>
                  </a:cubicBezTo>
                  <a:cubicBezTo>
                    <a:pt x="13270" y="321"/>
                    <a:pt x="13567" y="284"/>
                    <a:pt x="13870" y="268"/>
                  </a:cubicBezTo>
                  <a:cubicBezTo>
                    <a:pt x="14031" y="258"/>
                    <a:pt x="14203" y="254"/>
                    <a:pt x="14385" y="254"/>
                  </a:cubicBezTo>
                  <a:cubicBezTo>
                    <a:pt x="14595" y="254"/>
                    <a:pt x="14819" y="259"/>
                    <a:pt x="15055" y="268"/>
                  </a:cubicBezTo>
                  <a:lnTo>
                    <a:pt x="18093" y="385"/>
                  </a:lnTo>
                  <a:lnTo>
                    <a:pt x="19841" y="448"/>
                  </a:lnTo>
                  <a:lnTo>
                    <a:pt x="19841" y="448"/>
                  </a:lnTo>
                  <a:lnTo>
                    <a:pt x="19841" y="448"/>
                  </a:lnTo>
                  <a:cubicBezTo>
                    <a:pt x="19801" y="498"/>
                    <a:pt x="19765" y="551"/>
                    <a:pt x="19735" y="608"/>
                  </a:cubicBezTo>
                  <a:cubicBezTo>
                    <a:pt x="19687" y="698"/>
                    <a:pt x="19655" y="794"/>
                    <a:pt x="19644" y="894"/>
                  </a:cubicBezTo>
                  <a:cubicBezTo>
                    <a:pt x="19629" y="1001"/>
                    <a:pt x="19639" y="1107"/>
                    <a:pt x="19671" y="1208"/>
                  </a:cubicBezTo>
                  <a:cubicBezTo>
                    <a:pt x="19682" y="1229"/>
                    <a:pt x="19692" y="1256"/>
                    <a:pt x="19703" y="1282"/>
                  </a:cubicBezTo>
                  <a:lnTo>
                    <a:pt x="19740" y="1346"/>
                  </a:lnTo>
                  <a:cubicBezTo>
                    <a:pt x="19767" y="1388"/>
                    <a:pt x="19799" y="1431"/>
                    <a:pt x="19830" y="1468"/>
                  </a:cubicBezTo>
                  <a:cubicBezTo>
                    <a:pt x="19899" y="1543"/>
                    <a:pt x="19979" y="1606"/>
                    <a:pt x="20069" y="1654"/>
                  </a:cubicBezTo>
                  <a:cubicBezTo>
                    <a:pt x="20231" y="1745"/>
                    <a:pt x="20416" y="1793"/>
                    <a:pt x="20603" y="1793"/>
                  </a:cubicBezTo>
                  <a:cubicBezTo>
                    <a:pt x="20613" y="1793"/>
                    <a:pt x="20623" y="1792"/>
                    <a:pt x="20633" y="1792"/>
                  </a:cubicBezTo>
                  <a:cubicBezTo>
                    <a:pt x="20829" y="1792"/>
                    <a:pt x="21020" y="1750"/>
                    <a:pt x="21196" y="1659"/>
                  </a:cubicBezTo>
                  <a:cubicBezTo>
                    <a:pt x="21281" y="1617"/>
                    <a:pt x="21366" y="1564"/>
                    <a:pt x="21435" y="1495"/>
                  </a:cubicBezTo>
                  <a:cubicBezTo>
                    <a:pt x="21509" y="1431"/>
                    <a:pt x="21573" y="1357"/>
                    <a:pt x="21621" y="1272"/>
                  </a:cubicBezTo>
                  <a:cubicBezTo>
                    <a:pt x="21732" y="1107"/>
                    <a:pt x="21791" y="916"/>
                    <a:pt x="21796" y="724"/>
                  </a:cubicBezTo>
                  <a:lnTo>
                    <a:pt x="21796" y="650"/>
                  </a:lnTo>
                  <a:lnTo>
                    <a:pt x="21785" y="570"/>
                  </a:lnTo>
                  <a:lnTo>
                    <a:pt x="21785" y="555"/>
                  </a:lnTo>
                  <a:lnTo>
                    <a:pt x="21785" y="544"/>
                  </a:lnTo>
                  <a:lnTo>
                    <a:pt x="21785" y="539"/>
                  </a:lnTo>
                  <a:lnTo>
                    <a:pt x="21785" y="528"/>
                  </a:lnTo>
                  <a:lnTo>
                    <a:pt x="21775" y="480"/>
                  </a:lnTo>
                  <a:cubicBezTo>
                    <a:pt x="21764" y="448"/>
                    <a:pt x="21753" y="422"/>
                    <a:pt x="21737" y="395"/>
                  </a:cubicBezTo>
                  <a:cubicBezTo>
                    <a:pt x="21727" y="363"/>
                    <a:pt x="21711" y="342"/>
                    <a:pt x="21690" y="315"/>
                  </a:cubicBezTo>
                  <a:cubicBezTo>
                    <a:pt x="21679" y="289"/>
                    <a:pt x="21658" y="268"/>
                    <a:pt x="21637" y="246"/>
                  </a:cubicBezTo>
                  <a:cubicBezTo>
                    <a:pt x="21605" y="204"/>
                    <a:pt x="21562" y="167"/>
                    <a:pt x="21509" y="140"/>
                  </a:cubicBezTo>
                  <a:cubicBezTo>
                    <a:pt x="21435" y="98"/>
                    <a:pt x="21350" y="76"/>
                    <a:pt x="21259" y="76"/>
                  </a:cubicBezTo>
                  <a:cubicBezTo>
                    <a:pt x="21052" y="87"/>
                    <a:pt x="20866" y="199"/>
                    <a:pt x="20755" y="379"/>
                  </a:cubicBezTo>
                  <a:cubicBezTo>
                    <a:pt x="20707" y="454"/>
                    <a:pt x="20686" y="544"/>
                    <a:pt x="20696" y="634"/>
                  </a:cubicBezTo>
                  <a:cubicBezTo>
                    <a:pt x="20702" y="677"/>
                    <a:pt x="20718" y="719"/>
                    <a:pt x="20744" y="756"/>
                  </a:cubicBezTo>
                  <a:cubicBezTo>
                    <a:pt x="20771" y="794"/>
                    <a:pt x="20803" y="820"/>
                    <a:pt x="20840" y="841"/>
                  </a:cubicBezTo>
                  <a:cubicBezTo>
                    <a:pt x="20797" y="783"/>
                    <a:pt x="20787" y="709"/>
                    <a:pt x="20803" y="639"/>
                  </a:cubicBezTo>
                  <a:cubicBezTo>
                    <a:pt x="20824" y="581"/>
                    <a:pt x="20861" y="533"/>
                    <a:pt x="20909" y="491"/>
                  </a:cubicBezTo>
                  <a:cubicBezTo>
                    <a:pt x="20957" y="448"/>
                    <a:pt x="21010" y="416"/>
                    <a:pt x="21068" y="390"/>
                  </a:cubicBezTo>
                  <a:cubicBezTo>
                    <a:pt x="21132" y="358"/>
                    <a:pt x="21196" y="342"/>
                    <a:pt x="21265" y="337"/>
                  </a:cubicBezTo>
                  <a:cubicBezTo>
                    <a:pt x="21307" y="337"/>
                    <a:pt x="21344" y="347"/>
                    <a:pt x="21382" y="363"/>
                  </a:cubicBezTo>
                  <a:cubicBezTo>
                    <a:pt x="21435" y="400"/>
                    <a:pt x="21477" y="454"/>
                    <a:pt x="21504" y="512"/>
                  </a:cubicBezTo>
                  <a:cubicBezTo>
                    <a:pt x="21514" y="528"/>
                    <a:pt x="21520" y="544"/>
                    <a:pt x="21525" y="565"/>
                  </a:cubicBezTo>
                  <a:lnTo>
                    <a:pt x="21536" y="592"/>
                  </a:lnTo>
                  <a:lnTo>
                    <a:pt x="21536" y="597"/>
                  </a:lnTo>
                  <a:cubicBezTo>
                    <a:pt x="21536" y="608"/>
                    <a:pt x="21541" y="613"/>
                    <a:pt x="21541" y="624"/>
                  </a:cubicBezTo>
                  <a:lnTo>
                    <a:pt x="21546" y="671"/>
                  </a:lnTo>
                  <a:lnTo>
                    <a:pt x="21546" y="724"/>
                  </a:lnTo>
                  <a:cubicBezTo>
                    <a:pt x="21541" y="868"/>
                    <a:pt x="21493" y="1011"/>
                    <a:pt x="21413" y="1134"/>
                  </a:cubicBezTo>
                  <a:cubicBezTo>
                    <a:pt x="21376" y="1197"/>
                    <a:pt x="21323" y="1256"/>
                    <a:pt x="21270" y="1304"/>
                  </a:cubicBezTo>
                  <a:cubicBezTo>
                    <a:pt x="21217" y="1357"/>
                    <a:pt x="21153" y="1399"/>
                    <a:pt x="21084" y="1431"/>
                  </a:cubicBezTo>
                  <a:cubicBezTo>
                    <a:pt x="20946" y="1500"/>
                    <a:pt x="20797" y="1537"/>
                    <a:pt x="20643" y="1537"/>
                  </a:cubicBezTo>
                  <a:cubicBezTo>
                    <a:pt x="20489" y="1537"/>
                    <a:pt x="20340" y="1500"/>
                    <a:pt x="20202" y="1431"/>
                  </a:cubicBezTo>
                  <a:cubicBezTo>
                    <a:pt x="20139" y="1394"/>
                    <a:pt x="20085" y="1351"/>
                    <a:pt x="20032" y="1298"/>
                  </a:cubicBezTo>
                  <a:cubicBezTo>
                    <a:pt x="20011" y="1272"/>
                    <a:pt x="19990" y="1240"/>
                    <a:pt x="19974" y="1213"/>
                  </a:cubicBezTo>
                  <a:lnTo>
                    <a:pt x="19947" y="1165"/>
                  </a:lnTo>
                  <a:cubicBezTo>
                    <a:pt x="19942" y="1149"/>
                    <a:pt x="19931" y="1139"/>
                    <a:pt x="19926" y="1123"/>
                  </a:cubicBezTo>
                  <a:cubicBezTo>
                    <a:pt x="19889" y="990"/>
                    <a:pt x="19905" y="852"/>
                    <a:pt x="19974" y="735"/>
                  </a:cubicBezTo>
                  <a:cubicBezTo>
                    <a:pt x="20031" y="620"/>
                    <a:pt x="20125" y="526"/>
                    <a:pt x="20234" y="462"/>
                  </a:cubicBezTo>
                  <a:lnTo>
                    <a:pt x="20234" y="462"/>
                  </a:lnTo>
                  <a:lnTo>
                    <a:pt x="20293" y="464"/>
                  </a:lnTo>
                  <a:lnTo>
                    <a:pt x="20516" y="475"/>
                  </a:lnTo>
                  <a:lnTo>
                    <a:pt x="20633" y="480"/>
                  </a:lnTo>
                  <a:lnTo>
                    <a:pt x="20668" y="480"/>
                  </a:lnTo>
                  <a:cubicBezTo>
                    <a:pt x="20664" y="491"/>
                    <a:pt x="20661" y="503"/>
                    <a:pt x="20661" y="503"/>
                  </a:cubicBezTo>
                  <a:cubicBezTo>
                    <a:pt x="20661" y="503"/>
                    <a:pt x="20663" y="497"/>
                    <a:pt x="20669" y="480"/>
                  </a:cubicBezTo>
                  <a:lnTo>
                    <a:pt x="20670" y="480"/>
                  </a:lnTo>
                  <a:cubicBezTo>
                    <a:pt x="20671" y="474"/>
                    <a:pt x="20673" y="470"/>
                    <a:pt x="20674" y="467"/>
                  </a:cubicBezTo>
                  <a:lnTo>
                    <a:pt x="20674" y="467"/>
                  </a:lnTo>
                  <a:cubicBezTo>
                    <a:pt x="20686" y="431"/>
                    <a:pt x="20709" y="362"/>
                    <a:pt x="20749" y="241"/>
                  </a:cubicBezTo>
                  <a:lnTo>
                    <a:pt x="20744" y="241"/>
                  </a:lnTo>
                  <a:lnTo>
                    <a:pt x="20728" y="230"/>
                  </a:lnTo>
                  <a:cubicBezTo>
                    <a:pt x="20718" y="224"/>
                    <a:pt x="20704" y="217"/>
                    <a:pt x="20689" y="210"/>
                  </a:cubicBezTo>
                  <a:lnTo>
                    <a:pt x="20689" y="210"/>
                  </a:lnTo>
                  <a:cubicBezTo>
                    <a:pt x="20692" y="203"/>
                    <a:pt x="20693" y="200"/>
                    <a:pt x="20693" y="200"/>
                  </a:cubicBezTo>
                  <a:lnTo>
                    <a:pt x="20693" y="200"/>
                  </a:lnTo>
                  <a:cubicBezTo>
                    <a:pt x="20692" y="200"/>
                    <a:pt x="20691" y="204"/>
                    <a:pt x="20689" y="210"/>
                  </a:cubicBezTo>
                  <a:lnTo>
                    <a:pt x="20689" y="210"/>
                  </a:lnTo>
                  <a:cubicBezTo>
                    <a:pt x="20681" y="206"/>
                    <a:pt x="20672" y="202"/>
                    <a:pt x="20664" y="199"/>
                  </a:cubicBezTo>
                  <a:cubicBezTo>
                    <a:pt x="20592" y="160"/>
                    <a:pt x="20512" y="142"/>
                    <a:pt x="20432" y="142"/>
                  </a:cubicBezTo>
                  <a:cubicBezTo>
                    <a:pt x="20412" y="142"/>
                    <a:pt x="20392" y="143"/>
                    <a:pt x="20372" y="145"/>
                  </a:cubicBezTo>
                  <a:cubicBezTo>
                    <a:pt x="20297" y="150"/>
                    <a:pt x="20217" y="169"/>
                    <a:pt x="20147" y="204"/>
                  </a:cubicBezTo>
                  <a:lnTo>
                    <a:pt x="20147" y="204"/>
                  </a:lnTo>
                  <a:lnTo>
                    <a:pt x="19857" y="193"/>
                  </a:lnTo>
                  <a:lnTo>
                    <a:pt x="18109" y="124"/>
                  </a:lnTo>
                  <a:lnTo>
                    <a:pt x="15071" y="13"/>
                  </a:lnTo>
                  <a:cubicBezTo>
                    <a:pt x="14850" y="5"/>
                    <a:pt x="14638" y="1"/>
                    <a:pt x="14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2420550" y="3982075"/>
              <a:ext cx="348750" cy="46375"/>
            </a:xfrm>
            <a:custGeom>
              <a:avLst/>
              <a:gdLst/>
              <a:ahLst/>
              <a:cxnLst/>
              <a:rect l="l" t="t" r="r" b="b"/>
              <a:pathLst>
                <a:path w="13950" h="1855" extrusionOk="0">
                  <a:moveTo>
                    <a:pt x="6322" y="1"/>
                  </a:moveTo>
                  <a:cubicBezTo>
                    <a:pt x="6307" y="1"/>
                    <a:pt x="6292" y="2"/>
                    <a:pt x="6279" y="5"/>
                  </a:cubicBezTo>
                  <a:lnTo>
                    <a:pt x="6199" y="10"/>
                  </a:lnTo>
                  <a:lnTo>
                    <a:pt x="6162" y="15"/>
                  </a:lnTo>
                  <a:cubicBezTo>
                    <a:pt x="6157" y="15"/>
                    <a:pt x="6162" y="26"/>
                    <a:pt x="6157" y="31"/>
                  </a:cubicBezTo>
                  <a:lnTo>
                    <a:pt x="6157" y="53"/>
                  </a:lnTo>
                  <a:cubicBezTo>
                    <a:pt x="6162" y="106"/>
                    <a:pt x="6162" y="164"/>
                    <a:pt x="6173" y="217"/>
                  </a:cubicBezTo>
                  <a:cubicBezTo>
                    <a:pt x="6173" y="244"/>
                    <a:pt x="6183" y="270"/>
                    <a:pt x="6194" y="297"/>
                  </a:cubicBezTo>
                  <a:cubicBezTo>
                    <a:pt x="6199" y="329"/>
                    <a:pt x="6215" y="355"/>
                    <a:pt x="6226" y="382"/>
                  </a:cubicBezTo>
                  <a:cubicBezTo>
                    <a:pt x="6236" y="398"/>
                    <a:pt x="6247" y="419"/>
                    <a:pt x="6263" y="440"/>
                  </a:cubicBezTo>
                  <a:cubicBezTo>
                    <a:pt x="6274" y="456"/>
                    <a:pt x="6284" y="467"/>
                    <a:pt x="6295" y="483"/>
                  </a:cubicBezTo>
                  <a:cubicBezTo>
                    <a:pt x="6385" y="579"/>
                    <a:pt x="6486" y="658"/>
                    <a:pt x="6598" y="727"/>
                  </a:cubicBezTo>
                  <a:cubicBezTo>
                    <a:pt x="6693" y="791"/>
                    <a:pt x="6784" y="844"/>
                    <a:pt x="6863" y="897"/>
                  </a:cubicBezTo>
                  <a:cubicBezTo>
                    <a:pt x="6932" y="945"/>
                    <a:pt x="6996" y="1003"/>
                    <a:pt x="7049" y="1067"/>
                  </a:cubicBezTo>
                  <a:cubicBezTo>
                    <a:pt x="7092" y="1115"/>
                    <a:pt x="7113" y="1179"/>
                    <a:pt x="7118" y="1243"/>
                  </a:cubicBezTo>
                  <a:cubicBezTo>
                    <a:pt x="7118" y="1343"/>
                    <a:pt x="7065" y="1434"/>
                    <a:pt x="6975" y="1487"/>
                  </a:cubicBezTo>
                  <a:cubicBezTo>
                    <a:pt x="6911" y="1524"/>
                    <a:pt x="6842" y="1556"/>
                    <a:pt x="6768" y="1572"/>
                  </a:cubicBezTo>
                  <a:cubicBezTo>
                    <a:pt x="6741" y="1582"/>
                    <a:pt x="6720" y="1582"/>
                    <a:pt x="6709" y="1588"/>
                  </a:cubicBezTo>
                  <a:lnTo>
                    <a:pt x="6688" y="1588"/>
                  </a:lnTo>
                  <a:cubicBezTo>
                    <a:pt x="6685" y="1590"/>
                    <a:pt x="6681" y="1592"/>
                    <a:pt x="6677" y="1592"/>
                  </a:cubicBezTo>
                  <a:cubicBezTo>
                    <a:pt x="6673" y="1592"/>
                    <a:pt x="6669" y="1590"/>
                    <a:pt x="6667" y="1588"/>
                  </a:cubicBezTo>
                  <a:lnTo>
                    <a:pt x="6603" y="1593"/>
                  </a:lnTo>
                  <a:cubicBezTo>
                    <a:pt x="6590" y="1594"/>
                    <a:pt x="6577" y="1594"/>
                    <a:pt x="6563" y="1594"/>
                  </a:cubicBezTo>
                  <a:cubicBezTo>
                    <a:pt x="6501" y="1594"/>
                    <a:pt x="6436" y="1585"/>
                    <a:pt x="6375" y="1572"/>
                  </a:cubicBezTo>
                  <a:cubicBezTo>
                    <a:pt x="6316" y="1551"/>
                    <a:pt x="6263" y="1529"/>
                    <a:pt x="6210" y="1508"/>
                  </a:cubicBezTo>
                  <a:cubicBezTo>
                    <a:pt x="6152" y="1476"/>
                    <a:pt x="6082" y="1444"/>
                    <a:pt x="6013" y="1407"/>
                  </a:cubicBezTo>
                  <a:cubicBezTo>
                    <a:pt x="5843" y="1306"/>
                    <a:pt x="5673" y="1221"/>
                    <a:pt x="5498" y="1142"/>
                  </a:cubicBezTo>
                  <a:cubicBezTo>
                    <a:pt x="5387" y="1099"/>
                    <a:pt x="5270" y="1067"/>
                    <a:pt x="5148" y="1057"/>
                  </a:cubicBezTo>
                  <a:cubicBezTo>
                    <a:pt x="5120" y="1054"/>
                    <a:pt x="5092" y="1053"/>
                    <a:pt x="5065" y="1053"/>
                  </a:cubicBezTo>
                  <a:cubicBezTo>
                    <a:pt x="4962" y="1053"/>
                    <a:pt x="4861" y="1069"/>
                    <a:pt x="4760" y="1094"/>
                  </a:cubicBezTo>
                  <a:cubicBezTo>
                    <a:pt x="4510" y="1163"/>
                    <a:pt x="4276" y="1285"/>
                    <a:pt x="4043" y="1354"/>
                  </a:cubicBezTo>
                  <a:cubicBezTo>
                    <a:pt x="3940" y="1387"/>
                    <a:pt x="3838" y="1403"/>
                    <a:pt x="3732" y="1403"/>
                  </a:cubicBezTo>
                  <a:cubicBezTo>
                    <a:pt x="3717" y="1403"/>
                    <a:pt x="3702" y="1403"/>
                    <a:pt x="3687" y="1402"/>
                  </a:cubicBezTo>
                  <a:cubicBezTo>
                    <a:pt x="3565" y="1391"/>
                    <a:pt x="3442" y="1365"/>
                    <a:pt x="3325" y="1317"/>
                  </a:cubicBezTo>
                  <a:cubicBezTo>
                    <a:pt x="3209" y="1264"/>
                    <a:pt x="3102" y="1195"/>
                    <a:pt x="3012" y="1104"/>
                  </a:cubicBezTo>
                  <a:cubicBezTo>
                    <a:pt x="2964" y="1062"/>
                    <a:pt x="2922" y="1009"/>
                    <a:pt x="2890" y="956"/>
                  </a:cubicBezTo>
                  <a:cubicBezTo>
                    <a:pt x="2847" y="903"/>
                    <a:pt x="2816" y="844"/>
                    <a:pt x="2773" y="780"/>
                  </a:cubicBezTo>
                  <a:cubicBezTo>
                    <a:pt x="2693" y="637"/>
                    <a:pt x="2587" y="509"/>
                    <a:pt x="2460" y="409"/>
                  </a:cubicBezTo>
                  <a:cubicBezTo>
                    <a:pt x="2327" y="313"/>
                    <a:pt x="2183" y="233"/>
                    <a:pt x="2029" y="185"/>
                  </a:cubicBezTo>
                  <a:cubicBezTo>
                    <a:pt x="1773" y="103"/>
                    <a:pt x="1504" y="60"/>
                    <a:pt x="1237" y="60"/>
                  </a:cubicBezTo>
                  <a:cubicBezTo>
                    <a:pt x="1195" y="60"/>
                    <a:pt x="1153" y="61"/>
                    <a:pt x="1110" y="63"/>
                  </a:cubicBezTo>
                  <a:cubicBezTo>
                    <a:pt x="951" y="69"/>
                    <a:pt x="797" y="95"/>
                    <a:pt x="643" y="143"/>
                  </a:cubicBezTo>
                  <a:cubicBezTo>
                    <a:pt x="569" y="169"/>
                    <a:pt x="494" y="201"/>
                    <a:pt x="425" y="244"/>
                  </a:cubicBezTo>
                  <a:cubicBezTo>
                    <a:pt x="356" y="286"/>
                    <a:pt x="292" y="339"/>
                    <a:pt x="234" y="398"/>
                  </a:cubicBezTo>
                  <a:cubicBezTo>
                    <a:pt x="122" y="515"/>
                    <a:pt x="43" y="669"/>
                    <a:pt x="16" y="828"/>
                  </a:cubicBezTo>
                  <a:cubicBezTo>
                    <a:pt x="0" y="913"/>
                    <a:pt x="5" y="998"/>
                    <a:pt x="21" y="1078"/>
                  </a:cubicBezTo>
                  <a:cubicBezTo>
                    <a:pt x="27" y="1099"/>
                    <a:pt x="32" y="1120"/>
                    <a:pt x="43" y="1142"/>
                  </a:cubicBezTo>
                  <a:cubicBezTo>
                    <a:pt x="53" y="1179"/>
                    <a:pt x="75" y="1221"/>
                    <a:pt x="96" y="1258"/>
                  </a:cubicBezTo>
                  <a:lnTo>
                    <a:pt x="122" y="1296"/>
                  </a:lnTo>
                  <a:cubicBezTo>
                    <a:pt x="223" y="1413"/>
                    <a:pt x="356" y="1487"/>
                    <a:pt x="510" y="1513"/>
                  </a:cubicBezTo>
                  <a:cubicBezTo>
                    <a:pt x="536" y="1518"/>
                    <a:pt x="562" y="1519"/>
                    <a:pt x="588" y="1519"/>
                  </a:cubicBezTo>
                  <a:cubicBezTo>
                    <a:pt x="665" y="1519"/>
                    <a:pt x="742" y="1503"/>
                    <a:pt x="813" y="1471"/>
                  </a:cubicBezTo>
                  <a:cubicBezTo>
                    <a:pt x="871" y="1439"/>
                    <a:pt x="924" y="1397"/>
                    <a:pt x="967" y="1343"/>
                  </a:cubicBezTo>
                  <a:cubicBezTo>
                    <a:pt x="983" y="1312"/>
                    <a:pt x="999" y="1285"/>
                    <a:pt x="1015" y="1253"/>
                  </a:cubicBezTo>
                  <a:cubicBezTo>
                    <a:pt x="1025" y="1221"/>
                    <a:pt x="1031" y="1189"/>
                    <a:pt x="1031" y="1158"/>
                  </a:cubicBezTo>
                  <a:cubicBezTo>
                    <a:pt x="1036" y="1057"/>
                    <a:pt x="999" y="950"/>
                    <a:pt x="930" y="876"/>
                  </a:cubicBezTo>
                  <a:cubicBezTo>
                    <a:pt x="871" y="807"/>
                    <a:pt x="792" y="759"/>
                    <a:pt x="701" y="743"/>
                  </a:cubicBezTo>
                  <a:cubicBezTo>
                    <a:pt x="682" y="738"/>
                    <a:pt x="662" y="736"/>
                    <a:pt x="642" y="736"/>
                  </a:cubicBezTo>
                  <a:cubicBezTo>
                    <a:pt x="617" y="736"/>
                    <a:pt x="592" y="740"/>
                    <a:pt x="569" y="749"/>
                  </a:cubicBezTo>
                  <a:cubicBezTo>
                    <a:pt x="526" y="764"/>
                    <a:pt x="489" y="791"/>
                    <a:pt x="468" y="828"/>
                  </a:cubicBezTo>
                  <a:cubicBezTo>
                    <a:pt x="494" y="813"/>
                    <a:pt x="523" y="805"/>
                    <a:pt x="551" y="805"/>
                  </a:cubicBezTo>
                  <a:cubicBezTo>
                    <a:pt x="591" y="805"/>
                    <a:pt x="630" y="819"/>
                    <a:pt x="664" y="844"/>
                  </a:cubicBezTo>
                  <a:cubicBezTo>
                    <a:pt x="712" y="881"/>
                    <a:pt x="749" y="929"/>
                    <a:pt x="776" y="982"/>
                  </a:cubicBezTo>
                  <a:cubicBezTo>
                    <a:pt x="797" y="1030"/>
                    <a:pt x="802" y="1083"/>
                    <a:pt x="797" y="1136"/>
                  </a:cubicBezTo>
                  <a:cubicBezTo>
                    <a:pt x="797" y="1147"/>
                    <a:pt x="786" y="1152"/>
                    <a:pt x="786" y="1163"/>
                  </a:cubicBezTo>
                  <a:cubicBezTo>
                    <a:pt x="781" y="1173"/>
                    <a:pt x="776" y="1179"/>
                    <a:pt x="765" y="1189"/>
                  </a:cubicBezTo>
                  <a:cubicBezTo>
                    <a:pt x="744" y="1211"/>
                    <a:pt x="723" y="1227"/>
                    <a:pt x="701" y="1237"/>
                  </a:cubicBezTo>
                  <a:cubicBezTo>
                    <a:pt x="666" y="1251"/>
                    <a:pt x="631" y="1258"/>
                    <a:pt x="597" y="1258"/>
                  </a:cubicBezTo>
                  <a:cubicBezTo>
                    <a:pt x="580" y="1258"/>
                    <a:pt x="563" y="1257"/>
                    <a:pt x="547" y="1253"/>
                  </a:cubicBezTo>
                  <a:cubicBezTo>
                    <a:pt x="462" y="1243"/>
                    <a:pt x="383" y="1200"/>
                    <a:pt x="329" y="1136"/>
                  </a:cubicBezTo>
                  <a:lnTo>
                    <a:pt x="314" y="1115"/>
                  </a:lnTo>
                  <a:cubicBezTo>
                    <a:pt x="308" y="1110"/>
                    <a:pt x="303" y="1099"/>
                    <a:pt x="298" y="1088"/>
                  </a:cubicBezTo>
                  <a:cubicBezTo>
                    <a:pt x="292" y="1078"/>
                    <a:pt x="287" y="1067"/>
                    <a:pt x="287" y="1057"/>
                  </a:cubicBezTo>
                  <a:cubicBezTo>
                    <a:pt x="282" y="1046"/>
                    <a:pt x="276" y="1035"/>
                    <a:pt x="276" y="1025"/>
                  </a:cubicBezTo>
                  <a:cubicBezTo>
                    <a:pt x="266" y="972"/>
                    <a:pt x="266" y="924"/>
                    <a:pt x="271" y="871"/>
                  </a:cubicBezTo>
                  <a:cubicBezTo>
                    <a:pt x="292" y="759"/>
                    <a:pt x="345" y="658"/>
                    <a:pt x="425" y="579"/>
                  </a:cubicBezTo>
                  <a:cubicBezTo>
                    <a:pt x="462" y="536"/>
                    <a:pt x="510" y="499"/>
                    <a:pt x="558" y="467"/>
                  </a:cubicBezTo>
                  <a:cubicBezTo>
                    <a:pt x="611" y="435"/>
                    <a:pt x="664" y="414"/>
                    <a:pt x="728" y="393"/>
                  </a:cubicBezTo>
                  <a:cubicBezTo>
                    <a:pt x="850" y="350"/>
                    <a:pt x="983" y="329"/>
                    <a:pt x="1116" y="324"/>
                  </a:cubicBezTo>
                  <a:cubicBezTo>
                    <a:pt x="1150" y="322"/>
                    <a:pt x="1184" y="322"/>
                    <a:pt x="1218" y="322"/>
                  </a:cubicBezTo>
                  <a:cubicBezTo>
                    <a:pt x="1461" y="322"/>
                    <a:pt x="1706" y="355"/>
                    <a:pt x="1939" y="430"/>
                  </a:cubicBezTo>
                  <a:cubicBezTo>
                    <a:pt x="2067" y="472"/>
                    <a:pt x="2183" y="536"/>
                    <a:pt x="2295" y="616"/>
                  </a:cubicBezTo>
                  <a:cubicBezTo>
                    <a:pt x="2396" y="695"/>
                    <a:pt x="2481" y="802"/>
                    <a:pt x="2550" y="913"/>
                  </a:cubicBezTo>
                  <a:cubicBezTo>
                    <a:pt x="2587" y="977"/>
                    <a:pt x="2624" y="1041"/>
                    <a:pt x="2667" y="1104"/>
                  </a:cubicBezTo>
                  <a:cubicBezTo>
                    <a:pt x="2715" y="1173"/>
                    <a:pt x="2768" y="1232"/>
                    <a:pt x="2826" y="1290"/>
                  </a:cubicBezTo>
                  <a:cubicBezTo>
                    <a:pt x="2938" y="1402"/>
                    <a:pt x="3071" y="1492"/>
                    <a:pt x="3219" y="1556"/>
                  </a:cubicBezTo>
                  <a:cubicBezTo>
                    <a:pt x="3363" y="1620"/>
                    <a:pt x="3511" y="1652"/>
                    <a:pt x="3671" y="1662"/>
                  </a:cubicBezTo>
                  <a:cubicBezTo>
                    <a:pt x="3689" y="1663"/>
                    <a:pt x="3707" y="1663"/>
                    <a:pt x="3725" y="1663"/>
                  </a:cubicBezTo>
                  <a:cubicBezTo>
                    <a:pt x="3856" y="1663"/>
                    <a:pt x="3986" y="1646"/>
                    <a:pt x="4112" y="1604"/>
                  </a:cubicBezTo>
                  <a:cubicBezTo>
                    <a:pt x="4383" y="1524"/>
                    <a:pt x="4606" y="1402"/>
                    <a:pt x="4818" y="1349"/>
                  </a:cubicBezTo>
                  <a:cubicBezTo>
                    <a:pt x="4893" y="1329"/>
                    <a:pt x="4968" y="1318"/>
                    <a:pt x="5043" y="1318"/>
                  </a:cubicBezTo>
                  <a:cubicBezTo>
                    <a:pt x="5069" y="1318"/>
                    <a:pt x="5095" y="1319"/>
                    <a:pt x="5121" y="1322"/>
                  </a:cubicBezTo>
                  <a:cubicBezTo>
                    <a:pt x="5217" y="1328"/>
                    <a:pt x="5307" y="1349"/>
                    <a:pt x="5397" y="1386"/>
                  </a:cubicBezTo>
                  <a:cubicBezTo>
                    <a:pt x="5562" y="1460"/>
                    <a:pt x="5727" y="1540"/>
                    <a:pt x="5881" y="1636"/>
                  </a:cubicBezTo>
                  <a:cubicBezTo>
                    <a:pt x="5955" y="1673"/>
                    <a:pt x="6029" y="1710"/>
                    <a:pt x="6098" y="1742"/>
                  </a:cubicBezTo>
                  <a:cubicBezTo>
                    <a:pt x="6162" y="1774"/>
                    <a:pt x="6231" y="1800"/>
                    <a:pt x="6300" y="1822"/>
                  </a:cubicBezTo>
                  <a:cubicBezTo>
                    <a:pt x="6384" y="1844"/>
                    <a:pt x="6472" y="1855"/>
                    <a:pt x="6557" y="1855"/>
                  </a:cubicBezTo>
                  <a:cubicBezTo>
                    <a:pt x="6575" y="1855"/>
                    <a:pt x="6592" y="1854"/>
                    <a:pt x="6608" y="1853"/>
                  </a:cubicBezTo>
                  <a:lnTo>
                    <a:pt x="6693" y="1848"/>
                  </a:lnTo>
                  <a:lnTo>
                    <a:pt x="6720" y="1848"/>
                  </a:lnTo>
                  <a:lnTo>
                    <a:pt x="6746" y="1843"/>
                  </a:lnTo>
                  <a:cubicBezTo>
                    <a:pt x="6773" y="1837"/>
                    <a:pt x="6800" y="1832"/>
                    <a:pt x="6826" y="1827"/>
                  </a:cubicBezTo>
                  <a:cubicBezTo>
                    <a:pt x="6927" y="1800"/>
                    <a:pt x="7028" y="1758"/>
                    <a:pt x="7118" y="1699"/>
                  </a:cubicBezTo>
                  <a:cubicBezTo>
                    <a:pt x="7187" y="1657"/>
                    <a:pt x="7246" y="1598"/>
                    <a:pt x="7294" y="1529"/>
                  </a:cubicBezTo>
                  <a:cubicBezTo>
                    <a:pt x="7347" y="1439"/>
                    <a:pt x="7379" y="1333"/>
                    <a:pt x="7373" y="1232"/>
                  </a:cubicBezTo>
                  <a:cubicBezTo>
                    <a:pt x="7368" y="1115"/>
                    <a:pt x="7325" y="1003"/>
                    <a:pt x="7256" y="913"/>
                  </a:cubicBezTo>
                  <a:cubicBezTo>
                    <a:pt x="7182" y="823"/>
                    <a:pt x="7102" y="749"/>
                    <a:pt x="7007" y="685"/>
                  </a:cubicBezTo>
                  <a:cubicBezTo>
                    <a:pt x="6916" y="621"/>
                    <a:pt x="6821" y="568"/>
                    <a:pt x="6731" y="509"/>
                  </a:cubicBezTo>
                  <a:cubicBezTo>
                    <a:pt x="6640" y="456"/>
                    <a:pt x="6561" y="393"/>
                    <a:pt x="6491" y="318"/>
                  </a:cubicBezTo>
                  <a:cubicBezTo>
                    <a:pt x="6486" y="308"/>
                    <a:pt x="6476" y="297"/>
                    <a:pt x="6470" y="292"/>
                  </a:cubicBezTo>
                  <a:cubicBezTo>
                    <a:pt x="6465" y="281"/>
                    <a:pt x="6454" y="270"/>
                    <a:pt x="6460" y="270"/>
                  </a:cubicBezTo>
                  <a:lnTo>
                    <a:pt x="6545" y="276"/>
                  </a:lnTo>
                  <a:lnTo>
                    <a:pt x="6746" y="292"/>
                  </a:lnTo>
                  <a:lnTo>
                    <a:pt x="8430" y="403"/>
                  </a:lnTo>
                  <a:lnTo>
                    <a:pt x="12983" y="701"/>
                  </a:lnTo>
                  <a:cubicBezTo>
                    <a:pt x="13057" y="706"/>
                    <a:pt x="13131" y="708"/>
                    <a:pt x="13204" y="708"/>
                  </a:cubicBezTo>
                  <a:cubicBezTo>
                    <a:pt x="13454" y="708"/>
                    <a:pt x="13704" y="681"/>
                    <a:pt x="13950" y="632"/>
                  </a:cubicBezTo>
                  <a:cubicBezTo>
                    <a:pt x="13641" y="520"/>
                    <a:pt x="13323" y="456"/>
                    <a:pt x="13004" y="440"/>
                  </a:cubicBezTo>
                  <a:lnTo>
                    <a:pt x="8452" y="138"/>
                  </a:lnTo>
                  <a:lnTo>
                    <a:pt x="6768" y="31"/>
                  </a:lnTo>
                  <a:lnTo>
                    <a:pt x="6571" y="15"/>
                  </a:lnTo>
                  <a:lnTo>
                    <a:pt x="6465" y="10"/>
                  </a:lnTo>
                  <a:lnTo>
                    <a:pt x="6369" y="5"/>
                  </a:lnTo>
                  <a:cubicBezTo>
                    <a:pt x="6353" y="2"/>
                    <a:pt x="6337" y="1"/>
                    <a:pt x="6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2357725" y="3972350"/>
              <a:ext cx="52350" cy="29775"/>
            </a:xfrm>
            <a:custGeom>
              <a:avLst/>
              <a:gdLst/>
              <a:ahLst/>
              <a:cxnLst/>
              <a:rect l="l" t="t" r="r" b="b"/>
              <a:pathLst>
                <a:path w="2094" h="1191" extrusionOk="0">
                  <a:moveTo>
                    <a:pt x="700" y="1"/>
                  </a:moveTo>
                  <a:cubicBezTo>
                    <a:pt x="578" y="1"/>
                    <a:pt x="456" y="8"/>
                    <a:pt x="335" y="22"/>
                  </a:cubicBezTo>
                  <a:cubicBezTo>
                    <a:pt x="186" y="38"/>
                    <a:pt x="112" y="96"/>
                    <a:pt x="1" y="192"/>
                  </a:cubicBezTo>
                  <a:cubicBezTo>
                    <a:pt x="96" y="251"/>
                    <a:pt x="200" y="279"/>
                    <a:pt x="308" y="279"/>
                  </a:cubicBezTo>
                  <a:cubicBezTo>
                    <a:pt x="326" y="279"/>
                    <a:pt x="344" y="278"/>
                    <a:pt x="362" y="277"/>
                  </a:cubicBezTo>
                  <a:cubicBezTo>
                    <a:pt x="468" y="267"/>
                    <a:pt x="577" y="261"/>
                    <a:pt x="685" y="261"/>
                  </a:cubicBezTo>
                  <a:cubicBezTo>
                    <a:pt x="744" y="261"/>
                    <a:pt x="803" y="263"/>
                    <a:pt x="861" y="266"/>
                  </a:cubicBezTo>
                  <a:cubicBezTo>
                    <a:pt x="951" y="272"/>
                    <a:pt x="1036" y="282"/>
                    <a:pt x="1121" y="304"/>
                  </a:cubicBezTo>
                  <a:cubicBezTo>
                    <a:pt x="1159" y="314"/>
                    <a:pt x="1185" y="325"/>
                    <a:pt x="1201" y="330"/>
                  </a:cubicBezTo>
                  <a:lnTo>
                    <a:pt x="1233" y="335"/>
                  </a:lnTo>
                  <a:lnTo>
                    <a:pt x="1260" y="351"/>
                  </a:lnTo>
                  <a:cubicBezTo>
                    <a:pt x="1286" y="357"/>
                    <a:pt x="1307" y="367"/>
                    <a:pt x="1334" y="383"/>
                  </a:cubicBezTo>
                  <a:cubicBezTo>
                    <a:pt x="1408" y="415"/>
                    <a:pt x="1477" y="463"/>
                    <a:pt x="1541" y="521"/>
                  </a:cubicBezTo>
                  <a:cubicBezTo>
                    <a:pt x="1615" y="580"/>
                    <a:pt x="1674" y="649"/>
                    <a:pt x="1722" y="728"/>
                  </a:cubicBezTo>
                  <a:cubicBezTo>
                    <a:pt x="1754" y="776"/>
                    <a:pt x="1780" y="835"/>
                    <a:pt x="1801" y="888"/>
                  </a:cubicBezTo>
                  <a:cubicBezTo>
                    <a:pt x="1817" y="941"/>
                    <a:pt x="1833" y="989"/>
                    <a:pt x="1860" y="1037"/>
                  </a:cubicBezTo>
                  <a:cubicBezTo>
                    <a:pt x="1870" y="1058"/>
                    <a:pt x="1886" y="1079"/>
                    <a:pt x="1897" y="1106"/>
                  </a:cubicBezTo>
                  <a:cubicBezTo>
                    <a:pt x="1913" y="1132"/>
                    <a:pt x="1924" y="1159"/>
                    <a:pt x="1945" y="1191"/>
                  </a:cubicBezTo>
                  <a:cubicBezTo>
                    <a:pt x="2051" y="1100"/>
                    <a:pt x="2093" y="946"/>
                    <a:pt x="2046" y="813"/>
                  </a:cubicBezTo>
                  <a:cubicBezTo>
                    <a:pt x="2024" y="734"/>
                    <a:pt x="1987" y="659"/>
                    <a:pt x="1945" y="590"/>
                  </a:cubicBezTo>
                  <a:cubicBezTo>
                    <a:pt x="1881" y="489"/>
                    <a:pt x="1801" y="399"/>
                    <a:pt x="1711" y="325"/>
                  </a:cubicBezTo>
                  <a:cubicBezTo>
                    <a:pt x="1631" y="256"/>
                    <a:pt x="1546" y="197"/>
                    <a:pt x="1445" y="149"/>
                  </a:cubicBezTo>
                  <a:cubicBezTo>
                    <a:pt x="1408" y="128"/>
                    <a:pt x="1376" y="118"/>
                    <a:pt x="1355" y="107"/>
                  </a:cubicBezTo>
                  <a:lnTo>
                    <a:pt x="1318" y="96"/>
                  </a:lnTo>
                  <a:lnTo>
                    <a:pt x="1286" y="86"/>
                  </a:lnTo>
                  <a:cubicBezTo>
                    <a:pt x="1260" y="75"/>
                    <a:pt x="1228" y="64"/>
                    <a:pt x="1190" y="54"/>
                  </a:cubicBezTo>
                  <a:cubicBezTo>
                    <a:pt x="1090" y="33"/>
                    <a:pt x="989" y="17"/>
                    <a:pt x="882" y="6"/>
                  </a:cubicBezTo>
                  <a:cubicBezTo>
                    <a:pt x="822" y="2"/>
                    <a:pt x="76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3665425" y="3973125"/>
              <a:ext cx="156600" cy="47625"/>
            </a:xfrm>
            <a:custGeom>
              <a:avLst/>
              <a:gdLst/>
              <a:ahLst/>
              <a:cxnLst/>
              <a:rect l="l" t="t" r="r" b="b"/>
              <a:pathLst>
                <a:path w="6264" h="1905" extrusionOk="0">
                  <a:moveTo>
                    <a:pt x="2829" y="0"/>
                  </a:moveTo>
                  <a:cubicBezTo>
                    <a:pt x="2608" y="0"/>
                    <a:pt x="2387" y="16"/>
                    <a:pt x="2168" y="49"/>
                  </a:cubicBezTo>
                  <a:cubicBezTo>
                    <a:pt x="1812" y="97"/>
                    <a:pt x="1461" y="188"/>
                    <a:pt x="1121" y="320"/>
                  </a:cubicBezTo>
                  <a:cubicBezTo>
                    <a:pt x="994" y="373"/>
                    <a:pt x="866" y="427"/>
                    <a:pt x="744" y="490"/>
                  </a:cubicBezTo>
                  <a:cubicBezTo>
                    <a:pt x="659" y="533"/>
                    <a:pt x="579" y="581"/>
                    <a:pt x="505" y="634"/>
                  </a:cubicBezTo>
                  <a:cubicBezTo>
                    <a:pt x="436" y="676"/>
                    <a:pt x="372" y="724"/>
                    <a:pt x="314" y="777"/>
                  </a:cubicBezTo>
                  <a:cubicBezTo>
                    <a:pt x="255" y="830"/>
                    <a:pt x="202" y="883"/>
                    <a:pt x="149" y="937"/>
                  </a:cubicBezTo>
                  <a:cubicBezTo>
                    <a:pt x="101" y="995"/>
                    <a:pt x="53" y="1053"/>
                    <a:pt x="0" y="1122"/>
                  </a:cubicBezTo>
                  <a:lnTo>
                    <a:pt x="420" y="931"/>
                  </a:lnTo>
                  <a:cubicBezTo>
                    <a:pt x="484" y="899"/>
                    <a:pt x="553" y="873"/>
                    <a:pt x="622" y="836"/>
                  </a:cubicBezTo>
                  <a:cubicBezTo>
                    <a:pt x="696" y="798"/>
                    <a:pt x="776" y="761"/>
                    <a:pt x="861" y="719"/>
                  </a:cubicBezTo>
                  <a:cubicBezTo>
                    <a:pt x="978" y="660"/>
                    <a:pt x="1095" y="607"/>
                    <a:pt x="1217" y="559"/>
                  </a:cubicBezTo>
                  <a:cubicBezTo>
                    <a:pt x="1536" y="437"/>
                    <a:pt x="1870" y="347"/>
                    <a:pt x="2205" y="299"/>
                  </a:cubicBezTo>
                  <a:cubicBezTo>
                    <a:pt x="2414" y="271"/>
                    <a:pt x="2625" y="256"/>
                    <a:pt x="2834" y="256"/>
                  </a:cubicBezTo>
                  <a:cubicBezTo>
                    <a:pt x="3024" y="256"/>
                    <a:pt x="3213" y="269"/>
                    <a:pt x="3400" y="294"/>
                  </a:cubicBezTo>
                  <a:cubicBezTo>
                    <a:pt x="3496" y="310"/>
                    <a:pt x="3591" y="326"/>
                    <a:pt x="3682" y="342"/>
                  </a:cubicBezTo>
                  <a:cubicBezTo>
                    <a:pt x="3772" y="358"/>
                    <a:pt x="3857" y="379"/>
                    <a:pt x="3931" y="405"/>
                  </a:cubicBezTo>
                  <a:cubicBezTo>
                    <a:pt x="4064" y="437"/>
                    <a:pt x="4186" y="501"/>
                    <a:pt x="4287" y="586"/>
                  </a:cubicBezTo>
                  <a:cubicBezTo>
                    <a:pt x="4324" y="618"/>
                    <a:pt x="4351" y="650"/>
                    <a:pt x="4372" y="692"/>
                  </a:cubicBezTo>
                  <a:cubicBezTo>
                    <a:pt x="4383" y="713"/>
                    <a:pt x="4393" y="745"/>
                    <a:pt x="4393" y="772"/>
                  </a:cubicBezTo>
                  <a:cubicBezTo>
                    <a:pt x="4399" y="798"/>
                    <a:pt x="4393" y="820"/>
                    <a:pt x="4388" y="846"/>
                  </a:cubicBezTo>
                  <a:cubicBezTo>
                    <a:pt x="4383" y="867"/>
                    <a:pt x="4377" y="894"/>
                    <a:pt x="4367" y="910"/>
                  </a:cubicBezTo>
                  <a:cubicBezTo>
                    <a:pt x="4346" y="963"/>
                    <a:pt x="4298" y="1032"/>
                    <a:pt x="4245" y="1149"/>
                  </a:cubicBezTo>
                  <a:cubicBezTo>
                    <a:pt x="4213" y="1223"/>
                    <a:pt x="4197" y="1308"/>
                    <a:pt x="4197" y="1388"/>
                  </a:cubicBezTo>
                  <a:cubicBezTo>
                    <a:pt x="4207" y="1489"/>
                    <a:pt x="4245" y="1585"/>
                    <a:pt x="4319" y="1664"/>
                  </a:cubicBezTo>
                  <a:cubicBezTo>
                    <a:pt x="4383" y="1733"/>
                    <a:pt x="4468" y="1786"/>
                    <a:pt x="4558" y="1824"/>
                  </a:cubicBezTo>
                  <a:cubicBezTo>
                    <a:pt x="4648" y="1861"/>
                    <a:pt x="4744" y="1887"/>
                    <a:pt x="4845" y="1898"/>
                  </a:cubicBezTo>
                  <a:cubicBezTo>
                    <a:pt x="4900" y="1901"/>
                    <a:pt x="4955" y="1904"/>
                    <a:pt x="5012" y="1904"/>
                  </a:cubicBezTo>
                  <a:cubicBezTo>
                    <a:pt x="5053" y="1904"/>
                    <a:pt x="5094" y="1902"/>
                    <a:pt x="5137" y="1898"/>
                  </a:cubicBezTo>
                  <a:cubicBezTo>
                    <a:pt x="5238" y="1887"/>
                    <a:pt x="5339" y="1871"/>
                    <a:pt x="5435" y="1845"/>
                  </a:cubicBezTo>
                  <a:cubicBezTo>
                    <a:pt x="5642" y="1792"/>
                    <a:pt x="5828" y="1686"/>
                    <a:pt x="5987" y="1542"/>
                  </a:cubicBezTo>
                  <a:cubicBezTo>
                    <a:pt x="6061" y="1468"/>
                    <a:pt x="6125" y="1377"/>
                    <a:pt x="6178" y="1282"/>
                  </a:cubicBezTo>
                  <a:cubicBezTo>
                    <a:pt x="6200" y="1234"/>
                    <a:pt x="6221" y="1181"/>
                    <a:pt x="6237" y="1128"/>
                  </a:cubicBezTo>
                  <a:cubicBezTo>
                    <a:pt x="6247" y="1075"/>
                    <a:pt x="6258" y="1022"/>
                    <a:pt x="6258" y="968"/>
                  </a:cubicBezTo>
                  <a:cubicBezTo>
                    <a:pt x="6263" y="772"/>
                    <a:pt x="6210" y="581"/>
                    <a:pt x="6104" y="416"/>
                  </a:cubicBezTo>
                  <a:cubicBezTo>
                    <a:pt x="6019" y="294"/>
                    <a:pt x="5902" y="193"/>
                    <a:pt x="5769" y="129"/>
                  </a:cubicBezTo>
                  <a:lnTo>
                    <a:pt x="5690" y="97"/>
                  </a:lnTo>
                  <a:cubicBezTo>
                    <a:pt x="5663" y="92"/>
                    <a:pt x="5642" y="87"/>
                    <a:pt x="5615" y="81"/>
                  </a:cubicBezTo>
                  <a:cubicBezTo>
                    <a:pt x="5594" y="76"/>
                    <a:pt x="5573" y="76"/>
                    <a:pt x="5557" y="76"/>
                  </a:cubicBezTo>
                  <a:lnTo>
                    <a:pt x="5504" y="76"/>
                  </a:lnTo>
                  <a:cubicBezTo>
                    <a:pt x="5472" y="76"/>
                    <a:pt x="5440" y="76"/>
                    <a:pt x="5408" y="87"/>
                  </a:cubicBezTo>
                  <a:lnTo>
                    <a:pt x="5360" y="97"/>
                  </a:lnTo>
                  <a:cubicBezTo>
                    <a:pt x="5339" y="103"/>
                    <a:pt x="5318" y="113"/>
                    <a:pt x="5302" y="124"/>
                  </a:cubicBezTo>
                  <a:cubicBezTo>
                    <a:pt x="5148" y="225"/>
                    <a:pt x="5095" y="427"/>
                    <a:pt x="5180" y="591"/>
                  </a:cubicBezTo>
                  <a:cubicBezTo>
                    <a:pt x="5227" y="676"/>
                    <a:pt x="5312" y="735"/>
                    <a:pt x="5413" y="745"/>
                  </a:cubicBezTo>
                  <a:cubicBezTo>
                    <a:pt x="5424" y="746"/>
                    <a:pt x="5434" y="747"/>
                    <a:pt x="5444" y="747"/>
                  </a:cubicBezTo>
                  <a:cubicBezTo>
                    <a:pt x="5523" y="747"/>
                    <a:pt x="5596" y="711"/>
                    <a:pt x="5652" y="655"/>
                  </a:cubicBezTo>
                  <a:lnTo>
                    <a:pt x="5652" y="655"/>
                  </a:lnTo>
                  <a:cubicBezTo>
                    <a:pt x="5624" y="666"/>
                    <a:pt x="5593" y="672"/>
                    <a:pt x="5563" y="672"/>
                  </a:cubicBezTo>
                  <a:cubicBezTo>
                    <a:pt x="5521" y="672"/>
                    <a:pt x="5479" y="661"/>
                    <a:pt x="5445" y="639"/>
                  </a:cubicBezTo>
                  <a:cubicBezTo>
                    <a:pt x="5397" y="612"/>
                    <a:pt x="5366" y="570"/>
                    <a:pt x="5355" y="517"/>
                  </a:cubicBezTo>
                  <a:cubicBezTo>
                    <a:pt x="5350" y="469"/>
                    <a:pt x="5360" y="421"/>
                    <a:pt x="5387" y="384"/>
                  </a:cubicBezTo>
                  <a:cubicBezTo>
                    <a:pt x="5397" y="368"/>
                    <a:pt x="5413" y="352"/>
                    <a:pt x="5435" y="342"/>
                  </a:cubicBezTo>
                  <a:lnTo>
                    <a:pt x="5451" y="342"/>
                  </a:lnTo>
                  <a:cubicBezTo>
                    <a:pt x="5466" y="336"/>
                    <a:pt x="5488" y="336"/>
                    <a:pt x="5504" y="336"/>
                  </a:cubicBezTo>
                  <a:lnTo>
                    <a:pt x="5535" y="336"/>
                  </a:lnTo>
                  <a:cubicBezTo>
                    <a:pt x="5546" y="336"/>
                    <a:pt x="5557" y="336"/>
                    <a:pt x="5567" y="342"/>
                  </a:cubicBezTo>
                  <a:lnTo>
                    <a:pt x="5610" y="352"/>
                  </a:lnTo>
                  <a:lnTo>
                    <a:pt x="5658" y="368"/>
                  </a:lnTo>
                  <a:cubicBezTo>
                    <a:pt x="5748" y="416"/>
                    <a:pt x="5828" y="485"/>
                    <a:pt x="5881" y="570"/>
                  </a:cubicBezTo>
                  <a:cubicBezTo>
                    <a:pt x="5960" y="682"/>
                    <a:pt x="5998" y="820"/>
                    <a:pt x="5992" y="958"/>
                  </a:cubicBezTo>
                  <a:cubicBezTo>
                    <a:pt x="5992" y="995"/>
                    <a:pt x="5987" y="1032"/>
                    <a:pt x="5982" y="1064"/>
                  </a:cubicBezTo>
                  <a:cubicBezTo>
                    <a:pt x="5971" y="1101"/>
                    <a:pt x="5955" y="1133"/>
                    <a:pt x="5939" y="1170"/>
                  </a:cubicBezTo>
                  <a:cubicBezTo>
                    <a:pt x="5902" y="1239"/>
                    <a:pt x="5854" y="1303"/>
                    <a:pt x="5801" y="1356"/>
                  </a:cubicBezTo>
                  <a:cubicBezTo>
                    <a:pt x="5674" y="1473"/>
                    <a:pt x="5525" y="1558"/>
                    <a:pt x="5360" y="1601"/>
                  </a:cubicBezTo>
                  <a:cubicBezTo>
                    <a:pt x="5281" y="1622"/>
                    <a:pt x="5196" y="1638"/>
                    <a:pt x="5111" y="1643"/>
                  </a:cubicBezTo>
                  <a:cubicBezTo>
                    <a:pt x="5071" y="1646"/>
                    <a:pt x="5030" y="1647"/>
                    <a:pt x="4988" y="1647"/>
                  </a:cubicBezTo>
                  <a:cubicBezTo>
                    <a:pt x="4947" y="1647"/>
                    <a:pt x="4906" y="1646"/>
                    <a:pt x="4866" y="1643"/>
                  </a:cubicBezTo>
                  <a:cubicBezTo>
                    <a:pt x="4733" y="1632"/>
                    <a:pt x="4606" y="1579"/>
                    <a:pt x="4505" y="1489"/>
                  </a:cubicBezTo>
                  <a:cubicBezTo>
                    <a:pt x="4447" y="1425"/>
                    <a:pt x="4436" y="1335"/>
                    <a:pt x="4484" y="1261"/>
                  </a:cubicBezTo>
                  <a:cubicBezTo>
                    <a:pt x="4521" y="1176"/>
                    <a:pt x="4574" y="1091"/>
                    <a:pt x="4601" y="1022"/>
                  </a:cubicBezTo>
                  <a:cubicBezTo>
                    <a:pt x="4611" y="995"/>
                    <a:pt x="4622" y="968"/>
                    <a:pt x="4632" y="942"/>
                  </a:cubicBezTo>
                  <a:cubicBezTo>
                    <a:pt x="4638" y="921"/>
                    <a:pt x="4638" y="910"/>
                    <a:pt x="4638" y="910"/>
                  </a:cubicBezTo>
                  <a:cubicBezTo>
                    <a:pt x="4638" y="910"/>
                    <a:pt x="4638" y="894"/>
                    <a:pt x="4648" y="867"/>
                  </a:cubicBezTo>
                  <a:cubicBezTo>
                    <a:pt x="4648" y="852"/>
                    <a:pt x="4648" y="836"/>
                    <a:pt x="4654" y="820"/>
                  </a:cubicBezTo>
                  <a:cubicBezTo>
                    <a:pt x="4654" y="798"/>
                    <a:pt x="4654" y="777"/>
                    <a:pt x="4654" y="756"/>
                  </a:cubicBezTo>
                  <a:cubicBezTo>
                    <a:pt x="4643" y="692"/>
                    <a:pt x="4627" y="634"/>
                    <a:pt x="4601" y="575"/>
                  </a:cubicBezTo>
                  <a:cubicBezTo>
                    <a:pt x="4563" y="512"/>
                    <a:pt x="4521" y="453"/>
                    <a:pt x="4462" y="400"/>
                  </a:cubicBezTo>
                  <a:cubicBezTo>
                    <a:pt x="4330" y="288"/>
                    <a:pt x="4176" y="203"/>
                    <a:pt x="4006" y="156"/>
                  </a:cubicBezTo>
                  <a:cubicBezTo>
                    <a:pt x="3915" y="129"/>
                    <a:pt x="3825" y="113"/>
                    <a:pt x="3729" y="92"/>
                  </a:cubicBezTo>
                  <a:cubicBezTo>
                    <a:pt x="3634" y="71"/>
                    <a:pt x="3538" y="60"/>
                    <a:pt x="3437" y="39"/>
                  </a:cubicBezTo>
                  <a:cubicBezTo>
                    <a:pt x="3234" y="13"/>
                    <a:pt x="3032"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879100" y="3308025"/>
              <a:ext cx="64175" cy="324925"/>
            </a:xfrm>
            <a:custGeom>
              <a:avLst/>
              <a:gdLst/>
              <a:ahLst/>
              <a:cxnLst/>
              <a:rect l="l" t="t" r="r" b="b"/>
              <a:pathLst>
                <a:path w="2567" h="12997" extrusionOk="0">
                  <a:moveTo>
                    <a:pt x="364" y="1"/>
                  </a:moveTo>
                  <a:cubicBezTo>
                    <a:pt x="362" y="1"/>
                    <a:pt x="361" y="4"/>
                    <a:pt x="357" y="8"/>
                  </a:cubicBezTo>
                  <a:lnTo>
                    <a:pt x="351" y="13"/>
                  </a:lnTo>
                  <a:lnTo>
                    <a:pt x="336" y="29"/>
                  </a:lnTo>
                  <a:lnTo>
                    <a:pt x="213" y="162"/>
                  </a:lnTo>
                  <a:cubicBezTo>
                    <a:pt x="187" y="199"/>
                    <a:pt x="166" y="231"/>
                    <a:pt x="139" y="274"/>
                  </a:cubicBezTo>
                  <a:cubicBezTo>
                    <a:pt x="112" y="316"/>
                    <a:pt x="91" y="359"/>
                    <a:pt x="75" y="407"/>
                  </a:cubicBezTo>
                  <a:cubicBezTo>
                    <a:pt x="54" y="454"/>
                    <a:pt x="38" y="507"/>
                    <a:pt x="27" y="555"/>
                  </a:cubicBezTo>
                  <a:cubicBezTo>
                    <a:pt x="22" y="592"/>
                    <a:pt x="17" y="646"/>
                    <a:pt x="6" y="704"/>
                  </a:cubicBezTo>
                  <a:cubicBezTo>
                    <a:pt x="1" y="736"/>
                    <a:pt x="1" y="768"/>
                    <a:pt x="1" y="800"/>
                  </a:cubicBezTo>
                  <a:cubicBezTo>
                    <a:pt x="1" y="837"/>
                    <a:pt x="1" y="874"/>
                    <a:pt x="1" y="906"/>
                  </a:cubicBezTo>
                  <a:cubicBezTo>
                    <a:pt x="1" y="927"/>
                    <a:pt x="6" y="943"/>
                    <a:pt x="6" y="964"/>
                  </a:cubicBezTo>
                  <a:lnTo>
                    <a:pt x="6" y="991"/>
                  </a:lnTo>
                  <a:lnTo>
                    <a:pt x="6" y="1023"/>
                  </a:lnTo>
                  <a:lnTo>
                    <a:pt x="22" y="1092"/>
                  </a:lnTo>
                  <a:cubicBezTo>
                    <a:pt x="59" y="1288"/>
                    <a:pt x="139" y="1474"/>
                    <a:pt x="256" y="1634"/>
                  </a:cubicBezTo>
                  <a:cubicBezTo>
                    <a:pt x="282" y="1676"/>
                    <a:pt x="314" y="1719"/>
                    <a:pt x="351" y="1756"/>
                  </a:cubicBezTo>
                  <a:lnTo>
                    <a:pt x="405" y="1809"/>
                  </a:lnTo>
                  <a:cubicBezTo>
                    <a:pt x="426" y="1830"/>
                    <a:pt x="447" y="1846"/>
                    <a:pt x="468" y="1862"/>
                  </a:cubicBezTo>
                  <a:lnTo>
                    <a:pt x="527" y="1910"/>
                  </a:lnTo>
                  <a:lnTo>
                    <a:pt x="537" y="1910"/>
                  </a:lnTo>
                  <a:lnTo>
                    <a:pt x="543" y="1915"/>
                  </a:lnTo>
                  <a:lnTo>
                    <a:pt x="537" y="1920"/>
                  </a:lnTo>
                  <a:lnTo>
                    <a:pt x="532" y="1926"/>
                  </a:lnTo>
                  <a:lnTo>
                    <a:pt x="516" y="1947"/>
                  </a:lnTo>
                  <a:cubicBezTo>
                    <a:pt x="506" y="1958"/>
                    <a:pt x="495" y="1974"/>
                    <a:pt x="490" y="1984"/>
                  </a:cubicBezTo>
                  <a:cubicBezTo>
                    <a:pt x="474" y="2016"/>
                    <a:pt x="458" y="2043"/>
                    <a:pt x="447" y="2069"/>
                  </a:cubicBezTo>
                  <a:cubicBezTo>
                    <a:pt x="378" y="2245"/>
                    <a:pt x="383" y="2436"/>
                    <a:pt x="463" y="2600"/>
                  </a:cubicBezTo>
                  <a:lnTo>
                    <a:pt x="484" y="2643"/>
                  </a:lnTo>
                  <a:cubicBezTo>
                    <a:pt x="490" y="2659"/>
                    <a:pt x="500" y="2669"/>
                    <a:pt x="506" y="2680"/>
                  </a:cubicBezTo>
                  <a:cubicBezTo>
                    <a:pt x="521" y="2707"/>
                    <a:pt x="537" y="2728"/>
                    <a:pt x="559" y="2749"/>
                  </a:cubicBezTo>
                  <a:cubicBezTo>
                    <a:pt x="591" y="2792"/>
                    <a:pt x="622" y="2829"/>
                    <a:pt x="660" y="2866"/>
                  </a:cubicBezTo>
                  <a:cubicBezTo>
                    <a:pt x="808" y="3015"/>
                    <a:pt x="957" y="3132"/>
                    <a:pt x="1042" y="3275"/>
                  </a:cubicBezTo>
                  <a:cubicBezTo>
                    <a:pt x="1127" y="3424"/>
                    <a:pt x="1170" y="3588"/>
                    <a:pt x="1175" y="3758"/>
                  </a:cubicBezTo>
                  <a:cubicBezTo>
                    <a:pt x="1185" y="3939"/>
                    <a:pt x="1191" y="4130"/>
                    <a:pt x="1201" y="4311"/>
                  </a:cubicBezTo>
                  <a:lnTo>
                    <a:pt x="1260" y="5639"/>
                  </a:lnTo>
                  <a:cubicBezTo>
                    <a:pt x="1085" y="5517"/>
                    <a:pt x="883" y="5442"/>
                    <a:pt x="670" y="5426"/>
                  </a:cubicBezTo>
                  <a:cubicBezTo>
                    <a:pt x="661" y="5426"/>
                    <a:pt x="651" y="5426"/>
                    <a:pt x="642" y="5426"/>
                  </a:cubicBezTo>
                  <a:cubicBezTo>
                    <a:pt x="540" y="5426"/>
                    <a:pt x="439" y="5452"/>
                    <a:pt x="346" y="5501"/>
                  </a:cubicBezTo>
                  <a:cubicBezTo>
                    <a:pt x="256" y="5549"/>
                    <a:pt x="171" y="5618"/>
                    <a:pt x="107" y="5703"/>
                  </a:cubicBezTo>
                  <a:cubicBezTo>
                    <a:pt x="38" y="5788"/>
                    <a:pt x="1" y="5894"/>
                    <a:pt x="1" y="6005"/>
                  </a:cubicBezTo>
                  <a:lnTo>
                    <a:pt x="1" y="6053"/>
                  </a:lnTo>
                  <a:cubicBezTo>
                    <a:pt x="1" y="6074"/>
                    <a:pt x="6" y="6090"/>
                    <a:pt x="12" y="6112"/>
                  </a:cubicBezTo>
                  <a:lnTo>
                    <a:pt x="27" y="6170"/>
                  </a:lnTo>
                  <a:lnTo>
                    <a:pt x="49" y="6223"/>
                  </a:lnTo>
                  <a:lnTo>
                    <a:pt x="59" y="6250"/>
                  </a:lnTo>
                  <a:cubicBezTo>
                    <a:pt x="59" y="6255"/>
                    <a:pt x="59" y="6260"/>
                    <a:pt x="65" y="6260"/>
                  </a:cubicBezTo>
                  <a:lnTo>
                    <a:pt x="75" y="6260"/>
                  </a:lnTo>
                  <a:lnTo>
                    <a:pt x="134" y="6266"/>
                  </a:lnTo>
                  <a:lnTo>
                    <a:pt x="240" y="6282"/>
                  </a:lnTo>
                  <a:cubicBezTo>
                    <a:pt x="367" y="6292"/>
                    <a:pt x="490" y="6340"/>
                    <a:pt x="601" y="6404"/>
                  </a:cubicBezTo>
                  <a:cubicBezTo>
                    <a:pt x="707" y="6468"/>
                    <a:pt x="798" y="6547"/>
                    <a:pt x="867" y="6643"/>
                  </a:cubicBezTo>
                  <a:cubicBezTo>
                    <a:pt x="899" y="6685"/>
                    <a:pt x="931" y="6733"/>
                    <a:pt x="952" y="6781"/>
                  </a:cubicBezTo>
                  <a:cubicBezTo>
                    <a:pt x="973" y="6829"/>
                    <a:pt x="994" y="6871"/>
                    <a:pt x="1005" y="6919"/>
                  </a:cubicBezTo>
                  <a:cubicBezTo>
                    <a:pt x="1010" y="6951"/>
                    <a:pt x="1010" y="6978"/>
                    <a:pt x="1000" y="7004"/>
                  </a:cubicBezTo>
                  <a:cubicBezTo>
                    <a:pt x="978" y="7031"/>
                    <a:pt x="957" y="7057"/>
                    <a:pt x="931" y="7078"/>
                  </a:cubicBezTo>
                  <a:cubicBezTo>
                    <a:pt x="867" y="7126"/>
                    <a:pt x="771" y="7169"/>
                    <a:pt x="686" y="7233"/>
                  </a:cubicBezTo>
                  <a:cubicBezTo>
                    <a:pt x="543" y="7333"/>
                    <a:pt x="421" y="7461"/>
                    <a:pt x="325" y="7610"/>
                  </a:cubicBezTo>
                  <a:cubicBezTo>
                    <a:pt x="261" y="7716"/>
                    <a:pt x="208" y="7827"/>
                    <a:pt x="166" y="7939"/>
                  </a:cubicBezTo>
                  <a:cubicBezTo>
                    <a:pt x="144" y="8008"/>
                    <a:pt x="123" y="8077"/>
                    <a:pt x="112" y="8152"/>
                  </a:cubicBezTo>
                  <a:cubicBezTo>
                    <a:pt x="107" y="8173"/>
                    <a:pt x="102" y="8189"/>
                    <a:pt x="102" y="8205"/>
                  </a:cubicBezTo>
                  <a:lnTo>
                    <a:pt x="102" y="8221"/>
                  </a:lnTo>
                  <a:cubicBezTo>
                    <a:pt x="102" y="8221"/>
                    <a:pt x="91" y="8263"/>
                    <a:pt x="86" y="8348"/>
                  </a:cubicBezTo>
                  <a:cubicBezTo>
                    <a:pt x="81" y="8465"/>
                    <a:pt x="91" y="8587"/>
                    <a:pt x="112" y="8709"/>
                  </a:cubicBezTo>
                  <a:cubicBezTo>
                    <a:pt x="123" y="8746"/>
                    <a:pt x="134" y="8784"/>
                    <a:pt x="144" y="8826"/>
                  </a:cubicBezTo>
                  <a:cubicBezTo>
                    <a:pt x="155" y="8869"/>
                    <a:pt x="171" y="8911"/>
                    <a:pt x="192" y="8959"/>
                  </a:cubicBezTo>
                  <a:cubicBezTo>
                    <a:pt x="213" y="9023"/>
                    <a:pt x="251" y="9076"/>
                    <a:pt x="298" y="9118"/>
                  </a:cubicBezTo>
                  <a:cubicBezTo>
                    <a:pt x="314" y="9134"/>
                    <a:pt x="330" y="9145"/>
                    <a:pt x="351" y="9155"/>
                  </a:cubicBezTo>
                  <a:cubicBezTo>
                    <a:pt x="373" y="9166"/>
                    <a:pt x="394" y="9171"/>
                    <a:pt x="415" y="9177"/>
                  </a:cubicBezTo>
                  <a:cubicBezTo>
                    <a:pt x="439" y="9185"/>
                    <a:pt x="463" y="9189"/>
                    <a:pt x="487" y="9189"/>
                  </a:cubicBezTo>
                  <a:cubicBezTo>
                    <a:pt x="511" y="9189"/>
                    <a:pt x="535" y="9185"/>
                    <a:pt x="559" y="9177"/>
                  </a:cubicBezTo>
                  <a:cubicBezTo>
                    <a:pt x="580" y="9171"/>
                    <a:pt x="606" y="9161"/>
                    <a:pt x="622" y="9145"/>
                  </a:cubicBezTo>
                  <a:cubicBezTo>
                    <a:pt x="644" y="9129"/>
                    <a:pt x="660" y="9113"/>
                    <a:pt x="676" y="9097"/>
                  </a:cubicBezTo>
                  <a:cubicBezTo>
                    <a:pt x="691" y="9081"/>
                    <a:pt x="702" y="9070"/>
                    <a:pt x="713" y="9055"/>
                  </a:cubicBezTo>
                  <a:lnTo>
                    <a:pt x="739" y="9012"/>
                  </a:lnTo>
                  <a:cubicBezTo>
                    <a:pt x="766" y="8959"/>
                    <a:pt x="792" y="8901"/>
                    <a:pt x="814" y="8847"/>
                  </a:cubicBezTo>
                  <a:cubicBezTo>
                    <a:pt x="835" y="8794"/>
                    <a:pt x="856" y="8741"/>
                    <a:pt x="877" y="8699"/>
                  </a:cubicBezTo>
                  <a:cubicBezTo>
                    <a:pt x="893" y="8656"/>
                    <a:pt x="920" y="8624"/>
                    <a:pt x="952" y="8592"/>
                  </a:cubicBezTo>
                  <a:cubicBezTo>
                    <a:pt x="993" y="8569"/>
                    <a:pt x="1038" y="8557"/>
                    <a:pt x="1084" y="8557"/>
                  </a:cubicBezTo>
                  <a:cubicBezTo>
                    <a:pt x="1121" y="8557"/>
                    <a:pt x="1157" y="8565"/>
                    <a:pt x="1191" y="8582"/>
                  </a:cubicBezTo>
                  <a:cubicBezTo>
                    <a:pt x="1239" y="8603"/>
                    <a:pt x="1276" y="8630"/>
                    <a:pt x="1313" y="8667"/>
                  </a:cubicBezTo>
                  <a:cubicBezTo>
                    <a:pt x="1350" y="8709"/>
                    <a:pt x="1377" y="8757"/>
                    <a:pt x="1403" y="8810"/>
                  </a:cubicBezTo>
                  <a:cubicBezTo>
                    <a:pt x="1446" y="8938"/>
                    <a:pt x="1478" y="9070"/>
                    <a:pt x="1483" y="9209"/>
                  </a:cubicBezTo>
                  <a:cubicBezTo>
                    <a:pt x="1499" y="9357"/>
                    <a:pt x="1515" y="9511"/>
                    <a:pt x="1525" y="9671"/>
                  </a:cubicBezTo>
                  <a:cubicBezTo>
                    <a:pt x="1541" y="9984"/>
                    <a:pt x="1552" y="10314"/>
                    <a:pt x="1547" y="10648"/>
                  </a:cubicBezTo>
                  <a:cubicBezTo>
                    <a:pt x="1541" y="10818"/>
                    <a:pt x="1536" y="10988"/>
                    <a:pt x="1525" y="11163"/>
                  </a:cubicBezTo>
                  <a:lnTo>
                    <a:pt x="1525" y="11227"/>
                  </a:lnTo>
                  <a:lnTo>
                    <a:pt x="1525" y="11247"/>
                  </a:lnTo>
                  <a:lnTo>
                    <a:pt x="1525" y="11247"/>
                  </a:lnTo>
                  <a:cubicBezTo>
                    <a:pt x="1519" y="11245"/>
                    <a:pt x="1494" y="11238"/>
                    <a:pt x="1414" y="11217"/>
                  </a:cubicBezTo>
                  <a:cubicBezTo>
                    <a:pt x="1282" y="11183"/>
                    <a:pt x="1145" y="11165"/>
                    <a:pt x="1009" y="11165"/>
                  </a:cubicBezTo>
                  <a:cubicBezTo>
                    <a:pt x="952" y="11165"/>
                    <a:pt x="896" y="11168"/>
                    <a:pt x="840" y="11174"/>
                  </a:cubicBezTo>
                  <a:cubicBezTo>
                    <a:pt x="734" y="11185"/>
                    <a:pt x="633" y="11217"/>
                    <a:pt x="537" y="11264"/>
                  </a:cubicBezTo>
                  <a:cubicBezTo>
                    <a:pt x="336" y="11381"/>
                    <a:pt x="219" y="11604"/>
                    <a:pt x="240" y="11838"/>
                  </a:cubicBezTo>
                  <a:cubicBezTo>
                    <a:pt x="251" y="11944"/>
                    <a:pt x="282" y="12045"/>
                    <a:pt x="336" y="12141"/>
                  </a:cubicBezTo>
                  <a:cubicBezTo>
                    <a:pt x="431" y="12311"/>
                    <a:pt x="559" y="12460"/>
                    <a:pt x="707" y="12576"/>
                  </a:cubicBezTo>
                  <a:cubicBezTo>
                    <a:pt x="851" y="12699"/>
                    <a:pt x="1005" y="12805"/>
                    <a:pt x="1175" y="12879"/>
                  </a:cubicBezTo>
                  <a:cubicBezTo>
                    <a:pt x="1339" y="12959"/>
                    <a:pt x="1513" y="12997"/>
                    <a:pt x="1692" y="12997"/>
                  </a:cubicBezTo>
                  <a:cubicBezTo>
                    <a:pt x="1704" y="12997"/>
                    <a:pt x="1715" y="12996"/>
                    <a:pt x="1727" y="12996"/>
                  </a:cubicBezTo>
                  <a:cubicBezTo>
                    <a:pt x="1924" y="12991"/>
                    <a:pt x="2110" y="12927"/>
                    <a:pt x="2264" y="12815"/>
                  </a:cubicBezTo>
                  <a:cubicBezTo>
                    <a:pt x="2344" y="12757"/>
                    <a:pt x="2413" y="12683"/>
                    <a:pt x="2466" y="12603"/>
                  </a:cubicBezTo>
                  <a:cubicBezTo>
                    <a:pt x="2476" y="12582"/>
                    <a:pt x="2487" y="12561"/>
                    <a:pt x="2498" y="12534"/>
                  </a:cubicBezTo>
                  <a:cubicBezTo>
                    <a:pt x="2508" y="12513"/>
                    <a:pt x="2519" y="12491"/>
                    <a:pt x="2529" y="12470"/>
                  </a:cubicBezTo>
                  <a:cubicBezTo>
                    <a:pt x="2535" y="12449"/>
                    <a:pt x="2540" y="12422"/>
                    <a:pt x="2545" y="12401"/>
                  </a:cubicBezTo>
                  <a:lnTo>
                    <a:pt x="2556" y="12369"/>
                  </a:lnTo>
                  <a:lnTo>
                    <a:pt x="2556" y="12353"/>
                  </a:lnTo>
                  <a:cubicBezTo>
                    <a:pt x="2567" y="12279"/>
                    <a:pt x="2567" y="12199"/>
                    <a:pt x="2556" y="12125"/>
                  </a:cubicBezTo>
                  <a:cubicBezTo>
                    <a:pt x="2545" y="12061"/>
                    <a:pt x="2529" y="11997"/>
                    <a:pt x="2498" y="11934"/>
                  </a:cubicBezTo>
                  <a:cubicBezTo>
                    <a:pt x="2460" y="11843"/>
                    <a:pt x="2397" y="11764"/>
                    <a:pt x="2317" y="11700"/>
                  </a:cubicBezTo>
                  <a:cubicBezTo>
                    <a:pt x="2290" y="11684"/>
                    <a:pt x="2264" y="11668"/>
                    <a:pt x="2237" y="11652"/>
                  </a:cubicBezTo>
                  <a:cubicBezTo>
                    <a:pt x="2205" y="11636"/>
                    <a:pt x="2174" y="11631"/>
                    <a:pt x="2147" y="11620"/>
                  </a:cubicBezTo>
                  <a:cubicBezTo>
                    <a:pt x="2115" y="11615"/>
                    <a:pt x="2089" y="11610"/>
                    <a:pt x="2057" y="11604"/>
                  </a:cubicBezTo>
                  <a:lnTo>
                    <a:pt x="1977" y="11604"/>
                  </a:lnTo>
                  <a:cubicBezTo>
                    <a:pt x="1881" y="11620"/>
                    <a:pt x="1791" y="11657"/>
                    <a:pt x="1717" y="11716"/>
                  </a:cubicBezTo>
                  <a:cubicBezTo>
                    <a:pt x="1648" y="11774"/>
                    <a:pt x="1595" y="11843"/>
                    <a:pt x="1568" y="11928"/>
                  </a:cubicBezTo>
                  <a:cubicBezTo>
                    <a:pt x="1536" y="12008"/>
                    <a:pt x="1541" y="12098"/>
                    <a:pt x="1579" y="12178"/>
                  </a:cubicBezTo>
                  <a:cubicBezTo>
                    <a:pt x="1579" y="12104"/>
                    <a:pt x="1610" y="12035"/>
                    <a:pt x="1664" y="11982"/>
                  </a:cubicBezTo>
                  <a:cubicBezTo>
                    <a:pt x="1706" y="11934"/>
                    <a:pt x="1759" y="11902"/>
                    <a:pt x="1818" y="11881"/>
                  </a:cubicBezTo>
                  <a:cubicBezTo>
                    <a:pt x="1871" y="11854"/>
                    <a:pt x="1934" y="11843"/>
                    <a:pt x="1993" y="11843"/>
                  </a:cubicBezTo>
                  <a:cubicBezTo>
                    <a:pt x="2009" y="11843"/>
                    <a:pt x="2019" y="11849"/>
                    <a:pt x="2035" y="11849"/>
                  </a:cubicBezTo>
                  <a:cubicBezTo>
                    <a:pt x="2051" y="11854"/>
                    <a:pt x="2062" y="11854"/>
                    <a:pt x="2078" y="11859"/>
                  </a:cubicBezTo>
                  <a:cubicBezTo>
                    <a:pt x="2094" y="11865"/>
                    <a:pt x="2104" y="11870"/>
                    <a:pt x="2120" y="11875"/>
                  </a:cubicBezTo>
                  <a:cubicBezTo>
                    <a:pt x="2131" y="11886"/>
                    <a:pt x="2147" y="11897"/>
                    <a:pt x="2158" y="11907"/>
                  </a:cubicBezTo>
                  <a:cubicBezTo>
                    <a:pt x="2205" y="11939"/>
                    <a:pt x="2243" y="11987"/>
                    <a:pt x="2264" y="12040"/>
                  </a:cubicBezTo>
                  <a:cubicBezTo>
                    <a:pt x="2301" y="12120"/>
                    <a:pt x="2312" y="12215"/>
                    <a:pt x="2296" y="12306"/>
                  </a:cubicBezTo>
                  <a:lnTo>
                    <a:pt x="2296" y="12311"/>
                  </a:lnTo>
                  <a:lnTo>
                    <a:pt x="2290" y="12337"/>
                  </a:lnTo>
                  <a:cubicBezTo>
                    <a:pt x="2290" y="12348"/>
                    <a:pt x="2285" y="12364"/>
                    <a:pt x="2280" y="12380"/>
                  </a:cubicBezTo>
                  <a:cubicBezTo>
                    <a:pt x="2274" y="12396"/>
                    <a:pt x="2269" y="12406"/>
                    <a:pt x="2264" y="12422"/>
                  </a:cubicBezTo>
                  <a:cubicBezTo>
                    <a:pt x="2253" y="12433"/>
                    <a:pt x="2248" y="12449"/>
                    <a:pt x="2243" y="12460"/>
                  </a:cubicBezTo>
                  <a:cubicBezTo>
                    <a:pt x="2205" y="12513"/>
                    <a:pt x="2158" y="12561"/>
                    <a:pt x="2110" y="12603"/>
                  </a:cubicBezTo>
                  <a:cubicBezTo>
                    <a:pt x="1993" y="12683"/>
                    <a:pt x="1855" y="12731"/>
                    <a:pt x="1717" y="12736"/>
                  </a:cubicBezTo>
                  <a:cubicBezTo>
                    <a:pt x="1563" y="12736"/>
                    <a:pt x="1414" y="12709"/>
                    <a:pt x="1281" y="12640"/>
                  </a:cubicBezTo>
                  <a:cubicBezTo>
                    <a:pt x="1132" y="12571"/>
                    <a:pt x="994" y="12481"/>
                    <a:pt x="872" y="12375"/>
                  </a:cubicBezTo>
                  <a:cubicBezTo>
                    <a:pt x="745" y="12279"/>
                    <a:pt x="638" y="12157"/>
                    <a:pt x="564" y="12013"/>
                  </a:cubicBezTo>
                  <a:cubicBezTo>
                    <a:pt x="490" y="11881"/>
                    <a:pt x="468" y="11742"/>
                    <a:pt x="532" y="11626"/>
                  </a:cubicBezTo>
                  <a:cubicBezTo>
                    <a:pt x="564" y="11567"/>
                    <a:pt x="606" y="11525"/>
                    <a:pt x="665" y="11493"/>
                  </a:cubicBezTo>
                  <a:cubicBezTo>
                    <a:pt x="729" y="11461"/>
                    <a:pt x="798" y="11440"/>
                    <a:pt x="867" y="11429"/>
                  </a:cubicBezTo>
                  <a:cubicBezTo>
                    <a:pt x="906" y="11427"/>
                    <a:pt x="944" y="11425"/>
                    <a:pt x="983" y="11425"/>
                  </a:cubicBezTo>
                  <a:cubicBezTo>
                    <a:pt x="1107" y="11425"/>
                    <a:pt x="1228" y="11439"/>
                    <a:pt x="1350" y="11472"/>
                  </a:cubicBezTo>
                  <a:cubicBezTo>
                    <a:pt x="1403" y="11482"/>
                    <a:pt x="1579" y="11541"/>
                    <a:pt x="1743" y="11594"/>
                  </a:cubicBezTo>
                  <a:lnTo>
                    <a:pt x="1759" y="11599"/>
                  </a:lnTo>
                  <a:cubicBezTo>
                    <a:pt x="1759" y="11599"/>
                    <a:pt x="1759" y="11594"/>
                    <a:pt x="1759" y="11588"/>
                  </a:cubicBezTo>
                  <a:lnTo>
                    <a:pt x="1759" y="11557"/>
                  </a:lnTo>
                  <a:lnTo>
                    <a:pt x="1765" y="11487"/>
                  </a:lnTo>
                  <a:lnTo>
                    <a:pt x="1770" y="11355"/>
                  </a:lnTo>
                  <a:cubicBezTo>
                    <a:pt x="1775" y="11296"/>
                    <a:pt x="1780" y="11238"/>
                    <a:pt x="1780" y="11179"/>
                  </a:cubicBezTo>
                  <a:cubicBezTo>
                    <a:pt x="1791" y="10999"/>
                    <a:pt x="1796" y="10829"/>
                    <a:pt x="1802" y="10659"/>
                  </a:cubicBezTo>
                  <a:cubicBezTo>
                    <a:pt x="1807" y="10314"/>
                    <a:pt x="1796" y="9979"/>
                    <a:pt x="1775" y="9655"/>
                  </a:cubicBezTo>
                  <a:cubicBezTo>
                    <a:pt x="1765" y="9495"/>
                    <a:pt x="1754" y="9336"/>
                    <a:pt x="1738" y="9182"/>
                  </a:cubicBezTo>
                  <a:cubicBezTo>
                    <a:pt x="1727" y="9023"/>
                    <a:pt x="1690" y="8863"/>
                    <a:pt x="1637" y="8715"/>
                  </a:cubicBezTo>
                  <a:cubicBezTo>
                    <a:pt x="1600" y="8635"/>
                    <a:pt x="1557" y="8561"/>
                    <a:pt x="1504" y="8497"/>
                  </a:cubicBezTo>
                  <a:cubicBezTo>
                    <a:pt x="1440" y="8433"/>
                    <a:pt x="1366" y="8380"/>
                    <a:pt x="1286" y="8348"/>
                  </a:cubicBezTo>
                  <a:cubicBezTo>
                    <a:pt x="1217" y="8320"/>
                    <a:pt x="1143" y="8305"/>
                    <a:pt x="1069" y="8305"/>
                  </a:cubicBezTo>
                  <a:cubicBezTo>
                    <a:pt x="1058" y="8305"/>
                    <a:pt x="1048" y="8305"/>
                    <a:pt x="1037" y="8306"/>
                  </a:cubicBezTo>
                  <a:cubicBezTo>
                    <a:pt x="946" y="8306"/>
                    <a:pt x="856" y="8337"/>
                    <a:pt x="787" y="8396"/>
                  </a:cubicBezTo>
                  <a:cubicBezTo>
                    <a:pt x="750" y="8422"/>
                    <a:pt x="723" y="8454"/>
                    <a:pt x="697" y="8491"/>
                  </a:cubicBezTo>
                  <a:cubicBezTo>
                    <a:pt x="686" y="8507"/>
                    <a:pt x="676" y="8523"/>
                    <a:pt x="670" y="8539"/>
                  </a:cubicBezTo>
                  <a:cubicBezTo>
                    <a:pt x="660" y="8555"/>
                    <a:pt x="649" y="8566"/>
                    <a:pt x="644" y="8582"/>
                  </a:cubicBezTo>
                  <a:cubicBezTo>
                    <a:pt x="612" y="8646"/>
                    <a:pt x="591" y="8699"/>
                    <a:pt x="569" y="8752"/>
                  </a:cubicBezTo>
                  <a:cubicBezTo>
                    <a:pt x="553" y="8800"/>
                    <a:pt x="532" y="8842"/>
                    <a:pt x="506" y="8885"/>
                  </a:cubicBezTo>
                  <a:lnTo>
                    <a:pt x="495" y="8911"/>
                  </a:lnTo>
                  <a:cubicBezTo>
                    <a:pt x="490" y="8916"/>
                    <a:pt x="484" y="8922"/>
                    <a:pt x="479" y="8927"/>
                  </a:cubicBezTo>
                  <a:lnTo>
                    <a:pt x="474" y="8932"/>
                  </a:lnTo>
                  <a:lnTo>
                    <a:pt x="468" y="8927"/>
                  </a:lnTo>
                  <a:cubicBezTo>
                    <a:pt x="447" y="8906"/>
                    <a:pt x="436" y="8885"/>
                    <a:pt x="426" y="8858"/>
                  </a:cubicBezTo>
                  <a:lnTo>
                    <a:pt x="389" y="8757"/>
                  </a:lnTo>
                  <a:lnTo>
                    <a:pt x="367" y="8656"/>
                  </a:lnTo>
                  <a:cubicBezTo>
                    <a:pt x="346" y="8561"/>
                    <a:pt x="341" y="8465"/>
                    <a:pt x="346" y="8364"/>
                  </a:cubicBezTo>
                  <a:cubicBezTo>
                    <a:pt x="351" y="8300"/>
                    <a:pt x="357" y="8258"/>
                    <a:pt x="357" y="8258"/>
                  </a:cubicBezTo>
                  <a:lnTo>
                    <a:pt x="357" y="8247"/>
                  </a:lnTo>
                  <a:cubicBezTo>
                    <a:pt x="357" y="8237"/>
                    <a:pt x="362" y="8221"/>
                    <a:pt x="362" y="8205"/>
                  </a:cubicBezTo>
                  <a:cubicBezTo>
                    <a:pt x="394" y="8045"/>
                    <a:pt x="452" y="7891"/>
                    <a:pt x="543" y="7758"/>
                  </a:cubicBezTo>
                  <a:cubicBezTo>
                    <a:pt x="617" y="7636"/>
                    <a:pt x="718" y="7530"/>
                    <a:pt x="835" y="7450"/>
                  </a:cubicBezTo>
                  <a:cubicBezTo>
                    <a:pt x="872" y="7429"/>
                    <a:pt x="904" y="7403"/>
                    <a:pt x="946" y="7381"/>
                  </a:cubicBezTo>
                  <a:cubicBezTo>
                    <a:pt x="994" y="7355"/>
                    <a:pt x="1042" y="7323"/>
                    <a:pt x="1085" y="7291"/>
                  </a:cubicBezTo>
                  <a:cubicBezTo>
                    <a:pt x="1148" y="7248"/>
                    <a:pt x="1196" y="7190"/>
                    <a:pt x="1233" y="7126"/>
                  </a:cubicBezTo>
                  <a:cubicBezTo>
                    <a:pt x="1249" y="7084"/>
                    <a:pt x="1260" y="7041"/>
                    <a:pt x="1265" y="6999"/>
                  </a:cubicBezTo>
                  <a:cubicBezTo>
                    <a:pt x="1270" y="6962"/>
                    <a:pt x="1265" y="6919"/>
                    <a:pt x="1260" y="6877"/>
                  </a:cubicBezTo>
                  <a:cubicBezTo>
                    <a:pt x="1244" y="6808"/>
                    <a:pt x="1217" y="6744"/>
                    <a:pt x="1191" y="6680"/>
                  </a:cubicBezTo>
                  <a:cubicBezTo>
                    <a:pt x="1159" y="6616"/>
                    <a:pt x="1122" y="6553"/>
                    <a:pt x="1079" y="6494"/>
                  </a:cubicBezTo>
                  <a:cubicBezTo>
                    <a:pt x="984" y="6372"/>
                    <a:pt x="872" y="6271"/>
                    <a:pt x="745" y="6191"/>
                  </a:cubicBezTo>
                  <a:cubicBezTo>
                    <a:pt x="596" y="6101"/>
                    <a:pt x="436" y="6048"/>
                    <a:pt x="272" y="6027"/>
                  </a:cubicBezTo>
                  <a:lnTo>
                    <a:pt x="261" y="6027"/>
                  </a:lnTo>
                  <a:lnTo>
                    <a:pt x="261" y="6016"/>
                  </a:lnTo>
                  <a:cubicBezTo>
                    <a:pt x="261" y="5958"/>
                    <a:pt x="282" y="5905"/>
                    <a:pt x="314" y="5862"/>
                  </a:cubicBezTo>
                  <a:cubicBezTo>
                    <a:pt x="357" y="5809"/>
                    <a:pt x="405" y="5766"/>
                    <a:pt x="468" y="5735"/>
                  </a:cubicBezTo>
                  <a:cubicBezTo>
                    <a:pt x="495" y="5724"/>
                    <a:pt x="527" y="5708"/>
                    <a:pt x="559" y="5703"/>
                  </a:cubicBezTo>
                  <a:cubicBezTo>
                    <a:pt x="586" y="5695"/>
                    <a:pt x="613" y="5690"/>
                    <a:pt x="640" y="5690"/>
                  </a:cubicBezTo>
                  <a:cubicBezTo>
                    <a:pt x="650" y="5690"/>
                    <a:pt x="660" y="5691"/>
                    <a:pt x="670" y="5692"/>
                  </a:cubicBezTo>
                  <a:cubicBezTo>
                    <a:pt x="835" y="5703"/>
                    <a:pt x="994" y="5761"/>
                    <a:pt x="1132" y="5862"/>
                  </a:cubicBezTo>
                  <a:cubicBezTo>
                    <a:pt x="1228" y="5920"/>
                    <a:pt x="1334" y="6000"/>
                    <a:pt x="1446" y="6080"/>
                  </a:cubicBezTo>
                  <a:lnTo>
                    <a:pt x="1525" y="6138"/>
                  </a:lnTo>
                  <a:lnTo>
                    <a:pt x="1547" y="6154"/>
                  </a:lnTo>
                  <a:lnTo>
                    <a:pt x="1552" y="6154"/>
                  </a:lnTo>
                  <a:lnTo>
                    <a:pt x="1552" y="6149"/>
                  </a:lnTo>
                  <a:lnTo>
                    <a:pt x="1552" y="6138"/>
                  </a:lnTo>
                  <a:lnTo>
                    <a:pt x="1552" y="6085"/>
                  </a:lnTo>
                  <a:cubicBezTo>
                    <a:pt x="1552" y="6021"/>
                    <a:pt x="1547" y="5952"/>
                    <a:pt x="1541" y="5883"/>
                  </a:cubicBezTo>
                  <a:cubicBezTo>
                    <a:pt x="1536" y="5703"/>
                    <a:pt x="1525" y="5511"/>
                    <a:pt x="1515" y="5310"/>
                  </a:cubicBezTo>
                  <a:cubicBezTo>
                    <a:pt x="1504" y="5001"/>
                    <a:pt x="1488" y="4656"/>
                    <a:pt x="1472" y="4300"/>
                  </a:cubicBezTo>
                  <a:cubicBezTo>
                    <a:pt x="1462" y="4114"/>
                    <a:pt x="1456" y="3939"/>
                    <a:pt x="1446" y="3743"/>
                  </a:cubicBezTo>
                  <a:cubicBezTo>
                    <a:pt x="1440" y="3642"/>
                    <a:pt x="1425" y="3535"/>
                    <a:pt x="1403" y="3440"/>
                  </a:cubicBezTo>
                  <a:cubicBezTo>
                    <a:pt x="1377" y="3328"/>
                    <a:pt x="1334" y="3227"/>
                    <a:pt x="1276" y="3137"/>
                  </a:cubicBezTo>
                  <a:cubicBezTo>
                    <a:pt x="1154" y="2946"/>
                    <a:pt x="989" y="2818"/>
                    <a:pt x="861" y="2685"/>
                  </a:cubicBezTo>
                  <a:cubicBezTo>
                    <a:pt x="830" y="2654"/>
                    <a:pt x="803" y="2622"/>
                    <a:pt x="776" y="2590"/>
                  </a:cubicBezTo>
                  <a:cubicBezTo>
                    <a:pt x="761" y="2569"/>
                    <a:pt x="750" y="2553"/>
                    <a:pt x="739" y="2537"/>
                  </a:cubicBezTo>
                  <a:cubicBezTo>
                    <a:pt x="729" y="2521"/>
                    <a:pt x="723" y="2521"/>
                    <a:pt x="723" y="2510"/>
                  </a:cubicBezTo>
                  <a:lnTo>
                    <a:pt x="707" y="2489"/>
                  </a:lnTo>
                  <a:cubicBezTo>
                    <a:pt x="681" y="2420"/>
                    <a:pt x="665" y="2345"/>
                    <a:pt x="676" y="2271"/>
                  </a:cubicBezTo>
                  <a:cubicBezTo>
                    <a:pt x="681" y="2239"/>
                    <a:pt x="686" y="2202"/>
                    <a:pt x="702" y="2170"/>
                  </a:cubicBezTo>
                  <a:cubicBezTo>
                    <a:pt x="707" y="2154"/>
                    <a:pt x="713" y="2138"/>
                    <a:pt x="723" y="2122"/>
                  </a:cubicBezTo>
                  <a:cubicBezTo>
                    <a:pt x="729" y="2117"/>
                    <a:pt x="729" y="2112"/>
                    <a:pt x="734" y="2106"/>
                  </a:cubicBezTo>
                  <a:cubicBezTo>
                    <a:pt x="734" y="2106"/>
                    <a:pt x="734" y="2101"/>
                    <a:pt x="745" y="2096"/>
                  </a:cubicBezTo>
                  <a:lnTo>
                    <a:pt x="771" y="2080"/>
                  </a:lnTo>
                  <a:lnTo>
                    <a:pt x="803" y="2064"/>
                  </a:lnTo>
                  <a:lnTo>
                    <a:pt x="819" y="2053"/>
                  </a:lnTo>
                  <a:lnTo>
                    <a:pt x="883" y="2053"/>
                  </a:lnTo>
                  <a:lnTo>
                    <a:pt x="1175" y="2059"/>
                  </a:lnTo>
                  <a:lnTo>
                    <a:pt x="1435" y="2064"/>
                  </a:lnTo>
                  <a:lnTo>
                    <a:pt x="1536" y="2064"/>
                  </a:lnTo>
                  <a:lnTo>
                    <a:pt x="1520" y="2059"/>
                  </a:lnTo>
                  <a:lnTo>
                    <a:pt x="1451" y="2027"/>
                  </a:lnTo>
                  <a:lnTo>
                    <a:pt x="1292" y="1963"/>
                  </a:lnTo>
                  <a:lnTo>
                    <a:pt x="1095" y="1883"/>
                  </a:lnTo>
                  <a:lnTo>
                    <a:pt x="952" y="1820"/>
                  </a:lnTo>
                  <a:lnTo>
                    <a:pt x="819" y="1756"/>
                  </a:lnTo>
                  <a:lnTo>
                    <a:pt x="755" y="1724"/>
                  </a:lnTo>
                  <a:lnTo>
                    <a:pt x="718" y="1708"/>
                  </a:lnTo>
                  <a:lnTo>
                    <a:pt x="702" y="1697"/>
                  </a:lnTo>
                  <a:lnTo>
                    <a:pt x="697" y="1692"/>
                  </a:lnTo>
                  <a:lnTo>
                    <a:pt x="691" y="1692"/>
                  </a:lnTo>
                  <a:lnTo>
                    <a:pt x="644" y="1655"/>
                  </a:lnTo>
                  <a:cubicBezTo>
                    <a:pt x="628" y="1644"/>
                    <a:pt x="612" y="1634"/>
                    <a:pt x="596" y="1618"/>
                  </a:cubicBezTo>
                  <a:lnTo>
                    <a:pt x="553" y="1570"/>
                  </a:lnTo>
                  <a:cubicBezTo>
                    <a:pt x="527" y="1543"/>
                    <a:pt x="500" y="1511"/>
                    <a:pt x="479" y="1480"/>
                  </a:cubicBezTo>
                  <a:cubicBezTo>
                    <a:pt x="383" y="1347"/>
                    <a:pt x="320" y="1198"/>
                    <a:pt x="288" y="1039"/>
                  </a:cubicBezTo>
                  <a:lnTo>
                    <a:pt x="277" y="980"/>
                  </a:lnTo>
                  <a:lnTo>
                    <a:pt x="277" y="959"/>
                  </a:lnTo>
                  <a:lnTo>
                    <a:pt x="277" y="932"/>
                  </a:lnTo>
                  <a:lnTo>
                    <a:pt x="277" y="885"/>
                  </a:lnTo>
                  <a:cubicBezTo>
                    <a:pt x="272" y="858"/>
                    <a:pt x="272" y="826"/>
                    <a:pt x="277" y="800"/>
                  </a:cubicBezTo>
                  <a:cubicBezTo>
                    <a:pt x="272" y="773"/>
                    <a:pt x="272" y="747"/>
                    <a:pt x="277" y="725"/>
                  </a:cubicBezTo>
                  <a:cubicBezTo>
                    <a:pt x="282" y="677"/>
                    <a:pt x="282" y="635"/>
                    <a:pt x="293" y="608"/>
                  </a:cubicBezTo>
                  <a:cubicBezTo>
                    <a:pt x="304" y="566"/>
                    <a:pt x="309" y="523"/>
                    <a:pt x="325" y="486"/>
                  </a:cubicBezTo>
                  <a:cubicBezTo>
                    <a:pt x="336" y="449"/>
                    <a:pt x="346" y="412"/>
                    <a:pt x="362" y="380"/>
                  </a:cubicBezTo>
                  <a:cubicBezTo>
                    <a:pt x="373" y="348"/>
                    <a:pt x="389" y="316"/>
                    <a:pt x="405" y="284"/>
                  </a:cubicBezTo>
                  <a:lnTo>
                    <a:pt x="415" y="263"/>
                  </a:lnTo>
                  <a:lnTo>
                    <a:pt x="421" y="258"/>
                  </a:lnTo>
                  <a:cubicBezTo>
                    <a:pt x="421" y="252"/>
                    <a:pt x="421" y="247"/>
                    <a:pt x="421" y="242"/>
                  </a:cubicBezTo>
                  <a:cubicBezTo>
                    <a:pt x="421" y="237"/>
                    <a:pt x="421" y="231"/>
                    <a:pt x="426" y="231"/>
                  </a:cubicBezTo>
                  <a:lnTo>
                    <a:pt x="452" y="231"/>
                  </a:lnTo>
                  <a:cubicBezTo>
                    <a:pt x="463" y="231"/>
                    <a:pt x="479" y="237"/>
                    <a:pt x="495" y="242"/>
                  </a:cubicBezTo>
                  <a:lnTo>
                    <a:pt x="548" y="252"/>
                  </a:lnTo>
                  <a:cubicBezTo>
                    <a:pt x="617" y="263"/>
                    <a:pt x="691" y="279"/>
                    <a:pt x="776" y="295"/>
                  </a:cubicBezTo>
                  <a:cubicBezTo>
                    <a:pt x="713" y="242"/>
                    <a:pt x="649" y="194"/>
                    <a:pt x="591" y="146"/>
                  </a:cubicBezTo>
                  <a:lnTo>
                    <a:pt x="543" y="114"/>
                  </a:lnTo>
                  <a:cubicBezTo>
                    <a:pt x="527" y="104"/>
                    <a:pt x="521" y="93"/>
                    <a:pt x="490" y="77"/>
                  </a:cubicBezTo>
                  <a:lnTo>
                    <a:pt x="410" y="29"/>
                  </a:lnTo>
                  <a:lnTo>
                    <a:pt x="367" y="3"/>
                  </a:lnTo>
                  <a:cubicBezTo>
                    <a:pt x="366" y="1"/>
                    <a:pt x="365"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9"/>
          <p:cNvGrpSpPr/>
          <p:nvPr/>
        </p:nvGrpSpPr>
        <p:grpSpPr>
          <a:xfrm>
            <a:off x="1863751" y="3060670"/>
            <a:ext cx="2351414" cy="1567838"/>
            <a:chOff x="1849100" y="2619875"/>
            <a:chExt cx="2143300" cy="1429075"/>
          </a:xfrm>
        </p:grpSpPr>
        <p:sp>
          <p:nvSpPr>
            <p:cNvPr id="690" name="Google Shape;690;p39"/>
            <p:cNvSpPr/>
            <p:nvPr/>
          </p:nvSpPr>
          <p:spPr>
            <a:xfrm>
              <a:off x="2040600" y="2739150"/>
              <a:ext cx="1729225" cy="23425"/>
            </a:xfrm>
            <a:custGeom>
              <a:avLst/>
              <a:gdLst/>
              <a:ahLst/>
              <a:cxnLst/>
              <a:rect l="l" t="t" r="r" b="b"/>
              <a:pathLst>
                <a:path w="69169" h="937" extrusionOk="0">
                  <a:moveTo>
                    <a:pt x="68261" y="1"/>
                  </a:moveTo>
                  <a:cubicBezTo>
                    <a:pt x="68243" y="1"/>
                    <a:pt x="68225" y="1"/>
                    <a:pt x="68207" y="1"/>
                  </a:cubicBezTo>
                  <a:lnTo>
                    <a:pt x="33201" y="352"/>
                  </a:lnTo>
                  <a:lnTo>
                    <a:pt x="957" y="676"/>
                  </a:lnTo>
                  <a:cubicBezTo>
                    <a:pt x="632" y="676"/>
                    <a:pt x="308" y="723"/>
                    <a:pt x="0" y="814"/>
                  </a:cubicBezTo>
                  <a:cubicBezTo>
                    <a:pt x="296" y="894"/>
                    <a:pt x="597" y="936"/>
                    <a:pt x="902" y="936"/>
                  </a:cubicBezTo>
                  <a:cubicBezTo>
                    <a:pt x="920" y="936"/>
                    <a:pt x="938" y="936"/>
                    <a:pt x="957" y="936"/>
                  </a:cubicBezTo>
                  <a:lnTo>
                    <a:pt x="33206" y="612"/>
                  </a:lnTo>
                  <a:lnTo>
                    <a:pt x="68212" y="261"/>
                  </a:lnTo>
                  <a:cubicBezTo>
                    <a:pt x="68536" y="261"/>
                    <a:pt x="68855" y="213"/>
                    <a:pt x="69169" y="123"/>
                  </a:cubicBezTo>
                  <a:cubicBezTo>
                    <a:pt x="68873" y="43"/>
                    <a:pt x="68567" y="1"/>
                    <a:pt x="6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1955200" y="2757625"/>
              <a:ext cx="46650" cy="1154325"/>
            </a:xfrm>
            <a:custGeom>
              <a:avLst/>
              <a:gdLst/>
              <a:ahLst/>
              <a:cxnLst/>
              <a:rect l="l" t="t" r="r" b="b"/>
              <a:pathLst>
                <a:path w="1866" h="46173" extrusionOk="0">
                  <a:moveTo>
                    <a:pt x="1791" y="0"/>
                  </a:moveTo>
                  <a:cubicBezTo>
                    <a:pt x="1674" y="303"/>
                    <a:pt x="1605" y="617"/>
                    <a:pt x="1578" y="941"/>
                  </a:cubicBezTo>
                  <a:cubicBezTo>
                    <a:pt x="1541" y="1360"/>
                    <a:pt x="1472" y="2194"/>
                    <a:pt x="1387" y="3214"/>
                  </a:cubicBezTo>
                  <a:cubicBezTo>
                    <a:pt x="1164" y="5929"/>
                    <a:pt x="936" y="9137"/>
                    <a:pt x="755" y="12202"/>
                  </a:cubicBezTo>
                  <a:cubicBezTo>
                    <a:pt x="569" y="15272"/>
                    <a:pt x="436" y="18205"/>
                    <a:pt x="346" y="20367"/>
                  </a:cubicBezTo>
                  <a:cubicBezTo>
                    <a:pt x="303" y="21450"/>
                    <a:pt x="272" y="22338"/>
                    <a:pt x="245" y="22959"/>
                  </a:cubicBezTo>
                  <a:cubicBezTo>
                    <a:pt x="224" y="23575"/>
                    <a:pt x="219" y="23926"/>
                    <a:pt x="219" y="23926"/>
                  </a:cubicBezTo>
                  <a:cubicBezTo>
                    <a:pt x="219" y="23926"/>
                    <a:pt x="208" y="24276"/>
                    <a:pt x="187" y="24893"/>
                  </a:cubicBezTo>
                  <a:cubicBezTo>
                    <a:pt x="176" y="25206"/>
                    <a:pt x="165" y="25583"/>
                    <a:pt x="155" y="26019"/>
                  </a:cubicBezTo>
                  <a:cubicBezTo>
                    <a:pt x="139" y="26454"/>
                    <a:pt x="134" y="26948"/>
                    <a:pt x="118" y="27490"/>
                  </a:cubicBezTo>
                  <a:cubicBezTo>
                    <a:pt x="64" y="29652"/>
                    <a:pt x="22" y="32584"/>
                    <a:pt x="6" y="35660"/>
                  </a:cubicBezTo>
                  <a:cubicBezTo>
                    <a:pt x="6" y="36430"/>
                    <a:pt x="1" y="37206"/>
                    <a:pt x="1" y="37987"/>
                  </a:cubicBezTo>
                  <a:cubicBezTo>
                    <a:pt x="6" y="38762"/>
                    <a:pt x="11" y="39538"/>
                    <a:pt x="11" y="40298"/>
                  </a:cubicBezTo>
                  <a:cubicBezTo>
                    <a:pt x="17" y="41063"/>
                    <a:pt x="27" y="41817"/>
                    <a:pt x="33" y="42550"/>
                  </a:cubicBezTo>
                  <a:cubicBezTo>
                    <a:pt x="38" y="42916"/>
                    <a:pt x="43" y="43278"/>
                    <a:pt x="49" y="43628"/>
                  </a:cubicBezTo>
                  <a:cubicBezTo>
                    <a:pt x="54" y="43968"/>
                    <a:pt x="59" y="44303"/>
                    <a:pt x="64" y="44632"/>
                  </a:cubicBezTo>
                  <a:cubicBezTo>
                    <a:pt x="70" y="44898"/>
                    <a:pt x="75" y="45110"/>
                    <a:pt x="80" y="45217"/>
                  </a:cubicBezTo>
                  <a:cubicBezTo>
                    <a:pt x="80" y="45541"/>
                    <a:pt x="134" y="45859"/>
                    <a:pt x="224" y="46173"/>
                  </a:cubicBezTo>
                  <a:cubicBezTo>
                    <a:pt x="303" y="45859"/>
                    <a:pt x="341" y="45535"/>
                    <a:pt x="335" y="45211"/>
                  </a:cubicBezTo>
                  <a:cubicBezTo>
                    <a:pt x="335" y="45105"/>
                    <a:pt x="330" y="44887"/>
                    <a:pt x="330" y="44627"/>
                  </a:cubicBezTo>
                  <a:cubicBezTo>
                    <a:pt x="319" y="44298"/>
                    <a:pt x="314" y="43968"/>
                    <a:pt x="309" y="43628"/>
                  </a:cubicBezTo>
                  <a:cubicBezTo>
                    <a:pt x="303" y="43272"/>
                    <a:pt x="298" y="42911"/>
                    <a:pt x="298" y="42545"/>
                  </a:cubicBezTo>
                  <a:cubicBezTo>
                    <a:pt x="288" y="41817"/>
                    <a:pt x="282" y="41063"/>
                    <a:pt x="272" y="40298"/>
                  </a:cubicBezTo>
                  <a:cubicBezTo>
                    <a:pt x="266" y="39533"/>
                    <a:pt x="266" y="38757"/>
                    <a:pt x="261" y="37982"/>
                  </a:cubicBezTo>
                  <a:cubicBezTo>
                    <a:pt x="261" y="37206"/>
                    <a:pt x="266" y="36430"/>
                    <a:pt x="266" y="35665"/>
                  </a:cubicBezTo>
                  <a:cubicBezTo>
                    <a:pt x="282" y="32590"/>
                    <a:pt x="325" y="29663"/>
                    <a:pt x="378" y="27496"/>
                  </a:cubicBezTo>
                  <a:cubicBezTo>
                    <a:pt x="394" y="26954"/>
                    <a:pt x="404" y="26465"/>
                    <a:pt x="415" y="26029"/>
                  </a:cubicBezTo>
                  <a:cubicBezTo>
                    <a:pt x="426" y="25594"/>
                    <a:pt x="436" y="25217"/>
                    <a:pt x="447" y="24903"/>
                  </a:cubicBezTo>
                  <a:cubicBezTo>
                    <a:pt x="463" y="24287"/>
                    <a:pt x="473" y="23936"/>
                    <a:pt x="473" y="23936"/>
                  </a:cubicBezTo>
                  <a:cubicBezTo>
                    <a:pt x="473" y="23936"/>
                    <a:pt x="489" y="23586"/>
                    <a:pt x="505" y="22970"/>
                  </a:cubicBezTo>
                  <a:cubicBezTo>
                    <a:pt x="527" y="22348"/>
                    <a:pt x="564" y="21461"/>
                    <a:pt x="601" y="20377"/>
                  </a:cubicBezTo>
                  <a:cubicBezTo>
                    <a:pt x="697" y="18215"/>
                    <a:pt x="824" y="15288"/>
                    <a:pt x="1015" y="12223"/>
                  </a:cubicBezTo>
                  <a:cubicBezTo>
                    <a:pt x="1201" y="9158"/>
                    <a:pt x="1424" y="5950"/>
                    <a:pt x="1647" y="3241"/>
                  </a:cubicBezTo>
                  <a:cubicBezTo>
                    <a:pt x="1732" y="2221"/>
                    <a:pt x="1801" y="1381"/>
                    <a:pt x="1839" y="962"/>
                  </a:cubicBezTo>
                  <a:cubicBezTo>
                    <a:pt x="1865" y="643"/>
                    <a:pt x="1849" y="319"/>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1950025" y="3916175"/>
              <a:ext cx="1947550" cy="12250"/>
            </a:xfrm>
            <a:custGeom>
              <a:avLst/>
              <a:gdLst/>
              <a:ahLst/>
              <a:cxnLst/>
              <a:rect l="l" t="t" r="r" b="b"/>
              <a:pathLst>
                <a:path w="77902" h="490" extrusionOk="0">
                  <a:moveTo>
                    <a:pt x="76940" y="1"/>
                  </a:moveTo>
                  <a:lnTo>
                    <a:pt x="40526" y="112"/>
                  </a:lnTo>
                  <a:lnTo>
                    <a:pt x="957" y="229"/>
                  </a:lnTo>
                  <a:cubicBezTo>
                    <a:pt x="633" y="229"/>
                    <a:pt x="314" y="277"/>
                    <a:pt x="1" y="362"/>
                  </a:cubicBezTo>
                  <a:cubicBezTo>
                    <a:pt x="297" y="447"/>
                    <a:pt x="597" y="490"/>
                    <a:pt x="903" y="490"/>
                  </a:cubicBezTo>
                  <a:cubicBezTo>
                    <a:pt x="921" y="490"/>
                    <a:pt x="939" y="490"/>
                    <a:pt x="957" y="489"/>
                  </a:cubicBezTo>
                  <a:lnTo>
                    <a:pt x="40526" y="373"/>
                  </a:lnTo>
                  <a:lnTo>
                    <a:pt x="76946" y="261"/>
                  </a:lnTo>
                  <a:cubicBezTo>
                    <a:pt x="77264" y="261"/>
                    <a:pt x="77588" y="219"/>
                    <a:pt x="77902" y="128"/>
                  </a:cubicBezTo>
                  <a:cubicBezTo>
                    <a:pt x="77588" y="43"/>
                    <a:pt x="77264" y="1"/>
                    <a:pt x="76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3894375" y="2720175"/>
              <a:ext cx="17675" cy="1207850"/>
            </a:xfrm>
            <a:custGeom>
              <a:avLst/>
              <a:gdLst/>
              <a:ahLst/>
              <a:cxnLst/>
              <a:rect l="l" t="t" r="r" b="b"/>
              <a:pathLst>
                <a:path w="707" h="48314" extrusionOk="0">
                  <a:moveTo>
                    <a:pt x="579" y="0"/>
                  </a:moveTo>
                  <a:cubicBezTo>
                    <a:pt x="489" y="314"/>
                    <a:pt x="447" y="632"/>
                    <a:pt x="441" y="957"/>
                  </a:cubicBezTo>
                  <a:cubicBezTo>
                    <a:pt x="409" y="4664"/>
                    <a:pt x="234" y="23241"/>
                    <a:pt x="234" y="23241"/>
                  </a:cubicBezTo>
                  <a:cubicBezTo>
                    <a:pt x="234" y="23241"/>
                    <a:pt x="43" y="43341"/>
                    <a:pt x="6" y="47357"/>
                  </a:cubicBezTo>
                  <a:cubicBezTo>
                    <a:pt x="0" y="47676"/>
                    <a:pt x="43" y="48000"/>
                    <a:pt x="128" y="48313"/>
                  </a:cubicBezTo>
                  <a:cubicBezTo>
                    <a:pt x="218" y="48000"/>
                    <a:pt x="261" y="47681"/>
                    <a:pt x="266" y="47357"/>
                  </a:cubicBezTo>
                  <a:cubicBezTo>
                    <a:pt x="303" y="43347"/>
                    <a:pt x="494" y="23241"/>
                    <a:pt x="494" y="23241"/>
                  </a:cubicBezTo>
                  <a:cubicBezTo>
                    <a:pt x="494" y="23241"/>
                    <a:pt x="664" y="4670"/>
                    <a:pt x="702" y="962"/>
                  </a:cubicBezTo>
                  <a:cubicBezTo>
                    <a:pt x="707" y="638"/>
                    <a:pt x="664" y="314"/>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3743250" y="2731200"/>
              <a:ext cx="149025" cy="14100"/>
            </a:xfrm>
            <a:custGeom>
              <a:avLst/>
              <a:gdLst/>
              <a:ahLst/>
              <a:cxnLst/>
              <a:rect l="l" t="t" r="r" b="b"/>
              <a:pathLst>
                <a:path w="5961" h="564" extrusionOk="0">
                  <a:moveTo>
                    <a:pt x="5548" y="1"/>
                  </a:moveTo>
                  <a:cubicBezTo>
                    <a:pt x="5365" y="1"/>
                    <a:pt x="5181" y="13"/>
                    <a:pt x="4999" y="37"/>
                  </a:cubicBezTo>
                  <a:cubicBezTo>
                    <a:pt x="4903" y="53"/>
                    <a:pt x="4717" y="80"/>
                    <a:pt x="4415" y="112"/>
                  </a:cubicBezTo>
                  <a:cubicBezTo>
                    <a:pt x="4154" y="144"/>
                    <a:pt x="3793" y="181"/>
                    <a:pt x="3490" y="202"/>
                  </a:cubicBezTo>
                  <a:cubicBezTo>
                    <a:pt x="3193" y="229"/>
                    <a:pt x="2959" y="245"/>
                    <a:pt x="2959" y="245"/>
                  </a:cubicBezTo>
                  <a:lnTo>
                    <a:pt x="2773" y="255"/>
                  </a:lnTo>
                  <a:cubicBezTo>
                    <a:pt x="2662" y="261"/>
                    <a:pt x="2507" y="271"/>
                    <a:pt x="2338" y="276"/>
                  </a:cubicBezTo>
                  <a:cubicBezTo>
                    <a:pt x="1998" y="292"/>
                    <a:pt x="1594" y="298"/>
                    <a:pt x="1360" y="298"/>
                  </a:cubicBezTo>
                  <a:lnTo>
                    <a:pt x="956" y="298"/>
                  </a:lnTo>
                  <a:cubicBezTo>
                    <a:pt x="632" y="298"/>
                    <a:pt x="314" y="335"/>
                    <a:pt x="0" y="409"/>
                  </a:cubicBezTo>
                  <a:cubicBezTo>
                    <a:pt x="308" y="510"/>
                    <a:pt x="627" y="558"/>
                    <a:pt x="956" y="563"/>
                  </a:cubicBezTo>
                  <a:lnTo>
                    <a:pt x="1360" y="563"/>
                  </a:lnTo>
                  <a:cubicBezTo>
                    <a:pt x="1599" y="563"/>
                    <a:pt x="2003" y="553"/>
                    <a:pt x="2348" y="537"/>
                  </a:cubicBezTo>
                  <a:cubicBezTo>
                    <a:pt x="2518" y="531"/>
                    <a:pt x="2677" y="521"/>
                    <a:pt x="2789" y="516"/>
                  </a:cubicBezTo>
                  <a:lnTo>
                    <a:pt x="2975" y="505"/>
                  </a:lnTo>
                  <a:cubicBezTo>
                    <a:pt x="2975" y="505"/>
                    <a:pt x="3214" y="489"/>
                    <a:pt x="3517" y="462"/>
                  </a:cubicBezTo>
                  <a:cubicBezTo>
                    <a:pt x="3820" y="441"/>
                    <a:pt x="4186" y="404"/>
                    <a:pt x="4446" y="372"/>
                  </a:cubicBezTo>
                  <a:cubicBezTo>
                    <a:pt x="4749" y="335"/>
                    <a:pt x="4935" y="314"/>
                    <a:pt x="5031" y="298"/>
                  </a:cubicBezTo>
                  <a:cubicBezTo>
                    <a:pt x="5355" y="255"/>
                    <a:pt x="5668" y="160"/>
                    <a:pt x="5960" y="21"/>
                  </a:cubicBezTo>
                  <a:cubicBezTo>
                    <a:pt x="5824" y="8"/>
                    <a:pt x="5686" y="1"/>
                    <a:pt x="5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2820400" y="2626650"/>
              <a:ext cx="336825" cy="74450"/>
            </a:xfrm>
            <a:custGeom>
              <a:avLst/>
              <a:gdLst/>
              <a:ahLst/>
              <a:cxnLst/>
              <a:rect l="l" t="t" r="r" b="b"/>
              <a:pathLst>
                <a:path w="13473" h="2978" extrusionOk="0">
                  <a:moveTo>
                    <a:pt x="3977" y="1"/>
                  </a:moveTo>
                  <a:cubicBezTo>
                    <a:pt x="3957" y="1"/>
                    <a:pt x="3936" y="1"/>
                    <a:pt x="3916" y="2"/>
                  </a:cubicBezTo>
                  <a:cubicBezTo>
                    <a:pt x="3586" y="7"/>
                    <a:pt x="3257" y="44"/>
                    <a:pt x="2933" y="113"/>
                  </a:cubicBezTo>
                  <a:lnTo>
                    <a:pt x="1940" y="299"/>
                  </a:lnTo>
                  <a:lnTo>
                    <a:pt x="914" y="496"/>
                  </a:lnTo>
                  <a:cubicBezTo>
                    <a:pt x="728" y="522"/>
                    <a:pt x="553" y="586"/>
                    <a:pt x="383" y="676"/>
                  </a:cubicBezTo>
                  <a:cubicBezTo>
                    <a:pt x="298" y="724"/>
                    <a:pt x="219" y="793"/>
                    <a:pt x="155" y="873"/>
                  </a:cubicBezTo>
                  <a:cubicBezTo>
                    <a:pt x="123" y="915"/>
                    <a:pt x="96" y="958"/>
                    <a:pt x="75" y="1006"/>
                  </a:cubicBezTo>
                  <a:cubicBezTo>
                    <a:pt x="59" y="1032"/>
                    <a:pt x="54" y="1053"/>
                    <a:pt x="43" y="1080"/>
                  </a:cubicBezTo>
                  <a:cubicBezTo>
                    <a:pt x="33" y="1107"/>
                    <a:pt x="27" y="1128"/>
                    <a:pt x="22" y="1154"/>
                  </a:cubicBezTo>
                  <a:cubicBezTo>
                    <a:pt x="1" y="1255"/>
                    <a:pt x="1" y="1362"/>
                    <a:pt x="22" y="1462"/>
                  </a:cubicBezTo>
                  <a:cubicBezTo>
                    <a:pt x="43" y="1558"/>
                    <a:pt x="75" y="1648"/>
                    <a:pt x="123" y="1733"/>
                  </a:cubicBezTo>
                  <a:cubicBezTo>
                    <a:pt x="208" y="1893"/>
                    <a:pt x="319" y="2036"/>
                    <a:pt x="452" y="2158"/>
                  </a:cubicBezTo>
                  <a:cubicBezTo>
                    <a:pt x="484" y="2190"/>
                    <a:pt x="521" y="2217"/>
                    <a:pt x="553" y="2243"/>
                  </a:cubicBezTo>
                  <a:cubicBezTo>
                    <a:pt x="585" y="2270"/>
                    <a:pt x="617" y="2302"/>
                    <a:pt x="654" y="2323"/>
                  </a:cubicBezTo>
                  <a:cubicBezTo>
                    <a:pt x="723" y="2376"/>
                    <a:pt x="798" y="2419"/>
                    <a:pt x="867" y="2461"/>
                  </a:cubicBezTo>
                  <a:cubicBezTo>
                    <a:pt x="941" y="2504"/>
                    <a:pt x="1010" y="2541"/>
                    <a:pt x="1084" y="2578"/>
                  </a:cubicBezTo>
                  <a:cubicBezTo>
                    <a:pt x="1116" y="2594"/>
                    <a:pt x="1153" y="2615"/>
                    <a:pt x="1191" y="2631"/>
                  </a:cubicBezTo>
                  <a:lnTo>
                    <a:pt x="1244" y="2652"/>
                  </a:lnTo>
                  <a:lnTo>
                    <a:pt x="1281" y="2674"/>
                  </a:lnTo>
                  <a:cubicBezTo>
                    <a:pt x="1467" y="2753"/>
                    <a:pt x="1653" y="2828"/>
                    <a:pt x="1844" y="2886"/>
                  </a:cubicBezTo>
                  <a:cubicBezTo>
                    <a:pt x="2009" y="2934"/>
                    <a:pt x="2179" y="2966"/>
                    <a:pt x="2354" y="2976"/>
                  </a:cubicBezTo>
                  <a:cubicBezTo>
                    <a:pt x="2380" y="2977"/>
                    <a:pt x="2405" y="2978"/>
                    <a:pt x="2431" y="2978"/>
                  </a:cubicBezTo>
                  <a:cubicBezTo>
                    <a:pt x="2559" y="2978"/>
                    <a:pt x="2688" y="2967"/>
                    <a:pt x="2816" y="2945"/>
                  </a:cubicBezTo>
                  <a:lnTo>
                    <a:pt x="2386" y="2785"/>
                  </a:lnTo>
                  <a:cubicBezTo>
                    <a:pt x="2248" y="2737"/>
                    <a:pt x="2104" y="2695"/>
                    <a:pt x="1924" y="2636"/>
                  </a:cubicBezTo>
                  <a:cubicBezTo>
                    <a:pt x="1743" y="2583"/>
                    <a:pt x="1562" y="2514"/>
                    <a:pt x="1392" y="2440"/>
                  </a:cubicBezTo>
                  <a:lnTo>
                    <a:pt x="1355" y="2419"/>
                  </a:lnTo>
                  <a:lnTo>
                    <a:pt x="1302" y="2397"/>
                  </a:lnTo>
                  <a:cubicBezTo>
                    <a:pt x="1270" y="2381"/>
                    <a:pt x="1238" y="2366"/>
                    <a:pt x="1201" y="2350"/>
                  </a:cubicBezTo>
                  <a:cubicBezTo>
                    <a:pt x="1138" y="2312"/>
                    <a:pt x="1068" y="2275"/>
                    <a:pt x="1005" y="2238"/>
                  </a:cubicBezTo>
                  <a:cubicBezTo>
                    <a:pt x="936" y="2201"/>
                    <a:pt x="872" y="2158"/>
                    <a:pt x="813" y="2116"/>
                  </a:cubicBezTo>
                  <a:cubicBezTo>
                    <a:pt x="782" y="2095"/>
                    <a:pt x="750" y="2073"/>
                    <a:pt x="723" y="2052"/>
                  </a:cubicBezTo>
                  <a:cubicBezTo>
                    <a:pt x="691" y="2026"/>
                    <a:pt x="665" y="1999"/>
                    <a:pt x="638" y="1972"/>
                  </a:cubicBezTo>
                  <a:cubicBezTo>
                    <a:pt x="527" y="1871"/>
                    <a:pt x="431" y="1755"/>
                    <a:pt x="357" y="1617"/>
                  </a:cubicBezTo>
                  <a:cubicBezTo>
                    <a:pt x="325" y="1553"/>
                    <a:pt x="298" y="1489"/>
                    <a:pt x="282" y="1415"/>
                  </a:cubicBezTo>
                  <a:cubicBezTo>
                    <a:pt x="272" y="1351"/>
                    <a:pt x="272" y="1282"/>
                    <a:pt x="282" y="1218"/>
                  </a:cubicBezTo>
                  <a:cubicBezTo>
                    <a:pt x="288" y="1202"/>
                    <a:pt x="293" y="1186"/>
                    <a:pt x="298" y="1170"/>
                  </a:cubicBezTo>
                  <a:cubicBezTo>
                    <a:pt x="304" y="1154"/>
                    <a:pt x="309" y="1138"/>
                    <a:pt x="314" y="1122"/>
                  </a:cubicBezTo>
                  <a:cubicBezTo>
                    <a:pt x="330" y="1096"/>
                    <a:pt x="346" y="1064"/>
                    <a:pt x="367" y="1038"/>
                  </a:cubicBezTo>
                  <a:cubicBezTo>
                    <a:pt x="410" y="984"/>
                    <a:pt x="463" y="942"/>
                    <a:pt x="527" y="905"/>
                  </a:cubicBezTo>
                  <a:cubicBezTo>
                    <a:pt x="665" y="830"/>
                    <a:pt x="819" y="783"/>
                    <a:pt x="973" y="756"/>
                  </a:cubicBezTo>
                  <a:lnTo>
                    <a:pt x="1993" y="565"/>
                  </a:lnTo>
                  <a:lnTo>
                    <a:pt x="2991" y="373"/>
                  </a:lnTo>
                  <a:cubicBezTo>
                    <a:pt x="3300" y="310"/>
                    <a:pt x="3613" y="278"/>
                    <a:pt x="3926" y="267"/>
                  </a:cubicBezTo>
                  <a:cubicBezTo>
                    <a:pt x="4070" y="267"/>
                    <a:pt x="4213" y="278"/>
                    <a:pt x="4357" y="299"/>
                  </a:cubicBezTo>
                  <a:cubicBezTo>
                    <a:pt x="4484" y="320"/>
                    <a:pt x="4612" y="363"/>
                    <a:pt x="4728" y="421"/>
                  </a:cubicBezTo>
                  <a:cubicBezTo>
                    <a:pt x="4840" y="474"/>
                    <a:pt x="4936" y="549"/>
                    <a:pt x="5021" y="634"/>
                  </a:cubicBezTo>
                  <a:cubicBezTo>
                    <a:pt x="5095" y="724"/>
                    <a:pt x="5164" y="820"/>
                    <a:pt x="5217" y="921"/>
                  </a:cubicBezTo>
                  <a:cubicBezTo>
                    <a:pt x="5281" y="1027"/>
                    <a:pt x="5339" y="1128"/>
                    <a:pt x="5403" y="1223"/>
                  </a:cubicBezTo>
                  <a:cubicBezTo>
                    <a:pt x="5467" y="1324"/>
                    <a:pt x="5552" y="1415"/>
                    <a:pt x="5647" y="1484"/>
                  </a:cubicBezTo>
                  <a:cubicBezTo>
                    <a:pt x="5736" y="1544"/>
                    <a:pt x="5840" y="1576"/>
                    <a:pt x="5947" y="1576"/>
                  </a:cubicBezTo>
                  <a:cubicBezTo>
                    <a:pt x="5962" y="1576"/>
                    <a:pt x="5977" y="1575"/>
                    <a:pt x="5993" y="1574"/>
                  </a:cubicBezTo>
                  <a:cubicBezTo>
                    <a:pt x="6088" y="1569"/>
                    <a:pt x="6189" y="1532"/>
                    <a:pt x="6269" y="1473"/>
                  </a:cubicBezTo>
                  <a:cubicBezTo>
                    <a:pt x="6365" y="1399"/>
                    <a:pt x="6444" y="1308"/>
                    <a:pt x="6513" y="1207"/>
                  </a:cubicBezTo>
                  <a:lnTo>
                    <a:pt x="6582" y="1112"/>
                  </a:lnTo>
                  <a:lnTo>
                    <a:pt x="6657" y="995"/>
                  </a:lnTo>
                  <a:cubicBezTo>
                    <a:pt x="6673" y="974"/>
                    <a:pt x="6689" y="953"/>
                    <a:pt x="6705" y="937"/>
                  </a:cubicBezTo>
                  <a:cubicBezTo>
                    <a:pt x="6726" y="910"/>
                    <a:pt x="6747" y="883"/>
                    <a:pt x="6768" y="862"/>
                  </a:cubicBezTo>
                  <a:cubicBezTo>
                    <a:pt x="6832" y="793"/>
                    <a:pt x="6896" y="735"/>
                    <a:pt x="6970" y="687"/>
                  </a:cubicBezTo>
                  <a:cubicBezTo>
                    <a:pt x="7071" y="618"/>
                    <a:pt x="7183" y="565"/>
                    <a:pt x="7299" y="528"/>
                  </a:cubicBezTo>
                  <a:cubicBezTo>
                    <a:pt x="7420" y="486"/>
                    <a:pt x="7547" y="464"/>
                    <a:pt x="7673" y="464"/>
                  </a:cubicBezTo>
                  <a:cubicBezTo>
                    <a:pt x="7708" y="464"/>
                    <a:pt x="7743" y="466"/>
                    <a:pt x="7778" y="469"/>
                  </a:cubicBezTo>
                  <a:cubicBezTo>
                    <a:pt x="7979" y="485"/>
                    <a:pt x="8176" y="549"/>
                    <a:pt x="8341" y="666"/>
                  </a:cubicBezTo>
                  <a:cubicBezTo>
                    <a:pt x="8553" y="809"/>
                    <a:pt x="8713" y="1006"/>
                    <a:pt x="8813" y="1239"/>
                  </a:cubicBezTo>
                  <a:cubicBezTo>
                    <a:pt x="8819" y="1255"/>
                    <a:pt x="8829" y="1277"/>
                    <a:pt x="8835" y="1303"/>
                  </a:cubicBezTo>
                  <a:lnTo>
                    <a:pt x="8840" y="1319"/>
                  </a:lnTo>
                  <a:lnTo>
                    <a:pt x="8840" y="1330"/>
                  </a:lnTo>
                  <a:lnTo>
                    <a:pt x="8845" y="1346"/>
                  </a:lnTo>
                  <a:cubicBezTo>
                    <a:pt x="8856" y="1377"/>
                    <a:pt x="8861" y="1404"/>
                    <a:pt x="8867" y="1431"/>
                  </a:cubicBezTo>
                  <a:cubicBezTo>
                    <a:pt x="8877" y="1489"/>
                    <a:pt x="8893" y="1547"/>
                    <a:pt x="8904" y="1606"/>
                  </a:cubicBezTo>
                  <a:cubicBezTo>
                    <a:pt x="8909" y="1638"/>
                    <a:pt x="8914" y="1670"/>
                    <a:pt x="8925" y="1702"/>
                  </a:cubicBezTo>
                  <a:lnTo>
                    <a:pt x="8930" y="1723"/>
                  </a:lnTo>
                  <a:cubicBezTo>
                    <a:pt x="8936" y="1723"/>
                    <a:pt x="8941" y="1717"/>
                    <a:pt x="8946" y="1712"/>
                  </a:cubicBezTo>
                  <a:lnTo>
                    <a:pt x="8983" y="1680"/>
                  </a:lnTo>
                  <a:lnTo>
                    <a:pt x="9132" y="1553"/>
                  </a:lnTo>
                  <a:lnTo>
                    <a:pt x="9207" y="1484"/>
                  </a:lnTo>
                  <a:cubicBezTo>
                    <a:pt x="9222" y="1473"/>
                    <a:pt x="9233" y="1462"/>
                    <a:pt x="9249" y="1452"/>
                  </a:cubicBezTo>
                  <a:lnTo>
                    <a:pt x="9270" y="1436"/>
                  </a:lnTo>
                  <a:cubicBezTo>
                    <a:pt x="9323" y="1393"/>
                    <a:pt x="9382" y="1346"/>
                    <a:pt x="9446" y="1303"/>
                  </a:cubicBezTo>
                  <a:cubicBezTo>
                    <a:pt x="9573" y="1207"/>
                    <a:pt x="9711" y="1117"/>
                    <a:pt x="9849" y="1038"/>
                  </a:cubicBezTo>
                  <a:cubicBezTo>
                    <a:pt x="10009" y="942"/>
                    <a:pt x="10173" y="857"/>
                    <a:pt x="10343" y="783"/>
                  </a:cubicBezTo>
                  <a:cubicBezTo>
                    <a:pt x="10720" y="618"/>
                    <a:pt x="11119" y="496"/>
                    <a:pt x="11528" y="432"/>
                  </a:cubicBezTo>
                  <a:cubicBezTo>
                    <a:pt x="11634" y="411"/>
                    <a:pt x="11746" y="400"/>
                    <a:pt x="11852" y="389"/>
                  </a:cubicBezTo>
                  <a:cubicBezTo>
                    <a:pt x="11905" y="387"/>
                    <a:pt x="11959" y="385"/>
                    <a:pt x="12014" y="385"/>
                  </a:cubicBezTo>
                  <a:cubicBezTo>
                    <a:pt x="12068" y="385"/>
                    <a:pt x="12123" y="387"/>
                    <a:pt x="12176" y="389"/>
                  </a:cubicBezTo>
                  <a:cubicBezTo>
                    <a:pt x="12388" y="405"/>
                    <a:pt x="12601" y="458"/>
                    <a:pt x="12797" y="549"/>
                  </a:cubicBezTo>
                  <a:cubicBezTo>
                    <a:pt x="12978" y="628"/>
                    <a:pt x="13122" y="777"/>
                    <a:pt x="13191" y="963"/>
                  </a:cubicBezTo>
                  <a:cubicBezTo>
                    <a:pt x="13244" y="1149"/>
                    <a:pt x="13212" y="1351"/>
                    <a:pt x="13106" y="1516"/>
                  </a:cubicBezTo>
                  <a:cubicBezTo>
                    <a:pt x="12999" y="1686"/>
                    <a:pt x="12867" y="1840"/>
                    <a:pt x="12707" y="1967"/>
                  </a:cubicBezTo>
                  <a:cubicBezTo>
                    <a:pt x="12633" y="2036"/>
                    <a:pt x="12548" y="2100"/>
                    <a:pt x="12468" y="2158"/>
                  </a:cubicBezTo>
                  <a:cubicBezTo>
                    <a:pt x="12431" y="2185"/>
                    <a:pt x="12388" y="2217"/>
                    <a:pt x="12351" y="2243"/>
                  </a:cubicBezTo>
                  <a:lnTo>
                    <a:pt x="12288" y="2281"/>
                  </a:lnTo>
                  <a:lnTo>
                    <a:pt x="12272" y="2291"/>
                  </a:lnTo>
                  <a:cubicBezTo>
                    <a:pt x="12133" y="2387"/>
                    <a:pt x="12017" y="2451"/>
                    <a:pt x="11948" y="2493"/>
                  </a:cubicBezTo>
                  <a:cubicBezTo>
                    <a:pt x="11778" y="2589"/>
                    <a:pt x="11645" y="2658"/>
                    <a:pt x="11523" y="2737"/>
                  </a:cubicBezTo>
                  <a:lnTo>
                    <a:pt x="11119" y="2960"/>
                  </a:lnTo>
                  <a:cubicBezTo>
                    <a:pt x="11278" y="2955"/>
                    <a:pt x="11432" y="2929"/>
                    <a:pt x="11586" y="2891"/>
                  </a:cubicBezTo>
                  <a:cubicBezTo>
                    <a:pt x="11751" y="2849"/>
                    <a:pt x="11910" y="2785"/>
                    <a:pt x="12064" y="2700"/>
                  </a:cubicBezTo>
                  <a:cubicBezTo>
                    <a:pt x="12133" y="2663"/>
                    <a:pt x="12261" y="2594"/>
                    <a:pt x="12410" y="2498"/>
                  </a:cubicBezTo>
                  <a:lnTo>
                    <a:pt x="12426" y="2488"/>
                  </a:lnTo>
                  <a:lnTo>
                    <a:pt x="12489" y="2440"/>
                  </a:lnTo>
                  <a:cubicBezTo>
                    <a:pt x="12532" y="2413"/>
                    <a:pt x="12574" y="2381"/>
                    <a:pt x="12617" y="2350"/>
                  </a:cubicBezTo>
                  <a:cubicBezTo>
                    <a:pt x="12702" y="2291"/>
                    <a:pt x="12787" y="2222"/>
                    <a:pt x="12872" y="2153"/>
                  </a:cubicBezTo>
                  <a:cubicBezTo>
                    <a:pt x="13052" y="2004"/>
                    <a:pt x="13207" y="1829"/>
                    <a:pt x="13329" y="1627"/>
                  </a:cubicBezTo>
                  <a:cubicBezTo>
                    <a:pt x="13392" y="1516"/>
                    <a:pt x="13440" y="1393"/>
                    <a:pt x="13461" y="1266"/>
                  </a:cubicBezTo>
                  <a:cubicBezTo>
                    <a:pt x="13467" y="1234"/>
                    <a:pt x="13472" y="1202"/>
                    <a:pt x="13472" y="1170"/>
                  </a:cubicBezTo>
                  <a:lnTo>
                    <a:pt x="13472" y="1117"/>
                  </a:lnTo>
                  <a:lnTo>
                    <a:pt x="13472" y="1069"/>
                  </a:lnTo>
                  <a:cubicBezTo>
                    <a:pt x="13472" y="1038"/>
                    <a:pt x="13467" y="1000"/>
                    <a:pt x="13456" y="968"/>
                  </a:cubicBezTo>
                  <a:cubicBezTo>
                    <a:pt x="13451" y="937"/>
                    <a:pt x="13446" y="905"/>
                    <a:pt x="13435" y="873"/>
                  </a:cubicBezTo>
                  <a:cubicBezTo>
                    <a:pt x="13392" y="740"/>
                    <a:pt x="13323" y="623"/>
                    <a:pt x="13228" y="528"/>
                  </a:cubicBezTo>
                  <a:cubicBezTo>
                    <a:pt x="13132" y="432"/>
                    <a:pt x="13026" y="358"/>
                    <a:pt x="12909" y="299"/>
                  </a:cubicBezTo>
                  <a:cubicBezTo>
                    <a:pt x="12686" y="193"/>
                    <a:pt x="12442" y="129"/>
                    <a:pt x="12192" y="113"/>
                  </a:cubicBezTo>
                  <a:cubicBezTo>
                    <a:pt x="12131" y="111"/>
                    <a:pt x="12071" y="109"/>
                    <a:pt x="12011" y="109"/>
                  </a:cubicBezTo>
                  <a:cubicBezTo>
                    <a:pt x="11952" y="109"/>
                    <a:pt x="11892" y="111"/>
                    <a:pt x="11831" y="113"/>
                  </a:cubicBezTo>
                  <a:cubicBezTo>
                    <a:pt x="11709" y="124"/>
                    <a:pt x="11597" y="140"/>
                    <a:pt x="11485" y="156"/>
                  </a:cubicBezTo>
                  <a:cubicBezTo>
                    <a:pt x="11055" y="230"/>
                    <a:pt x="10635" y="352"/>
                    <a:pt x="10237" y="533"/>
                  </a:cubicBezTo>
                  <a:cubicBezTo>
                    <a:pt x="10056" y="613"/>
                    <a:pt x="9886" y="698"/>
                    <a:pt x="9716" y="798"/>
                  </a:cubicBezTo>
                  <a:cubicBezTo>
                    <a:pt x="9568" y="883"/>
                    <a:pt x="9424" y="979"/>
                    <a:pt x="9286" y="1080"/>
                  </a:cubicBezTo>
                  <a:cubicBezTo>
                    <a:pt x="9222" y="1122"/>
                    <a:pt x="9164" y="1176"/>
                    <a:pt x="9106" y="1218"/>
                  </a:cubicBezTo>
                  <a:lnTo>
                    <a:pt x="9084" y="1234"/>
                  </a:lnTo>
                  <a:cubicBezTo>
                    <a:pt x="9079" y="1223"/>
                    <a:pt x="9074" y="1213"/>
                    <a:pt x="9074" y="1202"/>
                  </a:cubicBezTo>
                  <a:cubicBezTo>
                    <a:pt x="9063" y="1176"/>
                    <a:pt x="9052" y="1154"/>
                    <a:pt x="9047" y="1128"/>
                  </a:cubicBezTo>
                  <a:cubicBezTo>
                    <a:pt x="8930" y="852"/>
                    <a:pt x="8734" y="613"/>
                    <a:pt x="8484" y="443"/>
                  </a:cubicBezTo>
                  <a:cubicBezTo>
                    <a:pt x="8373" y="368"/>
                    <a:pt x="8256" y="310"/>
                    <a:pt x="8133" y="267"/>
                  </a:cubicBezTo>
                  <a:cubicBezTo>
                    <a:pt x="8022" y="230"/>
                    <a:pt x="7905" y="209"/>
                    <a:pt x="7794" y="204"/>
                  </a:cubicBezTo>
                  <a:cubicBezTo>
                    <a:pt x="7752" y="200"/>
                    <a:pt x="7711" y="198"/>
                    <a:pt x="7669" y="198"/>
                  </a:cubicBezTo>
                  <a:cubicBezTo>
                    <a:pt x="7514" y="198"/>
                    <a:pt x="7361" y="222"/>
                    <a:pt x="7215" y="273"/>
                  </a:cubicBezTo>
                  <a:cubicBezTo>
                    <a:pt x="7071" y="315"/>
                    <a:pt x="6938" y="384"/>
                    <a:pt x="6816" y="464"/>
                  </a:cubicBezTo>
                  <a:cubicBezTo>
                    <a:pt x="6667" y="565"/>
                    <a:pt x="6540" y="692"/>
                    <a:pt x="6439" y="841"/>
                  </a:cubicBezTo>
                  <a:lnTo>
                    <a:pt x="6359" y="958"/>
                  </a:lnTo>
                  <a:lnTo>
                    <a:pt x="6296" y="1048"/>
                  </a:lnTo>
                  <a:cubicBezTo>
                    <a:pt x="6242" y="1128"/>
                    <a:pt x="6184" y="1197"/>
                    <a:pt x="6110" y="1255"/>
                  </a:cubicBezTo>
                  <a:cubicBezTo>
                    <a:pt x="6067" y="1287"/>
                    <a:pt x="6014" y="1308"/>
                    <a:pt x="5961" y="1308"/>
                  </a:cubicBezTo>
                  <a:cubicBezTo>
                    <a:pt x="5949" y="1311"/>
                    <a:pt x="5937" y="1312"/>
                    <a:pt x="5925" y="1312"/>
                  </a:cubicBezTo>
                  <a:cubicBezTo>
                    <a:pt x="5878" y="1312"/>
                    <a:pt x="5829" y="1295"/>
                    <a:pt x="5791" y="1261"/>
                  </a:cubicBezTo>
                  <a:cubicBezTo>
                    <a:pt x="5717" y="1213"/>
                    <a:pt x="5658" y="1144"/>
                    <a:pt x="5610" y="1069"/>
                  </a:cubicBezTo>
                  <a:cubicBezTo>
                    <a:pt x="5552" y="990"/>
                    <a:pt x="5499" y="889"/>
                    <a:pt x="5435" y="783"/>
                  </a:cubicBezTo>
                  <a:cubicBezTo>
                    <a:pt x="5371" y="666"/>
                    <a:pt x="5292" y="554"/>
                    <a:pt x="5201" y="453"/>
                  </a:cubicBezTo>
                  <a:cubicBezTo>
                    <a:pt x="5100" y="342"/>
                    <a:pt x="4978" y="251"/>
                    <a:pt x="4840" y="182"/>
                  </a:cubicBezTo>
                  <a:cubicBezTo>
                    <a:pt x="4697" y="113"/>
                    <a:pt x="4548" y="65"/>
                    <a:pt x="4394" y="39"/>
                  </a:cubicBezTo>
                  <a:cubicBezTo>
                    <a:pt x="4255" y="16"/>
                    <a:pt x="4116" y="1"/>
                    <a:pt x="3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2753075" y="3951850"/>
              <a:ext cx="356200" cy="97100"/>
            </a:xfrm>
            <a:custGeom>
              <a:avLst/>
              <a:gdLst/>
              <a:ahLst/>
              <a:cxnLst/>
              <a:rect l="l" t="t" r="r" b="b"/>
              <a:pathLst>
                <a:path w="14248" h="3884" extrusionOk="0">
                  <a:moveTo>
                    <a:pt x="12615" y="0"/>
                  </a:moveTo>
                  <a:cubicBezTo>
                    <a:pt x="12584" y="0"/>
                    <a:pt x="12552" y="1"/>
                    <a:pt x="12521" y="3"/>
                  </a:cubicBezTo>
                  <a:cubicBezTo>
                    <a:pt x="12473" y="8"/>
                    <a:pt x="12425" y="13"/>
                    <a:pt x="12383" y="24"/>
                  </a:cubicBezTo>
                  <a:lnTo>
                    <a:pt x="12245" y="56"/>
                  </a:lnTo>
                  <a:cubicBezTo>
                    <a:pt x="12155" y="82"/>
                    <a:pt x="12070" y="125"/>
                    <a:pt x="11985" y="167"/>
                  </a:cubicBezTo>
                  <a:cubicBezTo>
                    <a:pt x="11905" y="215"/>
                    <a:pt x="11830" y="274"/>
                    <a:pt x="11767" y="343"/>
                  </a:cubicBezTo>
                  <a:lnTo>
                    <a:pt x="11735" y="375"/>
                  </a:lnTo>
                  <a:lnTo>
                    <a:pt x="11730" y="385"/>
                  </a:lnTo>
                  <a:lnTo>
                    <a:pt x="11714" y="401"/>
                  </a:lnTo>
                  <a:cubicBezTo>
                    <a:pt x="11618" y="513"/>
                    <a:pt x="11560" y="645"/>
                    <a:pt x="11533" y="789"/>
                  </a:cubicBezTo>
                  <a:cubicBezTo>
                    <a:pt x="11517" y="869"/>
                    <a:pt x="11522" y="954"/>
                    <a:pt x="11544" y="1033"/>
                  </a:cubicBezTo>
                  <a:cubicBezTo>
                    <a:pt x="11549" y="1065"/>
                    <a:pt x="11560" y="1097"/>
                    <a:pt x="11575" y="1124"/>
                  </a:cubicBezTo>
                  <a:cubicBezTo>
                    <a:pt x="11591" y="1155"/>
                    <a:pt x="11607" y="1182"/>
                    <a:pt x="11629" y="1209"/>
                  </a:cubicBezTo>
                  <a:cubicBezTo>
                    <a:pt x="11650" y="1230"/>
                    <a:pt x="11671" y="1251"/>
                    <a:pt x="11698" y="1267"/>
                  </a:cubicBezTo>
                  <a:cubicBezTo>
                    <a:pt x="11719" y="1283"/>
                    <a:pt x="11740" y="1299"/>
                    <a:pt x="11761" y="1315"/>
                  </a:cubicBezTo>
                  <a:cubicBezTo>
                    <a:pt x="11838" y="1358"/>
                    <a:pt x="11923" y="1379"/>
                    <a:pt x="12009" y="1379"/>
                  </a:cubicBezTo>
                  <a:cubicBezTo>
                    <a:pt x="12019" y="1379"/>
                    <a:pt x="12028" y="1379"/>
                    <a:pt x="12038" y="1378"/>
                  </a:cubicBezTo>
                  <a:cubicBezTo>
                    <a:pt x="12128" y="1378"/>
                    <a:pt x="12213" y="1347"/>
                    <a:pt x="12282" y="1293"/>
                  </a:cubicBezTo>
                  <a:cubicBezTo>
                    <a:pt x="12356" y="1240"/>
                    <a:pt x="12394" y="1155"/>
                    <a:pt x="12388" y="1065"/>
                  </a:cubicBezTo>
                  <a:lnTo>
                    <a:pt x="12388" y="1065"/>
                  </a:lnTo>
                  <a:cubicBezTo>
                    <a:pt x="12362" y="1134"/>
                    <a:pt x="12303" y="1182"/>
                    <a:pt x="12229" y="1198"/>
                  </a:cubicBezTo>
                  <a:cubicBezTo>
                    <a:pt x="12205" y="1202"/>
                    <a:pt x="12180" y="1205"/>
                    <a:pt x="12156" y="1205"/>
                  </a:cubicBezTo>
                  <a:cubicBezTo>
                    <a:pt x="12121" y="1205"/>
                    <a:pt x="12086" y="1200"/>
                    <a:pt x="12048" y="1187"/>
                  </a:cubicBezTo>
                  <a:cubicBezTo>
                    <a:pt x="11990" y="1177"/>
                    <a:pt x="11937" y="1150"/>
                    <a:pt x="11889" y="1113"/>
                  </a:cubicBezTo>
                  <a:cubicBezTo>
                    <a:pt x="11878" y="1102"/>
                    <a:pt x="11868" y="1092"/>
                    <a:pt x="11857" y="1081"/>
                  </a:cubicBezTo>
                  <a:lnTo>
                    <a:pt x="11825" y="1049"/>
                  </a:lnTo>
                  <a:cubicBezTo>
                    <a:pt x="11820" y="1039"/>
                    <a:pt x="11815" y="1028"/>
                    <a:pt x="11809" y="1017"/>
                  </a:cubicBezTo>
                  <a:cubicBezTo>
                    <a:pt x="11804" y="1001"/>
                    <a:pt x="11799" y="985"/>
                    <a:pt x="11793" y="969"/>
                  </a:cubicBezTo>
                  <a:cubicBezTo>
                    <a:pt x="11783" y="927"/>
                    <a:pt x="11783" y="879"/>
                    <a:pt x="11788" y="831"/>
                  </a:cubicBezTo>
                  <a:cubicBezTo>
                    <a:pt x="11809" y="736"/>
                    <a:pt x="11852" y="645"/>
                    <a:pt x="11915" y="571"/>
                  </a:cubicBezTo>
                  <a:lnTo>
                    <a:pt x="11926" y="555"/>
                  </a:lnTo>
                  <a:lnTo>
                    <a:pt x="11931" y="550"/>
                  </a:lnTo>
                  <a:lnTo>
                    <a:pt x="11953" y="529"/>
                  </a:lnTo>
                  <a:cubicBezTo>
                    <a:pt x="12006" y="475"/>
                    <a:pt x="12059" y="433"/>
                    <a:pt x="12123" y="396"/>
                  </a:cubicBezTo>
                  <a:cubicBezTo>
                    <a:pt x="12186" y="359"/>
                    <a:pt x="12250" y="327"/>
                    <a:pt x="12319" y="305"/>
                  </a:cubicBezTo>
                  <a:lnTo>
                    <a:pt x="12431" y="279"/>
                  </a:lnTo>
                  <a:cubicBezTo>
                    <a:pt x="12468" y="274"/>
                    <a:pt x="12505" y="268"/>
                    <a:pt x="12542" y="263"/>
                  </a:cubicBezTo>
                  <a:cubicBezTo>
                    <a:pt x="12569" y="261"/>
                    <a:pt x="12595" y="260"/>
                    <a:pt x="12622" y="260"/>
                  </a:cubicBezTo>
                  <a:cubicBezTo>
                    <a:pt x="12749" y="260"/>
                    <a:pt x="12876" y="281"/>
                    <a:pt x="12999" y="316"/>
                  </a:cubicBezTo>
                  <a:cubicBezTo>
                    <a:pt x="13153" y="369"/>
                    <a:pt x="13297" y="444"/>
                    <a:pt x="13429" y="539"/>
                  </a:cubicBezTo>
                  <a:cubicBezTo>
                    <a:pt x="13461" y="566"/>
                    <a:pt x="13493" y="587"/>
                    <a:pt x="13525" y="614"/>
                  </a:cubicBezTo>
                  <a:lnTo>
                    <a:pt x="13610" y="699"/>
                  </a:lnTo>
                  <a:lnTo>
                    <a:pt x="13690" y="789"/>
                  </a:lnTo>
                  <a:cubicBezTo>
                    <a:pt x="13716" y="821"/>
                    <a:pt x="13743" y="853"/>
                    <a:pt x="13764" y="890"/>
                  </a:cubicBezTo>
                  <a:cubicBezTo>
                    <a:pt x="13854" y="1023"/>
                    <a:pt x="13918" y="1171"/>
                    <a:pt x="13950" y="1331"/>
                  </a:cubicBezTo>
                  <a:cubicBezTo>
                    <a:pt x="13982" y="1490"/>
                    <a:pt x="13982" y="1655"/>
                    <a:pt x="13955" y="1814"/>
                  </a:cubicBezTo>
                  <a:cubicBezTo>
                    <a:pt x="13897" y="2143"/>
                    <a:pt x="13748" y="2441"/>
                    <a:pt x="13525" y="2685"/>
                  </a:cubicBezTo>
                  <a:cubicBezTo>
                    <a:pt x="13413" y="2802"/>
                    <a:pt x="13291" y="2908"/>
                    <a:pt x="13153" y="2993"/>
                  </a:cubicBezTo>
                  <a:cubicBezTo>
                    <a:pt x="13089" y="3036"/>
                    <a:pt x="13020" y="3073"/>
                    <a:pt x="12946" y="3105"/>
                  </a:cubicBezTo>
                  <a:cubicBezTo>
                    <a:pt x="12877" y="3137"/>
                    <a:pt x="12803" y="3163"/>
                    <a:pt x="12728" y="3190"/>
                  </a:cubicBezTo>
                  <a:cubicBezTo>
                    <a:pt x="12496" y="3252"/>
                    <a:pt x="12257" y="3282"/>
                    <a:pt x="12020" y="3282"/>
                  </a:cubicBezTo>
                  <a:cubicBezTo>
                    <a:pt x="11953" y="3282"/>
                    <a:pt x="11886" y="3280"/>
                    <a:pt x="11820" y="3275"/>
                  </a:cubicBezTo>
                  <a:cubicBezTo>
                    <a:pt x="11533" y="3254"/>
                    <a:pt x="11246" y="3206"/>
                    <a:pt x="10965" y="3142"/>
                  </a:cubicBezTo>
                  <a:cubicBezTo>
                    <a:pt x="10720" y="3084"/>
                    <a:pt x="10476" y="3004"/>
                    <a:pt x="10242" y="2914"/>
                  </a:cubicBezTo>
                  <a:cubicBezTo>
                    <a:pt x="10040" y="2834"/>
                    <a:pt x="9849" y="2749"/>
                    <a:pt x="9663" y="2648"/>
                  </a:cubicBezTo>
                  <a:cubicBezTo>
                    <a:pt x="9424" y="2521"/>
                    <a:pt x="9196" y="2382"/>
                    <a:pt x="8978" y="2223"/>
                  </a:cubicBezTo>
                  <a:cubicBezTo>
                    <a:pt x="8930" y="2191"/>
                    <a:pt x="8888" y="2159"/>
                    <a:pt x="8845" y="2122"/>
                  </a:cubicBezTo>
                  <a:cubicBezTo>
                    <a:pt x="8824" y="2106"/>
                    <a:pt x="8803" y="2090"/>
                    <a:pt x="8781" y="2074"/>
                  </a:cubicBezTo>
                  <a:lnTo>
                    <a:pt x="8696" y="2000"/>
                  </a:lnTo>
                  <a:cubicBezTo>
                    <a:pt x="8526" y="1862"/>
                    <a:pt x="8378" y="1729"/>
                    <a:pt x="8234" y="1602"/>
                  </a:cubicBezTo>
                  <a:lnTo>
                    <a:pt x="8229" y="1596"/>
                  </a:lnTo>
                  <a:lnTo>
                    <a:pt x="8229" y="1602"/>
                  </a:lnTo>
                  <a:lnTo>
                    <a:pt x="8229" y="1623"/>
                  </a:lnTo>
                  <a:lnTo>
                    <a:pt x="8234" y="1655"/>
                  </a:lnTo>
                  <a:cubicBezTo>
                    <a:pt x="8234" y="1681"/>
                    <a:pt x="8245" y="1703"/>
                    <a:pt x="8245" y="1724"/>
                  </a:cubicBezTo>
                  <a:cubicBezTo>
                    <a:pt x="8255" y="1772"/>
                    <a:pt x="8261" y="1819"/>
                    <a:pt x="8266" y="1862"/>
                  </a:cubicBezTo>
                  <a:cubicBezTo>
                    <a:pt x="8282" y="1952"/>
                    <a:pt x="8293" y="2042"/>
                    <a:pt x="8309" y="2127"/>
                  </a:cubicBezTo>
                  <a:cubicBezTo>
                    <a:pt x="8314" y="2175"/>
                    <a:pt x="8319" y="2212"/>
                    <a:pt x="8319" y="2250"/>
                  </a:cubicBezTo>
                  <a:cubicBezTo>
                    <a:pt x="8319" y="2271"/>
                    <a:pt x="8325" y="2297"/>
                    <a:pt x="8330" y="2319"/>
                  </a:cubicBezTo>
                  <a:cubicBezTo>
                    <a:pt x="8330" y="2351"/>
                    <a:pt x="8335" y="2388"/>
                    <a:pt x="8335" y="2425"/>
                  </a:cubicBezTo>
                  <a:cubicBezTo>
                    <a:pt x="8351" y="2627"/>
                    <a:pt x="8335" y="2829"/>
                    <a:pt x="8287" y="3025"/>
                  </a:cubicBezTo>
                  <a:cubicBezTo>
                    <a:pt x="8282" y="3057"/>
                    <a:pt x="8271" y="3084"/>
                    <a:pt x="8261" y="3110"/>
                  </a:cubicBezTo>
                  <a:cubicBezTo>
                    <a:pt x="8255" y="3137"/>
                    <a:pt x="8245" y="3158"/>
                    <a:pt x="8240" y="3179"/>
                  </a:cubicBezTo>
                  <a:cubicBezTo>
                    <a:pt x="8224" y="3206"/>
                    <a:pt x="8213" y="3238"/>
                    <a:pt x="8197" y="3264"/>
                  </a:cubicBezTo>
                  <a:cubicBezTo>
                    <a:pt x="8186" y="3280"/>
                    <a:pt x="8181" y="3291"/>
                    <a:pt x="8170" y="3307"/>
                  </a:cubicBezTo>
                  <a:lnTo>
                    <a:pt x="8165" y="3317"/>
                  </a:lnTo>
                  <a:cubicBezTo>
                    <a:pt x="8165" y="3317"/>
                    <a:pt x="8160" y="3323"/>
                    <a:pt x="8149" y="3333"/>
                  </a:cubicBezTo>
                  <a:cubicBezTo>
                    <a:pt x="8139" y="3355"/>
                    <a:pt x="8123" y="3376"/>
                    <a:pt x="8107" y="3392"/>
                  </a:cubicBezTo>
                  <a:cubicBezTo>
                    <a:pt x="8043" y="3471"/>
                    <a:pt x="7963" y="3530"/>
                    <a:pt x="7878" y="3578"/>
                  </a:cubicBezTo>
                  <a:cubicBezTo>
                    <a:pt x="7787" y="3612"/>
                    <a:pt x="7692" y="3630"/>
                    <a:pt x="7598" y="3630"/>
                  </a:cubicBezTo>
                  <a:cubicBezTo>
                    <a:pt x="7533" y="3630"/>
                    <a:pt x="7468" y="3622"/>
                    <a:pt x="7406" y="3604"/>
                  </a:cubicBezTo>
                  <a:cubicBezTo>
                    <a:pt x="7299" y="3578"/>
                    <a:pt x="7204" y="3540"/>
                    <a:pt x="7108" y="3482"/>
                  </a:cubicBezTo>
                  <a:cubicBezTo>
                    <a:pt x="7002" y="3418"/>
                    <a:pt x="6906" y="3339"/>
                    <a:pt x="6827" y="3243"/>
                  </a:cubicBezTo>
                  <a:cubicBezTo>
                    <a:pt x="6726" y="3137"/>
                    <a:pt x="6641" y="3020"/>
                    <a:pt x="6572" y="2892"/>
                  </a:cubicBezTo>
                  <a:cubicBezTo>
                    <a:pt x="6529" y="2823"/>
                    <a:pt x="6492" y="2754"/>
                    <a:pt x="6455" y="2680"/>
                  </a:cubicBezTo>
                  <a:lnTo>
                    <a:pt x="6396" y="2568"/>
                  </a:lnTo>
                  <a:lnTo>
                    <a:pt x="6285" y="2335"/>
                  </a:lnTo>
                  <a:lnTo>
                    <a:pt x="6258" y="2276"/>
                  </a:lnTo>
                  <a:lnTo>
                    <a:pt x="6242" y="2244"/>
                  </a:lnTo>
                  <a:lnTo>
                    <a:pt x="6237" y="2228"/>
                  </a:lnTo>
                  <a:lnTo>
                    <a:pt x="6232" y="2223"/>
                  </a:lnTo>
                  <a:cubicBezTo>
                    <a:pt x="6232" y="2221"/>
                    <a:pt x="6231" y="2221"/>
                    <a:pt x="6230" y="2221"/>
                  </a:cubicBezTo>
                  <a:cubicBezTo>
                    <a:pt x="6229" y="2221"/>
                    <a:pt x="6226" y="2223"/>
                    <a:pt x="6226" y="2223"/>
                  </a:cubicBezTo>
                  <a:cubicBezTo>
                    <a:pt x="6194" y="2255"/>
                    <a:pt x="6163" y="2287"/>
                    <a:pt x="6131" y="2319"/>
                  </a:cubicBezTo>
                  <a:lnTo>
                    <a:pt x="5955" y="2505"/>
                  </a:lnTo>
                  <a:lnTo>
                    <a:pt x="5759" y="2701"/>
                  </a:lnTo>
                  <a:cubicBezTo>
                    <a:pt x="5621" y="2834"/>
                    <a:pt x="5467" y="2956"/>
                    <a:pt x="5302" y="3057"/>
                  </a:cubicBezTo>
                  <a:cubicBezTo>
                    <a:pt x="5137" y="3163"/>
                    <a:pt x="4946" y="3232"/>
                    <a:pt x="4750" y="3264"/>
                  </a:cubicBezTo>
                  <a:cubicBezTo>
                    <a:pt x="4706" y="3270"/>
                    <a:pt x="4663" y="3273"/>
                    <a:pt x="4620" y="3273"/>
                  </a:cubicBezTo>
                  <a:cubicBezTo>
                    <a:pt x="4457" y="3273"/>
                    <a:pt x="4298" y="3233"/>
                    <a:pt x="4155" y="3153"/>
                  </a:cubicBezTo>
                  <a:cubicBezTo>
                    <a:pt x="4064" y="3105"/>
                    <a:pt x="3985" y="3036"/>
                    <a:pt x="3921" y="2951"/>
                  </a:cubicBezTo>
                  <a:cubicBezTo>
                    <a:pt x="3905" y="2935"/>
                    <a:pt x="3889" y="2908"/>
                    <a:pt x="3878" y="2887"/>
                  </a:cubicBezTo>
                  <a:cubicBezTo>
                    <a:pt x="3862" y="2866"/>
                    <a:pt x="3852" y="2845"/>
                    <a:pt x="3841" y="2818"/>
                  </a:cubicBezTo>
                  <a:cubicBezTo>
                    <a:pt x="3820" y="2776"/>
                    <a:pt x="3804" y="2728"/>
                    <a:pt x="3799" y="2675"/>
                  </a:cubicBezTo>
                  <a:cubicBezTo>
                    <a:pt x="3788" y="2574"/>
                    <a:pt x="3804" y="2462"/>
                    <a:pt x="3841" y="2367"/>
                  </a:cubicBezTo>
                  <a:cubicBezTo>
                    <a:pt x="3884" y="2266"/>
                    <a:pt x="3947" y="2181"/>
                    <a:pt x="4032" y="2117"/>
                  </a:cubicBezTo>
                  <a:lnTo>
                    <a:pt x="4075" y="2090"/>
                  </a:lnTo>
                  <a:lnTo>
                    <a:pt x="4112" y="2069"/>
                  </a:lnTo>
                  <a:cubicBezTo>
                    <a:pt x="4128" y="2064"/>
                    <a:pt x="4144" y="2064"/>
                    <a:pt x="4155" y="2058"/>
                  </a:cubicBezTo>
                  <a:lnTo>
                    <a:pt x="4208" y="2048"/>
                  </a:lnTo>
                  <a:cubicBezTo>
                    <a:pt x="4229" y="2042"/>
                    <a:pt x="4245" y="2037"/>
                    <a:pt x="4266" y="2037"/>
                  </a:cubicBezTo>
                  <a:lnTo>
                    <a:pt x="4335" y="2027"/>
                  </a:lnTo>
                  <a:lnTo>
                    <a:pt x="4367" y="2021"/>
                  </a:lnTo>
                  <a:lnTo>
                    <a:pt x="4367" y="2000"/>
                  </a:lnTo>
                  <a:lnTo>
                    <a:pt x="4362" y="1947"/>
                  </a:lnTo>
                  <a:cubicBezTo>
                    <a:pt x="4356" y="1910"/>
                    <a:pt x="4351" y="1873"/>
                    <a:pt x="4346" y="1835"/>
                  </a:cubicBezTo>
                  <a:cubicBezTo>
                    <a:pt x="4325" y="1761"/>
                    <a:pt x="4282" y="1687"/>
                    <a:pt x="4229" y="1633"/>
                  </a:cubicBezTo>
                  <a:cubicBezTo>
                    <a:pt x="4144" y="1554"/>
                    <a:pt x="4038" y="1506"/>
                    <a:pt x="3921" y="1490"/>
                  </a:cubicBezTo>
                  <a:cubicBezTo>
                    <a:pt x="3894" y="1485"/>
                    <a:pt x="3866" y="1482"/>
                    <a:pt x="3838" y="1482"/>
                  </a:cubicBezTo>
                  <a:cubicBezTo>
                    <a:pt x="3809" y="1482"/>
                    <a:pt x="3780" y="1485"/>
                    <a:pt x="3751" y="1490"/>
                  </a:cubicBezTo>
                  <a:cubicBezTo>
                    <a:pt x="3692" y="1495"/>
                    <a:pt x="3639" y="1511"/>
                    <a:pt x="3586" y="1533"/>
                  </a:cubicBezTo>
                  <a:cubicBezTo>
                    <a:pt x="3384" y="1623"/>
                    <a:pt x="3241" y="1766"/>
                    <a:pt x="3103" y="1888"/>
                  </a:cubicBezTo>
                  <a:cubicBezTo>
                    <a:pt x="2959" y="2011"/>
                    <a:pt x="2805" y="2122"/>
                    <a:pt x="2641" y="2223"/>
                  </a:cubicBezTo>
                  <a:cubicBezTo>
                    <a:pt x="2306" y="2420"/>
                    <a:pt x="1934" y="2558"/>
                    <a:pt x="1546" y="2627"/>
                  </a:cubicBezTo>
                  <a:cubicBezTo>
                    <a:pt x="1377" y="2653"/>
                    <a:pt x="1198" y="2674"/>
                    <a:pt x="1027" y="2674"/>
                  </a:cubicBezTo>
                  <a:cubicBezTo>
                    <a:pt x="811" y="2674"/>
                    <a:pt x="607" y="2640"/>
                    <a:pt x="447" y="2537"/>
                  </a:cubicBezTo>
                  <a:cubicBezTo>
                    <a:pt x="383" y="2499"/>
                    <a:pt x="335" y="2441"/>
                    <a:pt x="303" y="2372"/>
                  </a:cubicBezTo>
                  <a:cubicBezTo>
                    <a:pt x="277" y="2303"/>
                    <a:pt x="271" y="2223"/>
                    <a:pt x="287" y="2149"/>
                  </a:cubicBezTo>
                  <a:cubicBezTo>
                    <a:pt x="303" y="2064"/>
                    <a:pt x="330" y="1979"/>
                    <a:pt x="367" y="1899"/>
                  </a:cubicBezTo>
                  <a:cubicBezTo>
                    <a:pt x="399" y="1809"/>
                    <a:pt x="436" y="1729"/>
                    <a:pt x="479" y="1649"/>
                  </a:cubicBezTo>
                  <a:cubicBezTo>
                    <a:pt x="500" y="1607"/>
                    <a:pt x="521" y="1564"/>
                    <a:pt x="542" y="1527"/>
                  </a:cubicBezTo>
                  <a:lnTo>
                    <a:pt x="595" y="1442"/>
                  </a:lnTo>
                  <a:lnTo>
                    <a:pt x="617" y="1405"/>
                  </a:lnTo>
                  <a:cubicBezTo>
                    <a:pt x="633" y="1378"/>
                    <a:pt x="649" y="1357"/>
                    <a:pt x="665" y="1336"/>
                  </a:cubicBezTo>
                  <a:cubicBezTo>
                    <a:pt x="712" y="1272"/>
                    <a:pt x="760" y="1203"/>
                    <a:pt x="813" y="1145"/>
                  </a:cubicBezTo>
                  <a:cubicBezTo>
                    <a:pt x="914" y="1028"/>
                    <a:pt x="1026" y="927"/>
                    <a:pt x="1153" y="847"/>
                  </a:cubicBezTo>
                  <a:cubicBezTo>
                    <a:pt x="1264" y="772"/>
                    <a:pt x="1393" y="730"/>
                    <a:pt x="1528" y="730"/>
                  </a:cubicBezTo>
                  <a:cubicBezTo>
                    <a:pt x="1536" y="730"/>
                    <a:pt x="1544" y="730"/>
                    <a:pt x="1552" y="730"/>
                  </a:cubicBezTo>
                  <a:cubicBezTo>
                    <a:pt x="1453" y="672"/>
                    <a:pt x="1340" y="641"/>
                    <a:pt x="1228" y="641"/>
                  </a:cubicBezTo>
                  <a:cubicBezTo>
                    <a:pt x="1176" y="641"/>
                    <a:pt x="1124" y="648"/>
                    <a:pt x="1074" y="661"/>
                  </a:cubicBezTo>
                  <a:cubicBezTo>
                    <a:pt x="893" y="714"/>
                    <a:pt x="734" y="821"/>
                    <a:pt x="611" y="964"/>
                  </a:cubicBezTo>
                  <a:cubicBezTo>
                    <a:pt x="553" y="1033"/>
                    <a:pt x="495" y="1108"/>
                    <a:pt x="441" y="1187"/>
                  </a:cubicBezTo>
                  <a:cubicBezTo>
                    <a:pt x="420" y="1209"/>
                    <a:pt x="404" y="1235"/>
                    <a:pt x="388" y="1262"/>
                  </a:cubicBezTo>
                  <a:cubicBezTo>
                    <a:pt x="383" y="1278"/>
                    <a:pt x="372" y="1288"/>
                    <a:pt x="362" y="1304"/>
                  </a:cubicBezTo>
                  <a:lnTo>
                    <a:pt x="309" y="1400"/>
                  </a:lnTo>
                  <a:cubicBezTo>
                    <a:pt x="282" y="1442"/>
                    <a:pt x="261" y="1485"/>
                    <a:pt x="240" y="1527"/>
                  </a:cubicBezTo>
                  <a:cubicBezTo>
                    <a:pt x="197" y="1618"/>
                    <a:pt x="155" y="1708"/>
                    <a:pt x="117" y="1798"/>
                  </a:cubicBezTo>
                  <a:cubicBezTo>
                    <a:pt x="75" y="1894"/>
                    <a:pt x="43" y="2000"/>
                    <a:pt x="27" y="2101"/>
                  </a:cubicBezTo>
                  <a:cubicBezTo>
                    <a:pt x="1" y="2223"/>
                    <a:pt x="11" y="2351"/>
                    <a:pt x="59" y="2467"/>
                  </a:cubicBezTo>
                  <a:cubicBezTo>
                    <a:pt x="107" y="2584"/>
                    <a:pt x="192" y="2680"/>
                    <a:pt x="298" y="2754"/>
                  </a:cubicBezTo>
                  <a:cubicBezTo>
                    <a:pt x="394" y="2813"/>
                    <a:pt x="505" y="2861"/>
                    <a:pt x="617" y="2887"/>
                  </a:cubicBezTo>
                  <a:cubicBezTo>
                    <a:pt x="728" y="2914"/>
                    <a:pt x="840" y="2924"/>
                    <a:pt x="951" y="2930"/>
                  </a:cubicBezTo>
                  <a:cubicBezTo>
                    <a:pt x="1164" y="2930"/>
                    <a:pt x="1376" y="2914"/>
                    <a:pt x="1589" y="2876"/>
                  </a:cubicBezTo>
                  <a:cubicBezTo>
                    <a:pt x="2210" y="2770"/>
                    <a:pt x="2789" y="2494"/>
                    <a:pt x="3267" y="2080"/>
                  </a:cubicBezTo>
                  <a:cubicBezTo>
                    <a:pt x="3416" y="1947"/>
                    <a:pt x="3549" y="1825"/>
                    <a:pt x="3687" y="1772"/>
                  </a:cubicBezTo>
                  <a:cubicBezTo>
                    <a:pt x="3719" y="1756"/>
                    <a:pt x="3751" y="1745"/>
                    <a:pt x="3783" y="1740"/>
                  </a:cubicBezTo>
                  <a:cubicBezTo>
                    <a:pt x="3799" y="1737"/>
                    <a:pt x="3815" y="1736"/>
                    <a:pt x="3831" y="1736"/>
                  </a:cubicBezTo>
                  <a:cubicBezTo>
                    <a:pt x="3846" y="1736"/>
                    <a:pt x="3862" y="1737"/>
                    <a:pt x="3878" y="1740"/>
                  </a:cubicBezTo>
                  <a:cubicBezTo>
                    <a:pt x="3942" y="1750"/>
                    <a:pt x="3995" y="1772"/>
                    <a:pt x="4043" y="1814"/>
                  </a:cubicBezTo>
                  <a:lnTo>
                    <a:pt x="4032" y="1814"/>
                  </a:lnTo>
                  <a:cubicBezTo>
                    <a:pt x="4022" y="1814"/>
                    <a:pt x="4016" y="1819"/>
                    <a:pt x="4011" y="1819"/>
                  </a:cubicBezTo>
                  <a:lnTo>
                    <a:pt x="3947" y="1851"/>
                  </a:lnTo>
                  <a:lnTo>
                    <a:pt x="3884" y="1894"/>
                  </a:lnTo>
                  <a:cubicBezTo>
                    <a:pt x="3634" y="2080"/>
                    <a:pt x="3501" y="2388"/>
                    <a:pt x="3544" y="2701"/>
                  </a:cubicBezTo>
                  <a:cubicBezTo>
                    <a:pt x="3591" y="2988"/>
                    <a:pt x="3772" y="3238"/>
                    <a:pt x="4032" y="3371"/>
                  </a:cubicBezTo>
                  <a:cubicBezTo>
                    <a:pt x="4213" y="3467"/>
                    <a:pt x="4413" y="3520"/>
                    <a:pt x="4617" y="3520"/>
                  </a:cubicBezTo>
                  <a:cubicBezTo>
                    <a:pt x="4671" y="3520"/>
                    <a:pt x="4726" y="3516"/>
                    <a:pt x="4781" y="3509"/>
                  </a:cubicBezTo>
                  <a:cubicBezTo>
                    <a:pt x="5015" y="3477"/>
                    <a:pt x="5238" y="3397"/>
                    <a:pt x="5440" y="3270"/>
                  </a:cubicBezTo>
                  <a:cubicBezTo>
                    <a:pt x="5615" y="3158"/>
                    <a:pt x="5785" y="3025"/>
                    <a:pt x="5934" y="2882"/>
                  </a:cubicBezTo>
                  <a:cubicBezTo>
                    <a:pt x="6008" y="2813"/>
                    <a:pt x="6078" y="2749"/>
                    <a:pt x="6147" y="2680"/>
                  </a:cubicBezTo>
                  <a:lnTo>
                    <a:pt x="6163" y="2659"/>
                  </a:lnTo>
                  <a:lnTo>
                    <a:pt x="6168" y="2669"/>
                  </a:lnTo>
                  <a:lnTo>
                    <a:pt x="6226" y="2786"/>
                  </a:lnTo>
                  <a:cubicBezTo>
                    <a:pt x="6263" y="2866"/>
                    <a:pt x="6306" y="2940"/>
                    <a:pt x="6348" y="3015"/>
                  </a:cubicBezTo>
                  <a:cubicBezTo>
                    <a:pt x="6428" y="3153"/>
                    <a:pt x="6524" y="3291"/>
                    <a:pt x="6635" y="3413"/>
                  </a:cubicBezTo>
                  <a:cubicBezTo>
                    <a:pt x="6731" y="3525"/>
                    <a:pt x="6848" y="3620"/>
                    <a:pt x="6981" y="3700"/>
                  </a:cubicBezTo>
                  <a:cubicBezTo>
                    <a:pt x="7092" y="3769"/>
                    <a:pt x="7220" y="3817"/>
                    <a:pt x="7347" y="3849"/>
                  </a:cubicBezTo>
                  <a:cubicBezTo>
                    <a:pt x="7432" y="3872"/>
                    <a:pt x="7518" y="3883"/>
                    <a:pt x="7604" y="3883"/>
                  </a:cubicBezTo>
                  <a:cubicBezTo>
                    <a:pt x="7734" y="3883"/>
                    <a:pt x="7863" y="3857"/>
                    <a:pt x="7985" y="3806"/>
                  </a:cubicBezTo>
                  <a:cubicBezTo>
                    <a:pt x="8107" y="3748"/>
                    <a:pt x="8213" y="3668"/>
                    <a:pt x="8303" y="3567"/>
                  </a:cubicBezTo>
                  <a:cubicBezTo>
                    <a:pt x="8325" y="3540"/>
                    <a:pt x="8346" y="3514"/>
                    <a:pt x="8367" y="3487"/>
                  </a:cubicBezTo>
                  <a:lnTo>
                    <a:pt x="8383" y="3461"/>
                  </a:lnTo>
                  <a:lnTo>
                    <a:pt x="8394" y="3445"/>
                  </a:lnTo>
                  <a:cubicBezTo>
                    <a:pt x="8404" y="3429"/>
                    <a:pt x="8415" y="3413"/>
                    <a:pt x="8425" y="3392"/>
                  </a:cubicBezTo>
                  <a:cubicBezTo>
                    <a:pt x="8447" y="3355"/>
                    <a:pt x="8463" y="3317"/>
                    <a:pt x="8479" y="3280"/>
                  </a:cubicBezTo>
                  <a:cubicBezTo>
                    <a:pt x="8489" y="3259"/>
                    <a:pt x="8500" y="3227"/>
                    <a:pt x="8510" y="3195"/>
                  </a:cubicBezTo>
                  <a:cubicBezTo>
                    <a:pt x="8521" y="3169"/>
                    <a:pt x="8526" y="3131"/>
                    <a:pt x="8542" y="3089"/>
                  </a:cubicBezTo>
                  <a:cubicBezTo>
                    <a:pt x="8590" y="2871"/>
                    <a:pt x="8611" y="2643"/>
                    <a:pt x="8595" y="2414"/>
                  </a:cubicBezTo>
                  <a:cubicBezTo>
                    <a:pt x="8595" y="2377"/>
                    <a:pt x="8590" y="2340"/>
                    <a:pt x="8585" y="2297"/>
                  </a:cubicBezTo>
                  <a:cubicBezTo>
                    <a:pt x="8585" y="2282"/>
                    <a:pt x="8585" y="2266"/>
                    <a:pt x="8585" y="2250"/>
                  </a:cubicBezTo>
                  <a:lnTo>
                    <a:pt x="8617" y="2282"/>
                  </a:lnTo>
                  <a:cubicBezTo>
                    <a:pt x="8638" y="2297"/>
                    <a:pt x="8664" y="2313"/>
                    <a:pt x="8686" y="2329"/>
                  </a:cubicBezTo>
                  <a:lnTo>
                    <a:pt x="8824" y="2436"/>
                  </a:lnTo>
                  <a:cubicBezTo>
                    <a:pt x="9052" y="2600"/>
                    <a:pt x="9291" y="2749"/>
                    <a:pt x="9541" y="2882"/>
                  </a:cubicBezTo>
                  <a:cubicBezTo>
                    <a:pt x="9738" y="2983"/>
                    <a:pt x="9939" y="3078"/>
                    <a:pt x="10147" y="3158"/>
                  </a:cubicBezTo>
                  <a:cubicBezTo>
                    <a:pt x="10396" y="3254"/>
                    <a:pt x="10651" y="3333"/>
                    <a:pt x="10906" y="3397"/>
                  </a:cubicBezTo>
                  <a:cubicBezTo>
                    <a:pt x="11198" y="3466"/>
                    <a:pt x="11501" y="3514"/>
                    <a:pt x="11804" y="3535"/>
                  </a:cubicBezTo>
                  <a:cubicBezTo>
                    <a:pt x="11880" y="3541"/>
                    <a:pt x="11956" y="3544"/>
                    <a:pt x="12033" y="3544"/>
                  </a:cubicBezTo>
                  <a:cubicBezTo>
                    <a:pt x="12292" y="3544"/>
                    <a:pt x="12552" y="3509"/>
                    <a:pt x="12803" y="3440"/>
                  </a:cubicBezTo>
                  <a:cubicBezTo>
                    <a:pt x="12888" y="3418"/>
                    <a:pt x="12973" y="3381"/>
                    <a:pt x="13058" y="3349"/>
                  </a:cubicBezTo>
                  <a:cubicBezTo>
                    <a:pt x="13137" y="3307"/>
                    <a:pt x="13217" y="3264"/>
                    <a:pt x="13297" y="3216"/>
                  </a:cubicBezTo>
                  <a:cubicBezTo>
                    <a:pt x="13451" y="3116"/>
                    <a:pt x="13594" y="2999"/>
                    <a:pt x="13716" y="2861"/>
                  </a:cubicBezTo>
                  <a:cubicBezTo>
                    <a:pt x="13977" y="2584"/>
                    <a:pt x="14147" y="2234"/>
                    <a:pt x="14216" y="1862"/>
                  </a:cubicBezTo>
                  <a:cubicBezTo>
                    <a:pt x="14247" y="1671"/>
                    <a:pt x="14242" y="1474"/>
                    <a:pt x="14210" y="1283"/>
                  </a:cubicBezTo>
                  <a:cubicBezTo>
                    <a:pt x="14168" y="1092"/>
                    <a:pt x="14088" y="906"/>
                    <a:pt x="13982" y="746"/>
                  </a:cubicBezTo>
                  <a:cubicBezTo>
                    <a:pt x="13955" y="704"/>
                    <a:pt x="13929" y="667"/>
                    <a:pt x="13897" y="629"/>
                  </a:cubicBezTo>
                  <a:lnTo>
                    <a:pt x="13801" y="518"/>
                  </a:lnTo>
                  <a:lnTo>
                    <a:pt x="13695" y="422"/>
                  </a:lnTo>
                  <a:cubicBezTo>
                    <a:pt x="13663" y="390"/>
                    <a:pt x="13621" y="364"/>
                    <a:pt x="13583" y="332"/>
                  </a:cubicBezTo>
                  <a:cubicBezTo>
                    <a:pt x="13429" y="220"/>
                    <a:pt x="13259" y="130"/>
                    <a:pt x="13084" y="72"/>
                  </a:cubicBezTo>
                  <a:cubicBezTo>
                    <a:pt x="12929" y="23"/>
                    <a:pt x="12773" y="0"/>
                    <a:pt x="12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1875000" y="2660375"/>
              <a:ext cx="243575" cy="179675"/>
            </a:xfrm>
            <a:custGeom>
              <a:avLst/>
              <a:gdLst/>
              <a:ahLst/>
              <a:cxnLst/>
              <a:rect l="l" t="t" r="r" b="b"/>
              <a:pathLst>
                <a:path w="9743" h="7187" extrusionOk="0">
                  <a:moveTo>
                    <a:pt x="3342" y="1929"/>
                  </a:moveTo>
                  <a:cubicBezTo>
                    <a:pt x="3342" y="1929"/>
                    <a:pt x="3345" y="1930"/>
                    <a:pt x="3350" y="1932"/>
                  </a:cubicBezTo>
                  <a:lnTo>
                    <a:pt x="3350" y="1932"/>
                  </a:lnTo>
                  <a:cubicBezTo>
                    <a:pt x="3345" y="1930"/>
                    <a:pt x="3342" y="1929"/>
                    <a:pt x="3342" y="1929"/>
                  </a:cubicBezTo>
                  <a:close/>
                  <a:moveTo>
                    <a:pt x="3867" y="2190"/>
                  </a:moveTo>
                  <a:lnTo>
                    <a:pt x="3867" y="2190"/>
                  </a:lnTo>
                  <a:cubicBezTo>
                    <a:pt x="3866" y="2192"/>
                    <a:pt x="3865" y="2193"/>
                    <a:pt x="3865" y="2193"/>
                  </a:cubicBezTo>
                  <a:cubicBezTo>
                    <a:pt x="3865" y="2193"/>
                    <a:pt x="3866" y="2192"/>
                    <a:pt x="3867" y="2190"/>
                  </a:cubicBezTo>
                  <a:lnTo>
                    <a:pt x="3867" y="2190"/>
                  </a:lnTo>
                  <a:close/>
                  <a:moveTo>
                    <a:pt x="4224" y="0"/>
                  </a:moveTo>
                  <a:cubicBezTo>
                    <a:pt x="4081" y="0"/>
                    <a:pt x="3940" y="13"/>
                    <a:pt x="3798" y="39"/>
                  </a:cubicBezTo>
                  <a:cubicBezTo>
                    <a:pt x="3697" y="55"/>
                    <a:pt x="3602" y="92"/>
                    <a:pt x="3506" y="140"/>
                  </a:cubicBezTo>
                  <a:cubicBezTo>
                    <a:pt x="3416" y="188"/>
                    <a:pt x="3336" y="257"/>
                    <a:pt x="3272" y="337"/>
                  </a:cubicBezTo>
                  <a:cubicBezTo>
                    <a:pt x="3156" y="491"/>
                    <a:pt x="3097" y="677"/>
                    <a:pt x="3097" y="868"/>
                  </a:cubicBezTo>
                  <a:cubicBezTo>
                    <a:pt x="3092" y="1032"/>
                    <a:pt x="3124" y="1197"/>
                    <a:pt x="3193" y="1351"/>
                  </a:cubicBezTo>
                  <a:cubicBezTo>
                    <a:pt x="3239" y="1461"/>
                    <a:pt x="3300" y="1568"/>
                    <a:pt x="3375" y="1666"/>
                  </a:cubicBezTo>
                  <a:lnTo>
                    <a:pt x="3375" y="1666"/>
                  </a:lnTo>
                  <a:cubicBezTo>
                    <a:pt x="3184" y="1585"/>
                    <a:pt x="2986" y="1516"/>
                    <a:pt x="2789" y="1457"/>
                  </a:cubicBezTo>
                  <a:cubicBezTo>
                    <a:pt x="2614" y="1404"/>
                    <a:pt x="2486" y="1372"/>
                    <a:pt x="2401" y="1356"/>
                  </a:cubicBezTo>
                  <a:cubicBezTo>
                    <a:pt x="2226" y="1319"/>
                    <a:pt x="2210" y="1314"/>
                    <a:pt x="2210" y="1314"/>
                  </a:cubicBezTo>
                  <a:lnTo>
                    <a:pt x="2104" y="1298"/>
                  </a:lnTo>
                  <a:cubicBezTo>
                    <a:pt x="2040" y="1282"/>
                    <a:pt x="1934" y="1266"/>
                    <a:pt x="1790" y="1250"/>
                  </a:cubicBezTo>
                  <a:cubicBezTo>
                    <a:pt x="1700" y="1242"/>
                    <a:pt x="1608" y="1238"/>
                    <a:pt x="1517" y="1238"/>
                  </a:cubicBezTo>
                  <a:cubicBezTo>
                    <a:pt x="1425" y="1238"/>
                    <a:pt x="1334" y="1242"/>
                    <a:pt x="1243" y="1250"/>
                  </a:cubicBezTo>
                  <a:cubicBezTo>
                    <a:pt x="1121" y="1266"/>
                    <a:pt x="1004" y="1293"/>
                    <a:pt x="887" y="1330"/>
                  </a:cubicBezTo>
                  <a:cubicBezTo>
                    <a:pt x="749" y="1372"/>
                    <a:pt x="622" y="1431"/>
                    <a:pt x="505" y="1516"/>
                  </a:cubicBezTo>
                  <a:cubicBezTo>
                    <a:pt x="436" y="1564"/>
                    <a:pt x="377" y="1617"/>
                    <a:pt x="319" y="1675"/>
                  </a:cubicBezTo>
                  <a:cubicBezTo>
                    <a:pt x="261" y="1734"/>
                    <a:pt x="207" y="1803"/>
                    <a:pt x="160" y="1877"/>
                  </a:cubicBezTo>
                  <a:cubicBezTo>
                    <a:pt x="53" y="2042"/>
                    <a:pt x="0" y="2233"/>
                    <a:pt x="0" y="2430"/>
                  </a:cubicBezTo>
                  <a:cubicBezTo>
                    <a:pt x="11" y="2642"/>
                    <a:pt x="85" y="2849"/>
                    <a:pt x="218" y="3019"/>
                  </a:cubicBezTo>
                  <a:cubicBezTo>
                    <a:pt x="356" y="3194"/>
                    <a:pt x="526" y="3343"/>
                    <a:pt x="723" y="3455"/>
                  </a:cubicBezTo>
                  <a:cubicBezTo>
                    <a:pt x="824" y="3513"/>
                    <a:pt x="925" y="3561"/>
                    <a:pt x="1031" y="3609"/>
                  </a:cubicBezTo>
                  <a:cubicBezTo>
                    <a:pt x="1142" y="3657"/>
                    <a:pt x="1254" y="3694"/>
                    <a:pt x="1371" y="3731"/>
                  </a:cubicBezTo>
                  <a:cubicBezTo>
                    <a:pt x="1580" y="3796"/>
                    <a:pt x="1790" y="3853"/>
                    <a:pt x="2007" y="3895"/>
                  </a:cubicBezTo>
                  <a:lnTo>
                    <a:pt x="2007" y="3895"/>
                  </a:lnTo>
                  <a:cubicBezTo>
                    <a:pt x="1954" y="3912"/>
                    <a:pt x="1901" y="3930"/>
                    <a:pt x="1849" y="3949"/>
                  </a:cubicBezTo>
                  <a:cubicBezTo>
                    <a:pt x="1663" y="4023"/>
                    <a:pt x="1482" y="4113"/>
                    <a:pt x="1318" y="4230"/>
                  </a:cubicBezTo>
                  <a:cubicBezTo>
                    <a:pt x="1121" y="4363"/>
                    <a:pt x="956" y="4528"/>
                    <a:pt x="824" y="4719"/>
                  </a:cubicBezTo>
                  <a:cubicBezTo>
                    <a:pt x="680" y="4937"/>
                    <a:pt x="590" y="5176"/>
                    <a:pt x="553" y="5431"/>
                  </a:cubicBezTo>
                  <a:cubicBezTo>
                    <a:pt x="537" y="5569"/>
                    <a:pt x="537" y="5707"/>
                    <a:pt x="553" y="5840"/>
                  </a:cubicBezTo>
                  <a:cubicBezTo>
                    <a:pt x="574" y="5983"/>
                    <a:pt x="616" y="6121"/>
                    <a:pt x="680" y="6249"/>
                  </a:cubicBezTo>
                  <a:cubicBezTo>
                    <a:pt x="744" y="6382"/>
                    <a:pt x="834" y="6499"/>
                    <a:pt x="946" y="6599"/>
                  </a:cubicBezTo>
                  <a:cubicBezTo>
                    <a:pt x="1052" y="6695"/>
                    <a:pt x="1169" y="6780"/>
                    <a:pt x="1291" y="6854"/>
                  </a:cubicBezTo>
                  <a:cubicBezTo>
                    <a:pt x="1541" y="7003"/>
                    <a:pt x="1817" y="7104"/>
                    <a:pt x="2104" y="7163"/>
                  </a:cubicBezTo>
                  <a:cubicBezTo>
                    <a:pt x="2203" y="7177"/>
                    <a:pt x="2302" y="7186"/>
                    <a:pt x="2401" y="7186"/>
                  </a:cubicBezTo>
                  <a:cubicBezTo>
                    <a:pt x="2451" y="7186"/>
                    <a:pt x="2500" y="7184"/>
                    <a:pt x="2550" y="7179"/>
                  </a:cubicBezTo>
                  <a:cubicBezTo>
                    <a:pt x="2709" y="7168"/>
                    <a:pt x="2858" y="7125"/>
                    <a:pt x="3002" y="7056"/>
                  </a:cubicBezTo>
                  <a:cubicBezTo>
                    <a:pt x="3145" y="6982"/>
                    <a:pt x="3267" y="6876"/>
                    <a:pt x="3363" y="6743"/>
                  </a:cubicBezTo>
                  <a:cubicBezTo>
                    <a:pt x="3453" y="6610"/>
                    <a:pt x="3511" y="6456"/>
                    <a:pt x="3527" y="6291"/>
                  </a:cubicBezTo>
                  <a:cubicBezTo>
                    <a:pt x="3559" y="5978"/>
                    <a:pt x="3448" y="5659"/>
                    <a:pt x="3225" y="5436"/>
                  </a:cubicBezTo>
                  <a:cubicBezTo>
                    <a:pt x="3209" y="5420"/>
                    <a:pt x="3198" y="5404"/>
                    <a:pt x="3182" y="5394"/>
                  </a:cubicBezTo>
                  <a:lnTo>
                    <a:pt x="3134" y="5356"/>
                  </a:lnTo>
                  <a:cubicBezTo>
                    <a:pt x="3102" y="5330"/>
                    <a:pt x="3071" y="5309"/>
                    <a:pt x="3039" y="5287"/>
                  </a:cubicBezTo>
                  <a:cubicBezTo>
                    <a:pt x="3002" y="5266"/>
                    <a:pt x="2964" y="5250"/>
                    <a:pt x="2927" y="5240"/>
                  </a:cubicBezTo>
                  <a:lnTo>
                    <a:pt x="2911" y="5229"/>
                  </a:lnTo>
                  <a:cubicBezTo>
                    <a:pt x="2890" y="5224"/>
                    <a:pt x="2869" y="5218"/>
                    <a:pt x="2842" y="5213"/>
                  </a:cubicBezTo>
                  <a:cubicBezTo>
                    <a:pt x="2762" y="5186"/>
                    <a:pt x="2678" y="5181"/>
                    <a:pt x="2598" y="5181"/>
                  </a:cubicBezTo>
                  <a:cubicBezTo>
                    <a:pt x="2523" y="5186"/>
                    <a:pt x="2449" y="5197"/>
                    <a:pt x="2380" y="5224"/>
                  </a:cubicBezTo>
                  <a:cubicBezTo>
                    <a:pt x="2332" y="5240"/>
                    <a:pt x="2279" y="5266"/>
                    <a:pt x="2237" y="5298"/>
                  </a:cubicBezTo>
                  <a:cubicBezTo>
                    <a:pt x="2183" y="5335"/>
                    <a:pt x="2141" y="5378"/>
                    <a:pt x="2109" y="5431"/>
                  </a:cubicBezTo>
                  <a:cubicBezTo>
                    <a:pt x="2093" y="5457"/>
                    <a:pt x="2077" y="5484"/>
                    <a:pt x="2067" y="5516"/>
                  </a:cubicBezTo>
                  <a:cubicBezTo>
                    <a:pt x="2056" y="5542"/>
                    <a:pt x="2051" y="5574"/>
                    <a:pt x="2045" y="5601"/>
                  </a:cubicBezTo>
                  <a:cubicBezTo>
                    <a:pt x="2035" y="5702"/>
                    <a:pt x="2061" y="5808"/>
                    <a:pt x="2120" y="5888"/>
                  </a:cubicBezTo>
                  <a:cubicBezTo>
                    <a:pt x="2168" y="5962"/>
                    <a:pt x="2242" y="6020"/>
                    <a:pt x="2327" y="6052"/>
                  </a:cubicBezTo>
                  <a:cubicBezTo>
                    <a:pt x="2356" y="6063"/>
                    <a:pt x="2386" y="6068"/>
                    <a:pt x="2416" y="6068"/>
                  </a:cubicBezTo>
                  <a:cubicBezTo>
                    <a:pt x="2474" y="6068"/>
                    <a:pt x="2531" y="6048"/>
                    <a:pt x="2577" y="6010"/>
                  </a:cubicBezTo>
                  <a:lnTo>
                    <a:pt x="2577" y="6010"/>
                  </a:lnTo>
                  <a:cubicBezTo>
                    <a:pt x="2557" y="6015"/>
                    <a:pt x="2538" y="6018"/>
                    <a:pt x="2519" y="6018"/>
                  </a:cubicBezTo>
                  <a:cubicBezTo>
                    <a:pt x="2465" y="6018"/>
                    <a:pt x="2414" y="5996"/>
                    <a:pt x="2375" y="5957"/>
                  </a:cubicBezTo>
                  <a:cubicBezTo>
                    <a:pt x="2332" y="5914"/>
                    <a:pt x="2306" y="5861"/>
                    <a:pt x="2284" y="5803"/>
                  </a:cubicBezTo>
                  <a:cubicBezTo>
                    <a:pt x="2268" y="5750"/>
                    <a:pt x="2268" y="5696"/>
                    <a:pt x="2279" y="5643"/>
                  </a:cubicBezTo>
                  <a:cubicBezTo>
                    <a:pt x="2284" y="5633"/>
                    <a:pt x="2284" y="5617"/>
                    <a:pt x="2295" y="5611"/>
                  </a:cubicBezTo>
                  <a:cubicBezTo>
                    <a:pt x="2300" y="5596"/>
                    <a:pt x="2306" y="5585"/>
                    <a:pt x="2316" y="5574"/>
                  </a:cubicBezTo>
                  <a:cubicBezTo>
                    <a:pt x="2332" y="5548"/>
                    <a:pt x="2359" y="5526"/>
                    <a:pt x="2380" y="5511"/>
                  </a:cubicBezTo>
                  <a:cubicBezTo>
                    <a:pt x="2407" y="5489"/>
                    <a:pt x="2433" y="5479"/>
                    <a:pt x="2465" y="5468"/>
                  </a:cubicBezTo>
                  <a:cubicBezTo>
                    <a:pt x="2508" y="5452"/>
                    <a:pt x="2555" y="5441"/>
                    <a:pt x="2603" y="5441"/>
                  </a:cubicBezTo>
                  <a:cubicBezTo>
                    <a:pt x="2662" y="5441"/>
                    <a:pt x="2715" y="5447"/>
                    <a:pt x="2773" y="5463"/>
                  </a:cubicBezTo>
                  <a:cubicBezTo>
                    <a:pt x="2789" y="5463"/>
                    <a:pt x="2800" y="5468"/>
                    <a:pt x="2816" y="5473"/>
                  </a:cubicBezTo>
                  <a:lnTo>
                    <a:pt x="2826" y="5479"/>
                  </a:lnTo>
                  <a:cubicBezTo>
                    <a:pt x="2853" y="5489"/>
                    <a:pt x="2879" y="5500"/>
                    <a:pt x="2901" y="5516"/>
                  </a:cubicBezTo>
                  <a:cubicBezTo>
                    <a:pt x="2927" y="5526"/>
                    <a:pt x="2948" y="5542"/>
                    <a:pt x="2970" y="5558"/>
                  </a:cubicBezTo>
                  <a:lnTo>
                    <a:pt x="3002" y="5585"/>
                  </a:lnTo>
                  <a:lnTo>
                    <a:pt x="3033" y="5617"/>
                  </a:lnTo>
                  <a:cubicBezTo>
                    <a:pt x="3203" y="5792"/>
                    <a:pt x="3283" y="6026"/>
                    <a:pt x="3262" y="6265"/>
                  </a:cubicBezTo>
                  <a:cubicBezTo>
                    <a:pt x="3251" y="6382"/>
                    <a:pt x="3209" y="6499"/>
                    <a:pt x="3140" y="6594"/>
                  </a:cubicBezTo>
                  <a:cubicBezTo>
                    <a:pt x="3071" y="6690"/>
                    <a:pt x="2980" y="6769"/>
                    <a:pt x="2874" y="6823"/>
                  </a:cubicBezTo>
                  <a:cubicBezTo>
                    <a:pt x="2735" y="6896"/>
                    <a:pt x="2573" y="6925"/>
                    <a:pt x="2407" y="6925"/>
                  </a:cubicBezTo>
                  <a:cubicBezTo>
                    <a:pt x="2319" y="6925"/>
                    <a:pt x="2229" y="6917"/>
                    <a:pt x="2141" y="6902"/>
                  </a:cubicBezTo>
                  <a:cubicBezTo>
                    <a:pt x="1886" y="6854"/>
                    <a:pt x="1642" y="6764"/>
                    <a:pt x="1419" y="6631"/>
                  </a:cubicBezTo>
                  <a:cubicBezTo>
                    <a:pt x="1195" y="6499"/>
                    <a:pt x="1004" y="6339"/>
                    <a:pt x="903" y="6137"/>
                  </a:cubicBezTo>
                  <a:cubicBezTo>
                    <a:pt x="855" y="6031"/>
                    <a:pt x="818" y="5925"/>
                    <a:pt x="802" y="5808"/>
                  </a:cubicBezTo>
                  <a:cubicBezTo>
                    <a:pt x="792" y="5696"/>
                    <a:pt x="792" y="5585"/>
                    <a:pt x="802" y="5473"/>
                  </a:cubicBezTo>
                  <a:cubicBezTo>
                    <a:pt x="834" y="5256"/>
                    <a:pt x="914" y="5048"/>
                    <a:pt x="1036" y="4868"/>
                  </a:cubicBezTo>
                  <a:cubicBezTo>
                    <a:pt x="1148" y="4703"/>
                    <a:pt x="1291" y="4560"/>
                    <a:pt x="1456" y="4448"/>
                  </a:cubicBezTo>
                  <a:cubicBezTo>
                    <a:pt x="1604" y="4347"/>
                    <a:pt x="1769" y="4262"/>
                    <a:pt x="1934" y="4198"/>
                  </a:cubicBezTo>
                  <a:cubicBezTo>
                    <a:pt x="2194" y="4103"/>
                    <a:pt x="2460" y="4039"/>
                    <a:pt x="2731" y="4007"/>
                  </a:cubicBezTo>
                  <a:lnTo>
                    <a:pt x="2784" y="4002"/>
                  </a:lnTo>
                  <a:lnTo>
                    <a:pt x="2805" y="4002"/>
                  </a:lnTo>
                  <a:cubicBezTo>
                    <a:pt x="2805" y="4004"/>
                    <a:pt x="2805" y="4006"/>
                    <a:pt x="2805" y="4006"/>
                  </a:cubicBezTo>
                  <a:cubicBezTo>
                    <a:pt x="2805" y="4006"/>
                    <a:pt x="2805" y="4004"/>
                    <a:pt x="2805" y="4002"/>
                  </a:cubicBezTo>
                  <a:lnTo>
                    <a:pt x="2821" y="4002"/>
                  </a:lnTo>
                  <a:cubicBezTo>
                    <a:pt x="2822" y="4043"/>
                    <a:pt x="2822" y="4060"/>
                    <a:pt x="2823" y="4060"/>
                  </a:cubicBezTo>
                  <a:cubicBezTo>
                    <a:pt x="2824" y="4060"/>
                    <a:pt x="2821" y="3738"/>
                    <a:pt x="2821" y="3738"/>
                  </a:cubicBezTo>
                  <a:cubicBezTo>
                    <a:pt x="2821" y="3738"/>
                    <a:pt x="2821" y="3739"/>
                    <a:pt x="2821" y="3742"/>
                  </a:cubicBezTo>
                  <a:lnTo>
                    <a:pt x="2810" y="3742"/>
                  </a:lnTo>
                  <a:lnTo>
                    <a:pt x="2800" y="3741"/>
                  </a:lnTo>
                  <a:lnTo>
                    <a:pt x="2800" y="3741"/>
                  </a:lnTo>
                  <a:cubicBezTo>
                    <a:pt x="2800" y="3741"/>
                    <a:pt x="2800" y="3741"/>
                    <a:pt x="2800" y="3742"/>
                  </a:cubicBezTo>
                  <a:lnTo>
                    <a:pt x="2799" y="3742"/>
                  </a:lnTo>
                  <a:cubicBezTo>
                    <a:pt x="2799" y="3741"/>
                    <a:pt x="2799" y="3741"/>
                    <a:pt x="2799" y="3741"/>
                  </a:cubicBezTo>
                  <a:lnTo>
                    <a:pt x="2799" y="3741"/>
                  </a:lnTo>
                  <a:lnTo>
                    <a:pt x="2800" y="3741"/>
                  </a:lnTo>
                  <a:lnTo>
                    <a:pt x="2800" y="3741"/>
                  </a:lnTo>
                  <a:cubicBezTo>
                    <a:pt x="2799" y="3700"/>
                    <a:pt x="2798" y="3683"/>
                    <a:pt x="2798" y="3683"/>
                  </a:cubicBezTo>
                  <a:lnTo>
                    <a:pt x="2798" y="3683"/>
                  </a:lnTo>
                  <a:cubicBezTo>
                    <a:pt x="2798" y="3683"/>
                    <a:pt x="2798" y="3707"/>
                    <a:pt x="2799" y="3741"/>
                  </a:cubicBezTo>
                  <a:lnTo>
                    <a:pt x="2799" y="3741"/>
                  </a:lnTo>
                  <a:lnTo>
                    <a:pt x="2709" y="3736"/>
                  </a:lnTo>
                  <a:cubicBezTo>
                    <a:pt x="2646" y="3731"/>
                    <a:pt x="2577" y="3726"/>
                    <a:pt x="2518" y="3715"/>
                  </a:cubicBezTo>
                  <a:cubicBezTo>
                    <a:pt x="2391" y="3699"/>
                    <a:pt x="2263" y="3683"/>
                    <a:pt x="2141" y="3662"/>
                  </a:cubicBezTo>
                  <a:cubicBezTo>
                    <a:pt x="1907" y="3614"/>
                    <a:pt x="1674" y="3556"/>
                    <a:pt x="1445" y="3487"/>
                  </a:cubicBezTo>
                  <a:cubicBezTo>
                    <a:pt x="1238" y="3423"/>
                    <a:pt x="1041" y="3338"/>
                    <a:pt x="855" y="3232"/>
                  </a:cubicBezTo>
                  <a:cubicBezTo>
                    <a:pt x="691" y="3141"/>
                    <a:pt x="542" y="3019"/>
                    <a:pt x="425" y="2870"/>
                  </a:cubicBezTo>
                  <a:cubicBezTo>
                    <a:pt x="324" y="2743"/>
                    <a:pt x="266" y="2589"/>
                    <a:pt x="261" y="2424"/>
                  </a:cubicBezTo>
                  <a:cubicBezTo>
                    <a:pt x="261" y="2281"/>
                    <a:pt x="303" y="2137"/>
                    <a:pt x="377" y="2020"/>
                  </a:cubicBezTo>
                  <a:cubicBezTo>
                    <a:pt x="452" y="1904"/>
                    <a:pt x="542" y="1808"/>
                    <a:pt x="654" y="1728"/>
                  </a:cubicBezTo>
                  <a:cubicBezTo>
                    <a:pt x="840" y="1606"/>
                    <a:pt x="1052" y="1526"/>
                    <a:pt x="1275" y="1511"/>
                  </a:cubicBezTo>
                  <a:cubicBezTo>
                    <a:pt x="1357" y="1503"/>
                    <a:pt x="1440" y="1499"/>
                    <a:pt x="1522" y="1499"/>
                  </a:cubicBezTo>
                  <a:cubicBezTo>
                    <a:pt x="1604" y="1499"/>
                    <a:pt x="1687" y="1503"/>
                    <a:pt x="1769" y="1511"/>
                  </a:cubicBezTo>
                  <a:cubicBezTo>
                    <a:pt x="1902" y="1521"/>
                    <a:pt x="1998" y="1537"/>
                    <a:pt x="2067" y="1548"/>
                  </a:cubicBezTo>
                  <a:lnTo>
                    <a:pt x="2162" y="1569"/>
                  </a:lnTo>
                  <a:cubicBezTo>
                    <a:pt x="2162" y="1569"/>
                    <a:pt x="2183" y="1569"/>
                    <a:pt x="2348" y="1606"/>
                  </a:cubicBezTo>
                  <a:cubicBezTo>
                    <a:pt x="2428" y="1622"/>
                    <a:pt x="2545" y="1654"/>
                    <a:pt x="2720" y="1702"/>
                  </a:cubicBezTo>
                  <a:cubicBezTo>
                    <a:pt x="2943" y="1771"/>
                    <a:pt x="3166" y="1851"/>
                    <a:pt x="3384" y="1946"/>
                  </a:cubicBezTo>
                  <a:cubicBezTo>
                    <a:pt x="3368" y="1939"/>
                    <a:pt x="3356" y="1935"/>
                    <a:pt x="3350" y="1932"/>
                  </a:cubicBezTo>
                  <a:lnTo>
                    <a:pt x="3350" y="1932"/>
                  </a:lnTo>
                  <a:cubicBezTo>
                    <a:pt x="3371" y="1941"/>
                    <a:pt x="3436" y="1970"/>
                    <a:pt x="3543" y="2020"/>
                  </a:cubicBezTo>
                  <a:cubicBezTo>
                    <a:pt x="3586" y="2042"/>
                    <a:pt x="3644" y="2068"/>
                    <a:pt x="3703" y="2100"/>
                  </a:cubicBezTo>
                  <a:lnTo>
                    <a:pt x="3798" y="2153"/>
                  </a:lnTo>
                  <a:lnTo>
                    <a:pt x="3851" y="2180"/>
                  </a:lnTo>
                  <a:lnTo>
                    <a:pt x="3867" y="2189"/>
                  </a:lnTo>
                  <a:lnTo>
                    <a:pt x="3867" y="2189"/>
                  </a:lnTo>
                  <a:lnTo>
                    <a:pt x="3867" y="2190"/>
                  </a:lnTo>
                  <a:lnTo>
                    <a:pt x="3867" y="2190"/>
                  </a:lnTo>
                  <a:cubicBezTo>
                    <a:pt x="3867" y="2190"/>
                    <a:pt x="3868" y="2190"/>
                    <a:pt x="3868" y="2190"/>
                  </a:cubicBezTo>
                  <a:lnTo>
                    <a:pt x="3868" y="2190"/>
                  </a:lnTo>
                  <a:lnTo>
                    <a:pt x="3878" y="2196"/>
                  </a:lnTo>
                  <a:lnTo>
                    <a:pt x="3894" y="2206"/>
                  </a:lnTo>
                  <a:cubicBezTo>
                    <a:pt x="3871" y="2239"/>
                    <a:pt x="3861" y="2252"/>
                    <a:pt x="3861" y="2252"/>
                  </a:cubicBezTo>
                  <a:cubicBezTo>
                    <a:pt x="3862" y="2252"/>
                    <a:pt x="4025" y="2028"/>
                    <a:pt x="4048" y="1999"/>
                  </a:cubicBezTo>
                  <a:lnTo>
                    <a:pt x="4048" y="1999"/>
                  </a:lnTo>
                  <a:lnTo>
                    <a:pt x="4048" y="1999"/>
                  </a:lnTo>
                  <a:cubicBezTo>
                    <a:pt x="4050" y="1997"/>
                    <a:pt x="4050" y="1996"/>
                    <a:pt x="4050" y="1996"/>
                  </a:cubicBezTo>
                  <a:lnTo>
                    <a:pt x="4050" y="1996"/>
                  </a:lnTo>
                  <a:cubicBezTo>
                    <a:pt x="4050" y="1996"/>
                    <a:pt x="4049" y="1997"/>
                    <a:pt x="4048" y="1999"/>
                  </a:cubicBezTo>
                  <a:lnTo>
                    <a:pt x="4048" y="1999"/>
                  </a:lnTo>
                  <a:lnTo>
                    <a:pt x="4043" y="1994"/>
                  </a:lnTo>
                  <a:cubicBezTo>
                    <a:pt x="4036" y="1988"/>
                    <a:pt x="4030" y="1982"/>
                    <a:pt x="4024" y="1977"/>
                  </a:cubicBezTo>
                  <a:lnTo>
                    <a:pt x="4024" y="1977"/>
                  </a:lnTo>
                  <a:cubicBezTo>
                    <a:pt x="4043" y="1950"/>
                    <a:pt x="4056" y="1932"/>
                    <a:pt x="4056" y="1932"/>
                  </a:cubicBezTo>
                  <a:lnTo>
                    <a:pt x="4056" y="1932"/>
                  </a:lnTo>
                  <a:cubicBezTo>
                    <a:pt x="4056" y="1932"/>
                    <a:pt x="4046" y="1945"/>
                    <a:pt x="4023" y="1976"/>
                  </a:cubicBezTo>
                  <a:lnTo>
                    <a:pt x="4023" y="1976"/>
                  </a:lnTo>
                  <a:cubicBezTo>
                    <a:pt x="3876" y="1843"/>
                    <a:pt x="3740" y="1700"/>
                    <a:pt x="3618" y="1553"/>
                  </a:cubicBezTo>
                  <a:cubicBezTo>
                    <a:pt x="3543" y="1457"/>
                    <a:pt x="3480" y="1356"/>
                    <a:pt x="3432" y="1245"/>
                  </a:cubicBezTo>
                  <a:cubicBezTo>
                    <a:pt x="3379" y="1128"/>
                    <a:pt x="3352" y="1001"/>
                    <a:pt x="3357" y="873"/>
                  </a:cubicBezTo>
                  <a:cubicBezTo>
                    <a:pt x="3357" y="740"/>
                    <a:pt x="3400" y="607"/>
                    <a:pt x="3480" y="496"/>
                  </a:cubicBezTo>
                  <a:cubicBezTo>
                    <a:pt x="3570" y="384"/>
                    <a:pt x="3708" y="310"/>
                    <a:pt x="3851" y="289"/>
                  </a:cubicBezTo>
                  <a:cubicBezTo>
                    <a:pt x="3977" y="267"/>
                    <a:pt x="4103" y="257"/>
                    <a:pt x="4229" y="257"/>
                  </a:cubicBezTo>
                  <a:cubicBezTo>
                    <a:pt x="4284" y="257"/>
                    <a:pt x="4339" y="259"/>
                    <a:pt x="4393" y="262"/>
                  </a:cubicBezTo>
                  <a:cubicBezTo>
                    <a:pt x="4585" y="273"/>
                    <a:pt x="4776" y="310"/>
                    <a:pt x="4956" y="379"/>
                  </a:cubicBezTo>
                  <a:cubicBezTo>
                    <a:pt x="5142" y="443"/>
                    <a:pt x="5307" y="560"/>
                    <a:pt x="5440" y="708"/>
                  </a:cubicBezTo>
                  <a:cubicBezTo>
                    <a:pt x="5558" y="850"/>
                    <a:pt x="5634" y="1021"/>
                    <a:pt x="5657" y="1202"/>
                  </a:cubicBezTo>
                  <a:lnTo>
                    <a:pt x="5657" y="1202"/>
                  </a:lnTo>
                  <a:cubicBezTo>
                    <a:pt x="5634" y="1257"/>
                    <a:pt x="5617" y="1314"/>
                    <a:pt x="5604" y="1372"/>
                  </a:cubicBezTo>
                  <a:cubicBezTo>
                    <a:pt x="5594" y="1431"/>
                    <a:pt x="5594" y="1494"/>
                    <a:pt x="5599" y="1557"/>
                  </a:cubicBezTo>
                  <a:lnTo>
                    <a:pt x="5599" y="1557"/>
                  </a:lnTo>
                  <a:cubicBezTo>
                    <a:pt x="5570" y="1554"/>
                    <a:pt x="5557" y="1553"/>
                    <a:pt x="5556" y="1553"/>
                  </a:cubicBezTo>
                  <a:cubicBezTo>
                    <a:pt x="5555" y="1553"/>
                    <a:pt x="5572" y="1555"/>
                    <a:pt x="5599" y="1558"/>
                  </a:cubicBezTo>
                  <a:lnTo>
                    <a:pt x="5599" y="1558"/>
                  </a:lnTo>
                  <a:cubicBezTo>
                    <a:pt x="5599" y="1558"/>
                    <a:pt x="5599" y="1558"/>
                    <a:pt x="5599" y="1558"/>
                  </a:cubicBezTo>
                  <a:cubicBezTo>
                    <a:pt x="5599" y="1569"/>
                    <a:pt x="5604" y="1585"/>
                    <a:pt x="5604" y="1601"/>
                  </a:cubicBezTo>
                  <a:lnTo>
                    <a:pt x="5604" y="1622"/>
                  </a:lnTo>
                  <a:lnTo>
                    <a:pt x="5604" y="1633"/>
                  </a:lnTo>
                  <a:lnTo>
                    <a:pt x="5604" y="1638"/>
                  </a:lnTo>
                  <a:cubicBezTo>
                    <a:pt x="5561" y="1638"/>
                    <a:pt x="5898" y="1670"/>
                    <a:pt x="5903" y="1670"/>
                  </a:cubicBezTo>
                  <a:cubicBezTo>
                    <a:pt x="5904" y="1670"/>
                    <a:pt x="5888" y="1668"/>
                    <a:pt x="5849" y="1665"/>
                  </a:cubicBezTo>
                  <a:cubicBezTo>
                    <a:pt x="5859" y="1638"/>
                    <a:pt x="5870" y="1611"/>
                    <a:pt x="5881" y="1585"/>
                  </a:cubicBezTo>
                  <a:cubicBezTo>
                    <a:pt x="5913" y="1479"/>
                    <a:pt x="5923" y="1372"/>
                    <a:pt x="5923" y="1266"/>
                  </a:cubicBezTo>
                  <a:cubicBezTo>
                    <a:pt x="5923" y="1257"/>
                    <a:pt x="5922" y="1248"/>
                    <a:pt x="5921" y="1239"/>
                  </a:cubicBezTo>
                  <a:lnTo>
                    <a:pt x="5921" y="1239"/>
                  </a:lnTo>
                  <a:cubicBezTo>
                    <a:pt x="5976" y="1133"/>
                    <a:pt x="6058" y="1041"/>
                    <a:pt x="6157" y="974"/>
                  </a:cubicBezTo>
                  <a:cubicBezTo>
                    <a:pt x="6338" y="857"/>
                    <a:pt x="6545" y="793"/>
                    <a:pt x="6762" y="788"/>
                  </a:cubicBezTo>
                  <a:cubicBezTo>
                    <a:pt x="6817" y="787"/>
                    <a:pt x="6872" y="786"/>
                    <a:pt x="6927" y="786"/>
                  </a:cubicBezTo>
                  <a:cubicBezTo>
                    <a:pt x="7117" y="786"/>
                    <a:pt x="7306" y="794"/>
                    <a:pt x="7496" y="815"/>
                  </a:cubicBezTo>
                  <a:cubicBezTo>
                    <a:pt x="7756" y="831"/>
                    <a:pt x="8011" y="868"/>
                    <a:pt x="8266" y="921"/>
                  </a:cubicBezTo>
                  <a:cubicBezTo>
                    <a:pt x="8515" y="969"/>
                    <a:pt x="8754" y="1070"/>
                    <a:pt x="8972" y="1208"/>
                  </a:cubicBezTo>
                  <a:cubicBezTo>
                    <a:pt x="9073" y="1277"/>
                    <a:pt x="9164" y="1362"/>
                    <a:pt x="9238" y="1463"/>
                  </a:cubicBezTo>
                  <a:cubicBezTo>
                    <a:pt x="9318" y="1564"/>
                    <a:pt x="9376" y="1675"/>
                    <a:pt x="9419" y="1792"/>
                  </a:cubicBezTo>
                  <a:cubicBezTo>
                    <a:pt x="9498" y="2026"/>
                    <a:pt x="9503" y="2291"/>
                    <a:pt x="9403" y="2499"/>
                  </a:cubicBezTo>
                  <a:cubicBezTo>
                    <a:pt x="9349" y="2600"/>
                    <a:pt x="9275" y="2685"/>
                    <a:pt x="9179" y="2748"/>
                  </a:cubicBezTo>
                  <a:cubicBezTo>
                    <a:pt x="9073" y="2812"/>
                    <a:pt x="8962" y="2854"/>
                    <a:pt x="8845" y="2881"/>
                  </a:cubicBezTo>
                  <a:cubicBezTo>
                    <a:pt x="8723" y="2908"/>
                    <a:pt x="8595" y="2924"/>
                    <a:pt x="8468" y="2929"/>
                  </a:cubicBezTo>
                  <a:cubicBezTo>
                    <a:pt x="8440" y="2930"/>
                    <a:pt x="8412" y="2931"/>
                    <a:pt x="8384" y="2931"/>
                  </a:cubicBezTo>
                  <a:cubicBezTo>
                    <a:pt x="8293" y="2931"/>
                    <a:pt x="8200" y="2924"/>
                    <a:pt x="8106" y="2908"/>
                  </a:cubicBezTo>
                  <a:cubicBezTo>
                    <a:pt x="7995" y="2886"/>
                    <a:pt x="7889" y="2849"/>
                    <a:pt x="7793" y="2791"/>
                  </a:cubicBezTo>
                  <a:cubicBezTo>
                    <a:pt x="7703" y="2732"/>
                    <a:pt x="7628" y="2658"/>
                    <a:pt x="7575" y="2568"/>
                  </a:cubicBezTo>
                  <a:lnTo>
                    <a:pt x="7554" y="2530"/>
                  </a:lnTo>
                  <a:cubicBezTo>
                    <a:pt x="7549" y="2515"/>
                    <a:pt x="7543" y="2504"/>
                    <a:pt x="7538" y="2493"/>
                  </a:cubicBezTo>
                  <a:cubicBezTo>
                    <a:pt x="7506" y="2419"/>
                    <a:pt x="7496" y="2339"/>
                    <a:pt x="7506" y="2260"/>
                  </a:cubicBezTo>
                  <a:cubicBezTo>
                    <a:pt x="7506" y="2228"/>
                    <a:pt x="7517" y="2196"/>
                    <a:pt x="7527" y="2164"/>
                  </a:cubicBezTo>
                  <a:cubicBezTo>
                    <a:pt x="7543" y="2132"/>
                    <a:pt x="7559" y="2105"/>
                    <a:pt x="7575" y="2084"/>
                  </a:cubicBezTo>
                  <a:cubicBezTo>
                    <a:pt x="7612" y="2036"/>
                    <a:pt x="7660" y="1994"/>
                    <a:pt x="7713" y="1962"/>
                  </a:cubicBezTo>
                  <a:cubicBezTo>
                    <a:pt x="7766" y="1930"/>
                    <a:pt x="7825" y="1904"/>
                    <a:pt x="7889" y="1898"/>
                  </a:cubicBezTo>
                  <a:cubicBezTo>
                    <a:pt x="7907" y="1894"/>
                    <a:pt x="7925" y="1892"/>
                    <a:pt x="7944" y="1892"/>
                  </a:cubicBezTo>
                  <a:cubicBezTo>
                    <a:pt x="7996" y="1892"/>
                    <a:pt x="8050" y="1908"/>
                    <a:pt x="8101" y="1936"/>
                  </a:cubicBezTo>
                  <a:cubicBezTo>
                    <a:pt x="8053" y="1861"/>
                    <a:pt x="7984" y="1808"/>
                    <a:pt x="7899" y="1781"/>
                  </a:cubicBezTo>
                  <a:cubicBezTo>
                    <a:pt x="7857" y="1771"/>
                    <a:pt x="7814" y="1766"/>
                    <a:pt x="7772" y="1766"/>
                  </a:cubicBezTo>
                  <a:cubicBezTo>
                    <a:pt x="7729" y="1766"/>
                    <a:pt x="7687" y="1771"/>
                    <a:pt x="7644" y="1781"/>
                  </a:cubicBezTo>
                  <a:cubicBezTo>
                    <a:pt x="7554" y="1808"/>
                    <a:pt x="7469" y="1851"/>
                    <a:pt x="7400" y="1914"/>
                  </a:cubicBezTo>
                  <a:cubicBezTo>
                    <a:pt x="7357" y="1957"/>
                    <a:pt x="7326" y="1999"/>
                    <a:pt x="7299" y="2047"/>
                  </a:cubicBezTo>
                  <a:cubicBezTo>
                    <a:pt x="7272" y="2105"/>
                    <a:pt x="7256" y="2164"/>
                    <a:pt x="7251" y="2222"/>
                  </a:cubicBezTo>
                  <a:cubicBezTo>
                    <a:pt x="7230" y="2345"/>
                    <a:pt x="7251" y="2472"/>
                    <a:pt x="7299" y="2589"/>
                  </a:cubicBezTo>
                  <a:lnTo>
                    <a:pt x="7320" y="2642"/>
                  </a:lnTo>
                  <a:lnTo>
                    <a:pt x="7352" y="2700"/>
                  </a:lnTo>
                  <a:cubicBezTo>
                    <a:pt x="7432" y="2823"/>
                    <a:pt x="7533" y="2929"/>
                    <a:pt x="7660" y="3009"/>
                  </a:cubicBezTo>
                  <a:cubicBezTo>
                    <a:pt x="7782" y="3083"/>
                    <a:pt x="7915" y="3131"/>
                    <a:pt x="8059" y="3157"/>
                  </a:cubicBezTo>
                  <a:cubicBezTo>
                    <a:pt x="8166" y="3178"/>
                    <a:pt x="8276" y="3186"/>
                    <a:pt x="8387" y="3186"/>
                  </a:cubicBezTo>
                  <a:cubicBezTo>
                    <a:pt x="8419" y="3186"/>
                    <a:pt x="8451" y="3185"/>
                    <a:pt x="8484" y="3184"/>
                  </a:cubicBezTo>
                  <a:cubicBezTo>
                    <a:pt x="8622" y="3179"/>
                    <a:pt x="8765" y="3163"/>
                    <a:pt x="8903" y="3131"/>
                  </a:cubicBezTo>
                  <a:cubicBezTo>
                    <a:pt x="9052" y="3104"/>
                    <a:pt x="9190" y="3046"/>
                    <a:pt x="9323" y="2966"/>
                  </a:cubicBezTo>
                  <a:cubicBezTo>
                    <a:pt x="9355" y="2945"/>
                    <a:pt x="9387" y="2924"/>
                    <a:pt x="9419" y="2897"/>
                  </a:cubicBezTo>
                  <a:lnTo>
                    <a:pt x="9503" y="2812"/>
                  </a:lnTo>
                  <a:cubicBezTo>
                    <a:pt x="9530" y="2780"/>
                    <a:pt x="9551" y="2748"/>
                    <a:pt x="9578" y="2716"/>
                  </a:cubicBezTo>
                  <a:cubicBezTo>
                    <a:pt x="9604" y="2690"/>
                    <a:pt x="9620" y="2653"/>
                    <a:pt x="9636" y="2615"/>
                  </a:cubicBezTo>
                  <a:cubicBezTo>
                    <a:pt x="9705" y="2472"/>
                    <a:pt x="9743" y="2313"/>
                    <a:pt x="9743" y="2159"/>
                  </a:cubicBezTo>
                  <a:cubicBezTo>
                    <a:pt x="9743" y="2005"/>
                    <a:pt x="9716" y="1851"/>
                    <a:pt x="9668" y="1707"/>
                  </a:cubicBezTo>
                  <a:cubicBezTo>
                    <a:pt x="9615" y="1564"/>
                    <a:pt x="9541" y="1426"/>
                    <a:pt x="9450" y="1309"/>
                  </a:cubicBezTo>
                  <a:cubicBezTo>
                    <a:pt x="9403" y="1245"/>
                    <a:pt x="9355" y="1187"/>
                    <a:pt x="9296" y="1133"/>
                  </a:cubicBezTo>
                  <a:cubicBezTo>
                    <a:pt x="9270" y="1112"/>
                    <a:pt x="9238" y="1086"/>
                    <a:pt x="9211" y="1059"/>
                  </a:cubicBezTo>
                  <a:lnTo>
                    <a:pt x="9121" y="995"/>
                  </a:lnTo>
                  <a:cubicBezTo>
                    <a:pt x="8877" y="836"/>
                    <a:pt x="8606" y="724"/>
                    <a:pt x="8324" y="666"/>
                  </a:cubicBezTo>
                  <a:cubicBezTo>
                    <a:pt x="8059" y="613"/>
                    <a:pt x="7788" y="576"/>
                    <a:pt x="7522" y="560"/>
                  </a:cubicBezTo>
                  <a:cubicBezTo>
                    <a:pt x="7329" y="540"/>
                    <a:pt x="7139" y="529"/>
                    <a:pt x="6947" y="529"/>
                  </a:cubicBezTo>
                  <a:cubicBezTo>
                    <a:pt x="6881" y="529"/>
                    <a:pt x="6814" y="530"/>
                    <a:pt x="6747" y="533"/>
                  </a:cubicBezTo>
                  <a:cubicBezTo>
                    <a:pt x="6486" y="538"/>
                    <a:pt x="6231" y="623"/>
                    <a:pt x="6013" y="767"/>
                  </a:cubicBezTo>
                  <a:cubicBezTo>
                    <a:pt x="5952" y="807"/>
                    <a:pt x="5896" y="854"/>
                    <a:pt x="5846" y="906"/>
                  </a:cubicBezTo>
                  <a:lnTo>
                    <a:pt x="5846" y="906"/>
                  </a:lnTo>
                  <a:cubicBezTo>
                    <a:pt x="5797" y="777"/>
                    <a:pt x="5727" y="656"/>
                    <a:pt x="5636" y="549"/>
                  </a:cubicBezTo>
                  <a:cubicBezTo>
                    <a:pt x="5557" y="453"/>
                    <a:pt x="5466" y="368"/>
                    <a:pt x="5360" y="299"/>
                  </a:cubicBezTo>
                  <a:cubicBezTo>
                    <a:pt x="5264" y="236"/>
                    <a:pt x="5158" y="183"/>
                    <a:pt x="5047" y="140"/>
                  </a:cubicBezTo>
                  <a:cubicBezTo>
                    <a:pt x="4840" y="60"/>
                    <a:pt x="4627" y="18"/>
                    <a:pt x="4409" y="7"/>
                  </a:cubicBezTo>
                  <a:cubicBezTo>
                    <a:pt x="4347" y="2"/>
                    <a:pt x="4285" y="0"/>
                    <a:pt x="4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3796900" y="2643750"/>
              <a:ext cx="188600" cy="186925"/>
            </a:xfrm>
            <a:custGeom>
              <a:avLst/>
              <a:gdLst/>
              <a:ahLst/>
              <a:cxnLst/>
              <a:rect l="l" t="t" r="r" b="b"/>
              <a:pathLst>
                <a:path w="7544" h="7477" extrusionOk="0">
                  <a:moveTo>
                    <a:pt x="2911" y="1830"/>
                  </a:moveTo>
                  <a:lnTo>
                    <a:pt x="2911" y="1830"/>
                  </a:lnTo>
                  <a:cubicBezTo>
                    <a:pt x="2911" y="1830"/>
                    <a:pt x="2911" y="1830"/>
                    <a:pt x="2911" y="1830"/>
                  </a:cubicBezTo>
                  <a:cubicBezTo>
                    <a:pt x="2916" y="1830"/>
                    <a:pt x="2916" y="1830"/>
                    <a:pt x="2911" y="1830"/>
                  </a:cubicBezTo>
                  <a:close/>
                  <a:moveTo>
                    <a:pt x="5139" y="2902"/>
                  </a:moveTo>
                  <a:cubicBezTo>
                    <a:pt x="5138" y="2902"/>
                    <a:pt x="5141" y="2904"/>
                    <a:pt x="5145" y="2906"/>
                  </a:cubicBezTo>
                  <a:lnTo>
                    <a:pt x="5145" y="2906"/>
                  </a:lnTo>
                  <a:lnTo>
                    <a:pt x="5142" y="2903"/>
                  </a:lnTo>
                  <a:cubicBezTo>
                    <a:pt x="5140" y="2902"/>
                    <a:pt x="5139" y="2902"/>
                    <a:pt x="5139" y="2902"/>
                  </a:cubicBezTo>
                  <a:close/>
                  <a:moveTo>
                    <a:pt x="4246" y="0"/>
                  </a:moveTo>
                  <a:cubicBezTo>
                    <a:pt x="4217" y="0"/>
                    <a:pt x="4188" y="1"/>
                    <a:pt x="4160" y="3"/>
                  </a:cubicBezTo>
                  <a:cubicBezTo>
                    <a:pt x="3772" y="40"/>
                    <a:pt x="3416" y="215"/>
                    <a:pt x="3156" y="497"/>
                  </a:cubicBezTo>
                  <a:cubicBezTo>
                    <a:pt x="2988" y="670"/>
                    <a:pt x="2859" y="874"/>
                    <a:pt x="2771" y="1093"/>
                  </a:cubicBezTo>
                  <a:lnTo>
                    <a:pt x="2771" y="1093"/>
                  </a:lnTo>
                  <a:cubicBezTo>
                    <a:pt x="2770" y="1091"/>
                    <a:pt x="2769" y="1089"/>
                    <a:pt x="2768" y="1087"/>
                  </a:cubicBezTo>
                  <a:cubicBezTo>
                    <a:pt x="2582" y="725"/>
                    <a:pt x="2274" y="444"/>
                    <a:pt x="1902" y="290"/>
                  </a:cubicBezTo>
                  <a:cubicBezTo>
                    <a:pt x="1725" y="215"/>
                    <a:pt x="1540" y="182"/>
                    <a:pt x="1354" y="182"/>
                  </a:cubicBezTo>
                  <a:cubicBezTo>
                    <a:pt x="1327" y="182"/>
                    <a:pt x="1301" y="182"/>
                    <a:pt x="1275" y="184"/>
                  </a:cubicBezTo>
                  <a:cubicBezTo>
                    <a:pt x="1057" y="194"/>
                    <a:pt x="845" y="269"/>
                    <a:pt x="659" y="391"/>
                  </a:cubicBezTo>
                  <a:cubicBezTo>
                    <a:pt x="484" y="513"/>
                    <a:pt x="335" y="672"/>
                    <a:pt x="229" y="863"/>
                  </a:cubicBezTo>
                  <a:cubicBezTo>
                    <a:pt x="122" y="1049"/>
                    <a:pt x="53" y="1251"/>
                    <a:pt x="27" y="1458"/>
                  </a:cubicBezTo>
                  <a:cubicBezTo>
                    <a:pt x="0" y="1666"/>
                    <a:pt x="6" y="1873"/>
                    <a:pt x="53" y="2075"/>
                  </a:cubicBezTo>
                  <a:cubicBezTo>
                    <a:pt x="101" y="2271"/>
                    <a:pt x="192" y="2457"/>
                    <a:pt x="314" y="2616"/>
                  </a:cubicBezTo>
                  <a:cubicBezTo>
                    <a:pt x="346" y="2659"/>
                    <a:pt x="377" y="2696"/>
                    <a:pt x="415" y="2728"/>
                  </a:cubicBezTo>
                  <a:cubicBezTo>
                    <a:pt x="425" y="2739"/>
                    <a:pt x="431" y="2744"/>
                    <a:pt x="441" y="2755"/>
                  </a:cubicBezTo>
                  <a:lnTo>
                    <a:pt x="457" y="2765"/>
                  </a:lnTo>
                  <a:lnTo>
                    <a:pt x="468" y="2776"/>
                  </a:lnTo>
                  <a:cubicBezTo>
                    <a:pt x="478" y="2786"/>
                    <a:pt x="489" y="2797"/>
                    <a:pt x="505" y="2808"/>
                  </a:cubicBezTo>
                  <a:cubicBezTo>
                    <a:pt x="531" y="2829"/>
                    <a:pt x="553" y="2850"/>
                    <a:pt x="579" y="2866"/>
                  </a:cubicBezTo>
                  <a:cubicBezTo>
                    <a:pt x="659" y="2925"/>
                    <a:pt x="749" y="2967"/>
                    <a:pt x="845" y="2999"/>
                  </a:cubicBezTo>
                  <a:cubicBezTo>
                    <a:pt x="921" y="3023"/>
                    <a:pt x="999" y="3035"/>
                    <a:pt x="1079" y="3035"/>
                  </a:cubicBezTo>
                  <a:cubicBezTo>
                    <a:pt x="1105" y="3035"/>
                    <a:pt x="1132" y="3033"/>
                    <a:pt x="1158" y="3031"/>
                  </a:cubicBezTo>
                  <a:cubicBezTo>
                    <a:pt x="1249" y="3020"/>
                    <a:pt x="1328" y="2994"/>
                    <a:pt x="1408" y="2956"/>
                  </a:cubicBezTo>
                  <a:cubicBezTo>
                    <a:pt x="1557" y="2877"/>
                    <a:pt x="1684" y="2760"/>
                    <a:pt x="1780" y="2622"/>
                  </a:cubicBezTo>
                  <a:lnTo>
                    <a:pt x="1780" y="2622"/>
                  </a:lnTo>
                  <a:cubicBezTo>
                    <a:pt x="1642" y="2680"/>
                    <a:pt x="1498" y="2723"/>
                    <a:pt x="1355" y="2749"/>
                  </a:cubicBezTo>
                  <a:cubicBezTo>
                    <a:pt x="1301" y="2759"/>
                    <a:pt x="1247" y="2764"/>
                    <a:pt x="1193" y="2764"/>
                  </a:cubicBezTo>
                  <a:cubicBezTo>
                    <a:pt x="1104" y="2764"/>
                    <a:pt x="1016" y="2751"/>
                    <a:pt x="930" y="2728"/>
                  </a:cubicBezTo>
                  <a:cubicBezTo>
                    <a:pt x="861" y="2701"/>
                    <a:pt x="792" y="2664"/>
                    <a:pt x="733" y="2622"/>
                  </a:cubicBezTo>
                  <a:cubicBezTo>
                    <a:pt x="712" y="2611"/>
                    <a:pt x="691" y="2595"/>
                    <a:pt x="670" y="2579"/>
                  </a:cubicBezTo>
                  <a:cubicBezTo>
                    <a:pt x="659" y="2569"/>
                    <a:pt x="648" y="2558"/>
                    <a:pt x="638" y="2553"/>
                  </a:cubicBezTo>
                  <a:lnTo>
                    <a:pt x="632" y="2542"/>
                  </a:lnTo>
                  <a:lnTo>
                    <a:pt x="622" y="2537"/>
                  </a:lnTo>
                  <a:cubicBezTo>
                    <a:pt x="611" y="2526"/>
                    <a:pt x="606" y="2521"/>
                    <a:pt x="601" y="2516"/>
                  </a:cubicBezTo>
                  <a:cubicBezTo>
                    <a:pt x="574" y="2489"/>
                    <a:pt x="547" y="2457"/>
                    <a:pt x="521" y="2425"/>
                  </a:cubicBezTo>
                  <a:cubicBezTo>
                    <a:pt x="324" y="2181"/>
                    <a:pt x="239" y="1820"/>
                    <a:pt x="287" y="1469"/>
                  </a:cubicBezTo>
                  <a:cubicBezTo>
                    <a:pt x="340" y="1118"/>
                    <a:pt x="521" y="773"/>
                    <a:pt x="808" y="582"/>
                  </a:cubicBezTo>
                  <a:cubicBezTo>
                    <a:pt x="956" y="486"/>
                    <a:pt x="1121" y="428"/>
                    <a:pt x="1296" y="417"/>
                  </a:cubicBezTo>
                  <a:cubicBezTo>
                    <a:pt x="1318" y="416"/>
                    <a:pt x="1341" y="415"/>
                    <a:pt x="1363" y="415"/>
                  </a:cubicBezTo>
                  <a:cubicBezTo>
                    <a:pt x="1516" y="415"/>
                    <a:pt x="1667" y="447"/>
                    <a:pt x="1806" y="508"/>
                  </a:cubicBezTo>
                  <a:cubicBezTo>
                    <a:pt x="2120" y="635"/>
                    <a:pt x="2380" y="869"/>
                    <a:pt x="2534" y="1172"/>
                  </a:cubicBezTo>
                  <a:cubicBezTo>
                    <a:pt x="2599" y="1291"/>
                    <a:pt x="2639" y="1419"/>
                    <a:pt x="2652" y="1551"/>
                  </a:cubicBezTo>
                  <a:lnTo>
                    <a:pt x="2652" y="1551"/>
                  </a:lnTo>
                  <a:cubicBezTo>
                    <a:pt x="2650" y="1570"/>
                    <a:pt x="2648" y="1588"/>
                    <a:pt x="2646" y="1607"/>
                  </a:cubicBezTo>
                  <a:cubicBezTo>
                    <a:pt x="2641" y="1676"/>
                    <a:pt x="2641" y="1745"/>
                    <a:pt x="2643" y="1814"/>
                  </a:cubicBezTo>
                  <a:lnTo>
                    <a:pt x="2643" y="1814"/>
                  </a:lnTo>
                  <a:cubicBezTo>
                    <a:pt x="2622" y="1814"/>
                    <a:pt x="2609" y="1813"/>
                    <a:pt x="2602" y="1813"/>
                  </a:cubicBezTo>
                  <a:cubicBezTo>
                    <a:pt x="2583" y="1813"/>
                    <a:pt x="2604" y="1815"/>
                    <a:pt x="2643" y="1817"/>
                  </a:cubicBezTo>
                  <a:lnTo>
                    <a:pt x="2643" y="1817"/>
                  </a:lnTo>
                  <a:cubicBezTo>
                    <a:pt x="2644" y="1832"/>
                    <a:pt x="2645" y="1847"/>
                    <a:pt x="2646" y="1862"/>
                  </a:cubicBezTo>
                  <a:lnTo>
                    <a:pt x="2646" y="1873"/>
                  </a:lnTo>
                  <a:cubicBezTo>
                    <a:pt x="2603" y="1873"/>
                    <a:pt x="2941" y="1886"/>
                    <a:pt x="2962" y="1886"/>
                  </a:cubicBezTo>
                  <a:cubicBezTo>
                    <a:pt x="2967" y="1886"/>
                    <a:pt x="2952" y="1885"/>
                    <a:pt x="2906" y="1883"/>
                  </a:cubicBezTo>
                  <a:lnTo>
                    <a:pt x="2906" y="1878"/>
                  </a:lnTo>
                  <a:lnTo>
                    <a:pt x="2906" y="1862"/>
                  </a:lnTo>
                  <a:lnTo>
                    <a:pt x="2911" y="1830"/>
                  </a:lnTo>
                  <a:lnTo>
                    <a:pt x="2911" y="1830"/>
                  </a:lnTo>
                  <a:lnTo>
                    <a:pt x="2911" y="1830"/>
                  </a:lnTo>
                  <a:cubicBezTo>
                    <a:pt x="2911" y="1830"/>
                    <a:pt x="2911" y="1830"/>
                    <a:pt x="2911" y="1830"/>
                  </a:cubicBezTo>
                  <a:lnTo>
                    <a:pt x="2911" y="1830"/>
                  </a:lnTo>
                  <a:cubicBezTo>
                    <a:pt x="2911" y="1809"/>
                    <a:pt x="2917" y="1782"/>
                    <a:pt x="2917" y="1761"/>
                  </a:cubicBezTo>
                  <a:lnTo>
                    <a:pt x="2917" y="1697"/>
                  </a:lnTo>
                  <a:lnTo>
                    <a:pt x="2917" y="1628"/>
                  </a:lnTo>
                  <a:cubicBezTo>
                    <a:pt x="2916" y="1614"/>
                    <a:pt x="2915" y="1599"/>
                    <a:pt x="2913" y="1585"/>
                  </a:cubicBezTo>
                  <a:lnTo>
                    <a:pt x="2913" y="1585"/>
                  </a:lnTo>
                  <a:cubicBezTo>
                    <a:pt x="2950" y="1232"/>
                    <a:pt x="3102" y="906"/>
                    <a:pt x="3347" y="651"/>
                  </a:cubicBezTo>
                  <a:cubicBezTo>
                    <a:pt x="3565" y="417"/>
                    <a:pt x="3862" y="269"/>
                    <a:pt x="4181" y="237"/>
                  </a:cubicBezTo>
                  <a:cubicBezTo>
                    <a:pt x="4205" y="235"/>
                    <a:pt x="4229" y="234"/>
                    <a:pt x="4253" y="234"/>
                  </a:cubicBezTo>
                  <a:cubicBezTo>
                    <a:pt x="4371" y="234"/>
                    <a:pt x="4485" y="255"/>
                    <a:pt x="4595" y="295"/>
                  </a:cubicBezTo>
                  <a:cubicBezTo>
                    <a:pt x="4632" y="306"/>
                    <a:pt x="4664" y="316"/>
                    <a:pt x="4691" y="332"/>
                  </a:cubicBezTo>
                  <a:lnTo>
                    <a:pt x="4739" y="354"/>
                  </a:lnTo>
                  <a:cubicBezTo>
                    <a:pt x="4755" y="359"/>
                    <a:pt x="4770" y="369"/>
                    <a:pt x="4781" y="380"/>
                  </a:cubicBezTo>
                  <a:cubicBezTo>
                    <a:pt x="4813" y="396"/>
                    <a:pt x="4840" y="412"/>
                    <a:pt x="4871" y="428"/>
                  </a:cubicBezTo>
                  <a:lnTo>
                    <a:pt x="4946" y="486"/>
                  </a:lnTo>
                  <a:cubicBezTo>
                    <a:pt x="4972" y="508"/>
                    <a:pt x="4999" y="529"/>
                    <a:pt x="5020" y="550"/>
                  </a:cubicBezTo>
                  <a:cubicBezTo>
                    <a:pt x="5041" y="571"/>
                    <a:pt x="5068" y="593"/>
                    <a:pt x="5089" y="614"/>
                  </a:cubicBezTo>
                  <a:cubicBezTo>
                    <a:pt x="5126" y="662"/>
                    <a:pt x="5169" y="704"/>
                    <a:pt x="5201" y="757"/>
                  </a:cubicBezTo>
                  <a:lnTo>
                    <a:pt x="5254" y="826"/>
                  </a:lnTo>
                  <a:cubicBezTo>
                    <a:pt x="5265" y="853"/>
                    <a:pt x="5280" y="874"/>
                    <a:pt x="5291" y="901"/>
                  </a:cubicBezTo>
                  <a:cubicBezTo>
                    <a:pt x="5318" y="948"/>
                    <a:pt x="5344" y="996"/>
                    <a:pt x="5360" y="1044"/>
                  </a:cubicBezTo>
                  <a:cubicBezTo>
                    <a:pt x="5371" y="1071"/>
                    <a:pt x="5381" y="1092"/>
                    <a:pt x="5387" y="1118"/>
                  </a:cubicBezTo>
                  <a:lnTo>
                    <a:pt x="5403" y="1187"/>
                  </a:lnTo>
                  <a:cubicBezTo>
                    <a:pt x="5419" y="1235"/>
                    <a:pt x="5419" y="1283"/>
                    <a:pt x="5429" y="1331"/>
                  </a:cubicBezTo>
                  <a:lnTo>
                    <a:pt x="5429" y="1395"/>
                  </a:lnTo>
                  <a:lnTo>
                    <a:pt x="5429" y="1437"/>
                  </a:lnTo>
                  <a:cubicBezTo>
                    <a:pt x="5429" y="1464"/>
                    <a:pt x="5429" y="1490"/>
                    <a:pt x="5424" y="1517"/>
                  </a:cubicBezTo>
                  <a:cubicBezTo>
                    <a:pt x="5419" y="1543"/>
                    <a:pt x="5413" y="1575"/>
                    <a:pt x="5403" y="1602"/>
                  </a:cubicBezTo>
                  <a:cubicBezTo>
                    <a:pt x="5392" y="1634"/>
                    <a:pt x="5387" y="1666"/>
                    <a:pt x="5376" y="1697"/>
                  </a:cubicBezTo>
                  <a:cubicBezTo>
                    <a:pt x="5360" y="1761"/>
                    <a:pt x="5344" y="1820"/>
                    <a:pt x="5328" y="1878"/>
                  </a:cubicBezTo>
                  <a:cubicBezTo>
                    <a:pt x="5318" y="1910"/>
                    <a:pt x="5312" y="1936"/>
                    <a:pt x="5302" y="1963"/>
                  </a:cubicBezTo>
                  <a:cubicBezTo>
                    <a:pt x="5296" y="1995"/>
                    <a:pt x="5286" y="2016"/>
                    <a:pt x="5280" y="2043"/>
                  </a:cubicBezTo>
                  <a:lnTo>
                    <a:pt x="5233" y="2191"/>
                  </a:lnTo>
                  <a:cubicBezTo>
                    <a:pt x="5222" y="2239"/>
                    <a:pt x="5206" y="2287"/>
                    <a:pt x="5190" y="2335"/>
                  </a:cubicBezTo>
                  <a:lnTo>
                    <a:pt x="5185" y="2367"/>
                  </a:lnTo>
                  <a:lnTo>
                    <a:pt x="5185" y="2372"/>
                  </a:lnTo>
                  <a:lnTo>
                    <a:pt x="5190" y="2367"/>
                  </a:lnTo>
                  <a:lnTo>
                    <a:pt x="5201" y="2351"/>
                  </a:lnTo>
                  <a:cubicBezTo>
                    <a:pt x="5217" y="2330"/>
                    <a:pt x="5233" y="2308"/>
                    <a:pt x="5249" y="2292"/>
                  </a:cubicBezTo>
                  <a:lnTo>
                    <a:pt x="5445" y="2037"/>
                  </a:lnTo>
                  <a:lnTo>
                    <a:pt x="5546" y="1915"/>
                  </a:lnTo>
                  <a:lnTo>
                    <a:pt x="5626" y="1825"/>
                  </a:lnTo>
                  <a:cubicBezTo>
                    <a:pt x="5663" y="1777"/>
                    <a:pt x="5705" y="1729"/>
                    <a:pt x="5759" y="1687"/>
                  </a:cubicBezTo>
                  <a:cubicBezTo>
                    <a:pt x="5796" y="1655"/>
                    <a:pt x="5838" y="1628"/>
                    <a:pt x="5844" y="1623"/>
                  </a:cubicBezTo>
                  <a:cubicBezTo>
                    <a:pt x="5870" y="1607"/>
                    <a:pt x="5891" y="1597"/>
                    <a:pt x="5907" y="1586"/>
                  </a:cubicBezTo>
                  <a:cubicBezTo>
                    <a:pt x="5923" y="1578"/>
                    <a:pt x="5933" y="1574"/>
                    <a:pt x="5934" y="1574"/>
                  </a:cubicBezTo>
                  <a:lnTo>
                    <a:pt x="5934" y="1574"/>
                  </a:lnTo>
                  <a:cubicBezTo>
                    <a:pt x="5935" y="1574"/>
                    <a:pt x="5929" y="1578"/>
                    <a:pt x="5913" y="1586"/>
                  </a:cubicBezTo>
                  <a:cubicBezTo>
                    <a:pt x="6040" y="1522"/>
                    <a:pt x="6178" y="1485"/>
                    <a:pt x="6316" y="1480"/>
                  </a:cubicBezTo>
                  <a:cubicBezTo>
                    <a:pt x="6334" y="1479"/>
                    <a:pt x="6352" y="1478"/>
                    <a:pt x="6370" y="1478"/>
                  </a:cubicBezTo>
                  <a:cubicBezTo>
                    <a:pt x="6459" y="1478"/>
                    <a:pt x="6551" y="1489"/>
                    <a:pt x="6635" y="1512"/>
                  </a:cubicBezTo>
                  <a:cubicBezTo>
                    <a:pt x="6768" y="1549"/>
                    <a:pt x="6885" y="1618"/>
                    <a:pt x="6980" y="1713"/>
                  </a:cubicBezTo>
                  <a:cubicBezTo>
                    <a:pt x="7023" y="1756"/>
                    <a:pt x="7060" y="1798"/>
                    <a:pt x="7097" y="1846"/>
                  </a:cubicBezTo>
                  <a:cubicBezTo>
                    <a:pt x="7102" y="1857"/>
                    <a:pt x="7113" y="1867"/>
                    <a:pt x="7118" y="1878"/>
                  </a:cubicBezTo>
                  <a:cubicBezTo>
                    <a:pt x="7118" y="1878"/>
                    <a:pt x="7118" y="1883"/>
                    <a:pt x="7129" y="1899"/>
                  </a:cubicBezTo>
                  <a:cubicBezTo>
                    <a:pt x="7150" y="1926"/>
                    <a:pt x="7161" y="1952"/>
                    <a:pt x="7177" y="1984"/>
                  </a:cubicBezTo>
                  <a:cubicBezTo>
                    <a:pt x="7187" y="2006"/>
                    <a:pt x="7198" y="2027"/>
                    <a:pt x="7203" y="2048"/>
                  </a:cubicBezTo>
                  <a:cubicBezTo>
                    <a:pt x="7219" y="2080"/>
                    <a:pt x="7230" y="2106"/>
                    <a:pt x="7235" y="2138"/>
                  </a:cubicBezTo>
                  <a:cubicBezTo>
                    <a:pt x="7262" y="2229"/>
                    <a:pt x="7272" y="2314"/>
                    <a:pt x="7278" y="2404"/>
                  </a:cubicBezTo>
                  <a:cubicBezTo>
                    <a:pt x="7278" y="2531"/>
                    <a:pt x="7257" y="2654"/>
                    <a:pt x="7209" y="2770"/>
                  </a:cubicBezTo>
                  <a:cubicBezTo>
                    <a:pt x="7177" y="2840"/>
                    <a:pt x="7140" y="2909"/>
                    <a:pt x="7092" y="2967"/>
                  </a:cubicBezTo>
                  <a:cubicBezTo>
                    <a:pt x="7039" y="3036"/>
                    <a:pt x="6970" y="3095"/>
                    <a:pt x="6895" y="3142"/>
                  </a:cubicBezTo>
                  <a:cubicBezTo>
                    <a:pt x="6816" y="3201"/>
                    <a:pt x="6720" y="3249"/>
                    <a:pt x="6624" y="3275"/>
                  </a:cubicBezTo>
                  <a:lnTo>
                    <a:pt x="6545" y="3296"/>
                  </a:lnTo>
                  <a:lnTo>
                    <a:pt x="6465" y="3312"/>
                  </a:lnTo>
                  <a:cubicBezTo>
                    <a:pt x="6433" y="3318"/>
                    <a:pt x="6407" y="3318"/>
                    <a:pt x="6375" y="3323"/>
                  </a:cubicBezTo>
                  <a:lnTo>
                    <a:pt x="6274" y="3323"/>
                  </a:lnTo>
                  <a:lnTo>
                    <a:pt x="6221" y="3318"/>
                  </a:lnTo>
                  <a:lnTo>
                    <a:pt x="6194" y="3318"/>
                  </a:lnTo>
                  <a:cubicBezTo>
                    <a:pt x="6184" y="3318"/>
                    <a:pt x="6168" y="3307"/>
                    <a:pt x="6157" y="3302"/>
                  </a:cubicBezTo>
                  <a:lnTo>
                    <a:pt x="6077" y="3280"/>
                  </a:lnTo>
                  <a:lnTo>
                    <a:pt x="5923" y="3227"/>
                  </a:lnTo>
                  <a:lnTo>
                    <a:pt x="5902" y="3222"/>
                  </a:lnTo>
                  <a:lnTo>
                    <a:pt x="5891" y="3222"/>
                  </a:lnTo>
                  <a:lnTo>
                    <a:pt x="5875" y="3211"/>
                  </a:lnTo>
                  <a:lnTo>
                    <a:pt x="5796" y="3180"/>
                  </a:lnTo>
                  <a:lnTo>
                    <a:pt x="5636" y="3116"/>
                  </a:lnTo>
                  <a:lnTo>
                    <a:pt x="5312" y="2972"/>
                  </a:lnTo>
                  <a:lnTo>
                    <a:pt x="5222" y="2935"/>
                  </a:lnTo>
                  <a:lnTo>
                    <a:pt x="5174" y="2919"/>
                  </a:lnTo>
                  <a:lnTo>
                    <a:pt x="5153" y="2909"/>
                  </a:lnTo>
                  <a:cubicBezTo>
                    <a:pt x="5151" y="2909"/>
                    <a:pt x="5148" y="2907"/>
                    <a:pt x="5145" y="2906"/>
                  </a:cubicBezTo>
                  <a:lnTo>
                    <a:pt x="5145" y="2906"/>
                  </a:lnTo>
                  <a:lnTo>
                    <a:pt x="5206" y="2962"/>
                  </a:lnTo>
                  <a:lnTo>
                    <a:pt x="5339" y="3073"/>
                  </a:lnTo>
                  <a:lnTo>
                    <a:pt x="5413" y="3137"/>
                  </a:lnTo>
                  <a:cubicBezTo>
                    <a:pt x="5652" y="3339"/>
                    <a:pt x="5923" y="3562"/>
                    <a:pt x="6168" y="3780"/>
                  </a:cubicBezTo>
                  <a:cubicBezTo>
                    <a:pt x="6385" y="3976"/>
                    <a:pt x="6582" y="4194"/>
                    <a:pt x="6757" y="4428"/>
                  </a:cubicBezTo>
                  <a:cubicBezTo>
                    <a:pt x="6874" y="4593"/>
                    <a:pt x="6975" y="4763"/>
                    <a:pt x="7060" y="4943"/>
                  </a:cubicBezTo>
                  <a:cubicBezTo>
                    <a:pt x="7156" y="5150"/>
                    <a:pt x="7214" y="5368"/>
                    <a:pt x="7246" y="5591"/>
                  </a:cubicBezTo>
                  <a:cubicBezTo>
                    <a:pt x="7278" y="5836"/>
                    <a:pt x="7257" y="6085"/>
                    <a:pt x="7182" y="6319"/>
                  </a:cubicBezTo>
                  <a:cubicBezTo>
                    <a:pt x="7145" y="6441"/>
                    <a:pt x="7092" y="6558"/>
                    <a:pt x="7017" y="6659"/>
                  </a:cubicBezTo>
                  <a:cubicBezTo>
                    <a:pt x="6948" y="6770"/>
                    <a:pt x="6858" y="6866"/>
                    <a:pt x="6752" y="6946"/>
                  </a:cubicBezTo>
                  <a:cubicBezTo>
                    <a:pt x="6550" y="7116"/>
                    <a:pt x="6290" y="7211"/>
                    <a:pt x="6019" y="7217"/>
                  </a:cubicBezTo>
                  <a:cubicBezTo>
                    <a:pt x="5753" y="7211"/>
                    <a:pt x="5493" y="7095"/>
                    <a:pt x="5318" y="6887"/>
                  </a:cubicBezTo>
                  <a:cubicBezTo>
                    <a:pt x="4956" y="6478"/>
                    <a:pt x="4871" y="5809"/>
                    <a:pt x="5148" y="5368"/>
                  </a:cubicBezTo>
                  <a:cubicBezTo>
                    <a:pt x="5185" y="5315"/>
                    <a:pt x="5222" y="5262"/>
                    <a:pt x="5265" y="5219"/>
                  </a:cubicBezTo>
                  <a:cubicBezTo>
                    <a:pt x="5307" y="5182"/>
                    <a:pt x="5360" y="5145"/>
                    <a:pt x="5408" y="5118"/>
                  </a:cubicBezTo>
                  <a:cubicBezTo>
                    <a:pt x="5461" y="5097"/>
                    <a:pt x="5514" y="5081"/>
                    <a:pt x="5567" y="5071"/>
                  </a:cubicBezTo>
                  <a:lnTo>
                    <a:pt x="5604" y="5071"/>
                  </a:lnTo>
                  <a:cubicBezTo>
                    <a:pt x="5620" y="5071"/>
                    <a:pt x="5636" y="5076"/>
                    <a:pt x="5652" y="5081"/>
                  </a:cubicBezTo>
                  <a:lnTo>
                    <a:pt x="5679" y="5087"/>
                  </a:lnTo>
                  <a:lnTo>
                    <a:pt x="5705" y="5092"/>
                  </a:lnTo>
                  <a:cubicBezTo>
                    <a:pt x="5764" y="5113"/>
                    <a:pt x="5822" y="5145"/>
                    <a:pt x="5865" y="5193"/>
                  </a:cubicBezTo>
                  <a:cubicBezTo>
                    <a:pt x="5886" y="5209"/>
                    <a:pt x="5902" y="5225"/>
                    <a:pt x="5918" y="5246"/>
                  </a:cubicBezTo>
                  <a:cubicBezTo>
                    <a:pt x="5934" y="5267"/>
                    <a:pt x="5944" y="5283"/>
                    <a:pt x="5955" y="5294"/>
                  </a:cubicBezTo>
                  <a:cubicBezTo>
                    <a:pt x="5987" y="5347"/>
                    <a:pt x="6008" y="5411"/>
                    <a:pt x="6014" y="5474"/>
                  </a:cubicBezTo>
                  <a:cubicBezTo>
                    <a:pt x="6014" y="5490"/>
                    <a:pt x="6014" y="5501"/>
                    <a:pt x="6014" y="5517"/>
                  </a:cubicBezTo>
                  <a:cubicBezTo>
                    <a:pt x="6014" y="5527"/>
                    <a:pt x="6008" y="5538"/>
                    <a:pt x="6008" y="5554"/>
                  </a:cubicBezTo>
                  <a:cubicBezTo>
                    <a:pt x="6008" y="5559"/>
                    <a:pt x="6003" y="5565"/>
                    <a:pt x="6003" y="5570"/>
                  </a:cubicBezTo>
                  <a:cubicBezTo>
                    <a:pt x="6003" y="5575"/>
                    <a:pt x="5998" y="5586"/>
                    <a:pt x="5998" y="5586"/>
                  </a:cubicBezTo>
                  <a:cubicBezTo>
                    <a:pt x="5998" y="5591"/>
                    <a:pt x="5998" y="5591"/>
                    <a:pt x="5998" y="5597"/>
                  </a:cubicBezTo>
                  <a:cubicBezTo>
                    <a:pt x="5988" y="5609"/>
                    <a:pt x="5963" y="5617"/>
                    <a:pt x="5931" y="5617"/>
                  </a:cubicBezTo>
                  <a:cubicBezTo>
                    <a:pt x="5859" y="5617"/>
                    <a:pt x="5754" y="5575"/>
                    <a:pt x="5732" y="5453"/>
                  </a:cubicBezTo>
                  <a:lnTo>
                    <a:pt x="5732" y="5453"/>
                  </a:lnTo>
                  <a:cubicBezTo>
                    <a:pt x="5705" y="5543"/>
                    <a:pt x="5732" y="5634"/>
                    <a:pt x="5801" y="5697"/>
                  </a:cubicBezTo>
                  <a:cubicBezTo>
                    <a:pt x="5833" y="5729"/>
                    <a:pt x="5875" y="5756"/>
                    <a:pt x="5918" y="5772"/>
                  </a:cubicBezTo>
                  <a:cubicBezTo>
                    <a:pt x="5944" y="5777"/>
                    <a:pt x="5971" y="5782"/>
                    <a:pt x="5998" y="5782"/>
                  </a:cubicBezTo>
                  <a:cubicBezTo>
                    <a:pt x="6024" y="5782"/>
                    <a:pt x="6056" y="5777"/>
                    <a:pt x="6088" y="5766"/>
                  </a:cubicBezTo>
                  <a:lnTo>
                    <a:pt x="6109" y="5761"/>
                  </a:lnTo>
                  <a:cubicBezTo>
                    <a:pt x="6114" y="5756"/>
                    <a:pt x="6125" y="5756"/>
                    <a:pt x="6130" y="5751"/>
                  </a:cubicBezTo>
                  <a:cubicBezTo>
                    <a:pt x="6141" y="5740"/>
                    <a:pt x="6152" y="5724"/>
                    <a:pt x="6162" y="5708"/>
                  </a:cubicBezTo>
                  <a:lnTo>
                    <a:pt x="6189" y="5676"/>
                  </a:lnTo>
                  <a:cubicBezTo>
                    <a:pt x="6199" y="5666"/>
                    <a:pt x="6205" y="5655"/>
                    <a:pt x="6210" y="5644"/>
                  </a:cubicBezTo>
                  <a:cubicBezTo>
                    <a:pt x="6221" y="5623"/>
                    <a:pt x="6231" y="5597"/>
                    <a:pt x="6242" y="5570"/>
                  </a:cubicBezTo>
                  <a:cubicBezTo>
                    <a:pt x="6247" y="5549"/>
                    <a:pt x="6253" y="5517"/>
                    <a:pt x="6258" y="5490"/>
                  </a:cubicBezTo>
                  <a:cubicBezTo>
                    <a:pt x="6268" y="5373"/>
                    <a:pt x="6242" y="5257"/>
                    <a:pt x="6178" y="5161"/>
                  </a:cubicBezTo>
                  <a:cubicBezTo>
                    <a:pt x="6168" y="5140"/>
                    <a:pt x="6146" y="5113"/>
                    <a:pt x="6125" y="5087"/>
                  </a:cubicBezTo>
                  <a:cubicBezTo>
                    <a:pt x="6104" y="5055"/>
                    <a:pt x="6077" y="5028"/>
                    <a:pt x="6045" y="5002"/>
                  </a:cubicBezTo>
                  <a:cubicBezTo>
                    <a:pt x="5976" y="4932"/>
                    <a:pt x="5891" y="4879"/>
                    <a:pt x="5796" y="4848"/>
                  </a:cubicBezTo>
                  <a:lnTo>
                    <a:pt x="5753" y="4832"/>
                  </a:lnTo>
                  <a:lnTo>
                    <a:pt x="5711" y="4826"/>
                  </a:lnTo>
                  <a:cubicBezTo>
                    <a:pt x="5679" y="4816"/>
                    <a:pt x="5652" y="4816"/>
                    <a:pt x="5620" y="4816"/>
                  </a:cubicBezTo>
                  <a:lnTo>
                    <a:pt x="5583" y="4816"/>
                  </a:lnTo>
                  <a:cubicBezTo>
                    <a:pt x="5578" y="4813"/>
                    <a:pt x="5573" y="4812"/>
                    <a:pt x="5567" y="4812"/>
                  </a:cubicBezTo>
                  <a:cubicBezTo>
                    <a:pt x="5562" y="4812"/>
                    <a:pt x="5557" y="4813"/>
                    <a:pt x="5551" y="4816"/>
                  </a:cubicBezTo>
                  <a:cubicBezTo>
                    <a:pt x="5466" y="4821"/>
                    <a:pt x="5381" y="4848"/>
                    <a:pt x="5302" y="4885"/>
                  </a:cubicBezTo>
                  <a:cubicBezTo>
                    <a:pt x="5222" y="4922"/>
                    <a:pt x="5153" y="4975"/>
                    <a:pt x="5089" y="5033"/>
                  </a:cubicBezTo>
                  <a:cubicBezTo>
                    <a:pt x="5031" y="5092"/>
                    <a:pt x="4978" y="5156"/>
                    <a:pt x="4935" y="5225"/>
                  </a:cubicBezTo>
                  <a:cubicBezTo>
                    <a:pt x="4765" y="5512"/>
                    <a:pt x="4696" y="5841"/>
                    <a:pt x="4739" y="6170"/>
                  </a:cubicBezTo>
                  <a:cubicBezTo>
                    <a:pt x="4776" y="6500"/>
                    <a:pt x="4914" y="6813"/>
                    <a:pt x="5132" y="7063"/>
                  </a:cubicBezTo>
                  <a:cubicBezTo>
                    <a:pt x="5243" y="7190"/>
                    <a:pt x="5376" y="7291"/>
                    <a:pt x="5530" y="7365"/>
                  </a:cubicBezTo>
                  <a:cubicBezTo>
                    <a:pt x="5684" y="7440"/>
                    <a:pt x="5849" y="7477"/>
                    <a:pt x="6019" y="7477"/>
                  </a:cubicBezTo>
                  <a:cubicBezTo>
                    <a:pt x="6348" y="7472"/>
                    <a:pt x="6667" y="7355"/>
                    <a:pt x="6917" y="7148"/>
                  </a:cubicBezTo>
                  <a:cubicBezTo>
                    <a:pt x="7044" y="7052"/>
                    <a:pt x="7150" y="6935"/>
                    <a:pt x="7235" y="6808"/>
                  </a:cubicBezTo>
                  <a:cubicBezTo>
                    <a:pt x="7326" y="6685"/>
                    <a:pt x="7389" y="6547"/>
                    <a:pt x="7437" y="6399"/>
                  </a:cubicBezTo>
                  <a:cubicBezTo>
                    <a:pt x="7522" y="6128"/>
                    <a:pt x="7543" y="5841"/>
                    <a:pt x="7506" y="5565"/>
                  </a:cubicBezTo>
                  <a:cubicBezTo>
                    <a:pt x="7474" y="5310"/>
                    <a:pt x="7405" y="5065"/>
                    <a:pt x="7304" y="4837"/>
                  </a:cubicBezTo>
                  <a:cubicBezTo>
                    <a:pt x="7214" y="4640"/>
                    <a:pt x="7102" y="4449"/>
                    <a:pt x="6970" y="4279"/>
                  </a:cubicBezTo>
                  <a:cubicBezTo>
                    <a:pt x="6784" y="4029"/>
                    <a:pt x="6577" y="3801"/>
                    <a:pt x="6348" y="3594"/>
                  </a:cubicBezTo>
                  <a:lnTo>
                    <a:pt x="6396" y="3594"/>
                  </a:lnTo>
                  <a:cubicBezTo>
                    <a:pt x="6428" y="3594"/>
                    <a:pt x="6465" y="3589"/>
                    <a:pt x="6502" y="3583"/>
                  </a:cubicBezTo>
                  <a:cubicBezTo>
                    <a:pt x="6539" y="3578"/>
                    <a:pt x="6566" y="3573"/>
                    <a:pt x="6603" y="3562"/>
                  </a:cubicBezTo>
                  <a:lnTo>
                    <a:pt x="6704" y="3535"/>
                  </a:lnTo>
                  <a:cubicBezTo>
                    <a:pt x="6826" y="3498"/>
                    <a:pt x="6943" y="3445"/>
                    <a:pt x="7049" y="3371"/>
                  </a:cubicBezTo>
                  <a:cubicBezTo>
                    <a:pt x="7140" y="3307"/>
                    <a:pt x="7225" y="3233"/>
                    <a:pt x="7299" y="3142"/>
                  </a:cubicBezTo>
                  <a:cubicBezTo>
                    <a:pt x="7363" y="3063"/>
                    <a:pt x="7411" y="2978"/>
                    <a:pt x="7453" y="2882"/>
                  </a:cubicBezTo>
                  <a:cubicBezTo>
                    <a:pt x="7512" y="2733"/>
                    <a:pt x="7543" y="2579"/>
                    <a:pt x="7538" y="2420"/>
                  </a:cubicBezTo>
                  <a:cubicBezTo>
                    <a:pt x="7538" y="2308"/>
                    <a:pt x="7522" y="2197"/>
                    <a:pt x="7490" y="2085"/>
                  </a:cubicBezTo>
                  <a:cubicBezTo>
                    <a:pt x="7480" y="2048"/>
                    <a:pt x="7469" y="2011"/>
                    <a:pt x="7453" y="1968"/>
                  </a:cubicBezTo>
                  <a:cubicBezTo>
                    <a:pt x="7442" y="1942"/>
                    <a:pt x="7427" y="1910"/>
                    <a:pt x="7411" y="1883"/>
                  </a:cubicBezTo>
                  <a:cubicBezTo>
                    <a:pt x="7395" y="1852"/>
                    <a:pt x="7379" y="1814"/>
                    <a:pt x="7357" y="1782"/>
                  </a:cubicBezTo>
                  <a:cubicBezTo>
                    <a:pt x="7347" y="1761"/>
                    <a:pt x="7342" y="1751"/>
                    <a:pt x="7342" y="1751"/>
                  </a:cubicBezTo>
                  <a:cubicBezTo>
                    <a:pt x="7331" y="1740"/>
                    <a:pt x="7326" y="1724"/>
                    <a:pt x="7315" y="1713"/>
                  </a:cubicBezTo>
                  <a:cubicBezTo>
                    <a:pt x="7267" y="1650"/>
                    <a:pt x="7219" y="1591"/>
                    <a:pt x="7166" y="1538"/>
                  </a:cubicBezTo>
                  <a:cubicBezTo>
                    <a:pt x="7039" y="1416"/>
                    <a:pt x="6885" y="1326"/>
                    <a:pt x="6709" y="1278"/>
                  </a:cubicBezTo>
                  <a:cubicBezTo>
                    <a:pt x="6602" y="1247"/>
                    <a:pt x="6487" y="1234"/>
                    <a:pt x="6371" y="1234"/>
                  </a:cubicBezTo>
                  <a:cubicBezTo>
                    <a:pt x="6349" y="1234"/>
                    <a:pt x="6328" y="1234"/>
                    <a:pt x="6306" y="1235"/>
                  </a:cubicBezTo>
                  <a:cubicBezTo>
                    <a:pt x="6130" y="1246"/>
                    <a:pt x="5960" y="1288"/>
                    <a:pt x="5801" y="1368"/>
                  </a:cubicBezTo>
                  <a:cubicBezTo>
                    <a:pt x="5818" y="1361"/>
                    <a:pt x="5826" y="1357"/>
                    <a:pt x="5826" y="1357"/>
                  </a:cubicBezTo>
                  <a:lnTo>
                    <a:pt x="5826" y="1357"/>
                  </a:lnTo>
                  <a:cubicBezTo>
                    <a:pt x="5826" y="1357"/>
                    <a:pt x="5816" y="1362"/>
                    <a:pt x="5796" y="1373"/>
                  </a:cubicBezTo>
                  <a:cubicBezTo>
                    <a:pt x="5774" y="1384"/>
                    <a:pt x="5743" y="1400"/>
                    <a:pt x="5711" y="1421"/>
                  </a:cubicBezTo>
                  <a:lnTo>
                    <a:pt x="5689" y="1437"/>
                  </a:lnTo>
                  <a:lnTo>
                    <a:pt x="5689" y="1326"/>
                  </a:lnTo>
                  <a:cubicBezTo>
                    <a:pt x="5679" y="1267"/>
                    <a:pt x="5674" y="1209"/>
                    <a:pt x="5658" y="1150"/>
                  </a:cubicBezTo>
                  <a:cubicBezTo>
                    <a:pt x="5652" y="1118"/>
                    <a:pt x="5642" y="1092"/>
                    <a:pt x="5636" y="1060"/>
                  </a:cubicBezTo>
                  <a:cubicBezTo>
                    <a:pt x="5626" y="1028"/>
                    <a:pt x="5615" y="1002"/>
                    <a:pt x="5604" y="970"/>
                  </a:cubicBezTo>
                  <a:cubicBezTo>
                    <a:pt x="5583" y="911"/>
                    <a:pt x="5551" y="853"/>
                    <a:pt x="5519" y="794"/>
                  </a:cubicBezTo>
                  <a:cubicBezTo>
                    <a:pt x="5504" y="763"/>
                    <a:pt x="5488" y="736"/>
                    <a:pt x="5472" y="704"/>
                  </a:cubicBezTo>
                  <a:lnTo>
                    <a:pt x="5408" y="619"/>
                  </a:lnTo>
                  <a:cubicBezTo>
                    <a:pt x="5365" y="561"/>
                    <a:pt x="5323" y="508"/>
                    <a:pt x="5270" y="454"/>
                  </a:cubicBezTo>
                  <a:cubicBezTo>
                    <a:pt x="5249" y="428"/>
                    <a:pt x="5217" y="401"/>
                    <a:pt x="5190" y="375"/>
                  </a:cubicBezTo>
                  <a:cubicBezTo>
                    <a:pt x="5164" y="348"/>
                    <a:pt x="5132" y="327"/>
                    <a:pt x="5105" y="300"/>
                  </a:cubicBezTo>
                  <a:lnTo>
                    <a:pt x="5010" y="237"/>
                  </a:lnTo>
                  <a:cubicBezTo>
                    <a:pt x="4978" y="215"/>
                    <a:pt x="4940" y="194"/>
                    <a:pt x="4909" y="173"/>
                  </a:cubicBezTo>
                  <a:cubicBezTo>
                    <a:pt x="4887" y="162"/>
                    <a:pt x="4871" y="152"/>
                    <a:pt x="4855" y="146"/>
                  </a:cubicBezTo>
                  <a:lnTo>
                    <a:pt x="4797" y="120"/>
                  </a:lnTo>
                  <a:cubicBezTo>
                    <a:pt x="4760" y="104"/>
                    <a:pt x="4723" y="83"/>
                    <a:pt x="4680" y="72"/>
                  </a:cubicBezTo>
                  <a:cubicBezTo>
                    <a:pt x="4538" y="23"/>
                    <a:pt x="4392" y="0"/>
                    <a:pt x="4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2112300" y="2664900"/>
              <a:ext cx="385825" cy="51825"/>
            </a:xfrm>
            <a:custGeom>
              <a:avLst/>
              <a:gdLst/>
              <a:ahLst/>
              <a:cxnLst/>
              <a:rect l="l" t="t" r="r" b="b"/>
              <a:pathLst>
                <a:path w="15433" h="2073" extrusionOk="0">
                  <a:moveTo>
                    <a:pt x="7451" y="0"/>
                  </a:moveTo>
                  <a:cubicBezTo>
                    <a:pt x="7438" y="0"/>
                    <a:pt x="7424" y="1"/>
                    <a:pt x="7411" y="2"/>
                  </a:cubicBezTo>
                  <a:cubicBezTo>
                    <a:pt x="7316" y="2"/>
                    <a:pt x="7225" y="17"/>
                    <a:pt x="7135" y="49"/>
                  </a:cubicBezTo>
                  <a:cubicBezTo>
                    <a:pt x="7029" y="81"/>
                    <a:pt x="6933" y="134"/>
                    <a:pt x="6853" y="209"/>
                  </a:cubicBezTo>
                  <a:cubicBezTo>
                    <a:pt x="6763" y="288"/>
                    <a:pt x="6689" y="389"/>
                    <a:pt x="6641" y="501"/>
                  </a:cubicBezTo>
                  <a:cubicBezTo>
                    <a:pt x="6593" y="623"/>
                    <a:pt x="6567" y="756"/>
                    <a:pt x="6577" y="889"/>
                  </a:cubicBezTo>
                  <a:cubicBezTo>
                    <a:pt x="6583" y="1032"/>
                    <a:pt x="6630" y="1175"/>
                    <a:pt x="6721" y="1292"/>
                  </a:cubicBezTo>
                  <a:cubicBezTo>
                    <a:pt x="6742" y="1324"/>
                    <a:pt x="6768" y="1351"/>
                    <a:pt x="6800" y="1377"/>
                  </a:cubicBezTo>
                  <a:cubicBezTo>
                    <a:pt x="6827" y="1404"/>
                    <a:pt x="6853" y="1425"/>
                    <a:pt x="6880" y="1446"/>
                  </a:cubicBezTo>
                  <a:cubicBezTo>
                    <a:pt x="6933" y="1484"/>
                    <a:pt x="6981" y="1521"/>
                    <a:pt x="7029" y="1563"/>
                  </a:cubicBezTo>
                  <a:cubicBezTo>
                    <a:pt x="7077" y="1600"/>
                    <a:pt x="7124" y="1638"/>
                    <a:pt x="7162" y="1685"/>
                  </a:cubicBezTo>
                  <a:cubicBezTo>
                    <a:pt x="7177" y="1701"/>
                    <a:pt x="7193" y="1717"/>
                    <a:pt x="7204" y="1739"/>
                  </a:cubicBezTo>
                  <a:lnTo>
                    <a:pt x="7209" y="1749"/>
                  </a:lnTo>
                  <a:lnTo>
                    <a:pt x="7188" y="1749"/>
                  </a:lnTo>
                  <a:lnTo>
                    <a:pt x="6976" y="1760"/>
                  </a:lnTo>
                  <a:lnTo>
                    <a:pt x="6545" y="1781"/>
                  </a:lnTo>
                  <a:cubicBezTo>
                    <a:pt x="6253" y="1792"/>
                    <a:pt x="5956" y="1802"/>
                    <a:pt x="5653" y="1808"/>
                  </a:cubicBezTo>
                  <a:cubicBezTo>
                    <a:pt x="5333" y="1815"/>
                    <a:pt x="5010" y="1818"/>
                    <a:pt x="4686" y="1818"/>
                  </a:cubicBezTo>
                  <a:cubicBezTo>
                    <a:pt x="3785" y="1818"/>
                    <a:pt x="2889" y="1792"/>
                    <a:pt x="2099" y="1749"/>
                  </a:cubicBezTo>
                  <a:lnTo>
                    <a:pt x="1711" y="1723"/>
                  </a:lnTo>
                  <a:lnTo>
                    <a:pt x="1355" y="1701"/>
                  </a:lnTo>
                  <a:lnTo>
                    <a:pt x="1191" y="1691"/>
                  </a:lnTo>
                  <a:lnTo>
                    <a:pt x="957" y="1670"/>
                  </a:lnTo>
                  <a:cubicBezTo>
                    <a:pt x="848" y="1660"/>
                    <a:pt x="740" y="1656"/>
                    <a:pt x="631" y="1656"/>
                  </a:cubicBezTo>
                  <a:cubicBezTo>
                    <a:pt x="421" y="1656"/>
                    <a:pt x="211" y="1673"/>
                    <a:pt x="1" y="1712"/>
                  </a:cubicBezTo>
                  <a:cubicBezTo>
                    <a:pt x="304" y="1829"/>
                    <a:pt x="617" y="1898"/>
                    <a:pt x="941" y="1924"/>
                  </a:cubicBezTo>
                  <a:lnTo>
                    <a:pt x="1175" y="1940"/>
                  </a:lnTo>
                  <a:lnTo>
                    <a:pt x="1340" y="1956"/>
                  </a:lnTo>
                  <a:lnTo>
                    <a:pt x="1695" y="1978"/>
                  </a:lnTo>
                  <a:lnTo>
                    <a:pt x="2089" y="2004"/>
                  </a:lnTo>
                  <a:cubicBezTo>
                    <a:pt x="2882" y="2047"/>
                    <a:pt x="3782" y="2073"/>
                    <a:pt x="4690" y="2073"/>
                  </a:cubicBezTo>
                  <a:cubicBezTo>
                    <a:pt x="5015" y="2073"/>
                    <a:pt x="5341" y="2070"/>
                    <a:pt x="5664" y="2063"/>
                  </a:cubicBezTo>
                  <a:cubicBezTo>
                    <a:pt x="5966" y="2057"/>
                    <a:pt x="6269" y="2047"/>
                    <a:pt x="6561" y="2036"/>
                  </a:cubicBezTo>
                  <a:lnTo>
                    <a:pt x="6997" y="2015"/>
                  </a:lnTo>
                  <a:lnTo>
                    <a:pt x="7204" y="2004"/>
                  </a:lnTo>
                  <a:lnTo>
                    <a:pt x="7289" y="2004"/>
                  </a:lnTo>
                  <a:cubicBezTo>
                    <a:pt x="7321" y="1994"/>
                    <a:pt x="7353" y="1994"/>
                    <a:pt x="7374" y="1967"/>
                  </a:cubicBezTo>
                  <a:lnTo>
                    <a:pt x="7411" y="1930"/>
                  </a:lnTo>
                  <a:cubicBezTo>
                    <a:pt x="7422" y="1914"/>
                    <a:pt x="7427" y="1903"/>
                    <a:pt x="7438" y="1887"/>
                  </a:cubicBezTo>
                  <a:cubicBezTo>
                    <a:pt x="7459" y="1861"/>
                    <a:pt x="7470" y="1829"/>
                    <a:pt x="7475" y="1797"/>
                  </a:cubicBezTo>
                  <a:cubicBezTo>
                    <a:pt x="7480" y="1733"/>
                    <a:pt x="7470" y="1670"/>
                    <a:pt x="7438" y="1611"/>
                  </a:cubicBezTo>
                  <a:cubicBezTo>
                    <a:pt x="7416" y="1574"/>
                    <a:pt x="7390" y="1537"/>
                    <a:pt x="7363" y="1505"/>
                  </a:cubicBezTo>
                  <a:cubicBezTo>
                    <a:pt x="7310" y="1452"/>
                    <a:pt x="7257" y="1399"/>
                    <a:pt x="7204" y="1356"/>
                  </a:cubicBezTo>
                  <a:cubicBezTo>
                    <a:pt x="7151" y="1308"/>
                    <a:pt x="7098" y="1271"/>
                    <a:pt x="7045" y="1234"/>
                  </a:cubicBezTo>
                  <a:cubicBezTo>
                    <a:pt x="7023" y="1213"/>
                    <a:pt x="7002" y="1197"/>
                    <a:pt x="6981" y="1175"/>
                  </a:cubicBezTo>
                  <a:cubicBezTo>
                    <a:pt x="6960" y="1165"/>
                    <a:pt x="6944" y="1144"/>
                    <a:pt x="6933" y="1128"/>
                  </a:cubicBezTo>
                  <a:cubicBezTo>
                    <a:pt x="6827" y="968"/>
                    <a:pt x="6811" y="766"/>
                    <a:pt x="6885" y="596"/>
                  </a:cubicBezTo>
                  <a:cubicBezTo>
                    <a:pt x="6944" y="448"/>
                    <a:pt x="7066" y="336"/>
                    <a:pt x="7220" y="288"/>
                  </a:cubicBezTo>
                  <a:cubicBezTo>
                    <a:pt x="7284" y="267"/>
                    <a:pt x="7347" y="257"/>
                    <a:pt x="7416" y="251"/>
                  </a:cubicBezTo>
                  <a:cubicBezTo>
                    <a:pt x="7475" y="251"/>
                    <a:pt x="7533" y="257"/>
                    <a:pt x="7592" y="267"/>
                  </a:cubicBezTo>
                  <a:cubicBezTo>
                    <a:pt x="7671" y="283"/>
                    <a:pt x="7751" y="315"/>
                    <a:pt x="7820" y="352"/>
                  </a:cubicBezTo>
                  <a:cubicBezTo>
                    <a:pt x="7841" y="363"/>
                    <a:pt x="7857" y="373"/>
                    <a:pt x="7879" y="384"/>
                  </a:cubicBezTo>
                  <a:lnTo>
                    <a:pt x="7895" y="395"/>
                  </a:lnTo>
                  <a:lnTo>
                    <a:pt x="7911" y="405"/>
                  </a:lnTo>
                  <a:lnTo>
                    <a:pt x="7953" y="437"/>
                  </a:lnTo>
                  <a:cubicBezTo>
                    <a:pt x="8011" y="485"/>
                    <a:pt x="8059" y="538"/>
                    <a:pt x="8107" y="596"/>
                  </a:cubicBezTo>
                  <a:cubicBezTo>
                    <a:pt x="8176" y="697"/>
                    <a:pt x="8229" y="804"/>
                    <a:pt x="8266" y="921"/>
                  </a:cubicBezTo>
                  <a:cubicBezTo>
                    <a:pt x="8288" y="995"/>
                    <a:pt x="8304" y="1075"/>
                    <a:pt x="8314" y="1154"/>
                  </a:cubicBezTo>
                  <a:cubicBezTo>
                    <a:pt x="8320" y="1197"/>
                    <a:pt x="8320" y="1239"/>
                    <a:pt x="8325" y="1287"/>
                  </a:cubicBezTo>
                  <a:lnTo>
                    <a:pt x="8325" y="1367"/>
                  </a:lnTo>
                  <a:cubicBezTo>
                    <a:pt x="8320" y="1420"/>
                    <a:pt x="8314" y="1473"/>
                    <a:pt x="8309" y="1526"/>
                  </a:cubicBezTo>
                  <a:cubicBezTo>
                    <a:pt x="8304" y="1547"/>
                    <a:pt x="8309" y="1547"/>
                    <a:pt x="8314" y="1553"/>
                  </a:cubicBezTo>
                  <a:lnTo>
                    <a:pt x="8330" y="1574"/>
                  </a:lnTo>
                  <a:lnTo>
                    <a:pt x="8357" y="1616"/>
                  </a:lnTo>
                  <a:cubicBezTo>
                    <a:pt x="8367" y="1627"/>
                    <a:pt x="8389" y="1643"/>
                    <a:pt x="8405" y="1654"/>
                  </a:cubicBezTo>
                  <a:cubicBezTo>
                    <a:pt x="8442" y="1677"/>
                    <a:pt x="8484" y="1689"/>
                    <a:pt x="8525" y="1689"/>
                  </a:cubicBezTo>
                  <a:cubicBezTo>
                    <a:pt x="8594" y="1689"/>
                    <a:pt x="8663" y="1657"/>
                    <a:pt x="8713" y="1600"/>
                  </a:cubicBezTo>
                  <a:cubicBezTo>
                    <a:pt x="8734" y="1585"/>
                    <a:pt x="8750" y="1558"/>
                    <a:pt x="8766" y="1537"/>
                  </a:cubicBezTo>
                  <a:cubicBezTo>
                    <a:pt x="8776" y="1526"/>
                    <a:pt x="8782" y="1515"/>
                    <a:pt x="8792" y="1500"/>
                  </a:cubicBezTo>
                  <a:lnTo>
                    <a:pt x="8808" y="1473"/>
                  </a:lnTo>
                  <a:cubicBezTo>
                    <a:pt x="8830" y="1441"/>
                    <a:pt x="8845" y="1409"/>
                    <a:pt x="8856" y="1383"/>
                  </a:cubicBezTo>
                  <a:cubicBezTo>
                    <a:pt x="8888" y="1319"/>
                    <a:pt x="8909" y="1260"/>
                    <a:pt x="8936" y="1197"/>
                  </a:cubicBezTo>
                  <a:cubicBezTo>
                    <a:pt x="8936" y="1181"/>
                    <a:pt x="8941" y="1170"/>
                    <a:pt x="8952" y="1154"/>
                  </a:cubicBezTo>
                  <a:cubicBezTo>
                    <a:pt x="8952" y="1144"/>
                    <a:pt x="8957" y="1133"/>
                    <a:pt x="8962" y="1122"/>
                  </a:cubicBezTo>
                  <a:cubicBezTo>
                    <a:pt x="8973" y="1096"/>
                    <a:pt x="8989" y="1075"/>
                    <a:pt x="9005" y="1053"/>
                  </a:cubicBezTo>
                  <a:cubicBezTo>
                    <a:pt x="9037" y="1011"/>
                    <a:pt x="9079" y="979"/>
                    <a:pt x="9122" y="947"/>
                  </a:cubicBezTo>
                  <a:cubicBezTo>
                    <a:pt x="9169" y="915"/>
                    <a:pt x="9223" y="894"/>
                    <a:pt x="9281" y="878"/>
                  </a:cubicBezTo>
                  <a:cubicBezTo>
                    <a:pt x="9329" y="865"/>
                    <a:pt x="9377" y="855"/>
                    <a:pt x="9425" y="855"/>
                  </a:cubicBezTo>
                  <a:cubicBezTo>
                    <a:pt x="9436" y="855"/>
                    <a:pt x="9446" y="856"/>
                    <a:pt x="9456" y="857"/>
                  </a:cubicBezTo>
                  <a:cubicBezTo>
                    <a:pt x="9520" y="857"/>
                    <a:pt x="9579" y="867"/>
                    <a:pt x="9637" y="889"/>
                  </a:cubicBezTo>
                  <a:cubicBezTo>
                    <a:pt x="9701" y="910"/>
                    <a:pt x="9754" y="942"/>
                    <a:pt x="9802" y="979"/>
                  </a:cubicBezTo>
                  <a:cubicBezTo>
                    <a:pt x="9913" y="1069"/>
                    <a:pt x="9993" y="1191"/>
                    <a:pt x="10035" y="1324"/>
                  </a:cubicBezTo>
                  <a:cubicBezTo>
                    <a:pt x="10062" y="1393"/>
                    <a:pt x="10078" y="1468"/>
                    <a:pt x="10083" y="1542"/>
                  </a:cubicBezTo>
                  <a:cubicBezTo>
                    <a:pt x="10083" y="1561"/>
                    <a:pt x="10083" y="1582"/>
                    <a:pt x="10083" y="1602"/>
                  </a:cubicBezTo>
                  <a:lnTo>
                    <a:pt x="10083" y="1602"/>
                  </a:lnTo>
                  <a:cubicBezTo>
                    <a:pt x="10080" y="1613"/>
                    <a:pt x="10076" y="1625"/>
                    <a:pt x="10073" y="1638"/>
                  </a:cubicBezTo>
                  <a:cubicBezTo>
                    <a:pt x="10073" y="1670"/>
                    <a:pt x="10073" y="1701"/>
                    <a:pt x="10073" y="1739"/>
                  </a:cubicBezTo>
                  <a:lnTo>
                    <a:pt x="10073" y="1740"/>
                  </a:lnTo>
                  <a:lnTo>
                    <a:pt x="10073" y="1740"/>
                  </a:lnTo>
                  <a:cubicBezTo>
                    <a:pt x="10078" y="1739"/>
                    <a:pt x="10084" y="1739"/>
                    <a:pt x="10093" y="1739"/>
                  </a:cubicBezTo>
                  <a:lnTo>
                    <a:pt x="10093" y="1739"/>
                  </a:lnTo>
                  <a:cubicBezTo>
                    <a:pt x="10116" y="1739"/>
                    <a:pt x="10092" y="1740"/>
                    <a:pt x="10073" y="1741"/>
                  </a:cubicBezTo>
                  <a:lnTo>
                    <a:pt x="10073" y="1741"/>
                  </a:lnTo>
                  <a:lnTo>
                    <a:pt x="10073" y="1740"/>
                  </a:lnTo>
                  <a:lnTo>
                    <a:pt x="10073" y="1740"/>
                  </a:lnTo>
                  <a:cubicBezTo>
                    <a:pt x="10054" y="1741"/>
                    <a:pt x="10052" y="1741"/>
                    <a:pt x="10058" y="1741"/>
                  </a:cubicBezTo>
                  <a:cubicBezTo>
                    <a:pt x="10061" y="1741"/>
                    <a:pt x="10067" y="1741"/>
                    <a:pt x="10073" y="1741"/>
                  </a:cubicBezTo>
                  <a:lnTo>
                    <a:pt x="10073" y="1741"/>
                  </a:lnTo>
                  <a:lnTo>
                    <a:pt x="10078" y="1786"/>
                  </a:lnTo>
                  <a:lnTo>
                    <a:pt x="10078" y="1792"/>
                  </a:lnTo>
                  <a:cubicBezTo>
                    <a:pt x="10335" y="1784"/>
                    <a:pt x="10371" y="1782"/>
                    <a:pt x="10357" y="1782"/>
                  </a:cubicBezTo>
                  <a:cubicBezTo>
                    <a:pt x="10350" y="1782"/>
                    <a:pt x="10331" y="1783"/>
                    <a:pt x="10321" y="1783"/>
                  </a:cubicBezTo>
                  <a:cubicBezTo>
                    <a:pt x="10310" y="1783"/>
                    <a:pt x="10309" y="1782"/>
                    <a:pt x="10338" y="1781"/>
                  </a:cubicBezTo>
                  <a:lnTo>
                    <a:pt x="10338" y="1770"/>
                  </a:lnTo>
                  <a:lnTo>
                    <a:pt x="10338" y="1749"/>
                  </a:lnTo>
                  <a:cubicBezTo>
                    <a:pt x="10338" y="1728"/>
                    <a:pt x="10343" y="1701"/>
                    <a:pt x="10343" y="1675"/>
                  </a:cubicBezTo>
                  <a:cubicBezTo>
                    <a:pt x="10343" y="1666"/>
                    <a:pt x="10343" y="1657"/>
                    <a:pt x="10343" y="1648"/>
                  </a:cubicBezTo>
                  <a:cubicBezTo>
                    <a:pt x="10359" y="1627"/>
                    <a:pt x="10375" y="1606"/>
                    <a:pt x="10397" y="1585"/>
                  </a:cubicBezTo>
                  <a:cubicBezTo>
                    <a:pt x="10455" y="1542"/>
                    <a:pt x="10524" y="1510"/>
                    <a:pt x="10593" y="1489"/>
                  </a:cubicBezTo>
                  <a:cubicBezTo>
                    <a:pt x="10694" y="1462"/>
                    <a:pt x="10795" y="1452"/>
                    <a:pt x="10896" y="1452"/>
                  </a:cubicBezTo>
                  <a:lnTo>
                    <a:pt x="11268" y="1457"/>
                  </a:lnTo>
                  <a:lnTo>
                    <a:pt x="12059" y="1462"/>
                  </a:lnTo>
                  <a:lnTo>
                    <a:pt x="13727" y="1478"/>
                  </a:lnTo>
                  <a:lnTo>
                    <a:pt x="14471" y="1484"/>
                  </a:lnTo>
                  <a:cubicBezTo>
                    <a:pt x="14489" y="1484"/>
                    <a:pt x="14507" y="1484"/>
                    <a:pt x="14525" y="1484"/>
                  </a:cubicBezTo>
                  <a:cubicBezTo>
                    <a:pt x="14831" y="1484"/>
                    <a:pt x="15136" y="1442"/>
                    <a:pt x="15432" y="1361"/>
                  </a:cubicBezTo>
                  <a:cubicBezTo>
                    <a:pt x="15119" y="1271"/>
                    <a:pt x="14800" y="1229"/>
                    <a:pt x="14476" y="1223"/>
                  </a:cubicBezTo>
                  <a:lnTo>
                    <a:pt x="13733" y="1218"/>
                  </a:lnTo>
                  <a:lnTo>
                    <a:pt x="12059" y="1202"/>
                  </a:lnTo>
                  <a:lnTo>
                    <a:pt x="11268" y="1197"/>
                  </a:lnTo>
                  <a:lnTo>
                    <a:pt x="10901" y="1197"/>
                  </a:lnTo>
                  <a:cubicBezTo>
                    <a:pt x="10885" y="1196"/>
                    <a:pt x="10869" y="1196"/>
                    <a:pt x="10853" y="1196"/>
                  </a:cubicBezTo>
                  <a:cubicBezTo>
                    <a:pt x="10742" y="1196"/>
                    <a:pt x="10631" y="1212"/>
                    <a:pt x="10524" y="1245"/>
                  </a:cubicBezTo>
                  <a:cubicBezTo>
                    <a:pt x="10446" y="1263"/>
                    <a:pt x="10376" y="1294"/>
                    <a:pt x="10311" y="1333"/>
                  </a:cubicBezTo>
                  <a:lnTo>
                    <a:pt x="10311" y="1333"/>
                  </a:lnTo>
                  <a:cubicBezTo>
                    <a:pt x="10303" y="1304"/>
                    <a:pt x="10295" y="1274"/>
                    <a:pt x="10285" y="1245"/>
                  </a:cubicBezTo>
                  <a:cubicBezTo>
                    <a:pt x="10221" y="1069"/>
                    <a:pt x="10115" y="910"/>
                    <a:pt x="9966" y="788"/>
                  </a:cubicBezTo>
                  <a:cubicBezTo>
                    <a:pt x="9897" y="729"/>
                    <a:pt x="9812" y="681"/>
                    <a:pt x="9727" y="650"/>
                  </a:cubicBezTo>
                  <a:cubicBezTo>
                    <a:pt x="9642" y="618"/>
                    <a:pt x="9552" y="602"/>
                    <a:pt x="9462" y="602"/>
                  </a:cubicBezTo>
                  <a:cubicBezTo>
                    <a:pt x="9377" y="602"/>
                    <a:pt x="9292" y="612"/>
                    <a:pt x="9207" y="639"/>
                  </a:cubicBezTo>
                  <a:cubicBezTo>
                    <a:pt x="9127" y="660"/>
                    <a:pt x="9053" y="692"/>
                    <a:pt x="8978" y="740"/>
                  </a:cubicBezTo>
                  <a:cubicBezTo>
                    <a:pt x="8909" y="782"/>
                    <a:pt x="8851" y="841"/>
                    <a:pt x="8798" y="905"/>
                  </a:cubicBezTo>
                  <a:cubicBezTo>
                    <a:pt x="8771" y="936"/>
                    <a:pt x="8750" y="974"/>
                    <a:pt x="8734" y="1006"/>
                  </a:cubicBezTo>
                  <a:cubicBezTo>
                    <a:pt x="8723" y="1027"/>
                    <a:pt x="8718" y="1043"/>
                    <a:pt x="8707" y="1064"/>
                  </a:cubicBezTo>
                  <a:cubicBezTo>
                    <a:pt x="8702" y="1080"/>
                    <a:pt x="8691" y="1101"/>
                    <a:pt x="8686" y="1112"/>
                  </a:cubicBezTo>
                  <a:cubicBezTo>
                    <a:pt x="8670" y="1165"/>
                    <a:pt x="8649" y="1218"/>
                    <a:pt x="8622" y="1271"/>
                  </a:cubicBezTo>
                  <a:cubicBezTo>
                    <a:pt x="8612" y="1298"/>
                    <a:pt x="8596" y="1319"/>
                    <a:pt x="8585" y="1345"/>
                  </a:cubicBezTo>
                  <a:lnTo>
                    <a:pt x="8580" y="1351"/>
                  </a:lnTo>
                  <a:lnTo>
                    <a:pt x="8580" y="1282"/>
                  </a:lnTo>
                  <a:cubicBezTo>
                    <a:pt x="8580" y="1229"/>
                    <a:pt x="8575" y="1181"/>
                    <a:pt x="8569" y="1128"/>
                  </a:cubicBezTo>
                  <a:cubicBezTo>
                    <a:pt x="8559" y="1037"/>
                    <a:pt x="8537" y="942"/>
                    <a:pt x="8511" y="851"/>
                  </a:cubicBezTo>
                  <a:cubicBezTo>
                    <a:pt x="8468" y="708"/>
                    <a:pt x="8399" y="570"/>
                    <a:pt x="8309" y="448"/>
                  </a:cubicBezTo>
                  <a:cubicBezTo>
                    <a:pt x="8256" y="373"/>
                    <a:pt x="8192" y="304"/>
                    <a:pt x="8118" y="246"/>
                  </a:cubicBezTo>
                  <a:lnTo>
                    <a:pt x="8059" y="198"/>
                  </a:lnTo>
                  <a:lnTo>
                    <a:pt x="8038" y="187"/>
                  </a:lnTo>
                  <a:lnTo>
                    <a:pt x="8011" y="172"/>
                  </a:lnTo>
                  <a:cubicBezTo>
                    <a:pt x="7990" y="156"/>
                    <a:pt x="7964" y="140"/>
                    <a:pt x="7942" y="129"/>
                  </a:cubicBezTo>
                  <a:cubicBezTo>
                    <a:pt x="7847" y="76"/>
                    <a:pt x="7746" y="44"/>
                    <a:pt x="7640" y="23"/>
                  </a:cubicBezTo>
                  <a:cubicBezTo>
                    <a:pt x="7578" y="10"/>
                    <a:pt x="7514" y="0"/>
                    <a:pt x="7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2478575" y="2666500"/>
              <a:ext cx="33350" cy="35900"/>
            </a:xfrm>
            <a:custGeom>
              <a:avLst/>
              <a:gdLst/>
              <a:ahLst/>
              <a:cxnLst/>
              <a:rect l="l" t="t" r="r" b="b"/>
              <a:pathLst>
                <a:path w="1334" h="1436" extrusionOk="0">
                  <a:moveTo>
                    <a:pt x="557" y="0"/>
                  </a:moveTo>
                  <a:cubicBezTo>
                    <a:pt x="543" y="0"/>
                    <a:pt x="529" y="1"/>
                    <a:pt x="516" y="1"/>
                  </a:cubicBezTo>
                  <a:cubicBezTo>
                    <a:pt x="420" y="12"/>
                    <a:pt x="330" y="33"/>
                    <a:pt x="245" y="70"/>
                  </a:cubicBezTo>
                  <a:cubicBezTo>
                    <a:pt x="96" y="129"/>
                    <a:pt x="1" y="283"/>
                    <a:pt x="27" y="447"/>
                  </a:cubicBezTo>
                  <a:cubicBezTo>
                    <a:pt x="64" y="426"/>
                    <a:pt x="91" y="410"/>
                    <a:pt x="117" y="394"/>
                  </a:cubicBezTo>
                  <a:cubicBezTo>
                    <a:pt x="144" y="384"/>
                    <a:pt x="176" y="378"/>
                    <a:pt x="197" y="368"/>
                  </a:cubicBezTo>
                  <a:cubicBezTo>
                    <a:pt x="224" y="357"/>
                    <a:pt x="245" y="352"/>
                    <a:pt x="271" y="341"/>
                  </a:cubicBezTo>
                  <a:cubicBezTo>
                    <a:pt x="298" y="331"/>
                    <a:pt x="319" y="315"/>
                    <a:pt x="351" y="309"/>
                  </a:cubicBezTo>
                  <a:cubicBezTo>
                    <a:pt x="410" y="283"/>
                    <a:pt x="473" y="267"/>
                    <a:pt x="537" y="262"/>
                  </a:cubicBezTo>
                  <a:cubicBezTo>
                    <a:pt x="549" y="261"/>
                    <a:pt x="561" y="261"/>
                    <a:pt x="573" y="261"/>
                  </a:cubicBezTo>
                  <a:cubicBezTo>
                    <a:pt x="657" y="261"/>
                    <a:pt x="739" y="276"/>
                    <a:pt x="813" y="304"/>
                  </a:cubicBezTo>
                  <a:cubicBezTo>
                    <a:pt x="893" y="336"/>
                    <a:pt x="957" y="389"/>
                    <a:pt x="1004" y="453"/>
                  </a:cubicBezTo>
                  <a:cubicBezTo>
                    <a:pt x="1015" y="463"/>
                    <a:pt x="1020" y="474"/>
                    <a:pt x="1031" y="490"/>
                  </a:cubicBezTo>
                  <a:lnTo>
                    <a:pt x="1042" y="517"/>
                  </a:lnTo>
                  <a:cubicBezTo>
                    <a:pt x="1052" y="532"/>
                    <a:pt x="1052" y="543"/>
                    <a:pt x="1052" y="543"/>
                  </a:cubicBezTo>
                  <a:cubicBezTo>
                    <a:pt x="1052" y="543"/>
                    <a:pt x="1052" y="554"/>
                    <a:pt x="1058" y="570"/>
                  </a:cubicBezTo>
                  <a:cubicBezTo>
                    <a:pt x="1068" y="586"/>
                    <a:pt x="1063" y="586"/>
                    <a:pt x="1068" y="602"/>
                  </a:cubicBezTo>
                  <a:cubicBezTo>
                    <a:pt x="1068" y="612"/>
                    <a:pt x="1074" y="628"/>
                    <a:pt x="1074" y="639"/>
                  </a:cubicBezTo>
                  <a:cubicBezTo>
                    <a:pt x="1074" y="724"/>
                    <a:pt x="1058" y="803"/>
                    <a:pt x="1015" y="872"/>
                  </a:cubicBezTo>
                  <a:cubicBezTo>
                    <a:pt x="967" y="957"/>
                    <a:pt x="904" y="1032"/>
                    <a:pt x="824" y="1085"/>
                  </a:cubicBezTo>
                  <a:cubicBezTo>
                    <a:pt x="771" y="1122"/>
                    <a:pt x="712" y="1149"/>
                    <a:pt x="654" y="1165"/>
                  </a:cubicBezTo>
                  <a:cubicBezTo>
                    <a:pt x="622" y="1175"/>
                    <a:pt x="595" y="1181"/>
                    <a:pt x="569" y="1191"/>
                  </a:cubicBezTo>
                  <a:cubicBezTo>
                    <a:pt x="548" y="1196"/>
                    <a:pt x="521" y="1207"/>
                    <a:pt x="495" y="1218"/>
                  </a:cubicBezTo>
                  <a:cubicBezTo>
                    <a:pt x="473" y="1223"/>
                    <a:pt x="447" y="1228"/>
                    <a:pt x="415" y="1239"/>
                  </a:cubicBezTo>
                  <a:cubicBezTo>
                    <a:pt x="383" y="1250"/>
                    <a:pt x="351" y="1260"/>
                    <a:pt x="314" y="1266"/>
                  </a:cubicBezTo>
                  <a:cubicBezTo>
                    <a:pt x="376" y="1373"/>
                    <a:pt x="492" y="1435"/>
                    <a:pt x="614" y="1435"/>
                  </a:cubicBezTo>
                  <a:cubicBezTo>
                    <a:pt x="648" y="1435"/>
                    <a:pt x="683" y="1430"/>
                    <a:pt x="718" y="1420"/>
                  </a:cubicBezTo>
                  <a:cubicBezTo>
                    <a:pt x="808" y="1393"/>
                    <a:pt x="893" y="1356"/>
                    <a:pt x="973" y="1303"/>
                  </a:cubicBezTo>
                  <a:cubicBezTo>
                    <a:pt x="1084" y="1223"/>
                    <a:pt x="1174" y="1122"/>
                    <a:pt x="1244" y="1000"/>
                  </a:cubicBezTo>
                  <a:cubicBezTo>
                    <a:pt x="1307" y="888"/>
                    <a:pt x="1334" y="761"/>
                    <a:pt x="1329" y="628"/>
                  </a:cubicBezTo>
                  <a:cubicBezTo>
                    <a:pt x="1329" y="607"/>
                    <a:pt x="1323" y="580"/>
                    <a:pt x="1323" y="559"/>
                  </a:cubicBezTo>
                  <a:cubicBezTo>
                    <a:pt x="1318" y="538"/>
                    <a:pt x="1313" y="522"/>
                    <a:pt x="1307" y="506"/>
                  </a:cubicBezTo>
                  <a:cubicBezTo>
                    <a:pt x="1302" y="474"/>
                    <a:pt x="1297" y="458"/>
                    <a:pt x="1297" y="458"/>
                  </a:cubicBezTo>
                  <a:lnTo>
                    <a:pt x="1275" y="416"/>
                  </a:lnTo>
                  <a:lnTo>
                    <a:pt x="1254" y="368"/>
                  </a:lnTo>
                  <a:cubicBezTo>
                    <a:pt x="1244" y="347"/>
                    <a:pt x="1228" y="325"/>
                    <a:pt x="1217" y="304"/>
                  </a:cubicBezTo>
                  <a:cubicBezTo>
                    <a:pt x="1137" y="203"/>
                    <a:pt x="1036" y="118"/>
                    <a:pt x="914" y="70"/>
                  </a:cubicBezTo>
                  <a:cubicBezTo>
                    <a:pt x="799" y="22"/>
                    <a:pt x="68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2433425" y="2641375"/>
              <a:ext cx="390200" cy="56900"/>
            </a:xfrm>
            <a:custGeom>
              <a:avLst/>
              <a:gdLst/>
              <a:ahLst/>
              <a:cxnLst/>
              <a:rect l="l" t="t" r="r" b="b"/>
              <a:pathLst>
                <a:path w="15608" h="2276" extrusionOk="0">
                  <a:moveTo>
                    <a:pt x="10892" y="1822"/>
                  </a:moveTo>
                  <a:cubicBezTo>
                    <a:pt x="10892" y="1822"/>
                    <a:pt x="10892" y="1823"/>
                    <a:pt x="10890" y="1826"/>
                  </a:cubicBezTo>
                  <a:lnTo>
                    <a:pt x="10890" y="1826"/>
                  </a:lnTo>
                  <a:lnTo>
                    <a:pt x="10890" y="1824"/>
                  </a:lnTo>
                  <a:cubicBezTo>
                    <a:pt x="10891" y="1823"/>
                    <a:pt x="10892" y="1822"/>
                    <a:pt x="10892" y="1822"/>
                  </a:cubicBezTo>
                  <a:close/>
                  <a:moveTo>
                    <a:pt x="10778" y="2005"/>
                  </a:moveTo>
                  <a:lnTo>
                    <a:pt x="10778" y="2005"/>
                  </a:lnTo>
                  <a:cubicBezTo>
                    <a:pt x="10778" y="2005"/>
                    <a:pt x="10778" y="2005"/>
                    <a:pt x="10778" y="2005"/>
                  </a:cubicBezTo>
                  <a:lnTo>
                    <a:pt x="10768" y="2005"/>
                  </a:lnTo>
                  <a:lnTo>
                    <a:pt x="10778" y="2005"/>
                  </a:lnTo>
                  <a:close/>
                  <a:moveTo>
                    <a:pt x="2017" y="0"/>
                  </a:moveTo>
                  <a:cubicBezTo>
                    <a:pt x="1982" y="0"/>
                    <a:pt x="1947" y="1"/>
                    <a:pt x="1913" y="2"/>
                  </a:cubicBezTo>
                  <a:cubicBezTo>
                    <a:pt x="1822" y="13"/>
                    <a:pt x="1732" y="13"/>
                    <a:pt x="1642" y="29"/>
                  </a:cubicBezTo>
                  <a:lnTo>
                    <a:pt x="1509" y="55"/>
                  </a:lnTo>
                  <a:lnTo>
                    <a:pt x="1445" y="66"/>
                  </a:lnTo>
                  <a:lnTo>
                    <a:pt x="1376" y="82"/>
                  </a:lnTo>
                  <a:cubicBezTo>
                    <a:pt x="1291" y="109"/>
                    <a:pt x="1206" y="130"/>
                    <a:pt x="1127" y="162"/>
                  </a:cubicBezTo>
                  <a:cubicBezTo>
                    <a:pt x="1047" y="188"/>
                    <a:pt x="967" y="225"/>
                    <a:pt x="888" y="263"/>
                  </a:cubicBezTo>
                  <a:cubicBezTo>
                    <a:pt x="739" y="337"/>
                    <a:pt x="595" y="433"/>
                    <a:pt x="468" y="544"/>
                  </a:cubicBezTo>
                  <a:cubicBezTo>
                    <a:pt x="409" y="597"/>
                    <a:pt x="351" y="656"/>
                    <a:pt x="298" y="719"/>
                  </a:cubicBezTo>
                  <a:cubicBezTo>
                    <a:pt x="271" y="751"/>
                    <a:pt x="250" y="788"/>
                    <a:pt x="224" y="815"/>
                  </a:cubicBezTo>
                  <a:lnTo>
                    <a:pt x="192" y="868"/>
                  </a:lnTo>
                  <a:lnTo>
                    <a:pt x="176" y="889"/>
                  </a:lnTo>
                  <a:lnTo>
                    <a:pt x="176" y="895"/>
                  </a:lnTo>
                  <a:cubicBezTo>
                    <a:pt x="149" y="948"/>
                    <a:pt x="117" y="1006"/>
                    <a:pt x="96" y="1059"/>
                  </a:cubicBezTo>
                  <a:cubicBezTo>
                    <a:pt x="64" y="1144"/>
                    <a:pt x="43" y="1229"/>
                    <a:pt x="32" y="1314"/>
                  </a:cubicBezTo>
                  <a:cubicBezTo>
                    <a:pt x="0" y="1500"/>
                    <a:pt x="27" y="1692"/>
                    <a:pt x="107" y="1862"/>
                  </a:cubicBezTo>
                  <a:cubicBezTo>
                    <a:pt x="181" y="2010"/>
                    <a:pt x="303" y="2132"/>
                    <a:pt x="452" y="2201"/>
                  </a:cubicBezTo>
                  <a:lnTo>
                    <a:pt x="447" y="2196"/>
                  </a:lnTo>
                  <a:cubicBezTo>
                    <a:pt x="362" y="2079"/>
                    <a:pt x="303" y="1941"/>
                    <a:pt x="282" y="1798"/>
                  </a:cubicBezTo>
                  <a:cubicBezTo>
                    <a:pt x="261" y="1649"/>
                    <a:pt x="261" y="1500"/>
                    <a:pt x="282" y="1352"/>
                  </a:cubicBezTo>
                  <a:cubicBezTo>
                    <a:pt x="298" y="1282"/>
                    <a:pt x="314" y="1219"/>
                    <a:pt x="340" y="1155"/>
                  </a:cubicBezTo>
                  <a:cubicBezTo>
                    <a:pt x="356" y="1107"/>
                    <a:pt x="383" y="1065"/>
                    <a:pt x="404" y="1022"/>
                  </a:cubicBezTo>
                  <a:lnTo>
                    <a:pt x="404" y="1017"/>
                  </a:lnTo>
                  <a:lnTo>
                    <a:pt x="420" y="1001"/>
                  </a:lnTo>
                  <a:lnTo>
                    <a:pt x="447" y="958"/>
                  </a:lnTo>
                  <a:cubicBezTo>
                    <a:pt x="463" y="932"/>
                    <a:pt x="484" y="905"/>
                    <a:pt x="505" y="879"/>
                  </a:cubicBezTo>
                  <a:cubicBezTo>
                    <a:pt x="548" y="826"/>
                    <a:pt x="595" y="778"/>
                    <a:pt x="648" y="730"/>
                  </a:cubicBezTo>
                  <a:cubicBezTo>
                    <a:pt x="760" y="634"/>
                    <a:pt x="877" y="555"/>
                    <a:pt x="1010" y="491"/>
                  </a:cubicBezTo>
                  <a:cubicBezTo>
                    <a:pt x="1079" y="454"/>
                    <a:pt x="1148" y="422"/>
                    <a:pt x="1222" y="395"/>
                  </a:cubicBezTo>
                  <a:cubicBezTo>
                    <a:pt x="1291" y="374"/>
                    <a:pt x="1371" y="353"/>
                    <a:pt x="1445" y="332"/>
                  </a:cubicBezTo>
                  <a:lnTo>
                    <a:pt x="1504" y="316"/>
                  </a:lnTo>
                  <a:lnTo>
                    <a:pt x="1562" y="305"/>
                  </a:lnTo>
                  <a:lnTo>
                    <a:pt x="1679" y="284"/>
                  </a:lnTo>
                  <a:cubicBezTo>
                    <a:pt x="1759" y="268"/>
                    <a:pt x="1844" y="268"/>
                    <a:pt x="1923" y="257"/>
                  </a:cubicBezTo>
                  <a:cubicBezTo>
                    <a:pt x="1951" y="256"/>
                    <a:pt x="1979" y="256"/>
                    <a:pt x="2007" y="256"/>
                  </a:cubicBezTo>
                  <a:cubicBezTo>
                    <a:pt x="2673" y="256"/>
                    <a:pt x="3315" y="499"/>
                    <a:pt x="3814" y="937"/>
                  </a:cubicBezTo>
                  <a:cubicBezTo>
                    <a:pt x="3878" y="996"/>
                    <a:pt x="3942" y="1054"/>
                    <a:pt x="4000" y="1123"/>
                  </a:cubicBezTo>
                  <a:lnTo>
                    <a:pt x="4085" y="1219"/>
                  </a:lnTo>
                  <a:cubicBezTo>
                    <a:pt x="4117" y="1251"/>
                    <a:pt x="4139" y="1282"/>
                    <a:pt x="4165" y="1325"/>
                  </a:cubicBezTo>
                  <a:cubicBezTo>
                    <a:pt x="4192" y="1362"/>
                    <a:pt x="4218" y="1389"/>
                    <a:pt x="4239" y="1431"/>
                  </a:cubicBezTo>
                  <a:lnTo>
                    <a:pt x="4308" y="1543"/>
                  </a:lnTo>
                  <a:cubicBezTo>
                    <a:pt x="4351" y="1612"/>
                    <a:pt x="4388" y="1697"/>
                    <a:pt x="4441" y="1782"/>
                  </a:cubicBezTo>
                  <a:cubicBezTo>
                    <a:pt x="4484" y="1872"/>
                    <a:pt x="4548" y="1957"/>
                    <a:pt x="4622" y="2031"/>
                  </a:cubicBezTo>
                  <a:cubicBezTo>
                    <a:pt x="4702" y="2106"/>
                    <a:pt x="4803" y="2164"/>
                    <a:pt x="4909" y="2191"/>
                  </a:cubicBezTo>
                  <a:cubicBezTo>
                    <a:pt x="5004" y="2217"/>
                    <a:pt x="5105" y="2228"/>
                    <a:pt x="5206" y="2228"/>
                  </a:cubicBezTo>
                  <a:lnTo>
                    <a:pt x="9114" y="2228"/>
                  </a:lnTo>
                  <a:cubicBezTo>
                    <a:pt x="9205" y="2261"/>
                    <a:pt x="9296" y="2276"/>
                    <a:pt x="9392" y="2276"/>
                  </a:cubicBezTo>
                  <a:cubicBezTo>
                    <a:pt x="9461" y="2271"/>
                    <a:pt x="9530" y="2265"/>
                    <a:pt x="9599" y="2255"/>
                  </a:cubicBezTo>
                  <a:lnTo>
                    <a:pt x="9739" y="2228"/>
                  </a:lnTo>
                  <a:lnTo>
                    <a:pt x="10285" y="2228"/>
                  </a:lnTo>
                  <a:cubicBezTo>
                    <a:pt x="10309" y="2101"/>
                    <a:pt x="10322" y="2030"/>
                    <a:pt x="10330" y="1992"/>
                  </a:cubicBezTo>
                  <a:lnTo>
                    <a:pt x="10330" y="1992"/>
                  </a:lnTo>
                  <a:cubicBezTo>
                    <a:pt x="10329" y="1999"/>
                    <a:pt x="10328" y="2001"/>
                    <a:pt x="10328" y="2001"/>
                  </a:cubicBezTo>
                  <a:cubicBezTo>
                    <a:pt x="10328" y="2001"/>
                    <a:pt x="10337" y="1955"/>
                    <a:pt x="10337" y="1955"/>
                  </a:cubicBezTo>
                  <a:lnTo>
                    <a:pt x="10337" y="1955"/>
                  </a:lnTo>
                  <a:cubicBezTo>
                    <a:pt x="10337" y="1955"/>
                    <a:pt x="10335" y="1965"/>
                    <a:pt x="10330" y="1992"/>
                  </a:cubicBezTo>
                  <a:lnTo>
                    <a:pt x="10330" y="1992"/>
                  </a:lnTo>
                  <a:cubicBezTo>
                    <a:pt x="10330" y="1989"/>
                    <a:pt x="10331" y="1984"/>
                    <a:pt x="10332" y="1978"/>
                  </a:cubicBezTo>
                  <a:lnTo>
                    <a:pt x="10327" y="1978"/>
                  </a:lnTo>
                  <a:lnTo>
                    <a:pt x="10300" y="1968"/>
                  </a:lnTo>
                  <a:cubicBezTo>
                    <a:pt x="10226" y="1941"/>
                    <a:pt x="10146" y="1931"/>
                    <a:pt x="10067" y="1931"/>
                  </a:cubicBezTo>
                  <a:cubicBezTo>
                    <a:pt x="9971" y="1931"/>
                    <a:pt x="9876" y="1936"/>
                    <a:pt x="9785" y="1957"/>
                  </a:cubicBezTo>
                  <a:lnTo>
                    <a:pt x="9692" y="1973"/>
                  </a:lnTo>
                  <a:lnTo>
                    <a:pt x="9192" y="1973"/>
                  </a:lnTo>
                  <a:cubicBezTo>
                    <a:pt x="9124" y="1946"/>
                    <a:pt x="9065" y="1906"/>
                    <a:pt x="9020" y="1851"/>
                  </a:cubicBezTo>
                  <a:cubicBezTo>
                    <a:pt x="8999" y="1824"/>
                    <a:pt x="8983" y="1798"/>
                    <a:pt x="8978" y="1766"/>
                  </a:cubicBezTo>
                  <a:cubicBezTo>
                    <a:pt x="8978" y="1739"/>
                    <a:pt x="8983" y="1707"/>
                    <a:pt x="8999" y="1681"/>
                  </a:cubicBezTo>
                  <a:cubicBezTo>
                    <a:pt x="9020" y="1649"/>
                    <a:pt x="9052" y="1617"/>
                    <a:pt x="9089" y="1596"/>
                  </a:cubicBezTo>
                  <a:cubicBezTo>
                    <a:pt x="9132" y="1564"/>
                    <a:pt x="9190" y="1527"/>
                    <a:pt x="9243" y="1500"/>
                  </a:cubicBezTo>
                  <a:cubicBezTo>
                    <a:pt x="9360" y="1431"/>
                    <a:pt x="9477" y="1373"/>
                    <a:pt x="9605" y="1314"/>
                  </a:cubicBezTo>
                  <a:cubicBezTo>
                    <a:pt x="9737" y="1256"/>
                    <a:pt x="9870" y="1208"/>
                    <a:pt x="10014" y="1166"/>
                  </a:cubicBezTo>
                  <a:cubicBezTo>
                    <a:pt x="10157" y="1118"/>
                    <a:pt x="10311" y="1081"/>
                    <a:pt x="10460" y="1059"/>
                  </a:cubicBezTo>
                  <a:cubicBezTo>
                    <a:pt x="10526" y="1048"/>
                    <a:pt x="10594" y="1042"/>
                    <a:pt x="10662" y="1042"/>
                  </a:cubicBezTo>
                  <a:cubicBezTo>
                    <a:pt x="10751" y="1042"/>
                    <a:pt x="10840" y="1052"/>
                    <a:pt x="10927" y="1070"/>
                  </a:cubicBezTo>
                  <a:cubicBezTo>
                    <a:pt x="11076" y="1102"/>
                    <a:pt x="11209" y="1182"/>
                    <a:pt x="11304" y="1298"/>
                  </a:cubicBezTo>
                  <a:cubicBezTo>
                    <a:pt x="11405" y="1410"/>
                    <a:pt x="11448" y="1559"/>
                    <a:pt x="11421" y="1707"/>
                  </a:cubicBezTo>
                  <a:cubicBezTo>
                    <a:pt x="11421" y="1712"/>
                    <a:pt x="11420" y="1717"/>
                    <a:pt x="11419" y="1721"/>
                  </a:cubicBezTo>
                  <a:lnTo>
                    <a:pt x="11419" y="1721"/>
                  </a:lnTo>
                  <a:lnTo>
                    <a:pt x="10906" y="1739"/>
                  </a:lnTo>
                  <a:lnTo>
                    <a:pt x="10757" y="1750"/>
                  </a:lnTo>
                  <a:lnTo>
                    <a:pt x="10752" y="1750"/>
                  </a:lnTo>
                  <a:cubicBezTo>
                    <a:pt x="10770" y="1721"/>
                    <a:pt x="10777" y="1709"/>
                    <a:pt x="10777" y="1709"/>
                  </a:cubicBezTo>
                  <a:lnTo>
                    <a:pt x="10777" y="1709"/>
                  </a:lnTo>
                  <a:cubicBezTo>
                    <a:pt x="10774" y="1709"/>
                    <a:pt x="10631" y="1933"/>
                    <a:pt x="10633" y="1933"/>
                  </a:cubicBezTo>
                  <a:cubicBezTo>
                    <a:pt x="10633" y="1933"/>
                    <a:pt x="10634" y="1932"/>
                    <a:pt x="10635" y="1931"/>
                  </a:cubicBezTo>
                  <a:lnTo>
                    <a:pt x="10635" y="1936"/>
                  </a:lnTo>
                  <a:lnTo>
                    <a:pt x="10640" y="1947"/>
                  </a:lnTo>
                  <a:lnTo>
                    <a:pt x="10656" y="1968"/>
                  </a:lnTo>
                  <a:cubicBezTo>
                    <a:pt x="10662" y="1984"/>
                    <a:pt x="10672" y="2000"/>
                    <a:pt x="10683" y="2016"/>
                  </a:cubicBezTo>
                  <a:cubicBezTo>
                    <a:pt x="10704" y="2042"/>
                    <a:pt x="10731" y="2069"/>
                    <a:pt x="10757" y="2090"/>
                  </a:cubicBezTo>
                  <a:cubicBezTo>
                    <a:pt x="10847" y="2165"/>
                    <a:pt x="10962" y="2203"/>
                    <a:pt x="11080" y="2203"/>
                  </a:cubicBezTo>
                  <a:cubicBezTo>
                    <a:pt x="11094" y="2203"/>
                    <a:pt x="11109" y="2203"/>
                    <a:pt x="11124" y="2201"/>
                  </a:cubicBezTo>
                  <a:cubicBezTo>
                    <a:pt x="11246" y="2196"/>
                    <a:pt x="11363" y="2154"/>
                    <a:pt x="11464" y="2079"/>
                  </a:cubicBezTo>
                  <a:lnTo>
                    <a:pt x="11501" y="2053"/>
                  </a:lnTo>
                  <a:lnTo>
                    <a:pt x="11533" y="2021"/>
                  </a:lnTo>
                  <a:cubicBezTo>
                    <a:pt x="11550" y="2004"/>
                    <a:pt x="11562" y="1988"/>
                    <a:pt x="11574" y="1971"/>
                  </a:cubicBezTo>
                  <a:lnTo>
                    <a:pt x="11574" y="1971"/>
                  </a:lnTo>
                  <a:lnTo>
                    <a:pt x="14662" y="1840"/>
                  </a:lnTo>
                  <a:cubicBezTo>
                    <a:pt x="14986" y="1830"/>
                    <a:pt x="15304" y="1771"/>
                    <a:pt x="15607" y="1670"/>
                  </a:cubicBezTo>
                  <a:cubicBezTo>
                    <a:pt x="15352" y="1610"/>
                    <a:pt x="15090" y="1581"/>
                    <a:pt x="14829" y="1581"/>
                  </a:cubicBezTo>
                  <a:cubicBezTo>
                    <a:pt x="14769" y="1581"/>
                    <a:pt x="14710" y="1582"/>
                    <a:pt x="14651" y="1585"/>
                  </a:cubicBezTo>
                  <a:lnTo>
                    <a:pt x="11677" y="1711"/>
                  </a:lnTo>
                  <a:lnTo>
                    <a:pt x="11677" y="1711"/>
                  </a:lnTo>
                  <a:cubicBezTo>
                    <a:pt x="11690" y="1614"/>
                    <a:pt x="11681" y="1518"/>
                    <a:pt x="11655" y="1426"/>
                  </a:cubicBezTo>
                  <a:cubicBezTo>
                    <a:pt x="11623" y="1320"/>
                    <a:pt x="11570" y="1224"/>
                    <a:pt x="11501" y="1139"/>
                  </a:cubicBezTo>
                  <a:cubicBezTo>
                    <a:pt x="11432" y="1054"/>
                    <a:pt x="11352" y="985"/>
                    <a:pt x="11262" y="932"/>
                  </a:cubicBezTo>
                  <a:cubicBezTo>
                    <a:pt x="11172" y="879"/>
                    <a:pt x="11076" y="842"/>
                    <a:pt x="10975" y="820"/>
                  </a:cubicBezTo>
                  <a:cubicBezTo>
                    <a:pt x="10870" y="799"/>
                    <a:pt x="10761" y="788"/>
                    <a:pt x="10651" y="788"/>
                  </a:cubicBezTo>
                  <a:cubicBezTo>
                    <a:pt x="10573" y="788"/>
                    <a:pt x="10495" y="793"/>
                    <a:pt x="10417" y="804"/>
                  </a:cubicBezTo>
                  <a:cubicBezTo>
                    <a:pt x="10253" y="831"/>
                    <a:pt x="10088" y="868"/>
                    <a:pt x="9929" y="916"/>
                  </a:cubicBezTo>
                  <a:cubicBezTo>
                    <a:pt x="9642" y="1006"/>
                    <a:pt x="9366" y="1123"/>
                    <a:pt x="9105" y="1277"/>
                  </a:cubicBezTo>
                  <a:cubicBezTo>
                    <a:pt x="9047" y="1309"/>
                    <a:pt x="8994" y="1341"/>
                    <a:pt x="8930" y="1383"/>
                  </a:cubicBezTo>
                  <a:cubicBezTo>
                    <a:pt x="8866" y="1431"/>
                    <a:pt x="8808" y="1490"/>
                    <a:pt x="8765" y="1553"/>
                  </a:cubicBezTo>
                  <a:cubicBezTo>
                    <a:pt x="8723" y="1633"/>
                    <a:pt x="8702" y="1718"/>
                    <a:pt x="8717" y="1808"/>
                  </a:cubicBezTo>
                  <a:cubicBezTo>
                    <a:pt x="8726" y="1866"/>
                    <a:pt x="8746" y="1923"/>
                    <a:pt x="8780" y="1973"/>
                  </a:cubicBezTo>
                  <a:lnTo>
                    <a:pt x="5467" y="1973"/>
                  </a:lnTo>
                  <a:cubicBezTo>
                    <a:pt x="5403" y="1973"/>
                    <a:pt x="5338" y="1974"/>
                    <a:pt x="5275" y="1974"/>
                  </a:cubicBezTo>
                  <a:cubicBezTo>
                    <a:pt x="5165" y="1974"/>
                    <a:pt x="5060" y="1970"/>
                    <a:pt x="4972" y="1947"/>
                  </a:cubicBezTo>
                  <a:cubicBezTo>
                    <a:pt x="4909" y="1931"/>
                    <a:pt x="4845" y="1893"/>
                    <a:pt x="4797" y="1846"/>
                  </a:cubicBezTo>
                  <a:cubicBezTo>
                    <a:pt x="4744" y="1792"/>
                    <a:pt x="4702" y="1729"/>
                    <a:pt x="4664" y="1660"/>
                  </a:cubicBezTo>
                  <a:cubicBezTo>
                    <a:pt x="4622" y="1585"/>
                    <a:pt x="4585" y="1500"/>
                    <a:pt x="4532" y="1415"/>
                  </a:cubicBezTo>
                  <a:lnTo>
                    <a:pt x="4457" y="1293"/>
                  </a:lnTo>
                  <a:cubicBezTo>
                    <a:pt x="4436" y="1251"/>
                    <a:pt x="4404" y="1213"/>
                    <a:pt x="4378" y="1176"/>
                  </a:cubicBezTo>
                  <a:cubicBezTo>
                    <a:pt x="4346" y="1134"/>
                    <a:pt x="4319" y="1097"/>
                    <a:pt x="4287" y="1059"/>
                  </a:cubicBezTo>
                  <a:lnTo>
                    <a:pt x="4192" y="948"/>
                  </a:lnTo>
                  <a:cubicBezTo>
                    <a:pt x="4128" y="879"/>
                    <a:pt x="4059" y="810"/>
                    <a:pt x="3990" y="746"/>
                  </a:cubicBezTo>
                  <a:cubicBezTo>
                    <a:pt x="3442" y="264"/>
                    <a:pt x="2740" y="0"/>
                    <a:pt x="2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3145900" y="2619875"/>
              <a:ext cx="404000" cy="70500"/>
            </a:xfrm>
            <a:custGeom>
              <a:avLst/>
              <a:gdLst/>
              <a:ahLst/>
              <a:cxnLst/>
              <a:rect l="l" t="t" r="r" b="b"/>
              <a:pathLst>
                <a:path w="16160" h="2820" extrusionOk="0">
                  <a:moveTo>
                    <a:pt x="14220" y="0"/>
                  </a:moveTo>
                  <a:cubicBezTo>
                    <a:pt x="13892" y="0"/>
                    <a:pt x="13564" y="55"/>
                    <a:pt x="13254" y="161"/>
                  </a:cubicBezTo>
                  <a:cubicBezTo>
                    <a:pt x="13079" y="220"/>
                    <a:pt x="12909" y="289"/>
                    <a:pt x="12750" y="379"/>
                  </a:cubicBezTo>
                  <a:cubicBezTo>
                    <a:pt x="12590" y="459"/>
                    <a:pt x="12447" y="560"/>
                    <a:pt x="12309" y="671"/>
                  </a:cubicBezTo>
                  <a:cubicBezTo>
                    <a:pt x="12176" y="777"/>
                    <a:pt x="12059" y="894"/>
                    <a:pt x="11953" y="1027"/>
                  </a:cubicBezTo>
                  <a:cubicBezTo>
                    <a:pt x="11852" y="1149"/>
                    <a:pt x="11772" y="1282"/>
                    <a:pt x="11708" y="1431"/>
                  </a:cubicBezTo>
                  <a:cubicBezTo>
                    <a:pt x="11645" y="1569"/>
                    <a:pt x="11613" y="1712"/>
                    <a:pt x="11602" y="1861"/>
                  </a:cubicBezTo>
                  <a:cubicBezTo>
                    <a:pt x="11597" y="1930"/>
                    <a:pt x="11597" y="2004"/>
                    <a:pt x="11607" y="2073"/>
                  </a:cubicBezTo>
                  <a:lnTo>
                    <a:pt x="11607" y="2079"/>
                  </a:lnTo>
                  <a:lnTo>
                    <a:pt x="11161" y="2068"/>
                  </a:lnTo>
                  <a:lnTo>
                    <a:pt x="10657" y="2058"/>
                  </a:lnTo>
                  <a:lnTo>
                    <a:pt x="6306" y="1957"/>
                  </a:lnTo>
                  <a:lnTo>
                    <a:pt x="6290" y="1957"/>
                  </a:lnTo>
                  <a:cubicBezTo>
                    <a:pt x="6216" y="1957"/>
                    <a:pt x="6147" y="1978"/>
                    <a:pt x="6078" y="2015"/>
                  </a:cubicBezTo>
                  <a:cubicBezTo>
                    <a:pt x="6062" y="2020"/>
                    <a:pt x="6051" y="2031"/>
                    <a:pt x="6035" y="2042"/>
                  </a:cubicBezTo>
                  <a:lnTo>
                    <a:pt x="6009" y="2063"/>
                  </a:lnTo>
                  <a:cubicBezTo>
                    <a:pt x="6003" y="2068"/>
                    <a:pt x="5993" y="2073"/>
                    <a:pt x="5987" y="2079"/>
                  </a:cubicBezTo>
                  <a:cubicBezTo>
                    <a:pt x="5929" y="2036"/>
                    <a:pt x="5870" y="1999"/>
                    <a:pt x="5807" y="1967"/>
                  </a:cubicBezTo>
                  <a:cubicBezTo>
                    <a:pt x="5647" y="1872"/>
                    <a:pt x="5483" y="1792"/>
                    <a:pt x="5307" y="1723"/>
                  </a:cubicBezTo>
                  <a:cubicBezTo>
                    <a:pt x="4881" y="1562"/>
                    <a:pt x="4431" y="1478"/>
                    <a:pt x="3975" y="1478"/>
                  </a:cubicBezTo>
                  <a:cubicBezTo>
                    <a:pt x="3948" y="1478"/>
                    <a:pt x="3921" y="1478"/>
                    <a:pt x="3894" y="1478"/>
                  </a:cubicBezTo>
                  <a:cubicBezTo>
                    <a:pt x="3618" y="1484"/>
                    <a:pt x="3347" y="1521"/>
                    <a:pt x="3082" y="1590"/>
                  </a:cubicBezTo>
                  <a:cubicBezTo>
                    <a:pt x="3013" y="1606"/>
                    <a:pt x="2943" y="1622"/>
                    <a:pt x="2874" y="1643"/>
                  </a:cubicBezTo>
                  <a:lnTo>
                    <a:pt x="2773" y="1680"/>
                  </a:lnTo>
                  <a:lnTo>
                    <a:pt x="2726" y="1696"/>
                  </a:lnTo>
                  <a:lnTo>
                    <a:pt x="2710" y="1702"/>
                  </a:lnTo>
                  <a:lnTo>
                    <a:pt x="2688" y="1712"/>
                  </a:lnTo>
                  <a:lnTo>
                    <a:pt x="2646" y="1728"/>
                  </a:lnTo>
                  <a:lnTo>
                    <a:pt x="2471" y="1808"/>
                  </a:lnTo>
                  <a:lnTo>
                    <a:pt x="2386" y="1845"/>
                  </a:lnTo>
                  <a:lnTo>
                    <a:pt x="2343" y="1866"/>
                  </a:lnTo>
                  <a:cubicBezTo>
                    <a:pt x="2333" y="1866"/>
                    <a:pt x="2327" y="1872"/>
                    <a:pt x="2317" y="1877"/>
                  </a:cubicBezTo>
                  <a:lnTo>
                    <a:pt x="2338" y="1893"/>
                  </a:lnTo>
                  <a:lnTo>
                    <a:pt x="2481" y="2031"/>
                  </a:lnTo>
                  <a:cubicBezTo>
                    <a:pt x="2503" y="2058"/>
                    <a:pt x="2529" y="2079"/>
                    <a:pt x="2556" y="2100"/>
                  </a:cubicBezTo>
                  <a:lnTo>
                    <a:pt x="2593" y="2132"/>
                  </a:lnTo>
                  <a:lnTo>
                    <a:pt x="2614" y="2148"/>
                  </a:lnTo>
                  <a:lnTo>
                    <a:pt x="2625" y="2153"/>
                  </a:lnTo>
                  <a:lnTo>
                    <a:pt x="2630" y="2158"/>
                  </a:lnTo>
                  <a:cubicBezTo>
                    <a:pt x="2716" y="2227"/>
                    <a:pt x="2807" y="2286"/>
                    <a:pt x="2902" y="2337"/>
                  </a:cubicBezTo>
                  <a:lnTo>
                    <a:pt x="2902" y="2337"/>
                  </a:lnTo>
                  <a:lnTo>
                    <a:pt x="2885" y="2339"/>
                  </a:lnTo>
                  <a:lnTo>
                    <a:pt x="2179" y="2408"/>
                  </a:lnTo>
                  <a:lnTo>
                    <a:pt x="1254" y="2504"/>
                  </a:lnTo>
                  <a:lnTo>
                    <a:pt x="930" y="2536"/>
                  </a:lnTo>
                  <a:cubicBezTo>
                    <a:pt x="611" y="2573"/>
                    <a:pt x="298" y="2647"/>
                    <a:pt x="1" y="2769"/>
                  </a:cubicBezTo>
                  <a:cubicBezTo>
                    <a:pt x="196" y="2803"/>
                    <a:pt x="396" y="2819"/>
                    <a:pt x="598" y="2819"/>
                  </a:cubicBezTo>
                  <a:cubicBezTo>
                    <a:pt x="719" y="2819"/>
                    <a:pt x="841" y="2813"/>
                    <a:pt x="962" y="2801"/>
                  </a:cubicBezTo>
                  <a:lnTo>
                    <a:pt x="1286" y="2769"/>
                  </a:lnTo>
                  <a:lnTo>
                    <a:pt x="2210" y="2679"/>
                  </a:lnTo>
                  <a:lnTo>
                    <a:pt x="2917" y="2605"/>
                  </a:lnTo>
                  <a:lnTo>
                    <a:pt x="3283" y="2573"/>
                  </a:lnTo>
                  <a:lnTo>
                    <a:pt x="3469" y="2552"/>
                  </a:lnTo>
                  <a:lnTo>
                    <a:pt x="3517" y="2546"/>
                  </a:lnTo>
                  <a:lnTo>
                    <a:pt x="3560" y="2546"/>
                  </a:lnTo>
                  <a:cubicBezTo>
                    <a:pt x="3560" y="2529"/>
                    <a:pt x="3560" y="2522"/>
                    <a:pt x="3560" y="2522"/>
                  </a:cubicBezTo>
                  <a:cubicBezTo>
                    <a:pt x="3560" y="2522"/>
                    <a:pt x="3560" y="2570"/>
                    <a:pt x="3561" y="2570"/>
                  </a:cubicBezTo>
                  <a:cubicBezTo>
                    <a:pt x="3561" y="2570"/>
                    <a:pt x="3563" y="2515"/>
                    <a:pt x="3565" y="2286"/>
                  </a:cubicBezTo>
                  <a:cubicBezTo>
                    <a:pt x="3554" y="2284"/>
                    <a:pt x="3542" y="2282"/>
                    <a:pt x="3530" y="2281"/>
                  </a:cubicBezTo>
                  <a:lnTo>
                    <a:pt x="3530" y="2281"/>
                  </a:lnTo>
                  <a:cubicBezTo>
                    <a:pt x="3530" y="2261"/>
                    <a:pt x="3530" y="2254"/>
                    <a:pt x="3530" y="2254"/>
                  </a:cubicBezTo>
                  <a:lnTo>
                    <a:pt x="3530" y="2254"/>
                  </a:lnTo>
                  <a:cubicBezTo>
                    <a:pt x="3530" y="2254"/>
                    <a:pt x="3529" y="2268"/>
                    <a:pt x="3529" y="2281"/>
                  </a:cubicBezTo>
                  <a:lnTo>
                    <a:pt x="3529" y="2281"/>
                  </a:lnTo>
                  <a:cubicBezTo>
                    <a:pt x="3529" y="2281"/>
                    <a:pt x="3528" y="2281"/>
                    <a:pt x="3528" y="2281"/>
                  </a:cubicBezTo>
                  <a:lnTo>
                    <a:pt x="3528" y="2281"/>
                  </a:lnTo>
                  <a:cubicBezTo>
                    <a:pt x="3528" y="2281"/>
                    <a:pt x="3528" y="2281"/>
                    <a:pt x="3528" y="2281"/>
                  </a:cubicBezTo>
                  <a:lnTo>
                    <a:pt x="3528" y="2281"/>
                  </a:lnTo>
                  <a:cubicBezTo>
                    <a:pt x="3511" y="2279"/>
                    <a:pt x="3495" y="2276"/>
                    <a:pt x="3480" y="2270"/>
                  </a:cubicBezTo>
                  <a:cubicBezTo>
                    <a:pt x="3230" y="2222"/>
                    <a:pt x="2997" y="2116"/>
                    <a:pt x="2795" y="1962"/>
                  </a:cubicBezTo>
                  <a:lnTo>
                    <a:pt x="2789" y="1962"/>
                  </a:lnTo>
                  <a:lnTo>
                    <a:pt x="2805" y="1957"/>
                  </a:lnTo>
                  <a:lnTo>
                    <a:pt x="2959" y="1903"/>
                  </a:lnTo>
                  <a:cubicBezTo>
                    <a:pt x="3023" y="1882"/>
                    <a:pt x="3087" y="1866"/>
                    <a:pt x="3151" y="1850"/>
                  </a:cubicBezTo>
                  <a:cubicBezTo>
                    <a:pt x="3395" y="1787"/>
                    <a:pt x="3650" y="1749"/>
                    <a:pt x="3905" y="1744"/>
                  </a:cubicBezTo>
                  <a:cubicBezTo>
                    <a:pt x="4144" y="1744"/>
                    <a:pt x="4378" y="1760"/>
                    <a:pt x="4611" y="1803"/>
                  </a:cubicBezTo>
                  <a:cubicBezTo>
                    <a:pt x="4819" y="1845"/>
                    <a:pt x="5020" y="1903"/>
                    <a:pt x="5217" y="1978"/>
                  </a:cubicBezTo>
                  <a:cubicBezTo>
                    <a:pt x="5376" y="2036"/>
                    <a:pt x="5530" y="2111"/>
                    <a:pt x="5679" y="2201"/>
                  </a:cubicBezTo>
                  <a:lnTo>
                    <a:pt x="5775" y="2254"/>
                  </a:lnTo>
                  <a:lnTo>
                    <a:pt x="5796" y="2270"/>
                  </a:lnTo>
                  <a:lnTo>
                    <a:pt x="5807" y="2275"/>
                  </a:lnTo>
                  <a:lnTo>
                    <a:pt x="5823" y="2286"/>
                  </a:lnTo>
                  <a:lnTo>
                    <a:pt x="5886" y="2334"/>
                  </a:lnTo>
                  <a:lnTo>
                    <a:pt x="5955" y="2376"/>
                  </a:lnTo>
                  <a:lnTo>
                    <a:pt x="5982" y="2397"/>
                  </a:lnTo>
                  <a:lnTo>
                    <a:pt x="5993" y="2403"/>
                  </a:lnTo>
                  <a:cubicBezTo>
                    <a:pt x="5993" y="2403"/>
                    <a:pt x="5995" y="2405"/>
                    <a:pt x="5997" y="2405"/>
                  </a:cubicBezTo>
                  <a:cubicBezTo>
                    <a:pt x="5997" y="2405"/>
                    <a:pt x="5998" y="2405"/>
                    <a:pt x="5998" y="2403"/>
                  </a:cubicBezTo>
                  <a:lnTo>
                    <a:pt x="6009" y="2392"/>
                  </a:lnTo>
                  <a:lnTo>
                    <a:pt x="6078" y="2318"/>
                  </a:lnTo>
                  <a:lnTo>
                    <a:pt x="6083" y="2312"/>
                  </a:lnTo>
                  <a:lnTo>
                    <a:pt x="6109" y="2286"/>
                  </a:lnTo>
                  <a:lnTo>
                    <a:pt x="6125" y="2270"/>
                  </a:lnTo>
                  <a:lnTo>
                    <a:pt x="6136" y="2265"/>
                  </a:lnTo>
                  <a:cubicBezTo>
                    <a:pt x="6136" y="2265"/>
                    <a:pt x="6136" y="2260"/>
                    <a:pt x="6139" y="2260"/>
                  </a:cubicBezTo>
                  <a:cubicBezTo>
                    <a:pt x="6141" y="2260"/>
                    <a:pt x="6143" y="2261"/>
                    <a:pt x="6147" y="2265"/>
                  </a:cubicBezTo>
                  <a:lnTo>
                    <a:pt x="6173" y="2270"/>
                  </a:lnTo>
                  <a:lnTo>
                    <a:pt x="6179" y="2270"/>
                  </a:lnTo>
                  <a:lnTo>
                    <a:pt x="6189" y="2265"/>
                  </a:lnTo>
                  <a:cubicBezTo>
                    <a:pt x="6194" y="2265"/>
                    <a:pt x="6200" y="2259"/>
                    <a:pt x="6205" y="2254"/>
                  </a:cubicBezTo>
                  <a:cubicBezTo>
                    <a:pt x="6237" y="2238"/>
                    <a:pt x="6274" y="2227"/>
                    <a:pt x="6306" y="2227"/>
                  </a:cubicBezTo>
                  <a:lnTo>
                    <a:pt x="10641" y="2328"/>
                  </a:lnTo>
                  <a:lnTo>
                    <a:pt x="11145" y="2339"/>
                  </a:lnTo>
                  <a:lnTo>
                    <a:pt x="11873" y="2355"/>
                  </a:lnTo>
                  <a:lnTo>
                    <a:pt x="11905" y="2355"/>
                  </a:lnTo>
                  <a:cubicBezTo>
                    <a:pt x="11905" y="2355"/>
                    <a:pt x="11910" y="2355"/>
                    <a:pt x="11910" y="2350"/>
                  </a:cubicBezTo>
                  <a:lnTo>
                    <a:pt x="11900" y="2307"/>
                  </a:lnTo>
                  <a:lnTo>
                    <a:pt x="11884" y="2222"/>
                  </a:lnTo>
                  <a:cubicBezTo>
                    <a:pt x="11878" y="2196"/>
                    <a:pt x="11873" y="2164"/>
                    <a:pt x="11868" y="2137"/>
                  </a:cubicBezTo>
                  <a:lnTo>
                    <a:pt x="11862" y="2095"/>
                  </a:lnTo>
                  <a:lnTo>
                    <a:pt x="11857" y="2063"/>
                  </a:lnTo>
                  <a:lnTo>
                    <a:pt x="11857" y="2052"/>
                  </a:lnTo>
                  <a:cubicBezTo>
                    <a:pt x="11852" y="1999"/>
                    <a:pt x="11852" y="1946"/>
                    <a:pt x="11857" y="1893"/>
                  </a:cubicBezTo>
                  <a:cubicBezTo>
                    <a:pt x="11862" y="1771"/>
                    <a:pt x="11889" y="1654"/>
                    <a:pt x="11942" y="1542"/>
                  </a:cubicBezTo>
                  <a:cubicBezTo>
                    <a:pt x="11995" y="1420"/>
                    <a:pt x="12064" y="1303"/>
                    <a:pt x="12149" y="1197"/>
                  </a:cubicBezTo>
                  <a:cubicBezTo>
                    <a:pt x="12245" y="1080"/>
                    <a:pt x="12351" y="974"/>
                    <a:pt x="12468" y="884"/>
                  </a:cubicBezTo>
                  <a:cubicBezTo>
                    <a:pt x="12590" y="783"/>
                    <a:pt x="12723" y="692"/>
                    <a:pt x="12866" y="618"/>
                  </a:cubicBezTo>
                  <a:cubicBezTo>
                    <a:pt x="13015" y="538"/>
                    <a:pt x="13174" y="469"/>
                    <a:pt x="13334" y="416"/>
                  </a:cubicBezTo>
                  <a:cubicBezTo>
                    <a:pt x="13622" y="317"/>
                    <a:pt x="13921" y="268"/>
                    <a:pt x="14221" y="268"/>
                  </a:cubicBezTo>
                  <a:cubicBezTo>
                    <a:pt x="14276" y="268"/>
                    <a:pt x="14331" y="269"/>
                    <a:pt x="14386" y="273"/>
                  </a:cubicBezTo>
                  <a:cubicBezTo>
                    <a:pt x="14757" y="299"/>
                    <a:pt x="15103" y="443"/>
                    <a:pt x="15384" y="687"/>
                  </a:cubicBezTo>
                  <a:cubicBezTo>
                    <a:pt x="15522" y="809"/>
                    <a:pt x="15639" y="953"/>
                    <a:pt x="15730" y="1117"/>
                  </a:cubicBezTo>
                  <a:cubicBezTo>
                    <a:pt x="15815" y="1282"/>
                    <a:pt x="15862" y="1457"/>
                    <a:pt x="15873" y="1643"/>
                  </a:cubicBezTo>
                  <a:cubicBezTo>
                    <a:pt x="15889" y="1818"/>
                    <a:pt x="15846" y="1994"/>
                    <a:pt x="15756" y="2142"/>
                  </a:cubicBezTo>
                  <a:cubicBezTo>
                    <a:pt x="15714" y="2212"/>
                    <a:pt x="15655" y="2265"/>
                    <a:pt x="15586" y="2307"/>
                  </a:cubicBezTo>
                  <a:cubicBezTo>
                    <a:pt x="15512" y="2344"/>
                    <a:pt x="15427" y="2371"/>
                    <a:pt x="15342" y="2382"/>
                  </a:cubicBezTo>
                  <a:cubicBezTo>
                    <a:pt x="15257" y="2397"/>
                    <a:pt x="15156" y="2403"/>
                    <a:pt x="15060" y="2408"/>
                  </a:cubicBezTo>
                  <a:cubicBezTo>
                    <a:pt x="14965" y="2413"/>
                    <a:pt x="14869" y="2419"/>
                    <a:pt x="14773" y="2419"/>
                  </a:cubicBezTo>
                  <a:cubicBezTo>
                    <a:pt x="14593" y="2419"/>
                    <a:pt x="14417" y="2392"/>
                    <a:pt x="14242" y="2339"/>
                  </a:cubicBezTo>
                  <a:cubicBezTo>
                    <a:pt x="14163" y="2312"/>
                    <a:pt x="14088" y="2275"/>
                    <a:pt x="14019" y="2233"/>
                  </a:cubicBezTo>
                  <a:cubicBezTo>
                    <a:pt x="13950" y="2190"/>
                    <a:pt x="13892" y="2137"/>
                    <a:pt x="13844" y="2073"/>
                  </a:cubicBezTo>
                  <a:cubicBezTo>
                    <a:pt x="13791" y="2015"/>
                    <a:pt x="13753" y="1946"/>
                    <a:pt x="13722" y="1877"/>
                  </a:cubicBezTo>
                  <a:cubicBezTo>
                    <a:pt x="13711" y="1840"/>
                    <a:pt x="13700" y="1803"/>
                    <a:pt x="13690" y="1765"/>
                  </a:cubicBezTo>
                  <a:cubicBezTo>
                    <a:pt x="13690" y="1749"/>
                    <a:pt x="13684" y="1728"/>
                    <a:pt x="13679" y="1712"/>
                  </a:cubicBezTo>
                  <a:lnTo>
                    <a:pt x="13679" y="1675"/>
                  </a:lnTo>
                  <a:cubicBezTo>
                    <a:pt x="13668" y="1585"/>
                    <a:pt x="13690" y="1494"/>
                    <a:pt x="13738" y="1415"/>
                  </a:cubicBezTo>
                  <a:cubicBezTo>
                    <a:pt x="13743" y="1404"/>
                    <a:pt x="13748" y="1399"/>
                    <a:pt x="13753" y="1388"/>
                  </a:cubicBezTo>
                  <a:lnTo>
                    <a:pt x="13769" y="1372"/>
                  </a:lnTo>
                  <a:cubicBezTo>
                    <a:pt x="13775" y="1362"/>
                    <a:pt x="13785" y="1351"/>
                    <a:pt x="13796" y="1346"/>
                  </a:cubicBezTo>
                  <a:cubicBezTo>
                    <a:pt x="13807" y="1335"/>
                    <a:pt x="13817" y="1330"/>
                    <a:pt x="13828" y="1319"/>
                  </a:cubicBezTo>
                  <a:lnTo>
                    <a:pt x="13854" y="1309"/>
                  </a:lnTo>
                  <a:cubicBezTo>
                    <a:pt x="13918" y="1277"/>
                    <a:pt x="13987" y="1266"/>
                    <a:pt x="14056" y="1266"/>
                  </a:cubicBezTo>
                  <a:cubicBezTo>
                    <a:pt x="14067" y="1265"/>
                    <a:pt x="14078" y="1265"/>
                    <a:pt x="14089" y="1265"/>
                  </a:cubicBezTo>
                  <a:cubicBezTo>
                    <a:pt x="14142" y="1265"/>
                    <a:pt x="14194" y="1275"/>
                    <a:pt x="14242" y="1293"/>
                  </a:cubicBezTo>
                  <a:cubicBezTo>
                    <a:pt x="14274" y="1298"/>
                    <a:pt x="14301" y="1309"/>
                    <a:pt x="14327" y="1324"/>
                  </a:cubicBezTo>
                  <a:cubicBezTo>
                    <a:pt x="14354" y="1335"/>
                    <a:pt x="14380" y="1356"/>
                    <a:pt x="14407" y="1378"/>
                  </a:cubicBezTo>
                  <a:cubicBezTo>
                    <a:pt x="14460" y="1425"/>
                    <a:pt x="14492" y="1494"/>
                    <a:pt x="14502" y="1569"/>
                  </a:cubicBezTo>
                  <a:cubicBezTo>
                    <a:pt x="14534" y="1489"/>
                    <a:pt x="14534" y="1399"/>
                    <a:pt x="14502" y="1314"/>
                  </a:cubicBezTo>
                  <a:cubicBezTo>
                    <a:pt x="14481" y="1277"/>
                    <a:pt x="14460" y="1239"/>
                    <a:pt x="14428" y="1202"/>
                  </a:cubicBezTo>
                  <a:cubicBezTo>
                    <a:pt x="14402" y="1170"/>
                    <a:pt x="14370" y="1144"/>
                    <a:pt x="14333" y="1123"/>
                  </a:cubicBezTo>
                  <a:cubicBezTo>
                    <a:pt x="14258" y="1064"/>
                    <a:pt x="14168" y="1027"/>
                    <a:pt x="14078" y="1011"/>
                  </a:cubicBezTo>
                  <a:cubicBezTo>
                    <a:pt x="14050" y="1007"/>
                    <a:pt x="14021" y="1005"/>
                    <a:pt x="13993" y="1005"/>
                  </a:cubicBezTo>
                  <a:cubicBezTo>
                    <a:pt x="13909" y="1005"/>
                    <a:pt x="13824" y="1023"/>
                    <a:pt x="13748" y="1059"/>
                  </a:cubicBezTo>
                  <a:lnTo>
                    <a:pt x="13695" y="1085"/>
                  </a:lnTo>
                  <a:cubicBezTo>
                    <a:pt x="13679" y="1096"/>
                    <a:pt x="13658" y="1112"/>
                    <a:pt x="13637" y="1128"/>
                  </a:cubicBezTo>
                  <a:cubicBezTo>
                    <a:pt x="13615" y="1149"/>
                    <a:pt x="13594" y="1165"/>
                    <a:pt x="13578" y="1192"/>
                  </a:cubicBezTo>
                  <a:lnTo>
                    <a:pt x="13546" y="1224"/>
                  </a:lnTo>
                  <a:lnTo>
                    <a:pt x="13520" y="1266"/>
                  </a:lnTo>
                  <a:cubicBezTo>
                    <a:pt x="13445" y="1388"/>
                    <a:pt x="13414" y="1532"/>
                    <a:pt x="13419" y="1675"/>
                  </a:cubicBezTo>
                  <a:lnTo>
                    <a:pt x="13424" y="1728"/>
                  </a:lnTo>
                  <a:cubicBezTo>
                    <a:pt x="13429" y="1755"/>
                    <a:pt x="13435" y="1781"/>
                    <a:pt x="13440" y="1808"/>
                  </a:cubicBezTo>
                  <a:cubicBezTo>
                    <a:pt x="13451" y="1861"/>
                    <a:pt x="13467" y="1909"/>
                    <a:pt x="13483" y="1957"/>
                  </a:cubicBezTo>
                  <a:cubicBezTo>
                    <a:pt x="13525" y="2052"/>
                    <a:pt x="13578" y="2142"/>
                    <a:pt x="13642" y="2227"/>
                  </a:cubicBezTo>
                  <a:cubicBezTo>
                    <a:pt x="13711" y="2312"/>
                    <a:pt x="13791" y="2382"/>
                    <a:pt x="13881" y="2440"/>
                  </a:cubicBezTo>
                  <a:cubicBezTo>
                    <a:pt x="13971" y="2498"/>
                    <a:pt x="14067" y="2541"/>
                    <a:pt x="14168" y="2573"/>
                  </a:cubicBezTo>
                  <a:cubicBezTo>
                    <a:pt x="14350" y="2632"/>
                    <a:pt x="14542" y="2664"/>
                    <a:pt x="14734" y="2664"/>
                  </a:cubicBezTo>
                  <a:cubicBezTo>
                    <a:pt x="14749" y="2664"/>
                    <a:pt x="14764" y="2663"/>
                    <a:pt x="14779" y="2663"/>
                  </a:cubicBezTo>
                  <a:cubicBezTo>
                    <a:pt x="14880" y="2663"/>
                    <a:pt x="14981" y="2663"/>
                    <a:pt x="15082" y="2658"/>
                  </a:cubicBezTo>
                  <a:cubicBezTo>
                    <a:pt x="15182" y="2647"/>
                    <a:pt x="15278" y="2642"/>
                    <a:pt x="15390" y="2626"/>
                  </a:cubicBezTo>
                  <a:cubicBezTo>
                    <a:pt x="15501" y="2610"/>
                    <a:pt x="15613" y="2578"/>
                    <a:pt x="15714" y="2525"/>
                  </a:cubicBezTo>
                  <a:cubicBezTo>
                    <a:pt x="15825" y="2461"/>
                    <a:pt x="15915" y="2376"/>
                    <a:pt x="15979" y="2275"/>
                  </a:cubicBezTo>
                  <a:cubicBezTo>
                    <a:pt x="16101" y="2079"/>
                    <a:pt x="16160" y="1850"/>
                    <a:pt x="16144" y="1617"/>
                  </a:cubicBezTo>
                  <a:cubicBezTo>
                    <a:pt x="16133" y="1399"/>
                    <a:pt x="16070" y="1181"/>
                    <a:pt x="15969" y="984"/>
                  </a:cubicBezTo>
                  <a:cubicBezTo>
                    <a:pt x="15862" y="793"/>
                    <a:pt x="15724" y="623"/>
                    <a:pt x="15565" y="480"/>
                  </a:cubicBezTo>
                  <a:cubicBezTo>
                    <a:pt x="15400" y="336"/>
                    <a:pt x="15220" y="225"/>
                    <a:pt x="15023" y="145"/>
                  </a:cubicBezTo>
                  <a:cubicBezTo>
                    <a:pt x="14827" y="71"/>
                    <a:pt x="14625" y="23"/>
                    <a:pt x="14417" y="7"/>
                  </a:cubicBezTo>
                  <a:cubicBezTo>
                    <a:pt x="14352" y="3"/>
                    <a:pt x="14286" y="0"/>
                    <a:pt x="14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3538075" y="2646050"/>
              <a:ext cx="233225" cy="44675"/>
            </a:xfrm>
            <a:custGeom>
              <a:avLst/>
              <a:gdLst/>
              <a:ahLst/>
              <a:cxnLst/>
              <a:rect l="l" t="t" r="r" b="b"/>
              <a:pathLst>
                <a:path w="9329" h="1787" extrusionOk="0">
                  <a:moveTo>
                    <a:pt x="4313" y="1"/>
                  </a:moveTo>
                  <a:cubicBezTo>
                    <a:pt x="4175" y="1"/>
                    <a:pt x="4033" y="33"/>
                    <a:pt x="3910" y="97"/>
                  </a:cubicBezTo>
                  <a:cubicBezTo>
                    <a:pt x="3835" y="129"/>
                    <a:pt x="3772" y="177"/>
                    <a:pt x="3708" y="230"/>
                  </a:cubicBezTo>
                  <a:cubicBezTo>
                    <a:pt x="3644" y="283"/>
                    <a:pt x="3591" y="346"/>
                    <a:pt x="3549" y="421"/>
                  </a:cubicBezTo>
                  <a:cubicBezTo>
                    <a:pt x="3506" y="490"/>
                    <a:pt x="3474" y="570"/>
                    <a:pt x="3453" y="644"/>
                  </a:cubicBezTo>
                  <a:cubicBezTo>
                    <a:pt x="3448" y="671"/>
                    <a:pt x="3437" y="692"/>
                    <a:pt x="3421" y="713"/>
                  </a:cubicBezTo>
                  <a:cubicBezTo>
                    <a:pt x="3410" y="729"/>
                    <a:pt x="3400" y="740"/>
                    <a:pt x="3384" y="750"/>
                  </a:cubicBezTo>
                  <a:cubicBezTo>
                    <a:pt x="3336" y="771"/>
                    <a:pt x="3278" y="782"/>
                    <a:pt x="3224" y="782"/>
                  </a:cubicBezTo>
                  <a:cubicBezTo>
                    <a:pt x="3161" y="782"/>
                    <a:pt x="3086" y="777"/>
                    <a:pt x="3012" y="777"/>
                  </a:cubicBezTo>
                  <a:cubicBezTo>
                    <a:pt x="2858" y="766"/>
                    <a:pt x="2704" y="766"/>
                    <a:pt x="2555" y="761"/>
                  </a:cubicBezTo>
                  <a:cubicBezTo>
                    <a:pt x="2258" y="761"/>
                    <a:pt x="1966" y="771"/>
                    <a:pt x="1695" y="787"/>
                  </a:cubicBezTo>
                  <a:lnTo>
                    <a:pt x="1503" y="803"/>
                  </a:lnTo>
                  <a:lnTo>
                    <a:pt x="1323" y="819"/>
                  </a:lnTo>
                  <a:lnTo>
                    <a:pt x="1158" y="835"/>
                  </a:lnTo>
                  <a:lnTo>
                    <a:pt x="924" y="862"/>
                  </a:lnTo>
                  <a:cubicBezTo>
                    <a:pt x="600" y="904"/>
                    <a:pt x="287" y="1000"/>
                    <a:pt x="0" y="1154"/>
                  </a:cubicBezTo>
                  <a:cubicBezTo>
                    <a:pt x="93" y="1159"/>
                    <a:pt x="186" y="1161"/>
                    <a:pt x="279" y="1161"/>
                  </a:cubicBezTo>
                  <a:cubicBezTo>
                    <a:pt x="505" y="1161"/>
                    <a:pt x="730" y="1147"/>
                    <a:pt x="956" y="1117"/>
                  </a:cubicBezTo>
                  <a:lnTo>
                    <a:pt x="1190" y="1090"/>
                  </a:lnTo>
                  <a:lnTo>
                    <a:pt x="1349" y="1074"/>
                  </a:lnTo>
                  <a:lnTo>
                    <a:pt x="1525" y="1058"/>
                  </a:lnTo>
                  <a:lnTo>
                    <a:pt x="1716" y="1042"/>
                  </a:lnTo>
                  <a:cubicBezTo>
                    <a:pt x="1930" y="1029"/>
                    <a:pt x="2162" y="1020"/>
                    <a:pt x="2401" y="1020"/>
                  </a:cubicBezTo>
                  <a:cubicBezTo>
                    <a:pt x="2452" y="1020"/>
                    <a:pt x="2503" y="1020"/>
                    <a:pt x="2555" y="1021"/>
                  </a:cubicBezTo>
                  <a:cubicBezTo>
                    <a:pt x="2704" y="1021"/>
                    <a:pt x="2853" y="1021"/>
                    <a:pt x="3001" y="1032"/>
                  </a:cubicBezTo>
                  <a:cubicBezTo>
                    <a:pt x="3057" y="1032"/>
                    <a:pt x="3119" y="1039"/>
                    <a:pt x="3185" y="1039"/>
                  </a:cubicBezTo>
                  <a:cubicBezTo>
                    <a:pt x="3201" y="1039"/>
                    <a:pt x="3218" y="1038"/>
                    <a:pt x="3235" y="1037"/>
                  </a:cubicBezTo>
                  <a:cubicBezTo>
                    <a:pt x="3331" y="1037"/>
                    <a:pt x="3426" y="1016"/>
                    <a:pt x="3511" y="973"/>
                  </a:cubicBezTo>
                  <a:cubicBezTo>
                    <a:pt x="3564" y="941"/>
                    <a:pt x="3607" y="904"/>
                    <a:pt x="3639" y="856"/>
                  </a:cubicBezTo>
                  <a:cubicBezTo>
                    <a:pt x="3665" y="819"/>
                    <a:pt x="3687" y="771"/>
                    <a:pt x="3703" y="724"/>
                  </a:cubicBezTo>
                  <a:cubicBezTo>
                    <a:pt x="3719" y="665"/>
                    <a:pt x="3745" y="601"/>
                    <a:pt x="3777" y="548"/>
                  </a:cubicBezTo>
                  <a:cubicBezTo>
                    <a:pt x="3804" y="495"/>
                    <a:pt x="3841" y="453"/>
                    <a:pt x="3889" y="416"/>
                  </a:cubicBezTo>
                  <a:cubicBezTo>
                    <a:pt x="3931" y="378"/>
                    <a:pt x="3979" y="346"/>
                    <a:pt x="4027" y="320"/>
                  </a:cubicBezTo>
                  <a:cubicBezTo>
                    <a:pt x="4113" y="277"/>
                    <a:pt x="4207" y="255"/>
                    <a:pt x="4307" y="255"/>
                  </a:cubicBezTo>
                  <a:cubicBezTo>
                    <a:pt x="4318" y="255"/>
                    <a:pt x="4329" y="256"/>
                    <a:pt x="4340" y="256"/>
                  </a:cubicBezTo>
                  <a:cubicBezTo>
                    <a:pt x="4430" y="256"/>
                    <a:pt x="4515" y="288"/>
                    <a:pt x="4595" y="336"/>
                  </a:cubicBezTo>
                  <a:cubicBezTo>
                    <a:pt x="4707" y="416"/>
                    <a:pt x="4792" y="538"/>
                    <a:pt x="4834" y="671"/>
                  </a:cubicBezTo>
                  <a:cubicBezTo>
                    <a:pt x="4839" y="692"/>
                    <a:pt x="4845" y="713"/>
                    <a:pt x="4850" y="734"/>
                  </a:cubicBezTo>
                  <a:cubicBezTo>
                    <a:pt x="4850" y="750"/>
                    <a:pt x="4855" y="766"/>
                    <a:pt x="4855" y="787"/>
                  </a:cubicBezTo>
                  <a:lnTo>
                    <a:pt x="4861" y="824"/>
                  </a:lnTo>
                  <a:lnTo>
                    <a:pt x="4861" y="824"/>
                  </a:lnTo>
                  <a:cubicBezTo>
                    <a:pt x="4860" y="828"/>
                    <a:pt x="4859" y="859"/>
                    <a:pt x="4850" y="957"/>
                  </a:cubicBezTo>
                  <a:cubicBezTo>
                    <a:pt x="4834" y="1000"/>
                    <a:pt x="4813" y="1064"/>
                    <a:pt x="4786" y="1133"/>
                  </a:cubicBezTo>
                  <a:lnTo>
                    <a:pt x="4776" y="1159"/>
                  </a:lnTo>
                  <a:cubicBezTo>
                    <a:pt x="4770" y="1170"/>
                    <a:pt x="4770" y="1175"/>
                    <a:pt x="4760" y="1196"/>
                  </a:cubicBezTo>
                  <a:lnTo>
                    <a:pt x="4717" y="1292"/>
                  </a:lnTo>
                  <a:lnTo>
                    <a:pt x="4616" y="1515"/>
                  </a:lnTo>
                  <a:lnTo>
                    <a:pt x="4553" y="1648"/>
                  </a:lnTo>
                  <a:lnTo>
                    <a:pt x="4521" y="1717"/>
                  </a:lnTo>
                  <a:lnTo>
                    <a:pt x="4505" y="1754"/>
                  </a:lnTo>
                  <a:lnTo>
                    <a:pt x="4494" y="1775"/>
                  </a:lnTo>
                  <a:lnTo>
                    <a:pt x="4489" y="1781"/>
                  </a:lnTo>
                  <a:lnTo>
                    <a:pt x="4489" y="1786"/>
                  </a:lnTo>
                  <a:lnTo>
                    <a:pt x="4595" y="1675"/>
                  </a:lnTo>
                  <a:lnTo>
                    <a:pt x="4823" y="1446"/>
                  </a:lnTo>
                  <a:lnTo>
                    <a:pt x="4999" y="1265"/>
                  </a:lnTo>
                  <a:cubicBezTo>
                    <a:pt x="5041" y="1223"/>
                    <a:pt x="5084" y="1186"/>
                    <a:pt x="5132" y="1138"/>
                  </a:cubicBezTo>
                  <a:cubicBezTo>
                    <a:pt x="5158" y="1117"/>
                    <a:pt x="5185" y="1101"/>
                    <a:pt x="5211" y="1080"/>
                  </a:cubicBezTo>
                  <a:cubicBezTo>
                    <a:pt x="5232" y="1058"/>
                    <a:pt x="5270" y="1037"/>
                    <a:pt x="5275" y="1032"/>
                  </a:cubicBezTo>
                  <a:cubicBezTo>
                    <a:pt x="5408" y="941"/>
                    <a:pt x="5562" y="888"/>
                    <a:pt x="5721" y="867"/>
                  </a:cubicBezTo>
                  <a:cubicBezTo>
                    <a:pt x="5741" y="865"/>
                    <a:pt x="5760" y="864"/>
                    <a:pt x="5780" y="864"/>
                  </a:cubicBezTo>
                  <a:cubicBezTo>
                    <a:pt x="5856" y="864"/>
                    <a:pt x="5931" y="880"/>
                    <a:pt x="6003" y="910"/>
                  </a:cubicBezTo>
                  <a:cubicBezTo>
                    <a:pt x="6104" y="952"/>
                    <a:pt x="6189" y="1026"/>
                    <a:pt x="6247" y="1111"/>
                  </a:cubicBezTo>
                  <a:cubicBezTo>
                    <a:pt x="6279" y="1159"/>
                    <a:pt x="6305" y="1212"/>
                    <a:pt x="6321" y="1265"/>
                  </a:cubicBezTo>
                  <a:cubicBezTo>
                    <a:pt x="6327" y="1292"/>
                    <a:pt x="6332" y="1319"/>
                    <a:pt x="6332" y="1350"/>
                  </a:cubicBezTo>
                  <a:lnTo>
                    <a:pt x="6332" y="1388"/>
                  </a:lnTo>
                  <a:cubicBezTo>
                    <a:pt x="6337" y="1393"/>
                    <a:pt x="6337" y="1404"/>
                    <a:pt x="6332" y="1409"/>
                  </a:cubicBezTo>
                  <a:lnTo>
                    <a:pt x="6332" y="1441"/>
                  </a:lnTo>
                  <a:cubicBezTo>
                    <a:pt x="6327" y="1462"/>
                    <a:pt x="6321" y="1478"/>
                    <a:pt x="6311" y="1499"/>
                  </a:cubicBezTo>
                  <a:lnTo>
                    <a:pt x="6284" y="1558"/>
                  </a:lnTo>
                  <a:cubicBezTo>
                    <a:pt x="6263" y="1600"/>
                    <a:pt x="6242" y="1643"/>
                    <a:pt x="6226" y="1680"/>
                  </a:cubicBezTo>
                  <a:lnTo>
                    <a:pt x="6194" y="1738"/>
                  </a:lnTo>
                  <a:cubicBezTo>
                    <a:pt x="6194" y="1738"/>
                    <a:pt x="6189" y="1754"/>
                    <a:pt x="6189" y="1754"/>
                  </a:cubicBezTo>
                  <a:lnTo>
                    <a:pt x="6231" y="1754"/>
                  </a:lnTo>
                  <a:lnTo>
                    <a:pt x="6343" y="1744"/>
                  </a:lnTo>
                  <a:lnTo>
                    <a:pt x="6709" y="1712"/>
                  </a:lnTo>
                  <a:lnTo>
                    <a:pt x="7798" y="1621"/>
                  </a:lnTo>
                  <a:lnTo>
                    <a:pt x="8388" y="1574"/>
                  </a:lnTo>
                  <a:cubicBezTo>
                    <a:pt x="8712" y="1547"/>
                    <a:pt x="9025" y="1478"/>
                    <a:pt x="9328" y="1366"/>
                  </a:cubicBezTo>
                  <a:cubicBezTo>
                    <a:pt x="9111" y="1322"/>
                    <a:pt x="8888" y="1301"/>
                    <a:pt x="8664" y="1301"/>
                  </a:cubicBezTo>
                  <a:cubicBezTo>
                    <a:pt x="8565" y="1301"/>
                    <a:pt x="8466" y="1305"/>
                    <a:pt x="8367" y="1313"/>
                  </a:cubicBezTo>
                  <a:lnTo>
                    <a:pt x="7777" y="1361"/>
                  </a:lnTo>
                  <a:lnTo>
                    <a:pt x="6688" y="1451"/>
                  </a:lnTo>
                  <a:lnTo>
                    <a:pt x="6587" y="1462"/>
                  </a:lnTo>
                  <a:cubicBezTo>
                    <a:pt x="6587" y="1451"/>
                    <a:pt x="6587" y="1446"/>
                    <a:pt x="6587" y="1435"/>
                  </a:cubicBezTo>
                  <a:cubicBezTo>
                    <a:pt x="6592" y="1425"/>
                    <a:pt x="6592" y="1414"/>
                    <a:pt x="6587" y="1404"/>
                  </a:cubicBezTo>
                  <a:lnTo>
                    <a:pt x="6587" y="1335"/>
                  </a:lnTo>
                  <a:cubicBezTo>
                    <a:pt x="6587" y="1292"/>
                    <a:pt x="6576" y="1244"/>
                    <a:pt x="6566" y="1202"/>
                  </a:cubicBezTo>
                  <a:cubicBezTo>
                    <a:pt x="6545" y="1122"/>
                    <a:pt x="6507" y="1042"/>
                    <a:pt x="6460" y="973"/>
                  </a:cubicBezTo>
                  <a:cubicBezTo>
                    <a:pt x="6369" y="841"/>
                    <a:pt x="6247" y="740"/>
                    <a:pt x="6104" y="676"/>
                  </a:cubicBezTo>
                  <a:cubicBezTo>
                    <a:pt x="5997" y="632"/>
                    <a:pt x="5880" y="609"/>
                    <a:pt x="5764" y="609"/>
                  </a:cubicBezTo>
                  <a:cubicBezTo>
                    <a:pt x="5741" y="609"/>
                    <a:pt x="5718" y="610"/>
                    <a:pt x="5695" y="612"/>
                  </a:cubicBezTo>
                  <a:cubicBezTo>
                    <a:pt x="5493" y="633"/>
                    <a:pt x="5296" y="708"/>
                    <a:pt x="5132" y="819"/>
                  </a:cubicBezTo>
                  <a:lnTo>
                    <a:pt x="5116" y="830"/>
                  </a:lnTo>
                  <a:lnTo>
                    <a:pt x="5116" y="814"/>
                  </a:lnTo>
                  <a:lnTo>
                    <a:pt x="5105" y="756"/>
                  </a:lnTo>
                  <a:cubicBezTo>
                    <a:pt x="5105" y="734"/>
                    <a:pt x="5100" y="713"/>
                    <a:pt x="5094" y="692"/>
                  </a:cubicBezTo>
                  <a:cubicBezTo>
                    <a:pt x="5089" y="660"/>
                    <a:pt x="5084" y="628"/>
                    <a:pt x="5073" y="601"/>
                  </a:cubicBezTo>
                  <a:cubicBezTo>
                    <a:pt x="5052" y="516"/>
                    <a:pt x="5015" y="442"/>
                    <a:pt x="4967" y="368"/>
                  </a:cubicBezTo>
                  <a:cubicBezTo>
                    <a:pt x="4908" y="277"/>
                    <a:pt x="4829" y="192"/>
                    <a:pt x="4733" y="129"/>
                  </a:cubicBezTo>
                  <a:cubicBezTo>
                    <a:pt x="4616" y="54"/>
                    <a:pt x="4483" y="12"/>
                    <a:pt x="4345" y="1"/>
                  </a:cubicBezTo>
                  <a:cubicBezTo>
                    <a:pt x="4335" y="1"/>
                    <a:pt x="4324" y="1"/>
                    <a:pt x="4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1849100" y="3882675"/>
              <a:ext cx="171600" cy="135925"/>
            </a:xfrm>
            <a:custGeom>
              <a:avLst/>
              <a:gdLst/>
              <a:ahLst/>
              <a:cxnLst/>
              <a:rect l="l" t="t" r="r" b="b"/>
              <a:pathLst>
                <a:path w="6864" h="5437" extrusionOk="0">
                  <a:moveTo>
                    <a:pt x="1770" y="0"/>
                  </a:moveTo>
                  <a:cubicBezTo>
                    <a:pt x="1722" y="0"/>
                    <a:pt x="1674" y="2"/>
                    <a:pt x="1626" y="7"/>
                  </a:cubicBezTo>
                  <a:cubicBezTo>
                    <a:pt x="1451" y="23"/>
                    <a:pt x="1275" y="66"/>
                    <a:pt x="1116" y="140"/>
                  </a:cubicBezTo>
                  <a:cubicBezTo>
                    <a:pt x="1026" y="183"/>
                    <a:pt x="935" y="231"/>
                    <a:pt x="845" y="284"/>
                  </a:cubicBezTo>
                  <a:lnTo>
                    <a:pt x="760" y="337"/>
                  </a:lnTo>
                  <a:lnTo>
                    <a:pt x="718" y="369"/>
                  </a:lnTo>
                  <a:cubicBezTo>
                    <a:pt x="691" y="385"/>
                    <a:pt x="664" y="406"/>
                    <a:pt x="638" y="422"/>
                  </a:cubicBezTo>
                  <a:cubicBezTo>
                    <a:pt x="590" y="459"/>
                    <a:pt x="542" y="496"/>
                    <a:pt x="494" y="539"/>
                  </a:cubicBezTo>
                  <a:cubicBezTo>
                    <a:pt x="393" y="624"/>
                    <a:pt x="298" y="725"/>
                    <a:pt x="223" y="831"/>
                  </a:cubicBezTo>
                  <a:cubicBezTo>
                    <a:pt x="133" y="948"/>
                    <a:pt x="69" y="1080"/>
                    <a:pt x="38" y="1219"/>
                  </a:cubicBezTo>
                  <a:cubicBezTo>
                    <a:pt x="0" y="1367"/>
                    <a:pt x="6" y="1521"/>
                    <a:pt x="48" y="1670"/>
                  </a:cubicBezTo>
                  <a:cubicBezTo>
                    <a:pt x="96" y="1813"/>
                    <a:pt x="176" y="1941"/>
                    <a:pt x="282" y="2047"/>
                  </a:cubicBezTo>
                  <a:cubicBezTo>
                    <a:pt x="484" y="2249"/>
                    <a:pt x="744" y="2377"/>
                    <a:pt x="1026" y="2414"/>
                  </a:cubicBezTo>
                  <a:cubicBezTo>
                    <a:pt x="1119" y="2426"/>
                    <a:pt x="1214" y="2432"/>
                    <a:pt x="1309" y="2432"/>
                  </a:cubicBezTo>
                  <a:cubicBezTo>
                    <a:pt x="1460" y="2432"/>
                    <a:pt x="1611" y="2417"/>
                    <a:pt x="1759" y="2387"/>
                  </a:cubicBezTo>
                  <a:lnTo>
                    <a:pt x="1844" y="2371"/>
                  </a:lnTo>
                  <a:lnTo>
                    <a:pt x="1822" y="2393"/>
                  </a:lnTo>
                  <a:cubicBezTo>
                    <a:pt x="1780" y="2451"/>
                    <a:pt x="1743" y="2509"/>
                    <a:pt x="1700" y="2568"/>
                  </a:cubicBezTo>
                  <a:cubicBezTo>
                    <a:pt x="1621" y="2685"/>
                    <a:pt x="1546" y="2796"/>
                    <a:pt x="1477" y="2913"/>
                  </a:cubicBezTo>
                  <a:cubicBezTo>
                    <a:pt x="1355" y="3131"/>
                    <a:pt x="1259" y="3365"/>
                    <a:pt x="1201" y="3609"/>
                  </a:cubicBezTo>
                  <a:cubicBezTo>
                    <a:pt x="1095" y="4071"/>
                    <a:pt x="1169" y="4491"/>
                    <a:pt x="1334" y="4772"/>
                  </a:cubicBezTo>
                  <a:cubicBezTo>
                    <a:pt x="1371" y="4841"/>
                    <a:pt x="1413" y="4905"/>
                    <a:pt x="1467" y="4964"/>
                  </a:cubicBezTo>
                  <a:cubicBezTo>
                    <a:pt x="1509" y="5011"/>
                    <a:pt x="1557" y="5064"/>
                    <a:pt x="1605" y="5107"/>
                  </a:cubicBezTo>
                  <a:cubicBezTo>
                    <a:pt x="1652" y="5144"/>
                    <a:pt x="1700" y="5176"/>
                    <a:pt x="1737" y="5208"/>
                  </a:cubicBezTo>
                  <a:lnTo>
                    <a:pt x="1860" y="5272"/>
                  </a:lnTo>
                  <a:cubicBezTo>
                    <a:pt x="1913" y="5298"/>
                    <a:pt x="1966" y="5325"/>
                    <a:pt x="2024" y="5346"/>
                  </a:cubicBezTo>
                  <a:lnTo>
                    <a:pt x="2083" y="5362"/>
                  </a:lnTo>
                  <a:lnTo>
                    <a:pt x="2104" y="5373"/>
                  </a:lnTo>
                  <a:cubicBezTo>
                    <a:pt x="2125" y="5378"/>
                    <a:pt x="2141" y="5383"/>
                    <a:pt x="2162" y="5389"/>
                  </a:cubicBezTo>
                  <a:lnTo>
                    <a:pt x="2258" y="5410"/>
                  </a:lnTo>
                  <a:cubicBezTo>
                    <a:pt x="2300" y="5415"/>
                    <a:pt x="2343" y="5420"/>
                    <a:pt x="2396" y="5426"/>
                  </a:cubicBezTo>
                  <a:cubicBezTo>
                    <a:pt x="2449" y="5436"/>
                    <a:pt x="2508" y="5436"/>
                    <a:pt x="2571" y="5436"/>
                  </a:cubicBezTo>
                  <a:cubicBezTo>
                    <a:pt x="2603" y="5436"/>
                    <a:pt x="2635" y="5436"/>
                    <a:pt x="2672" y="5431"/>
                  </a:cubicBezTo>
                  <a:cubicBezTo>
                    <a:pt x="2710" y="5431"/>
                    <a:pt x="2741" y="5431"/>
                    <a:pt x="2779" y="5426"/>
                  </a:cubicBezTo>
                  <a:cubicBezTo>
                    <a:pt x="2954" y="5404"/>
                    <a:pt x="3119" y="5362"/>
                    <a:pt x="3278" y="5293"/>
                  </a:cubicBezTo>
                  <a:cubicBezTo>
                    <a:pt x="3644" y="5139"/>
                    <a:pt x="4011" y="4809"/>
                    <a:pt x="4277" y="4347"/>
                  </a:cubicBezTo>
                  <a:cubicBezTo>
                    <a:pt x="4340" y="4230"/>
                    <a:pt x="4404" y="4108"/>
                    <a:pt x="4457" y="3981"/>
                  </a:cubicBezTo>
                  <a:cubicBezTo>
                    <a:pt x="4478" y="3917"/>
                    <a:pt x="4505" y="3848"/>
                    <a:pt x="4532" y="3784"/>
                  </a:cubicBezTo>
                  <a:cubicBezTo>
                    <a:pt x="4542" y="3747"/>
                    <a:pt x="4553" y="3715"/>
                    <a:pt x="4563" y="3678"/>
                  </a:cubicBezTo>
                  <a:lnTo>
                    <a:pt x="4574" y="3715"/>
                  </a:lnTo>
                  <a:cubicBezTo>
                    <a:pt x="4579" y="3736"/>
                    <a:pt x="4590" y="3758"/>
                    <a:pt x="4601" y="3784"/>
                  </a:cubicBezTo>
                  <a:cubicBezTo>
                    <a:pt x="4617" y="3832"/>
                    <a:pt x="4632" y="3880"/>
                    <a:pt x="4654" y="3928"/>
                  </a:cubicBezTo>
                  <a:cubicBezTo>
                    <a:pt x="4696" y="4029"/>
                    <a:pt x="4749" y="4124"/>
                    <a:pt x="4808" y="4215"/>
                  </a:cubicBezTo>
                  <a:cubicBezTo>
                    <a:pt x="4941" y="4416"/>
                    <a:pt x="5132" y="4576"/>
                    <a:pt x="5355" y="4666"/>
                  </a:cubicBezTo>
                  <a:cubicBezTo>
                    <a:pt x="5483" y="4711"/>
                    <a:pt x="5615" y="4733"/>
                    <a:pt x="5748" y="4733"/>
                  </a:cubicBezTo>
                  <a:cubicBezTo>
                    <a:pt x="5868" y="4733"/>
                    <a:pt x="5988" y="4715"/>
                    <a:pt x="6104" y="4677"/>
                  </a:cubicBezTo>
                  <a:cubicBezTo>
                    <a:pt x="6348" y="4602"/>
                    <a:pt x="6561" y="4443"/>
                    <a:pt x="6699" y="4230"/>
                  </a:cubicBezTo>
                  <a:cubicBezTo>
                    <a:pt x="6710" y="4220"/>
                    <a:pt x="6715" y="4204"/>
                    <a:pt x="6725" y="4193"/>
                  </a:cubicBezTo>
                  <a:lnTo>
                    <a:pt x="6736" y="4172"/>
                  </a:lnTo>
                  <a:lnTo>
                    <a:pt x="6747" y="4145"/>
                  </a:lnTo>
                  <a:cubicBezTo>
                    <a:pt x="6757" y="4130"/>
                    <a:pt x="6768" y="4114"/>
                    <a:pt x="6773" y="4098"/>
                  </a:cubicBezTo>
                  <a:lnTo>
                    <a:pt x="6810" y="3997"/>
                  </a:lnTo>
                  <a:lnTo>
                    <a:pt x="6837" y="3901"/>
                  </a:lnTo>
                  <a:cubicBezTo>
                    <a:pt x="6842" y="3869"/>
                    <a:pt x="6842" y="3837"/>
                    <a:pt x="6848" y="3811"/>
                  </a:cubicBezTo>
                  <a:cubicBezTo>
                    <a:pt x="6864" y="3715"/>
                    <a:pt x="6864" y="3625"/>
                    <a:pt x="6848" y="3529"/>
                  </a:cubicBezTo>
                  <a:cubicBezTo>
                    <a:pt x="6832" y="3343"/>
                    <a:pt x="6752" y="3168"/>
                    <a:pt x="6630" y="3025"/>
                  </a:cubicBezTo>
                  <a:cubicBezTo>
                    <a:pt x="6518" y="2902"/>
                    <a:pt x="6375" y="2817"/>
                    <a:pt x="6215" y="2775"/>
                  </a:cubicBezTo>
                  <a:lnTo>
                    <a:pt x="6215" y="2775"/>
                  </a:lnTo>
                  <a:cubicBezTo>
                    <a:pt x="6327" y="2876"/>
                    <a:pt x="6412" y="2998"/>
                    <a:pt x="6470" y="3131"/>
                  </a:cubicBezTo>
                  <a:cubicBezTo>
                    <a:pt x="6534" y="3269"/>
                    <a:pt x="6577" y="3412"/>
                    <a:pt x="6593" y="3561"/>
                  </a:cubicBezTo>
                  <a:cubicBezTo>
                    <a:pt x="6603" y="3630"/>
                    <a:pt x="6603" y="3705"/>
                    <a:pt x="6593" y="3779"/>
                  </a:cubicBezTo>
                  <a:cubicBezTo>
                    <a:pt x="6587" y="3800"/>
                    <a:pt x="6587" y="3821"/>
                    <a:pt x="6582" y="3848"/>
                  </a:cubicBezTo>
                  <a:cubicBezTo>
                    <a:pt x="6577" y="3869"/>
                    <a:pt x="6571" y="3896"/>
                    <a:pt x="6561" y="3922"/>
                  </a:cubicBezTo>
                  <a:cubicBezTo>
                    <a:pt x="6555" y="3944"/>
                    <a:pt x="6545" y="3970"/>
                    <a:pt x="6534" y="3991"/>
                  </a:cubicBezTo>
                  <a:cubicBezTo>
                    <a:pt x="6529" y="4007"/>
                    <a:pt x="6524" y="4018"/>
                    <a:pt x="6518" y="4029"/>
                  </a:cubicBezTo>
                  <a:lnTo>
                    <a:pt x="6508" y="4050"/>
                  </a:lnTo>
                  <a:lnTo>
                    <a:pt x="6497" y="4060"/>
                  </a:lnTo>
                  <a:cubicBezTo>
                    <a:pt x="6492" y="4071"/>
                    <a:pt x="6486" y="4082"/>
                    <a:pt x="6481" y="4092"/>
                  </a:cubicBezTo>
                  <a:cubicBezTo>
                    <a:pt x="6375" y="4252"/>
                    <a:pt x="6210" y="4374"/>
                    <a:pt x="6024" y="4427"/>
                  </a:cubicBezTo>
                  <a:cubicBezTo>
                    <a:pt x="5935" y="4458"/>
                    <a:pt x="5842" y="4472"/>
                    <a:pt x="5749" y="4472"/>
                  </a:cubicBezTo>
                  <a:cubicBezTo>
                    <a:pt x="5649" y="4472"/>
                    <a:pt x="5547" y="4455"/>
                    <a:pt x="5451" y="4422"/>
                  </a:cubicBezTo>
                  <a:cubicBezTo>
                    <a:pt x="5275" y="4353"/>
                    <a:pt x="5127" y="4230"/>
                    <a:pt x="5026" y="4071"/>
                  </a:cubicBezTo>
                  <a:cubicBezTo>
                    <a:pt x="4978" y="3991"/>
                    <a:pt x="4930" y="3906"/>
                    <a:pt x="4893" y="3821"/>
                  </a:cubicBezTo>
                  <a:cubicBezTo>
                    <a:pt x="4877" y="3779"/>
                    <a:pt x="4861" y="3742"/>
                    <a:pt x="4845" y="3694"/>
                  </a:cubicBezTo>
                  <a:cubicBezTo>
                    <a:pt x="4834" y="3673"/>
                    <a:pt x="4829" y="3657"/>
                    <a:pt x="4824" y="3630"/>
                  </a:cubicBezTo>
                  <a:lnTo>
                    <a:pt x="4813" y="3598"/>
                  </a:lnTo>
                  <a:lnTo>
                    <a:pt x="4802" y="3572"/>
                  </a:lnTo>
                  <a:lnTo>
                    <a:pt x="4797" y="3540"/>
                  </a:lnTo>
                  <a:cubicBezTo>
                    <a:pt x="4776" y="3460"/>
                    <a:pt x="4755" y="3386"/>
                    <a:pt x="4733" y="3301"/>
                  </a:cubicBezTo>
                  <a:cubicBezTo>
                    <a:pt x="4712" y="3221"/>
                    <a:pt x="4696" y="3136"/>
                    <a:pt x="4680" y="3057"/>
                  </a:cubicBezTo>
                  <a:cubicBezTo>
                    <a:pt x="4643" y="2887"/>
                    <a:pt x="4611" y="2722"/>
                    <a:pt x="4574" y="2562"/>
                  </a:cubicBezTo>
                  <a:lnTo>
                    <a:pt x="4563" y="2499"/>
                  </a:lnTo>
                  <a:lnTo>
                    <a:pt x="4563" y="2504"/>
                  </a:lnTo>
                  <a:lnTo>
                    <a:pt x="4558" y="2520"/>
                  </a:lnTo>
                  <a:lnTo>
                    <a:pt x="4553" y="2552"/>
                  </a:lnTo>
                  <a:cubicBezTo>
                    <a:pt x="4542" y="2589"/>
                    <a:pt x="4537" y="2632"/>
                    <a:pt x="4526" y="2674"/>
                  </a:cubicBezTo>
                  <a:cubicBezTo>
                    <a:pt x="4510" y="2754"/>
                    <a:pt x="4494" y="2839"/>
                    <a:pt x="4478" y="2918"/>
                  </a:cubicBezTo>
                  <a:cubicBezTo>
                    <a:pt x="4441" y="3094"/>
                    <a:pt x="4409" y="3248"/>
                    <a:pt x="4372" y="3402"/>
                  </a:cubicBezTo>
                  <a:cubicBezTo>
                    <a:pt x="4362" y="3439"/>
                    <a:pt x="4356" y="3471"/>
                    <a:pt x="4346" y="3508"/>
                  </a:cubicBezTo>
                  <a:lnTo>
                    <a:pt x="4314" y="3598"/>
                  </a:lnTo>
                  <a:cubicBezTo>
                    <a:pt x="4308" y="3630"/>
                    <a:pt x="4298" y="3667"/>
                    <a:pt x="4282" y="3694"/>
                  </a:cubicBezTo>
                  <a:cubicBezTo>
                    <a:pt x="4261" y="3763"/>
                    <a:pt x="4239" y="3821"/>
                    <a:pt x="4218" y="3880"/>
                  </a:cubicBezTo>
                  <a:cubicBezTo>
                    <a:pt x="4170" y="3997"/>
                    <a:pt x="4117" y="4108"/>
                    <a:pt x="4053" y="4220"/>
                  </a:cubicBezTo>
                  <a:cubicBezTo>
                    <a:pt x="3942" y="4411"/>
                    <a:pt x="3804" y="4592"/>
                    <a:pt x="3644" y="4746"/>
                  </a:cubicBezTo>
                  <a:cubicBezTo>
                    <a:pt x="3607" y="4778"/>
                    <a:pt x="3570" y="4809"/>
                    <a:pt x="3533" y="4841"/>
                  </a:cubicBezTo>
                  <a:cubicBezTo>
                    <a:pt x="3496" y="4873"/>
                    <a:pt x="3453" y="4905"/>
                    <a:pt x="3416" y="4926"/>
                  </a:cubicBezTo>
                  <a:cubicBezTo>
                    <a:pt x="3342" y="4974"/>
                    <a:pt x="3267" y="5017"/>
                    <a:pt x="3188" y="5049"/>
                  </a:cubicBezTo>
                  <a:cubicBezTo>
                    <a:pt x="3049" y="5107"/>
                    <a:pt x="2906" y="5144"/>
                    <a:pt x="2757" y="5160"/>
                  </a:cubicBezTo>
                  <a:cubicBezTo>
                    <a:pt x="2725" y="5165"/>
                    <a:pt x="2694" y="5171"/>
                    <a:pt x="2662" y="5171"/>
                  </a:cubicBezTo>
                  <a:lnTo>
                    <a:pt x="2577" y="5176"/>
                  </a:lnTo>
                  <a:cubicBezTo>
                    <a:pt x="2524" y="5171"/>
                    <a:pt x="2476" y="5176"/>
                    <a:pt x="2428" y="5165"/>
                  </a:cubicBezTo>
                  <a:cubicBezTo>
                    <a:pt x="2385" y="5155"/>
                    <a:pt x="2348" y="5155"/>
                    <a:pt x="2316" y="5149"/>
                  </a:cubicBezTo>
                  <a:lnTo>
                    <a:pt x="2231" y="5134"/>
                  </a:lnTo>
                  <a:cubicBezTo>
                    <a:pt x="2216" y="5128"/>
                    <a:pt x="2200" y="5123"/>
                    <a:pt x="2184" y="5118"/>
                  </a:cubicBezTo>
                  <a:lnTo>
                    <a:pt x="2168" y="5112"/>
                  </a:lnTo>
                  <a:lnTo>
                    <a:pt x="2120" y="5096"/>
                  </a:lnTo>
                  <a:cubicBezTo>
                    <a:pt x="2072" y="5080"/>
                    <a:pt x="2024" y="5059"/>
                    <a:pt x="1982" y="5038"/>
                  </a:cubicBezTo>
                  <a:lnTo>
                    <a:pt x="1886" y="4985"/>
                  </a:lnTo>
                  <a:cubicBezTo>
                    <a:pt x="1854" y="4958"/>
                    <a:pt x="1817" y="4932"/>
                    <a:pt x="1780" y="4905"/>
                  </a:cubicBezTo>
                  <a:cubicBezTo>
                    <a:pt x="1737" y="4868"/>
                    <a:pt x="1700" y="4831"/>
                    <a:pt x="1668" y="4788"/>
                  </a:cubicBezTo>
                  <a:cubicBezTo>
                    <a:pt x="1626" y="4746"/>
                    <a:pt x="1594" y="4693"/>
                    <a:pt x="1562" y="4640"/>
                  </a:cubicBezTo>
                  <a:cubicBezTo>
                    <a:pt x="1429" y="4416"/>
                    <a:pt x="1366" y="4066"/>
                    <a:pt x="1456" y="3662"/>
                  </a:cubicBezTo>
                  <a:cubicBezTo>
                    <a:pt x="1509" y="3439"/>
                    <a:pt x="1594" y="3232"/>
                    <a:pt x="1711" y="3035"/>
                  </a:cubicBezTo>
                  <a:cubicBezTo>
                    <a:pt x="1769" y="2929"/>
                    <a:pt x="1844" y="2817"/>
                    <a:pt x="1918" y="2711"/>
                  </a:cubicBezTo>
                  <a:cubicBezTo>
                    <a:pt x="1955" y="2653"/>
                    <a:pt x="1998" y="2600"/>
                    <a:pt x="2040" y="2541"/>
                  </a:cubicBezTo>
                  <a:lnTo>
                    <a:pt x="2152" y="2393"/>
                  </a:lnTo>
                  <a:lnTo>
                    <a:pt x="2285" y="2217"/>
                  </a:lnTo>
                  <a:cubicBezTo>
                    <a:pt x="2338" y="2148"/>
                    <a:pt x="2396" y="2074"/>
                    <a:pt x="2455" y="1999"/>
                  </a:cubicBezTo>
                  <a:lnTo>
                    <a:pt x="2476" y="1973"/>
                  </a:lnTo>
                  <a:lnTo>
                    <a:pt x="2486" y="1957"/>
                  </a:lnTo>
                  <a:lnTo>
                    <a:pt x="2486" y="1952"/>
                  </a:lnTo>
                  <a:lnTo>
                    <a:pt x="2470" y="1952"/>
                  </a:lnTo>
                  <a:lnTo>
                    <a:pt x="2401" y="1973"/>
                  </a:lnTo>
                  <a:lnTo>
                    <a:pt x="2253" y="2005"/>
                  </a:lnTo>
                  <a:cubicBezTo>
                    <a:pt x="2157" y="2026"/>
                    <a:pt x="2051" y="2053"/>
                    <a:pt x="1950" y="2068"/>
                  </a:cubicBezTo>
                  <a:cubicBezTo>
                    <a:pt x="1897" y="2079"/>
                    <a:pt x="1844" y="2095"/>
                    <a:pt x="1796" y="2100"/>
                  </a:cubicBezTo>
                  <a:lnTo>
                    <a:pt x="1716" y="2116"/>
                  </a:lnTo>
                  <a:cubicBezTo>
                    <a:pt x="1582" y="2143"/>
                    <a:pt x="1443" y="2157"/>
                    <a:pt x="1304" y="2157"/>
                  </a:cubicBezTo>
                  <a:cubicBezTo>
                    <a:pt x="1223" y="2157"/>
                    <a:pt x="1143" y="2153"/>
                    <a:pt x="1063" y="2143"/>
                  </a:cubicBezTo>
                  <a:cubicBezTo>
                    <a:pt x="951" y="2132"/>
                    <a:pt x="845" y="2100"/>
                    <a:pt x="744" y="2053"/>
                  </a:cubicBezTo>
                  <a:cubicBezTo>
                    <a:pt x="643" y="1999"/>
                    <a:pt x="548" y="1936"/>
                    <a:pt x="468" y="1856"/>
                  </a:cubicBezTo>
                  <a:cubicBezTo>
                    <a:pt x="393" y="1776"/>
                    <a:pt x="335" y="1681"/>
                    <a:pt x="298" y="1580"/>
                  </a:cubicBezTo>
                  <a:cubicBezTo>
                    <a:pt x="266" y="1479"/>
                    <a:pt x="266" y="1373"/>
                    <a:pt x="287" y="1266"/>
                  </a:cubicBezTo>
                  <a:cubicBezTo>
                    <a:pt x="340" y="1059"/>
                    <a:pt x="494" y="868"/>
                    <a:pt x="664" y="725"/>
                  </a:cubicBezTo>
                  <a:cubicBezTo>
                    <a:pt x="707" y="687"/>
                    <a:pt x="749" y="650"/>
                    <a:pt x="797" y="618"/>
                  </a:cubicBezTo>
                  <a:cubicBezTo>
                    <a:pt x="818" y="602"/>
                    <a:pt x="840" y="586"/>
                    <a:pt x="861" y="570"/>
                  </a:cubicBezTo>
                  <a:lnTo>
                    <a:pt x="903" y="544"/>
                  </a:lnTo>
                  <a:lnTo>
                    <a:pt x="983" y="496"/>
                  </a:lnTo>
                  <a:cubicBezTo>
                    <a:pt x="1063" y="448"/>
                    <a:pt x="1142" y="400"/>
                    <a:pt x="1227" y="363"/>
                  </a:cubicBezTo>
                  <a:cubicBezTo>
                    <a:pt x="1397" y="284"/>
                    <a:pt x="1536" y="231"/>
                    <a:pt x="1668" y="177"/>
                  </a:cubicBezTo>
                  <a:cubicBezTo>
                    <a:pt x="1801" y="119"/>
                    <a:pt x="1929" y="87"/>
                    <a:pt x="2093" y="34"/>
                  </a:cubicBezTo>
                  <a:cubicBezTo>
                    <a:pt x="1987" y="12"/>
                    <a:pt x="187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1885875" y="3876300"/>
              <a:ext cx="41325" cy="31800"/>
            </a:xfrm>
            <a:custGeom>
              <a:avLst/>
              <a:gdLst/>
              <a:ahLst/>
              <a:cxnLst/>
              <a:rect l="l" t="t" r="r" b="b"/>
              <a:pathLst>
                <a:path w="1653" h="1272" extrusionOk="0">
                  <a:moveTo>
                    <a:pt x="837" y="1"/>
                  </a:moveTo>
                  <a:cubicBezTo>
                    <a:pt x="749" y="1"/>
                    <a:pt x="664" y="13"/>
                    <a:pt x="580" y="39"/>
                  </a:cubicBezTo>
                  <a:cubicBezTo>
                    <a:pt x="500" y="66"/>
                    <a:pt x="420" y="98"/>
                    <a:pt x="351" y="146"/>
                  </a:cubicBezTo>
                  <a:cubicBezTo>
                    <a:pt x="219" y="231"/>
                    <a:pt x="96" y="342"/>
                    <a:pt x="1" y="470"/>
                  </a:cubicBezTo>
                  <a:cubicBezTo>
                    <a:pt x="139" y="411"/>
                    <a:pt x="282" y="358"/>
                    <a:pt x="426" y="321"/>
                  </a:cubicBezTo>
                  <a:cubicBezTo>
                    <a:pt x="495" y="305"/>
                    <a:pt x="564" y="289"/>
                    <a:pt x="633" y="278"/>
                  </a:cubicBezTo>
                  <a:cubicBezTo>
                    <a:pt x="693" y="266"/>
                    <a:pt x="752" y="260"/>
                    <a:pt x="810" y="260"/>
                  </a:cubicBezTo>
                  <a:cubicBezTo>
                    <a:pt x="829" y="260"/>
                    <a:pt x="848" y="261"/>
                    <a:pt x="867" y="262"/>
                  </a:cubicBezTo>
                  <a:cubicBezTo>
                    <a:pt x="909" y="268"/>
                    <a:pt x="946" y="273"/>
                    <a:pt x="989" y="284"/>
                  </a:cubicBezTo>
                  <a:cubicBezTo>
                    <a:pt x="1058" y="300"/>
                    <a:pt x="1127" y="326"/>
                    <a:pt x="1185" y="369"/>
                  </a:cubicBezTo>
                  <a:cubicBezTo>
                    <a:pt x="1207" y="385"/>
                    <a:pt x="1228" y="401"/>
                    <a:pt x="1249" y="416"/>
                  </a:cubicBezTo>
                  <a:cubicBezTo>
                    <a:pt x="1254" y="422"/>
                    <a:pt x="1265" y="432"/>
                    <a:pt x="1276" y="443"/>
                  </a:cubicBezTo>
                  <a:lnTo>
                    <a:pt x="1281" y="454"/>
                  </a:lnTo>
                  <a:lnTo>
                    <a:pt x="1308" y="486"/>
                  </a:lnTo>
                  <a:cubicBezTo>
                    <a:pt x="1318" y="496"/>
                    <a:pt x="1324" y="507"/>
                    <a:pt x="1329" y="517"/>
                  </a:cubicBezTo>
                  <a:cubicBezTo>
                    <a:pt x="1334" y="528"/>
                    <a:pt x="1339" y="533"/>
                    <a:pt x="1345" y="544"/>
                  </a:cubicBezTo>
                  <a:cubicBezTo>
                    <a:pt x="1382" y="629"/>
                    <a:pt x="1387" y="725"/>
                    <a:pt x="1361" y="815"/>
                  </a:cubicBezTo>
                  <a:cubicBezTo>
                    <a:pt x="1345" y="868"/>
                    <a:pt x="1318" y="910"/>
                    <a:pt x="1281" y="948"/>
                  </a:cubicBezTo>
                  <a:cubicBezTo>
                    <a:pt x="1265" y="974"/>
                    <a:pt x="1239" y="990"/>
                    <a:pt x="1212" y="1006"/>
                  </a:cubicBezTo>
                  <a:cubicBezTo>
                    <a:pt x="1185" y="1017"/>
                    <a:pt x="1164" y="1027"/>
                    <a:pt x="1138" y="1033"/>
                  </a:cubicBezTo>
                  <a:cubicBezTo>
                    <a:pt x="1079" y="1033"/>
                    <a:pt x="1026" y="1027"/>
                    <a:pt x="973" y="1001"/>
                  </a:cubicBezTo>
                  <a:cubicBezTo>
                    <a:pt x="920" y="980"/>
                    <a:pt x="872" y="942"/>
                    <a:pt x="829" y="895"/>
                  </a:cubicBezTo>
                  <a:cubicBezTo>
                    <a:pt x="787" y="836"/>
                    <a:pt x="766" y="762"/>
                    <a:pt x="776" y="687"/>
                  </a:cubicBezTo>
                  <a:lnTo>
                    <a:pt x="776" y="687"/>
                  </a:lnTo>
                  <a:cubicBezTo>
                    <a:pt x="723" y="762"/>
                    <a:pt x="707" y="852"/>
                    <a:pt x="729" y="937"/>
                  </a:cubicBezTo>
                  <a:cubicBezTo>
                    <a:pt x="750" y="1022"/>
                    <a:pt x="803" y="1102"/>
                    <a:pt x="867" y="1160"/>
                  </a:cubicBezTo>
                  <a:cubicBezTo>
                    <a:pt x="941" y="1224"/>
                    <a:pt x="1042" y="1266"/>
                    <a:pt x="1143" y="1272"/>
                  </a:cubicBezTo>
                  <a:cubicBezTo>
                    <a:pt x="1201" y="1272"/>
                    <a:pt x="1260" y="1261"/>
                    <a:pt x="1318" y="1235"/>
                  </a:cubicBezTo>
                  <a:cubicBezTo>
                    <a:pt x="1377" y="1213"/>
                    <a:pt x="1430" y="1176"/>
                    <a:pt x="1472" y="1128"/>
                  </a:cubicBezTo>
                  <a:cubicBezTo>
                    <a:pt x="1536" y="1059"/>
                    <a:pt x="1584" y="980"/>
                    <a:pt x="1610" y="889"/>
                  </a:cubicBezTo>
                  <a:cubicBezTo>
                    <a:pt x="1653" y="740"/>
                    <a:pt x="1642" y="576"/>
                    <a:pt x="1578" y="432"/>
                  </a:cubicBezTo>
                  <a:cubicBezTo>
                    <a:pt x="1573" y="416"/>
                    <a:pt x="1563" y="401"/>
                    <a:pt x="1552" y="379"/>
                  </a:cubicBezTo>
                  <a:cubicBezTo>
                    <a:pt x="1547" y="358"/>
                    <a:pt x="1531" y="347"/>
                    <a:pt x="1520" y="331"/>
                  </a:cubicBezTo>
                  <a:lnTo>
                    <a:pt x="1478" y="278"/>
                  </a:lnTo>
                  <a:lnTo>
                    <a:pt x="1462" y="262"/>
                  </a:lnTo>
                  <a:cubicBezTo>
                    <a:pt x="1451" y="252"/>
                    <a:pt x="1440" y="236"/>
                    <a:pt x="1424" y="220"/>
                  </a:cubicBezTo>
                  <a:cubicBezTo>
                    <a:pt x="1398" y="193"/>
                    <a:pt x="1366" y="172"/>
                    <a:pt x="1329" y="146"/>
                  </a:cubicBezTo>
                  <a:cubicBezTo>
                    <a:pt x="1244" y="92"/>
                    <a:pt x="1148" y="50"/>
                    <a:pt x="1047" y="29"/>
                  </a:cubicBezTo>
                  <a:cubicBezTo>
                    <a:pt x="994" y="13"/>
                    <a:pt x="941" y="7"/>
                    <a:pt x="888" y="2"/>
                  </a:cubicBezTo>
                  <a:cubicBezTo>
                    <a:pt x="871" y="1"/>
                    <a:pt x="854"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1981775" y="3950975"/>
              <a:ext cx="18750" cy="13050"/>
            </a:xfrm>
            <a:custGeom>
              <a:avLst/>
              <a:gdLst/>
              <a:ahLst/>
              <a:cxnLst/>
              <a:rect l="l" t="t" r="r" b="b"/>
              <a:pathLst>
                <a:path w="750" h="522" extrusionOk="0">
                  <a:moveTo>
                    <a:pt x="620" y="0"/>
                  </a:moveTo>
                  <a:cubicBezTo>
                    <a:pt x="617" y="0"/>
                    <a:pt x="614" y="0"/>
                    <a:pt x="611" y="0"/>
                  </a:cubicBezTo>
                  <a:lnTo>
                    <a:pt x="531" y="6"/>
                  </a:lnTo>
                  <a:lnTo>
                    <a:pt x="388" y="16"/>
                  </a:lnTo>
                  <a:lnTo>
                    <a:pt x="85" y="38"/>
                  </a:lnTo>
                  <a:lnTo>
                    <a:pt x="0" y="43"/>
                  </a:lnTo>
                  <a:lnTo>
                    <a:pt x="154" y="282"/>
                  </a:lnTo>
                  <a:lnTo>
                    <a:pt x="255" y="425"/>
                  </a:lnTo>
                  <a:cubicBezTo>
                    <a:pt x="271" y="452"/>
                    <a:pt x="287" y="468"/>
                    <a:pt x="292" y="479"/>
                  </a:cubicBezTo>
                  <a:cubicBezTo>
                    <a:pt x="314" y="511"/>
                    <a:pt x="345" y="521"/>
                    <a:pt x="392" y="521"/>
                  </a:cubicBezTo>
                  <a:cubicBezTo>
                    <a:pt x="414" y="521"/>
                    <a:pt x="439" y="519"/>
                    <a:pt x="468" y="516"/>
                  </a:cubicBezTo>
                  <a:cubicBezTo>
                    <a:pt x="515" y="431"/>
                    <a:pt x="537" y="383"/>
                    <a:pt x="505" y="335"/>
                  </a:cubicBezTo>
                  <a:lnTo>
                    <a:pt x="473" y="282"/>
                  </a:lnTo>
                  <a:cubicBezTo>
                    <a:pt x="467" y="276"/>
                    <a:pt x="464" y="273"/>
                    <a:pt x="462" y="271"/>
                  </a:cubicBezTo>
                  <a:lnTo>
                    <a:pt x="462" y="271"/>
                  </a:lnTo>
                  <a:lnTo>
                    <a:pt x="553" y="261"/>
                  </a:lnTo>
                  <a:lnTo>
                    <a:pt x="627" y="255"/>
                  </a:lnTo>
                  <a:cubicBezTo>
                    <a:pt x="680" y="250"/>
                    <a:pt x="707" y="202"/>
                    <a:pt x="749" y="117"/>
                  </a:cubicBezTo>
                  <a:cubicBezTo>
                    <a:pt x="699" y="42"/>
                    <a:pt x="668" y="0"/>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2016550" y="3960425"/>
              <a:ext cx="340000" cy="48750"/>
            </a:xfrm>
            <a:custGeom>
              <a:avLst/>
              <a:gdLst/>
              <a:ahLst/>
              <a:cxnLst/>
              <a:rect l="l" t="t" r="r" b="b"/>
              <a:pathLst>
                <a:path w="13600" h="1950" extrusionOk="0">
                  <a:moveTo>
                    <a:pt x="2842" y="1"/>
                  </a:moveTo>
                  <a:cubicBezTo>
                    <a:pt x="2541" y="1"/>
                    <a:pt x="2248" y="8"/>
                    <a:pt x="1972" y="21"/>
                  </a:cubicBezTo>
                  <a:lnTo>
                    <a:pt x="1642" y="37"/>
                  </a:lnTo>
                  <a:lnTo>
                    <a:pt x="1340" y="53"/>
                  </a:lnTo>
                  <a:lnTo>
                    <a:pt x="1175" y="63"/>
                  </a:lnTo>
                  <a:cubicBezTo>
                    <a:pt x="1074" y="74"/>
                    <a:pt x="994" y="79"/>
                    <a:pt x="936" y="85"/>
                  </a:cubicBezTo>
                  <a:cubicBezTo>
                    <a:pt x="617" y="111"/>
                    <a:pt x="298" y="186"/>
                    <a:pt x="1" y="313"/>
                  </a:cubicBezTo>
                  <a:cubicBezTo>
                    <a:pt x="195" y="342"/>
                    <a:pt x="391" y="356"/>
                    <a:pt x="587" y="356"/>
                  </a:cubicBezTo>
                  <a:cubicBezTo>
                    <a:pt x="712" y="356"/>
                    <a:pt x="838" y="350"/>
                    <a:pt x="962" y="340"/>
                  </a:cubicBezTo>
                  <a:lnTo>
                    <a:pt x="1196" y="324"/>
                  </a:lnTo>
                  <a:lnTo>
                    <a:pt x="1361" y="313"/>
                  </a:lnTo>
                  <a:lnTo>
                    <a:pt x="1658" y="292"/>
                  </a:lnTo>
                  <a:lnTo>
                    <a:pt x="1988" y="281"/>
                  </a:lnTo>
                  <a:cubicBezTo>
                    <a:pt x="2292" y="267"/>
                    <a:pt x="2613" y="260"/>
                    <a:pt x="2943" y="260"/>
                  </a:cubicBezTo>
                  <a:cubicBezTo>
                    <a:pt x="3108" y="260"/>
                    <a:pt x="3275" y="262"/>
                    <a:pt x="3443" y="265"/>
                  </a:cubicBezTo>
                  <a:cubicBezTo>
                    <a:pt x="3698" y="271"/>
                    <a:pt x="3958" y="286"/>
                    <a:pt x="4213" y="297"/>
                  </a:cubicBezTo>
                  <a:cubicBezTo>
                    <a:pt x="4341" y="308"/>
                    <a:pt x="4479" y="308"/>
                    <a:pt x="4590" y="329"/>
                  </a:cubicBezTo>
                  <a:cubicBezTo>
                    <a:pt x="4697" y="345"/>
                    <a:pt x="4808" y="387"/>
                    <a:pt x="4840" y="441"/>
                  </a:cubicBezTo>
                  <a:cubicBezTo>
                    <a:pt x="4851" y="456"/>
                    <a:pt x="4856" y="472"/>
                    <a:pt x="4861" y="488"/>
                  </a:cubicBezTo>
                  <a:cubicBezTo>
                    <a:pt x="4861" y="504"/>
                    <a:pt x="4861" y="520"/>
                    <a:pt x="4861" y="536"/>
                  </a:cubicBezTo>
                  <a:cubicBezTo>
                    <a:pt x="4856" y="573"/>
                    <a:pt x="4835" y="611"/>
                    <a:pt x="4808" y="637"/>
                  </a:cubicBezTo>
                  <a:cubicBezTo>
                    <a:pt x="4723" y="722"/>
                    <a:pt x="4638" y="802"/>
                    <a:pt x="4543" y="876"/>
                  </a:cubicBezTo>
                  <a:cubicBezTo>
                    <a:pt x="4490" y="924"/>
                    <a:pt x="4442" y="977"/>
                    <a:pt x="4399" y="1035"/>
                  </a:cubicBezTo>
                  <a:cubicBezTo>
                    <a:pt x="4351" y="1099"/>
                    <a:pt x="4320" y="1174"/>
                    <a:pt x="4304" y="1253"/>
                  </a:cubicBezTo>
                  <a:cubicBezTo>
                    <a:pt x="4288" y="1333"/>
                    <a:pt x="4298" y="1418"/>
                    <a:pt x="4330" y="1498"/>
                  </a:cubicBezTo>
                  <a:cubicBezTo>
                    <a:pt x="4362" y="1572"/>
                    <a:pt x="4410" y="1636"/>
                    <a:pt x="4468" y="1689"/>
                  </a:cubicBezTo>
                  <a:cubicBezTo>
                    <a:pt x="4569" y="1774"/>
                    <a:pt x="4686" y="1832"/>
                    <a:pt x="4814" y="1869"/>
                  </a:cubicBezTo>
                  <a:cubicBezTo>
                    <a:pt x="4925" y="1907"/>
                    <a:pt x="5042" y="1933"/>
                    <a:pt x="5159" y="1944"/>
                  </a:cubicBezTo>
                  <a:cubicBezTo>
                    <a:pt x="5185" y="1944"/>
                    <a:pt x="5217" y="1944"/>
                    <a:pt x="5244" y="1949"/>
                  </a:cubicBezTo>
                  <a:lnTo>
                    <a:pt x="5472" y="1949"/>
                  </a:lnTo>
                  <a:cubicBezTo>
                    <a:pt x="5573" y="1949"/>
                    <a:pt x="5674" y="1949"/>
                    <a:pt x="5770" y="1939"/>
                  </a:cubicBezTo>
                  <a:cubicBezTo>
                    <a:pt x="5945" y="1928"/>
                    <a:pt x="6120" y="1891"/>
                    <a:pt x="6285" y="1832"/>
                  </a:cubicBezTo>
                  <a:cubicBezTo>
                    <a:pt x="6354" y="1806"/>
                    <a:pt x="6423" y="1774"/>
                    <a:pt x="6492" y="1731"/>
                  </a:cubicBezTo>
                  <a:cubicBezTo>
                    <a:pt x="6545" y="1694"/>
                    <a:pt x="6598" y="1657"/>
                    <a:pt x="6646" y="1615"/>
                  </a:cubicBezTo>
                  <a:cubicBezTo>
                    <a:pt x="6710" y="1551"/>
                    <a:pt x="6774" y="1482"/>
                    <a:pt x="6822" y="1407"/>
                  </a:cubicBezTo>
                  <a:cubicBezTo>
                    <a:pt x="6843" y="1381"/>
                    <a:pt x="6859" y="1349"/>
                    <a:pt x="6869" y="1322"/>
                  </a:cubicBezTo>
                  <a:lnTo>
                    <a:pt x="6880" y="1301"/>
                  </a:lnTo>
                  <a:cubicBezTo>
                    <a:pt x="6896" y="1269"/>
                    <a:pt x="6912" y="1232"/>
                    <a:pt x="6922" y="1195"/>
                  </a:cubicBezTo>
                  <a:cubicBezTo>
                    <a:pt x="6933" y="1163"/>
                    <a:pt x="6944" y="1126"/>
                    <a:pt x="6949" y="1089"/>
                  </a:cubicBezTo>
                  <a:cubicBezTo>
                    <a:pt x="6954" y="1062"/>
                    <a:pt x="6960" y="1041"/>
                    <a:pt x="6960" y="1014"/>
                  </a:cubicBezTo>
                  <a:lnTo>
                    <a:pt x="6960" y="993"/>
                  </a:lnTo>
                  <a:lnTo>
                    <a:pt x="6960" y="977"/>
                  </a:lnTo>
                  <a:lnTo>
                    <a:pt x="6965" y="977"/>
                  </a:lnTo>
                  <a:cubicBezTo>
                    <a:pt x="6992" y="988"/>
                    <a:pt x="7018" y="1009"/>
                    <a:pt x="7045" y="1030"/>
                  </a:cubicBezTo>
                  <a:cubicBezTo>
                    <a:pt x="7114" y="1094"/>
                    <a:pt x="7183" y="1168"/>
                    <a:pt x="7247" y="1243"/>
                  </a:cubicBezTo>
                  <a:cubicBezTo>
                    <a:pt x="7278" y="1280"/>
                    <a:pt x="7316" y="1317"/>
                    <a:pt x="7353" y="1349"/>
                  </a:cubicBezTo>
                  <a:cubicBezTo>
                    <a:pt x="7395" y="1386"/>
                    <a:pt x="7443" y="1423"/>
                    <a:pt x="7496" y="1450"/>
                  </a:cubicBezTo>
                  <a:cubicBezTo>
                    <a:pt x="7618" y="1524"/>
                    <a:pt x="7756" y="1567"/>
                    <a:pt x="7895" y="1588"/>
                  </a:cubicBezTo>
                  <a:cubicBezTo>
                    <a:pt x="7941" y="1594"/>
                    <a:pt x="7990" y="1597"/>
                    <a:pt x="8038" y="1597"/>
                  </a:cubicBezTo>
                  <a:cubicBezTo>
                    <a:pt x="8072" y="1597"/>
                    <a:pt x="8106" y="1595"/>
                    <a:pt x="8139" y="1593"/>
                  </a:cubicBezTo>
                  <a:cubicBezTo>
                    <a:pt x="8229" y="1583"/>
                    <a:pt x="8320" y="1561"/>
                    <a:pt x="8405" y="1530"/>
                  </a:cubicBezTo>
                  <a:cubicBezTo>
                    <a:pt x="8601" y="1455"/>
                    <a:pt x="8766" y="1322"/>
                    <a:pt x="8877" y="1147"/>
                  </a:cubicBezTo>
                  <a:cubicBezTo>
                    <a:pt x="9005" y="945"/>
                    <a:pt x="9063" y="711"/>
                    <a:pt x="9047" y="472"/>
                  </a:cubicBezTo>
                  <a:cubicBezTo>
                    <a:pt x="9040" y="416"/>
                    <a:pt x="9038" y="409"/>
                    <a:pt x="9037" y="409"/>
                  </a:cubicBezTo>
                  <a:cubicBezTo>
                    <a:pt x="9037" y="409"/>
                    <a:pt x="9037" y="409"/>
                    <a:pt x="9037" y="409"/>
                  </a:cubicBezTo>
                  <a:cubicBezTo>
                    <a:pt x="9037" y="409"/>
                    <a:pt x="9037" y="409"/>
                    <a:pt x="9037" y="409"/>
                  </a:cubicBezTo>
                  <a:lnTo>
                    <a:pt x="9371" y="398"/>
                  </a:lnTo>
                  <a:cubicBezTo>
                    <a:pt x="9839" y="381"/>
                    <a:pt x="10421" y="371"/>
                    <a:pt x="11024" y="371"/>
                  </a:cubicBezTo>
                  <a:cubicBezTo>
                    <a:pt x="11374" y="371"/>
                    <a:pt x="11730" y="374"/>
                    <a:pt x="12075" y="382"/>
                  </a:cubicBezTo>
                  <a:lnTo>
                    <a:pt x="12835" y="403"/>
                  </a:lnTo>
                  <a:cubicBezTo>
                    <a:pt x="12895" y="407"/>
                    <a:pt x="12955" y="409"/>
                    <a:pt x="13014" y="409"/>
                  </a:cubicBezTo>
                  <a:cubicBezTo>
                    <a:pt x="13122" y="409"/>
                    <a:pt x="13230" y="403"/>
                    <a:pt x="13339" y="393"/>
                  </a:cubicBezTo>
                  <a:cubicBezTo>
                    <a:pt x="13357" y="387"/>
                    <a:pt x="13377" y="384"/>
                    <a:pt x="13397" y="384"/>
                  </a:cubicBezTo>
                  <a:cubicBezTo>
                    <a:pt x="13430" y="384"/>
                    <a:pt x="13464" y="392"/>
                    <a:pt x="13493" y="409"/>
                  </a:cubicBezTo>
                  <a:cubicBezTo>
                    <a:pt x="13493" y="409"/>
                    <a:pt x="13499" y="409"/>
                    <a:pt x="13499" y="414"/>
                  </a:cubicBezTo>
                  <a:cubicBezTo>
                    <a:pt x="13504" y="414"/>
                    <a:pt x="13504" y="419"/>
                    <a:pt x="13504" y="419"/>
                  </a:cubicBezTo>
                  <a:cubicBezTo>
                    <a:pt x="13509" y="435"/>
                    <a:pt x="13504" y="446"/>
                    <a:pt x="13499" y="456"/>
                  </a:cubicBezTo>
                  <a:cubicBezTo>
                    <a:pt x="13488" y="474"/>
                    <a:pt x="13468" y="495"/>
                    <a:pt x="13447" y="495"/>
                  </a:cubicBezTo>
                  <a:cubicBezTo>
                    <a:pt x="13438" y="495"/>
                    <a:pt x="13428" y="490"/>
                    <a:pt x="13419" y="478"/>
                  </a:cubicBezTo>
                  <a:lnTo>
                    <a:pt x="13419" y="478"/>
                  </a:lnTo>
                  <a:cubicBezTo>
                    <a:pt x="13419" y="499"/>
                    <a:pt x="13440" y="520"/>
                    <a:pt x="13467" y="520"/>
                  </a:cubicBezTo>
                  <a:cubicBezTo>
                    <a:pt x="13493" y="520"/>
                    <a:pt x="13515" y="515"/>
                    <a:pt x="13536" y="499"/>
                  </a:cubicBezTo>
                  <a:cubicBezTo>
                    <a:pt x="13563" y="488"/>
                    <a:pt x="13578" y="467"/>
                    <a:pt x="13589" y="441"/>
                  </a:cubicBezTo>
                  <a:cubicBezTo>
                    <a:pt x="13594" y="430"/>
                    <a:pt x="13600" y="414"/>
                    <a:pt x="13594" y="393"/>
                  </a:cubicBezTo>
                  <a:cubicBezTo>
                    <a:pt x="13594" y="382"/>
                    <a:pt x="13589" y="366"/>
                    <a:pt x="13584" y="350"/>
                  </a:cubicBezTo>
                  <a:cubicBezTo>
                    <a:pt x="13563" y="302"/>
                    <a:pt x="13525" y="265"/>
                    <a:pt x="13478" y="244"/>
                  </a:cubicBezTo>
                  <a:cubicBezTo>
                    <a:pt x="13435" y="223"/>
                    <a:pt x="13393" y="207"/>
                    <a:pt x="13350" y="201"/>
                  </a:cubicBezTo>
                  <a:cubicBezTo>
                    <a:pt x="13185" y="170"/>
                    <a:pt x="13015" y="154"/>
                    <a:pt x="12845" y="143"/>
                  </a:cubicBezTo>
                  <a:lnTo>
                    <a:pt x="12585" y="138"/>
                  </a:lnTo>
                  <a:lnTo>
                    <a:pt x="12086" y="122"/>
                  </a:lnTo>
                  <a:cubicBezTo>
                    <a:pt x="11737" y="114"/>
                    <a:pt x="11377" y="111"/>
                    <a:pt x="11025" y="111"/>
                  </a:cubicBezTo>
                  <a:cubicBezTo>
                    <a:pt x="10417" y="111"/>
                    <a:pt x="9831" y="121"/>
                    <a:pt x="9361" y="138"/>
                  </a:cubicBezTo>
                  <a:lnTo>
                    <a:pt x="8973" y="148"/>
                  </a:lnTo>
                  <a:lnTo>
                    <a:pt x="8803" y="154"/>
                  </a:lnTo>
                  <a:lnTo>
                    <a:pt x="8713" y="159"/>
                  </a:lnTo>
                  <a:lnTo>
                    <a:pt x="8702" y="159"/>
                  </a:lnTo>
                  <a:lnTo>
                    <a:pt x="8702" y="170"/>
                  </a:lnTo>
                  <a:lnTo>
                    <a:pt x="8713" y="191"/>
                  </a:lnTo>
                  <a:lnTo>
                    <a:pt x="8723" y="233"/>
                  </a:lnTo>
                  <a:cubicBezTo>
                    <a:pt x="8750" y="318"/>
                    <a:pt x="8776" y="409"/>
                    <a:pt x="8787" y="499"/>
                  </a:cubicBezTo>
                  <a:cubicBezTo>
                    <a:pt x="8803" y="674"/>
                    <a:pt x="8760" y="855"/>
                    <a:pt x="8660" y="1004"/>
                  </a:cubicBezTo>
                  <a:cubicBezTo>
                    <a:pt x="8580" y="1131"/>
                    <a:pt x="8458" y="1232"/>
                    <a:pt x="8314" y="1290"/>
                  </a:cubicBezTo>
                  <a:cubicBezTo>
                    <a:pt x="8250" y="1312"/>
                    <a:pt x="8187" y="1328"/>
                    <a:pt x="8118" y="1333"/>
                  </a:cubicBezTo>
                  <a:cubicBezTo>
                    <a:pt x="8086" y="1336"/>
                    <a:pt x="8054" y="1337"/>
                    <a:pt x="8023" y="1337"/>
                  </a:cubicBezTo>
                  <a:cubicBezTo>
                    <a:pt x="7992" y="1337"/>
                    <a:pt x="7961" y="1336"/>
                    <a:pt x="7932" y="1333"/>
                  </a:cubicBezTo>
                  <a:cubicBezTo>
                    <a:pt x="7826" y="1322"/>
                    <a:pt x="7725" y="1285"/>
                    <a:pt x="7629" y="1232"/>
                  </a:cubicBezTo>
                  <a:cubicBezTo>
                    <a:pt x="7592" y="1211"/>
                    <a:pt x="7555" y="1184"/>
                    <a:pt x="7523" y="1158"/>
                  </a:cubicBezTo>
                  <a:cubicBezTo>
                    <a:pt x="7496" y="1131"/>
                    <a:pt x="7470" y="1105"/>
                    <a:pt x="7443" y="1073"/>
                  </a:cubicBezTo>
                  <a:cubicBezTo>
                    <a:pt x="7369" y="988"/>
                    <a:pt x="7294" y="908"/>
                    <a:pt x="7209" y="834"/>
                  </a:cubicBezTo>
                  <a:cubicBezTo>
                    <a:pt x="7172" y="802"/>
                    <a:pt x="7124" y="770"/>
                    <a:pt x="7077" y="749"/>
                  </a:cubicBezTo>
                  <a:cubicBezTo>
                    <a:pt x="7066" y="738"/>
                    <a:pt x="7050" y="733"/>
                    <a:pt x="7034" y="727"/>
                  </a:cubicBezTo>
                  <a:cubicBezTo>
                    <a:pt x="7013" y="722"/>
                    <a:pt x="6997" y="717"/>
                    <a:pt x="6981" y="711"/>
                  </a:cubicBezTo>
                  <a:lnTo>
                    <a:pt x="6928" y="706"/>
                  </a:lnTo>
                  <a:lnTo>
                    <a:pt x="6880" y="706"/>
                  </a:lnTo>
                  <a:cubicBezTo>
                    <a:pt x="6848" y="711"/>
                    <a:pt x="6816" y="717"/>
                    <a:pt x="6790" y="727"/>
                  </a:cubicBezTo>
                  <a:lnTo>
                    <a:pt x="6710" y="749"/>
                  </a:lnTo>
                  <a:cubicBezTo>
                    <a:pt x="6699" y="754"/>
                    <a:pt x="6689" y="759"/>
                    <a:pt x="6678" y="765"/>
                  </a:cubicBezTo>
                  <a:lnTo>
                    <a:pt x="6683" y="807"/>
                  </a:lnTo>
                  <a:cubicBezTo>
                    <a:pt x="6689" y="834"/>
                    <a:pt x="6694" y="866"/>
                    <a:pt x="6694" y="887"/>
                  </a:cubicBezTo>
                  <a:cubicBezTo>
                    <a:pt x="6694" y="913"/>
                    <a:pt x="6699" y="935"/>
                    <a:pt x="6699" y="956"/>
                  </a:cubicBezTo>
                  <a:lnTo>
                    <a:pt x="6699" y="977"/>
                  </a:lnTo>
                  <a:lnTo>
                    <a:pt x="6699" y="982"/>
                  </a:lnTo>
                  <a:lnTo>
                    <a:pt x="6699" y="998"/>
                  </a:lnTo>
                  <a:cubicBezTo>
                    <a:pt x="6699" y="1014"/>
                    <a:pt x="6699" y="1030"/>
                    <a:pt x="6694" y="1046"/>
                  </a:cubicBezTo>
                  <a:cubicBezTo>
                    <a:pt x="6689" y="1067"/>
                    <a:pt x="6683" y="1094"/>
                    <a:pt x="6673" y="1120"/>
                  </a:cubicBezTo>
                  <a:cubicBezTo>
                    <a:pt x="6668" y="1142"/>
                    <a:pt x="6657" y="1168"/>
                    <a:pt x="6646" y="1190"/>
                  </a:cubicBezTo>
                  <a:lnTo>
                    <a:pt x="6636" y="1205"/>
                  </a:lnTo>
                  <a:cubicBezTo>
                    <a:pt x="6630" y="1227"/>
                    <a:pt x="6614" y="1248"/>
                    <a:pt x="6604" y="1269"/>
                  </a:cubicBezTo>
                  <a:cubicBezTo>
                    <a:pt x="6567" y="1322"/>
                    <a:pt x="6519" y="1375"/>
                    <a:pt x="6471" y="1423"/>
                  </a:cubicBezTo>
                  <a:cubicBezTo>
                    <a:pt x="6434" y="1455"/>
                    <a:pt x="6391" y="1487"/>
                    <a:pt x="6354" y="1514"/>
                  </a:cubicBezTo>
                  <a:cubicBezTo>
                    <a:pt x="6301" y="1545"/>
                    <a:pt x="6248" y="1572"/>
                    <a:pt x="6189" y="1593"/>
                  </a:cubicBezTo>
                  <a:cubicBezTo>
                    <a:pt x="6051" y="1646"/>
                    <a:pt x="5897" y="1673"/>
                    <a:pt x="5749" y="1684"/>
                  </a:cubicBezTo>
                  <a:cubicBezTo>
                    <a:pt x="5664" y="1689"/>
                    <a:pt x="5573" y="1689"/>
                    <a:pt x="5472" y="1689"/>
                  </a:cubicBezTo>
                  <a:lnTo>
                    <a:pt x="5254" y="1689"/>
                  </a:lnTo>
                  <a:lnTo>
                    <a:pt x="5180" y="1684"/>
                  </a:lnTo>
                  <a:cubicBezTo>
                    <a:pt x="5085" y="1673"/>
                    <a:pt x="4984" y="1657"/>
                    <a:pt x="4893" y="1625"/>
                  </a:cubicBezTo>
                  <a:cubicBezTo>
                    <a:pt x="4798" y="1599"/>
                    <a:pt x="4713" y="1556"/>
                    <a:pt x="4638" y="1492"/>
                  </a:cubicBezTo>
                  <a:cubicBezTo>
                    <a:pt x="4506" y="1381"/>
                    <a:pt x="4537" y="1227"/>
                    <a:pt x="4718" y="1073"/>
                  </a:cubicBezTo>
                  <a:cubicBezTo>
                    <a:pt x="4819" y="988"/>
                    <a:pt x="4920" y="903"/>
                    <a:pt x="5010" y="807"/>
                  </a:cubicBezTo>
                  <a:cubicBezTo>
                    <a:pt x="5069" y="738"/>
                    <a:pt x="5106" y="658"/>
                    <a:pt x="5116" y="568"/>
                  </a:cubicBezTo>
                  <a:cubicBezTo>
                    <a:pt x="5132" y="472"/>
                    <a:pt x="5106" y="377"/>
                    <a:pt x="5053" y="297"/>
                  </a:cubicBezTo>
                  <a:cubicBezTo>
                    <a:pt x="5000" y="223"/>
                    <a:pt x="4925" y="170"/>
                    <a:pt x="4845" y="132"/>
                  </a:cubicBezTo>
                  <a:cubicBezTo>
                    <a:pt x="4776" y="106"/>
                    <a:pt x="4702" y="85"/>
                    <a:pt x="4628" y="74"/>
                  </a:cubicBezTo>
                  <a:cubicBezTo>
                    <a:pt x="4559" y="63"/>
                    <a:pt x="4490" y="53"/>
                    <a:pt x="4421" y="53"/>
                  </a:cubicBezTo>
                  <a:lnTo>
                    <a:pt x="4224" y="42"/>
                  </a:lnTo>
                  <a:cubicBezTo>
                    <a:pt x="3964" y="26"/>
                    <a:pt x="3703" y="16"/>
                    <a:pt x="3443" y="10"/>
                  </a:cubicBezTo>
                  <a:cubicBezTo>
                    <a:pt x="3240" y="4"/>
                    <a:pt x="3039"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1884825" y="3627200"/>
              <a:ext cx="57125" cy="250750"/>
            </a:xfrm>
            <a:custGeom>
              <a:avLst/>
              <a:gdLst/>
              <a:ahLst/>
              <a:cxnLst/>
              <a:rect l="l" t="t" r="r" b="b"/>
              <a:pathLst>
                <a:path w="2285" h="10030" extrusionOk="0">
                  <a:moveTo>
                    <a:pt x="2285" y="1"/>
                  </a:moveTo>
                  <a:lnTo>
                    <a:pt x="2285" y="1"/>
                  </a:lnTo>
                  <a:cubicBezTo>
                    <a:pt x="2152" y="86"/>
                    <a:pt x="2035" y="187"/>
                    <a:pt x="1923" y="303"/>
                  </a:cubicBezTo>
                  <a:cubicBezTo>
                    <a:pt x="1806" y="431"/>
                    <a:pt x="1711" y="580"/>
                    <a:pt x="1636" y="734"/>
                  </a:cubicBezTo>
                  <a:cubicBezTo>
                    <a:pt x="1546" y="920"/>
                    <a:pt x="1477" y="1111"/>
                    <a:pt x="1424" y="1307"/>
                  </a:cubicBezTo>
                  <a:lnTo>
                    <a:pt x="1419" y="1329"/>
                  </a:lnTo>
                  <a:cubicBezTo>
                    <a:pt x="1419" y="1339"/>
                    <a:pt x="1413" y="1350"/>
                    <a:pt x="1408" y="1361"/>
                  </a:cubicBezTo>
                  <a:lnTo>
                    <a:pt x="1397" y="1430"/>
                  </a:lnTo>
                  <a:cubicBezTo>
                    <a:pt x="1387" y="1472"/>
                    <a:pt x="1376" y="1515"/>
                    <a:pt x="1366" y="1557"/>
                  </a:cubicBezTo>
                  <a:cubicBezTo>
                    <a:pt x="1355" y="1642"/>
                    <a:pt x="1339" y="1732"/>
                    <a:pt x="1328" y="1823"/>
                  </a:cubicBezTo>
                  <a:cubicBezTo>
                    <a:pt x="1307" y="2009"/>
                    <a:pt x="1302" y="2200"/>
                    <a:pt x="1318" y="2386"/>
                  </a:cubicBezTo>
                  <a:lnTo>
                    <a:pt x="1318" y="2455"/>
                  </a:lnTo>
                  <a:lnTo>
                    <a:pt x="1323" y="2497"/>
                  </a:lnTo>
                  <a:lnTo>
                    <a:pt x="1312" y="2497"/>
                  </a:lnTo>
                  <a:lnTo>
                    <a:pt x="1275" y="2503"/>
                  </a:lnTo>
                  <a:cubicBezTo>
                    <a:pt x="1227" y="2508"/>
                    <a:pt x="1180" y="2519"/>
                    <a:pt x="1132" y="2529"/>
                  </a:cubicBezTo>
                  <a:cubicBezTo>
                    <a:pt x="935" y="2561"/>
                    <a:pt x="744" y="2620"/>
                    <a:pt x="563" y="2699"/>
                  </a:cubicBezTo>
                  <a:cubicBezTo>
                    <a:pt x="372" y="2784"/>
                    <a:pt x="213" y="2928"/>
                    <a:pt x="101" y="3108"/>
                  </a:cubicBezTo>
                  <a:cubicBezTo>
                    <a:pt x="75" y="3156"/>
                    <a:pt x="53" y="3204"/>
                    <a:pt x="38" y="3252"/>
                  </a:cubicBezTo>
                  <a:cubicBezTo>
                    <a:pt x="27" y="3305"/>
                    <a:pt x="16" y="3358"/>
                    <a:pt x="6" y="3406"/>
                  </a:cubicBezTo>
                  <a:cubicBezTo>
                    <a:pt x="0" y="3512"/>
                    <a:pt x="11" y="3613"/>
                    <a:pt x="43" y="3709"/>
                  </a:cubicBezTo>
                  <a:cubicBezTo>
                    <a:pt x="101" y="3884"/>
                    <a:pt x="202" y="4043"/>
                    <a:pt x="346" y="4160"/>
                  </a:cubicBezTo>
                  <a:cubicBezTo>
                    <a:pt x="404" y="4213"/>
                    <a:pt x="473" y="4261"/>
                    <a:pt x="542" y="4298"/>
                  </a:cubicBezTo>
                  <a:cubicBezTo>
                    <a:pt x="611" y="4335"/>
                    <a:pt x="680" y="4367"/>
                    <a:pt x="749" y="4394"/>
                  </a:cubicBezTo>
                  <a:cubicBezTo>
                    <a:pt x="780" y="4403"/>
                    <a:pt x="810" y="4412"/>
                    <a:pt x="841" y="4420"/>
                  </a:cubicBezTo>
                  <a:lnTo>
                    <a:pt x="841" y="4420"/>
                  </a:lnTo>
                  <a:cubicBezTo>
                    <a:pt x="802" y="4490"/>
                    <a:pt x="772" y="4566"/>
                    <a:pt x="755" y="4643"/>
                  </a:cubicBezTo>
                  <a:cubicBezTo>
                    <a:pt x="717" y="4829"/>
                    <a:pt x="744" y="5021"/>
                    <a:pt x="834" y="5191"/>
                  </a:cubicBezTo>
                  <a:cubicBezTo>
                    <a:pt x="877" y="5281"/>
                    <a:pt x="941" y="5361"/>
                    <a:pt x="1010" y="5430"/>
                  </a:cubicBezTo>
                  <a:cubicBezTo>
                    <a:pt x="1031" y="5451"/>
                    <a:pt x="1052" y="5461"/>
                    <a:pt x="1068" y="5477"/>
                  </a:cubicBezTo>
                  <a:lnTo>
                    <a:pt x="1079" y="5483"/>
                  </a:lnTo>
                  <a:lnTo>
                    <a:pt x="1079" y="5552"/>
                  </a:lnTo>
                  <a:cubicBezTo>
                    <a:pt x="1084" y="5727"/>
                    <a:pt x="1089" y="5908"/>
                    <a:pt x="1089" y="6094"/>
                  </a:cubicBezTo>
                  <a:cubicBezTo>
                    <a:pt x="1095" y="6805"/>
                    <a:pt x="1052" y="7523"/>
                    <a:pt x="956" y="8234"/>
                  </a:cubicBezTo>
                  <a:cubicBezTo>
                    <a:pt x="946" y="8314"/>
                    <a:pt x="935" y="8388"/>
                    <a:pt x="925" y="8468"/>
                  </a:cubicBezTo>
                  <a:cubicBezTo>
                    <a:pt x="919" y="8505"/>
                    <a:pt x="914" y="8542"/>
                    <a:pt x="909" y="8580"/>
                  </a:cubicBezTo>
                  <a:cubicBezTo>
                    <a:pt x="903" y="8617"/>
                    <a:pt x="898" y="8649"/>
                    <a:pt x="893" y="8681"/>
                  </a:cubicBezTo>
                  <a:lnTo>
                    <a:pt x="866" y="8840"/>
                  </a:lnTo>
                  <a:cubicBezTo>
                    <a:pt x="850" y="8941"/>
                    <a:pt x="834" y="9021"/>
                    <a:pt x="824" y="9068"/>
                  </a:cubicBezTo>
                  <a:cubicBezTo>
                    <a:pt x="765" y="9387"/>
                    <a:pt x="744" y="9711"/>
                    <a:pt x="760" y="10030"/>
                  </a:cubicBezTo>
                  <a:cubicBezTo>
                    <a:pt x="919" y="9748"/>
                    <a:pt x="1031" y="9440"/>
                    <a:pt x="1089" y="9121"/>
                  </a:cubicBezTo>
                  <a:cubicBezTo>
                    <a:pt x="1100" y="9068"/>
                    <a:pt x="1116" y="8989"/>
                    <a:pt x="1132" y="8888"/>
                  </a:cubicBezTo>
                  <a:cubicBezTo>
                    <a:pt x="1142" y="8835"/>
                    <a:pt x="1148" y="8782"/>
                    <a:pt x="1158" y="8723"/>
                  </a:cubicBezTo>
                  <a:cubicBezTo>
                    <a:pt x="1164" y="8691"/>
                    <a:pt x="1169" y="8659"/>
                    <a:pt x="1174" y="8622"/>
                  </a:cubicBezTo>
                  <a:cubicBezTo>
                    <a:pt x="1180" y="8585"/>
                    <a:pt x="1185" y="8548"/>
                    <a:pt x="1190" y="8505"/>
                  </a:cubicBezTo>
                  <a:cubicBezTo>
                    <a:pt x="1201" y="8431"/>
                    <a:pt x="1217" y="8351"/>
                    <a:pt x="1227" y="8266"/>
                  </a:cubicBezTo>
                  <a:cubicBezTo>
                    <a:pt x="1323" y="7544"/>
                    <a:pt x="1366" y="6821"/>
                    <a:pt x="1360" y="6094"/>
                  </a:cubicBezTo>
                  <a:cubicBezTo>
                    <a:pt x="1360" y="5908"/>
                    <a:pt x="1355" y="5722"/>
                    <a:pt x="1344" y="5541"/>
                  </a:cubicBezTo>
                  <a:lnTo>
                    <a:pt x="1344" y="5477"/>
                  </a:lnTo>
                  <a:cubicBezTo>
                    <a:pt x="1344" y="5430"/>
                    <a:pt x="1344" y="5387"/>
                    <a:pt x="1339" y="5345"/>
                  </a:cubicBezTo>
                  <a:lnTo>
                    <a:pt x="1286" y="5307"/>
                  </a:lnTo>
                  <a:lnTo>
                    <a:pt x="1254" y="5286"/>
                  </a:lnTo>
                  <a:lnTo>
                    <a:pt x="1243" y="5281"/>
                  </a:lnTo>
                  <a:lnTo>
                    <a:pt x="1238" y="5276"/>
                  </a:lnTo>
                  <a:cubicBezTo>
                    <a:pt x="1222" y="5265"/>
                    <a:pt x="1206" y="5249"/>
                    <a:pt x="1196" y="5238"/>
                  </a:cubicBezTo>
                  <a:cubicBezTo>
                    <a:pt x="1047" y="5100"/>
                    <a:pt x="983" y="4893"/>
                    <a:pt x="1020" y="4697"/>
                  </a:cubicBezTo>
                  <a:cubicBezTo>
                    <a:pt x="1035" y="4619"/>
                    <a:pt x="1071" y="4543"/>
                    <a:pt x="1120" y="4479"/>
                  </a:cubicBezTo>
                  <a:lnTo>
                    <a:pt x="1120" y="4479"/>
                  </a:lnTo>
                  <a:cubicBezTo>
                    <a:pt x="1230" y="4495"/>
                    <a:pt x="1324" y="4500"/>
                    <a:pt x="1397" y="4505"/>
                  </a:cubicBezTo>
                  <a:lnTo>
                    <a:pt x="1520" y="4511"/>
                  </a:lnTo>
                  <a:lnTo>
                    <a:pt x="1663" y="4516"/>
                  </a:lnTo>
                  <a:lnTo>
                    <a:pt x="1860" y="4516"/>
                  </a:lnTo>
                  <a:cubicBezTo>
                    <a:pt x="1860" y="4516"/>
                    <a:pt x="1854" y="4511"/>
                    <a:pt x="1854" y="4505"/>
                  </a:cubicBezTo>
                  <a:cubicBezTo>
                    <a:pt x="1854" y="4495"/>
                    <a:pt x="1849" y="4489"/>
                    <a:pt x="1844" y="4479"/>
                  </a:cubicBezTo>
                  <a:lnTo>
                    <a:pt x="1727" y="4155"/>
                  </a:lnTo>
                  <a:cubicBezTo>
                    <a:pt x="1716" y="4123"/>
                    <a:pt x="1700" y="4080"/>
                    <a:pt x="1684" y="4043"/>
                  </a:cubicBezTo>
                  <a:lnTo>
                    <a:pt x="1663" y="3985"/>
                  </a:lnTo>
                  <a:lnTo>
                    <a:pt x="1594" y="3985"/>
                  </a:lnTo>
                  <a:cubicBezTo>
                    <a:pt x="1551" y="3985"/>
                    <a:pt x="1504" y="3990"/>
                    <a:pt x="1461" y="3995"/>
                  </a:cubicBezTo>
                  <a:cubicBezTo>
                    <a:pt x="1445" y="3995"/>
                    <a:pt x="1429" y="4001"/>
                    <a:pt x="1408" y="4006"/>
                  </a:cubicBezTo>
                  <a:cubicBezTo>
                    <a:pt x="1397" y="4006"/>
                    <a:pt x="1381" y="4011"/>
                    <a:pt x="1366" y="4017"/>
                  </a:cubicBezTo>
                  <a:cubicBezTo>
                    <a:pt x="1241" y="4047"/>
                    <a:pt x="1121" y="4109"/>
                    <a:pt x="1023" y="4196"/>
                  </a:cubicBezTo>
                  <a:lnTo>
                    <a:pt x="1023" y="4196"/>
                  </a:lnTo>
                  <a:cubicBezTo>
                    <a:pt x="961" y="4182"/>
                    <a:pt x="900" y="4165"/>
                    <a:pt x="840" y="4144"/>
                  </a:cubicBezTo>
                  <a:cubicBezTo>
                    <a:pt x="723" y="4107"/>
                    <a:pt x="611" y="4043"/>
                    <a:pt x="516" y="3963"/>
                  </a:cubicBezTo>
                  <a:cubicBezTo>
                    <a:pt x="415" y="3873"/>
                    <a:pt x="335" y="3762"/>
                    <a:pt x="292" y="3629"/>
                  </a:cubicBezTo>
                  <a:cubicBezTo>
                    <a:pt x="271" y="3565"/>
                    <a:pt x="261" y="3501"/>
                    <a:pt x="266" y="3432"/>
                  </a:cubicBezTo>
                  <a:cubicBezTo>
                    <a:pt x="271" y="3400"/>
                    <a:pt x="282" y="3363"/>
                    <a:pt x="287" y="3331"/>
                  </a:cubicBezTo>
                  <a:cubicBezTo>
                    <a:pt x="298" y="3294"/>
                    <a:pt x="314" y="3262"/>
                    <a:pt x="330" y="3236"/>
                  </a:cubicBezTo>
                  <a:cubicBezTo>
                    <a:pt x="415" y="3103"/>
                    <a:pt x="532" y="2997"/>
                    <a:pt x="675" y="2938"/>
                  </a:cubicBezTo>
                  <a:cubicBezTo>
                    <a:pt x="834" y="2864"/>
                    <a:pt x="1004" y="2816"/>
                    <a:pt x="1174" y="2784"/>
                  </a:cubicBezTo>
                  <a:cubicBezTo>
                    <a:pt x="1222" y="2779"/>
                    <a:pt x="1265" y="2768"/>
                    <a:pt x="1307" y="2763"/>
                  </a:cubicBezTo>
                  <a:lnTo>
                    <a:pt x="1397" y="2752"/>
                  </a:lnTo>
                  <a:lnTo>
                    <a:pt x="1536" y="2736"/>
                  </a:lnTo>
                  <a:lnTo>
                    <a:pt x="1605" y="2731"/>
                  </a:lnTo>
                  <a:lnTo>
                    <a:pt x="1610" y="2731"/>
                  </a:lnTo>
                  <a:lnTo>
                    <a:pt x="1610" y="2726"/>
                  </a:lnTo>
                  <a:lnTo>
                    <a:pt x="1610" y="2715"/>
                  </a:lnTo>
                  <a:lnTo>
                    <a:pt x="1610" y="2699"/>
                  </a:lnTo>
                  <a:lnTo>
                    <a:pt x="1605" y="2662"/>
                  </a:lnTo>
                  <a:lnTo>
                    <a:pt x="1589" y="2529"/>
                  </a:lnTo>
                  <a:lnTo>
                    <a:pt x="1578" y="2434"/>
                  </a:lnTo>
                  <a:lnTo>
                    <a:pt x="1573" y="2365"/>
                  </a:lnTo>
                  <a:cubicBezTo>
                    <a:pt x="1562" y="2195"/>
                    <a:pt x="1567" y="2019"/>
                    <a:pt x="1589" y="1849"/>
                  </a:cubicBezTo>
                  <a:cubicBezTo>
                    <a:pt x="1594" y="1764"/>
                    <a:pt x="1610" y="1685"/>
                    <a:pt x="1620" y="1605"/>
                  </a:cubicBezTo>
                  <a:cubicBezTo>
                    <a:pt x="1631" y="1562"/>
                    <a:pt x="1642" y="1525"/>
                    <a:pt x="1647" y="1483"/>
                  </a:cubicBezTo>
                  <a:lnTo>
                    <a:pt x="1663" y="1424"/>
                  </a:lnTo>
                  <a:cubicBezTo>
                    <a:pt x="1663" y="1414"/>
                    <a:pt x="1668" y="1408"/>
                    <a:pt x="1668" y="1398"/>
                  </a:cubicBezTo>
                  <a:lnTo>
                    <a:pt x="1674" y="1377"/>
                  </a:lnTo>
                  <a:cubicBezTo>
                    <a:pt x="1727" y="1196"/>
                    <a:pt x="1790" y="1015"/>
                    <a:pt x="1870" y="845"/>
                  </a:cubicBezTo>
                  <a:cubicBezTo>
                    <a:pt x="1950" y="675"/>
                    <a:pt x="2019" y="543"/>
                    <a:pt x="2083" y="410"/>
                  </a:cubicBezTo>
                  <a:cubicBezTo>
                    <a:pt x="2146" y="282"/>
                    <a:pt x="2205" y="155"/>
                    <a:pt x="2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1869150" y="2833975"/>
              <a:ext cx="55350" cy="464975"/>
            </a:xfrm>
            <a:custGeom>
              <a:avLst/>
              <a:gdLst/>
              <a:ahLst/>
              <a:cxnLst/>
              <a:rect l="l" t="t" r="r" b="b"/>
              <a:pathLst>
                <a:path w="2214" h="18599" extrusionOk="0">
                  <a:moveTo>
                    <a:pt x="1132" y="6133"/>
                  </a:moveTo>
                  <a:cubicBezTo>
                    <a:pt x="1131" y="6133"/>
                    <a:pt x="1135" y="6156"/>
                    <a:pt x="1141" y="6190"/>
                  </a:cubicBezTo>
                  <a:lnTo>
                    <a:pt x="1141" y="6190"/>
                  </a:lnTo>
                  <a:lnTo>
                    <a:pt x="1143" y="6189"/>
                  </a:lnTo>
                  <a:cubicBezTo>
                    <a:pt x="1135" y="6149"/>
                    <a:pt x="1132" y="6133"/>
                    <a:pt x="1132" y="6133"/>
                  </a:cubicBezTo>
                  <a:close/>
                  <a:moveTo>
                    <a:pt x="872" y="6492"/>
                  </a:moveTo>
                  <a:lnTo>
                    <a:pt x="872" y="6492"/>
                  </a:lnTo>
                  <a:cubicBezTo>
                    <a:pt x="863" y="6494"/>
                    <a:pt x="855" y="6496"/>
                    <a:pt x="846" y="6498"/>
                  </a:cubicBezTo>
                  <a:lnTo>
                    <a:pt x="846" y="6498"/>
                  </a:lnTo>
                  <a:cubicBezTo>
                    <a:pt x="846" y="6498"/>
                    <a:pt x="846" y="6498"/>
                    <a:pt x="846" y="6498"/>
                  </a:cubicBezTo>
                  <a:cubicBezTo>
                    <a:pt x="847" y="6498"/>
                    <a:pt x="856" y="6496"/>
                    <a:pt x="872" y="6492"/>
                  </a:cubicBezTo>
                  <a:close/>
                  <a:moveTo>
                    <a:pt x="2051" y="1"/>
                  </a:moveTo>
                  <a:cubicBezTo>
                    <a:pt x="1966" y="314"/>
                    <a:pt x="1923" y="633"/>
                    <a:pt x="1929" y="957"/>
                  </a:cubicBezTo>
                  <a:cubicBezTo>
                    <a:pt x="1934" y="1663"/>
                    <a:pt x="1945" y="3772"/>
                    <a:pt x="1955" y="5191"/>
                  </a:cubicBezTo>
                  <a:lnTo>
                    <a:pt x="1934" y="5180"/>
                  </a:lnTo>
                  <a:cubicBezTo>
                    <a:pt x="1908" y="5164"/>
                    <a:pt x="1881" y="5148"/>
                    <a:pt x="1854" y="5132"/>
                  </a:cubicBezTo>
                  <a:cubicBezTo>
                    <a:pt x="1828" y="5116"/>
                    <a:pt x="1801" y="5106"/>
                    <a:pt x="1775" y="5090"/>
                  </a:cubicBezTo>
                  <a:cubicBezTo>
                    <a:pt x="1748" y="5079"/>
                    <a:pt x="1722" y="5063"/>
                    <a:pt x="1690" y="5058"/>
                  </a:cubicBezTo>
                  <a:cubicBezTo>
                    <a:pt x="1578" y="5010"/>
                    <a:pt x="1461" y="4983"/>
                    <a:pt x="1339" y="4973"/>
                  </a:cubicBezTo>
                  <a:cubicBezTo>
                    <a:pt x="1309" y="4970"/>
                    <a:pt x="1278" y="4969"/>
                    <a:pt x="1248" y="4969"/>
                  </a:cubicBezTo>
                  <a:cubicBezTo>
                    <a:pt x="1159" y="4969"/>
                    <a:pt x="1070" y="4980"/>
                    <a:pt x="983" y="4999"/>
                  </a:cubicBezTo>
                  <a:cubicBezTo>
                    <a:pt x="866" y="5031"/>
                    <a:pt x="760" y="5084"/>
                    <a:pt x="670" y="5159"/>
                  </a:cubicBezTo>
                  <a:cubicBezTo>
                    <a:pt x="622" y="5196"/>
                    <a:pt x="580" y="5238"/>
                    <a:pt x="542" y="5292"/>
                  </a:cubicBezTo>
                  <a:cubicBezTo>
                    <a:pt x="510" y="5339"/>
                    <a:pt x="479" y="5393"/>
                    <a:pt x="463" y="5446"/>
                  </a:cubicBezTo>
                  <a:cubicBezTo>
                    <a:pt x="425" y="5552"/>
                    <a:pt x="415" y="5658"/>
                    <a:pt x="420" y="5770"/>
                  </a:cubicBezTo>
                  <a:cubicBezTo>
                    <a:pt x="436" y="5956"/>
                    <a:pt x="516" y="6136"/>
                    <a:pt x="643" y="6280"/>
                  </a:cubicBezTo>
                  <a:cubicBezTo>
                    <a:pt x="648" y="6285"/>
                    <a:pt x="653" y="6290"/>
                    <a:pt x="658" y="6295"/>
                  </a:cubicBezTo>
                  <a:lnTo>
                    <a:pt x="658" y="6295"/>
                  </a:lnTo>
                  <a:cubicBezTo>
                    <a:pt x="551" y="6334"/>
                    <a:pt x="449" y="6383"/>
                    <a:pt x="351" y="6444"/>
                  </a:cubicBezTo>
                  <a:cubicBezTo>
                    <a:pt x="319" y="6466"/>
                    <a:pt x="282" y="6487"/>
                    <a:pt x="250" y="6519"/>
                  </a:cubicBezTo>
                  <a:lnTo>
                    <a:pt x="208" y="6556"/>
                  </a:lnTo>
                  <a:cubicBezTo>
                    <a:pt x="192" y="6572"/>
                    <a:pt x="176" y="6588"/>
                    <a:pt x="160" y="6604"/>
                  </a:cubicBezTo>
                  <a:cubicBezTo>
                    <a:pt x="133" y="6636"/>
                    <a:pt x="107" y="6673"/>
                    <a:pt x="85" y="6710"/>
                  </a:cubicBezTo>
                  <a:cubicBezTo>
                    <a:pt x="75" y="6731"/>
                    <a:pt x="70" y="6752"/>
                    <a:pt x="59" y="6774"/>
                  </a:cubicBezTo>
                  <a:cubicBezTo>
                    <a:pt x="48" y="6790"/>
                    <a:pt x="43" y="6811"/>
                    <a:pt x="38" y="6832"/>
                  </a:cubicBezTo>
                  <a:cubicBezTo>
                    <a:pt x="0" y="6997"/>
                    <a:pt x="38" y="7167"/>
                    <a:pt x="133" y="7300"/>
                  </a:cubicBezTo>
                  <a:cubicBezTo>
                    <a:pt x="213" y="7411"/>
                    <a:pt x="298" y="7491"/>
                    <a:pt x="356" y="7565"/>
                  </a:cubicBezTo>
                  <a:cubicBezTo>
                    <a:pt x="410" y="7618"/>
                    <a:pt x="441" y="7687"/>
                    <a:pt x="452" y="7762"/>
                  </a:cubicBezTo>
                  <a:cubicBezTo>
                    <a:pt x="457" y="7836"/>
                    <a:pt x="447" y="7905"/>
                    <a:pt x="420" y="7974"/>
                  </a:cubicBezTo>
                  <a:cubicBezTo>
                    <a:pt x="378" y="8123"/>
                    <a:pt x="314" y="8266"/>
                    <a:pt x="303" y="8420"/>
                  </a:cubicBezTo>
                  <a:cubicBezTo>
                    <a:pt x="293" y="8553"/>
                    <a:pt x="325" y="8681"/>
                    <a:pt x="388" y="8798"/>
                  </a:cubicBezTo>
                  <a:cubicBezTo>
                    <a:pt x="399" y="8819"/>
                    <a:pt x="415" y="8840"/>
                    <a:pt x="425" y="8861"/>
                  </a:cubicBezTo>
                  <a:cubicBezTo>
                    <a:pt x="436" y="8877"/>
                    <a:pt x="452" y="8893"/>
                    <a:pt x="463" y="8909"/>
                  </a:cubicBezTo>
                  <a:cubicBezTo>
                    <a:pt x="484" y="8936"/>
                    <a:pt x="505" y="8962"/>
                    <a:pt x="532" y="8989"/>
                  </a:cubicBezTo>
                  <a:cubicBezTo>
                    <a:pt x="569" y="9026"/>
                    <a:pt x="606" y="9063"/>
                    <a:pt x="649" y="9100"/>
                  </a:cubicBezTo>
                  <a:cubicBezTo>
                    <a:pt x="649" y="9100"/>
                    <a:pt x="691" y="9138"/>
                    <a:pt x="765" y="9196"/>
                  </a:cubicBezTo>
                  <a:cubicBezTo>
                    <a:pt x="845" y="9260"/>
                    <a:pt x="957" y="9339"/>
                    <a:pt x="1079" y="9451"/>
                  </a:cubicBezTo>
                  <a:cubicBezTo>
                    <a:pt x="1143" y="9515"/>
                    <a:pt x="1201" y="9584"/>
                    <a:pt x="1244" y="9658"/>
                  </a:cubicBezTo>
                  <a:cubicBezTo>
                    <a:pt x="1297" y="9748"/>
                    <a:pt x="1334" y="9849"/>
                    <a:pt x="1355" y="9956"/>
                  </a:cubicBezTo>
                  <a:cubicBezTo>
                    <a:pt x="1408" y="10184"/>
                    <a:pt x="1419" y="10476"/>
                    <a:pt x="1440" y="10795"/>
                  </a:cubicBezTo>
                  <a:cubicBezTo>
                    <a:pt x="1483" y="11427"/>
                    <a:pt x="1509" y="12181"/>
                    <a:pt x="1493" y="13010"/>
                  </a:cubicBezTo>
                  <a:cubicBezTo>
                    <a:pt x="1483" y="13424"/>
                    <a:pt x="1467" y="13855"/>
                    <a:pt x="1435" y="14301"/>
                  </a:cubicBezTo>
                  <a:lnTo>
                    <a:pt x="1408" y="14641"/>
                  </a:lnTo>
                  <a:cubicBezTo>
                    <a:pt x="1408" y="14683"/>
                    <a:pt x="1398" y="14726"/>
                    <a:pt x="1398" y="14768"/>
                  </a:cubicBezTo>
                  <a:lnTo>
                    <a:pt x="1376" y="14763"/>
                  </a:lnTo>
                  <a:lnTo>
                    <a:pt x="1334" y="14747"/>
                  </a:lnTo>
                  <a:lnTo>
                    <a:pt x="1169" y="14694"/>
                  </a:lnTo>
                  <a:lnTo>
                    <a:pt x="1004" y="14641"/>
                  </a:lnTo>
                  <a:lnTo>
                    <a:pt x="919" y="14614"/>
                  </a:lnTo>
                  <a:cubicBezTo>
                    <a:pt x="866" y="14593"/>
                    <a:pt x="808" y="14577"/>
                    <a:pt x="755" y="14561"/>
                  </a:cubicBezTo>
                  <a:lnTo>
                    <a:pt x="728" y="14556"/>
                  </a:lnTo>
                  <a:cubicBezTo>
                    <a:pt x="723" y="14561"/>
                    <a:pt x="718" y="14566"/>
                    <a:pt x="718" y="14577"/>
                  </a:cubicBezTo>
                  <a:lnTo>
                    <a:pt x="686" y="14614"/>
                  </a:lnTo>
                  <a:lnTo>
                    <a:pt x="633" y="14694"/>
                  </a:lnTo>
                  <a:cubicBezTo>
                    <a:pt x="622" y="14710"/>
                    <a:pt x="617" y="14720"/>
                    <a:pt x="611" y="14736"/>
                  </a:cubicBezTo>
                  <a:cubicBezTo>
                    <a:pt x="601" y="14747"/>
                    <a:pt x="601" y="14752"/>
                    <a:pt x="595" y="14763"/>
                  </a:cubicBezTo>
                  <a:cubicBezTo>
                    <a:pt x="590" y="14768"/>
                    <a:pt x="580" y="14795"/>
                    <a:pt x="569" y="14816"/>
                  </a:cubicBezTo>
                  <a:cubicBezTo>
                    <a:pt x="542" y="14890"/>
                    <a:pt x="521" y="14965"/>
                    <a:pt x="510" y="15045"/>
                  </a:cubicBezTo>
                  <a:cubicBezTo>
                    <a:pt x="505" y="15130"/>
                    <a:pt x="516" y="15220"/>
                    <a:pt x="542" y="15299"/>
                  </a:cubicBezTo>
                  <a:cubicBezTo>
                    <a:pt x="574" y="15384"/>
                    <a:pt x="622" y="15459"/>
                    <a:pt x="686" y="15517"/>
                  </a:cubicBezTo>
                  <a:cubicBezTo>
                    <a:pt x="739" y="15570"/>
                    <a:pt x="792" y="15613"/>
                    <a:pt x="856" y="15661"/>
                  </a:cubicBezTo>
                  <a:cubicBezTo>
                    <a:pt x="877" y="15677"/>
                    <a:pt x="904" y="15698"/>
                    <a:pt x="925" y="15719"/>
                  </a:cubicBezTo>
                  <a:lnTo>
                    <a:pt x="989" y="15783"/>
                  </a:lnTo>
                  <a:cubicBezTo>
                    <a:pt x="1063" y="15873"/>
                    <a:pt x="1121" y="15979"/>
                    <a:pt x="1153" y="16096"/>
                  </a:cubicBezTo>
                  <a:cubicBezTo>
                    <a:pt x="1222" y="16335"/>
                    <a:pt x="1217" y="16601"/>
                    <a:pt x="1206" y="16867"/>
                  </a:cubicBezTo>
                  <a:cubicBezTo>
                    <a:pt x="1196" y="17005"/>
                    <a:pt x="1185" y="17137"/>
                    <a:pt x="1180" y="17265"/>
                  </a:cubicBezTo>
                  <a:cubicBezTo>
                    <a:pt x="1164" y="17435"/>
                    <a:pt x="1164" y="17600"/>
                    <a:pt x="1169" y="17770"/>
                  </a:cubicBezTo>
                  <a:cubicBezTo>
                    <a:pt x="1174" y="17950"/>
                    <a:pt x="1228" y="18131"/>
                    <a:pt x="1318" y="18290"/>
                  </a:cubicBezTo>
                  <a:cubicBezTo>
                    <a:pt x="1403" y="18428"/>
                    <a:pt x="1536" y="18540"/>
                    <a:pt x="1690" y="18598"/>
                  </a:cubicBezTo>
                  <a:cubicBezTo>
                    <a:pt x="1594" y="18487"/>
                    <a:pt x="1525" y="18354"/>
                    <a:pt x="1488" y="18216"/>
                  </a:cubicBezTo>
                  <a:cubicBezTo>
                    <a:pt x="1451" y="18062"/>
                    <a:pt x="1435" y="17908"/>
                    <a:pt x="1429" y="17754"/>
                  </a:cubicBezTo>
                  <a:cubicBezTo>
                    <a:pt x="1424" y="17600"/>
                    <a:pt x="1424" y="17440"/>
                    <a:pt x="1435" y="17281"/>
                  </a:cubicBezTo>
                  <a:cubicBezTo>
                    <a:pt x="1445" y="17148"/>
                    <a:pt x="1456" y="17015"/>
                    <a:pt x="1461" y="16882"/>
                  </a:cubicBezTo>
                  <a:cubicBezTo>
                    <a:pt x="1477" y="16612"/>
                    <a:pt x="1488" y="16319"/>
                    <a:pt x="1403" y="16022"/>
                  </a:cubicBezTo>
                  <a:cubicBezTo>
                    <a:pt x="1360" y="15868"/>
                    <a:pt x="1286" y="15730"/>
                    <a:pt x="1180" y="15608"/>
                  </a:cubicBezTo>
                  <a:cubicBezTo>
                    <a:pt x="1153" y="15581"/>
                    <a:pt x="1127" y="15554"/>
                    <a:pt x="1100" y="15523"/>
                  </a:cubicBezTo>
                  <a:cubicBezTo>
                    <a:pt x="1074" y="15496"/>
                    <a:pt x="1042" y="15475"/>
                    <a:pt x="1010" y="15454"/>
                  </a:cubicBezTo>
                  <a:cubicBezTo>
                    <a:pt x="962" y="15416"/>
                    <a:pt x="914" y="15374"/>
                    <a:pt x="866" y="15331"/>
                  </a:cubicBezTo>
                  <a:cubicBezTo>
                    <a:pt x="829" y="15299"/>
                    <a:pt x="803" y="15257"/>
                    <a:pt x="787" y="15214"/>
                  </a:cubicBezTo>
                  <a:cubicBezTo>
                    <a:pt x="771" y="15167"/>
                    <a:pt x="765" y="15119"/>
                    <a:pt x="771" y="15066"/>
                  </a:cubicBezTo>
                  <a:cubicBezTo>
                    <a:pt x="776" y="15013"/>
                    <a:pt x="792" y="14965"/>
                    <a:pt x="808" y="14917"/>
                  </a:cubicBezTo>
                  <a:cubicBezTo>
                    <a:pt x="813" y="14901"/>
                    <a:pt x="824" y="14890"/>
                    <a:pt x="829" y="14880"/>
                  </a:cubicBezTo>
                  <a:lnTo>
                    <a:pt x="834" y="14859"/>
                  </a:lnTo>
                  <a:cubicBezTo>
                    <a:pt x="1068" y="14933"/>
                    <a:pt x="1297" y="15007"/>
                    <a:pt x="1525" y="15082"/>
                  </a:cubicBezTo>
                  <a:lnTo>
                    <a:pt x="1605" y="15108"/>
                  </a:lnTo>
                  <a:lnTo>
                    <a:pt x="1626" y="15108"/>
                  </a:lnTo>
                  <a:lnTo>
                    <a:pt x="1626" y="15087"/>
                  </a:lnTo>
                  <a:lnTo>
                    <a:pt x="1631" y="15045"/>
                  </a:lnTo>
                  <a:lnTo>
                    <a:pt x="1642" y="14869"/>
                  </a:lnTo>
                  <a:cubicBezTo>
                    <a:pt x="1653" y="14800"/>
                    <a:pt x="1658" y="14731"/>
                    <a:pt x="1663" y="14657"/>
                  </a:cubicBezTo>
                  <a:cubicBezTo>
                    <a:pt x="1674" y="14545"/>
                    <a:pt x="1679" y="14434"/>
                    <a:pt x="1690" y="14317"/>
                  </a:cubicBezTo>
                  <a:cubicBezTo>
                    <a:pt x="1722" y="13871"/>
                    <a:pt x="1738" y="13430"/>
                    <a:pt x="1748" y="13015"/>
                  </a:cubicBezTo>
                  <a:cubicBezTo>
                    <a:pt x="1764" y="12176"/>
                    <a:pt x="1738" y="11422"/>
                    <a:pt x="1695" y="10774"/>
                  </a:cubicBezTo>
                  <a:cubicBezTo>
                    <a:pt x="1690" y="10614"/>
                    <a:pt x="1674" y="10460"/>
                    <a:pt x="1663" y="10317"/>
                  </a:cubicBezTo>
                  <a:cubicBezTo>
                    <a:pt x="1653" y="10173"/>
                    <a:pt x="1631" y="10035"/>
                    <a:pt x="1605" y="9897"/>
                  </a:cubicBezTo>
                  <a:cubicBezTo>
                    <a:pt x="1578" y="9764"/>
                    <a:pt x="1530" y="9642"/>
                    <a:pt x="1467" y="9525"/>
                  </a:cubicBezTo>
                  <a:cubicBezTo>
                    <a:pt x="1408" y="9430"/>
                    <a:pt x="1339" y="9339"/>
                    <a:pt x="1254" y="9260"/>
                  </a:cubicBezTo>
                  <a:cubicBezTo>
                    <a:pt x="1111" y="9127"/>
                    <a:pt x="994" y="9047"/>
                    <a:pt x="919" y="8989"/>
                  </a:cubicBezTo>
                  <a:cubicBezTo>
                    <a:pt x="850" y="8930"/>
                    <a:pt x="813" y="8898"/>
                    <a:pt x="813" y="8898"/>
                  </a:cubicBezTo>
                  <a:cubicBezTo>
                    <a:pt x="776" y="8867"/>
                    <a:pt x="744" y="8840"/>
                    <a:pt x="712" y="8803"/>
                  </a:cubicBezTo>
                  <a:cubicBezTo>
                    <a:pt x="611" y="8713"/>
                    <a:pt x="553" y="8574"/>
                    <a:pt x="558" y="8436"/>
                  </a:cubicBezTo>
                  <a:cubicBezTo>
                    <a:pt x="558" y="8341"/>
                    <a:pt x="611" y="8219"/>
                    <a:pt x="665" y="8043"/>
                  </a:cubicBezTo>
                  <a:cubicBezTo>
                    <a:pt x="702" y="7942"/>
                    <a:pt x="712" y="7836"/>
                    <a:pt x="707" y="7735"/>
                  </a:cubicBezTo>
                  <a:cubicBezTo>
                    <a:pt x="702" y="7671"/>
                    <a:pt x="680" y="7608"/>
                    <a:pt x="654" y="7549"/>
                  </a:cubicBezTo>
                  <a:cubicBezTo>
                    <a:pt x="627" y="7496"/>
                    <a:pt x="595" y="7443"/>
                    <a:pt x="553" y="7395"/>
                  </a:cubicBezTo>
                  <a:cubicBezTo>
                    <a:pt x="479" y="7300"/>
                    <a:pt x="399" y="7225"/>
                    <a:pt x="340" y="7145"/>
                  </a:cubicBezTo>
                  <a:cubicBezTo>
                    <a:pt x="314" y="7108"/>
                    <a:pt x="298" y="7066"/>
                    <a:pt x="287" y="7023"/>
                  </a:cubicBezTo>
                  <a:cubicBezTo>
                    <a:pt x="282" y="6997"/>
                    <a:pt x="277" y="6975"/>
                    <a:pt x="277" y="6954"/>
                  </a:cubicBezTo>
                  <a:cubicBezTo>
                    <a:pt x="277" y="6944"/>
                    <a:pt x="277" y="6933"/>
                    <a:pt x="277" y="6922"/>
                  </a:cubicBezTo>
                  <a:cubicBezTo>
                    <a:pt x="277" y="6912"/>
                    <a:pt x="282" y="6901"/>
                    <a:pt x="282" y="6891"/>
                  </a:cubicBezTo>
                  <a:cubicBezTo>
                    <a:pt x="303" y="6806"/>
                    <a:pt x="383" y="6721"/>
                    <a:pt x="489" y="6651"/>
                  </a:cubicBezTo>
                  <a:cubicBezTo>
                    <a:pt x="599" y="6582"/>
                    <a:pt x="718" y="6531"/>
                    <a:pt x="846" y="6498"/>
                  </a:cubicBezTo>
                  <a:lnTo>
                    <a:pt x="846" y="6498"/>
                  </a:lnTo>
                  <a:cubicBezTo>
                    <a:pt x="850" y="6497"/>
                    <a:pt x="897" y="6483"/>
                    <a:pt x="983" y="6466"/>
                  </a:cubicBezTo>
                  <a:cubicBezTo>
                    <a:pt x="992" y="6464"/>
                    <a:pt x="1002" y="6462"/>
                    <a:pt x="1012" y="6460"/>
                  </a:cubicBezTo>
                  <a:lnTo>
                    <a:pt x="1012" y="6460"/>
                  </a:lnTo>
                  <a:cubicBezTo>
                    <a:pt x="1025" y="6461"/>
                    <a:pt x="1037" y="6462"/>
                    <a:pt x="1050" y="6462"/>
                  </a:cubicBezTo>
                  <a:cubicBezTo>
                    <a:pt x="1063" y="6462"/>
                    <a:pt x="1076" y="6461"/>
                    <a:pt x="1089" y="6460"/>
                  </a:cubicBezTo>
                  <a:cubicBezTo>
                    <a:pt x="1111" y="6455"/>
                    <a:pt x="1127" y="6455"/>
                    <a:pt x="1143" y="6450"/>
                  </a:cubicBezTo>
                  <a:lnTo>
                    <a:pt x="1159" y="6446"/>
                  </a:lnTo>
                  <a:lnTo>
                    <a:pt x="1159" y="6446"/>
                  </a:lnTo>
                  <a:cubicBezTo>
                    <a:pt x="1166" y="6484"/>
                    <a:pt x="1169" y="6499"/>
                    <a:pt x="1169" y="6499"/>
                  </a:cubicBezTo>
                  <a:cubicBezTo>
                    <a:pt x="1169" y="6499"/>
                    <a:pt x="1165" y="6478"/>
                    <a:pt x="1159" y="6446"/>
                  </a:cubicBezTo>
                  <a:lnTo>
                    <a:pt x="1159" y="6446"/>
                  </a:lnTo>
                  <a:lnTo>
                    <a:pt x="1169" y="6444"/>
                  </a:lnTo>
                  <a:lnTo>
                    <a:pt x="1185" y="6444"/>
                  </a:lnTo>
                  <a:cubicBezTo>
                    <a:pt x="1186" y="6447"/>
                    <a:pt x="1186" y="6449"/>
                    <a:pt x="1186" y="6449"/>
                  </a:cubicBezTo>
                  <a:cubicBezTo>
                    <a:pt x="1186" y="6449"/>
                    <a:pt x="1156" y="6280"/>
                    <a:pt x="1141" y="6190"/>
                  </a:cubicBezTo>
                  <a:lnTo>
                    <a:pt x="1141" y="6190"/>
                  </a:lnTo>
                  <a:lnTo>
                    <a:pt x="1112" y="6193"/>
                  </a:lnTo>
                  <a:lnTo>
                    <a:pt x="1112" y="6193"/>
                  </a:lnTo>
                  <a:cubicBezTo>
                    <a:pt x="1111" y="6188"/>
                    <a:pt x="1110" y="6185"/>
                    <a:pt x="1110" y="6185"/>
                  </a:cubicBezTo>
                  <a:lnTo>
                    <a:pt x="1110" y="6185"/>
                  </a:lnTo>
                  <a:cubicBezTo>
                    <a:pt x="1110" y="6185"/>
                    <a:pt x="1110" y="6186"/>
                    <a:pt x="1111" y="6189"/>
                  </a:cubicBezTo>
                  <a:lnTo>
                    <a:pt x="1084" y="6189"/>
                  </a:lnTo>
                  <a:cubicBezTo>
                    <a:pt x="1079" y="6189"/>
                    <a:pt x="1068" y="6189"/>
                    <a:pt x="1058" y="6195"/>
                  </a:cubicBezTo>
                  <a:cubicBezTo>
                    <a:pt x="1052" y="6195"/>
                    <a:pt x="1046" y="6195"/>
                    <a:pt x="1041" y="6195"/>
                  </a:cubicBezTo>
                  <a:cubicBezTo>
                    <a:pt x="957" y="6195"/>
                    <a:pt x="879" y="6158"/>
                    <a:pt x="824" y="6094"/>
                  </a:cubicBezTo>
                  <a:cubicBezTo>
                    <a:pt x="739" y="5993"/>
                    <a:pt x="686" y="5871"/>
                    <a:pt x="675" y="5738"/>
                  </a:cubicBezTo>
                  <a:cubicBezTo>
                    <a:pt x="654" y="5594"/>
                    <a:pt x="712" y="5446"/>
                    <a:pt x="824" y="5355"/>
                  </a:cubicBezTo>
                  <a:cubicBezTo>
                    <a:pt x="940" y="5266"/>
                    <a:pt x="1084" y="5218"/>
                    <a:pt x="1231" y="5218"/>
                  </a:cubicBezTo>
                  <a:cubicBezTo>
                    <a:pt x="1258" y="5218"/>
                    <a:pt x="1285" y="5219"/>
                    <a:pt x="1313" y="5223"/>
                  </a:cubicBezTo>
                  <a:cubicBezTo>
                    <a:pt x="1408" y="5233"/>
                    <a:pt x="1498" y="5254"/>
                    <a:pt x="1589" y="5292"/>
                  </a:cubicBezTo>
                  <a:cubicBezTo>
                    <a:pt x="1610" y="5297"/>
                    <a:pt x="1637" y="5308"/>
                    <a:pt x="1658" y="5318"/>
                  </a:cubicBezTo>
                  <a:cubicBezTo>
                    <a:pt x="1679" y="5329"/>
                    <a:pt x="1700" y="5339"/>
                    <a:pt x="1722" y="5350"/>
                  </a:cubicBezTo>
                  <a:cubicBezTo>
                    <a:pt x="1743" y="5366"/>
                    <a:pt x="1764" y="5377"/>
                    <a:pt x="1791" y="5387"/>
                  </a:cubicBezTo>
                  <a:lnTo>
                    <a:pt x="1838" y="5424"/>
                  </a:lnTo>
                  <a:cubicBezTo>
                    <a:pt x="1860" y="5440"/>
                    <a:pt x="1886" y="5462"/>
                    <a:pt x="1908" y="5478"/>
                  </a:cubicBezTo>
                  <a:cubicBezTo>
                    <a:pt x="1961" y="5525"/>
                    <a:pt x="2019" y="5584"/>
                    <a:pt x="2072" y="5637"/>
                  </a:cubicBezTo>
                  <a:lnTo>
                    <a:pt x="2157" y="5711"/>
                  </a:lnTo>
                  <a:cubicBezTo>
                    <a:pt x="2172" y="5726"/>
                    <a:pt x="2196" y="5755"/>
                    <a:pt x="2207" y="5755"/>
                  </a:cubicBezTo>
                  <a:cubicBezTo>
                    <a:pt x="2212" y="5755"/>
                    <a:pt x="2214" y="5749"/>
                    <a:pt x="2210" y="5732"/>
                  </a:cubicBezTo>
                  <a:lnTo>
                    <a:pt x="2210" y="5318"/>
                  </a:lnTo>
                  <a:lnTo>
                    <a:pt x="2210" y="4824"/>
                  </a:lnTo>
                  <a:cubicBezTo>
                    <a:pt x="2210" y="4537"/>
                    <a:pt x="2205" y="4234"/>
                    <a:pt x="2205" y="3932"/>
                  </a:cubicBezTo>
                  <a:cubicBezTo>
                    <a:pt x="2200" y="3326"/>
                    <a:pt x="2194" y="2705"/>
                    <a:pt x="2189" y="2120"/>
                  </a:cubicBezTo>
                  <a:cubicBezTo>
                    <a:pt x="2189" y="1616"/>
                    <a:pt x="2184" y="1169"/>
                    <a:pt x="2184" y="946"/>
                  </a:cubicBezTo>
                  <a:cubicBezTo>
                    <a:pt x="2184" y="628"/>
                    <a:pt x="2136" y="309"/>
                    <a:pt x="2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3919525" y="2840500"/>
              <a:ext cx="60250" cy="466275"/>
            </a:xfrm>
            <a:custGeom>
              <a:avLst/>
              <a:gdLst/>
              <a:ahLst/>
              <a:cxnLst/>
              <a:rect l="l" t="t" r="r" b="b"/>
              <a:pathLst>
                <a:path w="2410" h="18651" extrusionOk="0">
                  <a:moveTo>
                    <a:pt x="954" y="0"/>
                  </a:moveTo>
                  <a:cubicBezTo>
                    <a:pt x="880" y="313"/>
                    <a:pt x="848" y="638"/>
                    <a:pt x="864" y="962"/>
                  </a:cubicBezTo>
                  <a:cubicBezTo>
                    <a:pt x="869" y="1169"/>
                    <a:pt x="885" y="1588"/>
                    <a:pt x="901" y="2061"/>
                  </a:cubicBezTo>
                  <a:cubicBezTo>
                    <a:pt x="917" y="2592"/>
                    <a:pt x="939" y="3161"/>
                    <a:pt x="960" y="3708"/>
                  </a:cubicBezTo>
                  <a:cubicBezTo>
                    <a:pt x="970" y="3984"/>
                    <a:pt x="976" y="4255"/>
                    <a:pt x="986" y="4521"/>
                  </a:cubicBezTo>
                  <a:cubicBezTo>
                    <a:pt x="992" y="4653"/>
                    <a:pt x="997" y="4781"/>
                    <a:pt x="1002" y="4908"/>
                  </a:cubicBezTo>
                  <a:cubicBezTo>
                    <a:pt x="1008" y="5031"/>
                    <a:pt x="1013" y="5153"/>
                    <a:pt x="1013" y="5275"/>
                  </a:cubicBezTo>
                  <a:cubicBezTo>
                    <a:pt x="1009" y="5293"/>
                    <a:pt x="1012" y="5299"/>
                    <a:pt x="1020" y="5299"/>
                  </a:cubicBezTo>
                  <a:cubicBezTo>
                    <a:pt x="1032" y="5299"/>
                    <a:pt x="1055" y="5282"/>
                    <a:pt x="1071" y="5275"/>
                  </a:cubicBezTo>
                  <a:cubicBezTo>
                    <a:pt x="1098" y="5264"/>
                    <a:pt x="1130" y="5243"/>
                    <a:pt x="1162" y="5227"/>
                  </a:cubicBezTo>
                  <a:lnTo>
                    <a:pt x="1252" y="5185"/>
                  </a:lnTo>
                  <a:cubicBezTo>
                    <a:pt x="1268" y="5174"/>
                    <a:pt x="1279" y="5169"/>
                    <a:pt x="1294" y="5163"/>
                  </a:cubicBezTo>
                  <a:cubicBezTo>
                    <a:pt x="1305" y="5158"/>
                    <a:pt x="1310" y="5158"/>
                    <a:pt x="1316" y="5153"/>
                  </a:cubicBezTo>
                  <a:lnTo>
                    <a:pt x="1337" y="5147"/>
                  </a:lnTo>
                  <a:cubicBezTo>
                    <a:pt x="1393" y="5133"/>
                    <a:pt x="1449" y="5126"/>
                    <a:pt x="1506" y="5126"/>
                  </a:cubicBezTo>
                  <a:cubicBezTo>
                    <a:pt x="1594" y="5126"/>
                    <a:pt x="1683" y="5144"/>
                    <a:pt x="1767" y="5179"/>
                  </a:cubicBezTo>
                  <a:cubicBezTo>
                    <a:pt x="1895" y="5227"/>
                    <a:pt x="2001" y="5317"/>
                    <a:pt x="2070" y="5434"/>
                  </a:cubicBezTo>
                  <a:cubicBezTo>
                    <a:pt x="2128" y="5541"/>
                    <a:pt x="2150" y="5668"/>
                    <a:pt x="2134" y="5790"/>
                  </a:cubicBezTo>
                  <a:cubicBezTo>
                    <a:pt x="2123" y="5896"/>
                    <a:pt x="2091" y="5997"/>
                    <a:pt x="2033" y="6093"/>
                  </a:cubicBezTo>
                  <a:cubicBezTo>
                    <a:pt x="2017" y="6109"/>
                    <a:pt x="2006" y="6130"/>
                    <a:pt x="1990" y="6146"/>
                  </a:cubicBezTo>
                  <a:cubicBezTo>
                    <a:pt x="1974" y="6167"/>
                    <a:pt x="1964" y="6183"/>
                    <a:pt x="1948" y="6194"/>
                  </a:cubicBezTo>
                  <a:lnTo>
                    <a:pt x="1937" y="6205"/>
                  </a:lnTo>
                  <a:lnTo>
                    <a:pt x="1932" y="6210"/>
                  </a:lnTo>
                  <a:lnTo>
                    <a:pt x="1916" y="6220"/>
                  </a:lnTo>
                  <a:lnTo>
                    <a:pt x="1863" y="6258"/>
                  </a:lnTo>
                  <a:cubicBezTo>
                    <a:pt x="1847" y="6274"/>
                    <a:pt x="1836" y="6284"/>
                    <a:pt x="1815" y="6295"/>
                  </a:cubicBezTo>
                  <a:lnTo>
                    <a:pt x="1757" y="6332"/>
                  </a:lnTo>
                  <a:lnTo>
                    <a:pt x="1725" y="6353"/>
                  </a:lnTo>
                  <a:lnTo>
                    <a:pt x="1714" y="6359"/>
                  </a:lnTo>
                  <a:lnTo>
                    <a:pt x="1709" y="6364"/>
                  </a:lnTo>
                  <a:lnTo>
                    <a:pt x="1746" y="6406"/>
                  </a:lnTo>
                  <a:cubicBezTo>
                    <a:pt x="1767" y="6438"/>
                    <a:pt x="1794" y="6465"/>
                    <a:pt x="1810" y="6491"/>
                  </a:cubicBezTo>
                  <a:lnTo>
                    <a:pt x="1873" y="6566"/>
                  </a:lnTo>
                  <a:lnTo>
                    <a:pt x="1884" y="6582"/>
                  </a:lnTo>
                  <a:lnTo>
                    <a:pt x="1889" y="6587"/>
                  </a:lnTo>
                  <a:lnTo>
                    <a:pt x="1900" y="6603"/>
                  </a:lnTo>
                  <a:cubicBezTo>
                    <a:pt x="1936" y="6661"/>
                    <a:pt x="1955" y="6692"/>
                    <a:pt x="1955" y="6692"/>
                  </a:cubicBezTo>
                  <a:cubicBezTo>
                    <a:pt x="1955" y="6692"/>
                    <a:pt x="1951" y="6685"/>
                    <a:pt x="1943" y="6672"/>
                  </a:cubicBezTo>
                  <a:lnTo>
                    <a:pt x="1943" y="6672"/>
                  </a:lnTo>
                  <a:cubicBezTo>
                    <a:pt x="2012" y="6789"/>
                    <a:pt x="2059" y="6916"/>
                    <a:pt x="2081" y="7049"/>
                  </a:cubicBezTo>
                  <a:cubicBezTo>
                    <a:pt x="2102" y="7177"/>
                    <a:pt x="2107" y="7304"/>
                    <a:pt x="2097" y="7426"/>
                  </a:cubicBezTo>
                  <a:cubicBezTo>
                    <a:pt x="2075" y="7644"/>
                    <a:pt x="1996" y="7851"/>
                    <a:pt x="1873" y="8032"/>
                  </a:cubicBezTo>
                  <a:cubicBezTo>
                    <a:pt x="1826" y="8106"/>
                    <a:pt x="1762" y="8175"/>
                    <a:pt x="1693" y="8228"/>
                  </a:cubicBezTo>
                  <a:cubicBezTo>
                    <a:pt x="1666" y="8260"/>
                    <a:pt x="1634" y="8282"/>
                    <a:pt x="1597" y="8308"/>
                  </a:cubicBezTo>
                  <a:cubicBezTo>
                    <a:pt x="1565" y="8329"/>
                    <a:pt x="1533" y="8351"/>
                    <a:pt x="1496" y="8367"/>
                  </a:cubicBezTo>
                  <a:cubicBezTo>
                    <a:pt x="1358" y="8441"/>
                    <a:pt x="1220" y="8494"/>
                    <a:pt x="1098" y="8547"/>
                  </a:cubicBezTo>
                  <a:cubicBezTo>
                    <a:pt x="907" y="8622"/>
                    <a:pt x="737" y="8728"/>
                    <a:pt x="593" y="8866"/>
                  </a:cubicBezTo>
                  <a:cubicBezTo>
                    <a:pt x="556" y="8903"/>
                    <a:pt x="530" y="8940"/>
                    <a:pt x="503" y="8983"/>
                  </a:cubicBezTo>
                  <a:cubicBezTo>
                    <a:pt x="482" y="9009"/>
                    <a:pt x="476" y="9020"/>
                    <a:pt x="476" y="9020"/>
                  </a:cubicBezTo>
                  <a:cubicBezTo>
                    <a:pt x="466" y="9036"/>
                    <a:pt x="460" y="9046"/>
                    <a:pt x="455" y="9062"/>
                  </a:cubicBezTo>
                  <a:cubicBezTo>
                    <a:pt x="434" y="9100"/>
                    <a:pt x="413" y="9142"/>
                    <a:pt x="402" y="9179"/>
                  </a:cubicBezTo>
                  <a:cubicBezTo>
                    <a:pt x="349" y="9333"/>
                    <a:pt x="328" y="9498"/>
                    <a:pt x="338" y="9657"/>
                  </a:cubicBezTo>
                  <a:cubicBezTo>
                    <a:pt x="360" y="9886"/>
                    <a:pt x="391" y="10114"/>
                    <a:pt x="434" y="10337"/>
                  </a:cubicBezTo>
                  <a:cubicBezTo>
                    <a:pt x="482" y="10592"/>
                    <a:pt x="514" y="10879"/>
                    <a:pt x="540" y="11193"/>
                  </a:cubicBezTo>
                  <a:cubicBezTo>
                    <a:pt x="636" y="12319"/>
                    <a:pt x="551" y="13455"/>
                    <a:pt x="285" y="14555"/>
                  </a:cubicBezTo>
                  <a:lnTo>
                    <a:pt x="269" y="14635"/>
                  </a:lnTo>
                  <a:lnTo>
                    <a:pt x="259" y="14672"/>
                  </a:lnTo>
                  <a:lnTo>
                    <a:pt x="237" y="14746"/>
                  </a:lnTo>
                  <a:cubicBezTo>
                    <a:pt x="211" y="14842"/>
                    <a:pt x="184" y="14943"/>
                    <a:pt x="158" y="15044"/>
                  </a:cubicBezTo>
                  <a:lnTo>
                    <a:pt x="120" y="15193"/>
                  </a:lnTo>
                  <a:lnTo>
                    <a:pt x="110" y="15230"/>
                  </a:lnTo>
                  <a:lnTo>
                    <a:pt x="105" y="15246"/>
                  </a:lnTo>
                  <a:lnTo>
                    <a:pt x="105" y="15240"/>
                  </a:lnTo>
                  <a:lnTo>
                    <a:pt x="35" y="15479"/>
                  </a:lnTo>
                  <a:lnTo>
                    <a:pt x="4" y="15607"/>
                  </a:lnTo>
                  <a:cubicBezTo>
                    <a:pt x="1" y="15613"/>
                    <a:pt x="1" y="15617"/>
                    <a:pt x="4" y="15617"/>
                  </a:cubicBezTo>
                  <a:cubicBezTo>
                    <a:pt x="6" y="15617"/>
                    <a:pt x="9" y="15614"/>
                    <a:pt x="14" y="15607"/>
                  </a:cubicBezTo>
                  <a:lnTo>
                    <a:pt x="35" y="15580"/>
                  </a:lnTo>
                  <a:lnTo>
                    <a:pt x="78" y="15522"/>
                  </a:lnTo>
                  <a:lnTo>
                    <a:pt x="163" y="15410"/>
                  </a:lnTo>
                  <a:lnTo>
                    <a:pt x="333" y="15182"/>
                  </a:lnTo>
                  <a:lnTo>
                    <a:pt x="375" y="15123"/>
                  </a:lnTo>
                  <a:lnTo>
                    <a:pt x="397" y="15097"/>
                  </a:lnTo>
                  <a:cubicBezTo>
                    <a:pt x="397" y="15086"/>
                    <a:pt x="407" y="15081"/>
                    <a:pt x="413" y="15076"/>
                  </a:cubicBezTo>
                  <a:lnTo>
                    <a:pt x="434" y="15065"/>
                  </a:lnTo>
                  <a:lnTo>
                    <a:pt x="514" y="15023"/>
                  </a:lnTo>
                  <a:lnTo>
                    <a:pt x="535" y="15023"/>
                  </a:lnTo>
                  <a:cubicBezTo>
                    <a:pt x="556" y="15023"/>
                    <a:pt x="572" y="15028"/>
                    <a:pt x="588" y="15033"/>
                  </a:cubicBezTo>
                  <a:cubicBezTo>
                    <a:pt x="625" y="15044"/>
                    <a:pt x="662" y="15065"/>
                    <a:pt x="694" y="15086"/>
                  </a:cubicBezTo>
                  <a:cubicBezTo>
                    <a:pt x="726" y="15113"/>
                    <a:pt x="753" y="15139"/>
                    <a:pt x="774" y="15171"/>
                  </a:cubicBezTo>
                  <a:cubicBezTo>
                    <a:pt x="795" y="15203"/>
                    <a:pt x="806" y="15235"/>
                    <a:pt x="811" y="15272"/>
                  </a:cubicBezTo>
                  <a:cubicBezTo>
                    <a:pt x="827" y="15368"/>
                    <a:pt x="816" y="15463"/>
                    <a:pt x="784" y="15554"/>
                  </a:cubicBezTo>
                  <a:cubicBezTo>
                    <a:pt x="747" y="15655"/>
                    <a:pt x="699" y="15756"/>
                    <a:pt x="652" y="15851"/>
                  </a:cubicBezTo>
                  <a:cubicBezTo>
                    <a:pt x="593" y="15952"/>
                    <a:pt x="540" y="16058"/>
                    <a:pt x="487" y="16170"/>
                  </a:cubicBezTo>
                  <a:cubicBezTo>
                    <a:pt x="439" y="16282"/>
                    <a:pt x="402" y="16398"/>
                    <a:pt x="365" y="16515"/>
                  </a:cubicBezTo>
                  <a:cubicBezTo>
                    <a:pt x="349" y="16574"/>
                    <a:pt x="338" y="16632"/>
                    <a:pt x="322" y="16691"/>
                  </a:cubicBezTo>
                  <a:cubicBezTo>
                    <a:pt x="306" y="16749"/>
                    <a:pt x="301" y="16807"/>
                    <a:pt x="290" y="16871"/>
                  </a:cubicBezTo>
                  <a:lnTo>
                    <a:pt x="269" y="17046"/>
                  </a:lnTo>
                  <a:cubicBezTo>
                    <a:pt x="269" y="17089"/>
                    <a:pt x="264" y="17131"/>
                    <a:pt x="264" y="17179"/>
                  </a:cubicBezTo>
                  <a:cubicBezTo>
                    <a:pt x="259" y="17222"/>
                    <a:pt x="264" y="17280"/>
                    <a:pt x="264" y="17333"/>
                  </a:cubicBezTo>
                  <a:cubicBezTo>
                    <a:pt x="264" y="17482"/>
                    <a:pt x="280" y="17631"/>
                    <a:pt x="306" y="17780"/>
                  </a:cubicBezTo>
                  <a:cubicBezTo>
                    <a:pt x="338" y="17955"/>
                    <a:pt x="391" y="18125"/>
                    <a:pt x="476" y="18279"/>
                  </a:cubicBezTo>
                  <a:cubicBezTo>
                    <a:pt x="556" y="18412"/>
                    <a:pt x="652" y="18539"/>
                    <a:pt x="763" y="18651"/>
                  </a:cubicBezTo>
                  <a:cubicBezTo>
                    <a:pt x="715" y="18486"/>
                    <a:pt x="684" y="18353"/>
                    <a:pt x="657" y="18210"/>
                  </a:cubicBezTo>
                  <a:cubicBezTo>
                    <a:pt x="625" y="18066"/>
                    <a:pt x="588" y="17923"/>
                    <a:pt x="561" y="17737"/>
                  </a:cubicBezTo>
                  <a:cubicBezTo>
                    <a:pt x="540" y="17599"/>
                    <a:pt x="524" y="17466"/>
                    <a:pt x="524" y="17328"/>
                  </a:cubicBezTo>
                  <a:lnTo>
                    <a:pt x="524" y="17190"/>
                  </a:lnTo>
                  <a:lnTo>
                    <a:pt x="530" y="17068"/>
                  </a:lnTo>
                  <a:cubicBezTo>
                    <a:pt x="535" y="17015"/>
                    <a:pt x="540" y="16961"/>
                    <a:pt x="545" y="16908"/>
                  </a:cubicBezTo>
                  <a:cubicBezTo>
                    <a:pt x="556" y="16855"/>
                    <a:pt x="567" y="16802"/>
                    <a:pt x="577" y="16749"/>
                  </a:cubicBezTo>
                  <a:cubicBezTo>
                    <a:pt x="588" y="16696"/>
                    <a:pt x="599" y="16643"/>
                    <a:pt x="614" y="16590"/>
                  </a:cubicBezTo>
                  <a:cubicBezTo>
                    <a:pt x="646" y="16483"/>
                    <a:pt x="684" y="16377"/>
                    <a:pt x="726" y="16276"/>
                  </a:cubicBezTo>
                  <a:cubicBezTo>
                    <a:pt x="769" y="16175"/>
                    <a:pt x="822" y="16080"/>
                    <a:pt x="880" y="15973"/>
                  </a:cubicBezTo>
                  <a:cubicBezTo>
                    <a:pt x="939" y="15867"/>
                    <a:pt x="992" y="15750"/>
                    <a:pt x="1029" y="15633"/>
                  </a:cubicBezTo>
                  <a:cubicBezTo>
                    <a:pt x="1077" y="15506"/>
                    <a:pt x="1093" y="15368"/>
                    <a:pt x="1071" y="15230"/>
                  </a:cubicBezTo>
                  <a:cubicBezTo>
                    <a:pt x="1061" y="15161"/>
                    <a:pt x="1029" y="15092"/>
                    <a:pt x="992" y="15033"/>
                  </a:cubicBezTo>
                  <a:cubicBezTo>
                    <a:pt x="954" y="14975"/>
                    <a:pt x="907" y="14927"/>
                    <a:pt x="854" y="14884"/>
                  </a:cubicBezTo>
                  <a:cubicBezTo>
                    <a:pt x="795" y="14842"/>
                    <a:pt x="737" y="14810"/>
                    <a:pt x="673" y="14789"/>
                  </a:cubicBezTo>
                  <a:cubicBezTo>
                    <a:pt x="641" y="14773"/>
                    <a:pt x="604" y="14768"/>
                    <a:pt x="567" y="14762"/>
                  </a:cubicBezTo>
                  <a:lnTo>
                    <a:pt x="514" y="14757"/>
                  </a:lnTo>
                  <a:lnTo>
                    <a:pt x="503" y="14757"/>
                  </a:lnTo>
                  <a:cubicBezTo>
                    <a:pt x="498" y="14757"/>
                    <a:pt x="503" y="14757"/>
                    <a:pt x="503" y="14752"/>
                  </a:cubicBezTo>
                  <a:cubicBezTo>
                    <a:pt x="514" y="14709"/>
                    <a:pt x="524" y="14667"/>
                    <a:pt x="535" y="14619"/>
                  </a:cubicBezTo>
                  <a:cubicBezTo>
                    <a:pt x="806" y="13493"/>
                    <a:pt x="896" y="12329"/>
                    <a:pt x="800" y="11171"/>
                  </a:cubicBezTo>
                  <a:cubicBezTo>
                    <a:pt x="774" y="10847"/>
                    <a:pt x="731" y="10555"/>
                    <a:pt x="689" y="10295"/>
                  </a:cubicBezTo>
                  <a:cubicBezTo>
                    <a:pt x="668" y="10167"/>
                    <a:pt x="646" y="10050"/>
                    <a:pt x="630" y="9939"/>
                  </a:cubicBezTo>
                  <a:cubicBezTo>
                    <a:pt x="614" y="9843"/>
                    <a:pt x="604" y="9742"/>
                    <a:pt x="599" y="9647"/>
                  </a:cubicBezTo>
                  <a:cubicBezTo>
                    <a:pt x="588" y="9519"/>
                    <a:pt x="604" y="9392"/>
                    <a:pt x="641" y="9270"/>
                  </a:cubicBezTo>
                  <a:cubicBezTo>
                    <a:pt x="652" y="9238"/>
                    <a:pt x="668" y="9211"/>
                    <a:pt x="678" y="9185"/>
                  </a:cubicBezTo>
                  <a:cubicBezTo>
                    <a:pt x="684" y="9174"/>
                    <a:pt x="689" y="9163"/>
                    <a:pt x="694" y="9153"/>
                  </a:cubicBezTo>
                  <a:lnTo>
                    <a:pt x="715" y="9126"/>
                  </a:lnTo>
                  <a:cubicBezTo>
                    <a:pt x="731" y="9100"/>
                    <a:pt x="758" y="9073"/>
                    <a:pt x="779" y="9046"/>
                  </a:cubicBezTo>
                  <a:cubicBezTo>
                    <a:pt x="848" y="8977"/>
                    <a:pt x="970" y="8887"/>
                    <a:pt x="1199" y="8786"/>
                  </a:cubicBezTo>
                  <a:cubicBezTo>
                    <a:pt x="1316" y="8738"/>
                    <a:pt x="1459" y="8685"/>
                    <a:pt x="1618" y="8600"/>
                  </a:cubicBezTo>
                  <a:cubicBezTo>
                    <a:pt x="1661" y="8574"/>
                    <a:pt x="1703" y="8552"/>
                    <a:pt x="1741" y="8521"/>
                  </a:cubicBezTo>
                  <a:cubicBezTo>
                    <a:pt x="1783" y="8494"/>
                    <a:pt x="1826" y="8462"/>
                    <a:pt x="1863" y="8425"/>
                  </a:cubicBezTo>
                  <a:cubicBezTo>
                    <a:pt x="1948" y="8356"/>
                    <a:pt x="2022" y="8271"/>
                    <a:pt x="2086" y="8175"/>
                  </a:cubicBezTo>
                  <a:cubicBezTo>
                    <a:pt x="2235" y="7963"/>
                    <a:pt x="2325" y="7713"/>
                    <a:pt x="2352" y="7453"/>
                  </a:cubicBezTo>
                  <a:cubicBezTo>
                    <a:pt x="2367" y="7304"/>
                    <a:pt x="2362" y="7150"/>
                    <a:pt x="2336" y="7001"/>
                  </a:cubicBezTo>
                  <a:cubicBezTo>
                    <a:pt x="2309" y="6842"/>
                    <a:pt x="2251" y="6683"/>
                    <a:pt x="2166" y="6539"/>
                  </a:cubicBezTo>
                  <a:lnTo>
                    <a:pt x="2166" y="6539"/>
                  </a:lnTo>
                  <a:cubicBezTo>
                    <a:pt x="2177" y="6556"/>
                    <a:pt x="2183" y="6563"/>
                    <a:pt x="2184" y="6563"/>
                  </a:cubicBezTo>
                  <a:cubicBezTo>
                    <a:pt x="2185" y="6563"/>
                    <a:pt x="2160" y="6524"/>
                    <a:pt x="2112" y="6454"/>
                  </a:cubicBezTo>
                  <a:cubicBezTo>
                    <a:pt x="2112" y="6449"/>
                    <a:pt x="2107" y="6444"/>
                    <a:pt x="2102" y="6438"/>
                  </a:cubicBezTo>
                  <a:lnTo>
                    <a:pt x="2097" y="6428"/>
                  </a:lnTo>
                  <a:lnTo>
                    <a:pt x="2091" y="6422"/>
                  </a:lnTo>
                  <a:lnTo>
                    <a:pt x="2086" y="6417"/>
                  </a:lnTo>
                  <a:lnTo>
                    <a:pt x="2091" y="6412"/>
                  </a:lnTo>
                  <a:lnTo>
                    <a:pt x="2102" y="6401"/>
                  </a:lnTo>
                  <a:lnTo>
                    <a:pt x="2107" y="6396"/>
                  </a:lnTo>
                  <a:lnTo>
                    <a:pt x="2123" y="6380"/>
                  </a:lnTo>
                  <a:cubicBezTo>
                    <a:pt x="2150" y="6359"/>
                    <a:pt x="2171" y="6337"/>
                    <a:pt x="2187" y="6316"/>
                  </a:cubicBezTo>
                  <a:cubicBezTo>
                    <a:pt x="2208" y="6290"/>
                    <a:pt x="2229" y="6263"/>
                    <a:pt x="2245" y="6231"/>
                  </a:cubicBezTo>
                  <a:cubicBezTo>
                    <a:pt x="2325" y="6109"/>
                    <a:pt x="2378" y="5966"/>
                    <a:pt x="2394" y="5817"/>
                  </a:cubicBezTo>
                  <a:cubicBezTo>
                    <a:pt x="2410" y="5641"/>
                    <a:pt x="2378" y="5461"/>
                    <a:pt x="2293" y="5307"/>
                  </a:cubicBezTo>
                  <a:cubicBezTo>
                    <a:pt x="2192" y="5137"/>
                    <a:pt x="2038" y="5004"/>
                    <a:pt x="1858" y="4935"/>
                  </a:cubicBezTo>
                  <a:cubicBezTo>
                    <a:pt x="1745" y="4891"/>
                    <a:pt x="1627" y="4868"/>
                    <a:pt x="1507" y="4868"/>
                  </a:cubicBezTo>
                  <a:cubicBezTo>
                    <a:pt x="1424" y="4868"/>
                    <a:pt x="1340" y="4879"/>
                    <a:pt x="1257" y="4903"/>
                  </a:cubicBezTo>
                  <a:cubicBezTo>
                    <a:pt x="1209" y="3575"/>
                    <a:pt x="1140" y="1610"/>
                    <a:pt x="1114" y="951"/>
                  </a:cubicBezTo>
                  <a:cubicBezTo>
                    <a:pt x="1109" y="627"/>
                    <a:pt x="1055" y="308"/>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3830750" y="3824925"/>
              <a:ext cx="161650" cy="221750"/>
            </a:xfrm>
            <a:custGeom>
              <a:avLst/>
              <a:gdLst/>
              <a:ahLst/>
              <a:cxnLst/>
              <a:rect l="l" t="t" r="r" b="b"/>
              <a:pathLst>
                <a:path w="6466" h="8870" extrusionOk="0">
                  <a:moveTo>
                    <a:pt x="4077" y="0"/>
                  </a:moveTo>
                  <a:cubicBezTo>
                    <a:pt x="4067" y="0"/>
                    <a:pt x="4058" y="1"/>
                    <a:pt x="4049" y="1"/>
                  </a:cubicBezTo>
                  <a:cubicBezTo>
                    <a:pt x="3916" y="7"/>
                    <a:pt x="3794" y="70"/>
                    <a:pt x="3719" y="182"/>
                  </a:cubicBezTo>
                  <a:cubicBezTo>
                    <a:pt x="3661" y="283"/>
                    <a:pt x="3656" y="405"/>
                    <a:pt x="3714" y="506"/>
                  </a:cubicBezTo>
                  <a:cubicBezTo>
                    <a:pt x="3756" y="591"/>
                    <a:pt x="3831" y="649"/>
                    <a:pt x="3916" y="681"/>
                  </a:cubicBezTo>
                  <a:cubicBezTo>
                    <a:pt x="3964" y="692"/>
                    <a:pt x="4006" y="697"/>
                    <a:pt x="4049" y="697"/>
                  </a:cubicBezTo>
                  <a:cubicBezTo>
                    <a:pt x="4096" y="692"/>
                    <a:pt x="4139" y="676"/>
                    <a:pt x="4171" y="649"/>
                  </a:cubicBezTo>
                  <a:lnTo>
                    <a:pt x="4171" y="649"/>
                  </a:lnTo>
                  <a:cubicBezTo>
                    <a:pt x="4160" y="651"/>
                    <a:pt x="4149" y="652"/>
                    <a:pt x="4138" y="652"/>
                  </a:cubicBezTo>
                  <a:cubicBezTo>
                    <a:pt x="4076" y="652"/>
                    <a:pt x="4020" y="626"/>
                    <a:pt x="3974" y="586"/>
                  </a:cubicBezTo>
                  <a:cubicBezTo>
                    <a:pt x="3932" y="543"/>
                    <a:pt x="3900" y="490"/>
                    <a:pt x="3889" y="437"/>
                  </a:cubicBezTo>
                  <a:cubicBezTo>
                    <a:pt x="3879" y="394"/>
                    <a:pt x="3895" y="347"/>
                    <a:pt x="3921" y="315"/>
                  </a:cubicBezTo>
                  <a:cubicBezTo>
                    <a:pt x="3958" y="283"/>
                    <a:pt x="4006" y="262"/>
                    <a:pt x="4059" y="262"/>
                  </a:cubicBezTo>
                  <a:cubicBezTo>
                    <a:pt x="4065" y="261"/>
                    <a:pt x="4071" y="260"/>
                    <a:pt x="4076" y="260"/>
                  </a:cubicBezTo>
                  <a:cubicBezTo>
                    <a:pt x="4101" y="260"/>
                    <a:pt x="4124" y="269"/>
                    <a:pt x="4150" y="278"/>
                  </a:cubicBezTo>
                  <a:cubicBezTo>
                    <a:pt x="4160" y="283"/>
                    <a:pt x="4171" y="294"/>
                    <a:pt x="4181" y="309"/>
                  </a:cubicBezTo>
                  <a:cubicBezTo>
                    <a:pt x="4197" y="325"/>
                    <a:pt x="4208" y="352"/>
                    <a:pt x="4213" y="373"/>
                  </a:cubicBezTo>
                  <a:cubicBezTo>
                    <a:pt x="4219" y="410"/>
                    <a:pt x="4229" y="448"/>
                    <a:pt x="4229" y="490"/>
                  </a:cubicBezTo>
                  <a:cubicBezTo>
                    <a:pt x="4245" y="607"/>
                    <a:pt x="4261" y="734"/>
                    <a:pt x="4277" y="857"/>
                  </a:cubicBezTo>
                  <a:cubicBezTo>
                    <a:pt x="4325" y="1276"/>
                    <a:pt x="4378" y="1712"/>
                    <a:pt x="4431" y="2147"/>
                  </a:cubicBezTo>
                  <a:lnTo>
                    <a:pt x="4479" y="2541"/>
                  </a:lnTo>
                  <a:cubicBezTo>
                    <a:pt x="4490" y="2652"/>
                    <a:pt x="4505" y="2764"/>
                    <a:pt x="4516" y="2875"/>
                  </a:cubicBezTo>
                  <a:lnTo>
                    <a:pt x="4543" y="3072"/>
                  </a:lnTo>
                  <a:lnTo>
                    <a:pt x="4543" y="3098"/>
                  </a:lnTo>
                  <a:cubicBezTo>
                    <a:pt x="4543" y="3100"/>
                    <a:pt x="4543" y="3101"/>
                    <a:pt x="4544" y="3101"/>
                  </a:cubicBezTo>
                  <a:cubicBezTo>
                    <a:pt x="4546" y="3101"/>
                    <a:pt x="4548" y="3098"/>
                    <a:pt x="4548" y="3098"/>
                  </a:cubicBezTo>
                  <a:lnTo>
                    <a:pt x="4559" y="3088"/>
                  </a:lnTo>
                  <a:lnTo>
                    <a:pt x="4596" y="3050"/>
                  </a:lnTo>
                  <a:lnTo>
                    <a:pt x="4675" y="2976"/>
                  </a:lnTo>
                  <a:lnTo>
                    <a:pt x="4755" y="2902"/>
                  </a:lnTo>
                  <a:lnTo>
                    <a:pt x="4835" y="2838"/>
                  </a:lnTo>
                  <a:lnTo>
                    <a:pt x="4872" y="2801"/>
                  </a:lnTo>
                  <a:lnTo>
                    <a:pt x="4883" y="2795"/>
                  </a:lnTo>
                  <a:lnTo>
                    <a:pt x="4893" y="2790"/>
                  </a:lnTo>
                  <a:lnTo>
                    <a:pt x="4899" y="2785"/>
                  </a:lnTo>
                  <a:lnTo>
                    <a:pt x="4936" y="2758"/>
                  </a:lnTo>
                  <a:cubicBezTo>
                    <a:pt x="4989" y="2726"/>
                    <a:pt x="5042" y="2700"/>
                    <a:pt x="5095" y="2673"/>
                  </a:cubicBezTo>
                  <a:cubicBezTo>
                    <a:pt x="5196" y="2625"/>
                    <a:pt x="5308" y="2594"/>
                    <a:pt x="5424" y="2583"/>
                  </a:cubicBezTo>
                  <a:cubicBezTo>
                    <a:pt x="5447" y="2581"/>
                    <a:pt x="5469" y="2580"/>
                    <a:pt x="5492" y="2580"/>
                  </a:cubicBezTo>
                  <a:cubicBezTo>
                    <a:pt x="5577" y="2580"/>
                    <a:pt x="5663" y="2595"/>
                    <a:pt x="5743" y="2620"/>
                  </a:cubicBezTo>
                  <a:cubicBezTo>
                    <a:pt x="5844" y="2657"/>
                    <a:pt x="5929" y="2716"/>
                    <a:pt x="6003" y="2785"/>
                  </a:cubicBezTo>
                  <a:cubicBezTo>
                    <a:pt x="6078" y="2859"/>
                    <a:pt x="6131" y="2939"/>
                    <a:pt x="6168" y="3035"/>
                  </a:cubicBezTo>
                  <a:cubicBezTo>
                    <a:pt x="6200" y="3120"/>
                    <a:pt x="6205" y="3210"/>
                    <a:pt x="6195" y="3300"/>
                  </a:cubicBezTo>
                  <a:cubicBezTo>
                    <a:pt x="6163" y="3475"/>
                    <a:pt x="6035" y="3624"/>
                    <a:pt x="5903" y="3746"/>
                  </a:cubicBezTo>
                  <a:cubicBezTo>
                    <a:pt x="5770" y="3853"/>
                    <a:pt x="5632" y="3954"/>
                    <a:pt x="5483" y="4039"/>
                  </a:cubicBezTo>
                  <a:cubicBezTo>
                    <a:pt x="5276" y="4161"/>
                    <a:pt x="5058" y="4256"/>
                    <a:pt x="4830" y="4331"/>
                  </a:cubicBezTo>
                  <a:lnTo>
                    <a:pt x="4792" y="4341"/>
                  </a:lnTo>
                  <a:lnTo>
                    <a:pt x="4755" y="4352"/>
                  </a:lnTo>
                  <a:lnTo>
                    <a:pt x="4713" y="4368"/>
                  </a:lnTo>
                  <a:lnTo>
                    <a:pt x="4548" y="4410"/>
                  </a:lnTo>
                  <a:lnTo>
                    <a:pt x="4192" y="4479"/>
                  </a:lnTo>
                  <a:lnTo>
                    <a:pt x="3868" y="4548"/>
                  </a:lnTo>
                  <a:lnTo>
                    <a:pt x="3836" y="4554"/>
                  </a:lnTo>
                  <a:lnTo>
                    <a:pt x="3852" y="4559"/>
                  </a:lnTo>
                  <a:lnTo>
                    <a:pt x="3873" y="4564"/>
                  </a:lnTo>
                  <a:lnTo>
                    <a:pt x="3964" y="4586"/>
                  </a:lnTo>
                  <a:lnTo>
                    <a:pt x="4139" y="4628"/>
                  </a:lnTo>
                  <a:lnTo>
                    <a:pt x="4511" y="4729"/>
                  </a:lnTo>
                  <a:cubicBezTo>
                    <a:pt x="4537" y="4740"/>
                    <a:pt x="4575" y="4745"/>
                    <a:pt x="4596" y="4756"/>
                  </a:cubicBezTo>
                  <a:lnTo>
                    <a:pt x="4665" y="4782"/>
                  </a:lnTo>
                  <a:cubicBezTo>
                    <a:pt x="4686" y="4788"/>
                    <a:pt x="4702" y="4798"/>
                    <a:pt x="4718" y="4809"/>
                  </a:cubicBezTo>
                  <a:lnTo>
                    <a:pt x="4755" y="4830"/>
                  </a:lnTo>
                  <a:lnTo>
                    <a:pt x="4803" y="4857"/>
                  </a:lnTo>
                  <a:lnTo>
                    <a:pt x="4845" y="4888"/>
                  </a:lnTo>
                  <a:cubicBezTo>
                    <a:pt x="4872" y="4910"/>
                    <a:pt x="4904" y="4926"/>
                    <a:pt x="4925" y="4947"/>
                  </a:cubicBezTo>
                  <a:cubicBezTo>
                    <a:pt x="5084" y="5085"/>
                    <a:pt x="5207" y="5250"/>
                    <a:pt x="5297" y="5436"/>
                  </a:cubicBezTo>
                  <a:cubicBezTo>
                    <a:pt x="5324" y="5489"/>
                    <a:pt x="5345" y="5547"/>
                    <a:pt x="5361" y="5606"/>
                  </a:cubicBezTo>
                  <a:cubicBezTo>
                    <a:pt x="5377" y="5637"/>
                    <a:pt x="5387" y="5675"/>
                    <a:pt x="5393" y="5712"/>
                  </a:cubicBezTo>
                  <a:lnTo>
                    <a:pt x="5409" y="5791"/>
                  </a:lnTo>
                  <a:cubicBezTo>
                    <a:pt x="5409" y="5791"/>
                    <a:pt x="5414" y="5807"/>
                    <a:pt x="5419" y="5845"/>
                  </a:cubicBezTo>
                  <a:cubicBezTo>
                    <a:pt x="5424" y="5882"/>
                    <a:pt x="5430" y="5935"/>
                    <a:pt x="5435" y="6009"/>
                  </a:cubicBezTo>
                  <a:cubicBezTo>
                    <a:pt x="5440" y="6238"/>
                    <a:pt x="5377" y="6461"/>
                    <a:pt x="5249" y="6647"/>
                  </a:cubicBezTo>
                  <a:cubicBezTo>
                    <a:pt x="5154" y="6790"/>
                    <a:pt x="5026" y="6912"/>
                    <a:pt x="4877" y="7003"/>
                  </a:cubicBezTo>
                  <a:cubicBezTo>
                    <a:pt x="4686" y="7114"/>
                    <a:pt x="4474" y="7183"/>
                    <a:pt x="4256" y="7199"/>
                  </a:cubicBezTo>
                  <a:cubicBezTo>
                    <a:pt x="4234" y="7203"/>
                    <a:pt x="4212" y="7204"/>
                    <a:pt x="4189" y="7204"/>
                  </a:cubicBezTo>
                  <a:cubicBezTo>
                    <a:pt x="4164" y="7204"/>
                    <a:pt x="4139" y="7203"/>
                    <a:pt x="4113" y="7203"/>
                  </a:cubicBezTo>
                  <a:cubicBezTo>
                    <a:pt x="4099" y="7203"/>
                    <a:pt x="4084" y="7203"/>
                    <a:pt x="4070" y="7204"/>
                  </a:cubicBezTo>
                  <a:lnTo>
                    <a:pt x="3974" y="7199"/>
                  </a:lnTo>
                  <a:lnTo>
                    <a:pt x="3926" y="7194"/>
                  </a:lnTo>
                  <a:lnTo>
                    <a:pt x="3879" y="7183"/>
                  </a:lnTo>
                  <a:lnTo>
                    <a:pt x="3783" y="7162"/>
                  </a:lnTo>
                  <a:lnTo>
                    <a:pt x="3687" y="7130"/>
                  </a:lnTo>
                  <a:lnTo>
                    <a:pt x="3640" y="7114"/>
                  </a:lnTo>
                  <a:lnTo>
                    <a:pt x="3592" y="7093"/>
                  </a:lnTo>
                  <a:cubicBezTo>
                    <a:pt x="3565" y="7077"/>
                    <a:pt x="3528" y="7066"/>
                    <a:pt x="3501" y="7050"/>
                  </a:cubicBezTo>
                  <a:cubicBezTo>
                    <a:pt x="3438" y="7013"/>
                    <a:pt x="3379" y="6971"/>
                    <a:pt x="3326" y="6928"/>
                  </a:cubicBezTo>
                  <a:cubicBezTo>
                    <a:pt x="3268" y="6880"/>
                    <a:pt x="3215" y="6827"/>
                    <a:pt x="3167" y="6769"/>
                  </a:cubicBezTo>
                  <a:cubicBezTo>
                    <a:pt x="3119" y="6705"/>
                    <a:pt x="3071" y="6641"/>
                    <a:pt x="3023" y="6572"/>
                  </a:cubicBezTo>
                  <a:lnTo>
                    <a:pt x="2933" y="6445"/>
                  </a:lnTo>
                  <a:cubicBezTo>
                    <a:pt x="2880" y="6370"/>
                    <a:pt x="2832" y="6296"/>
                    <a:pt x="2779" y="6227"/>
                  </a:cubicBezTo>
                  <a:lnTo>
                    <a:pt x="2588" y="5977"/>
                  </a:lnTo>
                  <a:lnTo>
                    <a:pt x="2535" y="5908"/>
                  </a:lnTo>
                  <a:lnTo>
                    <a:pt x="2524" y="5892"/>
                  </a:lnTo>
                  <a:lnTo>
                    <a:pt x="2524" y="5914"/>
                  </a:lnTo>
                  <a:lnTo>
                    <a:pt x="2524" y="5961"/>
                  </a:lnTo>
                  <a:cubicBezTo>
                    <a:pt x="2524" y="6020"/>
                    <a:pt x="2519" y="6084"/>
                    <a:pt x="2513" y="6153"/>
                  </a:cubicBezTo>
                  <a:cubicBezTo>
                    <a:pt x="2508" y="6280"/>
                    <a:pt x="2503" y="6413"/>
                    <a:pt x="2498" y="6551"/>
                  </a:cubicBezTo>
                  <a:cubicBezTo>
                    <a:pt x="2498" y="6631"/>
                    <a:pt x="2492" y="6647"/>
                    <a:pt x="2487" y="6684"/>
                  </a:cubicBezTo>
                  <a:lnTo>
                    <a:pt x="2482" y="6790"/>
                  </a:lnTo>
                  <a:cubicBezTo>
                    <a:pt x="2460" y="7088"/>
                    <a:pt x="2402" y="7380"/>
                    <a:pt x="2306" y="7661"/>
                  </a:cubicBezTo>
                  <a:cubicBezTo>
                    <a:pt x="2253" y="7810"/>
                    <a:pt x="2179" y="7948"/>
                    <a:pt x="2088" y="8081"/>
                  </a:cubicBezTo>
                  <a:cubicBezTo>
                    <a:pt x="1998" y="8208"/>
                    <a:pt x="1881" y="8320"/>
                    <a:pt x="1749" y="8405"/>
                  </a:cubicBezTo>
                  <a:cubicBezTo>
                    <a:pt x="1610" y="8495"/>
                    <a:pt x="1462" y="8559"/>
                    <a:pt x="1302" y="8591"/>
                  </a:cubicBezTo>
                  <a:cubicBezTo>
                    <a:pt x="1242" y="8606"/>
                    <a:pt x="1179" y="8613"/>
                    <a:pt x="1117" y="8613"/>
                  </a:cubicBezTo>
                  <a:cubicBezTo>
                    <a:pt x="1025" y="8613"/>
                    <a:pt x="934" y="8598"/>
                    <a:pt x="845" y="8570"/>
                  </a:cubicBezTo>
                  <a:cubicBezTo>
                    <a:pt x="814" y="8559"/>
                    <a:pt x="776" y="8543"/>
                    <a:pt x="745" y="8522"/>
                  </a:cubicBezTo>
                  <a:lnTo>
                    <a:pt x="691" y="8495"/>
                  </a:lnTo>
                  <a:lnTo>
                    <a:pt x="649" y="8463"/>
                  </a:lnTo>
                  <a:cubicBezTo>
                    <a:pt x="585" y="8421"/>
                    <a:pt x="532" y="8368"/>
                    <a:pt x="490" y="8304"/>
                  </a:cubicBezTo>
                  <a:cubicBezTo>
                    <a:pt x="399" y="8182"/>
                    <a:pt x="336" y="8044"/>
                    <a:pt x="309" y="7895"/>
                  </a:cubicBezTo>
                  <a:cubicBezTo>
                    <a:pt x="277" y="7746"/>
                    <a:pt x="272" y="7598"/>
                    <a:pt x="293" y="7449"/>
                  </a:cubicBezTo>
                  <a:cubicBezTo>
                    <a:pt x="293" y="7433"/>
                    <a:pt x="298" y="7417"/>
                    <a:pt x="304" y="7396"/>
                  </a:cubicBezTo>
                  <a:lnTo>
                    <a:pt x="304" y="7380"/>
                  </a:lnTo>
                  <a:lnTo>
                    <a:pt x="309" y="7359"/>
                  </a:lnTo>
                  <a:cubicBezTo>
                    <a:pt x="309" y="7343"/>
                    <a:pt x="314" y="7327"/>
                    <a:pt x="320" y="7311"/>
                  </a:cubicBezTo>
                  <a:cubicBezTo>
                    <a:pt x="346" y="7215"/>
                    <a:pt x="373" y="7125"/>
                    <a:pt x="415" y="7035"/>
                  </a:cubicBezTo>
                  <a:cubicBezTo>
                    <a:pt x="490" y="6859"/>
                    <a:pt x="553" y="6726"/>
                    <a:pt x="617" y="6594"/>
                  </a:cubicBezTo>
                  <a:cubicBezTo>
                    <a:pt x="681" y="6461"/>
                    <a:pt x="729" y="6328"/>
                    <a:pt x="803" y="6174"/>
                  </a:cubicBezTo>
                  <a:lnTo>
                    <a:pt x="803" y="6174"/>
                  </a:lnTo>
                  <a:cubicBezTo>
                    <a:pt x="675" y="6264"/>
                    <a:pt x="559" y="6370"/>
                    <a:pt x="452" y="6482"/>
                  </a:cubicBezTo>
                  <a:cubicBezTo>
                    <a:pt x="336" y="6615"/>
                    <a:pt x="240" y="6764"/>
                    <a:pt x="171" y="6923"/>
                  </a:cubicBezTo>
                  <a:cubicBezTo>
                    <a:pt x="123" y="7029"/>
                    <a:pt x="91" y="7135"/>
                    <a:pt x="59" y="7242"/>
                  </a:cubicBezTo>
                  <a:cubicBezTo>
                    <a:pt x="54" y="7258"/>
                    <a:pt x="54" y="7279"/>
                    <a:pt x="49" y="7295"/>
                  </a:cubicBezTo>
                  <a:lnTo>
                    <a:pt x="43" y="7321"/>
                  </a:lnTo>
                  <a:lnTo>
                    <a:pt x="38" y="7343"/>
                  </a:lnTo>
                  <a:cubicBezTo>
                    <a:pt x="33" y="7364"/>
                    <a:pt x="33" y="7385"/>
                    <a:pt x="27" y="7406"/>
                  </a:cubicBezTo>
                  <a:cubicBezTo>
                    <a:pt x="1" y="7587"/>
                    <a:pt x="6" y="7762"/>
                    <a:pt x="43" y="7938"/>
                  </a:cubicBezTo>
                  <a:cubicBezTo>
                    <a:pt x="81" y="8129"/>
                    <a:pt x="160" y="8304"/>
                    <a:pt x="272" y="8458"/>
                  </a:cubicBezTo>
                  <a:cubicBezTo>
                    <a:pt x="330" y="8538"/>
                    <a:pt x="405" y="8607"/>
                    <a:pt x="484" y="8671"/>
                  </a:cubicBezTo>
                  <a:cubicBezTo>
                    <a:pt x="505" y="8681"/>
                    <a:pt x="527" y="8697"/>
                    <a:pt x="548" y="8713"/>
                  </a:cubicBezTo>
                  <a:lnTo>
                    <a:pt x="612" y="8750"/>
                  </a:lnTo>
                  <a:cubicBezTo>
                    <a:pt x="654" y="8772"/>
                    <a:pt x="702" y="8793"/>
                    <a:pt x="750" y="8809"/>
                  </a:cubicBezTo>
                  <a:cubicBezTo>
                    <a:pt x="863" y="8850"/>
                    <a:pt x="981" y="8870"/>
                    <a:pt x="1101" y="8870"/>
                  </a:cubicBezTo>
                  <a:cubicBezTo>
                    <a:pt x="1184" y="8870"/>
                    <a:pt x="1268" y="8860"/>
                    <a:pt x="1350" y="8841"/>
                  </a:cubicBezTo>
                  <a:cubicBezTo>
                    <a:pt x="1536" y="8803"/>
                    <a:pt x="1717" y="8724"/>
                    <a:pt x="1881" y="8617"/>
                  </a:cubicBezTo>
                  <a:cubicBezTo>
                    <a:pt x="2041" y="8511"/>
                    <a:pt x="2179" y="8378"/>
                    <a:pt x="2290" y="8224"/>
                  </a:cubicBezTo>
                  <a:cubicBezTo>
                    <a:pt x="2397" y="8076"/>
                    <a:pt x="2476" y="7916"/>
                    <a:pt x="2540" y="7746"/>
                  </a:cubicBezTo>
                  <a:cubicBezTo>
                    <a:pt x="2646" y="7444"/>
                    <a:pt x="2710" y="7125"/>
                    <a:pt x="2731" y="6806"/>
                  </a:cubicBezTo>
                  <a:cubicBezTo>
                    <a:pt x="2731" y="6769"/>
                    <a:pt x="2737" y="6732"/>
                    <a:pt x="2737" y="6700"/>
                  </a:cubicBezTo>
                  <a:cubicBezTo>
                    <a:pt x="2741" y="6668"/>
                    <a:pt x="2742" y="6628"/>
                    <a:pt x="2742" y="6628"/>
                  </a:cubicBezTo>
                  <a:cubicBezTo>
                    <a:pt x="2742" y="6628"/>
                    <a:pt x="2742" y="6629"/>
                    <a:pt x="2742" y="6631"/>
                  </a:cubicBezTo>
                  <a:lnTo>
                    <a:pt x="2806" y="6721"/>
                  </a:lnTo>
                  <a:cubicBezTo>
                    <a:pt x="2853" y="6790"/>
                    <a:pt x="2907" y="6865"/>
                    <a:pt x="2965" y="6934"/>
                  </a:cubicBezTo>
                  <a:cubicBezTo>
                    <a:pt x="3077" y="7066"/>
                    <a:pt x="3215" y="7183"/>
                    <a:pt x="3369" y="7274"/>
                  </a:cubicBezTo>
                  <a:cubicBezTo>
                    <a:pt x="3406" y="7295"/>
                    <a:pt x="3443" y="7311"/>
                    <a:pt x="3486" y="7327"/>
                  </a:cubicBezTo>
                  <a:lnTo>
                    <a:pt x="3539" y="7353"/>
                  </a:lnTo>
                  <a:lnTo>
                    <a:pt x="3597" y="7374"/>
                  </a:lnTo>
                  <a:lnTo>
                    <a:pt x="3714" y="7412"/>
                  </a:lnTo>
                  <a:lnTo>
                    <a:pt x="3831" y="7438"/>
                  </a:lnTo>
                  <a:lnTo>
                    <a:pt x="3884" y="7449"/>
                  </a:lnTo>
                  <a:lnTo>
                    <a:pt x="3942" y="7454"/>
                  </a:lnTo>
                  <a:lnTo>
                    <a:pt x="4054" y="7465"/>
                  </a:lnTo>
                  <a:cubicBezTo>
                    <a:pt x="4128" y="7465"/>
                    <a:pt x="4203" y="7465"/>
                    <a:pt x="4272" y="7454"/>
                  </a:cubicBezTo>
                  <a:cubicBezTo>
                    <a:pt x="4532" y="7433"/>
                    <a:pt x="4782" y="7353"/>
                    <a:pt x="5005" y="7220"/>
                  </a:cubicBezTo>
                  <a:cubicBezTo>
                    <a:pt x="5185" y="7114"/>
                    <a:pt x="5339" y="6965"/>
                    <a:pt x="5462" y="6790"/>
                  </a:cubicBezTo>
                  <a:cubicBezTo>
                    <a:pt x="5483" y="6753"/>
                    <a:pt x="5509" y="6710"/>
                    <a:pt x="5531" y="6673"/>
                  </a:cubicBezTo>
                  <a:cubicBezTo>
                    <a:pt x="5552" y="6636"/>
                    <a:pt x="5568" y="6594"/>
                    <a:pt x="5584" y="6556"/>
                  </a:cubicBezTo>
                  <a:lnTo>
                    <a:pt x="5605" y="6503"/>
                  </a:lnTo>
                  <a:cubicBezTo>
                    <a:pt x="5616" y="6482"/>
                    <a:pt x="5616" y="6466"/>
                    <a:pt x="5621" y="6450"/>
                  </a:cubicBezTo>
                  <a:cubicBezTo>
                    <a:pt x="5632" y="6413"/>
                    <a:pt x="5642" y="6376"/>
                    <a:pt x="5653" y="6344"/>
                  </a:cubicBezTo>
                  <a:cubicBezTo>
                    <a:pt x="5669" y="6275"/>
                    <a:pt x="5674" y="6211"/>
                    <a:pt x="5679" y="6158"/>
                  </a:cubicBezTo>
                  <a:cubicBezTo>
                    <a:pt x="5690" y="6105"/>
                    <a:pt x="5679" y="6052"/>
                    <a:pt x="5685" y="6004"/>
                  </a:cubicBezTo>
                  <a:cubicBezTo>
                    <a:pt x="5685" y="5914"/>
                    <a:pt x="5674" y="5850"/>
                    <a:pt x="5669" y="5807"/>
                  </a:cubicBezTo>
                  <a:cubicBezTo>
                    <a:pt x="5669" y="5760"/>
                    <a:pt x="5658" y="5738"/>
                    <a:pt x="5658" y="5738"/>
                  </a:cubicBezTo>
                  <a:cubicBezTo>
                    <a:pt x="5658" y="5738"/>
                    <a:pt x="5653" y="5717"/>
                    <a:pt x="5642" y="5648"/>
                  </a:cubicBezTo>
                  <a:cubicBezTo>
                    <a:pt x="5632" y="5606"/>
                    <a:pt x="5616" y="5558"/>
                    <a:pt x="5600" y="5515"/>
                  </a:cubicBezTo>
                  <a:cubicBezTo>
                    <a:pt x="5579" y="5446"/>
                    <a:pt x="5552" y="5382"/>
                    <a:pt x="5525" y="5319"/>
                  </a:cubicBezTo>
                  <a:cubicBezTo>
                    <a:pt x="5419" y="5096"/>
                    <a:pt x="5270" y="4904"/>
                    <a:pt x="5084" y="4745"/>
                  </a:cubicBezTo>
                  <a:cubicBezTo>
                    <a:pt x="5058" y="4718"/>
                    <a:pt x="5021" y="4697"/>
                    <a:pt x="4989" y="4671"/>
                  </a:cubicBezTo>
                  <a:lnTo>
                    <a:pt x="4936" y="4633"/>
                  </a:lnTo>
                  <a:lnTo>
                    <a:pt x="4877" y="4596"/>
                  </a:lnTo>
                  <a:lnTo>
                    <a:pt x="4861" y="4591"/>
                  </a:lnTo>
                  <a:lnTo>
                    <a:pt x="4904" y="4575"/>
                  </a:lnTo>
                  <a:cubicBezTo>
                    <a:pt x="5148" y="4495"/>
                    <a:pt x="5382" y="4389"/>
                    <a:pt x="5605" y="4262"/>
                  </a:cubicBezTo>
                  <a:cubicBezTo>
                    <a:pt x="5770" y="4166"/>
                    <a:pt x="5924" y="4060"/>
                    <a:pt x="6067" y="3938"/>
                  </a:cubicBezTo>
                  <a:cubicBezTo>
                    <a:pt x="6152" y="3863"/>
                    <a:pt x="6227" y="3784"/>
                    <a:pt x="6296" y="3693"/>
                  </a:cubicBezTo>
                  <a:cubicBezTo>
                    <a:pt x="6370" y="3587"/>
                    <a:pt x="6418" y="3470"/>
                    <a:pt x="6444" y="3348"/>
                  </a:cubicBezTo>
                  <a:cubicBezTo>
                    <a:pt x="6466" y="3210"/>
                    <a:pt x="6455" y="3072"/>
                    <a:pt x="6407" y="2944"/>
                  </a:cubicBezTo>
                  <a:cubicBezTo>
                    <a:pt x="6359" y="2811"/>
                    <a:pt x="6280" y="2695"/>
                    <a:pt x="6184" y="2599"/>
                  </a:cubicBezTo>
                  <a:cubicBezTo>
                    <a:pt x="6083" y="2498"/>
                    <a:pt x="5961" y="2418"/>
                    <a:pt x="5828" y="2371"/>
                  </a:cubicBezTo>
                  <a:cubicBezTo>
                    <a:pt x="5721" y="2338"/>
                    <a:pt x="5608" y="2317"/>
                    <a:pt x="5495" y="2317"/>
                  </a:cubicBezTo>
                  <a:cubicBezTo>
                    <a:pt x="5463" y="2317"/>
                    <a:pt x="5430" y="2319"/>
                    <a:pt x="5398" y="2323"/>
                  </a:cubicBezTo>
                  <a:cubicBezTo>
                    <a:pt x="5254" y="2333"/>
                    <a:pt x="5116" y="2371"/>
                    <a:pt x="4984" y="2434"/>
                  </a:cubicBezTo>
                  <a:cubicBezTo>
                    <a:pt x="4920" y="2461"/>
                    <a:pt x="4856" y="2498"/>
                    <a:pt x="4792" y="2535"/>
                  </a:cubicBezTo>
                  <a:lnTo>
                    <a:pt x="4750" y="2567"/>
                  </a:lnTo>
                  <a:lnTo>
                    <a:pt x="4739" y="2572"/>
                  </a:lnTo>
                  <a:lnTo>
                    <a:pt x="4739" y="2562"/>
                  </a:lnTo>
                  <a:lnTo>
                    <a:pt x="4734" y="2509"/>
                  </a:lnTo>
                  <a:lnTo>
                    <a:pt x="4686" y="2116"/>
                  </a:lnTo>
                  <a:cubicBezTo>
                    <a:pt x="4633" y="1680"/>
                    <a:pt x="4580" y="1244"/>
                    <a:pt x="4532" y="830"/>
                  </a:cubicBezTo>
                  <a:cubicBezTo>
                    <a:pt x="4516" y="703"/>
                    <a:pt x="4500" y="575"/>
                    <a:pt x="4484" y="458"/>
                  </a:cubicBezTo>
                  <a:cubicBezTo>
                    <a:pt x="4479" y="405"/>
                    <a:pt x="4468" y="357"/>
                    <a:pt x="4458" y="309"/>
                  </a:cubicBezTo>
                  <a:cubicBezTo>
                    <a:pt x="4447" y="256"/>
                    <a:pt x="4426" y="203"/>
                    <a:pt x="4394" y="155"/>
                  </a:cubicBezTo>
                  <a:cubicBezTo>
                    <a:pt x="4362" y="113"/>
                    <a:pt x="4320" y="76"/>
                    <a:pt x="4272" y="49"/>
                  </a:cubicBezTo>
                  <a:cubicBezTo>
                    <a:pt x="4211" y="17"/>
                    <a:pt x="414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3927825" y="3443400"/>
              <a:ext cx="57675" cy="382775"/>
            </a:xfrm>
            <a:custGeom>
              <a:avLst/>
              <a:gdLst/>
              <a:ahLst/>
              <a:cxnLst/>
              <a:rect l="l" t="t" r="r" b="b"/>
              <a:pathLst>
                <a:path w="2307" h="15311" extrusionOk="0">
                  <a:moveTo>
                    <a:pt x="128" y="1"/>
                  </a:moveTo>
                  <a:cubicBezTo>
                    <a:pt x="54" y="314"/>
                    <a:pt x="22" y="638"/>
                    <a:pt x="33" y="957"/>
                  </a:cubicBezTo>
                  <a:cubicBezTo>
                    <a:pt x="43" y="1239"/>
                    <a:pt x="65" y="1897"/>
                    <a:pt x="86" y="2577"/>
                  </a:cubicBezTo>
                  <a:cubicBezTo>
                    <a:pt x="97" y="2917"/>
                    <a:pt x="113" y="3257"/>
                    <a:pt x="123" y="3586"/>
                  </a:cubicBezTo>
                  <a:cubicBezTo>
                    <a:pt x="128" y="3751"/>
                    <a:pt x="134" y="3916"/>
                    <a:pt x="139" y="4075"/>
                  </a:cubicBezTo>
                  <a:cubicBezTo>
                    <a:pt x="139" y="4155"/>
                    <a:pt x="144" y="4235"/>
                    <a:pt x="144" y="4314"/>
                  </a:cubicBezTo>
                  <a:cubicBezTo>
                    <a:pt x="150" y="4410"/>
                    <a:pt x="171" y="4505"/>
                    <a:pt x="219" y="4596"/>
                  </a:cubicBezTo>
                  <a:cubicBezTo>
                    <a:pt x="267" y="4675"/>
                    <a:pt x="336" y="4744"/>
                    <a:pt x="415" y="4792"/>
                  </a:cubicBezTo>
                  <a:cubicBezTo>
                    <a:pt x="484" y="4835"/>
                    <a:pt x="543" y="4867"/>
                    <a:pt x="591" y="4904"/>
                  </a:cubicBezTo>
                  <a:cubicBezTo>
                    <a:pt x="676" y="4973"/>
                    <a:pt x="750" y="5058"/>
                    <a:pt x="803" y="5159"/>
                  </a:cubicBezTo>
                  <a:cubicBezTo>
                    <a:pt x="893" y="5323"/>
                    <a:pt x="931" y="5509"/>
                    <a:pt x="904" y="5695"/>
                  </a:cubicBezTo>
                  <a:cubicBezTo>
                    <a:pt x="904" y="5727"/>
                    <a:pt x="899" y="5754"/>
                    <a:pt x="888" y="5780"/>
                  </a:cubicBezTo>
                  <a:lnTo>
                    <a:pt x="883" y="5807"/>
                  </a:lnTo>
                  <a:lnTo>
                    <a:pt x="883" y="5823"/>
                  </a:lnTo>
                  <a:cubicBezTo>
                    <a:pt x="877" y="5833"/>
                    <a:pt x="877" y="5839"/>
                    <a:pt x="872" y="5849"/>
                  </a:cubicBezTo>
                  <a:cubicBezTo>
                    <a:pt x="856" y="5881"/>
                    <a:pt x="835" y="5918"/>
                    <a:pt x="819" y="5956"/>
                  </a:cubicBezTo>
                  <a:lnTo>
                    <a:pt x="766" y="6057"/>
                  </a:lnTo>
                  <a:cubicBezTo>
                    <a:pt x="739" y="6099"/>
                    <a:pt x="713" y="6142"/>
                    <a:pt x="686" y="6184"/>
                  </a:cubicBezTo>
                  <a:lnTo>
                    <a:pt x="548" y="6407"/>
                  </a:lnTo>
                  <a:lnTo>
                    <a:pt x="479" y="6508"/>
                  </a:lnTo>
                  <a:lnTo>
                    <a:pt x="452" y="6556"/>
                  </a:lnTo>
                  <a:lnTo>
                    <a:pt x="452" y="6561"/>
                  </a:lnTo>
                  <a:lnTo>
                    <a:pt x="458" y="6561"/>
                  </a:lnTo>
                  <a:lnTo>
                    <a:pt x="474" y="6551"/>
                  </a:lnTo>
                  <a:lnTo>
                    <a:pt x="500" y="6529"/>
                  </a:lnTo>
                  <a:lnTo>
                    <a:pt x="777" y="6349"/>
                  </a:lnTo>
                  <a:lnTo>
                    <a:pt x="851" y="6301"/>
                  </a:lnTo>
                  <a:lnTo>
                    <a:pt x="888" y="6274"/>
                  </a:lnTo>
                  <a:cubicBezTo>
                    <a:pt x="893" y="6269"/>
                    <a:pt x="904" y="6264"/>
                    <a:pt x="915" y="6258"/>
                  </a:cubicBezTo>
                  <a:lnTo>
                    <a:pt x="1026" y="6195"/>
                  </a:lnTo>
                  <a:lnTo>
                    <a:pt x="1079" y="6168"/>
                  </a:lnTo>
                  <a:lnTo>
                    <a:pt x="1106" y="6152"/>
                  </a:lnTo>
                  <a:lnTo>
                    <a:pt x="1132" y="6142"/>
                  </a:lnTo>
                  <a:cubicBezTo>
                    <a:pt x="1143" y="6136"/>
                    <a:pt x="1159" y="6136"/>
                    <a:pt x="1175" y="6131"/>
                  </a:cubicBezTo>
                  <a:lnTo>
                    <a:pt x="1196" y="6131"/>
                  </a:lnTo>
                  <a:cubicBezTo>
                    <a:pt x="1219" y="6128"/>
                    <a:pt x="1243" y="6127"/>
                    <a:pt x="1267" y="6127"/>
                  </a:cubicBezTo>
                  <a:cubicBezTo>
                    <a:pt x="1336" y="6127"/>
                    <a:pt x="1405" y="6138"/>
                    <a:pt x="1472" y="6157"/>
                  </a:cubicBezTo>
                  <a:cubicBezTo>
                    <a:pt x="1552" y="6179"/>
                    <a:pt x="1632" y="6221"/>
                    <a:pt x="1706" y="6269"/>
                  </a:cubicBezTo>
                  <a:cubicBezTo>
                    <a:pt x="1770" y="6317"/>
                    <a:pt x="1828" y="6370"/>
                    <a:pt x="1876" y="6434"/>
                  </a:cubicBezTo>
                  <a:cubicBezTo>
                    <a:pt x="1897" y="6460"/>
                    <a:pt x="1919" y="6487"/>
                    <a:pt x="1935" y="6519"/>
                  </a:cubicBezTo>
                  <a:cubicBezTo>
                    <a:pt x="1950" y="6551"/>
                    <a:pt x="1966" y="6577"/>
                    <a:pt x="1977" y="6609"/>
                  </a:cubicBezTo>
                  <a:cubicBezTo>
                    <a:pt x="2014" y="6721"/>
                    <a:pt x="2035" y="6837"/>
                    <a:pt x="2035" y="6960"/>
                  </a:cubicBezTo>
                  <a:cubicBezTo>
                    <a:pt x="2030" y="7114"/>
                    <a:pt x="1998" y="7262"/>
                    <a:pt x="1940" y="7406"/>
                  </a:cubicBezTo>
                  <a:cubicBezTo>
                    <a:pt x="1919" y="7454"/>
                    <a:pt x="1903" y="7485"/>
                    <a:pt x="1892" y="7507"/>
                  </a:cubicBezTo>
                  <a:lnTo>
                    <a:pt x="1876" y="7539"/>
                  </a:lnTo>
                  <a:cubicBezTo>
                    <a:pt x="1860" y="7576"/>
                    <a:pt x="1834" y="7613"/>
                    <a:pt x="1812" y="7645"/>
                  </a:cubicBezTo>
                  <a:cubicBezTo>
                    <a:pt x="1796" y="7671"/>
                    <a:pt x="1780" y="7698"/>
                    <a:pt x="1754" y="7735"/>
                  </a:cubicBezTo>
                  <a:cubicBezTo>
                    <a:pt x="1751" y="7740"/>
                    <a:pt x="1750" y="7742"/>
                    <a:pt x="1749" y="7742"/>
                  </a:cubicBezTo>
                  <a:cubicBezTo>
                    <a:pt x="1749" y="7742"/>
                    <a:pt x="1749" y="7740"/>
                    <a:pt x="1749" y="7740"/>
                  </a:cubicBezTo>
                  <a:cubicBezTo>
                    <a:pt x="1669" y="7666"/>
                    <a:pt x="1595" y="7586"/>
                    <a:pt x="1531" y="7501"/>
                  </a:cubicBezTo>
                  <a:cubicBezTo>
                    <a:pt x="1520" y="7485"/>
                    <a:pt x="1510" y="7470"/>
                    <a:pt x="1494" y="7448"/>
                  </a:cubicBezTo>
                  <a:lnTo>
                    <a:pt x="1472" y="7411"/>
                  </a:lnTo>
                  <a:lnTo>
                    <a:pt x="1462" y="7390"/>
                  </a:lnTo>
                  <a:cubicBezTo>
                    <a:pt x="1451" y="7369"/>
                    <a:pt x="1441" y="7353"/>
                    <a:pt x="1430" y="7337"/>
                  </a:cubicBezTo>
                  <a:cubicBezTo>
                    <a:pt x="1393" y="7268"/>
                    <a:pt x="1356" y="7177"/>
                    <a:pt x="1308" y="7082"/>
                  </a:cubicBezTo>
                  <a:lnTo>
                    <a:pt x="1302" y="7087"/>
                  </a:lnTo>
                  <a:lnTo>
                    <a:pt x="1292" y="7098"/>
                  </a:lnTo>
                  <a:lnTo>
                    <a:pt x="1265" y="7130"/>
                  </a:lnTo>
                  <a:cubicBezTo>
                    <a:pt x="1244" y="7146"/>
                    <a:pt x="1228" y="7167"/>
                    <a:pt x="1207" y="7188"/>
                  </a:cubicBezTo>
                  <a:lnTo>
                    <a:pt x="1085" y="7310"/>
                  </a:lnTo>
                  <a:lnTo>
                    <a:pt x="1005" y="7395"/>
                  </a:lnTo>
                  <a:cubicBezTo>
                    <a:pt x="978" y="7416"/>
                    <a:pt x="957" y="7443"/>
                    <a:pt x="936" y="7475"/>
                  </a:cubicBezTo>
                  <a:lnTo>
                    <a:pt x="792" y="7650"/>
                  </a:lnTo>
                  <a:cubicBezTo>
                    <a:pt x="750" y="7719"/>
                    <a:pt x="702" y="7788"/>
                    <a:pt x="654" y="7863"/>
                  </a:cubicBezTo>
                  <a:lnTo>
                    <a:pt x="617" y="7921"/>
                  </a:lnTo>
                  <a:lnTo>
                    <a:pt x="585" y="7980"/>
                  </a:lnTo>
                  <a:lnTo>
                    <a:pt x="522" y="8107"/>
                  </a:lnTo>
                  <a:cubicBezTo>
                    <a:pt x="336" y="8484"/>
                    <a:pt x="203" y="8888"/>
                    <a:pt x="128" y="9308"/>
                  </a:cubicBezTo>
                  <a:cubicBezTo>
                    <a:pt x="49" y="9775"/>
                    <a:pt x="6" y="10253"/>
                    <a:pt x="6" y="10731"/>
                  </a:cubicBezTo>
                  <a:cubicBezTo>
                    <a:pt x="1" y="11225"/>
                    <a:pt x="28" y="11719"/>
                    <a:pt x="49" y="12192"/>
                  </a:cubicBezTo>
                  <a:cubicBezTo>
                    <a:pt x="70" y="12670"/>
                    <a:pt x="91" y="13132"/>
                    <a:pt x="113" y="13557"/>
                  </a:cubicBezTo>
                  <a:cubicBezTo>
                    <a:pt x="128" y="13913"/>
                    <a:pt x="139" y="14205"/>
                    <a:pt x="150" y="14359"/>
                  </a:cubicBezTo>
                  <a:cubicBezTo>
                    <a:pt x="160" y="14683"/>
                    <a:pt x="219" y="15002"/>
                    <a:pt x="325" y="15310"/>
                  </a:cubicBezTo>
                  <a:cubicBezTo>
                    <a:pt x="394" y="14997"/>
                    <a:pt x="426" y="14673"/>
                    <a:pt x="410" y="14349"/>
                  </a:cubicBezTo>
                  <a:cubicBezTo>
                    <a:pt x="405" y="14195"/>
                    <a:pt x="389" y="13902"/>
                    <a:pt x="373" y="13547"/>
                  </a:cubicBezTo>
                  <a:cubicBezTo>
                    <a:pt x="357" y="13122"/>
                    <a:pt x="336" y="12659"/>
                    <a:pt x="309" y="12181"/>
                  </a:cubicBezTo>
                  <a:cubicBezTo>
                    <a:pt x="288" y="11709"/>
                    <a:pt x="267" y="11215"/>
                    <a:pt x="272" y="10736"/>
                  </a:cubicBezTo>
                  <a:cubicBezTo>
                    <a:pt x="272" y="10274"/>
                    <a:pt x="309" y="9812"/>
                    <a:pt x="389" y="9355"/>
                  </a:cubicBezTo>
                  <a:cubicBezTo>
                    <a:pt x="458" y="8962"/>
                    <a:pt x="580" y="8580"/>
                    <a:pt x="755" y="8219"/>
                  </a:cubicBezTo>
                  <a:cubicBezTo>
                    <a:pt x="777" y="8181"/>
                    <a:pt x="792" y="8144"/>
                    <a:pt x="814" y="8107"/>
                  </a:cubicBezTo>
                  <a:cubicBezTo>
                    <a:pt x="824" y="8086"/>
                    <a:pt x="835" y="8070"/>
                    <a:pt x="846" y="8049"/>
                  </a:cubicBezTo>
                  <a:cubicBezTo>
                    <a:pt x="851" y="8027"/>
                    <a:pt x="867" y="8017"/>
                    <a:pt x="877" y="7995"/>
                  </a:cubicBezTo>
                  <a:cubicBezTo>
                    <a:pt x="920" y="7932"/>
                    <a:pt x="962" y="7863"/>
                    <a:pt x="1005" y="7804"/>
                  </a:cubicBezTo>
                  <a:cubicBezTo>
                    <a:pt x="1047" y="7740"/>
                    <a:pt x="1095" y="7687"/>
                    <a:pt x="1138" y="7640"/>
                  </a:cubicBezTo>
                  <a:cubicBezTo>
                    <a:pt x="1159" y="7613"/>
                    <a:pt x="1175" y="7586"/>
                    <a:pt x="1201" y="7565"/>
                  </a:cubicBezTo>
                  <a:lnTo>
                    <a:pt x="1249" y="7517"/>
                  </a:lnTo>
                  <a:lnTo>
                    <a:pt x="1265" y="7539"/>
                  </a:lnTo>
                  <a:lnTo>
                    <a:pt x="1292" y="7581"/>
                  </a:lnTo>
                  <a:cubicBezTo>
                    <a:pt x="1308" y="7608"/>
                    <a:pt x="1318" y="7629"/>
                    <a:pt x="1334" y="7645"/>
                  </a:cubicBezTo>
                  <a:cubicBezTo>
                    <a:pt x="1387" y="7725"/>
                    <a:pt x="1451" y="7799"/>
                    <a:pt x="1526" y="7868"/>
                  </a:cubicBezTo>
                  <a:cubicBezTo>
                    <a:pt x="1536" y="7884"/>
                    <a:pt x="1552" y="7900"/>
                    <a:pt x="1568" y="7910"/>
                  </a:cubicBezTo>
                  <a:lnTo>
                    <a:pt x="1595" y="7937"/>
                  </a:lnTo>
                  <a:cubicBezTo>
                    <a:pt x="1611" y="7948"/>
                    <a:pt x="1621" y="7958"/>
                    <a:pt x="1637" y="7969"/>
                  </a:cubicBezTo>
                  <a:lnTo>
                    <a:pt x="1791" y="8091"/>
                  </a:lnTo>
                  <a:cubicBezTo>
                    <a:pt x="1794" y="8095"/>
                    <a:pt x="1797" y="8097"/>
                    <a:pt x="1799" y="8097"/>
                  </a:cubicBezTo>
                  <a:cubicBezTo>
                    <a:pt x="1807" y="8097"/>
                    <a:pt x="1814" y="8083"/>
                    <a:pt x="1818" y="8075"/>
                  </a:cubicBezTo>
                  <a:lnTo>
                    <a:pt x="1844" y="8043"/>
                  </a:lnTo>
                  <a:lnTo>
                    <a:pt x="1897" y="7980"/>
                  </a:lnTo>
                  <a:cubicBezTo>
                    <a:pt x="1913" y="7964"/>
                    <a:pt x="1929" y="7942"/>
                    <a:pt x="1945" y="7926"/>
                  </a:cubicBezTo>
                  <a:lnTo>
                    <a:pt x="1977" y="7879"/>
                  </a:lnTo>
                  <a:cubicBezTo>
                    <a:pt x="2004" y="7841"/>
                    <a:pt x="2025" y="7804"/>
                    <a:pt x="2046" y="7778"/>
                  </a:cubicBezTo>
                  <a:cubicBezTo>
                    <a:pt x="2073" y="7735"/>
                    <a:pt x="2094" y="7693"/>
                    <a:pt x="2115" y="7650"/>
                  </a:cubicBezTo>
                  <a:lnTo>
                    <a:pt x="2136" y="7613"/>
                  </a:lnTo>
                  <a:cubicBezTo>
                    <a:pt x="2147" y="7592"/>
                    <a:pt x="2163" y="7549"/>
                    <a:pt x="2184" y="7496"/>
                  </a:cubicBezTo>
                  <a:cubicBezTo>
                    <a:pt x="2259" y="7326"/>
                    <a:pt x="2296" y="7146"/>
                    <a:pt x="2301" y="6960"/>
                  </a:cubicBezTo>
                  <a:cubicBezTo>
                    <a:pt x="2306" y="6806"/>
                    <a:pt x="2280" y="6651"/>
                    <a:pt x="2227" y="6513"/>
                  </a:cubicBezTo>
                  <a:cubicBezTo>
                    <a:pt x="2211" y="6466"/>
                    <a:pt x="2190" y="6428"/>
                    <a:pt x="2168" y="6386"/>
                  </a:cubicBezTo>
                  <a:cubicBezTo>
                    <a:pt x="2147" y="6343"/>
                    <a:pt x="2115" y="6301"/>
                    <a:pt x="2089" y="6264"/>
                  </a:cubicBezTo>
                  <a:cubicBezTo>
                    <a:pt x="2025" y="6184"/>
                    <a:pt x="1945" y="6110"/>
                    <a:pt x="1860" y="6051"/>
                  </a:cubicBezTo>
                  <a:cubicBezTo>
                    <a:pt x="1770" y="5982"/>
                    <a:pt x="1664" y="5934"/>
                    <a:pt x="1552" y="5902"/>
                  </a:cubicBezTo>
                  <a:cubicBezTo>
                    <a:pt x="1467" y="5876"/>
                    <a:pt x="1376" y="5863"/>
                    <a:pt x="1284" y="5863"/>
                  </a:cubicBezTo>
                  <a:cubicBezTo>
                    <a:pt x="1244" y="5863"/>
                    <a:pt x="1204" y="5866"/>
                    <a:pt x="1164" y="5871"/>
                  </a:cubicBezTo>
                  <a:lnTo>
                    <a:pt x="1143" y="5876"/>
                  </a:lnTo>
                  <a:lnTo>
                    <a:pt x="1143" y="5865"/>
                  </a:lnTo>
                  <a:lnTo>
                    <a:pt x="1148" y="5839"/>
                  </a:lnTo>
                  <a:cubicBezTo>
                    <a:pt x="1159" y="5802"/>
                    <a:pt x="1164" y="5764"/>
                    <a:pt x="1170" y="5722"/>
                  </a:cubicBezTo>
                  <a:cubicBezTo>
                    <a:pt x="1196" y="5483"/>
                    <a:pt x="1154" y="5244"/>
                    <a:pt x="1037" y="5031"/>
                  </a:cubicBezTo>
                  <a:cubicBezTo>
                    <a:pt x="968" y="4899"/>
                    <a:pt x="867" y="4782"/>
                    <a:pt x="745" y="4691"/>
                  </a:cubicBezTo>
                  <a:cubicBezTo>
                    <a:pt x="686" y="4649"/>
                    <a:pt x="622" y="4606"/>
                    <a:pt x="559" y="4569"/>
                  </a:cubicBezTo>
                  <a:cubicBezTo>
                    <a:pt x="511" y="4543"/>
                    <a:pt x="474" y="4505"/>
                    <a:pt x="442" y="4463"/>
                  </a:cubicBezTo>
                  <a:cubicBezTo>
                    <a:pt x="415" y="4410"/>
                    <a:pt x="405" y="4357"/>
                    <a:pt x="405" y="4298"/>
                  </a:cubicBezTo>
                  <a:cubicBezTo>
                    <a:pt x="405" y="4224"/>
                    <a:pt x="399" y="4144"/>
                    <a:pt x="399" y="4065"/>
                  </a:cubicBezTo>
                  <a:cubicBezTo>
                    <a:pt x="394" y="3905"/>
                    <a:pt x="389" y="3746"/>
                    <a:pt x="383" y="3576"/>
                  </a:cubicBezTo>
                  <a:cubicBezTo>
                    <a:pt x="373" y="3246"/>
                    <a:pt x="357" y="2906"/>
                    <a:pt x="346" y="2567"/>
                  </a:cubicBezTo>
                  <a:cubicBezTo>
                    <a:pt x="325" y="1887"/>
                    <a:pt x="304" y="1228"/>
                    <a:pt x="293" y="952"/>
                  </a:cubicBezTo>
                  <a:cubicBezTo>
                    <a:pt x="282" y="628"/>
                    <a:pt x="229" y="309"/>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3928375" y="3323200"/>
              <a:ext cx="28825" cy="119275"/>
            </a:xfrm>
            <a:custGeom>
              <a:avLst/>
              <a:gdLst/>
              <a:ahLst/>
              <a:cxnLst/>
              <a:rect l="l" t="t" r="r" b="b"/>
              <a:pathLst>
                <a:path w="1153" h="4771" extrusionOk="0">
                  <a:moveTo>
                    <a:pt x="462" y="1"/>
                  </a:moveTo>
                  <a:cubicBezTo>
                    <a:pt x="432" y="1"/>
                    <a:pt x="402" y="3"/>
                    <a:pt x="372" y="7"/>
                  </a:cubicBezTo>
                  <a:cubicBezTo>
                    <a:pt x="202" y="28"/>
                    <a:pt x="59" y="145"/>
                    <a:pt x="0" y="304"/>
                  </a:cubicBezTo>
                  <a:cubicBezTo>
                    <a:pt x="53" y="251"/>
                    <a:pt x="117" y="214"/>
                    <a:pt x="191" y="198"/>
                  </a:cubicBezTo>
                  <a:cubicBezTo>
                    <a:pt x="223" y="193"/>
                    <a:pt x="255" y="190"/>
                    <a:pt x="287" y="190"/>
                  </a:cubicBezTo>
                  <a:cubicBezTo>
                    <a:pt x="319" y="190"/>
                    <a:pt x="351" y="193"/>
                    <a:pt x="383" y="198"/>
                  </a:cubicBezTo>
                  <a:cubicBezTo>
                    <a:pt x="521" y="219"/>
                    <a:pt x="648" y="278"/>
                    <a:pt x="749" y="373"/>
                  </a:cubicBezTo>
                  <a:cubicBezTo>
                    <a:pt x="770" y="394"/>
                    <a:pt x="797" y="426"/>
                    <a:pt x="813" y="458"/>
                  </a:cubicBezTo>
                  <a:cubicBezTo>
                    <a:pt x="845" y="517"/>
                    <a:pt x="871" y="586"/>
                    <a:pt x="882" y="655"/>
                  </a:cubicBezTo>
                  <a:cubicBezTo>
                    <a:pt x="898" y="798"/>
                    <a:pt x="877" y="942"/>
                    <a:pt x="824" y="1069"/>
                  </a:cubicBezTo>
                  <a:cubicBezTo>
                    <a:pt x="792" y="1149"/>
                    <a:pt x="749" y="1228"/>
                    <a:pt x="701" y="1298"/>
                  </a:cubicBezTo>
                  <a:cubicBezTo>
                    <a:pt x="675" y="1335"/>
                    <a:pt x="648" y="1372"/>
                    <a:pt x="622" y="1404"/>
                  </a:cubicBezTo>
                  <a:cubicBezTo>
                    <a:pt x="590" y="1441"/>
                    <a:pt x="558" y="1478"/>
                    <a:pt x="526" y="1521"/>
                  </a:cubicBezTo>
                  <a:cubicBezTo>
                    <a:pt x="489" y="1568"/>
                    <a:pt x="462" y="1616"/>
                    <a:pt x="441" y="1669"/>
                  </a:cubicBezTo>
                  <a:cubicBezTo>
                    <a:pt x="420" y="1722"/>
                    <a:pt x="409" y="1776"/>
                    <a:pt x="409" y="1834"/>
                  </a:cubicBezTo>
                  <a:cubicBezTo>
                    <a:pt x="404" y="1924"/>
                    <a:pt x="415" y="2015"/>
                    <a:pt x="452" y="2100"/>
                  </a:cubicBezTo>
                  <a:cubicBezTo>
                    <a:pt x="468" y="2147"/>
                    <a:pt x="489" y="2201"/>
                    <a:pt x="515" y="2248"/>
                  </a:cubicBezTo>
                  <a:cubicBezTo>
                    <a:pt x="531" y="2280"/>
                    <a:pt x="542" y="2296"/>
                    <a:pt x="542" y="2296"/>
                  </a:cubicBezTo>
                  <a:cubicBezTo>
                    <a:pt x="542" y="2296"/>
                    <a:pt x="579" y="2360"/>
                    <a:pt x="632" y="2450"/>
                  </a:cubicBezTo>
                  <a:cubicBezTo>
                    <a:pt x="707" y="2551"/>
                    <a:pt x="765" y="2668"/>
                    <a:pt x="813" y="2785"/>
                  </a:cubicBezTo>
                  <a:cubicBezTo>
                    <a:pt x="855" y="2918"/>
                    <a:pt x="824" y="3003"/>
                    <a:pt x="701" y="3109"/>
                  </a:cubicBezTo>
                  <a:cubicBezTo>
                    <a:pt x="638" y="3157"/>
                    <a:pt x="569" y="3205"/>
                    <a:pt x="494" y="3268"/>
                  </a:cubicBezTo>
                  <a:cubicBezTo>
                    <a:pt x="457" y="3300"/>
                    <a:pt x="420" y="3337"/>
                    <a:pt x="393" y="3380"/>
                  </a:cubicBezTo>
                  <a:cubicBezTo>
                    <a:pt x="377" y="3401"/>
                    <a:pt x="361" y="3422"/>
                    <a:pt x="351" y="3449"/>
                  </a:cubicBezTo>
                  <a:cubicBezTo>
                    <a:pt x="335" y="3475"/>
                    <a:pt x="330" y="3507"/>
                    <a:pt x="324" y="3534"/>
                  </a:cubicBezTo>
                  <a:cubicBezTo>
                    <a:pt x="324" y="3550"/>
                    <a:pt x="319" y="3566"/>
                    <a:pt x="319" y="3582"/>
                  </a:cubicBezTo>
                  <a:cubicBezTo>
                    <a:pt x="319" y="3598"/>
                    <a:pt x="319" y="3608"/>
                    <a:pt x="319" y="3624"/>
                  </a:cubicBezTo>
                  <a:cubicBezTo>
                    <a:pt x="324" y="3651"/>
                    <a:pt x="330" y="3677"/>
                    <a:pt x="340" y="3704"/>
                  </a:cubicBezTo>
                  <a:cubicBezTo>
                    <a:pt x="356" y="3746"/>
                    <a:pt x="377" y="3789"/>
                    <a:pt x="404" y="3826"/>
                  </a:cubicBezTo>
                  <a:cubicBezTo>
                    <a:pt x="452" y="3885"/>
                    <a:pt x="489" y="3922"/>
                    <a:pt x="515" y="3954"/>
                  </a:cubicBezTo>
                  <a:cubicBezTo>
                    <a:pt x="547" y="3996"/>
                    <a:pt x="569" y="4044"/>
                    <a:pt x="585" y="4097"/>
                  </a:cubicBezTo>
                  <a:cubicBezTo>
                    <a:pt x="595" y="4166"/>
                    <a:pt x="595" y="4235"/>
                    <a:pt x="585" y="4304"/>
                  </a:cubicBezTo>
                  <a:cubicBezTo>
                    <a:pt x="569" y="4368"/>
                    <a:pt x="547" y="4432"/>
                    <a:pt x="521" y="4490"/>
                  </a:cubicBezTo>
                  <a:cubicBezTo>
                    <a:pt x="462" y="4618"/>
                    <a:pt x="356" y="4718"/>
                    <a:pt x="218" y="4766"/>
                  </a:cubicBezTo>
                  <a:cubicBezTo>
                    <a:pt x="241" y="4769"/>
                    <a:pt x="264" y="4771"/>
                    <a:pt x="287" y="4771"/>
                  </a:cubicBezTo>
                  <a:cubicBezTo>
                    <a:pt x="434" y="4771"/>
                    <a:pt x="578" y="4712"/>
                    <a:pt x="675" y="4602"/>
                  </a:cubicBezTo>
                  <a:cubicBezTo>
                    <a:pt x="739" y="4533"/>
                    <a:pt x="786" y="4453"/>
                    <a:pt x="813" y="4368"/>
                  </a:cubicBezTo>
                  <a:cubicBezTo>
                    <a:pt x="882" y="4171"/>
                    <a:pt x="845" y="3954"/>
                    <a:pt x="717" y="3789"/>
                  </a:cubicBezTo>
                  <a:cubicBezTo>
                    <a:pt x="680" y="3746"/>
                    <a:pt x="643" y="3704"/>
                    <a:pt x="611" y="3667"/>
                  </a:cubicBezTo>
                  <a:cubicBezTo>
                    <a:pt x="600" y="3651"/>
                    <a:pt x="590" y="3635"/>
                    <a:pt x="585" y="3619"/>
                  </a:cubicBezTo>
                  <a:cubicBezTo>
                    <a:pt x="579" y="3608"/>
                    <a:pt x="579" y="3603"/>
                    <a:pt x="585" y="3598"/>
                  </a:cubicBezTo>
                  <a:cubicBezTo>
                    <a:pt x="585" y="3592"/>
                    <a:pt x="585" y="3587"/>
                    <a:pt x="585" y="3587"/>
                  </a:cubicBezTo>
                  <a:cubicBezTo>
                    <a:pt x="585" y="3582"/>
                    <a:pt x="585" y="3576"/>
                    <a:pt x="585" y="3576"/>
                  </a:cubicBezTo>
                  <a:cubicBezTo>
                    <a:pt x="585" y="3550"/>
                    <a:pt x="611" y="3507"/>
                    <a:pt x="664" y="3465"/>
                  </a:cubicBezTo>
                  <a:cubicBezTo>
                    <a:pt x="717" y="3422"/>
                    <a:pt x="792" y="3369"/>
                    <a:pt x="866" y="3305"/>
                  </a:cubicBezTo>
                  <a:cubicBezTo>
                    <a:pt x="903" y="3274"/>
                    <a:pt x="946" y="3236"/>
                    <a:pt x="978" y="3194"/>
                  </a:cubicBezTo>
                  <a:cubicBezTo>
                    <a:pt x="1015" y="3151"/>
                    <a:pt x="1041" y="3098"/>
                    <a:pt x="1063" y="3040"/>
                  </a:cubicBezTo>
                  <a:cubicBezTo>
                    <a:pt x="1084" y="2981"/>
                    <a:pt x="1089" y="2923"/>
                    <a:pt x="1089" y="2865"/>
                  </a:cubicBezTo>
                  <a:cubicBezTo>
                    <a:pt x="1084" y="2811"/>
                    <a:pt x="1073" y="2758"/>
                    <a:pt x="1057" y="2705"/>
                  </a:cubicBezTo>
                  <a:cubicBezTo>
                    <a:pt x="1031" y="2626"/>
                    <a:pt x="994" y="2546"/>
                    <a:pt x="951" y="2471"/>
                  </a:cubicBezTo>
                  <a:cubicBezTo>
                    <a:pt x="914" y="2408"/>
                    <a:pt x="877" y="2355"/>
                    <a:pt x="850" y="2312"/>
                  </a:cubicBezTo>
                  <a:cubicBezTo>
                    <a:pt x="797" y="2222"/>
                    <a:pt x="765" y="2169"/>
                    <a:pt x="765" y="2169"/>
                  </a:cubicBezTo>
                  <a:cubicBezTo>
                    <a:pt x="765" y="2169"/>
                    <a:pt x="760" y="2153"/>
                    <a:pt x="744" y="2126"/>
                  </a:cubicBezTo>
                  <a:cubicBezTo>
                    <a:pt x="723" y="2089"/>
                    <a:pt x="707" y="2052"/>
                    <a:pt x="691" y="2009"/>
                  </a:cubicBezTo>
                  <a:cubicBezTo>
                    <a:pt x="670" y="1956"/>
                    <a:pt x="659" y="1903"/>
                    <a:pt x="664" y="1850"/>
                  </a:cubicBezTo>
                  <a:cubicBezTo>
                    <a:pt x="664" y="1786"/>
                    <a:pt x="691" y="1728"/>
                    <a:pt x="728" y="1680"/>
                  </a:cubicBezTo>
                  <a:cubicBezTo>
                    <a:pt x="755" y="1648"/>
                    <a:pt x="781" y="1611"/>
                    <a:pt x="813" y="1574"/>
                  </a:cubicBezTo>
                  <a:cubicBezTo>
                    <a:pt x="850" y="1537"/>
                    <a:pt x="882" y="1494"/>
                    <a:pt x="909" y="1446"/>
                  </a:cubicBezTo>
                  <a:cubicBezTo>
                    <a:pt x="967" y="1361"/>
                    <a:pt x="1020" y="1266"/>
                    <a:pt x="1057" y="1170"/>
                  </a:cubicBezTo>
                  <a:cubicBezTo>
                    <a:pt x="1132" y="995"/>
                    <a:pt x="1153" y="804"/>
                    <a:pt x="1132" y="623"/>
                  </a:cubicBezTo>
                  <a:cubicBezTo>
                    <a:pt x="1116" y="517"/>
                    <a:pt x="1084" y="416"/>
                    <a:pt x="1031" y="325"/>
                  </a:cubicBezTo>
                  <a:cubicBezTo>
                    <a:pt x="1004" y="278"/>
                    <a:pt x="967" y="230"/>
                    <a:pt x="925" y="187"/>
                  </a:cubicBezTo>
                  <a:cubicBezTo>
                    <a:pt x="798" y="65"/>
                    <a:pt x="633" y="1"/>
                    <a:pt x="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3110975" y="3968200"/>
              <a:ext cx="544900" cy="47900"/>
            </a:xfrm>
            <a:custGeom>
              <a:avLst/>
              <a:gdLst/>
              <a:ahLst/>
              <a:cxnLst/>
              <a:rect l="l" t="t" r="r" b="b"/>
              <a:pathLst>
                <a:path w="21796" h="1916" extrusionOk="0">
                  <a:moveTo>
                    <a:pt x="6452" y="586"/>
                  </a:moveTo>
                  <a:cubicBezTo>
                    <a:pt x="6446" y="619"/>
                    <a:pt x="6442" y="641"/>
                    <a:pt x="6442" y="641"/>
                  </a:cubicBezTo>
                  <a:cubicBezTo>
                    <a:pt x="6443" y="641"/>
                    <a:pt x="6446" y="625"/>
                    <a:pt x="6455" y="586"/>
                  </a:cubicBezTo>
                  <a:close/>
                  <a:moveTo>
                    <a:pt x="14435" y="1"/>
                  </a:moveTo>
                  <a:cubicBezTo>
                    <a:pt x="14233" y="1"/>
                    <a:pt x="14040" y="5"/>
                    <a:pt x="13860" y="13"/>
                  </a:cubicBezTo>
                  <a:cubicBezTo>
                    <a:pt x="13552" y="29"/>
                    <a:pt x="13243" y="66"/>
                    <a:pt x="12935" y="124"/>
                  </a:cubicBezTo>
                  <a:cubicBezTo>
                    <a:pt x="12680" y="177"/>
                    <a:pt x="12484" y="230"/>
                    <a:pt x="12356" y="273"/>
                  </a:cubicBezTo>
                  <a:lnTo>
                    <a:pt x="12208" y="315"/>
                  </a:lnTo>
                  <a:lnTo>
                    <a:pt x="12154" y="331"/>
                  </a:lnTo>
                  <a:lnTo>
                    <a:pt x="11990" y="390"/>
                  </a:lnTo>
                  <a:cubicBezTo>
                    <a:pt x="11884" y="427"/>
                    <a:pt x="11724" y="485"/>
                    <a:pt x="11528" y="560"/>
                  </a:cubicBezTo>
                  <a:cubicBezTo>
                    <a:pt x="11326" y="639"/>
                    <a:pt x="11081" y="740"/>
                    <a:pt x="10795" y="852"/>
                  </a:cubicBezTo>
                  <a:cubicBezTo>
                    <a:pt x="10513" y="964"/>
                    <a:pt x="10194" y="1091"/>
                    <a:pt x="9828" y="1208"/>
                  </a:cubicBezTo>
                  <a:cubicBezTo>
                    <a:pt x="9738" y="1240"/>
                    <a:pt x="9647" y="1261"/>
                    <a:pt x="9552" y="1293"/>
                  </a:cubicBezTo>
                  <a:cubicBezTo>
                    <a:pt x="9456" y="1319"/>
                    <a:pt x="9355" y="1341"/>
                    <a:pt x="9254" y="1367"/>
                  </a:cubicBezTo>
                  <a:cubicBezTo>
                    <a:pt x="9072" y="1415"/>
                    <a:pt x="8886" y="1437"/>
                    <a:pt x="8699" y="1437"/>
                  </a:cubicBezTo>
                  <a:cubicBezTo>
                    <a:pt x="8679" y="1437"/>
                    <a:pt x="8658" y="1437"/>
                    <a:pt x="8638" y="1436"/>
                  </a:cubicBezTo>
                  <a:cubicBezTo>
                    <a:pt x="8537" y="1431"/>
                    <a:pt x="8441" y="1410"/>
                    <a:pt x="8356" y="1362"/>
                  </a:cubicBezTo>
                  <a:cubicBezTo>
                    <a:pt x="8266" y="1304"/>
                    <a:pt x="8186" y="1234"/>
                    <a:pt x="8117" y="1149"/>
                  </a:cubicBezTo>
                  <a:cubicBezTo>
                    <a:pt x="8075" y="1102"/>
                    <a:pt x="8027" y="1054"/>
                    <a:pt x="7979" y="1011"/>
                  </a:cubicBezTo>
                  <a:cubicBezTo>
                    <a:pt x="7921" y="958"/>
                    <a:pt x="7852" y="916"/>
                    <a:pt x="7777" y="889"/>
                  </a:cubicBezTo>
                  <a:cubicBezTo>
                    <a:pt x="7726" y="869"/>
                    <a:pt x="7670" y="857"/>
                    <a:pt x="7614" y="857"/>
                  </a:cubicBezTo>
                  <a:cubicBezTo>
                    <a:pt x="7583" y="857"/>
                    <a:pt x="7552" y="860"/>
                    <a:pt x="7522" y="868"/>
                  </a:cubicBezTo>
                  <a:cubicBezTo>
                    <a:pt x="7437" y="884"/>
                    <a:pt x="7358" y="921"/>
                    <a:pt x="7294" y="974"/>
                  </a:cubicBezTo>
                  <a:cubicBezTo>
                    <a:pt x="7188" y="1070"/>
                    <a:pt x="7092" y="1181"/>
                    <a:pt x="7012" y="1298"/>
                  </a:cubicBezTo>
                  <a:cubicBezTo>
                    <a:pt x="6981" y="1351"/>
                    <a:pt x="6938" y="1399"/>
                    <a:pt x="6896" y="1447"/>
                  </a:cubicBezTo>
                  <a:cubicBezTo>
                    <a:pt x="6880" y="1463"/>
                    <a:pt x="6858" y="1484"/>
                    <a:pt x="6837" y="1500"/>
                  </a:cubicBezTo>
                  <a:cubicBezTo>
                    <a:pt x="6816" y="1521"/>
                    <a:pt x="6795" y="1537"/>
                    <a:pt x="6773" y="1553"/>
                  </a:cubicBezTo>
                  <a:cubicBezTo>
                    <a:pt x="6651" y="1623"/>
                    <a:pt x="6517" y="1659"/>
                    <a:pt x="6381" y="1659"/>
                  </a:cubicBezTo>
                  <a:cubicBezTo>
                    <a:pt x="6281" y="1659"/>
                    <a:pt x="6180" y="1639"/>
                    <a:pt x="6083" y="1601"/>
                  </a:cubicBezTo>
                  <a:cubicBezTo>
                    <a:pt x="5977" y="1558"/>
                    <a:pt x="5881" y="1484"/>
                    <a:pt x="5817" y="1383"/>
                  </a:cubicBezTo>
                  <a:cubicBezTo>
                    <a:pt x="5759" y="1288"/>
                    <a:pt x="5738" y="1171"/>
                    <a:pt x="5764" y="1054"/>
                  </a:cubicBezTo>
                  <a:cubicBezTo>
                    <a:pt x="5791" y="937"/>
                    <a:pt x="5854" y="825"/>
                    <a:pt x="5939" y="735"/>
                  </a:cubicBezTo>
                  <a:cubicBezTo>
                    <a:pt x="5961" y="714"/>
                    <a:pt x="5982" y="693"/>
                    <a:pt x="6003" y="671"/>
                  </a:cubicBezTo>
                  <a:cubicBezTo>
                    <a:pt x="6030" y="655"/>
                    <a:pt x="6056" y="634"/>
                    <a:pt x="6083" y="618"/>
                  </a:cubicBezTo>
                  <a:cubicBezTo>
                    <a:pt x="6109" y="605"/>
                    <a:pt x="6136" y="594"/>
                    <a:pt x="6163" y="586"/>
                  </a:cubicBezTo>
                  <a:lnTo>
                    <a:pt x="6452" y="586"/>
                  </a:lnTo>
                  <a:cubicBezTo>
                    <a:pt x="6470" y="496"/>
                    <a:pt x="6503" y="328"/>
                    <a:pt x="6503" y="328"/>
                  </a:cubicBezTo>
                  <a:lnTo>
                    <a:pt x="6503" y="328"/>
                  </a:lnTo>
                  <a:cubicBezTo>
                    <a:pt x="6503" y="328"/>
                    <a:pt x="6503" y="329"/>
                    <a:pt x="6502" y="331"/>
                  </a:cubicBezTo>
                  <a:lnTo>
                    <a:pt x="6487" y="331"/>
                  </a:lnTo>
                  <a:lnTo>
                    <a:pt x="6465" y="326"/>
                  </a:lnTo>
                  <a:cubicBezTo>
                    <a:pt x="6464" y="326"/>
                    <a:pt x="6463" y="326"/>
                    <a:pt x="6461" y="325"/>
                  </a:cubicBezTo>
                  <a:lnTo>
                    <a:pt x="6461" y="325"/>
                  </a:lnTo>
                  <a:cubicBezTo>
                    <a:pt x="6467" y="296"/>
                    <a:pt x="6470" y="276"/>
                    <a:pt x="6470" y="276"/>
                  </a:cubicBezTo>
                  <a:lnTo>
                    <a:pt x="6470" y="276"/>
                  </a:lnTo>
                  <a:cubicBezTo>
                    <a:pt x="6470" y="276"/>
                    <a:pt x="6468" y="291"/>
                    <a:pt x="6461" y="325"/>
                  </a:cubicBezTo>
                  <a:lnTo>
                    <a:pt x="6461" y="325"/>
                  </a:lnTo>
                  <a:cubicBezTo>
                    <a:pt x="6436" y="320"/>
                    <a:pt x="6411" y="310"/>
                    <a:pt x="6386" y="305"/>
                  </a:cubicBezTo>
                  <a:cubicBezTo>
                    <a:pt x="6348" y="301"/>
                    <a:pt x="6310" y="297"/>
                    <a:pt x="6271" y="297"/>
                  </a:cubicBezTo>
                  <a:cubicBezTo>
                    <a:pt x="6255" y="297"/>
                    <a:pt x="6238" y="298"/>
                    <a:pt x="6221" y="300"/>
                  </a:cubicBezTo>
                  <a:cubicBezTo>
                    <a:pt x="6171" y="305"/>
                    <a:pt x="6122" y="316"/>
                    <a:pt x="6073" y="331"/>
                  </a:cubicBezTo>
                  <a:lnTo>
                    <a:pt x="5610" y="331"/>
                  </a:lnTo>
                  <a:cubicBezTo>
                    <a:pt x="5238" y="331"/>
                    <a:pt x="4856" y="337"/>
                    <a:pt x="4473" y="347"/>
                  </a:cubicBezTo>
                  <a:cubicBezTo>
                    <a:pt x="3698" y="369"/>
                    <a:pt x="2917" y="406"/>
                    <a:pt x="2184" y="454"/>
                  </a:cubicBezTo>
                  <a:lnTo>
                    <a:pt x="1642" y="496"/>
                  </a:lnTo>
                  <a:lnTo>
                    <a:pt x="1313" y="523"/>
                  </a:lnTo>
                  <a:lnTo>
                    <a:pt x="1164" y="533"/>
                  </a:lnTo>
                  <a:lnTo>
                    <a:pt x="946" y="555"/>
                  </a:lnTo>
                  <a:cubicBezTo>
                    <a:pt x="622" y="581"/>
                    <a:pt x="303" y="655"/>
                    <a:pt x="1" y="772"/>
                  </a:cubicBezTo>
                  <a:cubicBezTo>
                    <a:pt x="200" y="805"/>
                    <a:pt x="401" y="822"/>
                    <a:pt x="602" y="822"/>
                  </a:cubicBezTo>
                  <a:cubicBezTo>
                    <a:pt x="722" y="822"/>
                    <a:pt x="842" y="816"/>
                    <a:pt x="962" y="804"/>
                  </a:cubicBezTo>
                  <a:lnTo>
                    <a:pt x="1185" y="788"/>
                  </a:lnTo>
                  <a:lnTo>
                    <a:pt x="1329" y="772"/>
                  </a:lnTo>
                  <a:lnTo>
                    <a:pt x="1658" y="746"/>
                  </a:lnTo>
                  <a:lnTo>
                    <a:pt x="2194" y="709"/>
                  </a:lnTo>
                  <a:cubicBezTo>
                    <a:pt x="2927" y="655"/>
                    <a:pt x="3708" y="618"/>
                    <a:pt x="4473" y="602"/>
                  </a:cubicBezTo>
                  <a:cubicBezTo>
                    <a:pt x="4856" y="592"/>
                    <a:pt x="5238" y="586"/>
                    <a:pt x="5605" y="586"/>
                  </a:cubicBezTo>
                  <a:lnTo>
                    <a:pt x="5708" y="586"/>
                  </a:lnTo>
                  <a:cubicBezTo>
                    <a:pt x="5608" y="702"/>
                    <a:pt x="5537" y="844"/>
                    <a:pt x="5504" y="995"/>
                  </a:cubicBezTo>
                  <a:cubicBezTo>
                    <a:pt x="5493" y="1038"/>
                    <a:pt x="5493" y="1086"/>
                    <a:pt x="5488" y="1128"/>
                  </a:cubicBezTo>
                  <a:cubicBezTo>
                    <a:pt x="5488" y="1171"/>
                    <a:pt x="5493" y="1219"/>
                    <a:pt x="5498" y="1261"/>
                  </a:cubicBezTo>
                  <a:lnTo>
                    <a:pt x="5509" y="1325"/>
                  </a:lnTo>
                  <a:cubicBezTo>
                    <a:pt x="5520" y="1351"/>
                    <a:pt x="5525" y="1373"/>
                    <a:pt x="5536" y="1394"/>
                  </a:cubicBezTo>
                  <a:cubicBezTo>
                    <a:pt x="5541" y="1415"/>
                    <a:pt x="5552" y="1436"/>
                    <a:pt x="5557" y="1458"/>
                  </a:cubicBezTo>
                  <a:lnTo>
                    <a:pt x="5594" y="1516"/>
                  </a:lnTo>
                  <a:cubicBezTo>
                    <a:pt x="5684" y="1665"/>
                    <a:pt x="5823" y="1776"/>
                    <a:pt x="5982" y="1840"/>
                  </a:cubicBezTo>
                  <a:cubicBezTo>
                    <a:pt x="6107" y="1891"/>
                    <a:pt x="6239" y="1916"/>
                    <a:pt x="6370" y="1916"/>
                  </a:cubicBezTo>
                  <a:cubicBezTo>
                    <a:pt x="6555" y="1916"/>
                    <a:pt x="6739" y="1865"/>
                    <a:pt x="6901" y="1766"/>
                  </a:cubicBezTo>
                  <a:cubicBezTo>
                    <a:pt x="6938" y="1744"/>
                    <a:pt x="6970" y="1723"/>
                    <a:pt x="7002" y="1697"/>
                  </a:cubicBezTo>
                  <a:cubicBezTo>
                    <a:pt x="7028" y="1670"/>
                    <a:pt x="7060" y="1643"/>
                    <a:pt x="7087" y="1617"/>
                  </a:cubicBezTo>
                  <a:cubicBezTo>
                    <a:pt x="7135" y="1564"/>
                    <a:pt x="7177" y="1505"/>
                    <a:pt x="7220" y="1447"/>
                  </a:cubicBezTo>
                  <a:cubicBezTo>
                    <a:pt x="7283" y="1346"/>
                    <a:pt x="7363" y="1256"/>
                    <a:pt x="7453" y="1176"/>
                  </a:cubicBezTo>
                  <a:cubicBezTo>
                    <a:pt x="7485" y="1144"/>
                    <a:pt x="7522" y="1123"/>
                    <a:pt x="7565" y="1118"/>
                  </a:cubicBezTo>
                  <a:cubicBezTo>
                    <a:pt x="7581" y="1114"/>
                    <a:pt x="7597" y="1112"/>
                    <a:pt x="7612" y="1112"/>
                  </a:cubicBezTo>
                  <a:cubicBezTo>
                    <a:pt x="7636" y="1112"/>
                    <a:pt x="7659" y="1116"/>
                    <a:pt x="7682" y="1123"/>
                  </a:cubicBezTo>
                  <a:cubicBezTo>
                    <a:pt x="7777" y="1171"/>
                    <a:pt x="7857" y="1240"/>
                    <a:pt x="7921" y="1325"/>
                  </a:cubicBezTo>
                  <a:cubicBezTo>
                    <a:pt x="8011" y="1426"/>
                    <a:pt x="8112" y="1516"/>
                    <a:pt x="8224" y="1585"/>
                  </a:cubicBezTo>
                  <a:cubicBezTo>
                    <a:pt x="8346" y="1649"/>
                    <a:pt x="8479" y="1686"/>
                    <a:pt x="8611" y="1697"/>
                  </a:cubicBezTo>
                  <a:cubicBezTo>
                    <a:pt x="8631" y="1697"/>
                    <a:pt x="8650" y="1697"/>
                    <a:pt x="8670" y="1697"/>
                  </a:cubicBezTo>
                  <a:cubicBezTo>
                    <a:pt x="8884" y="1697"/>
                    <a:pt x="9098" y="1670"/>
                    <a:pt x="9307" y="1617"/>
                  </a:cubicBezTo>
                  <a:cubicBezTo>
                    <a:pt x="9413" y="1590"/>
                    <a:pt x="9514" y="1564"/>
                    <a:pt x="9615" y="1537"/>
                  </a:cubicBezTo>
                  <a:cubicBezTo>
                    <a:pt x="9716" y="1511"/>
                    <a:pt x="9812" y="1484"/>
                    <a:pt x="9902" y="1452"/>
                  </a:cubicBezTo>
                  <a:cubicBezTo>
                    <a:pt x="10279" y="1330"/>
                    <a:pt x="10603" y="1203"/>
                    <a:pt x="10890" y="1091"/>
                  </a:cubicBezTo>
                  <a:cubicBezTo>
                    <a:pt x="11172" y="974"/>
                    <a:pt x="11416" y="879"/>
                    <a:pt x="11613" y="799"/>
                  </a:cubicBezTo>
                  <a:cubicBezTo>
                    <a:pt x="11809" y="724"/>
                    <a:pt x="11963" y="666"/>
                    <a:pt x="12070" y="629"/>
                  </a:cubicBezTo>
                  <a:lnTo>
                    <a:pt x="12229" y="576"/>
                  </a:lnTo>
                  <a:lnTo>
                    <a:pt x="12277" y="560"/>
                  </a:lnTo>
                  <a:lnTo>
                    <a:pt x="12420" y="517"/>
                  </a:lnTo>
                  <a:cubicBezTo>
                    <a:pt x="12548" y="475"/>
                    <a:pt x="12739" y="427"/>
                    <a:pt x="12978" y="374"/>
                  </a:cubicBezTo>
                  <a:cubicBezTo>
                    <a:pt x="13270" y="321"/>
                    <a:pt x="13567" y="284"/>
                    <a:pt x="13870" y="268"/>
                  </a:cubicBezTo>
                  <a:cubicBezTo>
                    <a:pt x="14031" y="258"/>
                    <a:pt x="14203" y="254"/>
                    <a:pt x="14385" y="254"/>
                  </a:cubicBezTo>
                  <a:cubicBezTo>
                    <a:pt x="14595" y="254"/>
                    <a:pt x="14819" y="259"/>
                    <a:pt x="15055" y="268"/>
                  </a:cubicBezTo>
                  <a:lnTo>
                    <a:pt x="18093" y="385"/>
                  </a:lnTo>
                  <a:lnTo>
                    <a:pt x="19841" y="448"/>
                  </a:lnTo>
                  <a:lnTo>
                    <a:pt x="19841" y="448"/>
                  </a:lnTo>
                  <a:lnTo>
                    <a:pt x="19841" y="448"/>
                  </a:lnTo>
                  <a:cubicBezTo>
                    <a:pt x="19801" y="498"/>
                    <a:pt x="19765" y="551"/>
                    <a:pt x="19735" y="608"/>
                  </a:cubicBezTo>
                  <a:cubicBezTo>
                    <a:pt x="19687" y="698"/>
                    <a:pt x="19655" y="794"/>
                    <a:pt x="19644" y="894"/>
                  </a:cubicBezTo>
                  <a:cubicBezTo>
                    <a:pt x="19629" y="1001"/>
                    <a:pt x="19639" y="1107"/>
                    <a:pt x="19671" y="1208"/>
                  </a:cubicBezTo>
                  <a:cubicBezTo>
                    <a:pt x="19682" y="1229"/>
                    <a:pt x="19692" y="1256"/>
                    <a:pt x="19703" y="1282"/>
                  </a:cubicBezTo>
                  <a:lnTo>
                    <a:pt x="19740" y="1346"/>
                  </a:lnTo>
                  <a:cubicBezTo>
                    <a:pt x="19767" y="1388"/>
                    <a:pt x="19799" y="1431"/>
                    <a:pt x="19830" y="1468"/>
                  </a:cubicBezTo>
                  <a:cubicBezTo>
                    <a:pt x="19899" y="1543"/>
                    <a:pt x="19979" y="1606"/>
                    <a:pt x="20069" y="1654"/>
                  </a:cubicBezTo>
                  <a:cubicBezTo>
                    <a:pt x="20231" y="1745"/>
                    <a:pt x="20416" y="1793"/>
                    <a:pt x="20603" y="1793"/>
                  </a:cubicBezTo>
                  <a:cubicBezTo>
                    <a:pt x="20613" y="1793"/>
                    <a:pt x="20623" y="1792"/>
                    <a:pt x="20633" y="1792"/>
                  </a:cubicBezTo>
                  <a:cubicBezTo>
                    <a:pt x="20829" y="1792"/>
                    <a:pt x="21020" y="1750"/>
                    <a:pt x="21196" y="1659"/>
                  </a:cubicBezTo>
                  <a:cubicBezTo>
                    <a:pt x="21281" y="1617"/>
                    <a:pt x="21366" y="1564"/>
                    <a:pt x="21435" y="1495"/>
                  </a:cubicBezTo>
                  <a:cubicBezTo>
                    <a:pt x="21509" y="1431"/>
                    <a:pt x="21573" y="1357"/>
                    <a:pt x="21621" y="1272"/>
                  </a:cubicBezTo>
                  <a:cubicBezTo>
                    <a:pt x="21732" y="1107"/>
                    <a:pt x="21791" y="916"/>
                    <a:pt x="21796" y="724"/>
                  </a:cubicBezTo>
                  <a:lnTo>
                    <a:pt x="21796" y="650"/>
                  </a:lnTo>
                  <a:lnTo>
                    <a:pt x="21785" y="570"/>
                  </a:lnTo>
                  <a:lnTo>
                    <a:pt x="21785" y="555"/>
                  </a:lnTo>
                  <a:lnTo>
                    <a:pt x="21785" y="544"/>
                  </a:lnTo>
                  <a:lnTo>
                    <a:pt x="21785" y="539"/>
                  </a:lnTo>
                  <a:lnTo>
                    <a:pt x="21785" y="528"/>
                  </a:lnTo>
                  <a:lnTo>
                    <a:pt x="21775" y="480"/>
                  </a:lnTo>
                  <a:cubicBezTo>
                    <a:pt x="21764" y="448"/>
                    <a:pt x="21753" y="422"/>
                    <a:pt x="21737" y="395"/>
                  </a:cubicBezTo>
                  <a:cubicBezTo>
                    <a:pt x="21727" y="363"/>
                    <a:pt x="21711" y="342"/>
                    <a:pt x="21690" y="315"/>
                  </a:cubicBezTo>
                  <a:cubicBezTo>
                    <a:pt x="21679" y="289"/>
                    <a:pt x="21658" y="268"/>
                    <a:pt x="21637" y="246"/>
                  </a:cubicBezTo>
                  <a:cubicBezTo>
                    <a:pt x="21605" y="204"/>
                    <a:pt x="21562" y="167"/>
                    <a:pt x="21509" y="140"/>
                  </a:cubicBezTo>
                  <a:cubicBezTo>
                    <a:pt x="21435" y="98"/>
                    <a:pt x="21350" y="76"/>
                    <a:pt x="21259" y="76"/>
                  </a:cubicBezTo>
                  <a:cubicBezTo>
                    <a:pt x="21052" y="87"/>
                    <a:pt x="20866" y="199"/>
                    <a:pt x="20755" y="379"/>
                  </a:cubicBezTo>
                  <a:cubicBezTo>
                    <a:pt x="20707" y="454"/>
                    <a:pt x="20686" y="544"/>
                    <a:pt x="20696" y="634"/>
                  </a:cubicBezTo>
                  <a:cubicBezTo>
                    <a:pt x="20702" y="677"/>
                    <a:pt x="20718" y="719"/>
                    <a:pt x="20744" y="756"/>
                  </a:cubicBezTo>
                  <a:cubicBezTo>
                    <a:pt x="20771" y="794"/>
                    <a:pt x="20803" y="820"/>
                    <a:pt x="20840" y="841"/>
                  </a:cubicBezTo>
                  <a:cubicBezTo>
                    <a:pt x="20797" y="783"/>
                    <a:pt x="20787" y="709"/>
                    <a:pt x="20803" y="639"/>
                  </a:cubicBezTo>
                  <a:cubicBezTo>
                    <a:pt x="20824" y="581"/>
                    <a:pt x="20861" y="533"/>
                    <a:pt x="20909" y="491"/>
                  </a:cubicBezTo>
                  <a:cubicBezTo>
                    <a:pt x="20957" y="448"/>
                    <a:pt x="21010" y="416"/>
                    <a:pt x="21068" y="390"/>
                  </a:cubicBezTo>
                  <a:cubicBezTo>
                    <a:pt x="21132" y="358"/>
                    <a:pt x="21196" y="342"/>
                    <a:pt x="21265" y="337"/>
                  </a:cubicBezTo>
                  <a:cubicBezTo>
                    <a:pt x="21307" y="337"/>
                    <a:pt x="21344" y="347"/>
                    <a:pt x="21382" y="363"/>
                  </a:cubicBezTo>
                  <a:cubicBezTo>
                    <a:pt x="21435" y="400"/>
                    <a:pt x="21477" y="454"/>
                    <a:pt x="21504" y="512"/>
                  </a:cubicBezTo>
                  <a:cubicBezTo>
                    <a:pt x="21514" y="528"/>
                    <a:pt x="21520" y="544"/>
                    <a:pt x="21525" y="565"/>
                  </a:cubicBezTo>
                  <a:lnTo>
                    <a:pt x="21536" y="592"/>
                  </a:lnTo>
                  <a:lnTo>
                    <a:pt x="21536" y="597"/>
                  </a:lnTo>
                  <a:cubicBezTo>
                    <a:pt x="21536" y="608"/>
                    <a:pt x="21541" y="613"/>
                    <a:pt x="21541" y="624"/>
                  </a:cubicBezTo>
                  <a:lnTo>
                    <a:pt x="21546" y="671"/>
                  </a:lnTo>
                  <a:lnTo>
                    <a:pt x="21546" y="724"/>
                  </a:lnTo>
                  <a:cubicBezTo>
                    <a:pt x="21541" y="868"/>
                    <a:pt x="21493" y="1011"/>
                    <a:pt x="21413" y="1134"/>
                  </a:cubicBezTo>
                  <a:cubicBezTo>
                    <a:pt x="21376" y="1197"/>
                    <a:pt x="21323" y="1256"/>
                    <a:pt x="21270" y="1304"/>
                  </a:cubicBezTo>
                  <a:cubicBezTo>
                    <a:pt x="21217" y="1357"/>
                    <a:pt x="21153" y="1399"/>
                    <a:pt x="21084" y="1431"/>
                  </a:cubicBezTo>
                  <a:cubicBezTo>
                    <a:pt x="20946" y="1500"/>
                    <a:pt x="20797" y="1537"/>
                    <a:pt x="20643" y="1537"/>
                  </a:cubicBezTo>
                  <a:cubicBezTo>
                    <a:pt x="20489" y="1537"/>
                    <a:pt x="20340" y="1500"/>
                    <a:pt x="20202" y="1431"/>
                  </a:cubicBezTo>
                  <a:cubicBezTo>
                    <a:pt x="20139" y="1394"/>
                    <a:pt x="20085" y="1351"/>
                    <a:pt x="20032" y="1298"/>
                  </a:cubicBezTo>
                  <a:cubicBezTo>
                    <a:pt x="20011" y="1272"/>
                    <a:pt x="19990" y="1240"/>
                    <a:pt x="19974" y="1213"/>
                  </a:cubicBezTo>
                  <a:lnTo>
                    <a:pt x="19947" y="1165"/>
                  </a:lnTo>
                  <a:cubicBezTo>
                    <a:pt x="19942" y="1149"/>
                    <a:pt x="19931" y="1139"/>
                    <a:pt x="19926" y="1123"/>
                  </a:cubicBezTo>
                  <a:cubicBezTo>
                    <a:pt x="19889" y="990"/>
                    <a:pt x="19905" y="852"/>
                    <a:pt x="19974" y="735"/>
                  </a:cubicBezTo>
                  <a:cubicBezTo>
                    <a:pt x="20031" y="620"/>
                    <a:pt x="20125" y="526"/>
                    <a:pt x="20234" y="462"/>
                  </a:cubicBezTo>
                  <a:lnTo>
                    <a:pt x="20234" y="462"/>
                  </a:lnTo>
                  <a:lnTo>
                    <a:pt x="20293" y="464"/>
                  </a:lnTo>
                  <a:lnTo>
                    <a:pt x="20516" y="475"/>
                  </a:lnTo>
                  <a:lnTo>
                    <a:pt x="20633" y="480"/>
                  </a:lnTo>
                  <a:lnTo>
                    <a:pt x="20668" y="480"/>
                  </a:lnTo>
                  <a:cubicBezTo>
                    <a:pt x="20664" y="491"/>
                    <a:pt x="20661" y="503"/>
                    <a:pt x="20661" y="503"/>
                  </a:cubicBezTo>
                  <a:cubicBezTo>
                    <a:pt x="20661" y="503"/>
                    <a:pt x="20663" y="497"/>
                    <a:pt x="20669" y="480"/>
                  </a:cubicBezTo>
                  <a:lnTo>
                    <a:pt x="20670" y="480"/>
                  </a:lnTo>
                  <a:cubicBezTo>
                    <a:pt x="20671" y="474"/>
                    <a:pt x="20673" y="470"/>
                    <a:pt x="20674" y="467"/>
                  </a:cubicBezTo>
                  <a:lnTo>
                    <a:pt x="20674" y="467"/>
                  </a:lnTo>
                  <a:cubicBezTo>
                    <a:pt x="20686" y="431"/>
                    <a:pt x="20709" y="362"/>
                    <a:pt x="20749" y="241"/>
                  </a:cubicBezTo>
                  <a:lnTo>
                    <a:pt x="20744" y="241"/>
                  </a:lnTo>
                  <a:lnTo>
                    <a:pt x="20728" y="230"/>
                  </a:lnTo>
                  <a:cubicBezTo>
                    <a:pt x="20718" y="224"/>
                    <a:pt x="20704" y="217"/>
                    <a:pt x="20689" y="210"/>
                  </a:cubicBezTo>
                  <a:lnTo>
                    <a:pt x="20689" y="210"/>
                  </a:lnTo>
                  <a:cubicBezTo>
                    <a:pt x="20692" y="203"/>
                    <a:pt x="20693" y="200"/>
                    <a:pt x="20693" y="200"/>
                  </a:cubicBezTo>
                  <a:lnTo>
                    <a:pt x="20693" y="200"/>
                  </a:lnTo>
                  <a:cubicBezTo>
                    <a:pt x="20692" y="200"/>
                    <a:pt x="20691" y="204"/>
                    <a:pt x="20689" y="210"/>
                  </a:cubicBezTo>
                  <a:lnTo>
                    <a:pt x="20689" y="210"/>
                  </a:lnTo>
                  <a:cubicBezTo>
                    <a:pt x="20681" y="206"/>
                    <a:pt x="20672" y="202"/>
                    <a:pt x="20664" y="199"/>
                  </a:cubicBezTo>
                  <a:cubicBezTo>
                    <a:pt x="20592" y="160"/>
                    <a:pt x="20512" y="142"/>
                    <a:pt x="20432" y="142"/>
                  </a:cubicBezTo>
                  <a:cubicBezTo>
                    <a:pt x="20412" y="142"/>
                    <a:pt x="20392" y="143"/>
                    <a:pt x="20372" y="145"/>
                  </a:cubicBezTo>
                  <a:cubicBezTo>
                    <a:pt x="20297" y="150"/>
                    <a:pt x="20217" y="169"/>
                    <a:pt x="20147" y="204"/>
                  </a:cubicBezTo>
                  <a:lnTo>
                    <a:pt x="20147" y="204"/>
                  </a:lnTo>
                  <a:lnTo>
                    <a:pt x="19857" y="193"/>
                  </a:lnTo>
                  <a:lnTo>
                    <a:pt x="18109" y="124"/>
                  </a:lnTo>
                  <a:lnTo>
                    <a:pt x="15071" y="13"/>
                  </a:lnTo>
                  <a:cubicBezTo>
                    <a:pt x="14850" y="5"/>
                    <a:pt x="14638" y="1"/>
                    <a:pt x="14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2420550" y="3982075"/>
              <a:ext cx="348750" cy="46375"/>
            </a:xfrm>
            <a:custGeom>
              <a:avLst/>
              <a:gdLst/>
              <a:ahLst/>
              <a:cxnLst/>
              <a:rect l="l" t="t" r="r" b="b"/>
              <a:pathLst>
                <a:path w="13950" h="1855" extrusionOk="0">
                  <a:moveTo>
                    <a:pt x="6322" y="1"/>
                  </a:moveTo>
                  <a:cubicBezTo>
                    <a:pt x="6307" y="1"/>
                    <a:pt x="6292" y="2"/>
                    <a:pt x="6279" y="5"/>
                  </a:cubicBezTo>
                  <a:lnTo>
                    <a:pt x="6199" y="10"/>
                  </a:lnTo>
                  <a:lnTo>
                    <a:pt x="6162" y="15"/>
                  </a:lnTo>
                  <a:cubicBezTo>
                    <a:pt x="6157" y="15"/>
                    <a:pt x="6162" y="26"/>
                    <a:pt x="6157" y="31"/>
                  </a:cubicBezTo>
                  <a:lnTo>
                    <a:pt x="6157" y="53"/>
                  </a:lnTo>
                  <a:cubicBezTo>
                    <a:pt x="6162" y="106"/>
                    <a:pt x="6162" y="164"/>
                    <a:pt x="6173" y="217"/>
                  </a:cubicBezTo>
                  <a:cubicBezTo>
                    <a:pt x="6173" y="244"/>
                    <a:pt x="6183" y="270"/>
                    <a:pt x="6194" y="297"/>
                  </a:cubicBezTo>
                  <a:cubicBezTo>
                    <a:pt x="6199" y="329"/>
                    <a:pt x="6215" y="355"/>
                    <a:pt x="6226" y="382"/>
                  </a:cubicBezTo>
                  <a:cubicBezTo>
                    <a:pt x="6236" y="398"/>
                    <a:pt x="6247" y="419"/>
                    <a:pt x="6263" y="440"/>
                  </a:cubicBezTo>
                  <a:cubicBezTo>
                    <a:pt x="6274" y="456"/>
                    <a:pt x="6284" y="467"/>
                    <a:pt x="6295" y="483"/>
                  </a:cubicBezTo>
                  <a:cubicBezTo>
                    <a:pt x="6385" y="579"/>
                    <a:pt x="6486" y="658"/>
                    <a:pt x="6598" y="727"/>
                  </a:cubicBezTo>
                  <a:cubicBezTo>
                    <a:pt x="6693" y="791"/>
                    <a:pt x="6784" y="844"/>
                    <a:pt x="6863" y="897"/>
                  </a:cubicBezTo>
                  <a:cubicBezTo>
                    <a:pt x="6932" y="945"/>
                    <a:pt x="6996" y="1003"/>
                    <a:pt x="7049" y="1067"/>
                  </a:cubicBezTo>
                  <a:cubicBezTo>
                    <a:pt x="7092" y="1115"/>
                    <a:pt x="7113" y="1179"/>
                    <a:pt x="7118" y="1243"/>
                  </a:cubicBezTo>
                  <a:cubicBezTo>
                    <a:pt x="7118" y="1343"/>
                    <a:pt x="7065" y="1434"/>
                    <a:pt x="6975" y="1487"/>
                  </a:cubicBezTo>
                  <a:cubicBezTo>
                    <a:pt x="6911" y="1524"/>
                    <a:pt x="6842" y="1556"/>
                    <a:pt x="6768" y="1572"/>
                  </a:cubicBezTo>
                  <a:cubicBezTo>
                    <a:pt x="6741" y="1582"/>
                    <a:pt x="6720" y="1582"/>
                    <a:pt x="6709" y="1588"/>
                  </a:cubicBezTo>
                  <a:lnTo>
                    <a:pt x="6688" y="1588"/>
                  </a:lnTo>
                  <a:cubicBezTo>
                    <a:pt x="6685" y="1590"/>
                    <a:pt x="6681" y="1592"/>
                    <a:pt x="6677" y="1592"/>
                  </a:cubicBezTo>
                  <a:cubicBezTo>
                    <a:pt x="6673" y="1592"/>
                    <a:pt x="6669" y="1590"/>
                    <a:pt x="6667" y="1588"/>
                  </a:cubicBezTo>
                  <a:lnTo>
                    <a:pt x="6603" y="1593"/>
                  </a:lnTo>
                  <a:cubicBezTo>
                    <a:pt x="6590" y="1594"/>
                    <a:pt x="6577" y="1594"/>
                    <a:pt x="6563" y="1594"/>
                  </a:cubicBezTo>
                  <a:cubicBezTo>
                    <a:pt x="6501" y="1594"/>
                    <a:pt x="6436" y="1585"/>
                    <a:pt x="6375" y="1572"/>
                  </a:cubicBezTo>
                  <a:cubicBezTo>
                    <a:pt x="6316" y="1551"/>
                    <a:pt x="6263" y="1529"/>
                    <a:pt x="6210" y="1508"/>
                  </a:cubicBezTo>
                  <a:cubicBezTo>
                    <a:pt x="6152" y="1476"/>
                    <a:pt x="6082" y="1444"/>
                    <a:pt x="6013" y="1407"/>
                  </a:cubicBezTo>
                  <a:cubicBezTo>
                    <a:pt x="5843" y="1306"/>
                    <a:pt x="5673" y="1221"/>
                    <a:pt x="5498" y="1142"/>
                  </a:cubicBezTo>
                  <a:cubicBezTo>
                    <a:pt x="5387" y="1099"/>
                    <a:pt x="5270" y="1067"/>
                    <a:pt x="5148" y="1057"/>
                  </a:cubicBezTo>
                  <a:cubicBezTo>
                    <a:pt x="5120" y="1054"/>
                    <a:pt x="5092" y="1053"/>
                    <a:pt x="5065" y="1053"/>
                  </a:cubicBezTo>
                  <a:cubicBezTo>
                    <a:pt x="4962" y="1053"/>
                    <a:pt x="4861" y="1069"/>
                    <a:pt x="4760" y="1094"/>
                  </a:cubicBezTo>
                  <a:cubicBezTo>
                    <a:pt x="4510" y="1163"/>
                    <a:pt x="4276" y="1285"/>
                    <a:pt x="4043" y="1354"/>
                  </a:cubicBezTo>
                  <a:cubicBezTo>
                    <a:pt x="3940" y="1387"/>
                    <a:pt x="3838" y="1403"/>
                    <a:pt x="3732" y="1403"/>
                  </a:cubicBezTo>
                  <a:cubicBezTo>
                    <a:pt x="3717" y="1403"/>
                    <a:pt x="3702" y="1403"/>
                    <a:pt x="3687" y="1402"/>
                  </a:cubicBezTo>
                  <a:cubicBezTo>
                    <a:pt x="3565" y="1391"/>
                    <a:pt x="3442" y="1365"/>
                    <a:pt x="3325" y="1317"/>
                  </a:cubicBezTo>
                  <a:cubicBezTo>
                    <a:pt x="3209" y="1264"/>
                    <a:pt x="3102" y="1195"/>
                    <a:pt x="3012" y="1104"/>
                  </a:cubicBezTo>
                  <a:cubicBezTo>
                    <a:pt x="2964" y="1062"/>
                    <a:pt x="2922" y="1009"/>
                    <a:pt x="2890" y="956"/>
                  </a:cubicBezTo>
                  <a:cubicBezTo>
                    <a:pt x="2847" y="903"/>
                    <a:pt x="2816" y="844"/>
                    <a:pt x="2773" y="780"/>
                  </a:cubicBezTo>
                  <a:cubicBezTo>
                    <a:pt x="2693" y="637"/>
                    <a:pt x="2587" y="509"/>
                    <a:pt x="2460" y="409"/>
                  </a:cubicBezTo>
                  <a:cubicBezTo>
                    <a:pt x="2327" y="313"/>
                    <a:pt x="2183" y="233"/>
                    <a:pt x="2029" y="185"/>
                  </a:cubicBezTo>
                  <a:cubicBezTo>
                    <a:pt x="1773" y="103"/>
                    <a:pt x="1504" y="60"/>
                    <a:pt x="1237" y="60"/>
                  </a:cubicBezTo>
                  <a:cubicBezTo>
                    <a:pt x="1195" y="60"/>
                    <a:pt x="1153" y="61"/>
                    <a:pt x="1110" y="63"/>
                  </a:cubicBezTo>
                  <a:cubicBezTo>
                    <a:pt x="951" y="69"/>
                    <a:pt x="797" y="95"/>
                    <a:pt x="643" y="143"/>
                  </a:cubicBezTo>
                  <a:cubicBezTo>
                    <a:pt x="569" y="169"/>
                    <a:pt x="494" y="201"/>
                    <a:pt x="425" y="244"/>
                  </a:cubicBezTo>
                  <a:cubicBezTo>
                    <a:pt x="356" y="286"/>
                    <a:pt x="292" y="339"/>
                    <a:pt x="234" y="398"/>
                  </a:cubicBezTo>
                  <a:cubicBezTo>
                    <a:pt x="122" y="515"/>
                    <a:pt x="43" y="669"/>
                    <a:pt x="16" y="828"/>
                  </a:cubicBezTo>
                  <a:cubicBezTo>
                    <a:pt x="0" y="913"/>
                    <a:pt x="5" y="998"/>
                    <a:pt x="21" y="1078"/>
                  </a:cubicBezTo>
                  <a:cubicBezTo>
                    <a:pt x="27" y="1099"/>
                    <a:pt x="32" y="1120"/>
                    <a:pt x="43" y="1142"/>
                  </a:cubicBezTo>
                  <a:cubicBezTo>
                    <a:pt x="53" y="1179"/>
                    <a:pt x="75" y="1221"/>
                    <a:pt x="96" y="1258"/>
                  </a:cubicBezTo>
                  <a:lnTo>
                    <a:pt x="122" y="1296"/>
                  </a:lnTo>
                  <a:cubicBezTo>
                    <a:pt x="223" y="1413"/>
                    <a:pt x="356" y="1487"/>
                    <a:pt x="510" y="1513"/>
                  </a:cubicBezTo>
                  <a:cubicBezTo>
                    <a:pt x="536" y="1518"/>
                    <a:pt x="562" y="1519"/>
                    <a:pt x="588" y="1519"/>
                  </a:cubicBezTo>
                  <a:cubicBezTo>
                    <a:pt x="665" y="1519"/>
                    <a:pt x="742" y="1503"/>
                    <a:pt x="813" y="1471"/>
                  </a:cubicBezTo>
                  <a:cubicBezTo>
                    <a:pt x="871" y="1439"/>
                    <a:pt x="924" y="1397"/>
                    <a:pt x="967" y="1343"/>
                  </a:cubicBezTo>
                  <a:cubicBezTo>
                    <a:pt x="983" y="1312"/>
                    <a:pt x="999" y="1285"/>
                    <a:pt x="1015" y="1253"/>
                  </a:cubicBezTo>
                  <a:cubicBezTo>
                    <a:pt x="1025" y="1221"/>
                    <a:pt x="1031" y="1189"/>
                    <a:pt x="1031" y="1158"/>
                  </a:cubicBezTo>
                  <a:cubicBezTo>
                    <a:pt x="1036" y="1057"/>
                    <a:pt x="999" y="950"/>
                    <a:pt x="930" y="876"/>
                  </a:cubicBezTo>
                  <a:cubicBezTo>
                    <a:pt x="871" y="807"/>
                    <a:pt x="792" y="759"/>
                    <a:pt x="701" y="743"/>
                  </a:cubicBezTo>
                  <a:cubicBezTo>
                    <a:pt x="682" y="738"/>
                    <a:pt x="662" y="736"/>
                    <a:pt x="642" y="736"/>
                  </a:cubicBezTo>
                  <a:cubicBezTo>
                    <a:pt x="617" y="736"/>
                    <a:pt x="592" y="740"/>
                    <a:pt x="569" y="749"/>
                  </a:cubicBezTo>
                  <a:cubicBezTo>
                    <a:pt x="526" y="764"/>
                    <a:pt x="489" y="791"/>
                    <a:pt x="468" y="828"/>
                  </a:cubicBezTo>
                  <a:cubicBezTo>
                    <a:pt x="494" y="813"/>
                    <a:pt x="523" y="805"/>
                    <a:pt x="551" y="805"/>
                  </a:cubicBezTo>
                  <a:cubicBezTo>
                    <a:pt x="591" y="805"/>
                    <a:pt x="630" y="819"/>
                    <a:pt x="664" y="844"/>
                  </a:cubicBezTo>
                  <a:cubicBezTo>
                    <a:pt x="712" y="881"/>
                    <a:pt x="749" y="929"/>
                    <a:pt x="776" y="982"/>
                  </a:cubicBezTo>
                  <a:cubicBezTo>
                    <a:pt x="797" y="1030"/>
                    <a:pt x="802" y="1083"/>
                    <a:pt x="797" y="1136"/>
                  </a:cubicBezTo>
                  <a:cubicBezTo>
                    <a:pt x="797" y="1147"/>
                    <a:pt x="786" y="1152"/>
                    <a:pt x="786" y="1163"/>
                  </a:cubicBezTo>
                  <a:cubicBezTo>
                    <a:pt x="781" y="1173"/>
                    <a:pt x="776" y="1179"/>
                    <a:pt x="765" y="1189"/>
                  </a:cubicBezTo>
                  <a:cubicBezTo>
                    <a:pt x="744" y="1211"/>
                    <a:pt x="723" y="1227"/>
                    <a:pt x="701" y="1237"/>
                  </a:cubicBezTo>
                  <a:cubicBezTo>
                    <a:pt x="666" y="1251"/>
                    <a:pt x="631" y="1258"/>
                    <a:pt x="597" y="1258"/>
                  </a:cubicBezTo>
                  <a:cubicBezTo>
                    <a:pt x="580" y="1258"/>
                    <a:pt x="563" y="1257"/>
                    <a:pt x="547" y="1253"/>
                  </a:cubicBezTo>
                  <a:cubicBezTo>
                    <a:pt x="462" y="1243"/>
                    <a:pt x="383" y="1200"/>
                    <a:pt x="329" y="1136"/>
                  </a:cubicBezTo>
                  <a:lnTo>
                    <a:pt x="314" y="1115"/>
                  </a:lnTo>
                  <a:cubicBezTo>
                    <a:pt x="308" y="1110"/>
                    <a:pt x="303" y="1099"/>
                    <a:pt x="298" y="1088"/>
                  </a:cubicBezTo>
                  <a:cubicBezTo>
                    <a:pt x="292" y="1078"/>
                    <a:pt x="287" y="1067"/>
                    <a:pt x="287" y="1057"/>
                  </a:cubicBezTo>
                  <a:cubicBezTo>
                    <a:pt x="282" y="1046"/>
                    <a:pt x="276" y="1035"/>
                    <a:pt x="276" y="1025"/>
                  </a:cubicBezTo>
                  <a:cubicBezTo>
                    <a:pt x="266" y="972"/>
                    <a:pt x="266" y="924"/>
                    <a:pt x="271" y="871"/>
                  </a:cubicBezTo>
                  <a:cubicBezTo>
                    <a:pt x="292" y="759"/>
                    <a:pt x="345" y="658"/>
                    <a:pt x="425" y="579"/>
                  </a:cubicBezTo>
                  <a:cubicBezTo>
                    <a:pt x="462" y="536"/>
                    <a:pt x="510" y="499"/>
                    <a:pt x="558" y="467"/>
                  </a:cubicBezTo>
                  <a:cubicBezTo>
                    <a:pt x="611" y="435"/>
                    <a:pt x="664" y="414"/>
                    <a:pt x="728" y="393"/>
                  </a:cubicBezTo>
                  <a:cubicBezTo>
                    <a:pt x="850" y="350"/>
                    <a:pt x="983" y="329"/>
                    <a:pt x="1116" y="324"/>
                  </a:cubicBezTo>
                  <a:cubicBezTo>
                    <a:pt x="1150" y="322"/>
                    <a:pt x="1184" y="322"/>
                    <a:pt x="1218" y="322"/>
                  </a:cubicBezTo>
                  <a:cubicBezTo>
                    <a:pt x="1461" y="322"/>
                    <a:pt x="1706" y="355"/>
                    <a:pt x="1939" y="430"/>
                  </a:cubicBezTo>
                  <a:cubicBezTo>
                    <a:pt x="2067" y="472"/>
                    <a:pt x="2183" y="536"/>
                    <a:pt x="2295" y="616"/>
                  </a:cubicBezTo>
                  <a:cubicBezTo>
                    <a:pt x="2396" y="695"/>
                    <a:pt x="2481" y="802"/>
                    <a:pt x="2550" y="913"/>
                  </a:cubicBezTo>
                  <a:cubicBezTo>
                    <a:pt x="2587" y="977"/>
                    <a:pt x="2624" y="1041"/>
                    <a:pt x="2667" y="1104"/>
                  </a:cubicBezTo>
                  <a:cubicBezTo>
                    <a:pt x="2715" y="1173"/>
                    <a:pt x="2768" y="1232"/>
                    <a:pt x="2826" y="1290"/>
                  </a:cubicBezTo>
                  <a:cubicBezTo>
                    <a:pt x="2938" y="1402"/>
                    <a:pt x="3071" y="1492"/>
                    <a:pt x="3219" y="1556"/>
                  </a:cubicBezTo>
                  <a:cubicBezTo>
                    <a:pt x="3363" y="1620"/>
                    <a:pt x="3511" y="1652"/>
                    <a:pt x="3671" y="1662"/>
                  </a:cubicBezTo>
                  <a:cubicBezTo>
                    <a:pt x="3689" y="1663"/>
                    <a:pt x="3707" y="1663"/>
                    <a:pt x="3725" y="1663"/>
                  </a:cubicBezTo>
                  <a:cubicBezTo>
                    <a:pt x="3856" y="1663"/>
                    <a:pt x="3986" y="1646"/>
                    <a:pt x="4112" y="1604"/>
                  </a:cubicBezTo>
                  <a:cubicBezTo>
                    <a:pt x="4383" y="1524"/>
                    <a:pt x="4606" y="1402"/>
                    <a:pt x="4818" y="1349"/>
                  </a:cubicBezTo>
                  <a:cubicBezTo>
                    <a:pt x="4893" y="1329"/>
                    <a:pt x="4968" y="1318"/>
                    <a:pt x="5043" y="1318"/>
                  </a:cubicBezTo>
                  <a:cubicBezTo>
                    <a:pt x="5069" y="1318"/>
                    <a:pt x="5095" y="1319"/>
                    <a:pt x="5121" y="1322"/>
                  </a:cubicBezTo>
                  <a:cubicBezTo>
                    <a:pt x="5217" y="1328"/>
                    <a:pt x="5307" y="1349"/>
                    <a:pt x="5397" y="1386"/>
                  </a:cubicBezTo>
                  <a:cubicBezTo>
                    <a:pt x="5562" y="1460"/>
                    <a:pt x="5727" y="1540"/>
                    <a:pt x="5881" y="1636"/>
                  </a:cubicBezTo>
                  <a:cubicBezTo>
                    <a:pt x="5955" y="1673"/>
                    <a:pt x="6029" y="1710"/>
                    <a:pt x="6098" y="1742"/>
                  </a:cubicBezTo>
                  <a:cubicBezTo>
                    <a:pt x="6162" y="1774"/>
                    <a:pt x="6231" y="1800"/>
                    <a:pt x="6300" y="1822"/>
                  </a:cubicBezTo>
                  <a:cubicBezTo>
                    <a:pt x="6384" y="1844"/>
                    <a:pt x="6472" y="1855"/>
                    <a:pt x="6557" y="1855"/>
                  </a:cubicBezTo>
                  <a:cubicBezTo>
                    <a:pt x="6575" y="1855"/>
                    <a:pt x="6592" y="1854"/>
                    <a:pt x="6608" y="1853"/>
                  </a:cubicBezTo>
                  <a:lnTo>
                    <a:pt x="6693" y="1848"/>
                  </a:lnTo>
                  <a:lnTo>
                    <a:pt x="6720" y="1848"/>
                  </a:lnTo>
                  <a:lnTo>
                    <a:pt x="6746" y="1843"/>
                  </a:lnTo>
                  <a:cubicBezTo>
                    <a:pt x="6773" y="1837"/>
                    <a:pt x="6800" y="1832"/>
                    <a:pt x="6826" y="1827"/>
                  </a:cubicBezTo>
                  <a:cubicBezTo>
                    <a:pt x="6927" y="1800"/>
                    <a:pt x="7028" y="1758"/>
                    <a:pt x="7118" y="1699"/>
                  </a:cubicBezTo>
                  <a:cubicBezTo>
                    <a:pt x="7187" y="1657"/>
                    <a:pt x="7246" y="1598"/>
                    <a:pt x="7294" y="1529"/>
                  </a:cubicBezTo>
                  <a:cubicBezTo>
                    <a:pt x="7347" y="1439"/>
                    <a:pt x="7379" y="1333"/>
                    <a:pt x="7373" y="1232"/>
                  </a:cubicBezTo>
                  <a:cubicBezTo>
                    <a:pt x="7368" y="1115"/>
                    <a:pt x="7325" y="1003"/>
                    <a:pt x="7256" y="913"/>
                  </a:cubicBezTo>
                  <a:cubicBezTo>
                    <a:pt x="7182" y="823"/>
                    <a:pt x="7102" y="749"/>
                    <a:pt x="7007" y="685"/>
                  </a:cubicBezTo>
                  <a:cubicBezTo>
                    <a:pt x="6916" y="621"/>
                    <a:pt x="6821" y="568"/>
                    <a:pt x="6731" y="509"/>
                  </a:cubicBezTo>
                  <a:cubicBezTo>
                    <a:pt x="6640" y="456"/>
                    <a:pt x="6561" y="393"/>
                    <a:pt x="6491" y="318"/>
                  </a:cubicBezTo>
                  <a:cubicBezTo>
                    <a:pt x="6486" y="308"/>
                    <a:pt x="6476" y="297"/>
                    <a:pt x="6470" y="292"/>
                  </a:cubicBezTo>
                  <a:cubicBezTo>
                    <a:pt x="6465" y="281"/>
                    <a:pt x="6454" y="270"/>
                    <a:pt x="6460" y="270"/>
                  </a:cubicBezTo>
                  <a:lnTo>
                    <a:pt x="6545" y="276"/>
                  </a:lnTo>
                  <a:lnTo>
                    <a:pt x="6746" y="292"/>
                  </a:lnTo>
                  <a:lnTo>
                    <a:pt x="8430" y="403"/>
                  </a:lnTo>
                  <a:lnTo>
                    <a:pt x="12983" y="701"/>
                  </a:lnTo>
                  <a:cubicBezTo>
                    <a:pt x="13057" y="706"/>
                    <a:pt x="13131" y="708"/>
                    <a:pt x="13204" y="708"/>
                  </a:cubicBezTo>
                  <a:cubicBezTo>
                    <a:pt x="13454" y="708"/>
                    <a:pt x="13704" y="681"/>
                    <a:pt x="13950" y="632"/>
                  </a:cubicBezTo>
                  <a:cubicBezTo>
                    <a:pt x="13641" y="520"/>
                    <a:pt x="13323" y="456"/>
                    <a:pt x="13004" y="440"/>
                  </a:cubicBezTo>
                  <a:lnTo>
                    <a:pt x="8452" y="138"/>
                  </a:lnTo>
                  <a:lnTo>
                    <a:pt x="6768" y="31"/>
                  </a:lnTo>
                  <a:lnTo>
                    <a:pt x="6571" y="15"/>
                  </a:lnTo>
                  <a:lnTo>
                    <a:pt x="6465" y="10"/>
                  </a:lnTo>
                  <a:lnTo>
                    <a:pt x="6369" y="5"/>
                  </a:lnTo>
                  <a:cubicBezTo>
                    <a:pt x="6353" y="2"/>
                    <a:pt x="6337" y="1"/>
                    <a:pt x="6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2357725" y="3972350"/>
              <a:ext cx="52350" cy="29775"/>
            </a:xfrm>
            <a:custGeom>
              <a:avLst/>
              <a:gdLst/>
              <a:ahLst/>
              <a:cxnLst/>
              <a:rect l="l" t="t" r="r" b="b"/>
              <a:pathLst>
                <a:path w="2094" h="1191" extrusionOk="0">
                  <a:moveTo>
                    <a:pt x="700" y="1"/>
                  </a:moveTo>
                  <a:cubicBezTo>
                    <a:pt x="578" y="1"/>
                    <a:pt x="456" y="8"/>
                    <a:pt x="335" y="22"/>
                  </a:cubicBezTo>
                  <a:cubicBezTo>
                    <a:pt x="186" y="38"/>
                    <a:pt x="112" y="96"/>
                    <a:pt x="1" y="192"/>
                  </a:cubicBezTo>
                  <a:cubicBezTo>
                    <a:pt x="96" y="251"/>
                    <a:pt x="200" y="279"/>
                    <a:pt x="308" y="279"/>
                  </a:cubicBezTo>
                  <a:cubicBezTo>
                    <a:pt x="326" y="279"/>
                    <a:pt x="344" y="278"/>
                    <a:pt x="362" y="277"/>
                  </a:cubicBezTo>
                  <a:cubicBezTo>
                    <a:pt x="468" y="267"/>
                    <a:pt x="577" y="261"/>
                    <a:pt x="685" y="261"/>
                  </a:cubicBezTo>
                  <a:cubicBezTo>
                    <a:pt x="744" y="261"/>
                    <a:pt x="803" y="263"/>
                    <a:pt x="861" y="266"/>
                  </a:cubicBezTo>
                  <a:cubicBezTo>
                    <a:pt x="951" y="272"/>
                    <a:pt x="1036" y="282"/>
                    <a:pt x="1121" y="304"/>
                  </a:cubicBezTo>
                  <a:cubicBezTo>
                    <a:pt x="1159" y="314"/>
                    <a:pt x="1185" y="325"/>
                    <a:pt x="1201" y="330"/>
                  </a:cubicBezTo>
                  <a:lnTo>
                    <a:pt x="1233" y="335"/>
                  </a:lnTo>
                  <a:lnTo>
                    <a:pt x="1260" y="351"/>
                  </a:lnTo>
                  <a:cubicBezTo>
                    <a:pt x="1286" y="357"/>
                    <a:pt x="1307" y="367"/>
                    <a:pt x="1334" y="383"/>
                  </a:cubicBezTo>
                  <a:cubicBezTo>
                    <a:pt x="1408" y="415"/>
                    <a:pt x="1477" y="463"/>
                    <a:pt x="1541" y="521"/>
                  </a:cubicBezTo>
                  <a:cubicBezTo>
                    <a:pt x="1615" y="580"/>
                    <a:pt x="1674" y="649"/>
                    <a:pt x="1722" y="728"/>
                  </a:cubicBezTo>
                  <a:cubicBezTo>
                    <a:pt x="1754" y="776"/>
                    <a:pt x="1780" y="835"/>
                    <a:pt x="1801" y="888"/>
                  </a:cubicBezTo>
                  <a:cubicBezTo>
                    <a:pt x="1817" y="941"/>
                    <a:pt x="1833" y="989"/>
                    <a:pt x="1860" y="1037"/>
                  </a:cubicBezTo>
                  <a:cubicBezTo>
                    <a:pt x="1870" y="1058"/>
                    <a:pt x="1886" y="1079"/>
                    <a:pt x="1897" y="1106"/>
                  </a:cubicBezTo>
                  <a:cubicBezTo>
                    <a:pt x="1913" y="1132"/>
                    <a:pt x="1924" y="1159"/>
                    <a:pt x="1945" y="1191"/>
                  </a:cubicBezTo>
                  <a:cubicBezTo>
                    <a:pt x="2051" y="1100"/>
                    <a:pt x="2093" y="946"/>
                    <a:pt x="2046" y="813"/>
                  </a:cubicBezTo>
                  <a:cubicBezTo>
                    <a:pt x="2024" y="734"/>
                    <a:pt x="1987" y="659"/>
                    <a:pt x="1945" y="590"/>
                  </a:cubicBezTo>
                  <a:cubicBezTo>
                    <a:pt x="1881" y="489"/>
                    <a:pt x="1801" y="399"/>
                    <a:pt x="1711" y="325"/>
                  </a:cubicBezTo>
                  <a:cubicBezTo>
                    <a:pt x="1631" y="256"/>
                    <a:pt x="1546" y="197"/>
                    <a:pt x="1445" y="149"/>
                  </a:cubicBezTo>
                  <a:cubicBezTo>
                    <a:pt x="1408" y="128"/>
                    <a:pt x="1376" y="118"/>
                    <a:pt x="1355" y="107"/>
                  </a:cubicBezTo>
                  <a:lnTo>
                    <a:pt x="1318" y="96"/>
                  </a:lnTo>
                  <a:lnTo>
                    <a:pt x="1286" y="86"/>
                  </a:lnTo>
                  <a:cubicBezTo>
                    <a:pt x="1260" y="75"/>
                    <a:pt x="1228" y="64"/>
                    <a:pt x="1190" y="54"/>
                  </a:cubicBezTo>
                  <a:cubicBezTo>
                    <a:pt x="1090" y="33"/>
                    <a:pt x="989" y="17"/>
                    <a:pt x="882" y="6"/>
                  </a:cubicBezTo>
                  <a:cubicBezTo>
                    <a:pt x="822" y="2"/>
                    <a:pt x="76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3665425" y="3973125"/>
              <a:ext cx="156600" cy="47625"/>
            </a:xfrm>
            <a:custGeom>
              <a:avLst/>
              <a:gdLst/>
              <a:ahLst/>
              <a:cxnLst/>
              <a:rect l="l" t="t" r="r" b="b"/>
              <a:pathLst>
                <a:path w="6264" h="1905" extrusionOk="0">
                  <a:moveTo>
                    <a:pt x="2829" y="0"/>
                  </a:moveTo>
                  <a:cubicBezTo>
                    <a:pt x="2608" y="0"/>
                    <a:pt x="2387" y="16"/>
                    <a:pt x="2168" y="49"/>
                  </a:cubicBezTo>
                  <a:cubicBezTo>
                    <a:pt x="1812" y="97"/>
                    <a:pt x="1461" y="188"/>
                    <a:pt x="1121" y="320"/>
                  </a:cubicBezTo>
                  <a:cubicBezTo>
                    <a:pt x="994" y="373"/>
                    <a:pt x="866" y="427"/>
                    <a:pt x="744" y="490"/>
                  </a:cubicBezTo>
                  <a:cubicBezTo>
                    <a:pt x="659" y="533"/>
                    <a:pt x="579" y="581"/>
                    <a:pt x="505" y="634"/>
                  </a:cubicBezTo>
                  <a:cubicBezTo>
                    <a:pt x="436" y="676"/>
                    <a:pt x="372" y="724"/>
                    <a:pt x="314" y="777"/>
                  </a:cubicBezTo>
                  <a:cubicBezTo>
                    <a:pt x="255" y="830"/>
                    <a:pt x="202" y="883"/>
                    <a:pt x="149" y="937"/>
                  </a:cubicBezTo>
                  <a:cubicBezTo>
                    <a:pt x="101" y="995"/>
                    <a:pt x="53" y="1053"/>
                    <a:pt x="0" y="1122"/>
                  </a:cubicBezTo>
                  <a:lnTo>
                    <a:pt x="420" y="931"/>
                  </a:lnTo>
                  <a:cubicBezTo>
                    <a:pt x="484" y="899"/>
                    <a:pt x="553" y="873"/>
                    <a:pt x="622" y="836"/>
                  </a:cubicBezTo>
                  <a:cubicBezTo>
                    <a:pt x="696" y="798"/>
                    <a:pt x="776" y="761"/>
                    <a:pt x="861" y="719"/>
                  </a:cubicBezTo>
                  <a:cubicBezTo>
                    <a:pt x="978" y="660"/>
                    <a:pt x="1095" y="607"/>
                    <a:pt x="1217" y="559"/>
                  </a:cubicBezTo>
                  <a:cubicBezTo>
                    <a:pt x="1536" y="437"/>
                    <a:pt x="1870" y="347"/>
                    <a:pt x="2205" y="299"/>
                  </a:cubicBezTo>
                  <a:cubicBezTo>
                    <a:pt x="2414" y="271"/>
                    <a:pt x="2625" y="256"/>
                    <a:pt x="2834" y="256"/>
                  </a:cubicBezTo>
                  <a:cubicBezTo>
                    <a:pt x="3024" y="256"/>
                    <a:pt x="3213" y="269"/>
                    <a:pt x="3400" y="294"/>
                  </a:cubicBezTo>
                  <a:cubicBezTo>
                    <a:pt x="3496" y="310"/>
                    <a:pt x="3591" y="326"/>
                    <a:pt x="3682" y="342"/>
                  </a:cubicBezTo>
                  <a:cubicBezTo>
                    <a:pt x="3772" y="358"/>
                    <a:pt x="3857" y="379"/>
                    <a:pt x="3931" y="405"/>
                  </a:cubicBezTo>
                  <a:cubicBezTo>
                    <a:pt x="4064" y="437"/>
                    <a:pt x="4186" y="501"/>
                    <a:pt x="4287" y="586"/>
                  </a:cubicBezTo>
                  <a:cubicBezTo>
                    <a:pt x="4324" y="618"/>
                    <a:pt x="4351" y="650"/>
                    <a:pt x="4372" y="692"/>
                  </a:cubicBezTo>
                  <a:cubicBezTo>
                    <a:pt x="4383" y="713"/>
                    <a:pt x="4393" y="745"/>
                    <a:pt x="4393" y="772"/>
                  </a:cubicBezTo>
                  <a:cubicBezTo>
                    <a:pt x="4399" y="798"/>
                    <a:pt x="4393" y="820"/>
                    <a:pt x="4388" y="846"/>
                  </a:cubicBezTo>
                  <a:cubicBezTo>
                    <a:pt x="4383" y="867"/>
                    <a:pt x="4377" y="894"/>
                    <a:pt x="4367" y="910"/>
                  </a:cubicBezTo>
                  <a:cubicBezTo>
                    <a:pt x="4346" y="963"/>
                    <a:pt x="4298" y="1032"/>
                    <a:pt x="4245" y="1149"/>
                  </a:cubicBezTo>
                  <a:cubicBezTo>
                    <a:pt x="4213" y="1223"/>
                    <a:pt x="4197" y="1308"/>
                    <a:pt x="4197" y="1388"/>
                  </a:cubicBezTo>
                  <a:cubicBezTo>
                    <a:pt x="4207" y="1489"/>
                    <a:pt x="4245" y="1585"/>
                    <a:pt x="4319" y="1664"/>
                  </a:cubicBezTo>
                  <a:cubicBezTo>
                    <a:pt x="4383" y="1733"/>
                    <a:pt x="4468" y="1786"/>
                    <a:pt x="4558" y="1824"/>
                  </a:cubicBezTo>
                  <a:cubicBezTo>
                    <a:pt x="4648" y="1861"/>
                    <a:pt x="4744" y="1887"/>
                    <a:pt x="4845" y="1898"/>
                  </a:cubicBezTo>
                  <a:cubicBezTo>
                    <a:pt x="4900" y="1901"/>
                    <a:pt x="4955" y="1904"/>
                    <a:pt x="5012" y="1904"/>
                  </a:cubicBezTo>
                  <a:cubicBezTo>
                    <a:pt x="5053" y="1904"/>
                    <a:pt x="5094" y="1902"/>
                    <a:pt x="5137" y="1898"/>
                  </a:cubicBezTo>
                  <a:cubicBezTo>
                    <a:pt x="5238" y="1887"/>
                    <a:pt x="5339" y="1871"/>
                    <a:pt x="5435" y="1845"/>
                  </a:cubicBezTo>
                  <a:cubicBezTo>
                    <a:pt x="5642" y="1792"/>
                    <a:pt x="5828" y="1686"/>
                    <a:pt x="5987" y="1542"/>
                  </a:cubicBezTo>
                  <a:cubicBezTo>
                    <a:pt x="6061" y="1468"/>
                    <a:pt x="6125" y="1377"/>
                    <a:pt x="6178" y="1282"/>
                  </a:cubicBezTo>
                  <a:cubicBezTo>
                    <a:pt x="6200" y="1234"/>
                    <a:pt x="6221" y="1181"/>
                    <a:pt x="6237" y="1128"/>
                  </a:cubicBezTo>
                  <a:cubicBezTo>
                    <a:pt x="6247" y="1075"/>
                    <a:pt x="6258" y="1022"/>
                    <a:pt x="6258" y="968"/>
                  </a:cubicBezTo>
                  <a:cubicBezTo>
                    <a:pt x="6263" y="772"/>
                    <a:pt x="6210" y="581"/>
                    <a:pt x="6104" y="416"/>
                  </a:cubicBezTo>
                  <a:cubicBezTo>
                    <a:pt x="6019" y="294"/>
                    <a:pt x="5902" y="193"/>
                    <a:pt x="5769" y="129"/>
                  </a:cubicBezTo>
                  <a:lnTo>
                    <a:pt x="5690" y="97"/>
                  </a:lnTo>
                  <a:cubicBezTo>
                    <a:pt x="5663" y="92"/>
                    <a:pt x="5642" y="87"/>
                    <a:pt x="5615" y="81"/>
                  </a:cubicBezTo>
                  <a:cubicBezTo>
                    <a:pt x="5594" y="76"/>
                    <a:pt x="5573" y="76"/>
                    <a:pt x="5557" y="76"/>
                  </a:cubicBezTo>
                  <a:lnTo>
                    <a:pt x="5504" y="76"/>
                  </a:lnTo>
                  <a:cubicBezTo>
                    <a:pt x="5472" y="76"/>
                    <a:pt x="5440" y="76"/>
                    <a:pt x="5408" y="87"/>
                  </a:cubicBezTo>
                  <a:lnTo>
                    <a:pt x="5360" y="97"/>
                  </a:lnTo>
                  <a:cubicBezTo>
                    <a:pt x="5339" y="103"/>
                    <a:pt x="5318" y="113"/>
                    <a:pt x="5302" y="124"/>
                  </a:cubicBezTo>
                  <a:cubicBezTo>
                    <a:pt x="5148" y="225"/>
                    <a:pt x="5095" y="427"/>
                    <a:pt x="5180" y="591"/>
                  </a:cubicBezTo>
                  <a:cubicBezTo>
                    <a:pt x="5227" y="676"/>
                    <a:pt x="5312" y="735"/>
                    <a:pt x="5413" y="745"/>
                  </a:cubicBezTo>
                  <a:cubicBezTo>
                    <a:pt x="5424" y="746"/>
                    <a:pt x="5434" y="747"/>
                    <a:pt x="5444" y="747"/>
                  </a:cubicBezTo>
                  <a:cubicBezTo>
                    <a:pt x="5523" y="747"/>
                    <a:pt x="5596" y="711"/>
                    <a:pt x="5652" y="655"/>
                  </a:cubicBezTo>
                  <a:lnTo>
                    <a:pt x="5652" y="655"/>
                  </a:lnTo>
                  <a:cubicBezTo>
                    <a:pt x="5624" y="666"/>
                    <a:pt x="5593" y="672"/>
                    <a:pt x="5563" y="672"/>
                  </a:cubicBezTo>
                  <a:cubicBezTo>
                    <a:pt x="5521" y="672"/>
                    <a:pt x="5479" y="661"/>
                    <a:pt x="5445" y="639"/>
                  </a:cubicBezTo>
                  <a:cubicBezTo>
                    <a:pt x="5397" y="612"/>
                    <a:pt x="5366" y="570"/>
                    <a:pt x="5355" y="517"/>
                  </a:cubicBezTo>
                  <a:cubicBezTo>
                    <a:pt x="5350" y="469"/>
                    <a:pt x="5360" y="421"/>
                    <a:pt x="5387" y="384"/>
                  </a:cubicBezTo>
                  <a:cubicBezTo>
                    <a:pt x="5397" y="368"/>
                    <a:pt x="5413" y="352"/>
                    <a:pt x="5435" y="342"/>
                  </a:cubicBezTo>
                  <a:lnTo>
                    <a:pt x="5451" y="342"/>
                  </a:lnTo>
                  <a:cubicBezTo>
                    <a:pt x="5466" y="336"/>
                    <a:pt x="5488" y="336"/>
                    <a:pt x="5504" y="336"/>
                  </a:cubicBezTo>
                  <a:lnTo>
                    <a:pt x="5535" y="336"/>
                  </a:lnTo>
                  <a:cubicBezTo>
                    <a:pt x="5546" y="336"/>
                    <a:pt x="5557" y="336"/>
                    <a:pt x="5567" y="342"/>
                  </a:cubicBezTo>
                  <a:lnTo>
                    <a:pt x="5610" y="352"/>
                  </a:lnTo>
                  <a:lnTo>
                    <a:pt x="5658" y="368"/>
                  </a:lnTo>
                  <a:cubicBezTo>
                    <a:pt x="5748" y="416"/>
                    <a:pt x="5828" y="485"/>
                    <a:pt x="5881" y="570"/>
                  </a:cubicBezTo>
                  <a:cubicBezTo>
                    <a:pt x="5960" y="682"/>
                    <a:pt x="5998" y="820"/>
                    <a:pt x="5992" y="958"/>
                  </a:cubicBezTo>
                  <a:cubicBezTo>
                    <a:pt x="5992" y="995"/>
                    <a:pt x="5987" y="1032"/>
                    <a:pt x="5982" y="1064"/>
                  </a:cubicBezTo>
                  <a:cubicBezTo>
                    <a:pt x="5971" y="1101"/>
                    <a:pt x="5955" y="1133"/>
                    <a:pt x="5939" y="1170"/>
                  </a:cubicBezTo>
                  <a:cubicBezTo>
                    <a:pt x="5902" y="1239"/>
                    <a:pt x="5854" y="1303"/>
                    <a:pt x="5801" y="1356"/>
                  </a:cubicBezTo>
                  <a:cubicBezTo>
                    <a:pt x="5674" y="1473"/>
                    <a:pt x="5525" y="1558"/>
                    <a:pt x="5360" y="1601"/>
                  </a:cubicBezTo>
                  <a:cubicBezTo>
                    <a:pt x="5281" y="1622"/>
                    <a:pt x="5196" y="1638"/>
                    <a:pt x="5111" y="1643"/>
                  </a:cubicBezTo>
                  <a:cubicBezTo>
                    <a:pt x="5071" y="1646"/>
                    <a:pt x="5030" y="1647"/>
                    <a:pt x="4988" y="1647"/>
                  </a:cubicBezTo>
                  <a:cubicBezTo>
                    <a:pt x="4947" y="1647"/>
                    <a:pt x="4906" y="1646"/>
                    <a:pt x="4866" y="1643"/>
                  </a:cubicBezTo>
                  <a:cubicBezTo>
                    <a:pt x="4733" y="1632"/>
                    <a:pt x="4606" y="1579"/>
                    <a:pt x="4505" y="1489"/>
                  </a:cubicBezTo>
                  <a:cubicBezTo>
                    <a:pt x="4447" y="1425"/>
                    <a:pt x="4436" y="1335"/>
                    <a:pt x="4484" y="1261"/>
                  </a:cubicBezTo>
                  <a:cubicBezTo>
                    <a:pt x="4521" y="1176"/>
                    <a:pt x="4574" y="1091"/>
                    <a:pt x="4601" y="1022"/>
                  </a:cubicBezTo>
                  <a:cubicBezTo>
                    <a:pt x="4611" y="995"/>
                    <a:pt x="4622" y="968"/>
                    <a:pt x="4632" y="942"/>
                  </a:cubicBezTo>
                  <a:cubicBezTo>
                    <a:pt x="4638" y="921"/>
                    <a:pt x="4638" y="910"/>
                    <a:pt x="4638" y="910"/>
                  </a:cubicBezTo>
                  <a:cubicBezTo>
                    <a:pt x="4638" y="910"/>
                    <a:pt x="4638" y="894"/>
                    <a:pt x="4648" y="867"/>
                  </a:cubicBezTo>
                  <a:cubicBezTo>
                    <a:pt x="4648" y="852"/>
                    <a:pt x="4648" y="836"/>
                    <a:pt x="4654" y="820"/>
                  </a:cubicBezTo>
                  <a:cubicBezTo>
                    <a:pt x="4654" y="798"/>
                    <a:pt x="4654" y="777"/>
                    <a:pt x="4654" y="756"/>
                  </a:cubicBezTo>
                  <a:cubicBezTo>
                    <a:pt x="4643" y="692"/>
                    <a:pt x="4627" y="634"/>
                    <a:pt x="4601" y="575"/>
                  </a:cubicBezTo>
                  <a:cubicBezTo>
                    <a:pt x="4563" y="512"/>
                    <a:pt x="4521" y="453"/>
                    <a:pt x="4462" y="400"/>
                  </a:cubicBezTo>
                  <a:cubicBezTo>
                    <a:pt x="4330" y="288"/>
                    <a:pt x="4176" y="203"/>
                    <a:pt x="4006" y="156"/>
                  </a:cubicBezTo>
                  <a:cubicBezTo>
                    <a:pt x="3915" y="129"/>
                    <a:pt x="3825" y="113"/>
                    <a:pt x="3729" y="92"/>
                  </a:cubicBezTo>
                  <a:cubicBezTo>
                    <a:pt x="3634" y="71"/>
                    <a:pt x="3538" y="60"/>
                    <a:pt x="3437" y="39"/>
                  </a:cubicBezTo>
                  <a:cubicBezTo>
                    <a:pt x="3234" y="13"/>
                    <a:pt x="3032"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1879100" y="3308025"/>
              <a:ext cx="64175" cy="324925"/>
            </a:xfrm>
            <a:custGeom>
              <a:avLst/>
              <a:gdLst/>
              <a:ahLst/>
              <a:cxnLst/>
              <a:rect l="l" t="t" r="r" b="b"/>
              <a:pathLst>
                <a:path w="2567" h="12997" extrusionOk="0">
                  <a:moveTo>
                    <a:pt x="364" y="1"/>
                  </a:moveTo>
                  <a:cubicBezTo>
                    <a:pt x="362" y="1"/>
                    <a:pt x="361" y="4"/>
                    <a:pt x="357" y="8"/>
                  </a:cubicBezTo>
                  <a:lnTo>
                    <a:pt x="351" y="13"/>
                  </a:lnTo>
                  <a:lnTo>
                    <a:pt x="336" y="29"/>
                  </a:lnTo>
                  <a:lnTo>
                    <a:pt x="213" y="162"/>
                  </a:lnTo>
                  <a:cubicBezTo>
                    <a:pt x="187" y="199"/>
                    <a:pt x="166" y="231"/>
                    <a:pt x="139" y="274"/>
                  </a:cubicBezTo>
                  <a:cubicBezTo>
                    <a:pt x="112" y="316"/>
                    <a:pt x="91" y="359"/>
                    <a:pt x="75" y="407"/>
                  </a:cubicBezTo>
                  <a:cubicBezTo>
                    <a:pt x="54" y="454"/>
                    <a:pt x="38" y="507"/>
                    <a:pt x="27" y="555"/>
                  </a:cubicBezTo>
                  <a:cubicBezTo>
                    <a:pt x="22" y="592"/>
                    <a:pt x="17" y="646"/>
                    <a:pt x="6" y="704"/>
                  </a:cubicBezTo>
                  <a:cubicBezTo>
                    <a:pt x="1" y="736"/>
                    <a:pt x="1" y="768"/>
                    <a:pt x="1" y="800"/>
                  </a:cubicBezTo>
                  <a:cubicBezTo>
                    <a:pt x="1" y="837"/>
                    <a:pt x="1" y="874"/>
                    <a:pt x="1" y="906"/>
                  </a:cubicBezTo>
                  <a:cubicBezTo>
                    <a:pt x="1" y="927"/>
                    <a:pt x="6" y="943"/>
                    <a:pt x="6" y="964"/>
                  </a:cubicBezTo>
                  <a:lnTo>
                    <a:pt x="6" y="991"/>
                  </a:lnTo>
                  <a:lnTo>
                    <a:pt x="6" y="1023"/>
                  </a:lnTo>
                  <a:lnTo>
                    <a:pt x="22" y="1092"/>
                  </a:lnTo>
                  <a:cubicBezTo>
                    <a:pt x="59" y="1288"/>
                    <a:pt x="139" y="1474"/>
                    <a:pt x="256" y="1634"/>
                  </a:cubicBezTo>
                  <a:cubicBezTo>
                    <a:pt x="282" y="1676"/>
                    <a:pt x="314" y="1719"/>
                    <a:pt x="351" y="1756"/>
                  </a:cubicBezTo>
                  <a:lnTo>
                    <a:pt x="405" y="1809"/>
                  </a:lnTo>
                  <a:cubicBezTo>
                    <a:pt x="426" y="1830"/>
                    <a:pt x="447" y="1846"/>
                    <a:pt x="468" y="1862"/>
                  </a:cubicBezTo>
                  <a:lnTo>
                    <a:pt x="527" y="1910"/>
                  </a:lnTo>
                  <a:lnTo>
                    <a:pt x="537" y="1910"/>
                  </a:lnTo>
                  <a:lnTo>
                    <a:pt x="543" y="1915"/>
                  </a:lnTo>
                  <a:lnTo>
                    <a:pt x="537" y="1920"/>
                  </a:lnTo>
                  <a:lnTo>
                    <a:pt x="532" y="1926"/>
                  </a:lnTo>
                  <a:lnTo>
                    <a:pt x="516" y="1947"/>
                  </a:lnTo>
                  <a:cubicBezTo>
                    <a:pt x="506" y="1958"/>
                    <a:pt x="495" y="1974"/>
                    <a:pt x="490" y="1984"/>
                  </a:cubicBezTo>
                  <a:cubicBezTo>
                    <a:pt x="474" y="2016"/>
                    <a:pt x="458" y="2043"/>
                    <a:pt x="447" y="2069"/>
                  </a:cubicBezTo>
                  <a:cubicBezTo>
                    <a:pt x="378" y="2245"/>
                    <a:pt x="383" y="2436"/>
                    <a:pt x="463" y="2600"/>
                  </a:cubicBezTo>
                  <a:lnTo>
                    <a:pt x="484" y="2643"/>
                  </a:lnTo>
                  <a:cubicBezTo>
                    <a:pt x="490" y="2659"/>
                    <a:pt x="500" y="2669"/>
                    <a:pt x="506" y="2680"/>
                  </a:cubicBezTo>
                  <a:cubicBezTo>
                    <a:pt x="521" y="2707"/>
                    <a:pt x="537" y="2728"/>
                    <a:pt x="559" y="2749"/>
                  </a:cubicBezTo>
                  <a:cubicBezTo>
                    <a:pt x="591" y="2792"/>
                    <a:pt x="622" y="2829"/>
                    <a:pt x="660" y="2866"/>
                  </a:cubicBezTo>
                  <a:cubicBezTo>
                    <a:pt x="808" y="3015"/>
                    <a:pt x="957" y="3132"/>
                    <a:pt x="1042" y="3275"/>
                  </a:cubicBezTo>
                  <a:cubicBezTo>
                    <a:pt x="1127" y="3424"/>
                    <a:pt x="1170" y="3588"/>
                    <a:pt x="1175" y="3758"/>
                  </a:cubicBezTo>
                  <a:cubicBezTo>
                    <a:pt x="1185" y="3939"/>
                    <a:pt x="1191" y="4130"/>
                    <a:pt x="1201" y="4311"/>
                  </a:cubicBezTo>
                  <a:lnTo>
                    <a:pt x="1260" y="5639"/>
                  </a:lnTo>
                  <a:cubicBezTo>
                    <a:pt x="1085" y="5517"/>
                    <a:pt x="883" y="5442"/>
                    <a:pt x="670" y="5426"/>
                  </a:cubicBezTo>
                  <a:cubicBezTo>
                    <a:pt x="661" y="5426"/>
                    <a:pt x="651" y="5426"/>
                    <a:pt x="642" y="5426"/>
                  </a:cubicBezTo>
                  <a:cubicBezTo>
                    <a:pt x="540" y="5426"/>
                    <a:pt x="439" y="5452"/>
                    <a:pt x="346" y="5501"/>
                  </a:cubicBezTo>
                  <a:cubicBezTo>
                    <a:pt x="256" y="5549"/>
                    <a:pt x="171" y="5618"/>
                    <a:pt x="107" y="5703"/>
                  </a:cubicBezTo>
                  <a:cubicBezTo>
                    <a:pt x="38" y="5788"/>
                    <a:pt x="1" y="5894"/>
                    <a:pt x="1" y="6005"/>
                  </a:cubicBezTo>
                  <a:lnTo>
                    <a:pt x="1" y="6053"/>
                  </a:lnTo>
                  <a:cubicBezTo>
                    <a:pt x="1" y="6074"/>
                    <a:pt x="6" y="6090"/>
                    <a:pt x="12" y="6112"/>
                  </a:cubicBezTo>
                  <a:lnTo>
                    <a:pt x="27" y="6170"/>
                  </a:lnTo>
                  <a:lnTo>
                    <a:pt x="49" y="6223"/>
                  </a:lnTo>
                  <a:lnTo>
                    <a:pt x="59" y="6250"/>
                  </a:lnTo>
                  <a:cubicBezTo>
                    <a:pt x="59" y="6255"/>
                    <a:pt x="59" y="6260"/>
                    <a:pt x="65" y="6260"/>
                  </a:cubicBezTo>
                  <a:lnTo>
                    <a:pt x="75" y="6260"/>
                  </a:lnTo>
                  <a:lnTo>
                    <a:pt x="134" y="6266"/>
                  </a:lnTo>
                  <a:lnTo>
                    <a:pt x="240" y="6282"/>
                  </a:lnTo>
                  <a:cubicBezTo>
                    <a:pt x="367" y="6292"/>
                    <a:pt x="490" y="6340"/>
                    <a:pt x="601" y="6404"/>
                  </a:cubicBezTo>
                  <a:cubicBezTo>
                    <a:pt x="707" y="6468"/>
                    <a:pt x="798" y="6547"/>
                    <a:pt x="867" y="6643"/>
                  </a:cubicBezTo>
                  <a:cubicBezTo>
                    <a:pt x="899" y="6685"/>
                    <a:pt x="931" y="6733"/>
                    <a:pt x="952" y="6781"/>
                  </a:cubicBezTo>
                  <a:cubicBezTo>
                    <a:pt x="973" y="6829"/>
                    <a:pt x="994" y="6871"/>
                    <a:pt x="1005" y="6919"/>
                  </a:cubicBezTo>
                  <a:cubicBezTo>
                    <a:pt x="1010" y="6951"/>
                    <a:pt x="1010" y="6978"/>
                    <a:pt x="1000" y="7004"/>
                  </a:cubicBezTo>
                  <a:cubicBezTo>
                    <a:pt x="978" y="7031"/>
                    <a:pt x="957" y="7057"/>
                    <a:pt x="931" y="7078"/>
                  </a:cubicBezTo>
                  <a:cubicBezTo>
                    <a:pt x="867" y="7126"/>
                    <a:pt x="771" y="7169"/>
                    <a:pt x="686" y="7233"/>
                  </a:cubicBezTo>
                  <a:cubicBezTo>
                    <a:pt x="543" y="7333"/>
                    <a:pt x="421" y="7461"/>
                    <a:pt x="325" y="7610"/>
                  </a:cubicBezTo>
                  <a:cubicBezTo>
                    <a:pt x="261" y="7716"/>
                    <a:pt x="208" y="7827"/>
                    <a:pt x="166" y="7939"/>
                  </a:cubicBezTo>
                  <a:cubicBezTo>
                    <a:pt x="144" y="8008"/>
                    <a:pt x="123" y="8077"/>
                    <a:pt x="112" y="8152"/>
                  </a:cubicBezTo>
                  <a:cubicBezTo>
                    <a:pt x="107" y="8173"/>
                    <a:pt x="102" y="8189"/>
                    <a:pt x="102" y="8205"/>
                  </a:cubicBezTo>
                  <a:lnTo>
                    <a:pt x="102" y="8221"/>
                  </a:lnTo>
                  <a:cubicBezTo>
                    <a:pt x="102" y="8221"/>
                    <a:pt x="91" y="8263"/>
                    <a:pt x="86" y="8348"/>
                  </a:cubicBezTo>
                  <a:cubicBezTo>
                    <a:pt x="81" y="8465"/>
                    <a:pt x="91" y="8587"/>
                    <a:pt x="112" y="8709"/>
                  </a:cubicBezTo>
                  <a:cubicBezTo>
                    <a:pt x="123" y="8746"/>
                    <a:pt x="134" y="8784"/>
                    <a:pt x="144" y="8826"/>
                  </a:cubicBezTo>
                  <a:cubicBezTo>
                    <a:pt x="155" y="8869"/>
                    <a:pt x="171" y="8911"/>
                    <a:pt x="192" y="8959"/>
                  </a:cubicBezTo>
                  <a:cubicBezTo>
                    <a:pt x="213" y="9023"/>
                    <a:pt x="251" y="9076"/>
                    <a:pt x="298" y="9118"/>
                  </a:cubicBezTo>
                  <a:cubicBezTo>
                    <a:pt x="314" y="9134"/>
                    <a:pt x="330" y="9145"/>
                    <a:pt x="351" y="9155"/>
                  </a:cubicBezTo>
                  <a:cubicBezTo>
                    <a:pt x="373" y="9166"/>
                    <a:pt x="394" y="9171"/>
                    <a:pt x="415" y="9177"/>
                  </a:cubicBezTo>
                  <a:cubicBezTo>
                    <a:pt x="439" y="9185"/>
                    <a:pt x="463" y="9189"/>
                    <a:pt x="487" y="9189"/>
                  </a:cubicBezTo>
                  <a:cubicBezTo>
                    <a:pt x="511" y="9189"/>
                    <a:pt x="535" y="9185"/>
                    <a:pt x="559" y="9177"/>
                  </a:cubicBezTo>
                  <a:cubicBezTo>
                    <a:pt x="580" y="9171"/>
                    <a:pt x="606" y="9161"/>
                    <a:pt x="622" y="9145"/>
                  </a:cubicBezTo>
                  <a:cubicBezTo>
                    <a:pt x="644" y="9129"/>
                    <a:pt x="660" y="9113"/>
                    <a:pt x="676" y="9097"/>
                  </a:cubicBezTo>
                  <a:cubicBezTo>
                    <a:pt x="691" y="9081"/>
                    <a:pt x="702" y="9070"/>
                    <a:pt x="713" y="9055"/>
                  </a:cubicBezTo>
                  <a:lnTo>
                    <a:pt x="739" y="9012"/>
                  </a:lnTo>
                  <a:cubicBezTo>
                    <a:pt x="766" y="8959"/>
                    <a:pt x="792" y="8901"/>
                    <a:pt x="814" y="8847"/>
                  </a:cubicBezTo>
                  <a:cubicBezTo>
                    <a:pt x="835" y="8794"/>
                    <a:pt x="856" y="8741"/>
                    <a:pt x="877" y="8699"/>
                  </a:cubicBezTo>
                  <a:cubicBezTo>
                    <a:pt x="893" y="8656"/>
                    <a:pt x="920" y="8624"/>
                    <a:pt x="952" y="8592"/>
                  </a:cubicBezTo>
                  <a:cubicBezTo>
                    <a:pt x="993" y="8569"/>
                    <a:pt x="1038" y="8557"/>
                    <a:pt x="1084" y="8557"/>
                  </a:cubicBezTo>
                  <a:cubicBezTo>
                    <a:pt x="1121" y="8557"/>
                    <a:pt x="1157" y="8565"/>
                    <a:pt x="1191" y="8582"/>
                  </a:cubicBezTo>
                  <a:cubicBezTo>
                    <a:pt x="1239" y="8603"/>
                    <a:pt x="1276" y="8630"/>
                    <a:pt x="1313" y="8667"/>
                  </a:cubicBezTo>
                  <a:cubicBezTo>
                    <a:pt x="1350" y="8709"/>
                    <a:pt x="1377" y="8757"/>
                    <a:pt x="1403" y="8810"/>
                  </a:cubicBezTo>
                  <a:cubicBezTo>
                    <a:pt x="1446" y="8938"/>
                    <a:pt x="1478" y="9070"/>
                    <a:pt x="1483" y="9209"/>
                  </a:cubicBezTo>
                  <a:cubicBezTo>
                    <a:pt x="1499" y="9357"/>
                    <a:pt x="1515" y="9511"/>
                    <a:pt x="1525" y="9671"/>
                  </a:cubicBezTo>
                  <a:cubicBezTo>
                    <a:pt x="1541" y="9984"/>
                    <a:pt x="1552" y="10314"/>
                    <a:pt x="1547" y="10648"/>
                  </a:cubicBezTo>
                  <a:cubicBezTo>
                    <a:pt x="1541" y="10818"/>
                    <a:pt x="1536" y="10988"/>
                    <a:pt x="1525" y="11163"/>
                  </a:cubicBezTo>
                  <a:lnTo>
                    <a:pt x="1525" y="11227"/>
                  </a:lnTo>
                  <a:lnTo>
                    <a:pt x="1525" y="11247"/>
                  </a:lnTo>
                  <a:lnTo>
                    <a:pt x="1525" y="11247"/>
                  </a:lnTo>
                  <a:cubicBezTo>
                    <a:pt x="1519" y="11245"/>
                    <a:pt x="1494" y="11238"/>
                    <a:pt x="1414" y="11217"/>
                  </a:cubicBezTo>
                  <a:cubicBezTo>
                    <a:pt x="1282" y="11183"/>
                    <a:pt x="1145" y="11165"/>
                    <a:pt x="1009" y="11165"/>
                  </a:cubicBezTo>
                  <a:cubicBezTo>
                    <a:pt x="952" y="11165"/>
                    <a:pt x="896" y="11168"/>
                    <a:pt x="840" y="11174"/>
                  </a:cubicBezTo>
                  <a:cubicBezTo>
                    <a:pt x="734" y="11185"/>
                    <a:pt x="633" y="11217"/>
                    <a:pt x="537" y="11264"/>
                  </a:cubicBezTo>
                  <a:cubicBezTo>
                    <a:pt x="336" y="11381"/>
                    <a:pt x="219" y="11604"/>
                    <a:pt x="240" y="11838"/>
                  </a:cubicBezTo>
                  <a:cubicBezTo>
                    <a:pt x="251" y="11944"/>
                    <a:pt x="282" y="12045"/>
                    <a:pt x="336" y="12141"/>
                  </a:cubicBezTo>
                  <a:cubicBezTo>
                    <a:pt x="431" y="12311"/>
                    <a:pt x="559" y="12460"/>
                    <a:pt x="707" y="12576"/>
                  </a:cubicBezTo>
                  <a:cubicBezTo>
                    <a:pt x="851" y="12699"/>
                    <a:pt x="1005" y="12805"/>
                    <a:pt x="1175" y="12879"/>
                  </a:cubicBezTo>
                  <a:cubicBezTo>
                    <a:pt x="1339" y="12959"/>
                    <a:pt x="1513" y="12997"/>
                    <a:pt x="1692" y="12997"/>
                  </a:cubicBezTo>
                  <a:cubicBezTo>
                    <a:pt x="1704" y="12997"/>
                    <a:pt x="1715" y="12996"/>
                    <a:pt x="1727" y="12996"/>
                  </a:cubicBezTo>
                  <a:cubicBezTo>
                    <a:pt x="1924" y="12991"/>
                    <a:pt x="2110" y="12927"/>
                    <a:pt x="2264" y="12815"/>
                  </a:cubicBezTo>
                  <a:cubicBezTo>
                    <a:pt x="2344" y="12757"/>
                    <a:pt x="2413" y="12683"/>
                    <a:pt x="2466" y="12603"/>
                  </a:cubicBezTo>
                  <a:cubicBezTo>
                    <a:pt x="2476" y="12582"/>
                    <a:pt x="2487" y="12561"/>
                    <a:pt x="2498" y="12534"/>
                  </a:cubicBezTo>
                  <a:cubicBezTo>
                    <a:pt x="2508" y="12513"/>
                    <a:pt x="2519" y="12491"/>
                    <a:pt x="2529" y="12470"/>
                  </a:cubicBezTo>
                  <a:cubicBezTo>
                    <a:pt x="2535" y="12449"/>
                    <a:pt x="2540" y="12422"/>
                    <a:pt x="2545" y="12401"/>
                  </a:cubicBezTo>
                  <a:lnTo>
                    <a:pt x="2556" y="12369"/>
                  </a:lnTo>
                  <a:lnTo>
                    <a:pt x="2556" y="12353"/>
                  </a:lnTo>
                  <a:cubicBezTo>
                    <a:pt x="2567" y="12279"/>
                    <a:pt x="2567" y="12199"/>
                    <a:pt x="2556" y="12125"/>
                  </a:cubicBezTo>
                  <a:cubicBezTo>
                    <a:pt x="2545" y="12061"/>
                    <a:pt x="2529" y="11997"/>
                    <a:pt x="2498" y="11934"/>
                  </a:cubicBezTo>
                  <a:cubicBezTo>
                    <a:pt x="2460" y="11843"/>
                    <a:pt x="2397" y="11764"/>
                    <a:pt x="2317" y="11700"/>
                  </a:cubicBezTo>
                  <a:cubicBezTo>
                    <a:pt x="2290" y="11684"/>
                    <a:pt x="2264" y="11668"/>
                    <a:pt x="2237" y="11652"/>
                  </a:cubicBezTo>
                  <a:cubicBezTo>
                    <a:pt x="2205" y="11636"/>
                    <a:pt x="2174" y="11631"/>
                    <a:pt x="2147" y="11620"/>
                  </a:cubicBezTo>
                  <a:cubicBezTo>
                    <a:pt x="2115" y="11615"/>
                    <a:pt x="2089" y="11610"/>
                    <a:pt x="2057" y="11604"/>
                  </a:cubicBezTo>
                  <a:lnTo>
                    <a:pt x="1977" y="11604"/>
                  </a:lnTo>
                  <a:cubicBezTo>
                    <a:pt x="1881" y="11620"/>
                    <a:pt x="1791" y="11657"/>
                    <a:pt x="1717" y="11716"/>
                  </a:cubicBezTo>
                  <a:cubicBezTo>
                    <a:pt x="1648" y="11774"/>
                    <a:pt x="1595" y="11843"/>
                    <a:pt x="1568" y="11928"/>
                  </a:cubicBezTo>
                  <a:cubicBezTo>
                    <a:pt x="1536" y="12008"/>
                    <a:pt x="1541" y="12098"/>
                    <a:pt x="1579" y="12178"/>
                  </a:cubicBezTo>
                  <a:cubicBezTo>
                    <a:pt x="1579" y="12104"/>
                    <a:pt x="1610" y="12035"/>
                    <a:pt x="1664" y="11982"/>
                  </a:cubicBezTo>
                  <a:cubicBezTo>
                    <a:pt x="1706" y="11934"/>
                    <a:pt x="1759" y="11902"/>
                    <a:pt x="1818" y="11881"/>
                  </a:cubicBezTo>
                  <a:cubicBezTo>
                    <a:pt x="1871" y="11854"/>
                    <a:pt x="1934" y="11843"/>
                    <a:pt x="1993" y="11843"/>
                  </a:cubicBezTo>
                  <a:cubicBezTo>
                    <a:pt x="2009" y="11843"/>
                    <a:pt x="2019" y="11849"/>
                    <a:pt x="2035" y="11849"/>
                  </a:cubicBezTo>
                  <a:cubicBezTo>
                    <a:pt x="2051" y="11854"/>
                    <a:pt x="2062" y="11854"/>
                    <a:pt x="2078" y="11859"/>
                  </a:cubicBezTo>
                  <a:cubicBezTo>
                    <a:pt x="2094" y="11865"/>
                    <a:pt x="2104" y="11870"/>
                    <a:pt x="2120" y="11875"/>
                  </a:cubicBezTo>
                  <a:cubicBezTo>
                    <a:pt x="2131" y="11886"/>
                    <a:pt x="2147" y="11897"/>
                    <a:pt x="2158" y="11907"/>
                  </a:cubicBezTo>
                  <a:cubicBezTo>
                    <a:pt x="2205" y="11939"/>
                    <a:pt x="2243" y="11987"/>
                    <a:pt x="2264" y="12040"/>
                  </a:cubicBezTo>
                  <a:cubicBezTo>
                    <a:pt x="2301" y="12120"/>
                    <a:pt x="2312" y="12215"/>
                    <a:pt x="2296" y="12306"/>
                  </a:cubicBezTo>
                  <a:lnTo>
                    <a:pt x="2296" y="12311"/>
                  </a:lnTo>
                  <a:lnTo>
                    <a:pt x="2290" y="12337"/>
                  </a:lnTo>
                  <a:cubicBezTo>
                    <a:pt x="2290" y="12348"/>
                    <a:pt x="2285" y="12364"/>
                    <a:pt x="2280" y="12380"/>
                  </a:cubicBezTo>
                  <a:cubicBezTo>
                    <a:pt x="2274" y="12396"/>
                    <a:pt x="2269" y="12406"/>
                    <a:pt x="2264" y="12422"/>
                  </a:cubicBezTo>
                  <a:cubicBezTo>
                    <a:pt x="2253" y="12433"/>
                    <a:pt x="2248" y="12449"/>
                    <a:pt x="2243" y="12460"/>
                  </a:cubicBezTo>
                  <a:cubicBezTo>
                    <a:pt x="2205" y="12513"/>
                    <a:pt x="2158" y="12561"/>
                    <a:pt x="2110" y="12603"/>
                  </a:cubicBezTo>
                  <a:cubicBezTo>
                    <a:pt x="1993" y="12683"/>
                    <a:pt x="1855" y="12731"/>
                    <a:pt x="1717" y="12736"/>
                  </a:cubicBezTo>
                  <a:cubicBezTo>
                    <a:pt x="1563" y="12736"/>
                    <a:pt x="1414" y="12709"/>
                    <a:pt x="1281" y="12640"/>
                  </a:cubicBezTo>
                  <a:cubicBezTo>
                    <a:pt x="1132" y="12571"/>
                    <a:pt x="994" y="12481"/>
                    <a:pt x="872" y="12375"/>
                  </a:cubicBezTo>
                  <a:cubicBezTo>
                    <a:pt x="745" y="12279"/>
                    <a:pt x="638" y="12157"/>
                    <a:pt x="564" y="12013"/>
                  </a:cubicBezTo>
                  <a:cubicBezTo>
                    <a:pt x="490" y="11881"/>
                    <a:pt x="468" y="11742"/>
                    <a:pt x="532" y="11626"/>
                  </a:cubicBezTo>
                  <a:cubicBezTo>
                    <a:pt x="564" y="11567"/>
                    <a:pt x="606" y="11525"/>
                    <a:pt x="665" y="11493"/>
                  </a:cubicBezTo>
                  <a:cubicBezTo>
                    <a:pt x="729" y="11461"/>
                    <a:pt x="798" y="11440"/>
                    <a:pt x="867" y="11429"/>
                  </a:cubicBezTo>
                  <a:cubicBezTo>
                    <a:pt x="906" y="11427"/>
                    <a:pt x="944" y="11425"/>
                    <a:pt x="983" y="11425"/>
                  </a:cubicBezTo>
                  <a:cubicBezTo>
                    <a:pt x="1107" y="11425"/>
                    <a:pt x="1228" y="11439"/>
                    <a:pt x="1350" y="11472"/>
                  </a:cubicBezTo>
                  <a:cubicBezTo>
                    <a:pt x="1403" y="11482"/>
                    <a:pt x="1579" y="11541"/>
                    <a:pt x="1743" y="11594"/>
                  </a:cubicBezTo>
                  <a:lnTo>
                    <a:pt x="1759" y="11599"/>
                  </a:lnTo>
                  <a:cubicBezTo>
                    <a:pt x="1759" y="11599"/>
                    <a:pt x="1759" y="11594"/>
                    <a:pt x="1759" y="11588"/>
                  </a:cubicBezTo>
                  <a:lnTo>
                    <a:pt x="1759" y="11557"/>
                  </a:lnTo>
                  <a:lnTo>
                    <a:pt x="1765" y="11487"/>
                  </a:lnTo>
                  <a:lnTo>
                    <a:pt x="1770" y="11355"/>
                  </a:lnTo>
                  <a:cubicBezTo>
                    <a:pt x="1775" y="11296"/>
                    <a:pt x="1780" y="11238"/>
                    <a:pt x="1780" y="11179"/>
                  </a:cubicBezTo>
                  <a:cubicBezTo>
                    <a:pt x="1791" y="10999"/>
                    <a:pt x="1796" y="10829"/>
                    <a:pt x="1802" y="10659"/>
                  </a:cubicBezTo>
                  <a:cubicBezTo>
                    <a:pt x="1807" y="10314"/>
                    <a:pt x="1796" y="9979"/>
                    <a:pt x="1775" y="9655"/>
                  </a:cubicBezTo>
                  <a:cubicBezTo>
                    <a:pt x="1765" y="9495"/>
                    <a:pt x="1754" y="9336"/>
                    <a:pt x="1738" y="9182"/>
                  </a:cubicBezTo>
                  <a:cubicBezTo>
                    <a:pt x="1727" y="9023"/>
                    <a:pt x="1690" y="8863"/>
                    <a:pt x="1637" y="8715"/>
                  </a:cubicBezTo>
                  <a:cubicBezTo>
                    <a:pt x="1600" y="8635"/>
                    <a:pt x="1557" y="8561"/>
                    <a:pt x="1504" y="8497"/>
                  </a:cubicBezTo>
                  <a:cubicBezTo>
                    <a:pt x="1440" y="8433"/>
                    <a:pt x="1366" y="8380"/>
                    <a:pt x="1286" y="8348"/>
                  </a:cubicBezTo>
                  <a:cubicBezTo>
                    <a:pt x="1217" y="8320"/>
                    <a:pt x="1143" y="8305"/>
                    <a:pt x="1069" y="8305"/>
                  </a:cubicBezTo>
                  <a:cubicBezTo>
                    <a:pt x="1058" y="8305"/>
                    <a:pt x="1048" y="8305"/>
                    <a:pt x="1037" y="8306"/>
                  </a:cubicBezTo>
                  <a:cubicBezTo>
                    <a:pt x="946" y="8306"/>
                    <a:pt x="856" y="8337"/>
                    <a:pt x="787" y="8396"/>
                  </a:cubicBezTo>
                  <a:cubicBezTo>
                    <a:pt x="750" y="8422"/>
                    <a:pt x="723" y="8454"/>
                    <a:pt x="697" y="8491"/>
                  </a:cubicBezTo>
                  <a:cubicBezTo>
                    <a:pt x="686" y="8507"/>
                    <a:pt x="676" y="8523"/>
                    <a:pt x="670" y="8539"/>
                  </a:cubicBezTo>
                  <a:cubicBezTo>
                    <a:pt x="660" y="8555"/>
                    <a:pt x="649" y="8566"/>
                    <a:pt x="644" y="8582"/>
                  </a:cubicBezTo>
                  <a:cubicBezTo>
                    <a:pt x="612" y="8646"/>
                    <a:pt x="591" y="8699"/>
                    <a:pt x="569" y="8752"/>
                  </a:cubicBezTo>
                  <a:cubicBezTo>
                    <a:pt x="553" y="8800"/>
                    <a:pt x="532" y="8842"/>
                    <a:pt x="506" y="8885"/>
                  </a:cubicBezTo>
                  <a:lnTo>
                    <a:pt x="495" y="8911"/>
                  </a:lnTo>
                  <a:cubicBezTo>
                    <a:pt x="490" y="8916"/>
                    <a:pt x="484" y="8922"/>
                    <a:pt x="479" y="8927"/>
                  </a:cubicBezTo>
                  <a:lnTo>
                    <a:pt x="474" y="8932"/>
                  </a:lnTo>
                  <a:lnTo>
                    <a:pt x="468" y="8927"/>
                  </a:lnTo>
                  <a:cubicBezTo>
                    <a:pt x="447" y="8906"/>
                    <a:pt x="436" y="8885"/>
                    <a:pt x="426" y="8858"/>
                  </a:cubicBezTo>
                  <a:lnTo>
                    <a:pt x="389" y="8757"/>
                  </a:lnTo>
                  <a:lnTo>
                    <a:pt x="367" y="8656"/>
                  </a:lnTo>
                  <a:cubicBezTo>
                    <a:pt x="346" y="8561"/>
                    <a:pt x="341" y="8465"/>
                    <a:pt x="346" y="8364"/>
                  </a:cubicBezTo>
                  <a:cubicBezTo>
                    <a:pt x="351" y="8300"/>
                    <a:pt x="357" y="8258"/>
                    <a:pt x="357" y="8258"/>
                  </a:cubicBezTo>
                  <a:lnTo>
                    <a:pt x="357" y="8247"/>
                  </a:lnTo>
                  <a:cubicBezTo>
                    <a:pt x="357" y="8237"/>
                    <a:pt x="362" y="8221"/>
                    <a:pt x="362" y="8205"/>
                  </a:cubicBezTo>
                  <a:cubicBezTo>
                    <a:pt x="394" y="8045"/>
                    <a:pt x="452" y="7891"/>
                    <a:pt x="543" y="7758"/>
                  </a:cubicBezTo>
                  <a:cubicBezTo>
                    <a:pt x="617" y="7636"/>
                    <a:pt x="718" y="7530"/>
                    <a:pt x="835" y="7450"/>
                  </a:cubicBezTo>
                  <a:cubicBezTo>
                    <a:pt x="872" y="7429"/>
                    <a:pt x="904" y="7403"/>
                    <a:pt x="946" y="7381"/>
                  </a:cubicBezTo>
                  <a:cubicBezTo>
                    <a:pt x="994" y="7355"/>
                    <a:pt x="1042" y="7323"/>
                    <a:pt x="1085" y="7291"/>
                  </a:cubicBezTo>
                  <a:cubicBezTo>
                    <a:pt x="1148" y="7248"/>
                    <a:pt x="1196" y="7190"/>
                    <a:pt x="1233" y="7126"/>
                  </a:cubicBezTo>
                  <a:cubicBezTo>
                    <a:pt x="1249" y="7084"/>
                    <a:pt x="1260" y="7041"/>
                    <a:pt x="1265" y="6999"/>
                  </a:cubicBezTo>
                  <a:cubicBezTo>
                    <a:pt x="1270" y="6962"/>
                    <a:pt x="1265" y="6919"/>
                    <a:pt x="1260" y="6877"/>
                  </a:cubicBezTo>
                  <a:cubicBezTo>
                    <a:pt x="1244" y="6808"/>
                    <a:pt x="1217" y="6744"/>
                    <a:pt x="1191" y="6680"/>
                  </a:cubicBezTo>
                  <a:cubicBezTo>
                    <a:pt x="1159" y="6616"/>
                    <a:pt x="1122" y="6553"/>
                    <a:pt x="1079" y="6494"/>
                  </a:cubicBezTo>
                  <a:cubicBezTo>
                    <a:pt x="984" y="6372"/>
                    <a:pt x="872" y="6271"/>
                    <a:pt x="745" y="6191"/>
                  </a:cubicBezTo>
                  <a:cubicBezTo>
                    <a:pt x="596" y="6101"/>
                    <a:pt x="436" y="6048"/>
                    <a:pt x="272" y="6027"/>
                  </a:cubicBezTo>
                  <a:lnTo>
                    <a:pt x="261" y="6027"/>
                  </a:lnTo>
                  <a:lnTo>
                    <a:pt x="261" y="6016"/>
                  </a:lnTo>
                  <a:cubicBezTo>
                    <a:pt x="261" y="5958"/>
                    <a:pt x="282" y="5905"/>
                    <a:pt x="314" y="5862"/>
                  </a:cubicBezTo>
                  <a:cubicBezTo>
                    <a:pt x="357" y="5809"/>
                    <a:pt x="405" y="5766"/>
                    <a:pt x="468" y="5735"/>
                  </a:cubicBezTo>
                  <a:cubicBezTo>
                    <a:pt x="495" y="5724"/>
                    <a:pt x="527" y="5708"/>
                    <a:pt x="559" y="5703"/>
                  </a:cubicBezTo>
                  <a:cubicBezTo>
                    <a:pt x="586" y="5695"/>
                    <a:pt x="613" y="5690"/>
                    <a:pt x="640" y="5690"/>
                  </a:cubicBezTo>
                  <a:cubicBezTo>
                    <a:pt x="650" y="5690"/>
                    <a:pt x="660" y="5691"/>
                    <a:pt x="670" y="5692"/>
                  </a:cubicBezTo>
                  <a:cubicBezTo>
                    <a:pt x="835" y="5703"/>
                    <a:pt x="994" y="5761"/>
                    <a:pt x="1132" y="5862"/>
                  </a:cubicBezTo>
                  <a:cubicBezTo>
                    <a:pt x="1228" y="5920"/>
                    <a:pt x="1334" y="6000"/>
                    <a:pt x="1446" y="6080"/>
                  </a:cubicBezTo>
                  <a:lnTo>
                    <a:pt x="1525" y="6138"/>
                  </a:lnTo>
                  <a:lnTo>
                    <a:pt x="1547" y="6154"/>
                  </a:lnTo>
                  <a:lnTo>
                    <a:pt x="1552" y="6154"/>
                  </a:lnTo>
                  <a:lnTo>
                    <a:pt x="1552" y="6149"/>
                  </a:lnTo>
                  <a:lnTo>
                    <a:pt x="1552" y="6138"/>
                  </a:lnTo>
                  <a:lnTo>
                    <a:pt x="1552" y="6085"/>
                  </a:lnTo>
                  <a:cubicBezTo>
                    <a:pt x="1552" y="6021"/>
                    <a:pt x="1547" y="5952"/>
                    <a:pt x="1541" y="5883"/>
                  </a:cubicBezTo>
                  <a:cubicBezTo>
                    <a:pt x="1536" y="5703"/>
                    <a:pt x="1525" y="5511"/>
                    <a:pt x="1515" y="5310"/>
                  </a:cubicBezTo>
                  <a:cubicBezTo>
                    <a:pt x="1504" y="5001"/>
                    <a:pt x="1488" y="4656"/>
                    <a:pt x="1472" y="4300"/>
                  </a:cubicBezTo>
                  <a:cubicBezTo>
                    <a:pt x="1462" y="4114"/>
                    <a:pt x="1456" y="3939"/>
                    <a:pt x="1446" y="3743"/>
                  </a:cubicBezTo>
                  <a:cubicBezTo>
                    <a:pt x="1440" y="3642"/>
                    <a:pt x="1425" y="3535"/>
                    <a:pt x="1403" y="3440"/>
                  </a:cubicBezTo>
                  <a:cubicBezTo>
                    <a:pt x="1377" y="3328"/>
                    <a:pt x="1334" y="3227"/>
                    <a:pt x="1276" y="3137"/>
                  </a:cubicBezTo>
                  <a:cubicBezTo>
                    <a:pt x="1154" y="2946"/>
                    <a:pt x="989" y="2818"/>
                    <a:pt x="861" y="2685"/>
                  </a:cubicBezTo>
                  <a:cubicBezTo>
                    <a:pt x="830" y="2654"/>
                    <a:pt x="803" y="2622"/>
                    <a:pt x="776" y="2590"/>
                  </a:cubicBezTo>
                  <a:cubicBezTo>
                    <a:pt x="761" y="2569"/>
                    <a:pt x="750" y="2553"/>
                    <a:pt x="739" y="2537"/>
                  </a:cubicBezTo>
                  <a:cubicBezTo>
                    <a:pt x="729" y="2521"/>
                    <a:pt x="723" y="2521"/>
                    <a:pt x="723" y="2510"/>
                  </a:cubicBezTo>
                  <a:lnTo>
                    <a:pt x="707" y="2489"/>
                  </a:lnTo>
                  <a:cubicBezTo>
                    <a:pt x="681" y="2420"/>
                    <a:pt x="665" y="2345"/>
                    <a:pt x="676" y="2271"/>
                  </a:cubicBezTo>
                  <a:cubicBezTo>
                    <a:pt x="681" y="2239"/>
                    <a:pt x="686" y="2202"/>
                    <a:pt x="702" y="2170"/>
                  </a:cubicBezTo>
                  <a:cubicBezTo>
                    <a:pt x="707" y="2154"/>
                    <a:pt x="713" y="2138"/>
                    <a:pt x="723" y="2122"/>
                  </a:cubicBezTo>
                  <a:cubicBezTo>
                    <a:pt x="729" y="2117"/>
                    <a:pt x="729" y="2112"/>
                    <a:pt x="734" y="2106"/>
                  </a:cubicBezTo>
                  <a:cubicBezTo>
                    <a:pt x="734" y="2106"/>
                    <a:pt x="734" y="2101"/>
                    <a:pt x="745" y="2096"/>
                  </a:cubicBezTo>
                  <a:lnTo>
                    <a:pt x="771" y="2080"/>
                  </a:lnTo>
                  <a:lnTo>
                    <a:pt x="803" y="2064"/>
                  </a:lnTo>
                  <a:lnTo>
                    <a:pt x="819" y="2053"/>
                  </a:lnTo>
                  <a:lnTo>
                    <a:pt x="883" y="2053"/>
                  </a:lnTo>
                  <a:lnTo>
                    <a:pt x="1175" y="2059"/>
                  </a:lnTo>
                  <a:lnTo>
                    <a:pt x="1435" y="2064"/>
                  </a:lnTo>
                  <a:lnTo>
                    <a:pt x="1536" y="2064"/>
                  </a:lnTo>
                  <a:lnTo>
                    <a:pt x="1520" y="2059"/>
                  </a:lnTo>
                  <a:lnTo>
                    <a:pt x="1451" y="2027"/>
                  </a:lnTo>
                  <a:lnTo>
                    <a:pt x="1292" y="1963"/>
                  </a:lnTo>
                  <a:lnTo>
                    <a:pt x="1095" y="1883"/>
                  </a:lnTo>
                  <a:lnTo>
                    <a:pt x="952" y="1820"/>
                  </a:lnTo>
                  <a:lnTo>
                    <a:pt x="819" y="1756"/>
                  </a:lnTo>
                  <a:lnTo>
                    <a:pt x="755" y="1724"/>
                  </a:lnTo>
                  <a:lnTo>
                    <a:pt x="718" y="1708"/>
                  </a:lnTo>
                  <a:lnTo>
                    <a:pt x="702" y="1697"/>
                  </a:lnTo>
                  <a:lnTo>
                    <a:pt x="697" y="1692"/>
                  </a:lnTo>
                  <a:lnTo>
                    <a:pt x="691" y="1692"/>
                  </a:lnTo>
                  <a:lnTo>
                    <a:pt x="644" y="1655"/>
                  </a:lnTo>
                  <a:cubicBezTo>
                    <a:pt x="628" y="1644"/>
                    <a:pt x="612" y="1634"/>
                    <a:pt x="596" y="1618"/>
                  </a:cubicBezTo>
                  <a:lnTo>
                    <a:pt x="553" y="1570"/>
                  </a:lnTo>
                  <a:cubicBezTo>
                    <a:pt x="527" y="1543"/>
                    <a:pt x="500" y="1511"/>
                    <a:pt x="479" y="1480"/>
                  </a:cubicBezTo>
                  <a:cubicBezTo>
                    <a:pt x="383" y="1347"/>
                    <a:pt x="320" y="1198"/>
                    <a:pt x="288" y="1039"/>
                  </a:cubicBezTo>
                  <a:lnTo>
                    <a:pt x="277" y="980"/>
                  </a:lnTo>
                  <a:lnTo>
                    <a:pt x="277" y="959"/>
                  </a:lnTo>
                  <a:lnTo>
                    <a:pt x="277" y="932"/>
                  </a:lnTo>
                  <a:lnTo>
                    <a:pt x="277" y="885"/>
                  </a:lnTo>
                  <a:cubicBezTo>
                    <a:pt x="272" y="858"/>
                    <a:pt x="272" y="826"/>
                    <a:pt x="277" y="800"/>
                  </a:cubicBezTo>
                  <a:cubicBezTo>
                    <a:pt x="272" y="773"/>
                    <a:pt x="272" y="747"/>
                    <a:pt x="277" y="725"/>
                  </a:cubicBezTo>
                  <a:cubicBezTo>
                    <a:pt x="282" y="677"/>
                    <a:pt x="282" y="635"/>
                    <a:pt x="293" y="608"/>
                  </a:cubicBezTo>
                  <a:cubicBezTo>
                    <a:pt x="304" y="566"/>
                    <a:pt x="309" y="523"/>
                    <a:pt x="325" y="486"/>
                  </a:cubicBezTo>
                  <a:cubicBezTo>
                    <a:pt x="336" y="449"/>
                    <a:pt x="346" y="412"/>
                    <a:pt x="362" y="380"/>
                  </a:cubicBezTo>
                  <a:cubicBezTo>
                    <a:pt x="373" y="348"/>
                    <a:pt x="389" y="316"/>
                    <a:pt x="405" y="284"/>
                  </a:cubicBezTo>
                  <a:lnTo>
                    <a:pt x="415" y="263"/>
                  </a:lnTo>
                  <a:lnTo>
                    <a:pt x="421" y="258"/>
                  </a:lnTo>
                  <a:cubicBezTo>
                    <a:pt x="421" y="252"/>
                    <a:pt x="421" y="247"/>
                    <a:pt x="421" y="242"/>
                  </a:cubicBezTo>
                  <a:cubicBezTo>
                    <a:pt x="421" y="237"/>
                    <a:pt x="421" y="231"/>
                    <a:pt x="426" y="231"/>
                  </a:cubicBezTo>
                  <a:lnTo>
                    <a:pt x="452" y="231"/>
                  </a:lnTo>
                  <a:cubicBezTo>
                    <a:pt x="463" y="231"/>
                    <a:pt x="479" y="237"/>
                    <a:pt x="495" y="242"/>
                  </a:cubicBezTo>
                  <a:lnTo>
                    <a:pt x="548" y="252"/>
                  </a:lnTo>
                  <a:cubicBezTo>
                    <a:pt x="617" y="263"/>
                    <a:pt x="691" y="279"/>
                    <a:pt x="776" y="295"/>
                  </a:cubicBezTo>
                  <a:cubicBezTo>
                    <a:pt x="713" y="242"/>
                    <a:pt x="649" y="194"/>
                    <a:pt x="591" y="146"/>
                  </a:cubicBezTo>
                  <a:lnTo>
                    <a:pt x="543" y="114"/>
                  </a:lnTo>
                  <a:cubicBezTo>
                    <a:pt x="527" y="104"/>
                    <a:pt x="521" y="93"/>
                    <a:pt x="490" y="77"/>
                  </a:cubicBezTo>
                  <a:lnTo>
                    <a:pt x="410" y="29"/>
                  </a:lnTo>
                  <a:lnTo>
                    <a:pt x="367" y="3"/>
                  </a:lnTo>
                  <a:cubicBezTo>
                    <a:pt x="366" y="1"/>
                    <a:pt x="365"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9"/>
          <p:cNvGrpSpPr/>
          <p:nvPr/>
        </p:nvGrpSpPr>
        <p:grpSpPr>
          <a:xfrm>
            <a:off x="3680851" y="1251953"/>
            <a:ext cx="1872601" cy="1567838"/>
            <a:chOff x="1849100" y="2619875"/>
            <a:chExt cx="2143300" cy="1429075"/>
          </a:xfrm>
        </p:grpSpPr>
        <p:sp>
          <p:nvSpPr>
            <p:cNvPr id="720" name="Google Shape;720;p39"/>
            <p:cNvSpPr/>
            <p:nvPr/>
          </p:nvSpPr>
          <p:spPr>
            <a:xfrm>
              <a:off x="2040600" y="2739150"/>
              <a:ext cx="1729225" cy="23425"/>
            </a:xfrm>
            <a:custGeom>
              <a:avLst/>
              <a:gdLst/>
              <a:ahLst/>
              <a:cxnLst/>
              <a:rect l="l" t="t" r="r" b="b"/>
              <a:pathLst>
                <a:path w="69169" h="937" extrusionOk="0">
                  <a:moveTo>
                    <a:pt x="68261" y="1"/>
                  </a:moveTo>
                  <a:cubicBezTo>
                    <a:pt x="68243" y="1"/>
                    <a:pt x="68225" y="1"/>
                    <a:pt x="68207" y="1"/>
                  </a:cubicBezTo>
                  <a:lnTo>
                    <a:pt x="33201" y="352"/>
                  </a:lnTo>
                  <a:lnTo>
                    <a:pt x="957" y="676"/>
                  </a:lnTo>
                  <a:cubicBezTo>
                    <a:pt x="632" y="676"/>
                    <a:pt x="308" y="723"/>
                    <a:pt x="0" y="814"/>
                  </a:cubicBezTo>
                  <a:cubicBezTo>
                    <a:pt x="296" y="894"/>
                    <a:pt x="597" y="936"/>
                    <a:pt x="902" y="936"/>
                  </a:cubicBezTo>
                  <a:cubicBezTo>
                    <a:pt x="920" y="936"/>
                    <a:pt x="938" y="936"/>
                    <a:pt x="957" y="936"/>
                  </a:cubicBezTo>
                  <a:lnTo>
                    <a:pt x="33206" y="612"/>
                  </a:lnTo>
                  <a:lnTo>
                    <a:pt x="68212" y="261"/>
                  </a:lnTo>
                  <a:cubicBezTo>
                    <a:pt x="68536" y="261"/>
                    <a:pt x="68855" y="213"/>
                    <a:pt x="69169" y="123"/>
                  </a:cubicBezTo>
                  <a:cubicBezTo>
                    <a:pt x="68873" y="43"/>
                    <a:pt x="68567" y="1"/>
                    <a:pt x="6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1955200" y="2757625"/>
              <a:ext cx="46650" cy="1154325"/>
            </a:xfrm>
            <a:custGeom>
              <a:avLst/>
              <a:gdLst/>
              <a:ahLst/>
              <a:cxnLst/>
              <a:rect l="l" t="t" r="r" b="b"/>
              <a:pathLst>
                <a:path w="1866" h="46173" extrusionOk="0">
                  <a:moveTo>
                    <a:pt x="1791" y="0"/>
                  </a:moveTo>
                  <a:cubicBezTo>
                    <a:pt x="1674" y="303"/>
                    <a:pt x="1605" y="617"/>
                    <a:pt x="1578" y="941"/>
                  </a:cubicBezTo>
                  <a:cubicBezTo>
                    <a:pt x="1541" y="1360"/>
                    <a:pt x="1472" y="2194"/>
                    <a:pt x="1387" y="3214"/>
                  </a:cubicBezTo>
                  <a:cubicBezTo>
                    <a:pt x="1164" y="5929"/>
                    <a:pt x="936" y="9137"/>
                    <a:pt x="755" y="12202"/>
                  </a:cubicBezTo>
                  <a:cubicBezTo>
                    <a:pt x="569" y="15272"/>
                    <a:pt x="436" y="18205"/>
                    <a:pt x="346" y="20367"/>
                  </a:cubicBezTo>
                  <a:cubicBezTo>
                    <a:pt x="303" y="21450"/>
                    <a:pt x="272" y="22338"/>
                    <a:pt x="245" y="22959"/>
                  </a:cubicBezTo>
                  <a:cubicBezTo>
                    <a:pt x="224" y="23575"/>
                    <a:pt x="219" y="23926"/>
                    <a:pt x="219" y="23926"/>
                  </a:cubicBezTo>
                  <a:cubicBezTo>
                    <a:pt x="219" y="23926"/>
                    <a:pt x="208" y="24276"/>
                    <a:pt x="187" y="24893"/>
                  </a:cubicBezTo>
                  <a:cubicBezTo>
                    <a:pt x="176" y="25206"/>
                    <a:pt x="165" y="25583"/>
                    <a:pt x="155" y="26019"/>
                  </a:cubicBezTo>
                  <a:cubicBezTo>
                    <a:pt x="139" y="26454"/>
                    <a:pt x="134" y="26948"/>
                    <a:pt x="118" y="27490"/>
                  </a:cubicBezTo>
                  <a:cubicBezTo>
                    <a:pt x="64" y="29652"/>
                    <a:pt x="22" y="32584"/>
                    <a:pt x="6" y="35660"/>
                  </a:cubicBezTo>
                  <a:cubicBezTo>
                    <a:pt x="6" y="36430"/>
                    <a:pt x="1" y="37206"/>
                    <a:pt x="1" y="37987"/>
                  </a:cubicBezTo>
                  <a:cubicBezTo>
                    <a:pt x="6" y="38762"/>
                    <a:pt x="11" y="39538"/>
                    <a:pt x="11" y="40298"/>
                  </a:cubicBezTo>
                  <a:cubicBezTo>
                    <a:pt x="17" y="41063"/>
                    <a:pt x="27" y="41817"/>
                    <a:pt x="33" y="42550"/>
                  </a:cubicBezTo>
                  <a:cubicBezTo>
                    <a:pt x="38" y="42916"/>
                    <a:pt x="43" y="43278"/>
                    <a:pt x="49" y="43628"/>
                  </a:cubicBezTo>
                  <a:cubicBezTo>
                    <a:pt x="54" y="43968"/>
                    <a:pt x="59" y="44303"/>
                    <a:pt x="64" y="44632"/>
                  </a:cubicBezTo>
                  <a:cubicBezTo>
                    <a:pt x="70" y="44898"/>
                    <a:pt x="75" y="45110"/>
                    <a:pt x="80" y="45217"/>
                  </a:cubicBezTo>
                  <a:cubicBezTo>
                    <a:pt x="80" y="45541"/>
                    <a:pt x="134" y="45859"/>
                    <a:pt x="224" y="46173"/>
                  </a:cubicBezTo>
                  <a:cubicBezTo>
                    <a:pt x="303" y="45859"/>
                    <a:pt x="341" y="45535"/>
                    <a:pt x="335" y="45211"/>
                  </a:cubicBezTo>
                  <a:cubicBezTo>
                    <a:pt x="335" y="45105"/>
                    <a:pt x="330" y="44887"/>
                    <a:pt x="330" y="44627"/>
                  </a:cubicBezTo>
                  <a:cubicBezTo>
                    <a:pt x="319" y="44298"/>
                    <a:pt x="314" y="43968"/>
                    <a:pt x="309" y="43628"/>
                  </a:cubicBezTo>
                  <a:cubicBezTo>
                    <a:pt x="303" y="43272"/>
                    <a:pt x="298" y="42911"/>
                    <a:pt x="298" y="42545"/>
                  </a:cubicBezTo>
                  <a:cubicBezTo>
                    <a:pt x="288" y="41817"/>
                    <a:pt x="282" y="41063"/>
                    <a:pt x="272" y="40298"/>
                  </a:cubicBezTo>
                  <a:cubicBezTo>
                    <a:pt x="266" y="39533"/>
                    <a:pt x="266" y="38757"/>
                    <a:pt x="261" y="37982"/>
                  </a:cubicBezTo>
                  <a:cubicBezTo>
                    <a:pt x="261" y="37206"/>
                    <a:pt x="266" y="36430"/>
                    <a:pt x="266" y="35665"/>
                  </a:cubicBezTo>
                  <a:cubicBezTo>
                    <a:pt x="282" y="32590"/>
                    <a:pt x="325" y="29663"/>
                    <a:pt x="378" y="27496"/>
                  </a:cubicBezTo>
                  <a:cubicBezTo>
                    <a:pt x="394" y="26954"/>
                    <a:pt x="404" y="26465"/>
                    <a:pt x="415" y="26029"/>
                  </a:cubicBezTo>
                  <a:cubicBezTo>
                    <a:pt x="426" y="25594"/>
                    <a:pt x="436" y="25217"/>
                    <a:pt x="447" y="24903"/>
                  </a:cubicBezTo>
                  <a:cubicBezTo>
                    <a:pt x="463" y="24287"/>
                    <a:pt x="473" y="23936"/>
                    <a:pt x="473" y="23936"/>
                  </a:cubicBezTo>
                  <a:cubicBezTo>
                    <a:pt x="473" y="23936"/>
                    <a:pt x="489" y="23586"/>
                    <a:pt x="505" y="22970"/>
                  </a:cubicBezTo>
                  <a:cubicBezTo>
                    <a:pt x="527" y="22348"/>
                    <a:pt x="564" y="21461"/>
                    <a:pt x="601" y="20377"/>
                  </a:cubicBezTo>
                  <a:cubicBezTo>
                    <a:pt x="697" y="18215"/>
                    <a:pt x="824" y="15288"/>
                    <a:pt x="1015" y="12223"/>
                  </a:cubicBezTo>
                  <a:cubicBezTo>
                    <a:pt x="1201" y="9158"/>
                    <a:pt x="1424" y="5950"/>
                    <a:pt x="1647" y="3241"/>
                  </a:cubicBezTo>
                  <a:cubicBezTo>
                    <a:pt x="1732" y="2221"/>
                    <a:pt x="1801" y="1381"/>
                    <a:pt x="1839" y="962"/>
                  </a:cubicBezTo>
                  <a:cubicBezTo>
                    <a:pt x="1865" y="643"/>
                    <a:pt x="1849" y="319"/>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1950025" y="3916175"/>
              <a:ext cx="1947550" cy="12250"/>
            </a:xfrm>
            <a:custGeom>
              <a:avLst/>
              <a:gdLst/>
              <a:ahLst/>
              <a:cxnLst/>
              <a:rect l="l" t="t" r="r" b="b"/>
              <a:pathLst>
                <a:path w="77902" h="490" extrusionOk="0">
                  <a:moveTo>
                    <a:pt x="76940" y="1"/>
                  </a:moveTo>
                  <a:lnTo>
                    <a:pt x="40526" y="112"/>
                  </a:lnTo>
                  <a:lnTo>
                    <a:pt x="957" y="229"/>
                  </a:lnTo>
                  <a:cubicBezTo>
                    <a:pt x="633" y="229"/>
                    <a:pt x="314" y="277"/>
                    <a:pt x="1" y="362"/>
                  </a:cubicBezTo>
                  <a:cubicBezTo>
                    <a:pt x="297" y="447"/>
                    <a:pt x="597" y="490"/>
                    <a:pt x="903" y="490"/>
                  </a:cubicBezTo>
                  <a:cubicBezTo>
                    <a:pt x="921" y="490"/>
                    <a:pt x="939" y="490"/>
                    <a:pt x="957" y="489"/>
                  </a:cubicBezTo>
                  <a:lnTo>
                    <a:pt x="40526" y="373"/>
                  </a:lnTo>
                  <a:lnTo>
                    <a:pt x="76946" y="261"/>
                  </a:lnTo>
                  <a:cubicBezTo>
                    <a:pt x="77264" y="261"/>
                    <a:pt x="77588" y="219"/>
                    <a:pt x="77902" y="128"/>
                  </a:cubicBezTo>
                  <a:cubicBezTo>
                    <a:pt x="77588" y="43"/>
                    <a:pt x="77264" y="1"/>
                    <a:pt x="76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3894375" y="2720175"/>
              <a:ext cx="17675" cy="1207850"/>
            </a:xfrm>
            <a:custGeom>
              <a:avLst/>
              <a:gdLst/>
              <a:ahLst/>
              <a:cxnLst/>
              <a:rect l="l" t="t" r="r" b="b"/>
              <a:pathLst>
                <a:path w="707" h="48314" extrusionOk="0">
                  <a:moveTo>
                    <a:pt x="579" y="0"/>
                  </a:moveTo>
                  <a:cubicBezTo>
                    <a:pt x="489" y="314"/>
                    <a:pt x="447" y="632"/>
                    <a:pt x="441" y="957"/>
                  </a:cubicBezTo>
                  <a:cubicBezTo>
                    <a:pt x="409" y="4664"/>
                    <a:pt x="234" y="23241"/>
                    <a:pt x="234" y="23241"/>
                  </a:cubicBezTo>
                  <a:cubicBezTo>
                    <a:pt x="234" y="23241"/>
                    <a:pt x="43" y="43341"/>
                    <a:pt x="6" y="47357"/>
                  </a:cubicBezTo>
                  <a:cubicBezTo>
                    <a:pt x="0" y="47676"/>
                    <a:pt x="43" y="48000"/>
                    <a:pt x="128" y="48313"/>
                  </a:cubicBezTo>
                  <a:cubicBezTo>
                    <a:pt x="218" y="48000"/>
                    <a:pt x="261" y="47681"/>
                    <a:pt x="266" y="47357"/>
                  </a:cubicBezTo>
                  <a:cubicBezTo>
                    <a:pt x="303" y="43347"/>
                    <a:pt x="494" y="23241"/>
                    <a:pt x="494" y="23241"/>
                  </a:cubicBezTo>
                  <a:cubicBezTo>
                    <a:pt x="494" y="23241"/>
                    <a:pt x="664" y="4670"/>
                    <a:pt x="702" y="962"/>
                  </a:cubicBezTo>
                  <a:cubicBezTo>
                    <a:pt x="707" y="638"/>
                    <a:pt x="664" y="314"/>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3743250" y="2731200"/>
              <a:ext cx="149025" cy="14100"/>
            </a:xfrm>
            <a:custGeom>
              <a:avLst/>
              <a:gdLst/>
              <a:ahLst/>
              <a:cxnLst/>
              <a:rect l="l" t="t" r="r" b="b"/>
              <a:pathLst>
                <a:path w="5961" h="564" extrusionOk="0">
                  <a:moveTo>
                    <a:pt x="5548" y="1"/>
                  </a:moveTo>
                  <a:cubicBezTo>
                    <a:pt x="5365" y="1"/>
                    <a:pt x="5181" y="13"/>
                    <a:pt x="4999" y="37"/>
                  </a:cubicBezTo>
                  <a:cubicBezTo>
                    <a:pt x="4903" y="53"/>
                    <a:pt x="4717" y="80"/>
                    <a:pt x="4415" y="112"/>
                  </a:cubicBezTo>
                  <a:cubicBezTo>
                    <a:pt x="4154" y="144"/>
                    <a:pt x="3793" y="181"/>
                    <a:pt x="3490" y="202"/>
                  </a:cubicBezTo>
                  <a:cubicBezTo>
                    <a:pt x="3193" y="229"/>
                    <a:pt x="2959" y="245"/>
                    <a:pt x="2959" y="245"/>
                  </a:cubicBezTo>
                  <a:lnTo>
                    <a:pt x="2773" y="255"/>
                  </a:lnTo>
                  <a:cubicBezTo>
                    <a:pt x="2662" y="261"/>
                    <a:pt x="2507" y="271"/>
                    <a:pt x="2338" y="276"/>
                  </a:cubicBezTo>
                  <a:cubicBezTo>
                    <a:pt x="1998" y="292"/>
                    <a:pt x="1594" y="298"/>
                    <a:pt x="1360" y="298"/>
                  </a:cubicBezTo>
                  <a:lnTo>
                    <a:pt x="956" y="298"/>
                  </a:lnTo>
                  <a:cubicBezTo>
                    <a:pt x="632" y="298"/>
                    <a:pt x="314" y="335"/>
                    <a:pt x="0" y="409"/>
                  </a:cubicBezTo>
                  <a:cubicBezTo>
                    <a:pt x="308" y="510"/>
                    <a:pt x="627" y="558"/>
                    <a:pt x="956" y="563"/>
                  </a:cubicBezTo>
                  <a:lnTo>
                    <a:pt x="1360" y="563"/>
                  </a:lnTo>
                  <a:cubicBezTo>
                    <a:pt x="1599" y="563"/>
                    <a:pt x="2003" y="553"/>
                    <a:pt x="2348" y="537"/>
                  </a:cubicBezTo>
                  <a:cubicBezTo>
                    <a:pt x="2518" y="531"/>
                    <a:pt x="2677" y="521"/>
                    <a:pt x="2789" y="516"/>
                  </a:cubicBezTo>
                  <a:lnTo>
                    <a:pt x="2975" y="505"/>
                  </a:lnTo>
                  <a:cubicBezTo>
                    <a:pt x="2975" y="505"/>
                    <a:pt x="3214" y="489"/>
                    <a:pt x="3517" y="462"/>
                  </a:cubicBezTo>
                  <a:cubicBezTo>
                    <a:pt x="3820" y="441"/>
                    <a:pt x="4186" y="404"/>
                    <a:pt x="4446" y="372"/>
                  </a:cubicBezTo>
                  <a:cubicBezTo>
                    <a:pt x="4749" y="335"/>
                    <a:pt x="4935" y="314"/>
                    <a:pt x="5031" y="298"/>
                  </a:cubicBezTo>
                  <a:cubicBezTo>
                    <a:pt x="5355" y="255"/>
                    <a:pt x="5668" y="160"/>
                    <a:pt x="5960" y="21"/>
                  </a:cubicBezTo>
                  <a:cubicBezTo>
                    <a:pt x="5824" y="8"/>
                    <a:pt x="5686" y="1"/>
                    <a:pt x="5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2820400" y="2626650"/>
              <a:ext cx="336825" cy="74450"/>
            </a:xfrm>
            <a:custGeom>
              <a:avLst/>
              <a:gdLst/>
              <a:ahLst/>
              <a:cxnLst/>
              <a:rect l="l" t="t" r="r" b="b"/>
              <a:pathLst>
                <a:path w="13473" h="2978" extrusionOk="0">
                  <a:moveTo>
                    <a:pt x="3977" y="1"/>
                  </a:moveTo>
                  <a:cubicBezTo>
                    <a:pt x="3957" y="1"/>
                    <a:pt x="3936" y="1"/>
                    <a:pt x="3916" y="2"/>
                  </a:cubicBezTo>
                  <a:cubicBezTo>
                    <a:pt x="3586" y="7"/>
                    <a:pt x="3257" y="44"/>
                    <a:pt x="2933" y="113"/>
                  </a:cubicBezTo>
                  <a:lnTo>
                    <a:pt x="1940" y="299"/>
                  </a:lnTo>
                  <a:lnTo>
                    <a:pt x="914" y="496"/>
                  </a:lnTo>
                  <a:cubicBezTo>
                    <a:pt x="728" y="522"/>
                    <a:pt x="553" y="586"/>
                    <a:pt x="383" y="676"/>
                  </a:cubicBezTo>
                  <a:cubicBezTo>
                    <a:pt x="298" y="724"/>
                    <a:pt x="219" y="793"/>
                    <a:pt x="155" y="873"/>
                  </a:cubicBezTo>
                  <a:cubicBezTo>
                    <a:pt x="123" y="915"/>
                    <a:pt x="96" y="958"/>
                    <a:pt x="75" y="1006"/>
                  </a:cubicBezTo>
                  <a:cubicBezTo>
                    <a:pt x="59" y="1032"/>
                    <a:pt x="54" y="1053"/>
                    <a:pt x="43" y="1080"/>
                  </a:cubicBezTo>
                  <a:cubicBezTo>
                    <a:pt x="33" y="1107"/>
                    <a:pt x="27" y="1128"/>
                    <a:pt x="22" y="1154"/>
                  </a:cubicBezTo>
                  <a:cubicBezTo>
                    <a:pt x="1" y="1255"/>
                    <a:pt x="1" y="1362"/>
                    <a:pt x="22" y="1462"/>
                  </a:cubicBezTo>
                  <a:cubicBezTo>
                    <a:pt x="43" y="1558"/>
                    <a:pt x="75" y="1648"/>
                    <a:pt x="123" y="1733"/>
                  </a:cubicBezTo>
                  <a:cubicBezTo>
                    <a:pt x="208" y="1893"/>
                    <a:pt x="319" y="2036"/>
                    <a:pt x="452" y="2158"/>
                  </a:cubicBezTo>
                  <a:cubicBezTo>
                    <a:pt x="484" y="2190"/>
                    <a:pt x="521" y="2217"/>
                    <a:pt x="553" y="2243"/>
                  </a:cubicBezTo>
                  <a:cubicBezTo>
                    <a:pt x="585" y="2270"/>
                    <a:pt x="617" y="2302"/>
                    <a:pt x="654" y="2323"/>
                  </a:cubicBezTo>
                  <a:cubicBezTo>
                    <a:pt x="723" y="2376"/>
                    <a:pt x="798" y="2419"/>
                    <a:pt x="867" y="2461"/>
                  </a:cubicBezTo>
                  <a:cubicBezTo>
                    <a:pt x="941" y="2504"/>
                    <a:pt x="1010" y="2541"/>
                    <a:pt x="1084" y="2578"/>
                  </a:cubicBezTo>
                  <a:cubicBezTo>
                    <a:pt x="1116" y="2594"/>
                    <a:pt x="1153" y="2615"/>
                    <a:pt x="1191" y="2631"/>
                  </a:cubicBezTo>
                  <a:lnTo>
                    <a:pt x="1244" y="2652"/>
                  </a:lnTo>
                  <a:lnTo>
                    <a:pt x="1281" y="2674"/>
                  </a:lnTo>
                  <a:cubicBezTo>
                    <a:pt x="1467" y="2753"/>
                    <a:pt x="1653" y="2828"/>
                    <a:pt x="1844" y="2886"/>
                  </a:cubicBezTo>
                  <a:cubicBezTo>
                    <a:pt x="2009" y="2934"/>
                    <a:pt x="2179" y="2966"/>
                    <a:pt x="2354" y="2976"/>
                  </a:cubicBezTo>
                  <a:cubicBezTo>
                    <a:pt x="2380" y="2977"/>
                    <a:pt x="2405" y="2978"/>
                    <a:pt x="2431" y="2978"/>
                  </a:cubicBezTo>
                  <a:cubicBezTo>
                    <a:pt x="2559" y="2978"/>
                    <a:pt x="2688" y="2967"/>
                    <a:pt x="2816" y="2945"/>
                  </a:cubicBezTo>
                  <a:lnTo>
                    <a:pt x="2386" y="2785"/>
                  </a:lnTo>
                  <a:cubicBezTo>
                    <a:pt x="2248" y="2737"/>
                    <a:pt x="2104" y="2695"/>
                    <a:pt x="1924" y="2636"/>
                  </a:cubicBezTo>
                  <a:cubicBezTo>
                    <a:pt x="1743" y="2583"/>
                    <a:pt x="1562" y="2514"/>
                    <a:pt x="1392" y="2440"/>
                  </a:cubicBezTo>
                  <a:lnTo>
                    <a:pt x="1355" y="2419"/>
                  </a:lnTo>
                  <a:lnTo>
                    <a:pt x="1302" y="2397"/>
                  </a:lnTo>
                  <a:cubicBezTo>
                    <a:pt x="1270" y="2381"/>
                    <a:pt x="1238" y="2366"/>
                    <a:pt x="1201" y="2350"/>
                  </a:cubicBezTo>
                  <a:cubicBezTo>
                    <a:pt x="1138" y="2312"/>
                    <a:pt x="1068" y="2275"/>
                    <a:pt x="1005" y="2238"/>
                  </a:cubicBezTo>
                  <a:cubicBezTo>
                    <a:pt x="936" y="2201"/>
                    <a:pt x="872" y="2158"/>
                    <a:pt x="813" y="2116"/>
                  </a:cubicBezTo>
                  <a:cubicBezTo>
                    <a:pt x="782" y="2095"/>
                    <a:pt x="750" y="2073"/>
                    <a:pt x="723" y="2052"/>
                  </a:cubicBezTo>
                  <a:cubicBezTo>
                    <a:pt x="691" y="2026"/>
                    <a:pt x="665" y="1999"/>
                    <a:pt x="638" y="1972"/>
                  </a:cubicBezTo>
                  <a:cubicBezTo>
                    <a:pt x="527" y="1871"/>
                    <a:pt x="431" y="1755"/>
                    <a:pt x="357" y="1617"/>
                  </a:cubicBezTo>
                  <a:cubicBezTo>
                    <a:pt x="325" y="1553"/>
                    <a:pt x="298" y="1489"/>
                    <a:pt x="282" y="1415"/>
                  </a:cubicBezTo>
                  <a:cubicBezTo>
                    <a:pt x="272" y="1351"/>
                    <a:pt x="272" y="1282"/>
                    <a:pt x="282" y="1218"/>
                  </a:cubicBezTo>
                  <a:cubicBezTo>
                    <a:pt x="288" y="1202"/>
                    <a:pt x="293" y="1186"/>
                    <a:pt x="298" y="1170"/>
                  </a:cubicBezTo>
                  <a:cubicBezTo>
                    <a:pt x="304" y="1154"/>
                    <a:pt x="309" y="1138"/>
                    <a:pt x="314" y="1122"/>
                  </a:cubicBezTo>
                  <a:cubicBezTo>
                    <a:pt x="330" y="1096"/>
                    <a:pt x="346" y="1064"/>
                    <a:pt x="367" y="1038"/>
                  </a:cubicBezTo>
                  <a:cubicBezTo>
                    <a:pt x="410" y="984"/>
                    <a:pt x="463" y="942"/>
                    <a:pt x="527" y="905"/>
                  </a:cubicBezTo>
                  <a:cubicBezTo>
                    <a:pt x="665" y="830"/>
                    <a:pt x="819" y="783"/>
                    <a:pt x="973" y="756"/>
                  </a:cubicBezTo>
                  <a:lnTo>
                    <a:pt x="1993" y="565"/>
                  </a:lnTo>
                  <a:lnTo>
                    <a:pt x="2991" y="373"/>
                  </a:lnTo>
                  <a:cubicBezTo>
                    <a:pt x="3300" y="310"/>
                    <a:pt x="3613" y="278"/>
                    <a:pt x="3926" y="267"/>
                  </a:cubicBezTo>
                  <a:cubicBezTo>
                    <a:pt x="4070" y="267"/>
                    <a:pt x="4213" y="278"/>
                    <a:pt x="4357" y="299"/>
                  </a:cubicBezTo>
                  <a:cubicBezTo>
                    <a:pt x="4484" y="320"/>
                    <a:pt x="4612" y="363"/>
                    <a:pt x="4728" y="421"/>
                  </a:cubicBezTo>
                  <a:cubicBezTo>
                    <a:pt x="4840" y="474"/>
                    <a:pt x="4936" y="549"/>
                    <a:pt x="5021" y="634"/>
                  </a:cubicBezTo>
                  <a:cubicBezTo>
                    <a:pt x="5095" y="724"/>
                    <a:pt x="5164" y="820"/>
                    <a:pt x="5217" y="921"/>
                  </a:cubicBezTo>
                  <a:cubicBezTo>
                    <a:pt x="5281" y="1027"/>
                    <a:pt x="5339" y="1128"/>
                    <a:pt x="5403" y="1223"/>
                  </a:cubicBezTo>
                  <a:cubicBezTo>
                    <a:pt x="5467" y="1324"/>
                    <a:pt x="5552" y="1415"/>
                    <a:pt x="5647" y="1484"/>
                  </a:cubicBezTo>
                  <a:cubicBezTo>
                    <a:pt x="5736" y="1544"/>
                    <a:pt x="5840" y="1576"/>
                    <a:pt x="5947" y="1576"/>
                  </a:cubicBezTo>
                  <a:cubicBezTo>
                    <a:pt x="5962" y="1576"/>
                    <a:pt x="5977" y="1575"/>
                    <a:pt x="5993" y="1574"/>
                  </a:cubicBezTo>
                  <a:cubicBezTo>
                    <a:pt x="6088" y="1569"/>
                    <a:pt x="6189" y="1532"/>
                    <a:pt x="6269" y="1473"/>
                  </a:cubicBezTo>
                  <a:cubicBezTo>
                    <a:pt x="6365" y="1399"/>
                    <a:pt x="6444" y="1308"/>
                    <a:pt x="6513" y="1207"/>
                  </a:cubicBezTo>
                  <a:lnTo>
                    <a:pt x="6582" y="1112"/>
                  </a:lnTo>
                  <a:lnTo>
                    <a:pt x="6657" y="995"/>
                  </a:lnTo>
                  <a:cubicBezTo>
                    <a:pt x="6673" y="974"/>
                    <a:pt x="6689" y="953"/>
                    <a:pt x="6705" y="937"/>
                  </a:cubicBezTo>
                  <a:cubicBezTo>
                    <a:pt x="6726" y="910"/>
                    <a:pt x="6747" y="883"/>
                    <a:pt x="6768" y="862"/>
                  </a:cubicBezTo>
                  <a:cubicBezTo>
                    <a:pt x="6832" y="793"/>
                    <a:pt x="6896" y="735"/>
                    <a:pt x="6970" y="687"/>
                  </a:cubicBezTo>
                  <a:cubicBezTo>
                    <a:pt x="7071" y="618"/>
                    <a:pt x="7183" y="565"/>
                    <a:pt x="7299" y="528"/>
                  </a:cubicBezTo>
                  <a:cubicBezTo>
                    <a:pt x="7420" y="486"/>
                    <a:pt x="7547" y="464"/>
                    <a:pt x="7673" y="464"/>
                  </a:cubicBezTo>
                  <a:cubicBezTo>
                    <a:pt x="7708" y="464"/>
                    <a:pt x="7743" y="466"/>
                    <a:pt x="7778" y="469"/>
                  </a:cubicBezTo>
                  <a:cubicBezTo>
                    <a:pt x="7979" y="485"/>
                    <a:pt x="8176" y="549"/>
                    <a:pt x="8341" y="666"/>
                  </a:cubicBezTo>
                  <a:cubicBezTo>
                    <a:pt x="8553" y="809"/>
                    <a:pt x="8713" y="1006"/>
                    <a:pt x="8813" y="1239"/>
                  </a:cubicBezTo>
                  <a:cubicBezTo>
                    <a:pt x="8819" y="1255"/>
                    <a:pt x="8829" y="1277"/>
                    <a:pt x="8835" y="1303"/>
                  </a:cubicBezTo>
                  <a:lnTo>
                    <a:pt x="8840" y="1319"/>
                  </a:lnTo>
                  <a:lnTo>
                    <a:pt x="8840" y="1330"/>
                  </a:lnTo>
                  <a:lnTo>
                    <a:pt x="8845" y="1346"/>
                  </a:lnTo>
                  <a:cubicBezTo>
                    <a:pt x="8856" y="1377"/>
                    <a:pt x="8861" y="1404"/>
                    <a:pt x="8867" y="1431"/>
                  </a:cubicBezTo>
                  <a:cubicBezTo>
                    <a:pt x="8877" y="1489"/>
                    <a:pt x="8893" y="1547"/>
                    <a:pt x="8904" y="1606"/>
                  </a:cubicBezTo>
                  <a:cubicBezTo>
                    <a:pt x="8909" y="1638"/>
                    <a:pt x="8914" y="1670"/>
                    <a:pt x="8925" y="1702"/>
                  </a:cubicBezTo>
                  <a:lnTo>
                    <a:pt x="8930" y="1723"/>
                  </a:lnTo>
                  <a:cubicBezTo>
                    <a:pt x="8936" y="1723"/>
                    <a:pt x="8941" y="1717"/>
                    <a:pt x="8946" y="1712"/>
                  </a:cubicBezTo>
                  <a:lnTo>
                    <a:pt x="8983" y="1680"/>
                  </a:lnTo>
                  <a:lnTo>
                    <a:pt x="9132" y="1553"/>
                  </a:lnTo>
                  <a:lnTo>
                    <a:pt x="9207" y="1484"/>
                  </a:lnTo>
                  <a:cubicBezTo>
                    <a:pt x="9222" y="1473"/>
                    <a:pt x="9233" y="1462"/>
                    <a:pt x="9249" y="1452"/>
                  </a:cubicBezTo>
                  <a:lnTo>
                    <a:pt x="9270" y="1436"/>
                  </a:lnTo>
                  <a:cubicBezTo>
                    <a:pt x="9323" y="1393"/>
                    <a:pt x="9382" y="1346"/>
                    <a:pt x="9446" y="1303"/>
                  </a:cubicBezTo>
                  <a:cubicBezTo>
                    <a:pt x="9573" y="1207"/>
                    <a:pt x="9711" y="1117"/>
                    <a:pt x="9849" y="1038"/>
                  </a:cubicBezTo>
                  <a:cubicBezTo>
                    <a:pt x="10009" y="942"/>
                    <a:pt x="10173" y="857"/>
                    <a:pt x="10343" y="783"/>
                  </a:cubicBezTo>
                  <a:cubicBezTo>
                    <a:pt x="10720" y="618"/>
                    <a:pt x="11119" y="496"/>
                    <a:pt x="11528" y="432"/>
                  </a:cubicBezTo>
                  <a:cubicBezTo>
                    <a:pt x="11634" y="411"/>
                    <a:pt x="11746" y="400"/>
                    <a:pt x="11852" y="389"/>
                  </a:cubicBezTo>
                  <a:cubicBezTo>
                    <a:pt x="11905" y="387"/>
                    <a:pt x="11959" y="385"/>
                    <a:pt x="12014" y="385"/>
                  </a:cubicBezTo>
                  <a:cubicBezTo>
                    <a:pt x="12068" y="385"/>
                    <a:pt x="12123" y="387"/>
                    <a:pt x="12176" y="389"/>
                  </a:cubicBezTo>
                  <a:cubicBezTo>
                    <a:pt x="12388" y="405"/>
                    <a:pt x="12601" y="458"/>
                    <a:pt x="12797" y="549"/>
                  </a:cubicBezTo>
                  <a:cubicBezTo>
                    <a:pt x="12978" y="628"/>
                    <a:pt x="13122" y="777"/>
                    <a:pt x="13191" y="963"/>
                  </a:cubicBezTo>
                  <a:cubicBezTo>
                    <a:pt x="13244" y="1149"/>
                    <a:pt x="13212" y="1351"/>
                    <a:pt x="13106" y="1516"/>
                  </a:cubicBezTo>
                  <a:cubicBezTo>
                    <a:pt x="12999" y="1686"/>
                    <a:pt x="12867" y="1840"/>
                    <a:pt x="12707" y="1967"/>
                  </a:cubicBezTo>
                  <a:cubicBezTo>
                    <a:pt x="12633" y="2036"/>
                    <a:pt x="12548" y="2100"/>
                    <a:pt x="12468" y="2158"/>
                  </a:cubicBezTo>
                  <a:cubicBezTo>
                    <a:pt x="12431" y="2185"/>
                    <a:pt x="12388" y="2217"/>
                    <a:pt x="12351" y="2243"/>
                  </a:cubicBezTo>
                  <a:lnTo>
                    <a:pt x="12288" y="2281"/>
                  </a:lnTo>
                  <a:lnTo>
                    <a:pt x="12272" y="2291"/>
                  </a:lnTo>
                  <a:cubicBezTo>
                    <a:pt x="12133" y="2387"/>
                    <a:pt x="12017" y="2451"/>
                    <a:pt x="11948" y="2493"/>
                  </a:cubicBezTo>
                  <a:cubicBezTo>
                    <a:pt x="11778" y="2589"/>
                    <a:pt x="11645" y="2658"/>
                    <a:pt x="11523" y="2737"/>
                  </a:cubicBezTo>
                  <a:lnTo>
                    <a:pt x="11119" y="2960"/>
                  </a:lnTo>
                  <a:cubicBezTo>
                    <a:pt x="11278" y="2955"/>
                    <a:pt x="11432" y="2929"/>
                    <a:pt x="11586" y="2891"/>
                  </a:cubicBezTo>
                  <a:cubicBezTo>
                    <a:pt x="11751" y="2849"/>
                    <a:pt x="11910" y="2785"/>
                    <a:pt x="12064" y="2700"/>
                  </a:cubicBezTo>
                  <a:cubicBezTo>
                    <a:pt x="12133" y="2663"/>
                    <a:pt x="12261" y="2594"/>
                    <a:pt x="12410" y="2498"/>
                  </a:cubicBezTo>
                  <a:lnTo>
                    <a:pt x="12426" y="2488"/>
                  </a:lnTo>
                  <a:lnTo>
                    <a:pt x="12489" y="2440"/>
                  </a:lnTo>
                  <a:cubicBezTo>
                    <a:pt x="12532" y="2413"/>
                    <a:pt x="12574" y="2381"/>
                    <a:pt x="12617" y="2350"/>
                  </a:cubicBezTo>
                  <a:cubicBezTo>
                    <a:pt x="12702" y="2291"/>
                    <a:pt x="12787" y="2222"/>
                    <a:pt x="12872" y="2153"/>
                  </a:cubicBezTo>
                  <a:cubicBezTo>
                    <a:pt x="13052" y="2004"/>
                    <a:pt x="13207" y="1829"/>
                    <a:pt x="13329" y="1627"/>
                  </a:cubicBezTo>
                  <a:cubicBezTo>
                    <a:pt x="13392" y="1516"/>
                    <a:pt x="13440" y="1393"/>
                    <a:pt x="13461" y="1266"/>
                  </a:cubicBezTo>
                  <a:cubicBezTo>
                    <a:pt x="13467" y="1234"/>
                    <a:pt x="13472" y="1202"/>
                    <a:pt x="13472" y="1170"/>
                  </a:cubicBezTo>
                  <a:lnTo>
                    <a:pt x="13472" y="1117"/>
                  </a:lnTo>
                  <a:lnTo>
                    <a:pt x="13472" y="1069"/>
                  </a:lnTo>
                  <a:cubicBezTo>
                    <a:pt x="13472" y="1038"/>
                    <a:pt x="13467" y="1000"/>
                    <a:pt x="13456" y="968"/>
                  </a:cubicBezTo>
                  <a:cubicBezTo>
                    <a:pt x="13451" y="937"/>
                    <a:pt x="13446" y="905"/>
                    <a:pt x="13435" y="873"/>
                  </a:cubicBezTo>
                  <a:cubicBezTo>
                    <a:pt x="13392" y="740"/>
                    <a:pt x="13323" y="623"/>
                    <a:pt x="13228" y="528"/>
                  </a:cubicBezTo>
                  <a:cubicBezTo>
                    <a:pt x="13132" y="432"/>
                    <a:pt x="13026" y="358"/>
                    <a:pt x="12909" y="299"/>
                  </a:cubicBezTo>
                  <a:cubicBezTo>
                    <a:pt x="12686" y="193"/>
                    <a:pt x="12442" y="129"/>
                    <a:pt x="12192" y="113"/>
                  </a:cubicBezTo>
                  <a:cubicBezTo>
                    <a:pt x="12131" y="111"/>
                    <a:pt x="12071" y="109"/>
                    <a:pt x="12011" y="109"/>
                  </a:cubicBezTo>
                  <a:cubicBezTo>
                    <a:pt x="11952" y="109"/>
                    <a:pt x="11892" y="111"/>
                    <a:pt x="11831" y="113"/>
                  </a:cubicBezTo>
                  <a:cubicBezTo>
                    <a:pt x="11709" y="124"/>
                    <a:pt x="11597" y="140"/>
                    <a:pt x="11485" y="156"/>
                  </a:cubicBezTo>
                  <a:cubicBezTo>
                    <a:pt x="11055" y="230"/>
                    <a:pt x="10635" y="352"/>
                    <a:pt x="10237" y="533"/>
                  </a:cubicBezTo>
                  <a:cubicBezTo>
                    <a:pt x="10056" y="613"/>
                    <a:pt x="9886" y="698"/>
                    <a:pt x="9716" y="798"/>
                  </a:cubicBezTo>
                  <a:cubicBezTo>
                    <a:pt x="9568" y="883"/>
                    <a:pt x="9424" y="979"/>
                    <a:pt x="9286" y="1080"/>
                  </a:cubicBezTo>
                  <a:cubicBezTo>
                    <a:pt x="9222" y="1122"/>
                    <a:pt x="9164" y="1176"/>
                    <a:pt x="9106" y="1218"/>
                  </a:cubicBezTo>
                  <a:lnTo>
                    <a:pt x="9084" y="1234"/>
                  </a:lnTo>
                  <a:cubicBezTo>
                    <a:pt x="9079" y="1223"/>
                    <a:pt x="9074" y="1213"/>
                    <a:pt x="9074" y="1202"/>
                  </a:cubicBezTo>
                  <a:cubicBezTo>
                    <a:pt x="9063" y="1176"/>
                    <a:pt x="9052" y="1154"/>
                    <a:pt x="9047" y="1128"/>
                  </a:cubicBezTo>
                  <a:cubicBezTo>
                    <a:pt x="8930" y="852"/>
                    <a:pt x="8734" y="613"/>
                    <a:pt x="8484" y="443"/>
                  </a:cubicBezTo>
                  <a:cubicBezTo>
                    <a:pt x="8373" y="368"/>
                    <a:pt x="8256" y="310"/>
                    <a:pt x="8133" y="267"/>
                  </a:cubicBezTo>
                  <a:cubicBezTo>
                    <a:pt x="8022" y="230"/>
                    <a:pt x="7905" y="209"/>
                    <a:pt x="7794" y="204"/>
                  </a:cubicBezTo>
                  <a:cubicBezTo>
                    <a:pt x="7752" y="200"/>
                    <a:pt x="7711" y="198"/>
                    <a:pt x="7669" y="198"/>
                  </a:cubicBezTo>
                  <a:cubicBezTo>
                    <a:pt x="7514" y="198"/>
                    <a:pt x="7361" y="222"/>
                    <a:pt x="7215" y="273"/>
                  </a:cubicBezTo>
                  <a:cubicBezTo>
                    <a:pt x="7071" y="315"/>
                    <a:pt x="6938" y="384"/>
                    <a:pt x="6816" y="464"/>
                  </a:cubicBezTo>
                  <a:cubicBezTo>
                    <a:pt x="6667" y="565"/>
                    <a:pt x="6540" y="692"/>
                    <a:pt x="6439" y="841"/>
                  </a:cubicBezTo>
                  <a:lnTo>
                    <a:pt x="6359" y="958"/>
                  </a:lnTo>
                  <a:lnTo>
                    <a:pt x="6296" y="1048"/>
                  </a:lnTo>
                  <a:cubicBezTo>
                    <a:pt x="6242" y="1128"/>
                    <a:pt x="6184" y="1197"/>
                    <a:pt x="6110" y="1255"/>
                  </a:cubicBezTo>
                  <a:cubicBezTo>
                    <a:pt x="6067" y="1287"/>
                    <a:pt x="6014" y="1308"/>
                    <a:pt x="5961" y="1308"/>
                  </a:cubicBezTo>
                  <a:cubicBezTo>
                    <a:pt x="5949" y="1311"/>
                    <a:pt x="5937" y="1312"/>
                    <a:pt x="5925" y="1312"/>
                  </a:cubicBezTo>
                  <a:cubicBezTo>
                    <a:pt x="5878" y="1312"/>
                    <a:pt x="5829" y="1295"/>
                    <a:pt x="5791" y="1261"/>
                  </a:cubicBezTo>
                  <a:cubicBezTo>
                    <a:pt x="5717" y="1213"/>
                    <a:pt x="5658" y="1144"/>
                    <a:pt x="5610" y="1069"/>
                  </a:cubicBezTo>
                  <a:cubicBezTo>
                    <a:pt x="5552" y="990"/>
                    <a:pt x="5499" y="889"/>
                    <a:pt x="5435" y="783"/>
                  </a:cubicBezTo>
                  <a:cubicBezTo>
                    <a:pt x="5371" y="666"/>
                    <a:pt x="5292" y="554"/>
                    <a:pt x="5201" y="453"/>
                  </a:cubicBezTo>
                  <a:cubicBezTo>
                    <a:pt x="5100" y="342"/>
                    <a:pt x="4978" y="251"/>
                    <a:pt x="4840" y="182"/>
                  </a:cubicBezTo>
                  <a:cubicBezTo>
                    <a:pt x="4697" y="113"/>
                    <a:pt x="4548" y="65"/>
                    <a:pt x="4394" y="39"/>
                  </a:cubicBezTo>
                  <a:cubicBezTo>
                    <a:pt x="4255" y="16"/>
                    <a:pt x="4116" y="1"/>
                    <a:pt x="3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2753075" y="3951850"/>
              <a:ext cx="356200" cy="97100"/>
            </a:xfrm>
            <a:custGeom>
              <a:avLst/>
              <a:gdLst/>
              <a:ahLst/>
              <a:cxnLst/>
              <a:rect l="l" t="t" r="r" b="b"/>
              <a:pathLst>
                <a:path w="14248" h="3884" extrusionOk="0">
                  <a:moveTo>
                    <a:pt x="12615" y="0"/>
                  </a:moveTo>
                  <a:cubicBezTo>
                    <a:pt x="12584" y="0"/>
                    <a:pt x="12552" y="1"/>
                    <a:pt x="12521" y="3"/>
                  </a:cubicBezTo>
                  <a:cubicBezTo>
                    <a:pt x="12473" y="8"/>
                    <a:pt x="12425" y="13"/>
                    <a:pt x="12383" y="24"/>
                  </a:cubicBezTo>
                  <a:lnTo>
                    <a:pt x="12245" y="56"/>
                  </a:lnTo>
                  <a:cubicBezTo>
                    <a:pt x="12155" y="82"/>
                    <a:pt x="12070" y="125"/>
                    <a:pt x="11985" y="167"/>
                  </a:cubicBezTo>
                  <a:cubicBezTo>
                    <a:pt x="11905" y="215"/>
                    <a:pt x="11830" y="274"/>
                    <a:pt x="11767" y="343"/>
                  </a:cubicBezTo>
                  <a:lnTo>
                    <a:pt x="11735" y="375"/>
                  </a:lnTo>
                  <a:lnTo>
                    <a:pt x="11730" y="385"/>
                  </a:lnTo>
                  <a:lnTo>
                    <a:pt x="11714" y="401"/>
                  </a:lnTo>
                  <a:cubicBezTo>
                    <a:pt x="11618" y="513"/>
                    <a:pt x="11560" y="645"/>
                    <a:pt x="11533" y="789"/>
                  </a:cubicBezTo>
                  <a:cubicBezTo>
                    <a:pt x="11517" y="869"/>
                    <a:pt x="11522" y="954"/>
                    <a:pt x="11544" y="1033"/>
                  </a:cubicBezTo>
                  <a:cubicBezTo>
                    <a:pt x="11549" y="1065"/>
                    <a:pt x="11560" y="1097"/>
                    <a:pt x="11575" y="1124"/>
                  </a:cubicBezTo>
                  <a:cubicBezTo>
                    <a:pt x="11591" y="1155"/>
                    <a:pt x="11607" y="1182"/>
                    <a:pt x="11629" y="1209"/>
                  </a:cubicBezTo>
                  <a:cubicBezTo>
                    <a:pt x="11650" y="1230"/>
                    <a:pt x="11671" y="1251"/>
                    <a:pt x="11698" y="1267"/>
                  </a:cubicBezTo>
                  <a:cubicBezTo>
                    <a:pt x="11719" y="1283"/>
                    <a:pt x="11740" y="1299"/>
                    <a:pt x="11761" y="1315"/>
                  </a:cubicBezTo>
                  <a:cubicBezTo>
                    <a:pt x="11838" y="1358"/>
                    <a:pt x="11923" y="1379"/>
                    <a:pt x="12009" y="1379"/>
                  </a:cubicBezTo>
                  <a:cubicBezTo>
                    <a:pt x="12019" y="1379"/>
                    <a:pt x="12028" y="1379"/>
                    <a:pt x="12038" y="1378"/>
                  </a:cubicBezTo>
                  <a:cubicBezTo>
                    <a:pt x="12128" y="1378"/>
                    <a:pt x="12213" y="1347"/>
                    <a:pt x="12282" y="1293"/>
                  </a:cubicBezTo>
                  <a:cubicBezTo>
                    <a:pt x="12356" y="1240"/>
                    <a:pt x="12394" y="1155"/>
                    <a:pt x="12388" y="1065"/>
                  </a:cubicBezTo>
                  <a:lnTo>
                    <a:pt x="12388" y="1065"/>
                  </a:lnTo>
                  <a:cubicBezTo>
                    <a:pt x="12362" y="1134"/>
                    <a:pt x="12303" y="1182"/>
                    <a:pt x="12229" y="1198"/>
                  </a:cubicBezTo>
                  <a:cubicBezTo>
                    <a:pt x="12205" y="1202"/>
                    <a:pt x="12180" y="1205"/>
                    <a:pt x="12156" y="1205"/>
                  </a:cubicBezTo>
                  <a:cubicBezTo>
                    <a:pt x="12121" y="1205"/>
                    <a:pt x="12086" y="1200"/>
                    <a:pt x="12048" y="1187"/>
                  </a:cubicBezTo>
                  <a:cubicBezTo>
                    <a:pt x="11990" y="1177"/>
                    <a:pt x="11937" y="1150"/>
                    <a:pt x="11889" y="1113"/>
                  </a:cubicBezTo>
                  <a:cubicBezTo>
                    <a:pt x="11878" y="1102"/>
                    <a:pt x="11868" y="1092"/>
                    <a:pt x="11857" y="1081"/>
                  </a:cubicBezTo>
                  <a:lnTo>
                    <a:pt x="11825" y="1049"/>
                  </a:lnTo>
                  <a:cubicBezTo>
                    <a:pt x="11820" y="1039"/>
                    <a:pt x="11815" y="1028"/>
                    <a:pt x="11809" y="1017"/>
                  </a:cubicBezTo>
                  <a:cubicBezTo>
                    <a:pt x="11804" y="1001"/>
                    <a:pt x="11799" y="985"/>
                    <a:pt x="11793" y="969"/>
                  </a:cubicBezTo>
                  <a:cubicBezTo>
                    <a:pt x="11783" y="927"/>
                    <a:pt x="11783" y="879"/>
                    <a:pt x="11788" y="831"/>
                  </a:cubicBezTo>
                  <a:cubicBezTo>
                    <a:pt x="11809" y="736"/>
                    <a:pt x="11852" y="645"/>
                    <a:pt x="11915" y="571"/>
                  </a:cubicBezTo>
                  <a:lnTo>
                    <a:pt x="11926" y="555"/>
                  </a:lnTo>
                  <a:lnTo>
                    <a:pt x="11931" y="550"/>
                  </a:lnTo>
                  <a:lnTo>
                    <a:pt x="11953" y="529"/>
                  </a:lnTo>
                  <a:cubicBezTo>
                    <a:pt x="12006" y="475"/>
                    <a:pt x="12059" y="433"/>
                    <a:pt x="12123" y="396"/>
                  </a:cubicBezTo>
                  <a:cubicBezTo>
                    <a:pt x="12186" y="359"/>
                    <a:pt x="12250" y="327"/>
                    <a:pt x="12319" y="305"/>
                  </a:cubicBezTo>
                  <a:lnTo>
                    <a:pt x="12431" y="279"/>
                  </a:lnTo>
                  <a:cubicBezTo>
                    <a:pt x="12468" y="274"/>
                    <a:pt x="12505" y="268"/>
                    <a:pt x="12542" y="263"/>
                  </a:cubicBezTo>
                  <a:cubicBezTo>
                    <a:pt x="12569" y="261"/>
                    <a:pt x="12595" y="260"/>
                    <a:pt x="12622" y="260"/>
                  </a:cubicBezTo>
                  <a:cubicBezTo>
                    <a:pt x="12749" y="260"/>
                    <a:pt x="12876" y="281"/>
                    <a:pt x="12999" y="316"/>
                  </a:cubicBezTo>
                  <a:cubicBezTo>
                    <a:pt x="13153" y="369"/>
                    <a:pt x="13297" y="444"/>
                    <a:pt x="13429" y="539"/>
                  </a:cubicBezTo>
                  <a:cubicBezTo>
                    <a:pt x="13461" y="566"/>
                    <a:pt x="13493" y="587"/>
                    <a:pt x="13525" y="614"/>
                  </a:cubicBezTo>
                  <a:lnTo>
                    <a:pt x="13610" y="699"/>
                  </a:lnTo>
                  <a:lnTo>
                    <a:pt x="13690" y="789"/>
                  </a:lnTo>
                  <a:cubicBezTo>
                    <a:pt x="13716" y="821"/>
                    <a:pt x="13743" y="853"/>
                    <a:pt x="13764" y="890"/>
                  </a:cubicBezTo>
                  <a:cubicBezTo>
                    <a:pt x="13854" y="1023"/>
                    <a:pt x="13918" y="1171"/>
                    <a:pt x="13950" y="1331"/>
                  </a:cubicBezTo>
                  <a:cubicBezTo>
                    <a:pt x="13982" y="1490"/>
                    <a:pt x="13982" y="1655"/>
                    <a:pt x="13955" y="1814"/>
                  </a:cubicBezTo>
                  <a:cubicBezTo>
                    <a:pt x="13897" y="2143"/>
                    <a:pt x="13748" y="2441"/>
                    <a:pt x="13525" y="2685"/>
                  </a:cubicBezTo>
                  <a:cubicBezTo>
                    <a:pt x="13413" y="2802"/>
                    <a:pt x="13291" y="2908"/>
                    <a:pt x="13153" y="2993"/>
                  </a:cubicBezTo>
                  <a:cubicBezTo>
                    <a:pt x="13089" y="3036"/>
                    <a:pt x="13020" y="3073"/>
                    <a:pt x="12946" y="3105"/>
                  </a:cubicBezTo>
                  <a:cubicBezTo>
                    <a:pt x="12877" y="3137"/>
                    <a:pt x="12803" y="3163"/>
                    <a:pt x="12728" y="3190"/>
                  </a:cubicBezTo>
                  <a:cubicBezTo>
                    <a:pt x="12496" y="3252"/>
                    <a:pt x="12257" y="3282"/>
                    <a:pt x="12020" y="3282"/>
                  </a:cubicBezTo>
                  <a:cubicBezTo>
                    <a:pt x="11953" y="3282"/>
                    <a:pt x="11886" y="3280"/>
                    <a:pt x="11820" y="3275"/>
                  </a:cubicBezTo>
                  <a:cubicBezTo>
                    <a:pt x="11533" y="3254"/>
                    <a:pt x="11246" y="3206"/>
                    <a:pt x="10965" y="3142"/>
                  </a:cubicBezTo>
                  <a:cubicBezTo>
                    <a:pt x="10720" y="3084"/>
                    <a:pt x="10476" y="3004"/>
                    <a:pt x="10242" y="2914"/>
                  </a:cubicBezTo>
                  <a:cubicBezTo>
                    <a:pt x="10040" y="2834"/>
                    <a:pt x="9849" y="2749"/>
                    <a:pt x="9663" y="2648"/>
                  </a:cubicBezTo>
                  <a:cubicBezTo>
                    <a:pt x="9424" y="2521"/>
                    <a:pt x="9196" y="2382"/>
                    <a:pt x="8978" y="2223"/>
                  </a:cubicBezTo>
                  <a:cubicBezTo>
                    <a:pt x="8930" y="2191"/>
                    <a:pt x="8888" y="2159"/>
                    <a:pt x="8845" y="2122"/>
                  </a:cubicBezTo>
                  <a:cubicBezTo>
                    <a:pt x="8824" y="2106"/>
                    <a:pt x="8803" y="2090"/>
                    <a:pt x="8781" y="2074"/>
                  </a:cubicBezTo>
                  <a:lnTo>
                    <a:pt x="8696" y="2000"/>
                  </a:lnTo>
                  <a:cubicBezTo>
                    <a:pt x="8526" y="1862"/>
                    <a:pt x="8378" y="1729"/>
                    <a:pt x="8234" y="1602"/>
                  </a:cubicBezTo>
                  <a:lnTo>
                    <a:pt x="8229" y="1596"/>
                  </a:lnTo>
                  <a:lnTo>
                    <a:pt x="8229" y="1602"/>
                  </a:lnTo>
                  <a:lnTo>
                    <a:pt x="8229" y="1623"/>
                  </a:lnTo>
                  <a:lnTo>
                    <a:pt x="8234" y="1655"/>
                  </a:lnTo>
                  <a:cubicBezTo>
                    <a:pt x="8234" y="1681"/>
                    <a:pt x="8245" y="1703"/>
                    <a:pt x="8245" y="1724"/>
                  </a:cubicBezTo>
                  <a:cubicBezTo>
                    <a:pt x="8255" y="1772"/>
                    <a:pt x="8261" y="1819"/>
                    <a:pt x="8266" y="1862"/>
                  </a:cubicBezTo>
                  <a:cubicBezTo>
                    <a:pt x="8282" y="1952"/>
                    <a:pt x="8293" y="2042"/>
                    <a:pt x="8309" y="2127"/>
                  </a:cubicBezTo>
                  <a:cubicBezTo>
                    <a:pt x="8314" y="2175"/>
                    <a:pt x="8319" y="2212"/>
                    <a:pt x="8319" y="2250"/>
                  </a:cubicBezTo>
                  <a:cubicBezTo>
                    <a:pt x="8319" y="2271"/>
                    <a:pt x="8325" y="2297"/>
                    <a:pt x="8330" y="2319"/>
                  </a:cubicBezTo>
                  <a:cubicBezTo>
                    <a:pt x="8330" y="2351"/>
                    <a:pt x="8335" y="2388"/>
                    <a:pt x="8335" y="2425"/>
                  </a:cubicBezTo>
                  <a:cubicBezTo>
                    <a:pt x="8351" y="2627"/>
                    <a:pt x="8335" y="2829"/>
                    <a:pt x="8287" y="3025"/>
                  </a:cubicBezTo>
                  <a:cubicBezTo>
                    <a:pt x="8282" y="3057"/>
                    <a:pt x="8271" y="3084"/>
                    <a:pt x="8261" y="3110"/>
                  </a:cubicBezTo>
                  <a:cubicBezTo>
                    <a:pt x="8255" y="3137"/>
                    <a:pt x="8245" y="3158"/>
                    <a:pt x="8240" y="3179"/>
                  </a:cubicBezTo>
                  <a:cubicBezTo>
                    <a:pt x="8224" y="3206"/>
                    <a:pt x="8213" y="3238"/>
                    <a:pt x="8197" y="3264"/>
                  </a:cubicBezTo>
                  <a:cubicBezTo>
                    <a:pt x="8186" y="3280"/>
                    <a:pt x="8181" y="3291"/>
                    <a:pt x="8170" y="3307"/>
                  </a:cubicBezTo>
                  <a:lnTo>
                    <a:pt x="8165" y="3317"/>
                  </a:lnTo>
                  <a:cubicBezTo>
                    <a:pt x="8165" y="3317"/>
                    <a:pt x="8160" y="3323"/>
                    <a:pt x="8149" y="3333"/>
                  </a:cubicBezTo>
                  <a:cubicBezTo>
                    <a:pt x="8139" y="3355"/>
                    <a:pt x="8123" y="3376"/>
                    <a:pt x="8107" y="3392"/>
                  </a:cubicBezTo>
                  <a:cubicBezTo>
                    <a:pt x="8043" y="3471"/>
                    <a:pt x="7963" y="3530"/>
                    <a:pt x="7878" y="3578"/>
                  </a:cubicBezTo>
                  <a:cubicBezTo>
                    <a:pt x="7787" y="3612"/>
                    <a:pt x="7692" y="3630"/>
                    <a:pt x="7598" y="3630"/>
                  </a:cubicBezTo>
                  <a:cubicBezTo>
                    <a:pt x="7533" y="3630"/>
                    <a:pt x="7468" y="3622"/>
                    <a:pt x="7406" y="3604"/>
                  </a:cubicBezTo>
                  <a:cubicBezTo>
                    <a:pt x="7299" y="3578"/>
                    <a:pt x="7204" y="3540"/>
                    <a:pt x="7108" y="3482"/>
                  </a:cubicBezTo>
                  <a:cubicBezTo>
                    <a:pt x="7002" y="3418"/>
                    <a:pt x="6906" y="3339"/>
                    <a:pt x="6827" y="3243"/>
                  </a:cubicBezTo>
                  <a:cubicBezTo>
                    <a:pt x="6726" y="3137"/>
                    <a:pt x="6641" y="3020"/>
                    <a:pt x="6572" y="2892"/>
                  </a:cubicBezTo>
                  <a:cubicBezTo>
                    <a:pt x="6529" y="2823"/>
                    <a:pt x="6492" y="2754"/>
                    <a:pt x="6455" y="2680"/>
                  </a:cubicBezTo>
                  <a:lnTo>
                    <a:pt x="6396" y="2568"/>
                  </a:lnTo>
                  <a:lnTo>
                    <a:pt x="6285" y="2335"/>
                  </a:lnTo>
                  <a:lnTo>
                    <a:pt x="6258" y="2276"/>
                  </a:lnTo>
                  <a:lnTo>
                    <a:pt x="6242" y="2244"/>
                  </a:lnTo>
                  <a:lnTo>
                    <a:pt x="6237" y="2228"/>
                  </a:lnTo>
                  <a:lnTo>
                    <a:pt x="6232" y="2223"/>
                  </a:lnTo>
                  <a:cubicBezTo>
                    <a:pt x="6232" y="2221"/>
                    <a:pt x="6231" y="2221"/>
                    <a:pt x="6230" y="2221"/>
                  </a:cubicBezTo>
                  <a:cubicBezTo>
                    <a:pt x="6229" y="2221"/>
                    <a:pt x="6226" y="2223"/>
                    <a:pt x="6226" y="2223"/>
                  </a:cubicBezTo>
                  <a:cubicBezTo>
                    <a:pt x="6194" y="2255"/>
                    <a:pt x="6163" y="2287"/>
                    <a:pt x="6131" y="2319"/>
                  </a:cubicBezTo>
                  <a:lnTo>
                    <a:pt x="5955" y="2505"/>
                  </a:lnTo>
                  <a:lnTo>
                    <a:pt x="5759" y="2701"/>
                  </a:lnTo>
                  <a:cubicBezTo>
                    <a:pt x="5621" y="2834"/>
                    <a:pt x="5467" y="2956"/>
                    <a:pt x="5302" y="3057"/>
                  </a:cubicBezTo>
                  <a:cubicBezTo>
                    <a:pt x="5137" y="3163"/>
                    <a:pt x="4946" y="3232"/>
                    <a:pt x="4750" y="3264"/>
                  </a:cubicBezTo>
                  <a:cubicBezTo>
                    <a:pt x="4706" y="3270"/>
                    <a:pt x="4663" y="3273"/>
                    <a:pt x="4620" y="3273"/>
                  </a:cubicBezTo>
                  <a:cubicBezTo>
                    <a:pt x="4457" y="3273"/>
                    <a:pt x="4298" y="3233"/>
                    <a:pt x="4155" y="3153"/>
                  </a:cubicBezTo>
                  <a:cubicBezTo>
                    <a:pt x="4064" y="3105"/>
                    <a:pt x="3985" y="3036"/>
                    <a:pt x="3921" y="2951"/>
                  </a:cubicBezTo>
                  <a:cubicBezTo>
                    <a:pt x="3905" y="2935"/>
                    <a:pt x="3889" y="2908"/>
                    <a:pt x="3878" y="2887"/>
                  </a:cubicBezTo>
                  <a:cubicBezTo>
                    <a:pt x="3862" y="2866"/>
                    <a:pt x="3852" y="2845"/>
                    <a:pt x="3841" y="2818"/>
                  </a:cubicBezTo>
                  <a:cubicBezTo>
                    <a:pt x="3820" y="2776"/>
                    <a:pt x="3804" y="2728"/>
                    <a:pt x="3799" y="2675"/>
                  </a:cubicBezTo>
                  <a:cubicBezTo>
                    <a:pt x="3788" y="2574"/>
                    <a:pt x="3804" y="2462"/>
                    <a:pt x="3841" y="2367"/>
                  </a:cubicBezTo>
                  <a:cubicBezTo>
                    <a:pt x="3884" y="2266"/>
                    <a:pt x="3947" y="2181"/>
                    <a:pt x="4032" y="2117"/>
                  </a:cubicBezTo>
                  <a:lnTo>
                    <a:pt x="4075" y="2090"/>
                  </a:lnTo>
                  <a:lnTo>
                    <a:pt x="4112" y="2069"/>
                  </a:lnTo>
                  <a:cubicBezTo>
                    <a:pt x="4128" y="2064"/>
                    <a:pt x="4144" y="2064"/>
                    <a:pt x="4155" y="2058"/>
                  </a:cubicBezTo>
                  <a:lnTo>
                    <a:pt x="4208" y="2048"/>
                  </a:lnTo>
                  <a:cubicBezTo>
                    <a:pt x="4229" y="2042"/>
                    <a:pt x="4245" y="2037"/>
                    <a:pt x="4266" y="2037"/>
                  </a:cubicBezTo>
                  <a:lnTo>
                    <a:pt x="4335" y="2027"/>
                  </a:lnTo>
                  <a:lnTo>
                    <a:pt x="4367" y="2021"/>
                  </a:lnTo>
                  <a:lnTo>
                    <a:pt x="4367" y="2000"/>
                  </a:lnTo>
                  <a:lnTo>
                    <a:pt x="4362" y="1947"/>
                  </a:lnTo>
                  <a:cubicBezTo>
                    <a:pt x="4356" y="1910"/>
                    <a:pt x="4351" y="1873"/>
                    <a:pt x="4346" y="1835"/>
                  </a:cubicBezTo>
                  <a:cubicBezTo>
                    <a:pt x="4325" y="1761"/>
                    <a:pt x="4282" y="1687"/>
                    <a:pt x="4229" y="1633"/>
                  </a:cubicBezTo>
                  <a:cubicBezTo>
                    <a:pt x="4144" y="1554"/>
                    <a:pt x="4038" y="1506"/>
                    <a:pt x="3921" y="1490"/>
                  </a:cubicBezTo>
                  <a:cubicBezTo>
                    <a:pt x="3894" y="1485"/>
                    <a:pt x="3866" y="1482"/>
                    <a:pt x="3838" y="1482"/>
                  </a:cubicBezTo>
                  <a:cubicBezTo>
                    <a:pt x="3809" y="1482"/>
                    <a:pt x="3780" y="1485"/>
                    <a:pt x="3751" y="1490"/>
                  </a:cubicBezTo>
                  <a:cubicBezTo>
                    <a:pt x="3692" y="1495"/>
                    <a:pt x="3639" y="1511"/>
                    <a:pt x="3586" y="1533"/>
                  </a:cubicBezTo>
                  <a:cubicBezTo>
                    <a:pt x="3384" y="1623"/>
                    <a:pt x="3241" y="1766"/>
                    <a:pt x="3103" y="1888"/>
                  </a:cubicBezTo>
                  <a:cubicBezTo>
                    <a:pt x="2959" y="2011"/>
                    <a:pt x="2805" y="2122"/>
                    <a:pt x="2641" y="2223"/>
                  </a:cubicBezTo>
                  <a:cubicBezTo>
                    <a:pt x="2306" y="2420"/>
                    <a:pt x="1934" y="2558"/>
                    <a:pt x="1546" y="2627"/>
                  </a:cubicBezTo>
                  <a:cubicBezTo>
                    <a:pt x="1377" y="2653"/>
                    <a:pt x="1198" y="2674"/>
                    <a:pt x="1027" y="2674"/>
                  </a:cubicBezTo>
                  <a:cubicBezTo>
                    <a:pt x="811" y="2674"/>
                    <a:pt x="607" y="2640"/>
                    <a:pt x="447" y="2537"/>
                  </a:cubicBezTo>
                  <a:cubicBezTo>
                    <a:pt x="383" y="2499"/>
                    <a:pt x="335" y="2441"/>
                    <a:pt x="303" y="2372"/>
                  </a:cubicBezTo>
                  <a:cubicBezTo>
                    <a:pt x="277" y="2303"/>
                    <a:pt x="271" y="2223"/>
                    <a:pt x="287" y="2149"/>
                  </a:cubicBezTo>
                  <a:cubicBezTo>
                    <a:pt x="303" y="2064"/>
                    <a:pt x="330" y="1979"/>
                    <a:pt x="367" y="1899"/>
                  </a:cubicBezTo>
                  <a:cubicBezTo>
                    <a:pt x="399" y="1809"/>
                    <a:pt x="436" y="1729"/>
                    <a:pt x="479" y="1649"/>
                  </a:cubicBezTo>
                  <a:cubicBezTo>
                    <a:pt x="500" y="1607"/>
                    <a:pt x="521" y="1564"/>
                    <a:pt x="542" y="1527"/>
                  </a:cubicBezTo>
                  <a:lnTo>
                    <a:pt x="595" y="1442"/>
                  </a:lnTo>
                  <a:lnTo>
                    <a:pt x="617" y="1405"/>
                  </a:lnTo>
                  <a:cubicBezTo>
                    <a:pt x="633" y="1378"/>
                    <a:pt x="649" y="1357"/>
                    <a:pt x="665" y="1336"/>
                  </a:cubicBezTo>
                  <a:cubicBezTo>
                    <a:pt x="712" y="1272"/>
                    <a:pt x="760" y="1203"/>
                    <a:pt x="813" y="1145"/>
                  </a:cubicBezTo>
                  <a:cubicBezTo>
                    <a:pt x="914" y="1028"/>
                    <a:pt x="1026" y="927"/>
                    <a:pt x="1153" y="847"/>
                  </a:cubicBezTo>
                  <a:cubicBezTo>
                    <a:pt x="1264" y="772"/>
                    <a:pt x="1393" y="730"/>
                    <a:pt x="1528" y="730"/>
                  </a:cubicBezTo>
                  <a:cubicBezTo>
                    <a:pt x="1536" y="730"/>
                    <a:pt x="1544" y="730"/>
                    <a:pt x="1552" y="730"/>
                  </a:cubicBezTo>
                  <a:cubicBezTo>
                    <a:pt x="1453" y="672"/>
                    <a:pt x="1340" y="641"/>
                    <a:pt x="1228" y="641"/>
                  </a:cubicBezTo>
                  <a:cubicBezTo>
                    <a:pt x="1176" y="641"/>
                    <a:pt x="1124" y="648"/>
                    <a:pt x="1074" y="661"/>
                  </a:cubicBezTo>
                  <a:cubicBezTo>
                    <a:pt x="893" y="714"/>
                    <a:pt x="734" y="821"/>
                    <a:pt x="611" y="964"/>
                  </a:cubicBezTo>
                  <a:cubicBezTo>
                    <a:pt x="553" y="1033"/>
                    <a:pt x="495" y="1108"/>
                    <a:pt x="441" y="1187"/>
                  </a:cubicBezTo>
                  <a:cubicBezTo>
                    <a:pt x="420" y="1209"/>
                    <a:pt x="404" y="1235"/>
                    <a:pt x="388" y="1262"/>
                  </a:cubicBezTo>
                  <a:cubicBezTo>
                    <a:pt x="383" y="1278"/>
                    <a:pt x="372" y="1288"/>
                    <a:pt x="362" y="1304"/>
                  </a:cubicBezTo>
                  <a:lnTo>
                    <a:pt x="309" y="1400"/>
                  </a:lnTo>
                  <a:cubicBezTo>
                    <a:pt x="282" y="1442"/>
                    <a:pt x="261" y="1485"/>
                    <a:pt x="240" y="1527"/>
                  </a:cubicBezTo>
                  <a:cubicBezTo>
                    <a:pt x="197" y="1618"/>
                    <a:pt x="155" y="1708"/>
                    <a:pt x="117" y="1798"/>
                  </a:cubicBezTo>
                  <a:cubicBezTo>
                    <a:pt x="75" y="1894"/>
                    <a:pt x="43" y="2000"/>
                    <a:pt x="27" y="2101"/>
                  </a:cubicBezTo>
                  <a:cubicBezTo>
                    <a:pt x="1" y="2223"/>
                    <a:pt x="11" y="2351"/>
                    <a:pt x="59" y="2467"/>
                  </a:cubicBezTo>
                  <a:cubicBezTo>
                    <a:pt x="107" y="2584"/>
                    <a:pt x="192" y="2680"/>
                    <a:pt x="298" y="2754"/>
                  </a:cubicBezTo>
                  <a:cubicBezTo>
                    <a:pt x="394" y="2813"/>
                    <a:pt x="505" y="2861"/>
                    <a:pt x="617" y="2887"/>
                  </a:cubicBezTo>
                  <a:cubicBezTo>
                    <a:pt x="728" y="2914"/>
                    <a:pt x="840" y="2924"/>
                    <a:pt x="951" y="2930"/>
                  </a:cubicBezTo>
                  <a:cubicBezTo>
                    <a:pt x="1164" y="2930"/>
                    <a:pt x="1376" y="2914"/>
                    <a:pt x="1589" y="2876"/>
                  </a:cubicBezTo>
                  <a:cubicBezTo>
                    <a:pt x="2210" y="2770"/>
                    <a:pt x="2789" y="2494"/>
                    <a:pt x="3267" y="2080"/>
                  </a:cubicBezTo>
                  <a:cubicBezTo>
                    <a:pt x="3416" y="1947"/>
                    <a:pt x="3549" y="1825"/>
                    <a:pt x="3687" y="1772"/>
                  </a:cubicBezTo>
                  <a:cubicBezTo>
                    <a:pt x="3719" y="1756"/>
                    <a:pt x="3751" y="1745"/>
                    <a:pt x="3783" y="1740"/>
                  </a:cubicBezTo>
                  <a:cubicBezTo>
                    <a:pt x="3799" y="1737"/>
                    <a:pt x="3815" y="1736"/>
                    <a:pt x="3831" y="1736"/>
                  </a:cubicBezTo>
                  <a:cubicBezTo>
                    <a:pt x="3846" y="1736"/>
                    <a:pt x="3862" y="1737"/>
                    <a:pt x="3878" y="1740"/>
                  </a:cubicBezTo>
                  <a:cubicBezTo>
                    <a:pt x="3942" y="1750"/>
                    <a:pt x="3995" y="1772"/>
                    <a:pt x="4043" y="1814"/>
                  </a:cubicBezTo>
                  <a:lnTo>
                    <a:pt x="4032" y="1814"/>
                  </a:lnTo>
                  <a:cubicBezTo>
                    <a:pt x="4022" y="1814"/>
                    <a:pt x="4016" y="1819"/>
                    <a:pt x="4011" y="1819"/>
                  </a:cubicBezTo>
                  <a:lnTo>
                    <a:pt x="3947" y="1851"/>
                  </a:lnTo>
                  <a:lnTo>
                    <a:pt x="3884" y="1894"/>
                  </a:lnTo>
                  <a:cubicBezTo>
                    <a:pt x="3634" y="2080"/>
                    <a:pt x="3501" y="2388"/>
                    <a:pt x="3544" y="2701"/>
                  </a:cubicBezTo>
                  <a:cubicBezTo>
                    <a:pt x="3591" y="2988"/>
                    <a:pt x="3772" y="3238"/>
                    <a:pt x="4032" y="3371"/>
                  </a:cubicBezTo>
                  <a:cubicBezTo>
                    <a:pt x="4213" y="3467"/>
                    <a:pt x="4413" y="3520"/>
                    <a:pt x="4617" y="3520"/>
                  </a:cubicBezTo>
                  <a:cubicBezTo>
                    <a:pt x="4671" y="3520"/>
                    <a:pt x="4726" y="3516"/>
                    <a:pt x="4781" y="3509"/>
                  </a:cubicBezTo>
                  <a:cubicBezTo>
                    <a:pt x="5015" y="3477"/>
                    <a:pt x="5238" y="3397"/>
                    <a:pt x="5440" y="3270"/>
                  </a:cubicBezTo>
                  <a:cubicBezTo>
                    <a:pt x="5615" y="3158"/>
                    <a:pt x="5785" y="3025"/>
                    <a:pt x="5934" y="2882"/>
                  </a:cubicBezTo>
                  <a:cubicBezTo>
                    <a:pt x="6008" y="2813"/>
                    <a:pt x="6078" y="2749"/>
                    <a:pt x="6147" y="2680"/>
                  </a:cubicBezTo>
                  <a:lnTo>
                    <a:pt x="6163" y="2659"/>
                  </a:lnTo>
                  <a:lnTo>
                    <a:pt x="6168" y="2669"/>
                  </a:lnTo>
                  <a:lnTo>
                    <a:pt x="6226" y="2786"/>
                  </a:lnTo>
                  <a:cubicBezTo>
                    <a:pt x="6263" y="2866"/>
                    <a:pt x="6306" y="2940"/>
                    <a:pt x="6348" y="3015"/>
                  </a:cubicBezTo>
                  <a:cubicBezTo>
                    <a:pt x="6428" y="3153"/>
                    <a:pt x="6524" y="3291"/>
                    <a:pt x="6635" y="3413"/>
                  </a:cubicBezTo>
                  <a:cubicBezTo>
                    <a:pt x="6731" y="3525"/>
                    <a:pt x="6848" y="3620"/>
                    <a:pt x="6981" y="3700"/>
                  </a:cubicBezTo>
                  <a:cubicBezTo>
                    <a:pt x="7092" y="3769"/>
                    <a:pt x="7220" y="3817"/>
                    <a:pt x="7347" y="3849"/>
                  </a:cubicBezTo>
                  <a:cubicBezTo>
                    <a:pt x="7432" y="3872"/>
                    <a:pt x="7518" y="3883"/>
                    <a:pt x="7604" y="3883"/>
                  </a:cubicBezTo>
                  <a:cubicBezTo>
                    <a:pt x="7734" y="3883"/>
                    <a:pt x="7863" y="3857"/>
                    <a:pt x="7985" y="3806"/>
                  </a:cubicBezTo>
                  <a:cubicBezTo>
                    <a:pt x="8107" y="3748"/>
                    <a:pt x="8213" y="3668"/>
                    <a:pt x="8303" y="3567"/>
                  </a:cubicBezTo>
                  <a:cubicBezTo>
                    <a:pt x="8325" y="3540"/>
                    <a:pt x="8346" y="3514"/>
                    <a:pt x="8367" y="3487"/>
                  </a:cubicBezTo>
                  <a:lnTo>
                    <a:pt x="8383" y="3461"/>
                  </a:lnTo>
                  <a:lnTo>
                    <a:pt x="8394" y="3445"/>
                  </a:lnTo>
                  <a:cubicBezTo>
                    <a:pt x="8404" y="3429"/>
                    <a:pt x="8415" y="3413"/>
                    <a:pt x="8425" y="3392"/>
                  </a:cubicBezTo>
                  <a:cubicBezTo>
                    <a:pt x="8447" y="3355"/>
                    <a:pt x="8463" y="3317"/>
                    <a:pt x="8479" y="3280"/>
                  </a:cubicBezTo>
                  <a:cubicBezTo>
                    <a:pt x="8489" y="3259"/>
                    <a:pt x="8500" y="3227"/>
                    <a:pt x="8510" y="3195"/>
                  </a:cubicBezTo>
                  <a:cubicBezTo>
                    <a:pt x="8521" y="3169"/>
                    <a:pt x="8526" y="3131"/>
                    <a:pt x="8542" y="3089"/>
                  </a:cubicBezTo>
                  <a:cubicBezTo>
                    <a:pt x="8590" y="2871"/>
                    <a:pt x="8611" y="2643"/>
                    <a:pt x="8595" y="2414"/>
                  </a:cubicBezTo>
                  <a:cubicBezTo>
                    <a:pt x="8595" y="2377"/>
                    <a:pt x="8590" y="2340"/>
                    <a:pt x="8585" y="2297"/>
                  </a:cubicBezTo>
                  <a:cubicBezTo>
                    <a:pt x="8585" y="2282"/>
                    <a:pt x="8585" y="2266"/>
                    <a:pt x="8585" y="2250"/>
                  </a:cubicBezTo>
                  <a:lnTo>
                    <a:pt x="8617" y="2282"/>
                  </a:lnTo>
                  <a:cubicBezTo>
                    <a:pt x="8638" y="2297"/>
                    <a:pt x="8664" y="2313"/>
                    <a:pt x="8686" y="2329"/>
                  </a:cubicBezTo>
                  <a:lnTo>
                    <a:pt x="8824" y="2436"/>
                  </a:lnTo>
                  <a:cubicBezTo>
                    <a:pt x="9052" y="2600"/>
                    <a:pt x="9291" y="2749"/>
                    <a:pt x="9541" y="2882"/>
                  </a:cubicBezTo>
                  <a:cubicBezTo>
                    <a:pt x="9738" y="2983"/>
                    <a:pt x="9939" y="3078"/>
                    <a:pt x="10147" y="3158"/>
                  </a:cubicBezTo>
                  <a:cubicBezTo>
                    <a:pt x="10396" y="3254"/>
                    <a:pt x="10651" y="3333"/>
                    <a:pt x="10906" y="3397"/>
                  </a:cubicBezTo>
                  <a:cubicBezTo>
                    <a:pt x="11198" y="3466"/>
                    <a:pt x="11501" y="3514"/>
                    <a:pt x="11804" y="3535"/>
                  </a:cubicBezTo>
                  <a:cubicBezTo>
                    <a:pt x="11880" y="3541"/>
                    <a:pt x="11956" y="3544"/>
                    <a:pt x="12033" y="3544"/>
                  </a:cubicBezTo>
                  <a:cubicBezTo>
                    <a:pt x="12292" y="3544"/>
                    <a:pt x="12552" y="3509"/>
                    <a:pt x="12803" y="3440"/>
                  </a:cubicBezTo>
                  <a:cubicBezTo>
                    <a:pt x="12888" y="3418"/>
                    <a:pt x="12973" y="3381"/>
                    <a:pt x="13058" y="3349"/>
                  </a:cubicBezTo>
                  <a:cubicBezTo>
                    <a:pt x="13137" y="3307"/>
                    <a:pt x="13217" y="3264"/>
                    <a:pt x="13297" y="3216"/>
                  </a:cubicBezTo>
                  <a:cubicBezTo>
                    <a:pt x="13451" y="3116"/>
                    <a:pt x="13594" y="2999"/>
                    <a:pt x="13716" y="2861"/>
                  </a:cubicBezTo>
                  <a:cubicBezTo>
                    <a:pt x="13977" y="2584"/>
                    <a:pt x="14147" y="2234"/>
                    <a:pt x="14216" y="1862"/>
                  </a:cubicBezTo>
                  <a:cubicBezTo>
                    <a:pt x="14247" y="1671"/>
                    <a:pt x="14242" y="1474"/>
                    <a:pt x="14210" y="1283"/>
                  </a:cubicBezTo>
                  <a:cubicBezTo>
                    <a:pt x="14168" y="1092"/>
                    <a:pt x="14088" y="906"/>
                    <a:pt x="13982" y="746"/>
                  </a:cubicBezTo>
                  <a:cubicBezTo>
                    <a:pt x="13955" y="704"/>
                    <a:pt x="13929" y="667"/>
                    <a:pt x="13897" y="629"/>
                  </a:cubicBezTo>
                  <a:lnTo>
                    <a:pt x="13801" y="518"/>
                  </a:lnTo>
                  <a:lnTo>
                    <a:pt x="13695" y="422"/>
                  </a:lnTo>
                  <a:cubicBezTo>
                    <a:pt x="13663" y="390"/>
                    <a:pt x="13621" y="364"/>
                    <a:pt x="13583" y="332"/>
                  </a:cubicBezTo>
                  <a:cubicBezTo>
                    <a:pt x="13429" y="220"/>
                    <a:pt x="13259" y="130"/>
                    <a:pt x="13084" y="72"/>
                  </a:cubicBezTo>
                  <a:cubicBezTo>
                    <a:pt x="12929" y="23"/>
                    <a:pt x="12773" y="0"/>
                    <a:pt x="12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1875000" y="2660375"/>
              <a:ext cx="243575" cy="179675"/>
            </a:xfrm>
            <a:custGeom>
              <a:avLst/>
              <a:gdLst/>
              <a:ahLst/>
              <a:cxnLst/>
              <a:rect l="l" t="t" r="r" b="b"/>
              <a:pathLst>
                <a:path w="9743" h="7187" extrusionOk="0">
                  <a:moveTo>
                    <a:pt x="3342" y="1929"/>
                  </a:moveTo>
                  <a:cubicBezTo>
                    <a:pt x="3342" y="1929"/>
                    <a:pt x="3345" y="1930"/>
                    <a:pt x="3350" y="1932"/>
                  </a:cubicBezTo>
                  <a:lnTo>
                    <a:pt x="3350" y="1932"/>
                  </a:lnTo>
                  <a:cubicBezTo>
                    <a:pt x="3345" y="1930"/>
                    <a:pt x="3342" y="1929"/>
                    <a:pt x="3342" y="1929"/>
                  </a:cubicBezTo>
                  <a:close/>
                  <a:moveTo>
                    <a:pt x="3867" y="2190"/>
                  </a:moveTo>
                  <a:lnTo>
                    <a:pt x="3867" y="2190"/>
                  </a:lnTo>
                  <a:cubicBezTo>
                    <a:pt x="3866" y="2192"/>
                    <a:pt x="3865" y="2193"/>
                    <a:pt x="3865" y="2193"/>
                  </a:cubicBezTo>
                  <a:cubicBezTo>
                    <a:pt x="3865" y="2193"/>
                    <a:pt x="3866" y="2192"/>
                    <a:pt x="3867" y="2190"/>
                  </a:cubicBezTo>
                  <a:lnTo>
                    <a:pt x="3867" y="2190"/>
                  </a:lnTo>
                  <a:close/>
                  <a:moveTo>
                    <a:pt x="4224" y="0"/>
                  </a:moveTo>
                  <a:cubicBezTo>
                    <a:pt x="4081" y="0"/>
                    <a:pt x="3940" y="13"/>
                    <a:pt x="3798" y="39"/>
                  </a:cubicBezTo>
                  <a:cubicBezTo>
                    <a:pt x="3697" y="55"/>
                    <a:pt x="3602" y="92"/>
                    <a:pt x="3506" y="140"/>
                  </a:cubicBezTo>
                  <a:cubicBezTo>
                    <a:pt x="3416" y="188"/>
                    <a:pt x="3336" y="257"/>
                    <a:pt x="3272" y="337"/>
                  </a:cubicBezTo>
                  <a:cubicBezTo>
                    <a:pt x="3156" y="491"/>
                    <a:pt x="3097" y="677"/>
                    <a:pt x="3097" y="868"/>
                  </a:cubicBezTo>
                  <a:cubicBezTo>
                    <a:pt x="3092" y="1032"/>
                    <a:pt x="3124" y="1197"/>
                    <a:pt x="3193" y="1351"/>
                  </a:cubicBezTo>
                  <a:cubicBezTo>
                    <a:pt x="3239" y="1461"/>
                    <a:pt x="3300" y="1568"/>
                    <a:pt x="3375" y="1666"/>
                  </a:cubicBezTo>
                  <a:lnTo>
                    <a:pt x="3375" y="1666"/>
                  </a:lnTo>
                  <a:cubicBezTo>
                    <a:pt x="3184" y="1585"/>
                    <a:pt x="2986" y="1516"/>
                    <a:pt x="2789" y="1457"/>
                  </a:cubicBezTo>
                  <a:cubicBezTo>
                    <a:pt x="2614" y="1404"/>
                    <a:pt x="2486" y="1372"/>
                    <a:pt x="2401" y="1356"/>
                  </a:cubicBezTo>
                  <a:cubicBezTo>
                    <a:pt x="2226" y="1319"/>
                    <a:pt x="2210" y="1314"/>
                    <a:pt x="2210" y="1314"/>
                  </a:cubicBezTo>
                  <a:lnTo>
                    <a:pt x="2104" y="1298"/>
                  </a:lnTo>
                  <a:cubicBezTo>
                    <a:pt x="2040" y="1282"/>
                    <a:pt x="1934" y="1266"/>
                    <a:pt x="1790" y="1250"/>
                  </a:cubicBezTo>
                  <a:cubicBezTo>
                    <a:pt x="1700" y="1242"/>
                    <a:pt x="1608" y="1238"/>
                    <a:pt x="1517" y="1238"/>
                  </a:cubicBezTo>
                  <a:cubicBezTo>
                    <a:pt x="1425" y="1238"/>
                    <a:pt x="1334" y="1242"/>
                    <a:pt x="1243" y="1250"/>
                  </a:cubicBezTo>
                  <a:cubicBezTo>
                    <a:pt x="1121" y="1266"/>
                    <a:pt x="1004" y="1293"/>
                    <a:pt x="887" y="1330"/>
                  </a:cubicBezTo>
                  <a:cubicBezTo>
                    <a:pt x="749" y="1372"/>
                    <a:pt x="622" y="1431"/>
                    <a:pt x="505" y="1516"/>
                  </a:cubicBezTo>
                  <a:cubicBezTo>
                    <a:pt x="436" y="1564"/>
                    <a:pt x="377" y="1617"/>
                    <a:pt x="319" y="1675"/>
                  </a:cubicBezTo>
                  <a:cubicBezTo>
                    <a:pt x="261" y="1734"/>
                    <a:pt x="207" y="1803"/>
                    <a:pt x="160" y="1877"/>
                  </a:cubicBezTo>
                  <a:cubicBezTo>
                    <a:pt x="53" y="2042"/>
                    <a:pt x="0" y="2233"/>
                    <a:pt x="0" y="2430"/>
                  </a:cubicBezTo>
                  <a:cubicBezTo>
                    <a:pt x="11" y="2642"/>
                    <a:pt x="85" y="2849"/>
                    <a:pt x="218" y="3019"/>
                  </a:cubicBezTo>
                  <a:cubicBezTo>
                    <a:pt x="356" y="3194"/>
                    <a:pt x="526" y="3343"/>
                    <a:pt x="723" y="3455"/>
                  </a:cubicBezTo>
                  <a:cubicBezTo>
                    <a:pt x="824" y="3513"/>
                    <a:pt x="925" y="3561"/>
                    <a:pt x="1031" y="3609"/>
                  </a:cubicBezTo>
                  <a:cubicBezTo>
                    <a:pt x="1142" y="3657"/>
                    <a:pt x="1254" y="3694"/>
                    <a:pt x="1371" y="3731"/>
                  </a:cubicBezTo>
                  <a:cubicBezTo>
                    <a:pt x="1580" y="3796"/>
                    <a:pt x="1790" y="3853"/>
                    <a:pt x="2007" y="3895"/>
                  </a:cubicBezTo>
                  <a:lnTo>
                    <a:pt x="2007" y="3895"/>
                  </a:lnTo>
                  <a:cubicBezTo>
                    <a:pt x="1954" y="3912"/>
                    <a:pt x="1901" y="3930"/>
                    <a:pt x="1849" y="3949"/>
                  </a:cubicBezTo>
                  <a:cubicBezTo>
                    <a:pt x="1663" y="4023"/>
                    <a:pt x="1482" y="4113"/>
                    <a:pt x="1318" y="4230"/>
                  </a:cubicBezTo>
                  <a:cubicBezTo>
                    <a:pt x="1121" y="4363"/>
                    <a:pt x="956" y="4528"/>
                    <a:pt x="824" y="4719"/>
                  </a:cubicBezTo>
                  <a:cubicBezTo>
                    <a:pt x="680" y="4937"/>
                    <a:pt x="590" y="5176"/>
                    <a:pt x="553" y="5431"/>
                  </a:cubicBezTo>
                  <a:cubicBezTo>
                    <a:pt x="537" y="5569"/>
                    <a:pt x="537" y="5707"/>
                    <a:pt x="553" y="5840"/>
                  </a:cubicBezTo>
                  <a:cubicBezTo>
                    <a:pt x="574" y="5983"/>
                    <a:pt x="616" y="6121"/>
                    <a:pt x="680" y="6249"/>
                  </a:cubicBezTo>
                  <a:cubicBezTo>
                    <a:pt x="744" y="6382"/>
                    <a:pt x="834" y="6499"/>
                    <a:pt x="946" y="6599"/>
                  </a:cubicBezTo>
                  <a:cubicBezTo>
                    <a:pt x="1052" y="6695"/>
                    <a:pt x="1169" y="6780"/>
                    <a:pt x="1291" y="6854"/>
                  </a:cubicBezTo>
                  <a:cubicBezTo>
                    <a:pt x="1541" y="7003"/>
                    <a:pt x="1817" y="7104"/>
                    <a:pt x="2104" y="7163"/>
                  </a:cubicBezTo>
                  <a:cubicBezTo>
                    <a:pt x="2203" y="7177"/>
                    <a:pt x="2302" y="7186"/>
                    <a:pt x="2401" y="7186"/>
                  </a:cubicBezTo>
                  <a:cubicBezTo>
                    <a:pt x="2451" y="7186"/>
                    <a:pt x="2500" y="7184"/>
                    <a:pt x="2550" y="7179"/>
                  </a:cubicBezTo>
                  <a:cubicBezTo>
                    <a:pt x="2709" y="7168"/>
                    <a:pt x="2858" y="7125"/>
                    <a:pt x="3002" y="7056"/>
                  </a:cubicBezTo>
                  <a:cubicBezTo>
                    <a:pt x="3145" y="6982"/>
                    <a:pt x="3267" y="6876"/>
                    <a:pt x="3363" y="6743"/>
                  </a:cubicBezTo>
                  <a:cubicBezTo>
                    <a:pt x="3453" y="6610"/>
                    <a:pt x="3511" y="6456"/>
                    <a:pt x="3527" y="6291"/>
                  </a:cubicBezTo>
                  <a:cubicBezTo>
                    <a:pt x="3559" y="5978"/>
                    <a:pt x="3448" y="5659"/>
                    <a:pt x="3225" y="5436"/>
                  </a:cubicBezTo>
                  <a:cubicBezTo>
                    <a:pt x="3209" y="5420"/>
                    <a:pt x="3198" y="5404"/>
                    <a:pt x="3182" y="5394"/>
                  </a:cubicBezTo>
                  <a:lnTo>
                    <a:pt x="3134" y="5356"/>
                  </a:lnTo>
                  <a:cubicBezTo>
                    <a:pt x="3102" y="5330"/>
                    <a:pt x="3071" y="5309"/>
                    <a:pt x="3039" y="5287"/>
                  </a:cubicBezTo>
                  <a:cubicBezTo>
                    <a:pt x="3002" y="5266"/>
                    <a:pt x="2964" y="5250"/>
                    <a:pt x="2927" y="5240"/>
                  </a:cubicBezTo>
                  <a:lnTo>
                    <a:pt x="2911" y="5229"/>
                  </a:lnTo>
                  <a:cubicBezTo>
                    <a:pt x="2890" y="5224"/>
                    <a:pt x="2869" y="5218"/>
                    <a:pt x="2842" y="5213"/>
                  </a:cubicBezTo>
                  <a:cubicBezTo>
                    <a:pt x="2762" y="5186"/>
                    <a:pt x="2678" y="5181"/>
                    <a:pt x="2598" y="5181"/>
                  </a:cubicBezTo>
                  <a:cubicBezTo>
                    <a:pt x="2523" y="5186"/>
                    <a:pt x="2449" y="5197"/>
                    <a:pt x="2380" y="5224"/>
                  </a:cubicBezTo>
                  <a:cubicBezTo>
                    <a:pt x="2332" y="5240"/>
                    <a:pt x="2279" y="5266"/>
                    <a:pt x="2237" y="5298"/>
                  </a:cubicBezTo>
                  <a:cubicBezTo>
                    <a:pt x="2183" y="5335"/>
                    <a:pt x="2141" y="5378"/>
                    <a:pt x="2109" y="5431"/>
                  </a:cubicBezTo>
                  <a:cubicBezTo>
                    <a:pt x="2093" y="5457"/>
                    <a:pt x="2077" y="5484"/>
                    <a:pt x="2067" y="5516"/>
                  </a:cubicBezTo>
                  <a:cubicBezTo>
                    <a:pt x="2056" y="5542"/>
                    <a:pt x="2051" y="5574"/>
                    <a:pt x="2045" y="5601"/>
                  </a:cubicBezTo>
                  <a:cubicBezTo>
                    <a:pt x="2035" y="5702"/>
                    <a:pt x="2061" y="5808"/>
                    <a:pt x="2120" y="5888"/>
                  </a:cubicBezTo>
                  <a:cubicBezTo>
                    <a:pt x="2168" y="5962"/>
                    <a:pt x="2242" y="6020"/>
                    <a:pt x="2327" y="6052"/>
                  </a:cubicBezTo>
                  <a:cubicBezTo>
                    <a:pt x="2356" y="6063"/>
                    <a:pt x="2386" y="6068"/>
                    <a:pt x="2416" y="6068"/>
                  </a:cubicBezTo>
                  <a:cubicBezTo>
                    <a:pt x="2474" y="6068"/>
                    <a:pt x="2531" y="6048"/>
                    <a:pt x="2577" y="6010"/>
                  </a:cubicBezTo>
                  <a:lnTo>
                    <a:pt x="2577" y="6010"/>
                  </a:lnTo>
                  <a:cubicBezTo>
                    <a:pt x="2557" y="6015"/>
                    <a:pt x="2538" y="6018"/>
                    <a:pt x="2519" y="6018"/>
                  </a:cubicBezTo>
                  <a:cubicBezTo>
                    <a:pt x="2465" y="6018"/>
                    <a:pt x="2414" y="5996"/>
                    <a:pt x="2375" y="5957"/>
                  </a:cubicBezTo>
                  <a:cubicBezTo>
                    <a:pt x="2332" y="5914"/>
                    <a:pt x="2306" y="5861"/>
                    <a:pt x="2284" y="5803"/>
                  </a:cubicBezTo>
                  <a:cubicBezTo>
                    <a:pt x="2268" y="5750"/>
                    <a:pt x="2268" y="5696"/>
                    <a:pt x="2279" y="5643"/>
                  </a:cubicBezTo>
                  <a:cubicBezTo>
                    <a:pt x="2284" y="5633"/>
                    <a:pt x="2284" y="5617"/>
                    <a:pt x="2295" y="5611"/>
                  </a:cubicBezTo>
                  <a:cubicBezTo>
                    <a:pt x="2300" y="5596"/>
                    <a:pt x="2306" y="5585"/>
                    <a:pt x="2316" y="5574"/>
                  </a:cubicBezTo>
                  <a:cubicBezTo>
                    <a:pt x="2332" y="5548"/>
                    <a:pt x="2359" y="5526"/>
                    <a:pt x="2380" y="5511"/>
                  </a:cubicBezTo>
                  <a:cubicBezTo>
                    <a:pt x="2407" y="5489"/>
                    <a:pt x="2433" y="5479"/>
                    <a:pt x="2465" y="5468"/>
                  </a:cubicBezTo>
                  <a:cubicBezTo>
                    <a:pt x="2508" y="5452"/>
                    <a:pt x="2555" y="5441"/>
                    <a:pt x="2603" y="5441"/>
                  </a:cubicBezTo>
                  <a:cubicBezTo>
                    <a:pt x="2662" y="5441"/>
                    <a:pt x="2715" y="5447"/>
                    <a:pt x="2773" y="5463"/>
                  </a:cubicBezTo>
                  <a:cubicBezTo>
                    <a:pt x="2789" y="5463"/>
                    <a:pt x="2800" y="5468"/>
                    <a:pt x="2816" y="5473"/>
                  </a:cubicBezTo>
                  <a:lnTo>
                    <a:pt x="2826" y="5479"/>
                  </a:lnTo>
                  <a:cubicBezTo>
                    <a:pt x="2853" y="5489"/>
                    <a:pt x="2879" y="5500"/>
                    <a:pt x="2901" y="5516"/>
                  </a:cubicBezTo>
                  <a:cubicBezTo>
                    <a:pt x="2927" y="5526"/>
                    <a:pt x="2948" y="5542"/>
                    <a:pt x="2970" y="5558"/>
                  </a:cubicBezTo>
                  <a:lnTo>
                    <a:pt x="3002" y="5585"/>
                  </a:lnTo>
                  <a:lnTo>
                    <a:pt x="3033" y="5617"/>
                  </a:lnTo>
                  <a:cubicBezTo>
                    <a:pt x="3203" y="5792"/>
                    <a:pt x="3283" y="6026"/>
                    <a:pt x="3262" y="6265"/>
                  </a:cubicBezTo>
                  <a:cubicBezTo>
                    <a:pt x="3251" y="6382"/>
                    <a:pt x="3209" y="6499"/>
                    <a:pt x="3140" y="6594"/>
                  </a:cubicBezTo>
                  <a:cubicBezTo>
                    <a:pt x="3071" y="6690"/>
                    <a:pt x="2980" y="6769"/>
                    <a:pt x="2874" y="6823"/>
                  </a:cubicBezTo>
                  <a:cubicBezTo>
                    <a:pt x="2735" y="6896"/>
                    <a:pt x="2573" y="6925"/>
                    <a:pt x="2407" y="6925"/>
                  </a:cubicBezTo>
                  <a:cubicBezTo>
                    <a:pt x="2319" y="6925"/>
                    <a:pt x="2229" y="6917"/>
                    <a:pt x="2141" y="6902"/>
                  </a:cubicBezTo>
                  <a:cubicBezTo>
                    <a:pt x="1886" y="6854"/>
                    <a:pt x="1642" y="6764"/>
                    <a:pt x="1419" y="6631"/>
                  </a:cubicBezTo>
                  <a:cubicBezTo>
                    <a:pt x="1195" y="6499"/>
                    <a:pt x="1004" y="6339"/>
                    <a:pt x="903" y="6137"/>
                  </a:cubicBezTo>
                  <a:cubicBezTo>
                    <a:pt x="855" y="6031"/>
                    <a:pt x="818" y="5925"/>
                    <a:pt x="802" y="5808"/>
                  </a:cubicBezTo>
                  <a:cubicBezTo>
                    <a:pt x="792" y="5696"/>
                    <a:pt x="792" y="5585"/>
                    <a:pt x="802" y="5473"/>
                  </a:cubicBezTo>
                  <a:cubicBezTo>
                    <a:pt x="834" y="5256"/>
                    <a:pt x="914" y="5048"/>
                    <a:pt x="1036" y="4868"/>
                  </a:cubicBezTo>
                  <a:cubicBezTo>
                    <a:pt x="1148" y="4703"/>
                    <a:pt x="1291" y="4560"/>
                    <a:pt x="1456" y="4448"/>
                  </a:cubicBezTo>
                  <a:cubicBezTo>
                    <a:pt x="1604" y="4347"/>
                    <a:pt x="1769" y="4262"/>
                    <a:pt x="1934" y="4198"/>
                  </a:cubicBezTo>
                  <a:cubicBezTo>
                    <a:pt x="2194" y="4103"/>
                    <a:pt x="2460" y="4039"/>
                    <a:pt x="2731" y="4007"/>
                  </a:cubicBezTo>
                  <a:lnTo>
                    <a:pt x="2784" y="4002"/>
                  </a:lnTo>
                  <a:lnTo>
                    <a:pt x="2805" y="4002"/>
                  </a:lnTo>
                  <a:cubicBezTo>
                    <a:pt x="2805" y="4004"/>
                    <a:pt x="2805" y="4006"/>
                    <a:pt x="2805" y="4006"/>
                  </a:cubicBezTo>
                  <a:cubicBezTo>
                    <a:pt x="2805" y="4006"/>
                    <a:pt x="2805" y="4004"/>
                    <a:pt x="2805" y="4002"/>
                  </a:cubicBezTo>
                  <a:lnTo>
                    <a:pt x="2821" y="4002"/>
                  </a:lnTo>
                  <a:cubicBezTo>
                    <a:pt x="2822" y="4043"/>
                    <a:pt x="2822" y="4060"/>
                    <a:pt x="2823" y="4060"/>
                  </a:cubicBezTo>
                  <a:cubicBezTo>
                    <a:pt x="2824" y="4060"/>
                    <a:pt x="2821" y="3738"/>
                    <a:pt x="2821" y="3738"/>
                  </a:cubicBezTo>
                  <a:cubicBezTo>
                    <a:pt x="2821" y="3738"/>
                    <a:pt x="2821" y="3739"/>
                    <a:pt x="2821" y="3742"/>
                  </a:cubicBezTo>
                  <a:lnTo>
                    <a:pt x="2810" y="3742"/>
                  </a:lnTo>
                  <a:lnTo>
                    <a:pt x="2800" y="3741"/>
                  </a:lnTo>
                  <a:lnTo>
                    <a:pt x="2800" y="3741"/>
                  </a:lnTo>
                  <a:cubicBezTo>
                    <a:pt x="2800" y="3741"/>
                    <a:pt x="2800" y="3741"/>
                    <a:pt x="2800" y="3742"/>
                  </a:cubicBezTo>
                  <a:lnTo>
                    <a:pt x="2799" y="3742"/>
                  </a:lnTo>
                  <a:cubicBezTo>
                    <a:pt x="2799" y="3741"/>
                    <a:pt x="2799" y="3741"/>
                    <a:pt x="2799" y="3741"/>
                  </a:cubicBezTo>
                  <a:lnTo>
                    <a:pt x="2799" y="3741"/>
                  </a:lnTo>
                  <a:lnTo>
                    <a:pt x="2800" y="3741"/>
                  </a:lnTo>
                  <a:lnTo>
                    <a:pt x="2800" y="3741"/>
                  </a:lnTo>
                  <a:cubicBezTo>
                    <a:pt x="2799" y="3700"/>
                    <a:pt x="2798" y="3683"/>
                    <a:pt x="2798" y="3683"/>
                  </a:cubicBezTo>
                  <a:lnTo>
                    <a:pt x="2798" y="3683"/>
                  </a:lnTo>
                  <a:cubicBezTo>
                    <a:pt x="2798" y="3683"/>
                    <a:pt x="2798" y="3707"/>
                    <a:pt x="2799" y="3741"/>
                  </a:cubicBezTo>
                  <a:lnTo>
                    <a:pt x="2799" y="3741"/>
                  </a:lnTo>
                  <a:lnTo>
                    <a:pt x="2709" y="3736"/>
                  </a:lnTo>
                  <a:cubicBezTo>
                    <a:pt x="2646" y="3731"/>
                    <a:pt x="2577" y="3726"/>
                    <a:pt x="2518" y="3715"/>
                  </a:cubicBezTo>
                  <a:cubicBezTo>
                    <a:pt x="2391" y="3699"/>
                    <a:pt x="2263" y="3683"/>
                    <a:pt x="2141" y="3662"/>
                  </a:cubicBezTo>
                  <a:cubicBezTo>
                    <a:pt x="1907" y="3614"/>
                    <a:pt x="1674" y="3556"/>
                    <a:pt x="1445" y="3487"/>
                  </a:cubicBezTo>
                  <a:cubicBezTo>
                    <a:pt x="1238" y="3423"/>
                    <a:pt x="1041" y="3338"/>
                    <a:pt x="855" y="3232"/>
                  </a:cubicBezTo>
                  <a:cubicBezTo>
                    <a:pt x="691" y="3141"/>
                    <a:pt x="542" y="3019"/>
                    <a:pt x="425" y="2870"/>
                  </a:cubicBezTo>
                  <a:cubicBezTo>
                    <a:pt x="324" y="2743"/>
                    <a:pt x="266" y="2589"/>
                    <a:pt x="261" y="2424"/>
                  </a:cubicBezTo>
                  <a:cubicBezTo>
                    <a:pt x="261" y="2281"/>
                    <a:pt x="303" y="2137"/>
                    <a:pt x="377" y="2020"/>
                  </a:cubicBezTo>
                  <a:cubicBezTo>
                    <a:pt x="452" y="1904"/>
                    <a:pt x="542" y="1808"/>
                    <a:pt x="654" y="1728"/>
                  </a:cubicBezTo>
                  <a:cubicBezTo>
                    <a:pt x="840" y="1606"/>
                    <a:pt x="1052" y="1526"/>
                    <a:pt x="1275" y="1511"/>
                  </a:cubicBezTo>
                  <a:cubicBezTo>
                    <a:pt x="1357" y="1503"/>
                    <a:pt x="1440" y="1499"/>
                    <a:pt x="1522" y="1499"/>
                  </a:cubicBezTo>
                  <a:cubicBezTo>
                    <a:pt x="1604" y="1499"/>
                    <a:pt x="1687" y="1503"/>
                    <a:pt x="1769" y="1511"/>
                  </a:cubicBezTo>
                  <a:cubicBezTo>
                    <a:pt x="1902" y="1521"/>
                    <a:pt x="1998" y="1537"/>
                    <a:pt x="2067" y="1548"/>
                  </a:cubicBezTo>
                  <a:lnTo>
                    <a:pt x="2162" y="1569"/>
                  </a:lnTo>
                  <a:cubicBezTo>
                    <a:pt x="2162" y="1569"/>
                    <a:pt x="2183" y="1569"/>
                    <a:pt x="2348" y="1606"/>
                  </a:cubicBezTo>
                  <a:cubicBezTo>
                    <a:pt x="2428" y="1622"/>
                    <a:pt x="2545" y="1654"/>
                    <a:pt x="2720" y="1702"/>
                  </a:cubicBezTo>
                  <a:cubicBezTo>
                    <a:pt x="2943" y="1771"/>
                    <a:pt x="3166" y="1851"/>
                    <a:pt x="3384" y="1946"/>
                  </a:cubicBezTo>
                  <a:cubicBezTo>
                    <a:pt x="3368" y="1939"/>
                    <a:pt x="3356" y="1935"/>
                    <a:pt x="3350" y="1932"/>
                  </a:cubicBezTo>
                  <a:lnTo>
                    <a:pt x="3350" y="1932"/>
                  </a:lnTo>
                  <a:cubicBezTo>
                    <a:pt x="3371" y="1941"/>
                    <a:pt x="3436" y="1970"/>
                    <a:pt x="3543" y="2020"/>
                  </a:cubicBezTo>
                  <a:cubicBezTo>
                    <a:pt x="3586" y="2042"/>
                    <a:pt x="3644" y="2068"/>
                    <a:pt x="3703" y="2100"/>
                  </a:cubicBezTo>
                  <a:lnTo>
                    <a:pt x="3798" y="2153"/>
                  </a:lnTo>
                  <a:lnTo>
                    <a:pt x="3851" y="2180"/>
                  </a:lnTo>
                  <a:lnTo>
                    <a:pt x="3867" y="2189"/>
                  </a:lnTo>
                  <a:lnTo>
                    <a:pt x="3867" y="2189"/>
                  </a:lnTo>
                  <a:lnTo>
                    <a:pt x="3867" y="2190"/>
                  </a:lnTo>
                  <a:lnTo>
                    <a:pt x="3867" y="2190"/>
                  </a:lnTo>
                  <a:cubicBezTo>
                    <a:pt x="3867" y="2190"/>
                    <a:pt x="3868" y="2190"/>
                    <a:pt x="3868" y="2190"/>
                  </a:cubicBezTo>
                  <a:lnTo>
                    <a:pt x="3868" y="2190"/>
                  </a:lnTo>
                  <a:lnTo>
                    <a:pt x="3878" y="2196"/>
                  </a:lnTo>
                  <a:lnTo>
                    <a:pt x="3894" y="2206"/>
                  </a:lnTo>
                  <a:cubicBezTo>
                    <a:pt x="3871" y="2239"/>
                    <a:pt x="3861" y="2252"/>
                    <a:pt x="3861" y="2252"/>
                  </a:cubicBezTo>
                  <a:cubicBezTo>
                    <a:pt x="3862" y="2252"/>
                    <a:pt x="4025" y="2028"/>
                    <a:pt x="4048" y="1999"/>
                  </a:cubicBezTo>
                  <a:lnTo>
                    <a:pt x="4048" y="1999"/>
                  </a:lnTo>
                  <a:lnTo>
                    <a:pt x="4048" y="1999"/>
                  </a:lnTo>
                  <a:cubicBezTo>
                    <a:pt x="4050" y="1997"/>
                    <a:pt x="4050" y="1996"/>
                    <a:pt x="4050" y="1996"/>
                  </a:cubicBezTo>
                  <a:lnTo>
                    <a:pt x="4050" y="1996"/>
                  </a:lnTo>
                  <a:cubicBezTo>
                    <a:pt x="4050" y="1996"/>
                    <a:pt x="4049" y="1997"/>
                    <a:pt x="4048" y="1999"/>
                  </a:cubicBezTo>
                  <a:lnTo>
                    <a:pt x="4048" y="1999"/>
                  </a:lnTo>
                  <a:lnTo>
                    <a:pt x="4043" y="1994"/>
                  </a:lnTo>
                  <a:cubicBezTo>
                    <a:pt x="4036" y="1988"/>
                    <a:pt x="4030" y="1982"/>
                    <a:pt x="4024" y="1977"/>
                  </a:cubicBezTo>
                  <a:lnTo>
                    <a:pt x="4024" y="1977"/>
                  </a:lnTo>
                  <a:cubicBezTo>
                    <a:pt x="4043" y="1950"/>
                    <a:pt x="4056" y="1932"/>
                    <a:pt x="4056" y="1932"/>
                  </a:cubicBezTo>
                  <a:lnTo>
                    <a:pt x="4056" y="1932"/>
                  </a:lnTo>
                  <a:cubicBezTo>
                    <a:pt x="4056" y="1932"/>
                    <a:pt x="4046" y="1945"/>
                    <a:pt x="4023" y="1976"/>
                  </a:cubicBezTo>
                  <a:lnTo>
                    <a:pt x="4023" y="1976"/>
                  </a:lnTo>
                  <a:cubicBezTo>
                    <a:pt x="3876" y="1843"/>
                    <a:pt x="3740" y="1700"/>
                    <a:pt x="3618" y="1553"/>
                  </a:cubicBezTo>
                  <a:cubicBezTo>
                    <a:pt x="3543" y="1457"/>
                    <a:pt x="3480" y="1356"/>
                    <a:pt x="3432" y="1245"/>
                  </a:cubicBezTo>
                  <a:cubicBezTo>
                    <a:pt x="3379" y="1128"/>
                    <a:pt x="3352" y="1001"/>
                    <a:pt x="3357" y="873"/>
                  </a:cubicBezTo>
                  <a:cubicBezTo>
                    <a:pt x="3357" y="740"/>
                    <a:pt x="3400" y="607"/>
                    <a:pt x="3480" y="496"/>
                  </a:cubicBezTo>
                  <a:cubicBezTo>
                    <a:pt x="3570" y="384"/>
                    <a:pt x="3708" y="310"/>
                    <a:pt x="3851" y="289"/>
                  </a:cubicBezTo>
                  <a:cubicBezTo>
                    <a:pt x="3977" y="267"/>
                    <a:pt x="4103" y="257"/>
                    <a:pt x="4229" y="257"/>
                  </a:cubicBezTo>
                  <a:cubicBezTo>
                    <a:pt x="4284" y="257"/>
                    <a:pt x="4339" y="259"/>
                    <a:pt x="4393" y="262"/>
                  </a:cubicBezTo>
                  <a:cubicBezTo>
                    <a:pt x="4585" y="273"/>
                    <a:pt x="4776" y="310"/>
                    <a:pt x="4956" y="379"/>
                  </a:cubicBezTo>
                  <a:cubicBezTo>
                    <a:pt x="5142" y="443"/>
                    <a:pt x="5307" y="560"/>
                    <a:pt x="5440" y="708"/>
                  </a:cubicBezTo>
                  <a:cubicBezTo>
                    <a:pt x="5558" y="850"/>
                    <a:pt x="5634" y="1021"/>
                    <a:pt x="5657" y="1202"/>
                  </a:cubicBezTo>
                  <a:lnTo>
                    <a:pt x="5657" y="1202"/>
                  </a:lnTo>
                  <a:cubicBezTo>
                    <a:pt x="5634" y="1257"/>
                    <a:pt x="5617" y="1314"/>
                    <a:pt x="5604" y="1372"/>
                  </a:cubicBezTo>
                  <a:cubicBezTo>
                    <a:pt x="5594" y="1431"/>
                    <a:pt x="5594" y="1494"/>
                    <a:pt x="5599" y="1557"/>
                  </a:cubicBezTo>
                  <a:lnTo>
                    <a:pt x="5599" y="1557"/>
                  </a:lnTo>
                  <a:cubicBezTo>
                    <a:pt x="5570" y="1554"/>
                    <a:pt x="5557" y="1553"/>
                    <a:pt x="5556" y="1553"/>
                  </a:cubicBezTo>
                  <a:cubicBezTo>
                    <a:pt x="5555" y="1553"/>
                    <a:pt x="5572" y="1555"/>
                    <a:pt x="5599" y="1558"/>
                  </a:cubicBezTo>
                  <a:lnTo>
                    <a:pt x="5599" y="1558"/>
                  </a:lnTo>
                  <a:cubicBezTo>
                    <a:pt x="5599" y="1558"/>
                    <a:pt x="5599" y="1558"/>
                    <a:pt x="5599" y="1558"/>
                  </a:cubicBezTo>
                  <a:cubicBezTo>
                    <a:pt x="5599" y="1569"/>
                    <a:pt x="5604" y="1585"/>
                    <a:pt x="5604" y="1601"/>
                  </a:cubicBezTo>
                  <a:lnTo>
                    <a:pt x="5604" y="1622"/>
                  </a:lnTo>
                  <a:lnTo>
                    <a:pt x="5604" y="1633"/>
                  </a:lnTo>
                  <a:lnTo>
                    <a:pt x="5604" y="1638"/>
                  </a:lnTo>
                  <a:cubicBezTo>
                    <a:pt x="5561" y="1638"/>
                    <a:pt x="5898" y="1670"/>
                    <a:pt x="5903" y="1670"/>
                  </a:cubicBezTo>
                  <a:cubicBezTo>
                    <a:pt x="5904" y="1670"/>
                    <a:pt x="5888" y="1668"/>
                    <a:pt x="5849" y="1665"/>
                  </a:cubicBezTo>
                  <a:cubicBezTo>
                    <a:pt x="5859" y="1638"/>
                    <a:pt x="5870" y="1611"/>
                    <a:pt x="5881" y="1585"/>
                  </a:cubicBezTo>
                  <a:cubicBezTo>
                    <a:pt x="5913" y="1479"/>
                    <a:pt x="5923" y="1372"/>
                    <a:pt x="5923" y="1266"/>
                  </a:cubicBezTo>
                  <a:cubicBezTo>
                    <a:pt x="5923" y="1257"/>
                    <a:pt x="5922" y="1248"/>
                    <a:pt x="5921" y="1239"/>
                  </a:cubicBezTo>
                  <a:lnTo>
                    <a:pt x="5921" y="1239"/>
                  </a:lnTo>
                  <a:cubicBezTo>
                    <a:pt x="5976" y="1133"/>
                    <a:pt x="6058" y="1041"/>
                    <a:pt x="6157" y="974"/>
                  </a:cubicBezTo>
                  <a:cubicBezTo>
                    <a:pt x="6338" y="857"/>
                    <a:pt x="6545" y="793"/>
                    <a:pt x="6762" y="788"/>
                  </a:cubicBezTo>
                  <a:cubicBezTo>
                    <a:pt x="6817" y="787"/>
                    <a:pt x="6872" y="786"/>
                    <a:pt x="6927" y="786"/>
                  </a:cubicBezTo>
                  <a:cubicBezTo>
                    <a:pt x="7117" y="786"/>
                    <a:pt x="7306" y="794"/>
                    <a:pt x="7496" y="815"/>
                  </a:cubicBezTo>
                  <a:cubicBezTo>
                    <a:pt x="7756" y="831"/>
                    <a:pt x="8011" y="868"/>
                    <a:pt x="8266" y="921"/>
                  </a:cubicBezTo>
                  <a:cubicBezTo>
                    <a:pt x="8515" y="969"/>
                    <a:pt x="8754" y="1070"/>
                    <a:pt x="8972" y="1208"/>
                  </a:cubicBezTo>
                  <a:cubicBezTo>
                    <a:pt x="9073" y="1277"/>
                    <a:pt x="9164" y="1362"/>
                    <a:pt x="9238" y="1463"/>
                  </a:cubicBezTo>
                  <a:cubicBezTo>
                    <a:pt x="9318" y="1564"/>
                    <a:pt x="9376" y="1675"/>
                    <a:pt x="9419" y="1792"/>
                  </a:cubicBezTo>
                  <a:cubicBezTo>
                    <a:pt x="9498" y="2026"/>
                    <a:pt x="9503" y="2291"/>
                    <a:pt x="9403" y="2499"/>
                  </a:cubicBezTo>
                  <a:cubicBezTo>
                    <a:pt x="9349" y="2600"/>
                    <a:pt x="9275" y="2685"/>
                    <a:pt x="9179" y="2748"/>
                  </a:cubicBezTo>
                  <a:cubicBezTo>
                    <a:pt x="9073" y="2812"/>
                    <a:pt x="8962" y="2854"/>
                    <a:pt x="8845" y="2881"/>
                  </a:cubicBezTo>
                  <a:cubicBezTo>
                    <a:pt x="8723" y="2908"/>
                    <a:pt x="8595" y="2924"/>
                    <a:pt x="8468" y="2929"/>
                  </a:cubicBezTo>
                  <a:cubicBezTo>
                    <a:pt x="8440" y="2930"/>
                    <a:pt x="8412" y="2931"/>
                    <a:pt x="8384" y="2931"/>
                  </a:cubicBezTo>
                  <a:cubicBezTo>
                    <a:pt x="8293" y="2931"/>
                    <a:pt x="8200" y="2924"/>
                    <a:pt x="8106" y="2908"/>
                  </a:cubicBezTo>
                  <a:cubicBezTo>
                    <a:pt x="7995" y="2886"/>
                    <a:pt x="7889" y="2849"/>
                    <a:pt x="7793" y="2791"/>
                  </a:cubicBezTo>
                  <a:cubicBezTo>
                    <a:pt x="7703" y="2732"/>
                    <a:pt x="7628" y="2658"/>
                    <a:pt x="7575" y="2568"/>
                  </a:cubicBezTo>
                  <a:lnTo>
                    <a:pt x="7554" y="2530"/>
                  </a:lnTo>
                  <a:cubicBezTo>
                    <a:pt x="7549" y="2515"/>
                    <a:pt x="7543" y="2504"/>
                    <a:pt x="7538" y="2493"/>
                  </a:cubicBezTo>
                  <a:cubicBezTo>
                    <a:pt x="7506" y="2419"/>
                    <a:pt x="7496" y="2339"/>
                    <a:pt x="7506" y="2260"/>
                  </a:cubicBezTo>
                  <a:cubicBezTo>
                    <a:pt x="7506" y="2228"/>
                    <a:pt x="7517" y="2196"/>
                    <a:pt x="7527" y="2164"/>
                  </a:cubicBezTo>
                  <a:cubicBezTo>
                    <a:pt x="7543" y="2132"/>
                    <a:pt x="7559" y="2105"/>
                    <a:pt x="7575" y="2084"/>
                  </a:cubicBezTo>
                  <a:cubicBezTo>
                    <a:pt x="7612" y="2036"/>
                    <a:pt x="7660" y="1994"/>
                    <a:pt x="7713" y="1962"/>
                  </a:cubicBezTo>
                  <a:cubicBezTo>
                    <a:pt x="7766" y="1930"/>
                    <a:pt x="7825" y="1904"/>
                    <a:pt x="7889" y="1898"/>
                  </a:cubicBezTo>
                  <a:cubicBezTo>
                    <a:pt x="7907" y="1894"/>
                    <a:pt x="7925" y="1892"/>
                    <a:pt x="7944" y="1892"/>
                  </a:cubicBezTo>
                  <a:cubicBezTo>
                    <a:pt x="7996" y="1892"/>
                    <a:pt x="8050" y="1908"/>
                    <a:pt x="8101" y="1936"/>
                  </a:cubicBezTo>
                  <a:cubicBezTo>
                    <a:pt x="8053" y="1861"/>
                    <a:pt x="7984" y="1808"/>
                    <a:pt x="7899" y="1781"/>
                  </a:cubicBezTo>
                  <a:cubicBezTo>
                    <a:pt x="7857" y="1771"/>
                    <a:pt x="7814" y="1766"/>
                    <a:pt x="7772" y="1766"/>
                  </a:cubicBezTo>
                  <a:cubicBezTo>
                    <a:pt x="7729" y="1766"/>
                    <a:pt x="7687" y="1771"/>
                    <a:pt x="7644" y="1781"/>
                  </a:cubicBezTo>
                  <a:cubicBezTo>
                    <a:pt x="7554" y="1808"/>
                    <a:pt x="7469" y="1851"/>
                    <a:pt x="7400" y="1914"/>
                  </a:cubicBezTo>
                  <a:cubicBezTo>
                    <a:pt x="7357" y="1957"/>
                    <a:pt x="7326" y="1999"/>
                    <a:pt x="7299" y="2047"/>
                  </a:cubicBezTo>
                  <a:cubicBezTo>
                    <a:pt x="7272" y="2105"/>
                    <a:pt x="7256" y="2164"/>
                    <a:pt x="7251" y="2222"/>
                  </a:cubicBezTo>
                  <a:cubicBezTo>
                    <a:pt x="7230" y="2345"/>
                    <a:pt x="7251" y="2472"/>
                    <a:pt x="7299" y="2589"/>
                  </a:cubicBezTo>
                  <a:lnTo>
                    <a:pt x="7320" y="2642"/>
                  </a:lnTo>
                  <a:lnTo>
                    <a:pt x="7352" y="2700"/>
                  </a:lnTo>
                  <a:cubicBezTo>
                    <a:pt x="7432" y="2823"/>
                    <a:pt x="7533" y="2929"/>
                    <a:pt x="7660" y="3009"/>
                  </a:cubicBezTo>
                  <a:cubicBezTo>
                    <a:pt x="7782" y="3083"/>
                    <a:pt x="7915" y="3131"/>
                    <a:pt x="8059" y="3157"/>
                  </a:cubicBezTo>
                  <a:cubicBezTo>
                    <a:pt x="8166" y="3178"/>
                    <a:pt x="8276" y="3186"/>
                    <a:pt x="8387" y="3186"/>
                  </a:cubicBezTo>
                  <a:cubicBezTo>
                    <a:pt x="8419" y="3186"/>
                    <a:pt x="8451" y="3185"/>
                    <a:pt x="8484" y="3184"/>
                  </a:cubicBezTo>
                  <a:cubicBezTo>
                    <a:pt x="8622" y="3179"/>
                    <a:pt x="8765" y="3163"/>
                    <a:pt x="8903" y="3131"/>
                  </a:cubicBezTo>
                  <a:cubicBezTo>
                    <a:pt x="9052" y="3104"/>
                    <a:pt x="9190" y="3046"/>
                    <a:pt x="9323" y="2966"/>
                  </a:cubicBezTo>
                  <a:cubicBezTo>
                    <a:pt x="9355" y="2945"/>
                    <a:pt x="9387" y="2924"/>
                    <a:pt x="9419" y="2897"/>
                  </a:cubicBezTo>
                  <a:lnTo>
                    <a:pt x="9503" y="2812"/>
                  </a:lnTo>
                  <a:cubicBezTo>
                    <a:pt x="9530" y="2780"/>
                    <a:pt x="9551" y="2748"/>
                    <a:pt x="9578" y="2716"/>
                  </a:cubicBezTo>
                  <a:cubicBezTo>
                    <a:pt x="9604" y="2690"/>
                    <a:pt x="9620" y="2653"/>
                    <a:pt x="9636" y="2615"/>
                  </a:cubicBezTo>
                  <a:cubicBezTo>
                    <a:pt x="9705" y="2472"/>
                    <a:pt x="9743" y="2313"/>
                    <a:pt x="9743" y="2159"/>
                  </a:cubicBezTo>
                  <a:cubicBezTo>
                    <a:pt x="9743" y="2005"/>
                    <a:pt x="9716" y="1851"/>
                    <a:pt x="9668" y="1707"/>
                  </a:cubicBezTo>
                  <a:cubicBezTo>
                    <a:pt x="9615" y="1564"/>
                    <a:pt x="9541" y="1426"/>
                    <a:pt x="9450" y="1309"/>
                  </a:cubicBezTo>
                  <a:cubicBezTo>
                    <a:pt x="9403" y="1245"/>
                    <a:pt x="9355" y="1187"/>
                    <a:pt x="9296" y="1133"/>
                  </a:cubicBezTo>
                  <a:cubicBezTo>
                    <a:pt x="9270" y="1112"/>
                    <a:pt x="9238" y="1086"/>
                    <a:pt x="9211" y="1059"/>
                  </a:cubicBezTo>
                  <a:lnTo>
                    <a:pt x="9121" y="995"/>
                  </a:lnTo>
                  <a:cubicBezTo>
                    <a:pt x="8877" y="836"/>
                    <a:pt x="8606" y="724"/>
                    <a:pt x="8324" y="666"/>
                  </a:cubicBezTo>
                  <a:cubicBezTo>
                    <a:pt x="8059" y="613"/>
                    <a:pt x="7788" y="576"/>
                    <a:pt x="7522" y="560"/>
                  </a:cubicBezTo>
                  <a:cubicBezTo>
                    <a:pt x="7329" y="540"/>
                    <a:pt x="7139" y="529"/>
                    <a:pt x="6947" y="529"/>
                  </a:cubicBezTo>
                  <a:cubicBezTo>
                    <a:pt x="6881" y="529"/>
                    <a:pt x="6814" y="530"/>
                    <a:pt x="6747" y="533"/>
                  </a:cubicBezTo>
                  <a:cubicBezTo>
                    <a:pt x="6486" y="538"/>
                    <a:pt x="6231" y="623"/>
                    <a:pt x="6013" y="767"/>
                  </a:cubicBezTo>
                  <a:cubicBezTo>
                    <a:pt x="5952" y="807"/>
                    <a:pt x="5896" y="854"/>
                    <a:pt x="5846" y="906"/>
                  </a:cubicBezTo>
                  <a:lnTo>
                    <a:pt x="5846" y="906"/>
                  </a:lnTo>
                  <a:cubicBezTo>
                    <a:pt x="5797" y="777"/>
                    <a:pt x="5727" y="656"/>
                    <a:pt x="5636" y="549"/>
                  </a:cubicBezTo>
                  <a:cubicBezTo>
                    <a:pt x="5557" y="453"/>
                    <a:pt x="5466" y="368"/>
                    <a:pt x="5360" y="299"/>
                  </a:cubicBezTo>
                  <a:cubicBezTo>
                    <a:pt x="5264" y="236"/>
                    <a:pt x="5158" y="183"/>
                    <a:pt x="5047" y="140"/>
                  </a:cubicBezTo>
                  <a:cubicBezTo>
                    <a:pt x="4840" y="60"/>
                    <a:pt x="4627" y="18"/>
                    <a:pt x="4409" y="7"/>
                  </a:cubicBezTo>
                  <a:cubicBezTo>
                    <a:pt x="4347" y="2"/>
                    <a:pt x="4285" y="0"/>
                    <a:pt x="4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3796900" y="2643750"/>
              <a:ext cx="188600" cy="186925"/>
            </a:xfrm>
            <a:custGeom>
              <a:avLst/>
              <a:gdLst/>
              <a:ahLst/>
              <a:cxnLst/>
              <a:rect l="l" t="t" r="r" b="b"/>
              <a:pathLst>
                <a:path w="7544" h="7477" extrusionOk="0">
                  <a:moveTo>
                    <a:pt x="2911" y="1830"/>
                  </a:moveTo>
                  <a:lnTo>
                    <a:pt x="2911" y="1830"/>
                  </a:lnTo>
                  <a:cubicBezTo>
                    <a:pt x="2911" y="1830"/>
                    <a:pt x="2911" y="1830"/>
                    <a:pt x="2911" y="1830"/>
                  </a:cubicBezTo>
                  <a:cubicBezTo>
                    <a:pt x="2916" y="1830"/>
                    <a:pt x="2916" y="1830"/>
                    <a:pt x="2911" y="1830"/>
                  </a:cubicBezTo>
                  <a:close/>
                  <a:moveTo>
                    <a:pt x="5139" y="2902"/>
                  </a:moveTo>
                  <a:cubicBezTo>
                    <a:pt x="5138" y="2902"/>
                    <a:pt x="5141" y="2904"/>
                    <a:pt x="5145" y="2906"/>
                  </a:cubicBezTo>
                  <a:lnTo>
                    <a:pt x="5145" y="2906"/>
                  </a:lnTo>
                  <a:lnTo>
                    <a:pt x="5142" y="2903"/>
                  </a:lnTo>
                  <a:cubicBezTo>
                    <a:pt x="5140" y="2902"/>
                    <a:pt x="5139" y="2902"/>
                    <a:pt x="5139" y="2902"/>
                  </a:cubicBezTo>
                  <a:close/>
                  <a:moveTo>
                    <a:pt x="4246" y="0"/>
                  </a:moveTo>
                  <a:cubicBezTo>
                    <a:pt x="4217" y="0"/>
                    <a:pt x="4188" y="1"/>
                    <a:pt x="4160" y="3"/>
                  </a:cubicBezTo>
                  <a:cubicBezTo>
                    <a:pt x="3772" y="40"/>
                    <a:pt x="3416" y="215"/>
                    <a:pt x="3156" y="497"/>
                  </a:cubicBezTo>
                  <a:cubicBezTo>
                    <a:pt x="2988" y="670"/>
                    <a:pt x="2859" y="874"/>
                    <a:pt x="2771" y="1093"/>
                  </a:cubicBezTo>
                  <a:lnTo>
                    <a:pt x="2771" y="1093"/>
                  </a:lnTo>
                  <a:cubicBezTo>
                    <a:pt x="2770" y="1091"/>
                    <a:pt x="2769" y="1089"/>
                    <a:pt x="2768" y="1087"/>
                  </a:cubicBezTo>
                  <a:cubicBezTo>
                    <a:pt x="2582" y="725"/>
                    <a:pt x="2274" y="444"/>
                    <a:pt x="1902" y="290"/>
                  </a:cubicBezTo>
                  <a:cubicBezTo>
                    <a:pt x="1725" y="215"/>
                    <a:pt x="1540" y="182"/>
                    <a:pt x="1354" y="182"/>
                  </a:cubicBezTo>
                  <a:cubicBezTo>
                    <a:pt x="1327" y="182"/>
                    <a:pt x="1301" y="182"/>
                    <a:pt x="1275" y="184"/>
                  </a:cubicBezTo>
                  <a:cubicBezTo>
                    <a:pt x="1057" y="194"/>
                    <a:pt x="845" y="269"/>
                    <a:pt x="659" y="391"/>
                  </a:cubicBezTo>
                  <a:cubicBezTo>
                    <a:pt x="484" y="513"/>
                    <a:pt x="335" y="672"/>
                    <a:pt x="229" y="863"/>
                  </a:cubicBezTo>
                  <a:cubicBezTo>
                    <a:pt x="122" y="1049"/>
                    <a:pt x="53" y="1251"/>
                    <a:pt x="27" y="1458"/>
                  </a:cubicBezTo>
                  <a:cubicBezTo>
                    <a:pt x="0" y="1666"/>
                    <a:pt x="6" y="1873"/>
                    <a:pt x="53" y="2075"/>
                  </a:cubicBezTo>
                  <a:cubicBezTo>
                    <a:pt x="101" y="2271"/>
                    <a:pt x="192" y="2457"/>
                    <a:pt x="314" y="2616"/>
                  </a:cubicBezTo>
                  <a:cubicBezTo>
                    <a:pt x="346" y="2659"/>
                    <a:pt x="377" y="2696"/>
                    <a:pt x="415" y="2728"/>
                  </a:cubicBezTo>
                  <a:cubicBezTo>
                    <a:pt x="425" y="2739"/>
                    <a:pt x="431" y="2744"/>
                    <a:pt x="441" y="2755"/>
                  </a:cubicBezTo>
                  <a:lnTo>
                    <a:pt x="457" y="2765"/>
                  </a:lnTo>
                  <a:lnTo>
                    <a:pt x="468" y="2776"/>
                  </a:lnTo>
                  <a:cubicBezTo>
                    <a:pt x="478" y="2786"/>
                    <a:pt x="489" y="2797"/>
                    <a:pt x="505" y="2808"/>
                  </a:cubicBezTo>
                  <a:cubicBezTo>
                    <a:pt x="531" y="2829"/>
                    <a:pt x="553" y="2850"/>
                    <a:pt x="579" y="2866"/>
                  </a:cubicBezTo>
                  <a:cubicBezTo>
                    <a:pt x="659" y="2925"/>
                    <a:pt x="749" y="2967"/>
                    <a:pt x="845" y="2999"/>
                  </a:cubicBezTo>
                  <a:cubicBezTo>
                    <a:pt x="921" y="3023"/>
                    <a:pt x="999" y="3035"/>
                    <a:pt x="1079" y="3035"/>
                  </a:cubicBezTo>
                  <a:cubicBezTo>
                    <a:pt x="1105" y="3035"/>
                    <a:pt x="1132" y="3033"/>
                    <a:pt x="1158" y="3031"/>
                  </a:cubicBezTo>
                  <a:cubicBezTo>
                    <a:pt x="1249" y="3020"/>
                    <a:pt x="1328" y="2994"/>
                    <a:pt x="1408" y="2956"/>
                  </a:cubicBezTo>
                  <a:cubicBezTo>
                    <a:pt x="1557" y="2877"/>
                    <a:pt x="1684" y="2760"/>
                    <a:pt x="1780" y="2622"/>
                  </a:cubicBezTo>
                  <a:lnTo>
                    <a:pt x="1780" y="2622"/>
                  </a:lnTo>
                  <a:cubicBezTo>
                    <a:pt x="1642" y="2680"/>
                    <a:pt x="1498" y="2723"/>
                    <a:pt x="1355" y="2749"/>
                  </a:cubicBezTo>
                  <a:cubicBezTo>
                    <a:pt x="1301" y="2759"/>
                    <a:pt x="1247" y="2764"/>
                    <a:pt x="1193" y="2764"/>
                  </a:cubicBezTo>
                  <a:cubicBezTo>
                    <a:pt x="1104" y="2764"/>
                    <a:pt x="1016" y="2751"/>
                    <a:pt x="930" y="2728"/>
                  </a:cubicBezTo>
                  <a:cubicBezTo>
                    <a:pt x="861" y="2701"/>
                    <a:pt x="792" y="2664"/>
                    <a:pt x="733" y="2622"/>
                  </a:cubicBezTo>
                  <a:cubicBezTo>
                    <a:pt x="712" y="2611"/>
                    <a:pt x="691" y="2595"/>
                    <a:pt x="670" y="2579"/>
                  </a:cubicBezTo>
                  <a:cubicBezTo>
                    <a:pt x="659" y="2569"/>
                    <a:pt x="648" y="2558"/>
                    <a:pt x="638" y="2553"/>
                  </a:cubicBezTo>
                  <a:lnTo>
                    <a:pt x="632" y="2542"/>
                  </a:lnTo>
                  <a:lnTo>
                    <a:pt x="622" y="2537"/>
                  </a:lnTo>
                  <a:cubicBezTo>
                    <a:pt x="611" y="2526"/>
                    <a:pt x="606" y="2521"/>
                    <a:pt x="601" y="2516"/>
                  </a:cubicBezTo>
                  <a:cubicBezTo>
                    <a:pt x="574" y="2489"/>
                    <a:pt x="547" y="2457"/>
                    <a:pt x="521" y="2425"/>
                  </a:cubicBezTo>
                  <a:cubicBezTo>
                    <a:pt x="324" y="2181"/>
                    <a:pt x="239" y="1820"/>
                    <a:pt x="287" y="1469"/>
                  </a:cubicBezTo>
                  <a:cubicBezTo>
                    <a:pt x="340" y="1118"/>
                    <a:pt x="521" y="773"/>
                    <a:pt x="808" y="582"/>
                  </a:cubicBezTo>
                  <a:cubicBezTo>
                    <a:pt x="956" y="486"/>
                    <a:pt x="1121" y="428"/>
                    <a:pt x="1296" y="417"/>
                  </a:cubicBezTo>
                  <a:cubicBezTo>
                    <a:pt x="1318" y="416"/>
                    <a:pt x="1341" y="415"/>
                    <a:pt x="1363" y="415"/>
                  </a:cubicBezTo>
                  <a:cubicBezTo>
                    <a:pt x="1516" y="415"/>
                    <a:pt x="1667" y="447"/>
                    <a:pt x="1806" y="508"/>
                  </a:cubicBezTo>
                  <a:cubicBezTo>
                    <a:pt x="2120" y="635"/>
                    <a:pt x="2380" y="869"/>
                    <a:pt x="2534" y="1172"/>
                  </a:cubicBezTo>
                  <a:cubicBezTo>
                    <a:pt x="2599" y="1291"/>
                    <a:pt x="2639" y="1419"/>
                    <a:pt x="2652" y="1551"/>
                  </a:cubicBezTo>
                  <a:lnTo>
                    <a:pt x="2652" y="1551"/>
                  </a:lnTo>
                  <a:cubicBezTo>
                    <a:pt x="2650" y="1570"/>
                    <a:pt x="2648" y="1588"/>
                    <a:pt x="2646" y="1607"/>
                  </a:cubicBezTo>
                  <a:cubicBezTo>
                    <a:pt x="2641" y="1676"/>
                    <a:pt x="2641" y="1745"/>
                    <a:pt x="2643" y="1814"/>
                  </a:cubicBezTo>
                  <a:lnTo>
                    <a:pt x="2643" y="1814"/>
                  </a:lnTo>
                  <a:cubicBezTo>
                    <a:pt x="2622" y="1814"/>
                    <a:pt x="2609" y="1813"/>
                    <a:pt x="2602" y="1813"/>
                  </a:cubicBezTo>
                  <a:cubicBezTo>
                    <a:pt x="2583" y="1813"/>
                    <a:pt x="2604" y="1815"/>
                    <a:pt x="2643" y="1817"/>
                  </a:cubicBezTo>
                  <a:lnTo>
                    <a:pt x="2643" y="1817"/>
                  </a:lnTo>
                  <a:cubicBezTo>
                    <a:pt x="2644" y="1832"/>
                    <a:pt x="2645" y="1847"/>
                    <a:pt x="2646" y="1862"/>
                  </a:cubicBezTo>
                  <a:lnTo>
                    <a:pt x="2646" y="1873"/>
                  </a:lnTo>
                  <a:cubicBezTo>
                    <a:pt x="2603" y="1873"/>
                    <a:pt x="2941" y="1886"/>
                    <a:pt x="2962" y="1886"/>
                  </a:cubicBezTo>
                  <a:cubicBezTo>
                    <a:pt x="2967" y="1886"/>
                    <a:pt x="2952" y="1885"/>
                    <a:pt x="2906" y="1883"/>
                  </a:cubicBezTo>
                  <a:lnTo>
                    <a:pt x="2906" y="1878"/>
                  </a:lnTo>
                  <a:lnTo>
                    <a:pt x="2906" y="1862"/>
                  </a:lnTo>
                  <a:lnTo>
                    <a:pt x="2911" y="1830"/>
                  </a:lnTo>
                  <a:lnTo>
                    <a:pt x="2911" y="1830"/>
                  </a:lnTo>
                  <a:lnTo>
                    <a:pt x="2911" y="1830"/>
                  </a:lnTo>
                  <a:cubicBezTo>
                    <a:pt x="2911" y="1830"/>
                    <a:pt x="2911" y="1830"/>
                    <a:pt x="2911" y="1830"/>
                  </a:cubicBezTo>
                  <a:lnTo>
                    <a:pt x="2911" y="1830"/>
                  </a:lnTo>
                  <a:cubicBezTo>
                    <a:pt x="2911" y="1809"/>
                    <a:pt x="2917" y="1782"/>
                    <a:pt x="2917" y="1761"/>
                  </a:cubicBezTo>
                  <a:lnTo>
                    <a:pt x="2917" y="1697"/>
                  </a:lnTo>
                  <a:lnTo>
                    <a:pt x="2917" y="1628"/>
                  </a:lnTo>
                  <a:cubicBezTo>
                    <a:pt x="2916" y="1614"/>
                    <a:pt x="2915" y="1599"/>
                    <a:pt x="2913" y="1585"/>
                  </a:cubicBezTo>
                  <a:lnTo>
                    <a:pt x="2913" y="1585"/>
                  </a:lnTo>
                  <a:cubicBezTo>
                    <a:pt x="2950" y="1232"/>
                    <a:pt x="3102" y="906"/>
                    <a:pt x="3347" y="651"/>
                  </a:cubicBezTo>
                  <a:cubicBezTo>
                    <a:pt x="3565" y="417"/>
                    <a:pt x="3862" y="269"/>
                    <a:pt x="4181" y="237"/>
                  </a:cubicBezTo>
                  <a:cubicBezTo>
                    <a:pt x="4205" y="235"/>
                    <a:pt x="4229" y="234"/>
                    <a:pt x="4253" y="234"/>
                  </a:cubicBezTo>
                  <a:cubicBezTo>
                    <a:pt x="4371" y="234"/>
                    <a:pt x="4485" y="255"/>
                    <a:pt x="4595" y="295"/>
                  </a:cubicBezTo>
                  <a:cubicBezTo>
                    <a:pt x="4632" y="306"/>
                    <a:pt x="4664" y="316"/>
                    <a:pt x="4691" y="332"/>
                  </a:cubicBezTo>
                  <a:lnTo>
                    <a:pt x="4739" y="354"/>
                  </a:lnTo>
                  <a:cubicBezTo>
                    <a:pt x="4755" y="359"/>
                    <a:pt x="4770" y="369"/>
                    <a:pt x="4781" y="380"/>
                  </a:cubicBezTo>
                  <a:cubicBezTo>
                    <a:pt x="4813" y="396"/>
                    <a:pt x="4840" y="412"/>
                    <a:pt x="4871" y="428"/>
                  </a:cubicBezTo>
                  <a:lnTo>
                    <a:pt x="4946" y="486"/>
                  </a:lnTo>
                  <a:cubicBezTo>
                    <a:pt x="4972" y="508"/>
                    <a:pt x="4999" y="529"/>
                    <a:pt x="5020" y="550"/>
                  </a:cubicBezTo>
                  <a:cubicBezTo>
                    <a:pt x="5041" y="571"/>
                    <a:pt x="5068" y="593"/>
                    <a:pt x="5089" y="614"/>
                  </a:cubicBezTo>
                  <a:cubicBezTo>
                    <a:pt x="5126" y="662"/>
                    <a:pt x="5169" y="704"/>
                    <a:pt x="5201" y="757"/>
                  </a:cubicBezTo>
                  <a:lnTo>
                    <a:pt x="5254" y="826"/>
                  </a:lnTo>
                  <a:cubicBezTo>
                    <a:pt x="5265" y="853"/>
                    <a:pt x="5280" y="874"/>
                    <a:pt x="5291" y="901"/>
                  </a:cubicBezTo>
                  <a:cubicBezTo>
                    <a:pt x="5318" y="948"/>
                    <a:pt x="5344" y="996"/>
                    <a:pt x="5360" y="1044"/>
                  </a:cubicBezTo>
                  <a:cubicBezTo>
                    <a:pt x="5371" y="1071"/>
                    <a:pt x="5381" y="1092"/>
                    <a:pt x="5387" y="1118"/>
                  </a:cubicBezTo>
                  <a:lnTo>
                    <a:pt x="5403" y="1187"/>
                  </a:lnTo>
                  <a:cubicBezTo>
                    <a:pt x="5419" y="1235"/>
                    <a:pt x="5419" y="1283"/>
                    <a:pt x="5429" y="1331"/>
                  </a:cubicBezTo>
                  <a:lnTo>
                    <a:pt x="5429" y="1395"/>
                  </a:lnTo>
                  <a:lnTo>
                    <a:pt x="5429" y="1437"/>
                  </a:lnTo>
                  <a:cubicBezTo>
                    <a:pt x="5429" y="1464"/>
                    <a:pt x="5429" y="1490"/>
                    <a:pt x="5424" y="1517"/>
                  </a:cubicBezTo>
                  <a:cubicBezTo>
                    <a:pt x="5419" y="1543"/>
                    <a:pt x="5413" y="1575"/>
                    <a:pt x="5403" y="1602"/>
                  </a:cubicBezTo>
                  <a:cubicBezTo>
                    <a:pt x="5392" y="1634"/>
                    <a:pt x="5387" y="1666"/>
                    <a:pt x="5376" y="1697"/>
                  </a:cubicBezTo>
                  <a:cubicBezTo>
                    <a:pt x="5360" y="1761"/>
                    <a:pt x="5344" y="1820"/>
                    <a:pt x="5328" y="1878"/>
                  </a:cubicBezTo>
                  <a:cubicBezTo>
                    <a:pt x="5318" y="1910"/>
                    <a:pt x="5312" y="1936"/>
                    <a:pt x="5302" y="1963"/>
                  </a:cubicBezTo>
                  <a:cubicBezTo>
                    <a:pt x="5296" y="1995"/>
                    <a:pt x="5286" y="2016"/>
                    <a:pt x="5280" y="2043"/>
                  </a:cubicBezTo>
                  <a:lnTo>
                    <a:pt x="5233" y="2191"/>
                  </a:lnTo>
                  <a:cubicBezTo>
                    <a:pt x="5222" y="2239"/>
                    <a:pt x="5206" y="2287"/>
                    <a:pt x="5190" y="2335"/>
                  </a:cubicBezTo>
                  <a:lnTo>
                    <a:pt x="5185" y="2367"/>
                  </a:lnTo>
                  <a:lnTo>
                    <a:pt x="5185" y="2372"/>
                  </a:lnTo>
                  <a:lnTo>
                    <a:pt x="5190" y="2367"/>
                  </a:lnTo>
                  <a:lnTo>
                    <a:pt x="5201" y="2351"/>
                  </a:lnTo>
                  <a:cubicBezTo>
                    <a:pt x="5217" y="2330"/>
                    <a:pt x="5233" y="2308"/>
                    <a:pt x="5249" y="2292"/>
                  </a:cubicBezTo>
                  <a:lnTo>
                    <a:pt x="5445" y="2037"/>
                  </a:lnTo>
                  <a:lnTo>
                    <a:pt x="5546" y="1915"/>
                  </a:lnTo>
                  <a:lnTo>
                    <a:pt x="5626" y="1825"/>
                  </a:lnTo>
                  <a:cubicBezTo>
                    <a:pt x="5663" y="1777"/>
                    <a:pt x="5705" y="1729"/>
                    <a:pt x="5759" y="1687"/>
                  </a:cubicBezTo>
                  <a:cubicBezTo>
                    <a:pt x="5796" y="1655"/>
                    <a:pt x="5838" y="1628"/>
                    <a:pt x="5844" y="1623"/>
                  </a:cubicBezTo>
                  <a:cubicBezTo>
                    <a:pt x="5870" y="1607"/>
                    <a:pt x="5891" y="1597"/>
                    <a:pt x="5907" y="1586"/>
                  </a:cubicBezTo>
                  <a:cubicBezTo>
                    <a:pt x="5923" y="1578"/>
                    <a:pt x="5933" y="1574"/>
                    <a:pt x="5934" y="1574"/>
                  </a:cubicBezTo>
                  <a:lnTo>
                    <a:pt x="5934" y="1574"/>
                  </a:lnTo>
                  <a:cubicBezTo>
                    <a:pt x="5935" y="1574"/>
                    <a:pt x="5929" y="1578"/>
                    <a:pt x="5913" y="1586"/>
                  </a:cubicBezTo>
                  <a:cubicBezTo>
                    <a:pt x="6040" y="1522"/>
                    <a:pt x="6178" y="1485"/>
                    <a:pt x="6316" y="1480"/>
                  </a:cubicBezTo>
                  <a:cubicBezTo>
                    <a:pt x="6334" y="1479"/>
                    <a:pt x="6352" y="1478"/>
                    <a:pt x="6370" y="1478"/>
                  </a:cubicBezTo>
                  <a:cubicBezTo>
                    <a:pt x="6459" y="1478"/>
                    <a:pt x="6551" y="1489"/>
                    <a:pt x="6635" y="1512"/>
                  </a:cubicBezTo>
                  <a:cubicBezTo>
                    <a:pt x="6768" y="1549"/>
                    <a:pt x="6885" y="1618"/>
                    <a:pt x="6980" y="1713"/>
                  </a:cubicBezTo>
                  <a:cubicBezTo>
                    <a:pt x="7023" y="1756"/>
                    <a:pt x="7060" y="1798"/>
                    <a:pt x="7097" y="1846"/>
                  </a:cubicBezTo>
                  <a:cubicBezTo>
                    <a:pt x="7102" y="1857"/>
                    <a:pt x="7113" y="1867"/>
                    <a:pt x="7118" y="1878"/>
                  </a:cubicBezTo>
                  <a:cubicBezTo>
                    <a:pt x="7118" y="1878"/>
                    <a:pt x="7118" y="1883"/>
                    <a:pt x="7129" y="1899"/>
                  </a:cubicBezTo>
                  <a:cubicBezTo>
                    <a:pt x="7150" y="1926"/>
                    <a:pt x="7161" y="1952"/>
                    <a:pt x="7177" y="1984"/>
                  </a:cubicBezTo>
                  <a:cubicBezTo>
                    <a:pt x="7187" y="2006"/>
                    <a:pt x="7198" y="2027"/>
                    <a:pt x="7203" y="2048"/>
                  </a:cubicBezTo>
                  <a:cubicBezTo>
                    <a:pt x="7219" y="2080"/>
                    <a:pt x="7230" y="2106"/>
                    <a:pt x="7235" y="2138"/>
                  </a:cubicBezTo>
                  <a:cubicBezTo>
                    <a:pt x="7262" y="2229"/>
                    <a:pt x="7272" y="2314"/>
                    <a:pt x="7278" y="2404"/>
                  </a:cubicBezTo>
                  <a:cubicBezTo>
                    <a:pt x="7278" y="2531"/>
                    <a:pt x="7257" y="2654"/>
                    <a:pt x="7209" y="2770"/>
                  </a:cubicBezTo>
                  <a:cubicBezTo>
                    <a:pt x="7177" y="2840"/>
                    <a:pt x="7140" y="2909"/>
                    <a:pt x="7092" y="2967"/>
                  </a:cubicBezTo>
                  <a:cubicBezTo>
                    <a:pt x="7039" y="3036"/>
                    <a:pt x="6970" y="3095"/>
                    <a:pt x="6895" y="3142"/>
                  </a:cubicBezTo>
                  <a:cubicBezTo>
                    <a:pt x="6816" y="3201"/>
                    <a:pt x="6720" y="3249"/>
                    <a:pt x="6624" y="3275"/>
                  </a:cubicBezTo>
                  <a:lnTo>
                    <a:pt x="6545" y="3296"/>
                  </a:lnTo>
                  <a:lnTo>
                    <a:pt x="6465" y="3312"/>
                  </a:lnTo>
                  <a:cubicBezTo>
                    <a:pt x="6433" y="3318"/>
                    <a:pt x="6407" y="3318"/>
                    <a:pt x="6375" y="3323"/>
                  </a:cubicBezTo>
                  <a:lnTo>
                    <a:pt x="6274" y="3323"/>
                  </a:lnTo>
                  <a:lnTo>
                    <a:pt x="6221" y="3318"/>
                  </a:lnTo>
                  <a:lnTo>
                    <a:pt x="6194" y="3318"/>
                  </a:lnTo>
                  <a:cubicBezTo>
                    <a:pt x="6184" y="3318"/>
                    <a:pt x="6168" y="3307"/>
                    <a:pt x="6157" y="3302"/>
                  </a:cubicBezTo>
                  <a:lnTo>
                    <a:pt x="6077" y="3280"/>
                  </a:lnTo>
                  <a:lnTo>
                    <a:pt x="5923" y="3227"/>
                  </a:lnTo>
                  <a:lnTo>
                    <a:pt x="5902" y="3222"/>
                  </a:lnTo>
                  <a:lnTo>
                    <a:pt x="5891" y="3222"/>
                  </a:lnTo>
                  <a:lnTo>
                    <a:pt x="5875" y="3211"/>
                  </a:lnTo>
                  <a:lnTo>
                    <a:pt x="5796" y="3180"/>
                  </a:lnTo>
                  <a:lnTo>
                    <a:pt x="5636" y="3116"/>
                  </a:lnTo>
                  <a:lnTo>
                    <a:pt x="5312" y="2972"/>
                  </a:lnTo>
                  <a:lnTo>
                    <a:pt x="5222" y="2935"/>
                  </a:lnTo>
                  <a:lnTo>
                    <a:pt x="5174" y="2919"/>
                  </a:lnTo>
                  <a:lnTo>
                    <a:pt x="5153" y="2909"/>
                  </a:lnTo>
                  <a:cubicBezTo>
                    <a:pt x="5151" y="2909"/>
                    <a:pt x="5148" y="2907"/>
                    <a:pt x="5145" y="2906"/>
                  </a:cubicBezTo>
                  <a:lnTo>
                    <a:pt x="5145" y="2906"/>
                  </a:lnTo>
                  <a:lnTo>
                    <a:pt x="5206" y="2962"/>
                  </a:lnTo>
                  <a:lnTo>
                    <a:pt x="5339" y="3073"/>
                  </a:lnTo>
                  <a:lnTo>
                    <a:pt x="5413" y="3137"/>
                  </a:lnTo>
                  <a:cubicBezTo>
                    <a:pt x="5652" y="3339"/>
                    <a:pt x="5923" y="3562"/>
                    <a:pt x="6168" y="3780"/>
                  </a:cubicBezTo>
                  <a:cubicBezTo>
                    <a:pt x="6385" y="3976"/>
                    <a:pt x="6582" y="4194"/>
                    <a:pt x="6757" y="4428"/>
                  </a:cubicBezTo>
                  <a:cubicBezTo>
                    <a:pt x="6874" y="4593"/>
                    <a:pt x="6975" y="4763"/>
                    <a:pt x="7060" y="4943"/>
                  </a:cubicBezTo>
                  <a:cubicBezTo>
                    <a:pt x="7156" y="5150"/>
                    <a:pt x="7214" y="5368"/>
                    <a:pt x="7246" y="5591"/>
                  </a:cubicBezTo>
                  <a:cubicBezTo>
                    <a:pt x="7278" y="5836"/>
                    <a:pt x="7257" y="6085"/>
                    <a:pt x="7182" y="6319"/>
                  </a:cubicBezTo>
                  <a:cubicBezTo>
                    <a:pt x="7145" y="6441"/>
                    <a:pt x="7092" y="6558"/>
                    <a:pt x="7017" y="6659"/>
                  </a:cubicBezTo>
                  <a:cubicBezTo>
                    <a:pt x="6948" y="6770"/>
                    <a:pt x="6858" y="6866"/>
                    <a:pt x="6752" y="6946"/>
                  </a:cubicBezTo>
                  <a:cubicBezTo>
                    <a:pt x="6550" y="7116"/>
                    <a:pt x="6290" y="7211"/>
                    <a:pt x="6019" y="7217"/>
                  </a:cubicBezTo>
                  <a:cubicBezTo>
                    <a:pt x="5753" y="7211"/>
                    <a:pt x="5493" y="7095"/>
                    <a:pt x="5318" y="6887"/>
                  </a:cubicBezTo>
                  <a:cubicBezTo>
                    <a:pt x="4956" y="6478"/>
                    <a:pt x="4871" y="5809"/>
                    <a:pt x="5148" y="5368"/>
                  </a:cubicBezTo>
                  <a:cubicBezTo>
                    <a:pt x="5185" y="5315"/>
                    <a:pt x="5222" y="5262"/>
                    <a:pt x="5265" y="5219"/>
                  </a:cubicBezTo>
                  <a:cubicBezTo>
                    <a:pt x="5307" y="5182"/>
                    <a:pt x="5360" y="5145"/>
                    <a:pt x="5408" y="5118"/>
                  </a:cubicBezTo>
                  <a:cubicBezTo>
                    <a:pt x="5461" y="5097"/>
                    <a:pt x="5514" y="5081"/>
                    <a:pt x="5567" y="5071"/>
                  </a:cubicBezTo>
                  <a:lnTo>
                    <a:pt x="5604" y="5071"/>
                  </a:lnTo>
                  <a:cubicBezTo>
                    <a:pt x="5620" y="5071"/>
                    <a:pt x="5636" y="5076"/>
                    <a:pt x="5652" y="5081"/>
                  </a:cubicBezTo>
                  <a:lnTo>
                    <a:pt x="5679" y="5087"/>
                  </a:lnTo>
                  <a:lnTo>
                    <a:pt x="5705" y="5092"/>
                  </a:lnTo>
                  <a:cubicBezTo>
                    <a:pt x="5764" y="5113"/>
                    <a:pt x="5822" y="5145"/>
                    <a:pt x="5865" y="5193"/>
                  </a:cubicBezTo>
                  <a:cubicBezTo>
                    <a:pt x="5886" y="5209"/>
                    <a:pt x="5902" y="5225"/>
                    <a:pt x="5918" y="5246"/>
                  </a:cubicBezTo>
                  <a:cubicBezTo>
                    <a:pt x="5934" y="5267"/>
                    <a:pt x="5944" y="5283"/>
                    <a:pt x="5955" y="5294"/>
                  </a:cubicBezTo>
                  <a:cubicBezTo>
                    <a:pt x="5987" y="5347"/>
                    <a:pt x="6008" y="5411"/>
                    <a:pt x="6014" y="5474"/>
                  </a:cubicBezTo>
                  <a:cubicBezTo>
                    <a:pt x="6014" y="5490"/>
                    <a:pt x="6014" y="5501"/>
                    <a:pt x="6014" y="5517"/>
                  </a:cubicBezTo>
                  <a:cubicBezTo>
                    <a:pt x="6014" y="5527"/>
                    <a:pt x="6008" y="5538"/>
                    <a:pt x="6008" y="5554"/>
                  </a:cubicBezTo>
                  <a:cubicBezTo>
                    <a:pt x="6008" y="5559"/>
                    <a:pt x="6003" y="5565"/>
                    <a:pt x="6003" y="5570"/>
                  </a:cubicBezTo>
                  <a:cubicBezTo>
                    <a:pt x="6003" y="5575"/>
                    <a:pt x="5998" y="5586"/>
                    <a:pt x="5998" y="5586"/>
                  </a:cubicBezTo>
                  <a:cubicBezTo>
                    <a:pt x="5998" y="5591"/>
                    <a:pt x="5998" y="5591"/>
                    <a:pt x="5998" y="5597"/>
                  </a:cubicBezTo>
                  <a:cubicBezTo>
                    <a:pt x="5988" y="5609"/>
                    <a:pt x="5963" y="5617"/>
                    <a:pt x="5931" y="5617"/>
                  </a:cubicBezTo>
                  <a:cubicBezTo>
                    <a:pt x="5859" y="5617"/>
                    <a:pt x="5754" y="5575"/>
                    <a:pt x="5732" y="5453"/>
                  </a:cubicBezTo>
                  <a:lnTo>
                    <a:pt x="5732" y="5453"/>
                  </a:lnTo>
                  <a:cubicBezTo>
                    <a:pt x="5705" y="5543"/>
                    <a:pt x="5732" y="5634"/>
                    <a:pt x="5801" y="5697"/>
                  </a:cubicBezTo>
                  <a:cubicBezTo>
                    <a:pt x="5833" y="5729"/>
                    <a:pt x="5875" y="5756"/>
                    <a:pt x="5918" y="5772"/>
                  </a:cubicBezTo>
                  <a:cubicBezTo>
                    <a:pt x="5944" y="5777"/>
                    <a:pt x="5971" y="5782"/>
                    <a:pt x="5998" y="5782"/>
                  </a:cubicBezTo>
                  <a:cubicBezTo>
                    <a:pt x="6024" y="5782"/>
                    <a:pt x="6056" y="5777"/>
                    <a:pt x="6088" y="5766"/>
                  </a:cubicBezTo>
                  <a:lnTo>
                    <a:pt x="6109" y="5761"/>
                  </a:lnTo>
                  <a:cubicBezTo>
                    <a:pt x="6114" y="5756"/>
                    <a:pt x="6125" y="5756"/>
                    <a:pt x="6130" y="5751"/>
                  </a:cubicBezTo>
                  <a:cubicBezTo>
                    <a:pt x="6141" y="5740"/>
                    <a:pt x="6152" y="5724"/>
                    <a:pt x="6162" y="5708"/>
                  </a:cubicBezTo>
                  <a:lnTo>
                    <a:pt x="6189" y="5676"/>
                  </a:lnTo>
                  <a:cubicBezTo>
                    <a:pt x="6199" y="5666"/>
                    <a:pt x="6205" y="5655"/>
                    <a:pt x="6210" y="5644"/>
                  </a:cubicBezTo>
                  <a:cubicBezTo>
                    <a:pt x="6221" y="5623"/>
                    <a:pt x="6231" y="5597"/>
                    <a:pt x="6242" y="5570"/>
                  </a:cubicBezTo>
                  <a:cubicBezTo>
                    <a:pt x="6247" y="5549"/>
                    <a:pt x="6253" y="5517"/>
                    <a:pt x="6258" y="5490"/>
                  </a:cubicBezTo>
                  <a:cubicBezTo>
                    <a:pt x="6268" y="5373"/>
                    <a:pt x="6242" y="5257"/>
                    <a:pt x="6178" y="5161"/>
                  </a:cubicBezTo>
                  <a:cubicBezTo>
                    <a:pt x="6168" y="5140"/>
                    <a:pt x="6146" y="5113"/>
                    <a:pt x="6125" y="5087"/>
                  </a:cubicBezTo>
                  <a:cubicBezTo>
                    <a:pt x="6104" y="5055"/>
                    <a:pt x="6077" y="5028"/>
                    <a:pt x="6045" y="5002"/>
                  </a:cubicBezTo>
                  <a:cubicBezTo>
                    <a:pt x="5976" y="4932"/>
                    <a:pt x="5891" y="4879"/>
                    <a:pt x="5796" y="4848"/>
                  </a:cubicBezTo>
                  <a:lnTo>
                    <a:pt x="5753" y="4832"/>
                  </a:lnTo>
                  <a:lnTo>
                    <a:pt x="5711" y="4826"/>
                  </a:lnTo>
                  <a:cubicBezTo>
                    <a:pt x="5679" y="4816"/>
                    <a:pt x="5652" y="4816"/>
                    <a:pt x="5620" y="4816"/>
                  </a:cubicBezTo>
                  <a:lnTo>
                    <a:pt x="5583" y="4816"/>
                  </a:lnTo>
                  <a:cubicBezTo>
                    <a:pt x="5578" y="4813"/>
                    <a:pt x="5573" y="4812"/>
                    <a:pt x="5567" y="4812"/>
                  </a:cubicBezTo>
                  <a:cubicBezTo>
                    <a:pt x="5562" y="4812"/>
                    <a:pt x="5557" y="4813"/>
                    <a:pt x="5551" y="4816"/>
                  </a:cubicBezTo>
                  <a:cubicBezTo>
                    <a:pt x="5466" y="4821"/>
                    <a:pt x="5381" y="4848"/>
                    <a:pt x="5302" y="4885"/>
                  </a:cubicBezTo>
                  <a:cubicBezTo>
                    <a:pt x="5222" y="4922"/>
                    <a:pt x="5153" y="4975"/>
                    <a:pt x="5089" y="5033"/>
                  </a:cubicBezTo>
                  <a:cubicBezTo>
                    <a:pt x="5031" y="5092"/>
                    <a:pt x="4978" y="5156"/>
                    <a:pt x="4935" y="5225"/>
                  </a:cubicBezTo>
                  <a:cubicBezTo>
                    <a:pt x="4765" y="5512"/>
                    <a:pt x="4696" y="5841"/>
                    <a:pt x="4739" y="6170"/>
                  </a:cubicBezTo>
                  <a:cubicBezTo>
                    <a:pt x="4776" y="6500"/>
                    <a:pt x="4914" y="6813"/>
                    <a:pt x="5132" y="7063"/>
                  </a:cubicBezTo>
                  <a:cubicBezTo>
                    <a:pt x="5243" y="7190"/>
                    <a:pt x="5376" y="7291"/>
                    <a:pt x="5530" y="7365"/>
                  </a:cubicBezTo>
                  <a:cubicBezTo>
                    <a:pt x="5684" y="7440"/>
                    <a:pt x="5849" y="7477"/>
                    <a:pt x="6019" y="7477"/>
                  </a:cubicBezTo>
                  <a:cubicBezTo>
                    <a:pt x="6348" y="7472"/>
                    <a:pt x="6667" y="7355"/>
                    <a:pt x="6917" y="7148"/>
                  </a:cubicBezTo>
                  <a:cubicBezTo>
                    <a:pt x="7044" y="7052"/>
                    <a:pt x="7150" y="6935"/>
                    <a:pt x="7235" y="6808"/>
                  </a:cubicBezTo>
                  <a:cubicBezTo>
                    <a:pt x="7326" y="6685"/>
                    <a:pt x="7389" y="6547"/>
                    <a:pt x="7437" y="6399"/>
                  </a:cubicBezTo>
                  <a:cubicBezTo>
                    <a:pt x="7522" y="6128"/>
                    <a:pt x="7543" y="5841"/>
                    <a:pt x="7506" y="5565"/>
                  </a:cubicBezTo>
                  <a:cubicBezTo>
                    <a:pt x="7474" y="5310"/>
                    <a:pt x="7405" y="5065"/>
                    <a:pt x="7304" y="4837"/>
                  </a:cubicBezTo>
                  <a:cubicBezTo>
                    <a:pt x="7214" y="4640"/>
                    <a:pt x="7102" y="4449"/>
                    <a:pt x="6970" y="4279"/>
                  </a:cubicBezTo>
                  <a:cubicBezTo>
                    <a:pt x="6784" y="4029"/>
                    <a:pt x="6577" y="3801"/>
                    <a:pt x="6348" y="3594"/>
                  </a:cubicBezTo>
                  <a:lnTo>
                    <a:pt x="6396" y="3594"/>
                  </a:lnTo>
                  <a:cubicBezTo>
                    <a:pt x="6428" y="3594"/>
                    <a:pt x="6465" y="3589"/>
                    <a:pt x="6502" y="3583"/>
                  </a:cubicBezTo>
                  <a:cubicBezTo>
                    <a:pt x="6539" y="3578"/>
                    <a:pt x="6566" y="3573"/>
                    <a:pt x="6603" y="3562"/>
                  </a:cubicBezTo>
                  <a:lnTo>
                    <a:pt x="6704" y="3535"/>
                  </a:lnTo>
                  <a:cubicBezTo>
                    <a:pt x="6826" y="3498"/>
                    <a:pt x="6943" y="3445"/>
                    <a:pt x="7049" y="3371"/>
                  </a:cubicBezTo>
                  <a:cubicBezTo>
                    <a:pt x="7140" y="3307"/>
                    <a:pt x="7225" y="3233"/>
                    <a:pt x="7299" y="3142"/>
                  </a:cubicBezTo>
                  <a:cubicBezTo>
                    <a:pt x="7363" y="3063"/>
                    <a:pt x="7411" y="2978"/>
                    <a:pt x="7453" y="2882"/>
                  </a:cubicBezTo>
                  <a:cubicBezTo>
                    <a:pt x="7512" y="2733"/>
                    <a:pt x="7543" y="2579"/>
                    <a:pt x="7538" y="2420"/>
                  </a:cubicBezTo>
                  <a:cubicBezTo>
                    <a:pt x="7538" y="2308"/>
                    <a:pt x="7522" y="2197"/>
                    <a:pt x="7490" y="2085"/>
                  </a:cubicBezTo>
                  <a:cubicBezTo>
                    <a:pt x="7480" y="2048"/>
                    <a:pt x="7469" y="2011"/>
                    <a:pt x="7453" y="1968"/>
                  </a:cubicBezTo>
                  <a:cubicBezTo>
                    <a:pt x="7442" y="1942"/>
                    <a:pt x="7427" y="1910"/>
                    <a:pt x="7411" y="1883"/>
                  </a:cubicBezTo>
                  <a:cubicBezTo>
                    <a:pt x="7395" y="1852"/>
                    <a:pt x="7379" y="1814"/>
                    <a:pt x="7357" y="1782"/>
                  </a:cubicBezTo>
                  <a:cubicBezTo>
                    <a:pt x="7347" y="1761"/>
                    <a:pt x="7342" y="1751"/>
                    <a:pt x="7342" y="1751"/>
                  </a:cubicBezTo>
                  <a:cubicBezTo>
                    <a:pt x="7331" y="1740"/>
                    <a:pt x="7326" y="1724"/>
                    <a:pt x="7315" y="1713"/>
                  </a:cubicBezTo>
                  <a:cubicBezTo>
                    <a:pt x="7267" y="1650"/>
                    <a:pt x="7219" y="1591"/>
                    <a:pt x="7166" y="1538"/>
                  </a:cubicBezTo>
                  <a:cubicBezTo>
                    <a:pt x="7039" y="1416"/>
                    <a:pt x="6885" y="1326"/>
                    <a:pt x="6709" y="1278"/>
                  </a:cubicBezTo>
                  <a:cubicBezTo>
                    <a:pt x="6602" y="1247"/>
                    <a:pt x="6487" y="1234"/>
                    <a:pt x="6371" y="1234"/>
                  </a:cubicBezTo>
                  <a:cubicBezTo>
                    <a:pt x="6349" y="1234"/>
                    <a:pt x="6328" y="1234"/>
                    <a:pt x="6306" y="1235"/>
                  </a:cubicBezTo>
                  <a:cubicBezTo>
                    <a:pt x="6130" y="1246"/>
                    <a:pt x="5960" y="1288"/>
                    <a:pt x="5801" y="1368"/>
                  </a:cubicBezTo>
                  <a:cubicBezTo>
                    <a:pt x="5818" y="1361"/>
                    <a:pt x="5826" y="1357"/>
                    <a:pt x="5826" y="1357"/>
                  </a:cubicBezTo>
                  <a:lnTo>
                    <a:pt x="5826" y="1357"/>
                  </a:lnTo>
                  <a:cubicBezTo>
                    <a:pt x="5826" y="1357"/>
                    <a:pt x="5816" y="1362"/>
                    <a:pt x="5796" y="1373"/>
                  </a:cubicBezTo>
                  <a:cubicBezTo>
                    <a:pt x="5774" y="1384"/>
                    <a:pt x="5743" y="1400"/>
                    <a:pt x="5711" y="1421"/>
                  </a:cubicBezTo>
                  <a:lnTo>
                    <a:pt x="5689" y="1437"/>
                  </a:lnTo>
                  <a:lnTo>
                    <a:pt x="5689" y="1326"/>
                  </a:lnTo>
                  <a:cubicBezTo>
                    <a:pt x="5679" y="1267"/>
                    <a:pt x="5674" y="1209"/>
                    <a:pt x="5658" y="1150"/>
                  </a:cubicBezTo>
                  <a:cubicBezTo>
                    <a:pt x="5652" y="1118"/>
                    <a:pt x="5642" y="1092"/>
                    <a:pt x="5636" y="1060"/>
                  </a:cubicBezTo>
                  <a:cubicBezTo>
                    <a:pt x="5626" y="1028"/>
                    <a:pt x="5615" y="1002"/>
                    <a:pt x="5604" y="970"/>
                  </a:cubicBezTo>
                  <a:cubicBezTo>
                    <a:pt x="5583" y="911"/>
                    <a:pt x="5551" y="853"/>
                    <a:pt x="5519" y="794"/>
                  </a:cubicBezTo>
                  <a:cubicBezTo>
                    <a:pt x="5504" y="763"/>
                    <a:pt x="5488" y="736"/>
                    <a:pt x="5472" y="704"/>
                  </a:cubicBezTo>
                  <a:lnTo>
                    <a:pt x="5408" y="619"/>
                  </a:lnTo>
                  <a:cubicBezTo>
                    <a:pt x="5365" y="561"/>
                    <a:pt x="5323" y="508"/>
                    <a:pt x="5270" y="454"/>
                  </a:cubicBezTo>
                  <a:cubicBezTo>
                    <a:pt x="5249" y="428"/>
                    <a:pt x="5217" y="401"/>
                    <a:pt x="5190" y="375"/>
                  </a:cubicBezTo>
                  <a:cubicBezTo>
                    <a:pt x="5164" y="348"/>
                    <a:pt x="5132" y="327"/>
                    <a:pt x="5105" y="300"/>
                  </a:cubicBezTo>
                  <a:lnTo>
                    <a:pt x="5010" y="237"/>
                  </a:lnTo>
                  <a:cubicBezTo>
                    <a:pt x="4978" y="215"/>
                    <a:pt x="4940" y="194"/>
                    <a:pt x="4909" y="173"/>
                  </a:cubicBezTo>
                  <a:cubicBezTo>
                    <a:pt x="4887" y="162"/>
                    <a:pt x="4871" y="152"/>
                    <a:pt x="4855" y="146"/>
                  </a:cubicBezTo>
                  <a:lnTo>
                    <a:pt x="4797" y="120"/>
                  </a:lnTo>
                  <a:cubicBezTo>
                    <a:pt x="4760" y="104"/>
                    <a:pt x="4723" y="83"/>
                    <a:pt x="4680" y="72"/>
                  </a:cubicBezTo>
                  <a:cubicBezTo>
                    <a:pt x="4538" y="23"/>
                    <a:pt x="4392" y="0"/>
                    <a:pt x="4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2112300" y="2664900"/>
              <a:ext cx="385825" cy="51825"/>
            </a:xfrm>
            <a:custGeom>
              <a:avLst/>
              <a:gdLst/>
              <a:ahLst/>
              <a:cxnLst/>
              <a:rect l="l" t="t" r="r" b="b"/>
              <a:pathLst>
                <a:path w="15433" h="2073" extrusionOk="0">
                  <a:moveTo>
                    <a:pt x="7451" y="0"/>
                  </a:moveTo>
                  <a:cubicBezTo>
                    <a:pt x="7438" y="0"/>
                    <a:pt x="7424" y="1"/>
                    <a:pt x="7411" y="2"/>
                  </a:cubicBezTo>
                  <a:cubicBezTo>
                    <a:pt x="7316" y="2"/>
                    <a:pt x="7225" y="17"/>
                    <a:pt x="7135" y="49"/>
                  </a:cubicBezTo>
                  <a:cubicBezTo>
                    <a:pt x="7029" y="81"/>
                    <a:pt x="6933" y="134"/>
                    <a:pt x="6853" y="209"/>
                  </a:cubicBezTo>
                  <a:cubicBezTo>
                    <a:pt x="6763" y="288"/>
                    <a:pt x="6689" y="389"/>
                    <a:pt x="6641" y="501"/>
                  </a:cubicBezTo>
                  <a:cubicBezTo>
                    <a:pt x="6593" y="623"/>
                    <a:pt x="6567" y="756"/>
                    <a:pt x="6577" y="889"/>
                  </a:cubicBezTo>
                  <a:cubicBezTo>
                    <a:pt x="6583" y="1032"/>
                    <a:pt x="6630" y="1175"/>
                    <a:pt x="6721" y="1292"/>
                  </a:cubicBezTo>
                  <a:cubicBezTo>
                    <a:pt x="6742" y="1324"/>
                    <a:pt x="6768" y="1351"/>
                    <a:pt x="6800" y="1377"/>
                  </a:cubicBezTo>
                  <a:cubicBezTo>
                    <a:pt x="6827" y="1404"/>
                    <a:pt x="6853" y="1425"/>
                    <a:pt x="6880" y="1446"/>
                  </a:cubicBezTo>
                  <a:cubicBezTo>
                    <a:pt x="6933" y="1484"/>
                    <a:pt x="6981" y="1521"/>
                    <a:pt x="7029" y="1563"/>
                  </a:cubicBezTo>
                  <a:cubicBezTo>
                    <a:pt x="7077" y="1600"/>
                    <a:pt x="7124" y="1638"/>
                    <a:pt x="7162" y="1685"/>
                  </a:cubicBezTo>
                  <a:cubicBezTo>
                    <a:pt x="7177" y="1701"/>
                    <a:pt x="7193" y="1717"/>
                    <a:pt x="7204" y="1739"/>
                  </a:cubicBezTo>
                  <a:lnTo>
                    <a:pt x="7209" y="1749"/>
                  </a:lnTo>
                  <a:lnTo>
                    <a:pt x="7188" y="1749"/>
                  </a:lnTo>
                  <a:lnTo>
                    <a:pt x="6976" y="1760"/>
                  </a:lnTo>
                  <a:lnTo>
                    <a:pt x="6545" y="1781"/>
                  </a:lnTo>
                  <a:cubicBezTo>
                    <a:pt x="6253" y="1792"/>
                    <a:pt x="5956" y="1802"/>
                    <a:pt x="5653" y="1808"/>
                  </a:cubicBezTo>
                  <a:cubicBezTo>
                    <a:pt x="5333" y="1815"/>
                    <a:pt x="5010" y="1818"/>
                    <a:pt x="4686" y="1818"/>
                  </a:cubicBezTo>
                  <a:cubicBezTo>
                    <a:pt x="3785" y="1818"/>
                    <a:pt x="2889" y="1792"/>
                    <a:pt x="2099" y="1749"/>
                  </a:cubicBezTo>
                  <a:lnTo>
                    <a:pt x="1711" y="1723"/>
                  </a:lnTo>
                  <a:lnTo>
                    <a:pt x="1355" y="1701"/>
                  </a:lnTo>
                  <a:lnTo>
                    <a:pt x="1191" y="1691"/>
                  </a:lnTo>
                  <a:lnTo>
                    <a:pt x="957" y="1670"/>
                  </a:lnTo>
                  <a:cubicBezTo>
                    <a:pt x="848" y="1660"/>
                    <a:pt x="740" y="1656"/>
                    <a:pt x="631" y="1656"/>
                  </a:cubicBezTo>
                  <a:cubicBezTo>
                    <a:pt x="421" y="1656"/>
                    <a:pt x="211" y="1673"/>
                    <a:pt x="1" y="1712"/>
                  </a:cubicBezTo>
                  <a:cubicBezTo>
                    <a:pt x="304" y="1829"/>
                    <a:pt x="617" y="1898"/>
                    <a:pt x="941" y="1924"/>
                  </a:cubicBezTo>
                  <a:lnTo>
                    <a:pt x="1175" y="1940"/>
                  </a:lnTo>
                  <a:lnTo>
                    <a:pt x="1340" y="1956"/>
                  </a:lnTo>
                  <a:lnTo>
                    <a:pt x="1695" y="1978"/>
                  </a:lnTo>
                  <a:lnTo>
                    <a:pt x="2089" y="2004"/>
                  </a:lnTo>
                  <a:cubicBezTo>
                    <a:pt x="2882" y="2047"/>
                    <a:pt x="3782" y="2073"/>
                    <a:pt x="4690" y="2073"/>
                  </a:cubicBezTo>
                  <a:cubicBezTo>
                    <a:pt x="5015" y="2073"/>
                    <a:pt x="5341" y="2070"/>
                    <a:pt x="5664" y="2063"/>
                  </a:cubicBezTo>
                  <a:cubicBezTo>
                    <a:pt x="5966" y="2057"/>
                    <a:pt x="6269" y="2047"/>
                    <a:pt x="6561" y="2036"/>
                  </a:cubicBezTo>
                  <a:lnTo>
                    <a:pt x="6997" y="2015"/>
                  </a:lnTo>
                  <a:lnTo>
                    <a:pt x="7204" y="2004"/>
                  </a:lnTo>
                  <a:lnTo>
                    <a:pt x="7289" y="2004"/>
                  </a:lnTo>
                  <a:cubicBezTo>
                    <a:pt x="7321" y="1994"/>
                    <a:pt x="7353" y="1994"/>
                    <a:pt x="7374" y="1967"/>
                  </a:cubicBezTo>
                  <a:lnTo>
                    <a:pt x="7411" y="1930"/>
                  </a:lnTo>
                  <a:cubicBezTo>
                    <a:pt x="7422" y="1914"/>
                    <a:pt x="7427" y="1903"/>
                    <a:pt x="7438" y="1887"/>
                  </a:cubicBezTo>
                  <a:cubicBezTo>
                    <a:pt x="7459" y="1861"/>
                    <a:pt x="7470" y="1829"/>
                    <a:pt x="7475" y="1797"/>
                  </a:cubicBezTo>
                  <a:cubicBezTo>
                    <a:pt x="7480" y="1733"/>
                    <a:pt x="7470" y="1670"/>
                    <a:pt x="7438" y="1611"/>
                  </a:cubicBezTo>
                  <a:cubicBezTo>
                    <a:pt x="7416" y="1574"/>
                    <a:pt x="7390" y="1537"/>
                    <a:pt x="7363" y="1505"/>
                  </a:cubicBezTo>
                  <a:cubicBezTo>
                    <a:pt x="7310" y="1452"/>
                    <a:pt x="7257" y="1399"/>
                    <a:pt x="7204" y="1356"/>
                  </a:cubicBezTo>
                  <a:cubicBezTo>
                    <a:pt x="7151" y="1308"/>
                    <a:pt x="7098" y="1271"/>
                    <a:pt x="7045" y="1234"/>
                  </a:cubicBezTo>
                  <a:cubicBezTo>
                    <a:pt x="7023" y="1213"/>
                    <a:pt x="7002" y="1197"/>
                    <a:pt x="6981" y="1175"/>
                  </a:cubicBezTo>
                  <a:cubicBezTo>
                    <a:pt x="6960" y="1165"/>
                    <a:pt x="6944" y="1144"/>
                    <a:pt x="6933" y="1128"/>
                  </a:cubicBezTo>
                  <a:cubicBezTo>
                    <a:pt x="6827" y="968"/>
                    <a:pt x="6811" y="766"/>
                    <a:pt x="6885" y="596"/>
                  </a:cubicBezTo>
                  <a:cubicBezTo>
                    <a:pt x="6944" y="448"/>
                    <a:pt x="7066" y="336"/>
                    <a:pt x="7220" y="288"/>
                  </a:cubicBezTo>
                  <a:cubicBezTo>
                    <a:pt x="7284" y="267"/>
                    <a:pt x="7347" y="257"/>
                    <a:pt x="7416" y="251"/>
                  </a:cubicBezTo>
                  <a:cubicBezTo>
                    <a:pt x="7475" y="251"/>
                    <a:pt x="7533" y="257"/>
                    <a:pt x="7592" y="267"/>
                  </a:cubicBezTo>
                  <a:cubicBezTo>
                    <a:pt x="7671" y="283"/>
                    <a:pt x="7751" y="315"/>
                    <a:pt x="7820" y="352"/>
                  </a:cubicBezTo>
                  <a:cubicBezTo>
                    <a:pt x="7841" y="363"/>
                    <a:pt x="7857" y="373"/>
                    <a:pt x="7879" y="384"/>
                  </a:cubicBezTo>
                  <a:lnTo>
                    <a:pt x="7895" y="395"/>
                  </a:lnTo>
                  <a:lnTo>
                    <a:pt x="7911" y="405"/>
                  </a:lnTo>
                  <a:lnTo>
                    <a:pt x="7953" y="437"/>
                  </a:lnTo>
                  <a:cubicBezTo>
                    <a:pt x="8011" y="485"/>
                    <a:pt x="8059" y="538"/>
                    <a:pt x="8107" y="596"/>
                  </a:cubicBezTo>
                  <a:cubicBezTo>
                    <a:pt x="8176" y="697"/>
                    <a:pt x="8229" y="804"/>
                    <a:pt x="8266" y="921"/>
                  </a:cubicBezTo>
                  <a:cubicBezTo>
                    <a:pt x="8288" y="995"/>
                    <a:pt x="8304" y="1075"/>
                    <a:pt x="8314" y="1154"/>
                  </a:cubicBezTo>
                  <a:cubicBezTo>
                    <a:pt x="8320" y="1197"/>
                    <a:pt x="8320" y="1239"/>
                    <a:pt x="8325" y="1287"/>
                  </a:cubicBezTo>
                  <a:lnTo>
                    <a:pt x="8325" y="1367"/>
                  </a:lnTo>
                  <a:cubicBezTo>
                    <a:pt x="8320" y="1420"/>
                    <a:pt x="8314" y="1473"/>
                    <a:pt x="8309" y="1526"/>
                  </a:cubicBezTo>
                  <a:cubicBezTo>
                    <a:pt x="8304" y="1547"/>
                    <a:pt x="8309" y="1547"/>
                    <a:pt x="8314" y="1553"/>
                  </a:cubicBezTo>
                  <a:lnTo>
                    <a:pt x="8330" y="1574"/>
                  </a:lnTo>
                  <a:lnTo>
                    <a:pt x="8357" y="1616"/>
                  </a:lnTo>
                  <a:cubicBezTo>
                    <a:pt x="8367" y="1627"/>
                    <a:pt x="8389" y="1643"/>
                    <a:pt x="8405" y="1654"/>
                  </a:cubicBezTo>
                  <a:cubicBezTo>
                    <a:pt x="8442" y="1677"/>
                    <a:pt x="8484" y="1689"/>
                    <a:pt x="8525" y="1689"/>
                  </a:cubicBezTo>
                  <a:cubicBezTo>
                    <a:pt x="8594" y="1689"/>
                    <a:pt x="8663" y="1657"/>
                    <a:pt x="8713" y="1600"/>
                  </a:cubicBezTo>
                  <a:cubicBezTo>
                    <a:pt x="8734" y="1585"/>
                    <a:pt x="8750" y="1558"/>
                    <a:pt x="8766" y="1537"/>
                  </a:cubicBezTo>
                  <a:cubicBezTo>
                    <a:pt x="8776" y="1526"/>
                    <a:pt x="8782" y="1515"/>
                    <a:pt x="8792" y="1500"/>
                  </a:cubicBezTo>
                  <a:lnTo>
                    <a:pt x="8808" y="1473"/>
                  </a:lnTo>
                  <a:cubicBezTo>
                    <a:pt x="8830" y="1441"/>
                    <a:pt x="8845" y="1409"/>
                    <a:pt x="8856" y="1383"/>
                  </a:cubicBezTo>
                  <a:cubicBezTo>
                    <a:pt x="8888" y="1319"/>
                    <a:pt x="8909" y="1260"/>
                    <a:pt x="8936" y="1197"/>
                  </a:cubicBezTo>
                  <a:cubicBezTo>
                    <a:pt x="8936" y="1181"/>
                    <a:pt x="8941" y="1170"/>
                    <a:pt x="8952" y="1154"/>
                  </a:cubicBezTo>
                  <a:cubicBezTo>
                    <a:pt x="8952" y="1144"/>
                    <a:pt x="8957" y="1133"/>
                    <a:pt x="8962" y="1122"/>
                  </a:cubicBezTo>
                  <a:cubicBezTo>
                    <a:pt x="8973" y="1096"/>
                    <a:pt x="8989" y="1075"/>
                    <a:pt x="9005" y="1053"/>
                  </a:cubicBezTo>
                  <a:cubicBezTo>
                    <a:pt x="9037" y="1011"/>
                    <a:pt x="9079" y="979"/>
                    <a:pt x="9122" y="947"/>
                  </a:cubicBezTo>
                  <a:cubicBezTo>
                    <a:pt x="9169" y="915"/>
                    <a:pt x="9223" y="894"/>
                    <a:pt x="9281" y="878"/>
                  </a:cubicBezTo>
                  <a:cubicBezTo>
                    <a:pt x="9329" y="865"/>
                    <a:pt x="9377" y="855"/>
                    <a:pt x="9425" y="855"/>
                  </a:cubicBezTo>
                  <a:cubicBezTo>
                    <a:pt x="9436" y="855"/>
                    <a:pt x="9446" y="856"/>
                    <a:pt x="9456" y="857"/>
                  </a:cubicBezTo>
                  <a:cubicBezTo>
                    <a:pt x="9520" y="857"/>
                    <a:pt x="9579" y="867"/>
                    <a:pt x="9637" y="889"/>
                  </a:cubicBezTo>
                  <a:cubicBezTo>
                    <a:pt x="9701" y="910"/>
                    <a:pt x="9754" y="942"/>
                    <a:pt x="9802" y="979"/>
                  </a:cubicBezTo>
                  <a:cubicBezTo>
                    <a:pt x="9913" y="1069"/>
                    <a:pt x="9993" y="1191"/>
                    <a:pt x="10035" y="1324"/>
                  </a:cubicBezTo>
                  <a:cubicBezTo>
                    <a:pt x="10062" y="1393"/>
                    <a:pt x="10078" y="1468"/>
                    <a:pt x="10083" y="1542"/>
                  </a:cubicBezTo>
                  <a:cubicBezTo>
                    <a:pt x="10083" y="1561"/>
                    <a:pt x="10083" y="1582"/>
                    <a:pt x="10083" y="1602"/>
                  </a:cubicBezTo>
                  <a:lnTo>
                    <a:pt x="10083" y="1602"/>
                  </a:lnTo>
                  <a:cubicBezTo>
                    <a:pt x="10080" y="1613"/>
                    <a:pt x="10076" y="1625"/>
                    <a:pt x="10073" y="1638"/>
                  </a:cubicBezTo>
                  <a:cubicBezTo>
                    <a:pt x="10073" y="1670"/>
                    <a:pt x="10073" y="1701"/>
                    <a:pt x="10073" y="1739"/>
                  </a:cubicBezTo>
                  <a:lnTo>
                    <a:pt x="10073" y="1740"/>
                  </a:lnTo>
                  <a:lnTo>
                    <a:pt x="10073" y="1740"/>
                  </a:lnTo>
                  <a:cubicBezTo>
                    <a:pt x="10078" y="1739"/>
                    <a:pt x="10084" y="1739"/>
                    <a:pt x="10093" y="1739"/>
                  </a:cubicBezTo>
                  <a:lnTo>
                    <a:pt x="10093" y="1739"/>
                  </a:lnTo>
                  <a:cubicBezTo>
                    <a:pt x="10116" y="1739"/>
                    <a:pt x="10092" y="1740"/>
                    <a:pt x="10073" y="1741"/>
                  </a:cubicBezTo>
                  <a:lnTo>
                    <a:pt x="10073" y="1741"/>
                  </a:lnTo>
                  <a:lnTo>
                    <a:pt x="10073" y="1740"/>
                  </a:lnTo>
                  <a:lnTo>
                    <a:pt x="10073" y="1740"/>
                  </a:lnTo>
                  <a:cubicBezTo>
                    <a:pt x="10054" y="1741"/>
                    <a:pt x="10052" y="1741"/>
                    <a:pt x="10058" y="1741"/>
                  </a:cubicBezTo>
                  <a:cubicBezTo>
                    <a:pt x="10061" y="1741"/>
                    <a:pt x="10067" y="1741"/>
                    <a:pt x="10073" y="1741"/>
                  </a:cubicBezTo>
                  <a:lnTo>
                    <a:pt x="10073" y="1741"/>
                  </a:lnTo>
                  <a:lnTo>
                    <a:pt x="10078" y="1786"/>
                  </a:lnTo>
                  <a:lnTo>
                    <a:pt x="10078" y="1792"/>
                  </a:lnTo>
                  <a:cubicBezTo>
                    <a:pt x="10335" y="1784"/>
                    <a:pt x="10371" y="1782"/>
                    <a:pt x="10357" y="1782"/>
                  </a:cubicBezTo>
                  <a:cubicBezTo>
                    <a:pt x="10350" y="1782"/>
                    <a:pt x="10331" y="1783"/>
                    <a:pt x="10321" y="1783"/>
                  </a:cubicBezTo>
                  <a:cubicBezTo>
                    <a:pt x="10310" y="1783"/>
                    <a:pt x="10309" y="1782"/>
                    <a:pt x="10338" y="1781"/>
                  </a:cubicBezTo>
                  <a:lnTo>
                    <a:pt x="10338" y="1770"/>
                  </a:lnTo>
                  <a:lnTo>
                    <a:pt x="10338" y="1749"/>
                  </a:lnTo>
                  <a:cubicBezTo>
                    <a:pt x="10338" y="1728"/>
                    <a:pt x="10343" y="1701"/>
                    <a:pt x="10343" y="1675"/>
                  </a:cubicBezTo>
                  <a:cubicBezTo>
                    <a:pt x="10343" y="1666"/>
                    <a:pt x="10343" y="1657"/>
                    <a:pt x="10343" y="1648"/>
                  </a:cubicBezTo>
                  <a:cubicBezTo>
                    <a:pt x="10359" y="1627"/>
                    <a:pt x="10375" y="1606"/>
                    <a:pt x="10397" y="1585"/>
                  </a:cubicBezTo>
                  <a:cubicBezTo>
                    <a:pt x="10455" y="1542"/>
                    <a:pt x="10524" y="1510"/>
                    <a:pt x="10593" y="1489"/>
                  </a:cubicBezTo>
                  <a:cubicBezTo>
                    <a:pt x="10694" y="1462"/>
                    <a:pt x="10795" y="1452"/>
                    <a:pt x="10896" y="1452"/>
                  </a:cubicBezTo>
                  <a:lnTo>
                    <a:pt x="11268" y="1457"/>
                  </a:lnTo>
                  <a:lnTo>
                    <a:pt x="12059" y="1462"/>
                  </a:lnTo>
                  <a:lnTo>
                    <a:pt x="13727" y="1478"/>
                  </a:lnTo>
                  <a:lnTo>
                    <a:pt x="14471" y="1484"/>
                  </a:lnTo>
                  <a:cubicBezTo>
                    <a:pt x="14489" y="1484"/>
                    <a:pt x="14507" y="1484"/>
                    <a:pt x="14525" y="1484"/>
                  </a:cubicBezTo>
                  <a:cubicBezTo>
                    <a:pt x="14831" y="1484"/>
                    <a:pt x="15136" y="1442"/>
                    <a:pt x="15432" y="1361"/>
                  </a:cubicBezTo>
                  <a:cubicBezTo>
                    <a:pt x="15119" y="1271"/>
                    <a:pt x="14800" y="1229"/>
                    <a:pt x="14476" y="1223"/>
                  </a:cubicBezTo>
                  <a:lnTo>
                    <a:pt x="13733" y="1218"/>
                  </a:lnTo>
                  <a:lnTo>
                    <a:pt x="12059" y="1202"/>
                  </a:lnTo>
                  <a:lnTo>
                    <a:pt x="11268" y="1197"/>
                  </a:lnTo>
                  <a:lnTo>
                    <a:pt x="10901" y="1197"/>
                  </a:lnTo>
                  <a:cubicBezTo>
                    <a:pt x="10885" y="1196"/>
                    <a:pt x="10869" y="1196"/>
                    <a:pt x="10853" y="1196"/>
                  </a:cubicBezTo>
                  <a:cubicBezTo>
                    <a:pt x="10742" y="1196"/>
                    <a:pt x="10631" y="1212"/>
                    <a:pt x="10524" y="1245"/>
                  </a:cubicBezTo>
                  <a:cubicBezTo>
                    <a:pt x="10446" y="1263"/>
                    <a:pt x="10376" y="1294"/>
                    <a:pt x="10311" y="1333"/>
                  </a:cubicBezTo>
                  <a:lnTo>
                    <a:pt x="10311" y="1333"/>
                  </a:lnTo>
                  <a:cubicBezTo>
                    <a:pt x="10303" y="1304"/>
                    <a:pt x="10295" y="1274"/>
                    <a:pt x="10285" y="1245"/>
                  </a:cubicBezTo>
                  <a:cubicBezTo>
                    <a:pt x="10221" y="1069"/>
                    <a:pt x="10115" y="910"/>
                    <a:pt x="9966" y="788"/>
                  </a:cubicBezTo>
                  <a:cubicBezTo>
                    <a:pt x="9897" y="729"/>
                    <a:pt x="9812" y="681"/>
                    <a:pt x="9727" y="650"/>
                  </a:cubicBezTo>
                  <a:cubicBezTo>
                    <a:pt x="9642" y="618"/>
                    <a:pt x="9552" y="602"/>
                    <a:pt x="9462" y="602"/>
                  </a:cubicBezTo>
                  <a:cubicBezTo>
                    <a:pt x="9377" y="602"/>
                    <a:pt x="9292" y="612"/>
                    <a:pt x="9207" y="639"/>
                  </a:cubicBezTo>
                  <a:cubicBezTo>
                    <a:pt x="9127" y="660"/>
                    <a:pt x="9053" y="692"/>
                    <a:pt x="8978" y="740"/>
                  </a:cubicBezTo>
                  <a:cubicBezTo>
                    <a:pt x="8909" y="782"/>
                    <a:pt x="8851" y="841"/>
                    <a:pt x="8798" y="905"/>
                  </a:cubicBezTo>
                  <a:cubicBezTo>
                    <a:pt x="8771" y="936"/>
                    <a:pt x="8750" y="974"/>
                    <a:pt x="8734" y="1006"/>
                  </a:cubicBezTo>
                  <a:cubicBezTo>
                    <a:pt x="8723" y="1027"/>
                    <a:pt x="8718" y="1043"/>
                    <a:pt x="8707" y="1064"/>
                  </a:cubicBezTo>
                  <a:cubicBezTo>
                    <a:pt x="8702" y="1080"/>
                    <a:pt x="8691" y="1101"/>
                    <a:pt x="8686" y="1112"/>
                  </a:cubicBezTo>
                  <a:cubicBezTo>
                    <a:pt x="8670" y="1165"/>
                    <a:pt x="8649" y="1218"/>
                    <a:pt x="8622" y="1271"/>
                  </a:cubicBezTo>
                  <a:cubicBezTo>
                    <a:pt x="8612" y="1298"/>
                    <a:pt x="8596" y="1319"/>
                    <a:pt x="8585" y="1345"/>
                  </a:cubicBezTo>
                  <a:lnTo>
                    <a:pt x="8580" y="1351"/>
                  </a:lnTo>
                  <a:lnTo>
                    <a:pt x="8580" y="1282"/>
                  </a:lnTo>
                  <a:cubicBezTo>
                    <a:pt x="8580" y="1229"/>
                    <a:pt x="8575" y="1181"/>
                    <a:pt x="8569" y="1128"/>
                  </a:cubicBezTo>
                  <a:cubicBezTo>
                    <a:pt x="8559" y="1037"/>
                    <a:pt x="8537" y="942"/>
                    <a:pt x="8511" y="851"/>
                  </a:cubicBezTo>
                  <a:cubicBezTo>
                    <a:pt x="8468" y="708"/>
                    <a:pt x="8399" y="570"/>
                    <a:pt x="8309" y="448"/>
                  </a:cubicBezTo>
                  <a:cubicBezTo>
                    <a:pt x="8256" y="373"/>
                    <a:pt x="8192" y="304"/>
                    <a:pt x="8118" y="246"/>
                  </a:cubicBezTo>
                  <a:lnTo>
                    <a:pt x="8059" y="198"/>
                  </a:lnTo>
                  <a:lnTo>
                    <a:pt x="8038" y="187"/>
                  </a:lnTo>
                  <a:lnTo>
                    <a:pt x="8011" y="172"/>
                  </a:lnTo>
                  <a:cubicBezTo>
                    <a:pt x="7990" y="156"/>
                    <a:pt x="7964" y="140"/>
                    <a:pt x="7942" y="129"/>
                  </a:cubicBezTo>
                  <a:cubicBezTo>
                    <a:pt x="7847" y="76"/>
                    <a:pt x="7746" y="44"/>
                    <a:pt x="7640" y="23"/>
                  </a:cubicBezTo>
                  <a:cubicBezTo>
                    <a:pt x="7578" y="10"/>
                    <a:pt x="7514" y="0"/>
                    <a:pt x="7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2478575" y="2666500"/>
              <a:ext cx="33350" cy="35900"/>
            </a:xfrm>
            <a:custGeom>
              <a:avLst/>
              <a:gdLst/>
              <a:ahLst/>
              <a:cxnLst/>
              <a:rect l="l" t="t" r="r" b="b"/>
              <a:pathLst>
                <a:path w="1334" h="1436" extrusionOk="0">
                  <a:moveTo>
                    <a:pt x="557" y="0"/>
                  </a:moveTo>
                  <a:cubicBezTo>
                    <a:pt x="543" y="0"/>
                    <a:pt x="529" y="1"/>
                    <a:pt x="516" y="1"/>
                  </a:cubicBezTo>
                  <a:cubicBezTo>
                    <a:pt x="420" y="12"/>
                    <a:pt x="330" y="33"/>
                    <a:pt x="245" y="70"/>
                  </a:cubicBezTo>
                  <a:cubicBezTo>
                    <a:pt x="96" y="129"/>
                    <a:pt x="1" y="283"/>
                    <a:pt x="27" y="447"/>
                  </a:cubicBezTo>
                  <a:cubicBezTo>
                    <a:pt x="64" y="426"/>
                    <a:pt x="91" y="410"/>
                    <a:pt x="117" y="394"/>
                  </a:cubicBezTo>
                  <a:cubicBezTo>
                    <a:pt x="144" y="384"/>
                    <a:pt x="176" y="378"/>
                    <a:pt x="197" y="368"/>
                  </a:cubicBezTo>
                  <a:cubicBezTo>
                    <a:pt x="224" y="357"/>
                    <a:pt x="245" y="352"/>
                    <a:pt x="271" y="341"/>
                  </a:cubicBezTo>
                  <a:cubicBezTo>
                    <a:pt x="298" y="331"/>
                    <a:pt x="319" y="315"/>
                    <a:pt x="351" y="309"/>
                  </a:cubicBezTo>
                  <a:cubicBezTo>
                    <a:pt x="410" y="283"/>
                    <a:pt x="473" y="267"/>
                    <a:pt x="537" y="262"/>
                  </a:cubicBezTo>
                  <a:cubicBezTo>
                    <a:pt x="549" y="261"/>
                    <a:pt x="561" y="261"/>
                    <a:pt x="573" y="261"/>
                  </a:cubicBezTo>
                  <a:cubicBezTo>
                    <a:pt x="657" y="261"/>
                    <a:pt x="739" y="276"/>
                    <a:pt x="813" y="304"/>
                  </a:cubicBezTo>
                  <a:cubicBezTo>
                    <a:pt x="893" y="336"/>
                    <a:pt x="957" y="389"/>
                    <a:pt x="1004" y="453"/>
                  </a:cubicBezTo>
                  <a:cubicBezTo>
                    <a:pt x="1015" y="463"/>
                    <a:pt x="1020" y="474"/>
                    <a:pt x="1031" y="490"/>
                  </a:cubicBezTo>
                  <a:lnTo>
                    <a:pt x="1042" y="517"/>
                  </a:lnTo>
                  <a:cubicBezTo>
                    <a:pt x="1052" y="532"/>
                    <a:pt x="1052" y="543"/>
                    <a:pt x="1052" y="543"/>
                  </a:cubicBezTo>
                  <a:cubicBezTo>
                    <a:pt x="1052" y="543"/>
                    <a:pt x="1052" y="554"/>
                    <a:pt x="1058" y="570"/>
                  </a:cubicBezTo>
                  <a:cubicBezTo>
                    <a:pt x="1068" y="586"/>
                    <a:pt x="1063" y="586"/>
                    <a:pt x="1068" y="602"/>
                  </a:cubicBezTo>
                  <a:cubicBezTo>
                    <a:pt x="1068" y="612"/>
                    <a:pt x="1074" y="628"/>
                    <a:pt x="1074" y="639"/>
                  </a:cubicBezTo>
                  <a:cubicBezTo>
                    <a:pt x="1074" y="724"/>
                    <a:pt x="1058" y="803"/>
                    <a:pt x="1015" y="872"/>
                  </a:cubicBezTo>
                  <a:cubicBezTo>
                    <a:pt x="967" y="957"/>
                    <a:pt x="904" y="1032"/>
                    <a:pt x="824" y="1085"/>
                  </a:cubicBezTo>
                  <a:cubicBezTo>
                    <a:pt x="771" y="1122"/>
                    <a:pt x="712" y="1149"/>
                    <a:pt x="654" y="1165"/>
                  </a:cubicBezTo>
                  <a:cubicBezTo>
                    <a:pt x="622" y="1175"/>
                    <a:pt x="595" y="1181"/>
                    <a:pt x="569" y="1191"/>
                  </a:cubicBezTo>
                  <a:cubicBezTo>
                    <a:pt x="548" y="1196"/>
                    <a:pt x="521" y="1207"/>
                    <a:pt x="495" y="1218"/>
                  </a:cubicBezTo>
                  <a:cubicBezTo>
                    <a:pt x="473" y="1223"/>
                    <a:pt x="447" y="1228"/>
                    <a:pt x="415" y="1239"/>
                  </a:cubicBezTo>
                  <a:cubicBezTo>
                    <a:pt x="383" y="1250"/>
                    <a:pt x="351" y="1260"/>
                    <a:pt x="314" y="1266"/>
                  </a:cubicBezTo>
                  <a:cubicBezTo>
                    <a:pt x="376" y="1373"/>
                    <a:pt x="492" y="1435"/>
                    <a:pt x="614" y="1435"/>
                  </a:cubicBezTo>
                  <a:cubicBezTo>
                    <a:pt x="648" y="1435"/>
                    <a:pt x="683" y="1430"/>
                    <a:pt x="718" y="1420"/>
                  </a:cubicBezTo>
                  <a:cubicBezTo>
                    <a:pt x="808" y="1393"/>
                    <a:pt x="893" y="1356"/>
                    <a:pt x="973" y="1303"/>
                  </a:cubicBezTo>
                  <a:cubicBezTo>
                    <a:pt x="1084" y="1223"/>
                    <a:pt x="1174" y="1122"/>
                    <a:pt x="1244" y="1000"/>
                  </a:cubicBezTo>
                  <a:cubicBezTo>
                    <a:pt x="1307" y="888"/>
                    <a:pt x="1334" y="761"/>
                    <a:pt x="1329" y="628"/>
                  </a:cubicBezTo>
                  <a:cubicBezTo>
                    <a:pt x="1329" y="607"/>
                    <a:pt x="1323" y="580"/>
                    <a:pt x="1323" y="559"/>
                  </a:cubicBezTo>
                  <a:cubicBezTo>
                    <a:pt x="1318" y="538"/>
                    <a:pt x="1313" y="522"/>
                    <a:pt x="1307" y="506"/>
                  </a:cubicBezTo>
                  <a:cubicBezTo>
                    <a:pt x="1302" y="474"/>
                    <a:pt x="1297" y="458"/>
                    <a:pt x="1297" y="458"/>
                  </a:cubicBezTo>
                  <a:lnTo>
                    <a:pt x="1275" y="416"/>
                  </a:lnTo>
                  <a:lnTo>
                    <a:pt x="1254" y="368"/>
                  </a:lnTo>
                  <a:cubicBezTo>
                    <a:pt x="1244" y="347"/>
                    <a:pt x="1228" y="325"/>
                    <a:pt x="1217" y="304"/>
                  </a:cubicBezTo>
                  <a:cubicBezTo>
                    <a:pt x="1137" y="203"/>
                    <a:pt x="1036" y="118"/>
                    <a:pt x="914" y="70"/>
                  </a:cubicBezTo>
                  <a:cubicBezTo>
                    <a:pt x="799" y="22"/>
                    <a:pt x="68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2433425" y="2641375"/>
              <a:ext cx="390200" cy="56900"/>
            </a:xfrm>
            <a:custGeom>
              <a:avLst/>
              <a:gdLst/>
              <a:ahLst/>
              <a:cxnLst/>
              <a:rect l="l" t="t" r="r" b="b"/>
              <a:pathLst>
                <a:path w="15608" h="2276" extrusionOk="0">
                  <a:moveTo>
                    <a:pt x="10892" y="1822"/>
                  </a:moveTo>
                  <a:cubicBezTo>
                    <a:pt x="10892" y="1822"/>
                    <a:pt x="10892" y="1823"/>
                    <a:pt x="10890" y="1826"/>
                  </a:cubicBezTo>
                  <a:lnTo>
                    <a:pt x="10890" y="1826"/>
                  </a:lnTo>
                  <a:lnTo>
                    <a:pt x="10890" y="1824"/>
                  </a:lnTo>
                  <a:cubicBezTo>
                    <a:pt x="10891" y="1823"/>
                    <a:pt x="10892" y="1822"/>
                    <a:pt x="10892" y="1822"/>
                  </a:cubicBezTo>
                  <a:close/>
                  <a:moveTo>
                    <a:pt x="10778" y="2005"/>
                  </a:moveTo>
                  <a:lnTo>
                    <a:pt x="10778" y="2005"/>
                  </a:lnTo>
                  <a:cubicBezTo>
                    <a:pt x="10778" y="2005"/>
                    <a:pt x="10778" y="2005"/>
                    <a:pt x="10778" y="2005"/>
                  </a:cubicBezTo>
                  <a:lnTo>
                    <a:pt x="10768" y="2005"/>
                  </a:lnTo>
                  <a:lnTo>
                    <a:pt x="10778" y="2005"/>
                  </a:lnTo>
                  <a:close/>
                  <a:moveTo>
                    <a:pt x="2017" y="0"/>
                  </a:moveTo>
                  <a:cubicBezTo>
                    <a:pt x="1982" y="0"/>
                    <a:pt x="1947" y="1"/>
                    <a:pt x="1913" y="2"/>
                  </a:cubicBezTo>
                  <a:cubicBezTo>
                    <a:pt x="1822" y="13"/>
                    <a:pt x="1732" y="13"/>
                    <a:pt x="1642" y="29"/>
                  </a:cubicBezTo>
                  <a:lnTo>
                    <a:pt x="1509" y="55"/>
                  </a:lnTo>
                  <a:lnTo>
                    <a:pt x="1445" y="66"/>
                  </a:lnTo>
                  <a:lnTo>
                    <a:pt x="1376" y="82"/>
                  </a:lnTo>
                  <a:cubicBezTo>
                    <a:pt x="1291" y="109"/>
                    <a:pt x="1206" y="130"/>
                    <a:pt x="1127" y="162"/>
                  </a:cubicBezTo>
                  <a:cubicBezTo>
                    <a:pt x="1047" y="188"/>
                    <a:pt x="967" y="225"/>
                    <a:pt x="888" y="263"/>
                  </a:cubicBezTo>
                  <a:cubicBezTo>
                    <a:pt x="739" y="337"/>
                    <a:pt x="595" y="433"/>
                    <a:pt x="468" y="544"/>
                  </a:cubicBezTo>
                  <a:cubicBezTo>
                    <a:pt x="409" y="597"/>
                    <a:pt x="351" y="656"/>
                    <a:pt x="298" y="719"/>
                  </a:cubicBezTo>
                  <a:cubicBezTo>
                    <a:pt x="271" y="751"/>
                    <a:pt x="250" y="788"/>
                    <a:pt x="224" y="815"/>
                  </a:cubicBezTo>
                  <a:lnTo>
                    <a:pt x="192" y="868"/>
                  </a:lnTo>
                  <a:lnTo>
                    <a:pt x="176" y="889"/>
                  </a:lnTo>
                  <a:lnTo>
                    <a:pt x="176" y="895"/>
                  </a:lnTo>
                  <a:cubicBezTo>
                    <a:pt x="149" y="948"/>
                    <a:pt x="117" y="1006"/>
                    <a:pt x="96" y="1059"/>
                  </a:cubicBezTo>
                  <a:cubicBezTo>
                    <a:pt x="64" y="1144"/>
                    <a:pt x="43" y="1229"/>
                    <a:pt x="32" y="1314"/>
                  </a:cubicBezTo>
                  <a:cubicBezTo>
                    <a:pt x="0" y="1500"/>
                    <a:pt x="27" y="1692"/>
                    <a:pt x="107" y="1862"/>
                  </a:cubicBezTo>
                  <a:cubicBezTo>
                    <a:pt x="181" y="2010"/>
                    <a:pt x="303" y="2132"/>
                    <a:pt x="452" y="2201"/>
                  </a:cubicBezTo>
                  <a:lnTo>
                    <a:pt x="447" y="2196"/>
                  </a:lnTo>
                  <a:cubicBezTo>
                    <a:pt x="362" y="2079"/>
                    <a:pt x="303" y="1941"/>
                    <a:pt x="282" y="1798"/>
                  </a:cubicBezTo>
                  <a:cubicBezTo>
                    <a:pt x="261" y="1649"/>
                    <a:pt x="261" y="1500"/>
                    <a:pt x="282" y="1352"/>
                  </a:cubicBezTo>
                  <a:cubicBezTo>
                    <a:pt x="298" y="1282"/>
                    <a:pt x="314" y="1219"/>
                    <a:pt x="340" y="1155"/>
                  </a:cubicBezTo>
                  <a:cubicBezTo>
                    <a:pt x="356" y="1107"/>
                    <a:pt x="383" y="1065"/>
                    <a:pt x="404" y="1022"/>
                  </a:cubicBezTo>
                  <a:lnTo>
                    <a:pt x="404" y="1017"/>
                  </a:lnTo>
                  <a:lnTo>
                    <a:pt x="420" y="1001"/>
                  </a:lnTo>
                  <a:lnTo>
                    <a:pt x="447" y="958"/>
                  </a:lnTo>
                  <a:cubicBezTo>
                    <a:pt x="463" y="932"/>
                    <a:pt x="484" y="905"/>
                    <a:pt x="505" y="879"/>
                  </a:cubicBezTo>
                  <a:cubicBezTo>
                    <a:pt x="548" y="826"/>
                    <a:pt x="595" y="778"/>
                    <a:pt x="648" y="730"/>
                  </a:cubicBezTo>
                  <a:cubicBezTo>
                    <a:pt x="760" y="634"/>
                    <a:pt x="877" y="555"/>
                    <a:pt x="1010" y="491"/>
                  </a:cubicBezTo>
                  <a:cubicBezTo>
                    <a:pt x="1079" y="454"/>
                    <a:pt x="1148" y="422"/>
                    <a:pt x="1222" y="395"/>
                  </a:cubicBezTo>
                  <a:cubicBezTo>
                    <a:pt x="1291" y="374"/>
                    <a:pt x="1371" y="353"/>
                    <a:pt x="1445" y="332"/>
                  </a:cubicBezTo>
                  <a:lnTo>
                    <a:pt x="1504" y="316"/>
                  </a:lnTo>
                  <a:lnTo>
                    <a:pt x="1562" y="305"/>
                  </a:lnTo>
                  <a:lnTo>
                    <a:pt x="1679" y="284"/>
                  </a:lnTo>
                  <a:cubicBezTo>
                    <a:pt x="1759" y="268"/>
                    <a:pt x="1844" y="268"/>
                    <a:pt x="1923" y="257"/>
                  </a:cubicBezTo>
                  <a:cubicBezTo>
                    <a:pt x="1951" y="256"/>
                    <a:pt x="1979" y="256"/>
                    <a:pt x="2007" y="256"/>
                  </a:cubicBezTo>
                  <a:cubicBezTo>
                    <a:pt x="2673" y="256"/>
                    <a:pt x="3315" y="499"/>
                    <a:pt x="3814" y="937"/>
                  </a:cubicBezTo>
                  <a:cubicBezTo>
                    <a:pt x="3878" y="996"/>
                    <a:pt x="3942" y="1054"/>
                    <a:pt x="4000" y="1123"/>
                  </a:cubicBezTo>
                  <a:lnTo>
                    <a:pt x="4085" y="1219"/>
                  </a:lnTo>
                  <a:cubicBezTo>
                    <a:pt x="4117" y="1251"/>
                    <a:pt x="4139" y="1282"/>
                    <a:pt x="4165" y="1325"/>
                  </a:cubicBezTo>
                  <a:cubicBezTo>
                    <a:pt x="4192" y="1362"/>
                    <a:pt x="4218" y="1389"/>
                    <a:pt x="4239" y="1431"/>
                  </a:cubicBezTo>
                  <a:lnTo>
                    <a:pt x="4308" y="1543"/>
                  </a:lnTo>
                  <a:cubicBezTo>
                    <a:pt x="4351" y="1612"/>
                    <a:pt x="4388" y="1697"/>
                    <a:pt x="4441" y="1782"/>
                  </a:cubicBezTo>
                  <a:cubicBezTo>
                    <a:pt x="4484" y="1872"/>
                    <a:pt x="4548" y="1957"/>
                    <a:pt x="4622" y="2031"/>
                  </a:cubicBezTo>
                  <a:cubicBezTo>
                    <a:pt x="4702" y="2106"/>
                    <a:pt x="4803" y="2164"/>
                    <a:pt x="4909" y="2191"/>
                  </a:cubicBezTo>
                  <a:cubicBezTo>
                    <a:pt x="5004" y="2217"/>
                    <a:pt x="5105" y="2228"/>
                    <a:pt x="5206" y="2228"/>
                  </a:cubicBezTo>
                  <a:lnTo>
                    <a:pt x="9114" y="2228"/>
                  </a:lnTo>
                  <a:cubicBezTo>
                    <a:pt x="9205" y="2261"/>
                    <a:pt x="9296" y="2276"/>
                    <a:pt x="9392" y="2276"/>
                  </a:cubicBezTo>
                  <a:cubicBezTo>
                    <a:pt x="9461" y="2271"/>
                    <a:pt x="9530" y="2265"/>
                    <a:pt x="9599" y="2255"/>
                  </a:cubicBezTo>
                  <a:lnTo>
                    <a:pt x="9739" y="2228"/>
                  </a:lnTo>
                  <a:lnTo>
                    <a:pt x="10285" y="2228"/>
                  </a:lnTo>
                  <a:cubicBezTo>
                    <a:pt x="10309" y="2101"/>
                    <a:pt x="10322" y="2030"/>
                    <a:pt x="10330" y="1992"/>
                  </a:cubicBezTo>
                  <a:lnTo>
                    <a:pt x="10330" y="1992"/>
                  </a:lnTo>
                  <a:cubicBezTo>
                    <a:pt x="10329" y="1999"/>
                    <a:pt x="10328" y="2001"/>
                    <a:pt x="10328" y="2001"/>
                  </a:cubicBezTo>
                  <a:cubicBezTo>
                    <a:pt x="10328" y="2001"/>
                    <a:pt x="10337" y="1955"/>
                    <a:pt x="10337" y="1955"/>
                  </a:cubicBezTo>
                  <a:lnTo>
                    <a:pt x="10337" y="1955"/>
                  </a:lnTo>
                  <a:cubicBezTo>
                    <a:pt x="10337" y="1955"/>
                    <a:pt x="10335" y="1965"/>
                    <a:pt x="10330" y="1992"/>
                  </a:cubicBezTo>
                  <a:lnTo>
                    <a:pt x="10330" y="1992"/>
                  </a:lnTo>
                  <a:cubicBezTo>
                    <a:pt x="10330" y="1989"/>
                    <a:pt x="10331" y="1984"/>
                    <a:pt x="10332" y="1978"/>
                  </a:cubicBezTo>
                  <a:lnTo>
                    <a:pt x="10327" y="1978"/>
                  </a:lnTo>
                  <a:lnTo>
                    <a:pt x="10300" y="1968"/>
                  </a:lnTo>
                  <a:cubicBezTo>
                    <a:pt x="10226" y="1941"/>
                    <a:pt x="10146" y="1931"/>
                    <a:pt x="10067" y="1931"/>
                  </a:cubicBezTo>
                  <a:cubicBezTo>
                    <a:pt x="9971" y="1931"/>
                    <a:pt x="9876" y="1936"/>
                    <a:pt x="9785" y="1957"/>
                  </a:cubicBezTo>
                  <a:lnTo>
                    <a:pt x="9692" y="1973"/>
                  </a:lnTo>
                  <a:lnTo>
                    <a:pt x="9192" y="1973"/>
                  </a:lnTo>
                  <a:cubicBezTo>
                    <a:pt x="9124" y="1946"/>
                    <a:pt x="9065" y="1906"/>
                    <a:pt x="9020" y="1851"/>
                  </a:cubicBezTo>
                  <a:cubicBezTo>
                    <a:pt x="8999" y="1824"/>
                    <a:pt x="8983" y="1798"/>
                    <a:pt x="8978" y="1766"/>
                  </a:cubicBezTo>
                  <a:cubicBezTo>
                    <a:pt x="8978" y="1739"/>
                    <a:pt x="8983" y="1707"/>
                    <a:pt x="8999" y="1681"/>
                  </a:cubicBezTo>
                  <a:cubicBezTo>
                    <a:pt x="9020" y="1649"/>
                    <a:pt x="9052" y="1617"/>
                    <a:pt x="9089" y="1596"/>
                  </a:cubicBezTo>
                  <a:cubicBezTo>
                    <a:pt x="9132" y="1564"/>
                    <a:pt x="9190" y="1527"/>
                    <a:pt x="9243" y="1500"/>
                  </a:cubicBezTo>
                  <a:cubicBezTo>
                    <a:pt x="9360" y="1431"/>
                    <a:pt x="9477" y="1373"/>
                    <a:pt x="9605" y="1314"/>
                  </a:cubicBezTo>
                  <a:cubicBezTo>
                    <a:pt x="9737" y="1256"/>
                    <a:pt x="9870" y="1208"/>
                    <a:pt x="10014" y="1166"/>
                  </a:cubicBezTo>
                  <a:cubicBezTo>
                    <a:pt x="10157" y="1118"/>
                    <a:pt x="10311" y="1081"/>
                    <a:pt x="10460" y="1059"/>
                  </a:cubicBezTo>
                  <a:cubicBezTo>
                    <a:pt x="10526" y="1048"/>
                    <a:pt x="10594" y="1042"/>
                    <a:pt x="10662" y="1042"/>
                  </a:cubicBezTo>
                  <a:cubicBezTo>
                    <a:pt x="10751" y="1042"/>
                    <a:pt x="10840" y="1052"/>
                    <a:pt x="10927" y="1070"/>
                  </a:cubicBezTo>
                  <a:cubicBezTo>
                    <a:pt x="11076" y="1102"/>
                    <a:pt x="11209" y="1182"/>
                    <a:pt x="11304" y="1298"/>
                  </a:cubicBezTo>
                  <a:cubicBezTo>
                    <a:pt x="11405" y="1410"/>
                    <a:pt x="11448" y="1559"/>
                    <a:pt x="11421" y="1707"/>
                  </a:cubicBezTo>
                  <a:cubicBezTo>
                    <a:pt x="11421" y="1712"/>
                    <a:pt x="11420" y="1717"/>
                    <a:pt x="11419" y="1721"/>
                  </a:cubicBezTo>
                  <a:lnTo>
                    <a:pt x="11419" y="1721"/>
                  </a:lnTo>
                  <a:lnTo>
                    <a:pt x="10906" y="1739"/>
                  </a:lnTo>
                  <a:lnTo>
                    <a:pt x="10757" y="1750"/>
                  </a:lnTo>
                  <a:lnTo>
                    <a:pt x="10752" y="1750"/>
                  </a:lnTo>
                  <a:cubicBezTo>
                    <a:pt x="10770" y="1721"/>
                    <a:pt x="10777" y="1709"/>
                    <a:pt x="10777" y="1709"/>
                  </a:cubicBezTo>
                  <a:lnTo>
                    <a:pt x="10777" y="1709"/>
                  </a:lnTo>
                  <a:cubicBezTo>
                    <a:pt x="10774" y="1709"/>
                    <a:pt x="10631" y="1933"/>
                    <a:pt x="10633" y="1933"/>
                  </a:cubicBezTo>
                  <a:cubicBezTo>
                    <a:pt x="10633" y="1933"/>
                    <a:pt x="10634" y="1932"/>
                    <a:pt x="10635" y="1931"/>
                  </a:cubicBezTo>
                  <a:lnTo>
                    <a:pt x="10635" y="1936"/>
                  </a:lnTo>
                  <a:lnTo>
                    <a:pt x="10640" y="1947"/>
                  </a:lnTo>
                  <a:lnTo>
                    <a:pt x="10656" y="1968"/>
                  </a:lnTo>
                  <a:cubicBezTo>
                    <a:pt x="10662" y="1984"/>
                    <a:pt x="10672" y="2000"/>
                    <a:pt x="10683" y="2016"/>
                  </a:cubicBezTo>
                  <a:cubicBezTo>
                    <a:pt x="10704" y="2042"/>
                    <a:pt x="10731" y="2069"/>
                    <a:pt x="10757" y="2090"/>
                  </a:cubicBezTo>
                  <a:cubicBezTo>
                    <a:pt x="10847" y="2165"/>
                    <a:pt x="10962" y="2203"/>
                    <a:pt x="11080" y="2203"/>
                  </a:cubicBezTo>
                  <a:cubicBezTo>
                    <a:pt x="11094" y="2203"/>
                    <a:pt x="11109" y="2203"/>
                    <a:pt x="11124" y="2201"/>
                  </a:cubicBezTo>
                  <a:cubicBezTo>
                    <a:pt x="11246" y="2196"/>
                    <a:pt x="11363" y="2154"/>
                    <a:pt x="11464" y="2079"/>
                  </a:cubicBezTo>
                  <a:lnTo>
                    <a:pt x="11501" y="2053"/>
                  </a:lnTo>
                  <a:lnTo>
                    <a:pt x="11533" y="2021"/>
                  </a:lnTo>
                  <a:cubicBezTo>
                    <a:pt x="11550" y="2004"/>
                    <a:pt x="11562" y="1988"/>
                    <a:pt x="11574" y="1971"/>
                  </a:cubicBezTo>
                  <a:lnTo>
                    <a:pt x="11574" y="1971"/>
                  </a:lnTo>
                  <a:lnTo>
                    <a:pt x="14662" y="1840"/>
                  </a:lnTo>
                  <a:cubicBezTo>
                    <a:pt x="14986" y="1830"/>
                    <a:pt x="15304" y="1771"/>
                    <a:pt x="15607" y="1670"/>
                  </a:cubicBezTo>
                  <a:cubicBezTo>
                    <a:pt x="15352" y="1610"/>
                    <a:pt x="15090" y="1581"/>
                    <a:pt x="14829" y="1581"/>
                  </a:cubicBezTo>
                  <a:cubicBezTo>
                    <a:pt x="14769" y="1581"/>
                    <a:pt x="14710" y="1582"/>
                    <a:pt x="14651" y="1585"/>
                  </a:cubicBezTo>
                  <a:lnTo>
                    <a:pt x="11677" y="1711"/>
                  </a:lnTo>
                  <a:lnTo>
                    <a:pt x="11677" y="1711"/>
                  </a:lnTo>
                  <a:cubicBezTo>
                    <a:pt x="11690" y="1614"/>
                    <a:pt x="11681" y="1518"/>
                    <a:pt x="11655" y="1426"/>
                  </a:cubicBezTo>
                  <a:cubicBezTo>
                    <a:pt x="11623" y="1320"/>
                    <a:pt x="11570" y="1224"/>
                    <a:pt x="11501" y="1139"/>
                  </a:cubicBezTo>
                  <a:cubicBezTo>
                    <a:pt x="11432" y="1054"/>
                    <a:pt x="11352" y="985"/>
                    <a:pt x="11262" y="932"/>
                  </a:cubicBezTo>
                  <a:cubicBezTo>
                    <a:pt x="11172" y="879"/>
                    <a:pt x="11076" y="842"/>
                    <a:pt x="10975" y="820"/>
                  </a:cubicBezTo>
                  <a:cubicBezTo>
                    <a:pt x="10870" y="799"/>
                    <a:pt x="10761" y="788"/>
                    <a:pt x="10651" y="788"/>
                  </a:cubicBezTo>
                  <a:cubicBezTo>
                    <a:pt x="10573" y="788"/>
                    <a:pt x="10495" y="793"/>
                    <a:pt x="10417" y="804"/>
                  </a:cubicBezTo>
                  <a:cubicBezTo>
                    <a:pt x="10253" y="831"/>
                    <a:pt x="10088" y="868"/>
                    <a:pt x="9929" y="916"/>
                  </a:cubicBezTo>
                  <a:cubicBezTo>
                    <a:pt x="9642" y="1006"/>
                    <a:pt x="9366" y="1123"/>
                    <a:pt x="9105" y="1277"/>
                  </a:cubicBezTo>
                  <a:cubicBezTo>
                    <a:pt x="9047" y="1309"/>
                    <a:pt x="8994" y="1341"/>
                    <a:pt x="8930" y="1383"/>
                  </a:cubicBezTo>
                  <a:cubicBezTo>
                    <a:pt x="8866" y="1431"/>
                    <a:pt x="8808" y="1490"/>
                    <a:pt x="8765" y="1553"/>
                  </a:cubicBezTo>
                  <a:cubicBezTo>
                    <a:pt x="8723" y="1633"/>
                    <a:pt x="8702" y="1718"/>
                    <a:pt x="8717" y="1808"/>
                  </a:cubicBezTo>
                  <a:cubicBezTo>
                    <a:pt x="8726" y="1866"/>
                    <a:pt x="8746" y="1923"/>
                    <a:pt x="8780" y="1973"/>
                  </a:cubicBezTo>
                  <a:lnTo>
                    <a:pt x="5467" y="1973"/>
                  </a:lnTo>
                  <a:cubicBezTo>
                    <a:pt x="5403" y="1973"/>
                    <a:pt x="5338" y="1974"/>
                    <a:pt x="5275" y="1974"/>
                  </a:cubicBezTo>
                  <a:cubicBezTo>
                    <a:pt x="5165" y="1974"/>
                    <a:pt x="5060" y="1970"/>
                    <a:pt x="4972" y="1947"/>
                  </a:cubicBezTo>
                  <a:cubicBezTo>
                    <a:pt x="4909" y="1931"/>
                    <a:pt x="4845" y="1893"/>
                    <a:pt x="4797" y="1846"/>
                  </a:cubicBezTo>
                  <a:cubicBezTo>
                    <a:pt x="4744" y="1792"/>
                    <a:pt x="4702" y="1729"/>
                    <a:pt x="4664" y="1660"/>
                  </a:cubicBezTo>
                  <a:cubicBezTo>
                    <a:pt x="4622" y="1585"/>
                    <a:pt x="4585" y="1500"/>
                    <a:pt x="4532" y="1415"/>
                  </a:cubicBezTo>
                  <a:lnTo>
                    <a:pt x="4457" y="1293"/>
                  </a:lnTo>
                  <a:cubicBezTo>
                    <a:pt x="4436" y="1251"/>
                    <a:pt x="4404" y="1213"/>
                    <a:pt x="4378" y="1176"/>
                  </a:cubicBezTo>
                  <a:cubicBezTo>
                    <a:pt x="4346" y="1134"/>
                    <a:pt x="4319" y="1097"/>
                    <a:pt x="4287" y="1059"/>
                  </a:cubicBezTo>
                  <a:lnTo>
                    <a:pt x="4192" y="948"/>
                  </a:lnTo>
                  <a:cubicBezTo>
                    <a:pt x="4128" y="879"/>
                    <a:pt x="4059" y="810"/>
                    <a:pt x="3990" y="746"/>
                  </a:cubicBezTo>
                  <a:cubicBezTo>
                    <a:pt x="3442" y="264"/>
                    <a:pt x="2740" y="0"/>
                    <a:pt x="2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3145900" y="2619875"/>
              <a:ext cx="404000" cy="70500"/>
            </a:xfrm>
            <a:custGeom>
              <a:avLst/>
              <a:gdLst/>
              <a:ahLst/>
              <a:cxnLst/>
              <a:rect l="l" t="t" r="r" b="b"/>
              <a:pathLst>
                <a:path w="16160" h="2820" extrusionOk="0">
                  <a:moveTo>
                    <a:pt x="14220" y="0"/>
                  </a:moveTo>
                  <a:cubicBezTo>
                    <a:pt x="13892" y="0"/>
                    <a:pt x="13564" y="55"/>
                    <a:pt x="13254" y="161"/>
                  </a:cubicBezTo>
                  <a:cubicBezTo>
                    <a:pt x="13079" y="220"/>
                    <a:pt x="12909" y="289"/>
                    <a:pt x="12750" y="379"/>
                  </a:cubicBezTo>
                  <a:cubicBezTo>
                    <a:pt x="12590" y="459"/>
                    <a:pt x="12447" y="560"/>
                    <a:pt x="12309" y="671"/>
                  </a:cubicBezTo>
                  <a:cubicBezTo>
                    <a:pt x="12176" y="777"/>
                    <a:pt x="12059" y="894"/>
                    <a:pt x="11953" y="1027"/>
                  </a:cubicBezTo>
                  <a:cubicBezTo>
                    <a:pt x="11852" y="1149"/>
                    <a:pt x="11772" y="1282"/>
                    <a:pt x="11708" y="1431"/>
                  </a:cubicBezTo>
                  <a:cubicBezTo>
                    <a:pt x="11645" y="1569"/>
                    <a:pt x="11613" y="1712"/>
                    <a:pt x="11602" y="1861"/>
                  </a:cubicBezTo>
                  <a:cubicBezTo>
                    <a:pt x="11597" y="1930"/>
                    <a:pt x="11597" y="2004"/>
                    <a:pt x="11607" y="2073"/>
                  </a:cubicBezTo>
                  <a:lnTo>
                    <a:pt x="11607" y="2079"/>
                  </a:lnTo>
                  <a:lnTo>
                    <a:pt x="11161" y="2068"/>
                  </a:lnTo>
                  <a:lnTo>
                    <a:pt x="10657" y="2058"/>
                  </a:lnTo>
                  <a:lnTo>
                    <a:pt x="6306" y="1957"/>
                  </a:lnTo>
                  <a:lnTo>
                    <a:pt x="6290" y="1957"/>
                  </a:lnTo>
                  <a:cubicBezTo>
                    <a:pt x="6216" y="1957"/>
                    <a:pt x="6147" y="1978"/>
                    <a:pt x="6078" y="2015"/>
                  </a:cubicBezTo>
                  <a:cubicBezTo>
                    <a:pt x="6062" y="2020"/>
                    <a:pt x="6051" y="2031"/>
                    <a:pt x="6035" y="2042"/>
                  </a:cubicBezTo>
                  <a:lnTo>
                    <a:pt x="6009" y="2063"/>
                  </a:lnTo>
                  <a:cubicBezTo>
                    <a:pt x="6003" y="2068"/>
                    <a:pt x="5993" y="2073"/>
                    <a:pt x="5987" y="2079"/>
                  </a:cubicBezTo>
                  <a:cubicBezTo>
                    <a:pt x="5929" y="2036"/>
                    <a:pt x="5870" y="1999"/>
                    <a:pt x="5807" y="1967"/>
                  </a:cubicBezTo>
                  <a:cubicBezTo>
                    <a:pt x="5647" y="1872"/>
                    <a:pt x="5483" y="1792"/>
                    <a:pt x="5307" y="1723"/>
                  </a:cubicBezTo>
                  <a:cubicBezTo>
                    <a:pt x="4881" y="1562"/>
                    <a:pt x="4431" y="1478"/>
                    <a:pt x="3975" y="1478"/>
                  </a:cubicBezTo>
                  <a:cubicBezTo>
                    <a:pt x="3948" y="1478"/>
                    <a:pt x="3921" y="1478"/>
                    <a:pt x="3894" y="1478"/>
                  </a:cubicBezTo>
                  <a:cubicBezTo>
                    <a:pt x="3618" y="1484"/>
                    <a:pt x="3347" y="1521"/>
                    <a:pt x="3082" y="1590"/>
                  </a:cubicBezTo>
                  <a:cubicBezTo>
                    <a:pt x="3013" y="1606"/>
                    <a:pt x="2943" y="1622"/>
                    <a:pt x="2874" y="1643"/>
                  </a:cubicBezTo>
                  <a:lnTo>
                    <a:pt x="2773" y="1680"/>
                  </a:lnTo>
                  <a:lnTo>
                    <a:pt x="2726" y="1696"/>
                  </a:lnTo>
                  <a:lnTo>
                    <a:pt x="2710" y="1702"/>
                  </a:lnTo>
                  <a:lnTo>
                    <a:pt x="2688" y="1712"/>
                  </a:lnTo>
                  <a:lnTo>
                    <a:pt x="2646" y="1728"/>
                  </a:lnTo>
                  <a:lnTo>
                    <a:pt x="2471" y="1808"/>
                  </a:lnTo>
                  <a:lnTo>
                    <a:pt x="2386" y="1845"/>
                  </a:lnTo>
                  <a:lnTo>
                    <a:pt x="2343" y="1866"/>
                  </a:lnTo>
                  <a:cubicBezTo>
                    <a:pt x="2333" y="1866"/>
                    <a:pt x="2327" y="1872"/>
                    <a:pt x="2317" y="1877"/>
                  </a:cubicBezTo>
                  <a:lnTo>
                    <a:pt x="2338" y="1893"/>
                  </a:lnTo>
                  <a:lnTo>
                    <a:pt x="2481" y="2031"/>
                  </a:lnTo>
                  <a:cubicBezTo>
                    <a:pt x="2503" y="2058"/>
                    <a:pt x="2529" y="2079"/>
                    <a:pt x="2556" y="2100"/>
                  </a:cubicBezTo>
                  <a:lnTo>
                    <a:pt x="2593" y="2132"/>
                  </a:lnTo>
                  <a:lnTo>
                    <a:pt x="2614" y="2148"/>
                  </a:lnTo>
                  <a:lnTo>
                    <a:pt x="2625" y="2153"/>
                  </a:lnTo>
                  <a:lnTo>
                    <a:pt x="2630" y="2158"/>
                  </a:lnTo>
                  <a:cubicBezTo>
                    <a:pt x="2716" y="2227"/>
                    <a:pt x="2807" y="2286"/>
                    <a:pt x="2902" y="2337"/>
                  </a:cubicBezTo>
                  <a:lnTo>
                    <a:pt x="2902" y="2337"/>
                  </a:lnTo>
                  <a:lnTo>
                    <a:pt x="2885" y="2339"/>
                  </a:lnTo>
                  <a:lnTo>
                    <a:pt x="2179" y="2408"/>
                  </a:lnTo>
                  <a:lnTo>
                    <a:pt x="1254" y="2504"/>
                  </a:lnTo>
                  <a:lnTo>
                    <a:pt x="930" y="2536"/>
                  </a:lnTo>
                  <a:cubicBezTo>
                    <a:pt x="611" y="2573"/>
                    <a:pt x="298" y="2647"/>
                    <a:pt x="1" y="2769"/>
                  </a:cubicBezTo>
                  <a:cubicBezTo>
                    <a:pt x="196" y="2803"/>
                    <a:pt x="396" y="2819"/>
                    <a:pt x="598" y="2819"/>
                  </a:cubicBezTo>
                  <a:cubicBezTo>
                    <a:pt x="719" y="2819"/>
                    <a:pt x="841" y="2813"/>
                    <a:pt x="962" y="2801"/>
                  </a:cubicBezTo>
                  <a:lnTo>
                    <a:pt x="1286" y="2769"/>
                  </a:lnTo>
                  <a:lnTo>
                    <a:pt x="2210" y="2679"/>
                  </a:lnTo>
                  <a:lnTo>
                    <a:pt x="2917" y="2605"/>
                  </a:lnTo>
                  <a:lnTo>
                    <a:pt x="3283" y="2573"/>
                  </a:lnTo>
                  <a:lnTo>
                    <a:pt x="3469" y="2552"/>
                  </a:lnTo>
                  <a:lnTo>
                    <a:pt x="3517" y="2546"/>
                  </a:lnTo>
                  <a:lnTo>
                    <a:pt x="3560" y="2546"/>
                  </a:lnTo>
                  <a:cubicBezTo>
                    <a:pt x="3560" y="2529"/>
                    <a:pt x="3560" y="2522"/>
                    <a:pt x="3560" y="2522"/>
                  </a:cubicBezTo>
                  <a:cubicBezTo>
                    <a:pt x="3560" y="2522"/>
                    <a:pt x="3560" y="2570"/>
                    <a:pt x="3561" y="2570"/>
                  </a:cubicBezTo>
                  <a:cubicBezTo>
                    <a:pt x="3561" y="2570"/>
                    <a:pt x="3563" y="2515"/>
                    <a:pt x="3565" y="2286"/>
                  </a:cubicBezTo>
                  <a:cubicBezTo>
                    <a:pt x="3554" y="2284"/>
                    <a:pt x="3542" y="2282"/>
                    <a:pt x="3530" y="2281"/>
                  </a:cubicBezTo>
                  <a:lnTo>
                    <a:pt x="3530" y="2281"/>
                  </a:lnTo>
                  <a:cubicBezTo>
                    <a:pt x="3530" y="2261"/>
                    <a:pt x="3530" y="2254"/>
                    <a:pt x="3530" y="2254"/>
                  </a:cubicBezTo>
                  <a:lnTo>
                    <a:pt x="3530" y="2254"/>
                  </a:lnTo>
                  <a:cubicBezTo>
                    <a:pt x="3530" y="2254"/>
                    <a:pt x="3529" y="2268"/>
                    <a:pt x="3529" y="2281"/>
                  </a:cubicBezTo>
                  <a:lnTo>
                    <a:pt x="3529" y="2281"/>
                  </a:lnTo>
                  <a:cubicBezTo>
                    <a:pt x="3529" y="2281"/>
                    <a:pt x="3528" y="2281"/>
                    <a:pt x="3528" y="2281"/>
                  </a:cubicBezTo>
                  <a:lnTo>
                    <a:pt x="3528" y="2281"/>
                  </a:lnTo>
                  <a:cubicBezTo>
                    <a:pt x="3528" y="2281"/>
                    <a:pt x="3528" y="2281"/>
                    <a:pt x="3528" y="2281"/>
                  </a:cubicBezTo>
                  <a:lnTo>
                    <a:pt x="3528" y="2281"/>
                  </a:lnTo>
                  <a:cubicBezTo>
                    <a:pt x="3511" y="2279"/>
                    <a:pt x="3495" y="2276"/>
                    <a:pt x="3480" y="2270"/>
                  </a:cubicBezTo>
                  <a:cubicBezTo>
                    <a:pt x="3230" y="2222"/>
                    <a:pt x="2997" y="2116"/>
                    <a:pt x="2795" y="1962"/>
                  </a:cubicBezTo>
                  <a:lnTo>
                    <a:pt x="2789" y="1962"/>
                  </a:lnTo>
                  <a:lnTo>
                    <a:pt x="2805" y="1957"/>
                  </a:lnTo>
                  <a:lnTo>
                    <a:pt x="2959" y="1903"/>
                  </a:lnTo>
                  <a:cubicBezTo>
                    <a:pt x="3023" y="1882"/>
                    <a:pt x="3087" y="1866"/>
                    <a:pt x="3151" y="1850"/>
                  </a:cubicBezTo>
                  <a:cubicBezTo>
                    <a:pt x="3395" y="1787"/>
                    <a:pt x="3650" y="1749"/>
                    <a:pt x="3905" y="1744"/>
                  </a:cubicBezTo>
                  <a:cubicBezTo>
                    <a:pt x="4144" y="1744"/>
                    <a:pt x="4378" y="1760"/>
                    <a:pt x="4611" y="1803"/>
                  </a:cubicBezTo>
                  <a:cubicBezTo>
                    <a:pt x="4819" y="1845"/>
                    <a:pt x="5020" y="1903"/>
                    <a:pt x="5217" y="1978"/>
                  </a:cubicBezTo>
                  <a:cubicBezTo>
                    <a:pt x="5376" y="2036"/>
                    <a:pt x="5530" y="2111"/>
                    <a:pt x="5679" y="2201"/>
                  </a:cubicBezTo>
                  <a:lnTo>
                    <a:pt x="5775" y="2254"/>
                  </a:lnTo>
                  <a:lnTo>
                    <a:pt x="5796" y="2270"/>
                  </a:lnTo>
                  <a:lnTo>
                    <a:pt x="5807" y="2275"/>
                  </a:lnTo>
                  <a:lnTo>
                    <a:pt x="5823" y="2286"/>
                  </a:lnTo>
                  <a:lnTo>
                    <a:pt x="5886" y="2334"/>
                  </a:lnTo>
                  <a:lnTo>
                    <a:pt x="5955" y="2376"/>
                  </a:lnTo>
                  <a:lnTo>
                    <a:pt x="5982" y="2397"/>
                  </a:lnTo>
                  <a:lnTo>
                    <a:pt x="5993" y="2403"/>
                  </a:lnTo>
                  <a:cubicBezTo>
                    <a:pt x="5993" y="2403"/>
                    <a:pt x="5995" y="2405"/>
                    <a:pt x="5997" y="2405"/>
                  </a:cubicBezTo>
                  <a:cubicBezTo>
                    <a:pt x="5997" y="2405"/>
                    <a:pt x="5998" y="2405"/>
                    <a:pt x="5998" y="2403"/>
                  </a:cubicBezTo>
                  <a:lnTo>
                    <a:pt x="6009" y="2392"/>
                  </a:lnTo>
                  <a:lnTo>
                    <a:pt x="6078" y="2318"/>
                  </a:lnTo>
                  <a:lnTo>
                    <a:pt x="6083" y="2312"/>
                  </a:lnTo>
                  <a:lnTo>
                    <a:pt x="6109" y="2286"/>
                  </a:lnTo>
                  <a:lnTo>
                    <a:pt x="6125" y="2270"/>
                  </a:lnTo>
                  <a:lnTo>
                    <a:pt x="6136" y="2265"/>
                  </a:lnTo>
                  <a:cubicBezTo>
                    <a:pt x="6136" y="2265"/>
                    <a:pt x="6136" y="2260"/>
                    <a:pt x="6139" y="2260"/>
                  </a:cubicBezTo>
                  <a:cubicBezTo>
                    <a:pt x="6141" y="2260"/>
                    <a:pt x="6143" y="2261"/>
                    <a:pt x="6147" y="2265"/>
                  </a:cubicBezTo>
                  <a:lnTo>
                    <a:pt x="6173" y="2270"/>
                  </a:lnTo>
                  <a:lnTo>
                    <a:pt x="6179" y="2270"/>
                  </a:lnTo>
                  <a:lnTo>
                    <a:pt x="6189" y="2265"/>
                  </a:lnTo>
                  <a:cubicBezTo>
                    <a:pt x="6194" y="2265"/>
                    <a:pt x="6200" y="2259"/>
                    <a:pt x="6205" y="2254"/>
                  </a:cubicBezTo>
                  <a:cubicBezTo>
                    <a:pt x="6237" y="2238"/>
                    <a:pt x="6274" y="2227"/>
                    <a:pt x="6306" y="2227"/>
                  </a:cubicBezTo>
                  <a:lnTo>
                    <a:pt x="10641" y="2328"/>
                  </a:lnTo>
                  <a:lnTo>
                    <a:pt x="11145" y="2339"/>
                  </a:lnTo>
                  <a:lnTo>
                    <a:pt x="11873" y="2355"/>
                  </a:lnTo>
                  <a:lnTo>
                    <a:pt x="11905" y="2355"/>
                  </a:lnTo>
                  <a:cubicBezTo>
                    <a:pt x="11905" y="2355"/>
                    <a:pt x="11910" y="2355"/>
                    <a:pt x="11910" y="2350"/>
                  </a:cubicBezTo>
                  <a:lnTo>
                    <a:pt x="11900" y="2307"/>
                  </a:lnTo>
                  <a:lnTo>
                    <a:pt x="11884" y="2222"/>
                  </a:lnTo>
                  <a:cubicBezTo>
                    <a:pt x="11878" y="2196"/>
                    <a:pt x="11873" y="2164"/>
                    <a:pt x="11868" y="2137"/>
                  </a:cubicBezTo>
                  <a:lnTo>
                    <a:pt x="11862" y="2095"/>
                  </a:lnTo>
                  <a:lnTo>
                    <a:pt x="11857" y="2063"/>
                  </a:lnTo>
                  <a:lnTo>
                    <a:pt x="11857" y="2052"/>
                  </a:lnTo>
                  <a:cubicBezTo>
                    <a:pt x="11852" y="1999"/>
                    <a:pt x="11852" y="1946"/>
                    <a:pt x="11857" y="1893"/>
                  </a:cubicBezTo>
                  <a:cubicBezTo>
                    <a:pt x="11862" y="1771"/>
                    <a:pt x="11889" y="1654"/>
                    <a:pt x="11942" y="1542"/>
                  </a:cubicBezTo>
                  <a:cubicBezTo>
                    <a:pt x="11995" y="1420"/>
                    <a:pt x="12064" y="1303"/>
                    <a:pt x="12149" y="1197"/>
                  </a:cubicBezTo>
                  <a:cubicBezTo>
                    <a:pt x="12245" y="1080"/>
                    <a:pt x="12351" y="974"/>
                    <a:pt x="12468" y="884"/>
                  </a:cubicBezTo>
                  <a:cubicBezTo>
                    <a:pt x="12590" y="783"/>
                    <a:pt x="12723" y="692"/>
                    <a:pt x="12866" y="618"/>
                  </a:cubicBezTo>
                  <a:cubicBezTo>
                    <a:pt x="13015" y="538"/>
                    <a:pt x="13174" y="469"/>
                    <a:pt x="13334" y="416"/>
                  </a:cubicBezTo>
                  <a:cubicBezTo>
                    <a:pt x="13622" y="317"/>
                    <a:pt x="13921" y="268"/>
                    <a:pt x="14221" y="268"/>
                  </a:cubicBezTo>
                  <a:cubicBezTo>
                    <a:pt x="14276" y="268"/>
                    <a:pt x="14331" y="269"/>
                    <a:pt x="14386" y="273"/>
                  </a:cubicBezTo>
                  <a:cubicBezTo>
                    <a:pt x="14757" y="299"/>
                    <a:pt x="15103" y="443"/>
                    <a:pt x="15384" y="687"/>
                  </a:cubicBezTo>
                  <a:cubicBezTo>
                    <a:pt x="15522" y="809"/>
                    <a:pt x="15639" y="953"/>
                    <a:pt x="15730" y="1117"/>
                  </a:cubicBezTo>
                  <a:cubicBezTo>
                    <a:pt x="15815" y="1282"/>
                    <a:pt x="15862" y="1457"/>
                    <a:pt x="15873" y="1643"/>
                  </a:cubicBezTo>
                  <a:cubicBezTo>
                    <a:pt x="15889" y="1818"/>
                    <a:pt x="15846" y="1994"/>
                    <a:pt x="15756" y="2142"/>
                  </a:cubicBezTo>
                  <a:cubicBezTo>
                    <a:pt x="15714" y="2212"/>
                    <a:pt x="15655" y="2265"/>
                    <a:pt x="15586" y="2307"/>
                  </a:cubicBezTo>
                  <a:cubicBezTo>
                    <a:pt x="15512" y="2344"/>
                    <a:pt x="15427" y="2371"/>
                    <a:pt x="15342" y="2382"/>
                  </a:cubicBezTo>
                  <a:cubicBezTo>
                    <a:pt x="15257" y="2397"/>
                    <a:pt x="15156" y="2403"/>
                    <a:pt x="15060" y="2408"/>
                  </a:cubicBezTo>
                  <a:cubicBezTo>
                    <a:pt x="14965" y="2413"/>
                    <a:pt x="14869" y="2419"/>
                    <a:pt x="14773" y="2419"/>
                  </a:cubicBezTo>
                  <a:cubicBezTo>
                    <a:pt x="14593" y="2419"/>
                    <a:pt x="14417" y="2392"/>
                    <a:pt x="14242" y="2339"/>
                  </a:cubicBezTo>
                  <a:cubicBezTo>
                    <a:pt x="14163" y="2312"/>
                    <a:pt x="14088" y="2275"/>
                    <a:pt x="14019" y="2233"/>
                  </a:cubicBezTo>
                  <a:cubicBezTo>
                    <a:pt x="13950" y="2190"/>
                    <a:pt x="13892" y="2137"/>
                    <a:pt x="13844" y="2073"/>
                  </a:cubicBezTo>
                  <a:cubicBezTo>
                    <a:pt x="13791" y="2015"/>
                    <a:pt x="13753" y="1946"/>
                    <a:pt x="13722" y="1877"/>
                  </a:cubicBezTo>
                  <a:cubicBezTo>
                    <a:pt x="13711" y="1840"/>
                    <a:pt x="13700" y="1803"/>
                    <a:pt x="13690" y="1765"/>
                  </a:cubicBezTo>
                  <a:cubicBezTo>
                    <a:pt x="13690" y="1749"/>
                    <a:pt x="13684" y="1728"/>
                    <a:pt x="13679" y="1712"/>
                  </a:cubicBezTo>
                  <a:lnTo>
                    <a:pt x="13679" y="1675"/>
                  </a:lnTo>
                  <a:cubicBezTo>
                    <a:pt x="13668" y="1585"/>
                    <a:pt x="13690" y="1494"/>
                    <a:pt x="13738" y="1415"/>
                  </a:cubicBezTo>
                  <a:cubicBezTo>
                    <a:pt x="13743" y="1404"/>
                    <a:pt x="13748" y="1399"/>
                    <a:pt x="13753" y="1388"/>
                  </a:cubicBezTo>
                  <a:lnTo>
                    <a:pt x="13769" y="1372"/>
                  </a:lnTo>
                  <a:cubicBezTo>
                    <a:pt x="13775" y="1362"/>
                    <a:pt x="13785" y="1351"/>
                    <a:pt x="13796" y="1346"/>
                  </a:cubicBezTo>
                  <a:cubicBezTo>
                    <a:pt x="13807" y="1335"/>
                    <a:pt x="13817" y="1330"/>
                    <a:pt x="13828" y="1319"/>
                  </a:cubicBezTo>
                  <a:lnTo>
                    <a:pt x="13854" y="1309"/>
                  </a:lnTo>
                  <a:cubicBezTo>
                    <a:pt x="13918" y="1277"/>
                    <a:pt x="13987" y="1266"/>
                    <a:pt x="14056" y="1266"/>
                  </a:cubicBezTo>
                  <a:cubicBezTo>
                    <a:pt x="14067" y="1265"/>
                    <a:pt x="14078" y="1265"/>
                    <a:pt x="14089" y="1265"/>
                  </a:cubicBezTo>
                  <a:cubicBezTo>
                    <a:pt x="14142" y="1265"/>
                    <a:pt x="14194" y="1275"/>
                    <a:pt x="14242" y="1293"/>
                  </a:cubicBezTo>
                  <a:cubicBezTo>
                    <a:pt x="14274" y="1298"/>
                    <a:pt x="14301" y="1309"/>
                    <a:pt x="14327" y="1324"/>
                  </a:cubicBezTo>
                  <a:cubicBezTo>
                    <a:pt x="14354" y="1335"/>
                    <a:pt x="14380" y="1356"/>
                    <a:pt x="14407" y="1378"/>
                  </a:cubicBezTo>
                  <a:cubicBezTo>
                    <a:pt x="14460" y="1425"/>
                    <a:pt x="14492" y="1494"/>
                    <a:pt x="14502" y="1569"/>
                  </a:cubicBezTo>
                  <a:cubicBezTo>
                    <a:pt x="14534" y="1489"/>
                    <a:pt x="14534" y="1399"/>
                    <a:pt x="14502" y="1314"/>
                  </a:cubicBezTo>
                  <a:cubicBezTo>
                    <a:pt x="14481" y="1277"/>
                    <a:pt x="14460" y="1239"/>
                    <a:pt x="14428" y="1202"/>
                  </a:cubicBezTo>
                  <a:cubicBezTo>
                    <a:pt x="14402" y="1170"/>
                    <a:pt x="14370" y="1144"/>
                    <a:pt x="14333" y="1123"/>
                  </a:cubicBezTo>
                  <a:cubicBezTo>
                    <a:pt x="14258" y="1064"/>
                    <a:pt x="14168" y="1027"/>
                    <a:pt x="14078" y="1011"/>
                  </a:cubicBezTo>
                  <a:cubicBezTo>
                    <a:pt x="14050" y="1007"/>
                    <a:pt x="14021" y="1005"/>
                    <a:pt x="13993" y="1005"/>
                  </a:cubicBezTo>
                  <a:cubicBezTo>
                    <a:pt x="13909" y="1005"/>
                    <a:pt x="13824" y="1023"/>
                    <a:pt x="13748" y="1059"/>
                  </a:cubicBezTo>
                  <a:lnTo>
                    <a:pt x="13695" y="1085"/>
                  </a:lnTo>
                  <a:cubicBezTo>
                    <a:pt x="13679" y="1096"/>
                    <a:pt x="13658" y="1112"/>
                    <a:pt x="13637" y="1128"/>
                  </a:cubicBezTo>
                  <a:cubicBezTo>
                    <a:pt x="13615" y="1149"/>
                    <a:pt x="13594" y="1165"/>
                    <a:pt x="13578" y="1192"/>
                  </a:cubicBezTo>
                  <a:lnTo>
                    <a:pt x="13546" y="1224"/>
                  </a:lnTo>
                  <a:lnTo>
                    <a:pt x="13520" y="1266"/>
                  </a:lnTo>
                  <a:cubicBezTo>
                    <a:pt x="13445" y="1388"/>
                    <a:pt x="13414" y="1532"/>
                    <a:pt x="13419" y="1675"/>
                  </a:cubicBezTo>
                  <a:lnTo>
                    <a:pt x="13424" y="1728"/>
                  </a:lnTo>
                  <a:cubicBezTo>
                    <a:pt x="13429" y="1755"/>
                    <a:pt x="13435" y="1781"/>
                    <a:pt x="13440" y="1808"/>
                  </a:cubicBezTo>
                  <a:cubicBezTo>
                    <a:pt x="13451" y="1861"/>
                    <a:pt x="13467" y="1909"/>
                    <a:pt x="13483" y="1957"/>
                  </a:cubicBezTo>
                  <a:cubicBezTo>
                    <a:pt x="13525" y="2052"/>
                    <a:pt x="13578" y="2142"/>
                    <a:pt x="13642" y="2227"/>
                  </a:cubicBezTo>
                  <a:cubicBezTo>
                    <a:pt x="13711" y="2312"/>
                    <a:pt x="13791" y="2382"/>
                    <a:pt x="13881" y="2440"/>
                  </a:cubicBezTo>
                  <a:cubicBezTo>
                    <a:pt x="13971" y="2498"/>
                    <a:pt x="14067" y="2541"/>
                    <a:pt x="14168" y="2573"/>
                  </a:cubicBezTo>
                  <a:cubicBezTo>
                    <a:pt x="14350" y="2632"/>
                    <a:pt x="14542" y="2664"/>
                    <a:pt x="14734" y="2664"/>
                  </a:cubicBezTo>
                  <a:cubicBezTo>
                    <a:pt x="14749" y="2664"/>
                    <a:pt x="14764" y="2663"/>
                    <a:pt x="14779" y="2663"/>
                  </a:cubicBezTo>
                  <a:cubicBezTo>
                    <a:pt x="14880" y="2663"/>
                    <a:pt x="14981" y="2663"/>
                    <a:pt x="15082" y="2658"/>
                  </a:cubicBezTo>
                  <a:cubicBezTo>
                    <a:pt x="15182" y="2647"/>
                    <a:pt x="15278" y="2642"/>
                    <a:pt x="15390" y="2626"/>
                  </a:cubicBezTo>
                  <a:cubicBezTo>
                    <a:pt x="15501" y="2610"/>
                    <a:pt x="15613" y="2578"/>
                    <a:pt x="15714" y="2525"/>
                  </a:cubicBezTo>
                  <a:cubicBezTo>
                    <a:pt x="15825" y="2461"/>
                    <a:pt x="15915" y="2376"/>
                    <a:pt x="15979" y="2275"/>
                  </a:cubicBezTo>
                  <a:cubicBezTo>
                    <a:pt x="16101" y="2079"/>
                    <a:pt x="16160" y="1850"/>
                    <a:pt x="16144" y="1617"/>
                  </a:cubicBezTo>
                  <a:cubicBezTo>
                    <a:pt x="16133" y="1399"/>
                    <a:pt x="16070" y="1181"/>
                    <a:pt x="15969" y="984"/>
                  </a:cubicBezTo>
                  <a:cubicBezTo>
                    <a:pt x="15862" y="793"/>
                    <a:pt x="15724" y="623"/>
                    <a:pt x="15565" y="480"/>
                  </a:cubicBezTo>
                  <a:cubicBezTo>
                    <a:pt x="15400" y="336"/>
                    <a:pt x="15220" y="225"/>
                    <a:pt x="15023" y="145"/>
                  </a:cubicBezTo>
                  <a:cubicBezTo>
                    <a:pt x="14827" y="71"/>
                    <a:pt x="14625" y="23"/>
                    <a:pt x="14417" y="7"/>
                  </a:cubicBezTo>
                  <a:cubicBezTo>
                    <a:pt x="14352" y="3"/>
                    <a:pt x="14286" y="0"/>
                    <a:pt x="14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3538075" y="2646050"/>
              <a:ext cx="233225" cy="44675"/>
            </a:xfrm>
            <a:custGeom>
              <a:avLst/>
              <a:gdLst/>
              <a:ahLst/>
              <a:cxnLst/>
              <a:rect l="l" t="t" r="r" b="b"/>
              <a:pathLst>
                <a:path w="9329" h="1787" extrusionOk="0">
                  <a:moveTo>
                    <a:pt x="4313" y="1"/>
                  </a:moveTo>
                  <a:cubicBezTo>
                    <a:pt x="4175" y="1"/>
                    <a:pt x="4033" y="33"/>
                    <a:pt x="3910" y="97"/>
                  </a:cubicBezTo>
                  <a:cubicBezTo>
                    <a:pt x="3835" y="129"/>
                    <a:pt x="3772" y="177"/>
                    <a:pt x="3708" y="230"/>
                  </a:cubicBezTo>
                  <a:cubicBezTo>
                    <a:pt x="3644" y="283"/>
                    <a:pt x="3591" y="346"/>
                    <a:pt x="3549" y="421"/>
                  </a:cubicBezTo>
                  <a:cubicBezTo>
                    <a:pt x="3506" y="490"/>
                    <a:pt x="3474" y="570"/>
                    <a:pt x="3453" y="644"/>
                  </a:cubicBezTo>
                  <a:cubicBezTo>
                    <a:pt x="3448" y="671"/>
                    <a:pt x="3437" y="692"/>
                    <a:pt x="3421" y="713"/>
                  </a:cubicBezTo>
                  <a:cubicBezTo>
                    <a:pt x="3410" y="729"/>
                    <a:pt x="3400" y="740"/>
                    <a:pt x="3384" y="750"/>
                  </a:cubicBezTo>
                  <a:cubicBezTo>
                    <a:pt x="3336" y="771"/>
                    <a:pt x="3278" y="782"/>
                    <a:pt x="3224" y="782"/>
                  </a:cubicBezTo>
                  <a:cubicBezTo>
                    <a:pt x="3161" y="782"/>
                    <a:pt x="3086" y="777"/>
                    <a:pt x="3012" y="777"/>
                  </a:cubicBezTo>
                  <a:cubicBezTo>
                    <a:pt x="2858" y="766"/>
                    <a:pt x="2704" y="766"/>
                    <a:pt x="2555" y="761"/>
                  </a:cubicBezTo>
                  <a:cubicBezTo>
                    <a:pt x="2258" y="761"/>
                    <a:pt x="1966" y="771"/>
                    <a:pt x="1695" y="787"/>
                  </a:cubicBezTo>
                  <a:lnTo>
                    <a:pt x="1503" y="803"/>
                  </a:lnTo>
                  <a:lnTo>
                    <a:pt x="1323" y="819"/>
                  </a:lnTo>
                  <a:lnTo>
                    <a:pt x="1158" y="835"/>
                  </a:lnTo>
                  <a:lnTo>
                    <a:pt x="924" y="862"/>
                  </a:lnTo>
                  <a:cubicBezTo>
                    <a:pt x="600" y="904"/>
                    <a:pt x="287" y="1000"/>
                    <a:pt x="0" y="1154"/>
                  </a:cubicBezTo>
                  <a:cubicBezTo>
                    <a:pt x="93" y="1159"/>
                    <a:pt x="186" y="1161"/>
                    <a:pt x="279" y="1161"/>
                  </a:cubicBezTo>
                  <a:cubicBezTo>
                    <a:pt x="505" y="1161"/>
                    <a:pt x="730" y="1147"/>
                    <a:pt x="956" y="1117"/>
                  </a:cubicBezTo>
                  <a:lnTo>
                    <a:pt x="1190" y="1090"/>
                  </a:lnTo>
                  <a:lnTo>
                    <a:pt x="1349" y="1074"/>
                  </a:lnTo>
                  <a:lnTo>
                    <a:pt x="1525" y="1058"/>
                  </a:lnTo>
                  <a:lnTo>
                    <a:pt x="1716" y="1042"/>
                  </a:lnTo>
                  <a:cubicBezTo>
                    <a:pt x="1930" y="1029"/>
                    <a:pt x="2162" y="1020"/>
                    <a:pt x="2401" y="1020"/>
                  </a:cubicBezTo>
                  <a:cubicBezTo>
                    <a:pt x="2452" y="1020"/>
                    <a:pt x="2503" y="1020"/>
                    <a:pt x="2555" y="1021"/>
                  </a:cubicBezTo>
                  <a:cubicBezTo>
                    <a:pt x="2704" y="1021"/>
                    <a:pt x="2853" y="1021"/>
                    <a:pt x="3001" y="1032"/>
                  </a:cubicBezTo>
                  <a:cubicBezTo>
                    <a:pt x="3057" y="1032"/>
                    <a:pt x="3119" y="1039"/>
                    <a:pt x="3185" y="1039"/>
                  </a:cubicBezTo>
                  <a:cubicBezTo>
                    <a:pt x="3201" y="1039"/>
                    <a:pt x="3218" y="1038"/>
                    <a:pt x="3235" y="1037"/>
                  </a:cubicBezTo>
                  <a:cubicBezTo>
                    <a:pt x="3331" y="1037"/>
                    <a:pt x="3426" y="1016"/>
                    <a:pt x="3511" y="973"/>
                  </a:cubicBezTo>
                  <a:cubicBezTo>
                    <a:pt x="3564" y="941"/>
                    <a:pt x="3607" y="904"/>
                    <a:pt x="3639" y="856"/>
                  </a:cubicBezTo>
                  <a:cubicBezTo>
                    <a:pt x="3665" y="819"/>
                    <a:pt x="3687" y="771"/>
                    <a:pt x="3703" y="724"/>
                  </a:cubicBezTo>
                  <a:cubicBezTo>
                    <a:pt x="3719" y="665"/>
                    <a:pt x="3745" y="601"/>
                    <a:pt x="3777" y="548"/>
                  </a:cubicBezTo>
                  <a:cubicBezTo>
                    <a:pt x="3804" y="495"/>
                    <a:pt x="3841" y="453"/>
                    <a:pt x="3889" y="416"/>
                  </a:cubicBezTo>
                  <a:cubicBezTo>
                    <a:pt x="3931" y="378"/>
                    <a:pt x="3979" y="346"/>
                    <a:pt x="4027" y="320"/>
                  </a:cubicBezTo>
                  <a:cubicBezTo>
                    <a:pt x="4113" y="277"/>
                    <a:pt x="4207" y="255"/>
                    <a:pt x="4307" y="255"/>
                  </a:cubicBezTo>
                  <a:cubicBezTo>
                    <a:pt x="4318" y="255"/>
                    <a:pt x="4329" y="256"/>
                    <a:pt x="4340" y="256"/>
                  </a:cubicBezTo>
                  <a:cubicBezTo>
                    <a:pt x="4430" y="256"/>
                    <a:pt x="4515" y="288"/>
                    <a:pt x="4595" y="336"/>
                  </a:cubicBezTo>
                  <a:cubicBezTo>
                    <a:pt x="4707" y="416"/>
                    <a:pt x="4792" y="538"/>
                    <a:pt x="4834" y="671"/>
                  </a:cubicBezTo>
                  <a:cubicBezTo>
                    <a:pt x="4839" y="692"/>
                    <a:pt x="4845" y="713"/>
                    <a:pt x="4850" y="734"/>
                  </a:cubicBezTo>
                  <a:cubicBezTo>
                    <a:pt x="4850" y="750"/>
                    <a:pt x="4855" y="766"/>
                    <a:pt x="4855" y="787"/>
                  </a:cubicBezTo>
                  <a:lnTo>
                    <a:pt x="4861" y="824"/>
                  </a:lnTo>
                  <a:lnTo>
                    <a:pt x="4861" y="824"/>
                  </a:lnTo>
                  <a:cubicBezTo>
                    <a:pt x="4860" y="828"/>
                    <a:pt x="4859" y="859"/>
                    <a:pt x="4850" y="957"/>
                  </a:cubicBezTo>
                  <a:cubicBezTo>
                    <a:pt x="4834" y="1000"/>
                    <a:pt x="4813" y="1064"/>
                    <a:pt x="4786" y="1133"/>
                  </a:cubicBezTo>
                  <a:lnTo>
                    <a:pt x="4776" y="1159"/>
                  </a:lnTo>
                  <a:cubicBezTo>
                    <a:pt x="4770" y="1170"/>
                    <a:pt x="4770" y="1175"/>
                    <a:pt x="4760" y="1196"/>
                  </a:cubicBezTo>
                  <a:lnTo>
                    <a:pt x="4717" y="1292"/>
                  </a:lnTo>
                  <a:lnTo>
                    <a:pt x="4616" y="1515"/>
                  </a:lnTo>
                  <a:lnTo>
                    <a:pt x="4553" y="1648"/>
                  </a:lnTo>
                  <a:lnTo>
                    <a:pt x="4521" y="1717"/>
                  </a:lnTo>
                  <a:lnTo>
                    <a:pt x="4505" y="1754"/>
                  </a:lnTo>
                  <a:lnTo>
                    <a:pt x="4494" y="1775"/>
                  </a:lnTo>
                  <a:lnTo>
                    <a:pt x="4489" y="1781"/>
                  </a:lnTo>
                  <a:lnTo>
                    <a:pt x="4489" y="1786"/>
                  </a:lnTo>
                  <a:lnTo>
                    <a:pt x="4595" y="1675"/>
                  </a:lnTo>
                  <a:lnTo>
                    <a:pt x="4823" y="1446"/>
                  </a:lnTo>
                  <a:lnTo>
                    <a:pt x="4999" y="1265"/>
                  </a:lnTo>
                  <a:cubicBezTo>
                    <a:pt x="5041" y="1223"/>
                    <a:pt x="5084" y="1186"/>
                    <a:pt x="5132" y="1138"/>
                  </a:cubicBezTo>
                  <a:cubicBezTo>
                    <a:pt x="5158" y="1117"/>
                    <a:pt x="5185" y="1101"/>
                    <a:pt x="5211" y="1080"/>
                  </a:cubicBezTo>
                  <a:cubicBezTo>
                    <a:pt x="5232" y="1058"/>
                    <a:pt x="5270" y="1037"/>
                    <a:pt x="5275" y="1032"/>
                  </a:cubicBezTo>
                  <a:cubicBezTo>
                    <a:pt x="5408" y="941"/>
                    <a:pt x="5562" y="888"/>
                    <a:pt x="5721" y="867"/>
                  </a:cubicBezTo>
                  <a:cubicBezTo>
                    <a:pt x="5741" y="865"/>
                    <a:pt x="5760" y="864"/>
                    <a:pt x="5780" y="864"/>
                  </a:cubicBezTo>
                  <a:cubicBezTo>
                    <a:pt x="5856" y="864"/>
                    <a:pt x="5931" y="880"/>
                    <a:pt x="6003" y="910"/>
                  </a:cubicBezTo>
                  <a:cubicBezTo>
                    <a:pt x="6104" y="952"/>
                    <a:pt x="6189" y="1026"/>
                    <a:pt x="6247" y="1111"/>
                  </a:cubicBezTo>
                  <a:cubicBezTo>
                    <a:pt x="6279" y="1159"/>
                    <a:pt x="6305" y="1212"/>
                    <a:pt x="6321" y="1265"/>
                  </a:cubicBezTo>
                  <a:cubicBezTo>
                    <a:pt x="6327" y="1292"/>
                    <a:pt x="6332" y="1319"/>
                    <a:pt x="6332" y="1350"/>
                  </a:cubicBezTo>
                  <a:lnTo>
                    <a:pt x="6332" y="1388"/>
                  </a:lnTo>
                  <a:cubicBezTo>
                    <a:pt x="6337" y="1393"/>
                    <a:pt x="6337" y="1404"/>
                    <a:pt x="6332" y="1409"/>
                  </a:cubicBezTo>
                  <a:lnTo>
                    <a:pt x="6332" y="1441"/>
                  </a:lnTo>
                  <a:cubicBezTo>
                    <a:pt x="6327" y="1462"/>
                    <a:pt x="6321" y="1478"/>
                    <a:pt x="6311" y="1499"/>
                  </a:cubicBezTo>
                  <a:lnTo>
                    <a:pt x="6284" y="1558"/>
                  </a:lnTo>
                  <a:cubicBezTo>
                    <a:pt x="6263" y="1600"/>
                    <a:pt x="6242" y="1643"/>
                    <a:pt x="6226" y="1680"/>
                  </a:cubicBezTo>
                  <a:lnTo>
                    <a:pt x="6194" y="1738"/>
                  </a:lnTo>
                  <a:cubicBezTo>
                    <a:pt x="6194" y="1738"/>
                    <a:pt x="6189" y="1754"/>
                    <a:pt x="6189" y="1754"/>
                  </a:cubicBezTo>
                  <a:lnTo>
                    <a:pt x="6231" y="1754"/>
                  </a:lnTo>
                  <a:lnTo>
                    <a:pt x="6343" y="1744"/>
                  </a:lnTo>
                  <a:lnTo>
                    <a:pt x="6709" y="1712"/>
                  </a:lnTo>
                  <a:lnTo>
                    <a:pt x="7798" y="1621"/>
                  </a:lnTo>
                  <a:lnTo>
                    <a:pt x="8388" y="1574"/>
                  </a:lnTo>
                  <a:cubicBezTo>
                    <a:pt x="8712" y="1547"/>
                    <a:pt x="9025" y="1478"/>
                    <a:pt x="9328" y="1366"/>
                  </a:cubicBezTo>
                  <a:cubicBezTo>
                    <a:pt x="9111" y="1322"/>
                    <a:pt x="8888" y="1301"/>
                    <a:pt x="8664" y="1301"/>
                  </a:cubicBezTo>
                  <a:cubicBezTo>
                    <a:pt x="8565" y="1301"/>
                    <a:pt x="8466" y="1305"/>
                    <a:pt x="8367" y="1313"/>
                  </a:cubicBezTo>
                  <a:lnTo>
                    <a:pt x="7777" y="1361"/>
                  </a:lnTo>
                  <a:lnTo>
                    <a:pt x="6688" y="1451"/>
                  </a:lnTo>
                  <a:lnTo>
                    <a:pt x="6587" y="1462"/>
                  </a:lnTo>
                  <a:cubicBezTo>
                    <a:pt x="6587" y="1451"/>
                    <a:pt x="6587" y="1446"/>
                    <a:pt x="6587" y="1435"/>
                  </a:cubicBezTo>
                  <a:cubicBezTo>
                    <a:pt x="6592" y="1425"/>
                    <a:pt x="6592" y="1414"/>
                    <a:pt x="6587" y="1404"/>
                  </a:cubicBezTo>
                  <a:lnTo>
                    <a:pt x="6587" y="1335"/>
                  </a:lnTo>
                  <a:cubicBezTo>
                    <a:pt x="6587" y="1292"/>
                    <a:pt x="6576" y="1244"/>
                    <a:pt x="6566" y="1202"/>
                  </a:cubicBezTo>
                  <a:cubicBezTo>
                    <a:pt x="6545" y="1122"/>
                    <a:pt x="6507" y="1042"/>
                    <a:pt x="6460" y="973"/>
                  </a:cubicBezTo>
                  <a:cubicBezTo>
                    <a:pt x="6369" y="841"/>
                    <a:pt x="6247" y="740"/>
                    <a:pt x="6104" y="676"/>
                  </a:cubicBezTo>
                  <a:cubicBezTo>
                    <a:pt x="5997" y="632"/>
                    <a:pt x="5880" y="609"/>
                    <a:pt x="5764" y="609"/>
                  </a:cubicBezTo>
                  <a:cubicBezTo>
                    <a:pt x="5741" y="609"/>
                    <a:pt x="5718" y="610"/>
                    <a:pt x="5695" y="612"/>
                  </a:cubicBezTo>
                  <a:cubicBezTo>
                    <a:pt x="5493" y="633"/>
                    <a:pt x="5296" y="708"/>
                    <a:pt x="5132" y="819"/>
                  </a:cubicBezTo>
                  <a:lnTo>
                    <a:pt x="5116" y="830"/>
                  </a:lnTo>
                  <a:lnTo>
                    <a:pt x="5116" y="814"/>
                  </a:lnTo>
                  <a:lnTo>
                    <a:pt x="5105" y="756"/>
                  </a:lnTo>
                  <a:cubicBezTo>
                    <a:pt x="5105" y="734"/>
                    <a:pt x="5100" y="713"/>
                    <a:pt x="5094" y="692"/>
                  </a:cubicBezTo>
                  <a:cubicBezTo>
                    <a:pt x="5089" y="660"/>
                    <a:pt x="5084" y="628"/>
                    <a:pt x="5073" y="601"/>
                  </a:cubicBezTo>
                  <a:cubicBezTo>
                    <a:pt x="5052" y="516"/>
                    <a:pt x="5015" y="442"/>
                    <a:pt x="4967" y="368"/>
                  </a:cubicBezTo>
                  <a:cubicBezTo>
                    <a:pt x="4908" y="277"/>
                    <a:pt x="4829" y="192"/>
                    <a:pt x="4733" y="129"/>
                  </a:cubicBezTo>
                  <a:cubicBezTo>
                    <a:pt x="4616" y="54"/>
                    <a:pt x="4483" y="12"/>
                    <a:pt x="4345" y="1"/>
                  </a:cubicBezTo>
                  <a:cubicBezTo>
                    <a:pt x="4335" y="1"/>
                    <a:pt x="4324" y="1"/>
                    <a:pt x="4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849100" y="3882675"/>
              <a:ext cx="171600" cy="135925"/>
            </a:xfrm>
            <a:custGeom>
              <a:avLst/>
              <a:gdLst/>
              <a:ahLst/>
              <a:cxnLst/>
              <a:rect l="l" t="t" r="r" b="b"/>
              <a:pathLst>
                <a:path w="6864" h="5437" extrusionOk="0">
                  <a:moveTo>
                    <a:pt x="1770" y="0"/>
                  </a:moveTo>
                  <a:cubicBezTo>
                    <a:pt x="1722" y="0"/>
                    <a:pt x="1674" y="2"/>
                    <a:pt x="1626" y="7"/>
                  </a:cubicBezTo>
                  <a:cubicBezTo>
                    <a:pt x="1451" y="23"/>
                    <a:pt x="1275" y="66"/>
                    <a:pt x="1116" y="140"/>
                  </a:cubicBezTo>
                  <a:cubicBezTo>
                    <a:pt x="1026" y="183"/>
                    <a:pt x="935" y="231"/>
                    <a:pt x="845" y="284"/>
                  </a:cubicBezTo>
                  <a:lnTo>
                    <a:pt x="760" y="337"/>
                  </a:lnTo>
                  <a:lnTo>
                    <a:pt x="718" y="369"/>
                  </a:lnTo>
                  <a:cubicBezTo>
                    <a:pt x="691" y="385"/>
                    <a:pt x="664" y="406"/>
                    <a:pt x="638" y="422"/>
                  </a:cubicBezTo>
                  <a:cubicBezTo>
                    <a:pt x="590" y="459"/>
                    <a:pt x="542" y="496"/>
                    <a:pt x="494" y="539"/>
                  </a:cubicBezTo>
                  <a:cubicBezTo>
                    <a:pt x="393" y="624"/>
                    <a:pt x="298" y="725"/>
                    <a:pt x="223" y="831"/>
                  </a:cubicBezTo>
                  <a:cubicBezTo>
                    <a:pt x="133" y="948"/>
                    <a:pt x="69" y="1080"/>
                    <a:pt x="38" y="1219"/>
                  </a:cubicBezTo>
                  <a:cubicBezTo>
                    <a:pt x="0" y="1367"/>
                    <a:pt x="6" y="1521"/>
                    <a:pt x="48" y="1670"/>
                  </a:cubicBezTo>
                  <a:cubicBezTo>
                    <a:pt x="96" y="1813"/>
                    <a:pt x="176" y="1941"/>
                    <a:pt x="282" y="2047"/>
                  </a:cubicBezTo>
                  <a:cubicBezTo>
                    <a:pt x="484" y="2249"/>
                    <a:pt x="744" y="2377"/>
                    <a:pt x="1026" y="2414"/>
                  </a:cubicBezTo>
                  <a:cubicBezTo>
                    <a:pt x="1119" y="2426"/>
                    <a:pt x="1214" y="2432"/>
                    <a:pt x="1309" y="2432"/>
                  </a:cubicBezTo>
                  <a:cubicBezTo>
                    <a:pt x="1460" y="2432"/>
                    <a:pt x="1611" y="2417"/>
                    <a:pt x="1759" y="2387"/>
                  </a:cubicBezTo>
                  <a:lnTo>
                    <a:pt x="1844" y="2371"/>
                  </a:lnTo>
                  <a:lnTo>
                    <a:pt x="1822" y="2393"/>
                  </a:lnTo>
                  <a:cubicBezTo>
                    <a:pt x="1780" y="2451"/>
                    <a:pt x="1743" y="2509"/>
                    <a:pt x="1700" y="2568"/>
                  </a:cubicBezTo>
                  <a:cubicBezTo>
                    <a:pt x="1621" y="2685"/>
                    <a:pt x="1546" y="2796"/>
                    <a:pt x="1477" y="2913"/>
                  </a:cubicBezTo>
                  <a:cubicBezTo>
                    <a:pt x="1355" y="3131"/>
                    <a:pt x="1259" y="3365"/>
                    <a:pt x="1201" y="3609"/>
                  </a:cubicBezTo>
                  <a:cubicBezTo>
                    <a:pt x="1095" y="4071"/>
                    <a:pt x="1169" y="4491"/>
                    <a:pt x="1334" y="4772"/>
                  </a:cubicBezTo>
                  <a:cubicBezTo>
                    <a:pt x="1371" y="4841"/>
                    <a:pt x="1413" y="4905"/>
                    <a:pt x="1467" y="4964"/>
                  </a:cubicBezTo>
                  <a:cubicBezTo>
                    <a:pt x="1509" y="5011"/>
                    <a:pt x="1557" y="5064"/>
                    <a:pt x="1605" y="5107"/>
                  </a:cubicBezTo>
                  <a:cubicBezTo>
                    <a:pt x="1652" y="5144"/>
                    <a:pt x="1700" y="5176"/>
                    <a:pt x="1737" y="5208"/>
                  </a:cubicBezTo>
                  <a:lnTo>
                    <a:pt x="1860" y="5272"/>
                  </a:lnTo>
                  <a:cubicBezTo>
                    <a:pt x="1913" y="5298"/>
                    <a:pt x="1966" y="5325"/>
                    <a:pt x="2024" y="5346"/>
                  </a:cubicBezTo>
                  <a:lnTo>
                    <a:pt x="2083" y="5362"/>
                  </a:lnTo>
                  <a:lnTo>
                    <a:pt x="2104" y="5373"/>
                  </a:lnTo>
                  <a:cubicBezTo>
                    <a:pt x="2125" y="5378"/>
                    <a:pt x="2141" y="5383"/>
                    <a:pt x="2162" y="5389"/>
                  </a:cubicBezTo>
                  <a:lnTo>
                    <a:pt x="2258" y="5410"/>
                  </a:lnTo>
                  <a:cubicBezTo>
                    <a:pt x="2300" y="5415"/>
                    <a:pt x="2343" y="5420"/>
                    <a:pt x="2396" y="5426"/>
                  </a:cubicBezTo>
                  <a:cubicBezTo>
                    <a:pt x="2449" y="5436"/>
                    <a:pt x="2508" y="5436"/>
                    <a:pt x="2571" y="5436"/>
                  </a:cubicBezTo>
                  <a:cubicBezTo>
                    <a:pt x="2603" y="5436"/>
                    <a:pt x="2635" y="5436"/>
                    <a:pt x="2672" y="5431"/>
                  </a:cubicBezTo>
                  <a:cubicBezTo>
                    <a:pt x="2710" y="5431"/>
                    <a:pt x="2741" y="5431"/>
                    <a:pt x="2779" y="5426"/>
                  </a:cubicBezTo>
                  <a:cubicBezTo>
                    <a:pt x="2954" y="5404"/>
                    <a:pt x="3119" y="5362"/>
                    <a:pt x="3278" y="5293"/>
                  </a:cubicBezTo>
                  <a:cubicBezTo>
                    <a:pt x="3644" y="5139"/>
                    <a:pt x="4011" y="4809"/>
                    <a:pt x="4277" y="4347"/>
                  </a:cubicBezTo>
                  <a:cubicBezTo>
                    <a:pt x="4340" y="4230"/>
                    <a:pt x="4404" y="4108"/>
                    <a:pt x="4457" y="3981"/>
                  </a:cubicBezTo>
                  <a:cubicBezTo>
                    <a:pt x="4478" y="3917"/>
                    <a:pt x="4505" y="3848"/>
                    <a:pt x="4532" y="3784"/>
                  </a:cubicBezTo>
                  <a:cubicBezTo>
                    <a:pt x="4542" y="3747"/>
                    <a:pt x="4553" y="3715"/>
                    <a:pt x="4563" y="3678"/>
                  </a:cubicBezTo>
                  <a:lnTo>
                    <a:pt x="4574" y="3715"/>
                  </a:lnTo>
                  <a:cubicBezTo>
                    <a:pt x="4579" y="3736"/>
                    <a:pt x="4590" y="3758"/>
                    <a:pt x="4601" y="3784"/>
                  </a:cubicBezTo>
                  <a:cubicBezTo>
                    <a:pt x="4617" y="3832"/>
                    <a:pt x="4632" y="3880"/>
                    <a:pt x="4654" y="3928"/>
                  </a:cubicBezTo>
                  <a:cubicBezTo>
                    <a:pt x="4696" y="4029"/>
                    <a:pt x="4749" y="4124"/>
                    <a:pt x="4808" y="4215"/>
                  </a:cubicBezTo>
                  <a:cubicBezTo>
                    <a:pt x="4941" y="4416"/>
                    <a:pt x="5132" y="4576"/>
                    <a:pt x="5355" y="4666"/>
                  </a:cubicBezTo>
                  <a:cubicBezTo>
                    <a:pt x="5483" y="4711"/>
                    <a:pt x="5615" y="4733"/>
                    <a:pt x="5748" y="4733"/>
                  </a:cubicBezTo>
                  <a:cubicBezTo>
                    <a:pt x="5868" y="4733"/>
                    <a:pt x="5988" y="4715"/>
                    <a:pt x="6104" y="4677"/>
                  </a:cubicBezTo>
                  <a:cubicBezTo>
                    <a:pt x="6348" y="4602"/>
                    <a:pt x="6561" y="4443"/>
                    <a:pt x="6699" y="4230"/>
                  </a:cubicBezTo>
                  <a:cubicBezTo>
                    <a:pt x="6710" y="4220"/>
                    <a:pt x="6715" y="4204"/>
                    <a:pt x="6725" y="4193"/>
                  </a:cubicBezTo>
                  <a:lnTo>
                    <a:pt x="6736" y="4172"/>
                  </a:lnTo>
                  <a:lnTo>
                    <a:pt x="6747" y="4145"/>
                  </a:lnTo>
                  <a:cubicBezTo>
                    <a:pt x="6757" y="4130"/>
                    <a:pt x="6768" y="4114"/>
                    <a:pt x="6773" y="4098"/>
                  </a:cubicBezTo>
                  <a:lnTo>
                    <a:pt x="6810" y="3997"/>
                  </a:lnTo>
                  <a:lnTo>
                    <a:pt x="6837" y="3901"/>
                  </a:lnTo>
                  <a:cubicBezTo>
                    <a:pt x="6842" y="3869"/>
                    <a:pt x="6842" y="3837"/>
                    <a:pt x="6848" y="3811"/>
                  </a:cubicBezTo>
                  <a:cubicBezTo>
                    <a:pt x="6864" y="3715"/>
                    <a:pt x="6864" y="3625"/>
                    <a:pt x="6848" y="3529"/>
                  </a:cubicBezTo>
                  <a:cubicBezTo>
                    <a:pt x="6832" y="3343"/>
                    <a:pt x="6752" y="3168"/>
                    <a:pt x="6630" y="3025"/>
                  </a:cubicBezTo>
                  <a:cubicBezTo>
                    <a:pt x="6518" y="2902"/>
                    <a:pt x="6375" y="2817"/>
                    <a:pt x="6215" y="2775"/>
                  </a:cubicBezTo>
                  <a:lnTo>
                    <a:pt x="6215" y="2775"/>
                  </a:lnTo>
                  <a:cubicBezTo>
                    <a:pt x="6327" y="2876"/>
                    <a:pt x="6412" y="2998"/>
                    <a:pt x="6470" y="3131"/>
                  </a:cubicBezTo>
                  <a:cubicBezTo>
                    <a:pt x="6534" y="3269"/>
                    <a:pt x="6577" y="3412"/>
                    <a:pt x="6593" y="3561"/>
                  </a:cubicBezTo>
                  <a:cubicBezTo>
                    <a:pt x="6603" y="3630"/>
                    <a:pt x="6603" y="3705"/>
                    <a:pt x="6593" y="3779"/>
                  </a:cubicBezTo>
                  <a:cubicBezTo>
                    <a:pt x="6587" y="3800"/>
                    <a:pt x="6587" y="3821"/>
                    <a:pt x="6582" y="3848"/>
                  </a:cubicBezTo>
                  <a:cubicBezTo>
                    <a:pt x="6577" y="3869"/>
                    <a:pt x="6571" y="3896"/>
                    <a:pt x="6561" y="3922"/>
                  </a:cubicBezTo>
                  <a:cubicBezTo>
                    <a:pt x="6555" y="3944"/>
                    <a:pt x="6545" y="3970"/>
                    <a:pt x="6534" y="3991"/>
                  </a:cubicBezTo>
                  <a:cubicBezTo>
                    <a:pt x="6529" y="4007"/>
                    <a:pt x="6524" y="4018"/>
                    <a:pt x="6518" y="4029"/>
                  </a:cubicBezTo>
                  <a:lnTo>
                    <a:pt x="6508" y="4050"/>
                  </a:lnTo>
                  <a:lnTo>
                    <a:pt x="6497" y="4060"/>
                  </a:lnTo>
                  <a:cubicBezTo>
                    <a:pt x="6492" y="4071"/>
                    <a:pt x="6486" y="4082"/>
                    <a:pt x="6481" y="4092"/>
                  </a:cubicBezTo>
                  <a:cubicBezTo>
                    <a:pt x="6375" y="4252"/>
                    <a:pt x="6210" y="4374"/>
                    <a:pt x="6024" y="4427"/>
                  </a:cubicBezTo>
                  <a:cubicBezTo>
                    <a:pt x="5935" y="4458"/>
                    <a:pt x="5842" y="4472"/>
                    <a:pt x="5749" y="4472"/>
                  </a:cubicBezTo>
                  <a:cubicBezTo>
                    <a:pt x="5649" y="4472"/>
                    <a:pt x="5547" y="4455"/>
                    <a:pt x="5451" y="4422"/>
                  </a:cubicBezTo>
                  <a:cubicBezTo>
                    <a:pt x="5275" y="4353"/>
                    <a:pt x="5127" y="4230"/>
                    <a:pt x="5026" y="4071"/>
                  </a:cubicBezTo>
                  <a:cubicBezTo>
                    <a:pt x="4978" y="3991"/>
                    <a:pt x="4930" y="3906"/>
                    <a:pt x="4893" y="3821"/>
                  </a:cubicBezTo>
                  <a:cubicBezTo>
                    <a:pt x="4877" y="3779"/>
                    <a:pt x="4861" y="3742"/>
                    <a:pt x="4845" y="3694"/>
                  </a:cubicBezTo>
                  <a:cubicBezTo>
                    <a:pt x="4834" y="3673"/>
                    <a:pt x="4829" y="3657"/>
                    <a:pt x="4824" y="3630"/>
                  </a:cubicBezTo>
                  <a:lnTo>
                    <a:pt x="4813" y="3598"/>
                  </a:lnTo>
                  <a:lnTo>
                    <a:pt x="4802" y="3572"/>
                  </a:lnTo>
                  <a:lnTo>
                    <a:pt x="4797" y="3540"/>
                  </a:lnTo>
                  <a:cubicBezTo>
                    <a:pt x="4776" y="3460"/>
                    <a:pt x="4755" y="3386"/>
                    <a:pt x="4733" y="3301"/>
                  </a:cubicBezTo>
                  <a:cubicBezTo>
                    <a:pt x="4712" y="3221"/>
                    <a:pt x="4696" y="3136"/>
                    <a:pt x="4680" y="3057"/>
                  </a:cubicBezTo>
                  <a:cubicBezTo>
                    <a:pt x="4643" y="2887"/>
                    <a:pt x="4611" y="2722"/>
                    <a:pt x="4574" y="2562"/>
                  </a:cubicBezTo>
                  <a:lnTo>
                    <a:pt x="4563" y="2499"/>
                  </a:lnTo>
                  <a:lnTo>
                    <a:pt x="4563" y="2504"/>
                  </a:lnTo>
                  <a:lnTo>
                    <a:pt x="4558" y="2520"/>
                  </a:lnTo>
                  <a:lnTo>
                    <a:pt x="4553" y="2552"/>
                  </a:lnTo>
                  <a:cubicBezTo>
                    <a:pt x="4542" y="2589"/>
                    <a:pt x="4537" y="2632"/>
                    <a:pt x="4526" y="2674"/>
                  </a:cubicBezTo>
                  <a:cubicBezTo>
                    <a:pt x="4510" y="2754"/>
                    <a:pt x="4494" y="2839"/>
                    <a:pt x="4478" y="2918"/>
                  </a:cubicBezTo>
                  <a:cubicBezTo>
                    <a:pt x="4441" y="3094"/>
                    <a:pt x="4409" y="3248"/>
                    <a:pt x="4372" y="3402"/>
                  </a:cubicBezTo>
                  <a:cubicBezTo>
                    <a:pt x="4362" y="3439"/>
                    <a:pt x="4356" y="3471"/>
                    <a:pt x="4346" y="3508"/>
                  </a:cubicBezTo>
                  <a:lnTo>
                    <a:pt x="4314" y="3598"/>
                  </a:lnTo>
                  <a:cubicBezTo>
                    <a:pt x="4308" y="3630"/>
                    <a:pt x="4298" y="3667"/>
                    <a:pt x="4282" y="3694"/>
                  </a:cubicBezTo>
                  <a:cubicBezTo>
                    <a:pt x="4261" y="3763"/>
                    <a:pt x="4239" y="3821"/>
                    <a:pt x="4218" y="3880"/>
                  </a:cubicBezTo>
                  <a:cubicBezTo>
                    <a:pt x="4170" y="3997"/>
                    <a:pt x="4117" y="4108"/>
                    <a:pt x="4053" y="4220"/>
                  </a:cubicBezTo>
                  <a:cubicBezTo>
                    <a:pt x="3942" y="4411"/>
                    <a:pt x="3804" y="4592"/>
                    <a:pt x="3644" y="4746"/>
                  </a:cubicBezTo>
                  <a:cubicBezTo>
                    <a:pt x="3607" y="4778"/>
                    <a:pt x="3570" y="4809"/>
                    <a:pt x="3533" y="4841"/>
                  </a:cubicBezTo>
                  <a:cubicBezTo>
                    <a:pt x="3496" y="4873"/>
                    <a:pt x="3453" y="4905"/>
                    <a:pt x="3416" y="4926"/>
                  </a:cubicBezTo>
                  <a:cubicBezTo>
                    <a:pt x="3342" y="4974"/>
                    <a:pt x="3267" y="5017"/>
                    <a:pt x="3188" y="5049"/>
                  </a:cubicBezTo>
                  <a:cubicBezTo>
                    <a:pt x="3049" y="5107"/>
                    <a:pt x="2906" y="5144"/>
                    <a:pt x="2757" y="5160"/>
                  </a:cubicBezTo>
                  <a:cubicBezTo>
                    <a:pt x="2725" y="5165"/>
                    <a:pt x="2694" y="5171"/>
                    <a:pt x="2662" y="5171"/>
                  </a:cubicBezTo>
                  <a:lnTo>
                    <a:pt x="2577" y="5176"/>
                  </a:lnTo>
                  <a:cubicBezTo>
                    <a:pt x="2524" y="5171"/>
                    <a:pt x="2476" y="5176"/>
                    <a:pt x="2428" y="5165"/>
                  </a:cubicBezTo>
                  <a:cubicBezTo>
                    <a:pt x="2385" y="5155"/>
                    <a:pt x="2348" y="5155"/>
                    <a:pt x="2316" y="5149"/>
                  </a:cubicBezTo>
                  <a:lnTo>
                    <a:pt x="2231" y="5134"/>
                  </a:lnTo>
                  <a:cubicBezTo>
                    <a:pt x="2216" y="5128"/>
                    <a:pt x="2200" y="5123"/>
                    <a:pt x="2184" y="5118"/>
                  </a:cubicBezTo>
                  <a:lnTo>
                    <a:pt x="2168" y="5112"/>
                  </a:lnTo>
                  <a:lnTo>
                    <a:pt x="2120" y="5096"/>
                  </a:lnTo>
                  <a:cubicBezTo>
                    <a:pt x="2072" y="5080"/>
                    <a:pt x="2024" y="5059"/>
                    <a:pt x="1982" y="5038"/>
                  </a:cubicBezTo>
                  <a:lnTo>
                    <a:pt x="1886" y="4985"/>
                  </a:lnTo>
                  <a:cubicBezTo>
                    <a:pt x="1854" y="4958"/>
                    <a:pt x="1817" y="4932"/>
                    <a:pt x="1780" y="4905"/>
                  </a:cubicBezTo>
                  <a:cubicBezTo>
                    <a:pt x="1737" y="4868"/>
                    <a:pt x="1700" y="4831"/>
                    <a:pt x="1668" y="4788"/>
                  </a:cubicBezTo>
                  <a:cubicBezTo>
                    <a:pt x="1626" y="4746"/>
                    <a:pt x="1594" y="4693"/>
                    <a:pt x="1562" y="4640"/>
                  </a:cubicBezTo>
                  <a:cubicBezTo>
                    <a:pt x="1429" y="4416"/>
                    <a:pt x="1366" y="4066"/>
                    <a:pt x="1456" y="3662"/>
                  </a:cubicBezTo>
                  <a:cubicBezTo>
                    <a:pt x="1509" y="3439"/>
                    <a:pt x="1594" y="3232"/>
                    <a:pt x="1711" y="3035"/>
                  </a:cubicBezTo>
                  <a:cubicBezTo>
                    <a:pt x="1769" y="2929"/>
                    <a:pt x="1844" y="2817"/>
                    <a:pt x="1918" y="2711"/>
                  </a:cubicBezTo>
                  <a:cubicBezTo>
                    <a:pt x="1955" y="2653"/>
                    <a:pt x="1998" y="2600"/>
                    <a:pt x="2040" y="2541"/>
                  </a:cubicBezTo>
                  <a:lnTo>
                    <a:pt x="2152" y="2393"/>
                  </a:lnTo>
                  <a:lnTo>
                    <a:pt x="2285" y="2217"/>
                  </a:lnTo>
                  <a:cubicBezTo>
                    <a:pt x="2338" y="2148"/>
                    <a:pt x="2396" y="2074"/>
                    <a:pt x="2455" y="1999"/>
                  </a:cubicBezTo>
                  <a:lnTo>
                    <a:pt x="2476" y="1973"/>
                  </a:lnTo>
                  <a:lnTo>
                    <a:pt x="2486" y="1957"/>
                  </a:lnTo>
                  <a:lnTo>
                    <a:pt x="2486" y="1952"/>
                  </a:lnTo>
                  <a:lnTo>
                    <a:pt x="2470" y="1952"/>
                  </a:lnTo>
                  <a:lnTo>
                    <a:pt x="2401" y="1973"/>
                  </a:lnTo>
                  <a:lnTo>
                    <a:pt x="2253" y="2005"/>
                  </a:lnTo>
                  <a:cubicBezTo>
                    <a:pt x="2157" y="2026"/>
                    <a:pt x="2051" y="2053"/>
                    <a:pt x="1950" y="2068"/>
                  </a:cubicBezTo>
                  <a:cubicBezTo>
                    <a:pt x="1897" y="2079"/>
                    <a:pt x="1844" y="2095"/>
                    <a:pt x="1796" y="2100"/>
                  </a:cubicBezTo>
                  <a:lnTo>
                    <a:pt x="1716" y="2116"/>
                  </a:lnTo>
                  <a:cubicBezTo>
                    <a:pt x="1582" y="2143"/>
                    <a:pt x="1443" y="2157"/>
                    <a:pt x="1304" y="2157"/>
                  </a:cubicBezTo>
                  <a:cubicBezTo>
                    <a:pt x="1223" y="2157"/>
                    <a:pt x="1143" y="2153"/>
                    <a:pt x="1063" y="2143"/>
                  </a:cubicBezTo>
                  <a:cubicBezTo>
                    <a:pt x="951" y="2132"/>
                    <a:pt x="845" y="2100"/>
                    <a:pt x="744" y="2053"/>
                  </a:cubicBezTo>
                  <a:cubicBezTo>
                    <a:pt x="643" y="1999"/>
                    <a:pt x="548" y="1936"/>
                    <a:pt x="468" y="1856"/>
                  </a:cubicBezTo>
                  <a:cubicBezTo>
                    <a:pt x="393" y="1776"/>
                    <a:pt x="335" y="1681"/>
                    <a:pt x="298" y="1580"/>
                  </a:cubicBezTo>
                  <a:cubicBezTo>
                    <a:pt x="266" y="1479"/>
                    <a:pt x="266" y="1373"/>
                    <a:pt x="287" y="1266"/>
                  </a:cubicBezTo>
                  <a:cubicBezTo>
                    <a:pt x="340" y="1059"/>
                    <a:pt x="494" y="868"/>
                    <a:pt x="664" y="725"/>
                  </a:cubicBezTo>
                  <a:cubicBezTo>
                    <a:pt x="707" y="687"/>
                    <a:pt x="749" y="650"/>
                    <a:pt x="797" y="618"/>
                  </a:cubicBezTo>
                  <a:cubicBezTo>
                    <a:pt x="818" y="602"/>
                    <a:pt x="840" y="586"/>
                    <a:pt x="861" y="570"/>
                  </a:cubicBezTo>
                  <a:lnTo>
                    <a:pt x="903" y="544"/>
                  </a:lnTo>
                  <a:lnTo>
                    <a:pt x="983" y="496"/>
                  </a:lnTo>
                  <a:cubicBezTo>
                    <a:pt x="1063" y="448"/>
                    <a:pt x="1142" y="400"/>
                    <a:pt x="1227" y="363"/>
                  </a:cubicBezTo>
                  <a:cubicBezTo>
                    <a:pt x="1397" y="284"/>
                    <a:pt x="1536" y="231"/>
                    <a:pt x="1668" y="177"/>
                  </a:cubicBezTo>
                  <a:cubicBezTo>
                    <a:pt x="1801" y="119"/>
                    <a:pt x="1929" y="87"/>
                    <a:pt x="2093" y="34"/>
                  </a:cubicBezTo>
                  <a:cubicBezTo>
                    <a:pt x="1987" y="12"/>
                    <a:pt x="187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885875" y="3876300"/>
              <a:ext cx="41325" cy="31800"/>
            </a:xfrm>
            <a:custGeom>
              <a:avLst/>
              <a:gdLst/>
              <a:ahLst/>
              <a:cxnLst/>
              <a:rect l="l" t="t" r="r" b="b"/>
              <a:pathLst>
                <a:path w="1653" h="1272" extrusionOk="0">
                  <a:moveTo>
                    <a:pt x="837" y="1"/>
                  </a:moveTo>
                  <a:cubicBezTo>
                    <a:pt x="749" y="1"/>
                    <a:pt x="664" y="13"/>
                    <a:pt x="580" y="39"/>
                  </a:cubicBezTo>
                  <a:cubicBezTo>
                    <a:pt x="500" y="66"/>
                    <a:pt x="420" y="98"/>
                    <a:pt x="351" y="146"/>
                  </a:cubicBezTo>
                  <a:cubicBezTo>
                    <a:pt x="219" y="231"/>
                    <a:pt x="96" y="342"/>
                    <a:pt x="1" y="470"/>
                  </a:cubicBezTo>
                  <a:cubicBezTo>
                    <a:pt x="139" y="411"/>
                    <a:pt x="282" y="358"/>
                    <a:pt x="426" y="321"/>
                  </a:cubicBezTo>
                  <a:cubicBezTo>
                    <a:pt x="495" y="305"/>
                    <a:pt x="564" y="289"/>
                    <a:pt x="633" y="278"/>
                  </a:cubicBezTo>
                  <a:cubicBezTo>
                    <a:pt x="693" y="266"/>
                    <a:pt x="752" y="260"/>
                    <a:pt x="810" y="260"/>
                  </a:cubicBezTo>
                  <a:cubicBezTo>
                    <a:pt x="829" y="260"/>
                    <a:pt x="848" y="261"/>
                    <a:pt x="867" y="262"/>
                  </a:cubicBezTo>
                  <a:cubicBezTo>
                    <a:pt x="909" y="268"/>
                    <a:pt x="946" y="273"/>
                    <a:pt x="989" y="284"/>
                  </a:cubicBezTo>
                  <a:cubicBezTo>
                    <a:pt x="1058" y="300"/>
                    <a:pt x="1127" y="326"/>
                    <a:pt x="1185" y="369"/>
                  </a:cubicBezTo>
                  <a:cubicBezTo>
                    <a:pt x="1207" y="385"/>
                    <a:pt x="1228" y="401"/>
                    <a:pt x="1249" y="416"/>
                  </a:cubicBezTo>
                  <a:cubicBezTo>
                    <a:pt x="1254" y="422"/>
                    <a:pt x="1265" y="432"/>
                    <a:pt x="1276" y="443"/>
                  </a:cubicBezTo>
                  <a:lnTo>
                    <a:pt x="1281" y="454"/>
                  </a:lnTo>
                  <a:lnTo>
                    <a:pt x="1308" y="486"/>
                  </a:lnTo>
                  <a:cubicBezTo>
                    <a:pt x="1318" y="496"/>
                    <a:pt x="1324" y="507"/>
                    <a:pt x="1329" y="517"/>
                  </a:cubicBezTo>
                  <a:cubicBezTo>
                    <a:pt x="1334" y="528"/>
                    <a:pt x="1339" y="533"/>
                    <a:pt x="1345" y="544"/>
                  </a:cubicBezTo>
                  <a:cubicBezTo>
                    <a:pt x="1382" y="629"/>
                    <a:pt x="1387" y="725"/>
                    <a:pt x="1361" y="815"/>
                  </a:cubicBezTo>
                  <a:cubicBezTo>
                    <a:pt x="1345" y="868"/>
                    <a:pt x="1318" y="910"/>
                    <a:pt x="1281" y="948"/>
                  </a:cubicBezTo>
                  <a:cubicBezTo>
                    <a:pt x="1265" y="974"/>
                    <a:pt x="1239" y="990"/>
                    <a:pt x="1212" y="1006"/>
                  </a:cubicBezTo>
                  <a:cubicBezTo>
                    <a:pt x="1185" y="1017"/>
                    <a:pt x="1164" y="1027"/>
                    <a:pt x="1138" y="1033"/>
                  </a:cubicBezTo>
                  <a:cubicBezTo>
                    <a:pt x="1079" y="1033"/>
                    <a:pt x="1026" y="1027"/>
                    <a:pt x="973" y="1001"/>
                  </a:cubicBezTo>
                  <a:cubicBezTo>
                    <a:pt x="920" y="980"/>
                    <a:pt x="872" y="942"/>
                    <a:pt x="829" y="895"/>
                  </a:cubicBezTo>
                  <a:cubicBezTo>
                    <a:pt x="787" y="836"/>
                    <a:pt x="766" y="762"/>
                    <a:pt x="776" y="687"/>
                  </a:cubicBezTo>
                  <a:lnTo>
                    <a:pt x="776" y="687"/>
                  </a:lnTo>
                  <a:cubicBezTo>
                    <a:pt x="723" y="762"/>
                    <a:pt x="707" y="852"/>
                    <a:pt x="729" y="937"/>
                  </a:cubicBezTo>
                  <a:cubicBezTo>
                    <a:pt x="750" y="1022"/>
                    <a:pt x="803" y="1102"/>
                    <a:pt x="867" y="1160"/>
                  </a:cubicBezTo>
                  <a:cubicBezTo>
                    <a:pt x="941" y="1224"/>
                    <a:pt x="1042" y="1266"/>
                    <a:pt x="1143" y="1272"/>
                  </a:cubicBezTo>
                  <a:cubicBezTo>
                    <a:pt x="1201" y="1272"/>
                    <a:pt x="1260" y="1261"/>
                    <a:pt x="1318" y="1235"/>
                  </a:cubicBezTo>
                  <a:cubicBezTo>
                    <a:pt x="1377" y="1213"/>
                    <a:pt x="1430" y="1176"/>
                    <a:pt x="1472" y="1128"/>
                  </a:cubicBezTo>
                  <a:cubicBezTo>
                    <a:pt x="1536" y="1059"/>
                    <a:pt x="1584" y="980"/>
                    <a:pt x="1610" y="889"/>
                  </a:cubicBezTo>
                  <a:cubicBezTo>
                    <a:pt x="1653" y="740"/>
                    <a:pt x="1642" y="576"/>
                    <a:pt x="1578" y="432"/>
                  </a:cubicBezTo>
                  <a:cubicBezTo>
                    <a:pt x="1573" y="416"/>
                    <a:pt x="1563" y="401"/>
                    <a:pt x="1552" y="379"/>
                  </a:cubicBezTo>
                  <a:cubicBezTo>
                    <a:pt x="1547" y="358"/>
                    <a:pt x="1531" y="347"/>
                    <a:pt x="1520" y="331"/>
                  </a:cubicBezTo>
                  <a:lnTo>
                    <a:pt x="1478" y="278"/>
                  </a:lnTo>
                  <a:lnTo>
                    <a:pt x="1462" y="262"/>
                  </a:lnTo>
                  <a:cubicBezTo>
                    <a:pt x="1451" y="252"/>
                    <a:pt x="1440" y="236"/>
                    <a:pt x="1424" y="220"/>
                  </a:cubicBezTo>
                  <a:cubicBezTo>
                    <a:pt x="1398" y="193"/>
                    <a:pt x="1366" y="172"/>
                    <a:pt x="1329" y="146"/>
                  </a:cubicBezTo>
                  <a:cubicBezTo>
                    <a:pt x="1244" y="92"/>
                    <a:pt x="1148" y="50"/>
                    <a:pt x="1047" y="29"/>
                  </a:cubicBezTo>
                  <a:cubicBezTo>
                    <a:pt x="994" y="13"/>
                    <a:pt x="941" y="7"/>
                    <a:pt x="888" y="2"/>
                  </a:cubicBezTo>
                  <a:cubicBezTo>
                    <a:pt x="871" y="1"/>
                    <a:pt x="854"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981775" y="3950975"/>
              <a:ext cx="18750" cy="13050"/>
            </a:xfrm>
            <a:custGeom>
              <a:avLst/>
              <a:gdLst/>
              <a:ahLst/>
              <a:cxnLst/>
              <a:rect l="l" t="t" r="r" b="b"/>
              <a:pathLst>
                <a:path w="750" h="522" extrusionOk="0">
                  <a:moveTo>
                    <a:pt x="620" y="0"/>
                  </a:moveTo>
                  <a:cubicBezTo>
                    <a:pt x="617" y="0"/>
                    <a:pt x="614" y="0"/>
                    <a:pt x="611" y="0"/>
                  </a:cubicBezTo>
                  <a:lnTo>
                    <a:pt x="531" y="6"/>
                  </a:lnTo>
                  <a:lnTo>
                    <a:pt x="388" y="16"/>
                  </a:lnTo>
                  <a:lnTo>
                    <a:pt x="85" y="38"/>
                  </a:lnTo>
                  <a:lnTo>
                    <a:pt x="0" y="43"/>
                  </a:lnTo>
                  <a:lnTo>
                    <a:pt x="154" y="282"/>
                  </a:lnTo>
                  <a:lnTo>
                    <a:pt x="255" y="425"/>
                  </a:lnTo>
                  <a:cubicBezTo>
                    <a:pt x="271" y="452"/>
                    <a:pt x="287" y="468"/>
                    <a:pt x="292" y="479"/>
                  </a:cubicBezTo>
                  <a:cubicBezTo>
                    <a:pt x="314" y="511"/>
                    <a:pt x="345" y="521"/>
                    <a:pt x="392" y="521"/>
                  </a:cubicBezTo>
                  <a:cubicBezTo>
                    <a:pt x="414" y="521"/>
                    <a:pt x="439" y="519"/>
                    <a:pt x="468" y="516"/>
                  </a:cubicBezTo>
                  <a:cubicBezTo>
                    <a:pt x="515" y="431"/>
                    <a:pt x="537" y="383"/>
                    <a:pt x="505" y="335"/>
                  </a:cubicBezTo>
                  <a:lnTo>
                    <a:pt x="473" y="282"/>
                  </a:lnTo>
                  <a:cubicBezTo>
                    <a:pt x="467" y="276"/>
                    <a:pt x="464" y="273"/>
                    <a:pt x="462" y="271"/>
                  </a:cubicBezTo>
                  <a:lnTo>
                    <a:pt x="462" y="271"/>
                  </a:lnTo>
                  <a:lnTo>
                    <a:pt x="553" y="261"/>
                  </a:lnTo>
                  <a:lnTo>
                    <a:pt x="627" y="255"/>
                  </a:lnTo>
                  <a:cubicBezTo>
                    <a:pt x="680" y="250"/>
                    <a:pt x="707" y="202"/>
                    <a:pt x="749" y="117"/>
                  </a:cubicBezTo>
                  <a:cubicBezTo>
                    <a:pt x="699" y="42"/>
                    <a:pt x="668" y="0"/>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2016550" y="3960425"/>
              <a:ext cx="340000" cy="48750"/>
            </a:xfrm>
            <a:custGeom>
              <a:avLst/>
              <a:gdLst/>
              <a:ahLst/>
              <a:cxnLst/>
              <a:rect l="l" t="t" r="r" b="b"/>
              <a:pathLst>
                <a:path w="13600" h="1950" extrusionOk="0">
                  <a:moveTo>
                    <a:pt x="2842" y="1"/>
                  </a:moveTo>
                  <a:cubicBezTo>
                    <a:pt x="2541" y="1"/>
                    <a:pt x="2248" y="8"/>
                    <a:pt x="1972" y="21"/>
                  </a:cubicBezTo>
                  <a:lnTo>
                    <a:pt x="1642" y="37"/>
                  </a:lnTo>
                  <a:lnTo>
                    <a:pt x="1340" y="53"/>
                  </a:lnTo>
                  <a:lnTo>
                    <a:pt x="1175" y="63"/>
                  </a:lnTo>
                  <a:cubicBezTo>
                    <a:pt x="1074" y="74"/>
                    <a:pt x="994" y="79"/>
                    <a:pt x="936" y="85"/>
                  </a:cubicBezTo>
                  <a:cubicBezTo>
                    <a:pt x="617" y="111"/>
                    <a:pt x="298" y="186"/>
                    <a:pt x="1" y="313"/>
                  </a:cubicBezTo>
                  <a:cubicBezTo>
                    <a:pt x="195" y="342"/>
                    <a:pt x="391" y="356"/>
                    <a:pt x="587" y="356"/>
                  </a:cubicBezTo>
                  <a:cubicBezTo>
                    <a:pt x="712" y="356"/>
                    <a:pt x="838" y="350"/>
                    <a:pt x="962" y="340"/>
                  </a:cubicBezTo>
                  <a:lnTo>
                    <a:pt x="1196" y="324"/>
                  </a:lnTo>
                  <a:lnTo>
                    <a:pt x="1361" y="313"/>
                  </a:lnTo>
                  <a:lnTo>
                    <a:pt x="1658" y="292"/>
                  </a:lnTo>
                  <a:lnTo>
                    <a:pt x="1988" y="281"/>
                  </a:lnTo>
                  <a:cubicBezTo>
                    <a:pt x="2292" y="267"/>
                    <a:pt x="2613" y="260"/>
                    <a:pt x="2943" y="260"/>
                  </a:cubicBezTo>
                  <a:cubicBezTo>
                    <a:pt x="3108" y="260"/>
                    <a:pt x="3275" y="262"/>
                    <a:pt x="3443" y="265"/>
                  </a:cubicBezTo>
                  <a:cubicBezTo>
                    <a:pt x="3698" y="271"/>
                    <a:pt x="3958" y="286"/>
                    <a:pt x="4213" y="297"/>
                  </a:cubicBezTo>
                  <a:cubicBezTo>
                    <a:pt x="4341" y="308"/>
                    <a:pt x="4479" y="308"/>
                    <a:pt x="4590" y="329"/>
                  </a:cubicBezTo>
                  <a:cubicBezTo>
                    <a:pt x="4697" y="345"/>
                    <a:pt x="4808" y="387"/>
                    <a:pt x="4840" y="441"/>
                  </a:cubicBezTo>
                  <a:cubicBezTo>
                    <a:pt x="4851" y="456"/>
                    <a:pt x="4856" y="472"/>
                    <a:pt x="4861" y="488"/>
                  </a:cubicBezTo>
                  <a:cubicBezTo>
                    <a:pt x="4861" y="504"/>
                    <a:pt x="4861" y="520"/>
                    <a:pt x="4861" y="536"/>
                  </a:cubicBezTo>
                  <a:cubicBezTo>
                    <a:pt x="4856" y="573"/>
                    <a:pt x="4835" y="611"/>
                    <a:pt x="4808" y="637"/>
                  </a:cubicBezTo>
                  <a:cubicBezTo>
                    <a:pt x="4723" y="722"/>
                    <a:pt x="4638" y="802"/>
                    <a:pt x="4543" y="876"/>
                  </a:cubicBezTo>
                  <a:cubicBezTo>
                    <a:pt x="4490" y="924"/>
                    <a:pt x="4442" y="977"/>
                    <a:pt x="4399" y="1035"/>
                  </a:cubicBezTo>
                  <a:cubicBezTo>
                    <a:pt x="4351" y="1099"/>
                    <a:pt x="4320" y="1174"/>
                    <a:pt x="4304" y="1253"/>
                  </a:cubicBezTo>
                  <a:cubicBezTo>
                    <a:pt x="4288" y="1333"/>
                    <a:pt x="4298" y="1418"/>
                    <a:pt x="4330" y="1498"/>
                  </a:cubicBezTo>
                  <a:cubicBezTo>
                    <a:pt x="4362" y="1572"/>
                    <a:pt x="4410" y="1636"/>
                    <a:pt x="4468" y="1689"/>
                  </a:cubicBezTo>
                  <a:cubicBezTo>
                    <a:pt x="4569" y="1774"/>
                    <a:pt x="4686" y="1832"/>
                    <a:pt x="4814" y="1869"/>
                  </a:cubicBezTo>
                  <a:cubicBezTo>
                    <a:pt x="4925" y="1907"/>
                    <a:pt x="5042" y="1933"/>
                    <a:pt x="5159" y="1944"/>
                  </a:cubicBezTo>
                  <a:cubicBezTo>
                    <a:pt x="5185" y="1944"/>
                    <a:pt x="5217" y="1944"/>
                    <a:pt x="5244" y="1949"/>
                  </a:cubicBezTo>
                  <a:lnTo>
                    <a:pt x="5472" y="1949"/>
                  </a:lnTo>
                  <a:cubicBezTo>
                    <a:pt x="5573" y="1949"/>
                    <a:pt x="5674" y="1949"/>
                    <a:pt x="5770" y="1939"/>
                  </a:cubicBezTo>
                  <a:cubicBezTo>
                    <a:pt x="5945" y="1928"/>
                    <a:pt x="6120" y="1891"/>
                    <a:pt x="6285" y="1832"/>
                  </a:cubicBezTo>
                  <a:cubicBezTo>
                    <a:pt x="6354" y="1806"/>
                    <a:pt x="6423" y="1774"/>
                    <a:pt x="6492" y="1731"/>
                  </a:cubicBezTo>
                  <a:cubicBezTo>
                    <a:pt x="6545" y="1694"/>
                    <a:pt x="6598" y="1657"/>
                    <a:pt x="6646" y="1615"/>
                  </a:cubicBezTo>
                  <a:cubicBezTo>
                    <a:pt x="6710" y="1551"/>
                    <a:pt x="6774" y="1482"/>
                    <a:pt x="6822" y="1407"/>
                  </a:cubicBezTo>
                  <a:cubicBezTo>
                    <a:pt x="6843" y="1381"/>
                    <a:pt x="6859" y="1349"/>
                    <a:pt x="6869" y="1322"/>
                  </a:cubicBezTo>
                  <a:lnTo>
                    <a:pt x="6880" y="1301"/>
                  </a:lnTo>
                  <a:cubicBezTo>
                    <a:pt x="6896" y="1269"/>
                    <a:pt x="6912" y="1232"/>
                    <a:pt x="6922" y="1195"/>
                  </a:cubicBezTo>
                  <a:cubicBezTo>
                    <a:pt x="6933" y="1163"/>
                    <a:pt x="6944" y="1126"/>
                    <a:pt x="6949" y="1089"/>
                  </a:cubicBezTo>
                  <a:cubicBezTo>
                    <a:pt x="6954" y="1062"/>
                    <a:pt x="6960" y="1041"/>
                    <a:pt x="6960" y="1014"/>
                  </a:cubicBezTo>
                  <a:lnTo>
                    <a:pt x="6960" y="993"/>
                  </a:lnTo>
                  <a:lnTo>
                    <a:pt x="6960" y="977"/>
                  </a:lnTo>
                  <a:lnTo>
                    <a:pt x="6965" y="977"/>
                  </a:lnTo>
                  <a:cubicBezTo>
                    <a:pt x="6992" y="988"/>
                    <a:pt x="7018" y="1009"/>
                    <a:pt x="7045" y="1030"/>
                  </a:cubicBezTo>
                  <a:cubicBezTo>
                    <a:pt x="7114" y="1094"/>
                    <a:pt x="7183" y="1168"/>
                    <a:pt x="7247" y="1243"/>
                  </a:cubicBezTo>
                  <a:cubicBezTo>
                    <a:pt x="7278" y="1280"/>
                    <a:pt x="7316" y="1317"/>
                    <a:pt x="7353" y="1349"/>
                  </a:cubicBezTo>
                  <a:cubicBezTo>
                    <a:pt x="7395" y="1386"/>
                    <a:pt x="7443" y="1423"/>
                    <a:pt x="7496" y="1450"/>
                  </a:cubicBezTo>
                  <a:cubicBezTo>
                    <a:pt x="7618" y="1524"/>
                    <a:pt x="7756" y="1567"/>
                    <a:pt x="7895" y="1588"/>
                  </a:cubicBezTo>
                  <a:cubicBezTo>
                    <a:pt x="7941" y="1594"/>
                    <a:pt x="7990" y="1597"/>
                    <a:pt x="8038" y="1597"/>
                  </a:cubicBezTo>
                  <a:cubicBezTo>
                    <a:pt x="8072" y="1597"/>
                    <a:pt x="8106" y="1595"/>
                    <a:pt x="8139" y="1593"/>
                  </a:cubicBezTo>
                  <a:cubicBezTo>
                    <a:pt x="8229" y="1583"/>
                    <a:pt x="8320" y="1561"/>
                    <a:pt x="8405" y="1530"/>
                  </a:cubicBezTo>
                  <a:cubicBezTo>
                    <a:pt x="8601" y="1455"/>
                    <a:pt x="8766" y="1322"/>
                    <a:pt x="8877" y="1147"/>
                  </a:cubicBezTo>
                  <a:cubicBezTo>
                    <a:pt x="9005" y="945"/>
                    <a:pt x="9063" y="711"/>
                    <a:pt x="9047" y="472"/>
                  </a:cubicBezTo>
                  <a:cubicBezTo>
                    <a:pt x="9040" y="416"/>
                    <a:pt x="9038" y="409"/>
                    <a:pt x="9037" y="409"/>
                  </a:cubicBezTo>
                  <a:cubicBezTo>
                    <a:pt x="9037" y="409"/>
                    <a:pt x="9037" y="409"/>
                    <a:pt x="9037" y="409"/>
                  </a:cubicBezTo>
                  <a:cubicBezTo>
                    <a:pt x="9037" y="409"/>
                    <a:pt x="9037" y="409"/>
                    <a:pt x="9037" y="409"/>
                  </a:cubicBezTo>
                  <a:lnTo>
                    <a:pt x="9371" y="398"/>
                  </a:lnTo>
                  <a:cubicBezTo>
                    <a:pt x="9839" y="381"/>
                    <a:pt x="10421" y="371"/>
                    <a:pt x="11024" y="371"/>
                  </a:cubicBezTo>
                  <a:cubicBezTo>
                    <a:pt x="11374" y="371"/>
                    <a:pt x="11730" y="374"/>
                    <a:pt x="12075" y="382"/>
                  </a:cubicBezTo>
                  <a:lnTo>
                    <a:pt x="12835" y="403"/>
                  </a:lnTo>
                  <a:cubicBezTo>
                    <a:pt x="12895" y="407"/>
                    <a:pt x="12955" y="409"/>
                    <a:pt x="13014" y="409"/>
                  </a:cubicBezTo>
                  <a:cubicBezTo>
                    <a:pt x="13122" y="409"/>
                    <a:pt x="13230" y="403"/>
                    <a:pt x="13339" y="393"/>
                  </a:cubicBezTo>
                  <a:cubicBezTo>
                    <a:pt x="13357" y="387"/>
                    <a:pt x="13377" y="384"/>
                    <a:pt x="13397" y="384"/>
                  </a:cubicBezTo>
                  <a:cubicBezTo>
                    <a:pt x="13430" y="384"/>
                    <a:pt x="13464" y="392"/>
                    <a:pt x="13493" y="409"/>
                  </a:cubicBezTo>
                  <a:cubicBezTo>
                    <a:pt x="13493" y="409"/>
                    <a:pt x="13499" y="409"/>
                    <a:pt x="13499" y="414"/>
                  </a:cubicBezTo>
                  <a:cubicBezTo>
                    <a:pt x="13504" y="414"/>
                    <a:pt x="13504" y="419"/>
                    <a:pt x="13504" y="419"/>
                  </a:cubicBezTo>
                  <a:cubicBezTo>
                    <a:pt x="13509" y="435"/>
                    <a:pt x="13504" y="446"/>
                    <a:pt x="13499" y="456"/>
                  </a:cubicBezTo>
                  <a:cubicBezTo>
                    <a:pt x="13488" y="474"/>
                    <a:pt x="13468" y="495"/>
                    <a:pt x="13447" y="495"/>
                  </a:cubicBezTo>
                  <a:cubicBezTo>
                    <a:pt x="13438" y="495"/>
                    <a:pt x="13428" y="490"/>
                    <a:pt x="13419" y="478"/>
                  </a:cubicBezTo>
                  <a:lnTo>
                    <a:pt x="13419" y="478"/>
                  </a:lnTo>
                  <a:cubicBezTo>
                    <a:pt x="13419" y="499"/>
                    <a:pt x="13440" y="520"/>
                    <a:pt x="13467" y="520"/>
                  </a:cubicBezTo>
                  <a:cubicBezTo>
                    <a:pt x="13493" y="520"/>
                    <a:pt x="13515" y="515"/>
                    <a:pt x="13536" y="499"/>
                  </a:cubicBezTo>
                  <a:cubicBezTo>
                    <a:pt x="13563" y="488"/>
                    <a:pt x="13578" y="467"/>
                    <a:pt x="13589" y="441"/>
                  </a:cubicBezTo>
                  <a:cubicBezTo>
                    <a:pt x="13594" y="430"/>
                    <a:pt x="13600" y="414"/>
                    <a:pt x="13594" y="393"/>
                  </a:cubicBezTo>
                  <a:cubicBezTo>
                    <a:pt x="13594" y="382"/>
                    <a:pt x="13589" y="366"/>
                    <a:pt x="13584" y="350"/>
                  </a:cubicBezTo>
                  <a:cubicBezTo>
                    <a:pt x="13563" y="302"/>
                    <a:pt x="13525" y="265"/>
                    <a:pt x="13478" y="244"/>
                  </a:cubicBezTo>
                  <a:cubicBezTo>
                    <a:pt x="13435" y="223"/>
                    <a:pt x="13393" y="207"/>
                    <a:pt x="13350" y="201"/>
                  </a:cubicBezTo>
                  <a:cubicBezTo>
                    <a:pt x="13185" y="170"/>
                    <a:pt x="13015" y="154"/>
                    <a:pt x="12845" y="143"/>
                  </a:cubicBezTo>
                  <a:lnTo>
                    <a:pt x="12585" y="138"/>
                  </a:lnTo>
                  <a:lnTo>
                    <a:pt x="12086" y="122"/>
                  </a:lnTo>
                  <a:cubicBezTo>
                    <a:pt x="11737" y="114"/>
                    <a:pt x="11377" y="111"/>
                    <a:pt x="11025" y="111"/>
                  </a:cubicBezTo>
                  <a:cubicBezTo>
                    <a:pt x="10417" y="111"/>
                    <a:pt x="9831" y="121"/>
                    <a:pt x="9361" y="138"/>
                  </a:cubicBezTo>
                  <a:lnTo>
                    <a:pt x="8973" y="148"/>
                  </a:lnTo>
                  <a:lnTo>
                    <a:pt x="8803" y="154"/>
                  </a:lnTo>
                  <a:lnTo>
                    <a:pt x="8713" y="159"/>
                  </a:lnTo>
                  <a:lnTo>
                    <a:pt x="8702" y="159"/>
                  </a:lnTo>
                  <a:lnTo>
                    <a:pt x="8702" y="170"/>
                  </a:lnTo>
                  <a:lnTo>
                    <a:pt x="8713" y="191"/>
                  </a:lnTo>
                  <a:lnTo>
                    <a:pt x="8723" y="233"/>
                  </a:lnTo>
                  <a:cubicBezTo>
                    <a:pt x="8750" y="318"/>
                    <a:pt x="8776" y="409"/>
                    <a:pt x="8787" y="499"/>
                  </a:cubicBezTo>
                  <a:cubicBezTo>
                    <a:pt x="8803" y="674"/>
                    <a:pt x="8760" y="855"/>
                    <a:pt x="8660" y="1004"/>
                  </a:cubicBezTo>
                  <a:cubicBezTo>
                    <a:pt x="8580" y="1131"/>
                    <a:pt x="8458" y="1232"/>
                    <a:pt x="8314" y="1290"/>
                  </a:cubicBezTo>
                  <a:cubicBezTo>
                    <a:pt x="8250" y="1312"/>
                    <a:pt x="8187" y="1328"/>
                    <a:pt x="8118" y="1333"/>
                  </a:cubicBezTo>
                  <a:cubicBezTo>
                    <a:pt x="8086" y="1336"/>
                    <a:pt x="8054" y="1337"/>
                    <a:pt x="8023" y="1337"/>
                  </a:cubicBezTo>
                  <a:cubicBezTo>
                    <a:pt x="7992" y="1337"/>
                    <a:pt x="7961" y="1336"/>
                    <a:pt x="7932" y="1333"/>
                  </a:cubicBezTo>
                  <a:cubicBezTo>
                    <a:pt x="7826" y="1322"/>
                    <a:pt x="7725" y="1285"/>
                    <a:pt x="7629" y="1232"/>
                  </a:cubicBezTo>
                  <a:cubicBezTo>
                    <a:pt x="7592" y="1211"/>
                    <a:pt x="7555" y="1184"/>
                    <a:pt x="7523" y="1158"/>
                  </a:cubicBezTo>
                  <a:cubicBezTo>
                    <a:pt x="7496" y="1131"/>
                    <a:pt x="7470" y="1105"/>
                    <a:pt x="7443" y="1073"/>
                  </a:cubicBezTo>
                  <a:cubicBezTo>
                    <a:pt x="7369" y="988"/>
                    <a:pt x="7294" y="908"/>
                    <a:pt x="7209" y="834"/>
                  </a:cubicBezTo>
                  <a:cubicBezTo>
                    <a:pt x="7172" y="802"/>
                    <a:pt x="7124" y="770"/>
                    <a:pt x="7077" y="749"/>
                  </a:cubicBezTo>
                  <a:cubicBezTo>
                    <a:pt x="7066" y="738"/>
                    <a:pt x="7050" y="733"/>
                    <a:pt x="7034" y="727"/>
                  </a:cubicBezTo>
                  <a:cubicBezTo>
                    <a:pt x="7013" y="722"/>
                    <a:pt x="6997" y="717"/>
                    <a:pt x="6981" y="711"/>
                  </a:cubicBezTo>
                  <a:lnTo>
                    <a:pt x="6928" y="706"/>
                  </a:lnTo>
                  <a:lnTo>
                    <a:pt x="6880" y="706"/>
                  </a:lnTo>
                  <a:cubicBezTo>
                    <a:pt x="6848" y="711"/>
                    <a:pt x="6816" y="717"/>
                    <a:pt x="6790" y="727"/>
                  </a:cubicBezTo>
                  <a:lnTo>
                    <a:pt x="6710" y="749"/>
                  </a:lnTo>
                  <a:cubicBezTo>
                    <a:pt x="6699" y="754"/>
                    <a:pt x="6689" y="759"/>
                    <a:pt x="6678" y="765"/>
                  </a:cubicBezTo>
                  <a:lnTo>
                    <a:pt x="6683" y="807"/>
                  </a:lnTo>
                  <a:cubicBezTo>
                    <a:pt x="6689" y="834"/>
                    <a:pt x="6694" y="866"/>
                    <a:pt x="6694" y="887"/>
                  </a:cubicBezTo>
                  <a:cubicBezTo>
                    <a:pt x="6694" y="913"/>
                    <a:pt x="6699" y="935"/>
                    <a:pt x="6699" y="956"/>
                  </a:cubicBezTo>
                  <a:lnTo>
                    <a:pt x="6699" y="977"/>
                  </a:lnTo>
                  <a:lnTo>
                    <a:pt x="6699" y="982"/>
                  </a:lnTo>
                  <a:lnTo>
                    <a:pt x="6699" y="998"/>
                  </a:lnTo>
                  <a:cubicBezTo>
                    <a:pt x="6699" y="1014"/>
                    <a:pt x="6699" y="1030"/>
                    <a:pt x="6694" y="1046"/>
                  </a:cubicBezTo>
                  <a:cubicBezTo>
                    <a:pt x="6689" y="1067"/>
                    <a:pt x="6683" y="1094"/>
                    <a:pt x="6673" y="1120"/>
                  </a:cubicBezTo>
                  <a:cubicBezTo>
                    <a:pt x="6668" y="1142"/>
                    <a:pt x="6657" y="1168"/>
                    <a:pt x="6646" y="1190"/>
                  </a:cubicBezTo>
                  <a:lnTo>
                    <a:pt x="6636" y="1205"/>
                  </a:lnTo>
                  <a:cubicBezTo>
                    <a:pt x="6630" y="1227"/>
                    <a:pt x="6614" y="1248"/>
                    <a:pt x="6604" y="1269"/>
                  </a:cubicBezTo>
                  <a:cubicBezTo>
                    <a:pt x="6567" y="1322"/>
                    <a:pt x="6519" y="1375"/>
                    <a:pt x="6471" y="1423"/>
                  </a:cubicBezTo>
                  <a:cubicBezTo>
                    <a:pt x="6434" y="1455"/>
                    <a:pt x="6391" y="1487"/>
                    <a:pt x="6354" y="1514"/>
                  </a:cubicBezTo>
                  <a:cubicBezTo>
                    <a:pt x="6301" y="1545"/>
                    <a:pt x="6248" y="1572"/>
                    <a:pt x="6189" y="1593"/>
                  </a:cubicBezTo>
                  <a:cubicBezTo>
                    <a:pt x="6051" y="1646"/>
                    <a:pt x="5897" y="1673"/>
                    <a:pt x="5749" y="1684"/>
                  </a:cubicBezTo>
                  <a:cubicBezTo>
                    <a:pt x="5664" y="1689"/>
                    <a:pt x="5573" y="1689"/>
                    <a:pt x="5472" y="1689"/>
                  </a:cubicBezTo>
                  <a:lnTo>
                    <a:pt x="5254" y="1689"/>
                  </a:lnTo>
                  <a:lnTo>
                    <a:pt x="5180" y="1684"/>
                  </a:lnTo>
                  <a:cubicBezTo>
                    <a:pt x="5085" y="1673"/>
                    <a:pt x="4984" y="1657"/>
                    <a:pt x="4893" y="1625"/>
                  </a:cubicBezTo>
                  <a:cubicBezTo>
                    <a:pt x="4798" y="1599"/>
                    <a:pt x="4713" y="1556"/>
                    <a:pt x="4638" y="1492"/>
                  </a:cubicBezTo>
                  <a:cubicBezTo>
                    <a:pt x="4506" y="1381"/>
                    <a:pt x="4537" y="1227"/>
                    <a:pt x="4718" y="1073"/>
                  </a:cubicBezTo>
                  <a:cubicBezTo>
                    <a:pt x="4819" y="988"/>
                    <a:pt x="4920" y="903"/>
                    <a:pt x="5010" y="807"/>
                  </a:cubicBezTo>
                  <a:cubicBezTo>
                    <a:pt x="5069" y="738"/>
                    <a:pt x="5106" y="658"/>
                    <a:pt x="5116" y="568"/>
                  </a:cubicBezTo>
                  <a:cubicBezTo>
                    <a:pt x="5132" y="472"/>
                    <a:pt x="5106" y="377"/>
                    <a:pt x="5053" y="297"/>
                  </a:cubicBezTo>
                  <a:cubicBezTo>
                    <a:pt x="5000" y="223"/>
                    <a:pt x="4925" y="170"/>
                    <a:pt x="4845" y="132"/>
                  </a:cubicBezTo>
                  <a:cubicBezTo>
                    <a:pt x="4776" y="106"/>
                    <a:pt x="4702" y="85"/>
                    <a:pt x="4628" y="74"/>
                  </a:cubicBezTo>
                  <a:cubicBezTo>
                    <a:pt x="4559" y="63"/>
                    <a:pt x="4490" y="53"/>
                    <a:pt x="4421" y="53"/>
                  </a:cubicBezTo>
                  <a:lnTo>
                    <a:pt x="4224" y="42"/>
                  </a:lnTo>
                  <a:cubicBezTo>
                    <a:pt x="3964" y="26"/>
                    <a:pt x="3703" y="16"/>
                    <a:pt x="3443" y="10"/>
                  </a:cubicBezTo>
                  <a:cubicBezTo>
                    <a:pt x="3240" y="4"/>
                    <a:pt x="3039"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1884825" y="3627200"/>
              <a:ext cx="57125" cy="250750"/>
            </a:xfrm>
            <a:custGeom>
              <a:avLst/>
              <a:gdLst/>
              <a:ahLst/>
              <a:cxnLst/>
              <a:rect l="l" t="t" r="r" b="b"/>
              <a:pathLst>
                <a:path w="2285" h="10030" extrusionOk="0">
                  <a:moveTo>
                    <a:pt x="2285" y="1"/>
                  </a:moveTo>
                  <a:lnTo>
                    <a:pt x="2285" y="1"/>
                  </a:lnTo>
                  <a:cubicBezTo>
                    <a:pt x="2152" y="86"/>
                    <a:pt x="2035" y="187"/>
                    <a:pt x="1923" y="303"/>
                  </a:cubicBezTo>
                  <a:cubicBezTo>
                    <a:pt x="1806" y="431"/>
                    <a:pt x="1711" y="580"/>
                    <a:pt x="1636" y="734"/>
                  </a:cubicBezTo>
                  <a:cubicBezTo>
                    <a:pt x="1546" y="920"/>
                    <a:pt x="1477" y="1111"/>
                    <a:pt x="1424" y="1307"/>
                  </a:cubicBezTo>
                  <a:lnTo>
                    <a:pt x="1419" y="1329"/>
                  </a:lnTo>
                  <a:cubicBezTo>
                    <a:pt x="1419" y="1339"/>
                    <a:pt x="1413" y="1350"/>
                    <a:pt x="1408" y="1361"/>
                  </a:cubicBezTo>
                  <a:lnTo>
                    <a:pt x="1397" y="1430"/>
                  </a:lnTo>
                  <a:cubicBezTo>
                    <a:pt x="1387" y="1472"/>
                    <a:pt x="1376" y="1515"/>
                    <a:pt x="1366" y="1557"/>
                  </a:cubicBezTo>
                  <a:cubicBezTo>
                    <a:pt x="1355" y="1642"/>
                    <a:pt x="1339" y="1732"/>
                    <a:pt x="1328" y="1823"/>
                  </a:cubicBezTo>
                  <a:cubicBezTo>
                    <a:pt x="1307" y="2009"/>
                    <a:pt x="1302" y="2200"/>
                    <a:pt x="1318" y="2386"/>
                  </a:cubicBezTo>
                  <a:lnTo>
                    <a:pt x="1318" y="2455"/>
                  </a:lnTo>
                  <a:lnTo>
                    <a:pt x="1323" y="2497"/>
                  </a:lnTo>
                  <a:lnTo>
                    <a:pt x="1312" y="2497"/>
                  </a:lnTo>
                  <a:lnTo>
                    <a:pt x="1275" y="2503"/>
                  </a:lnTo>
                  <a:cubicBezTo>
                    <a:pt x="1227" y="2508"/>
                    <a:pt x="1180" y="2519"/>
                    <a:pt x="1132" y="2529"/>
                  </a:cubicBezTo>
                  <a:cubicBezTo>
                    <a:pt x="935" y="2561"/>
                    <a:pt x="744" y="2620"/>
                    <a:pt x="563" y="2699"/>
                  </a:cubicBezTo>
                  <a:cubicBezTo>
                    <a:pt x="372" y="2784"/>
                    <a:pt x="213" y="2928"/>
                    <a:pt x="101" y="3108"/>
                  </a:cubicBezTo>
                  <a:cubicBezTo>
                    <a:pt x="75" y="3156"/>
                    <a:pt x="53" y="3204"/>
                    <a:pt x="38" y="3252"/>
                  </a:cubicBezTo>
                  <a:cubicBezTo>
                    <a:pt x="27" y="3305"/>
                    <a:pt x="16" y="3358"/>
                    <a:pt x="6" y="3406"/>
                  </a:cubicBezTo>
                  <a:cubicBezTo>
                    <a:pt x="0" y="3512"/>
                    <a:pt x="11" y="3613"/>
                    <a:pt x="43" y="3709"/>
                  </a:cubicBezTo>
                  <a:cubicBezTo>
                    <a:pt x="101" y="3884"/>
                    <a:pt x="202" y="4043"/>
                    <a:pt x="346" y="4160"/>
                  </a:cubicBezTo>
                  <a:cubicBezTo>
                    <a:pt x="404" y="4213"/>
                    <a:pt x="473" y="4261"/>
                    <a:pt x="542" y="4298"/>
                  </a:cubicBezTo>
                  <a:cubicBezTo>
                    <a:pt x="611" y="4335"/>
                    <a:pt x="680" y="4367"/>
                    <a:pt x="749" y="4394"/>
                  </a:cubicBezTo>
                  <a:cubicBezTo>
                    <a:pt x="780" y="4403"/>
                    <a:pt x="810" y="4412"/>
                    <a:pt x="841" y="4420"/>
                  </a:cubicBezTo>
                  <a:lnTo>
                    <a:pt x="841" y="4420"/>
                  </a:lnTo>
                  <a:cubicBezTo>
                    <a:pt x="802" y="4490"/>
                    <a:pt x="772" y="4566"/>
                    <a:pt x="755" y="4643"/>
                  </a:cubicBezTo>
                  <a:cubicBezTo>
                    <a:pt x="717" y="4829"/>
                    <a:pt x="744" y="5021"/>
                    <a:pt x="834" y="5191"/>
                  </a:cubicBezTo>
                  <a:cubicBezTo>
                    <a:pt x="877" y="5281"/>
                    <a:pt x="941" y="5361"/>
                    <a:pt x="1010" y="5430"/>
                  </a:cubicBezTo>
                  <a:cubicBezTo>
                    <a:pt x="1031" y="5451"/>
                    <a:pt x="1052" y="5461"/>
                    <a:pt x="1068" y="5477"/>
                  </a:cubicBezTo>
                  <a:lnTo>
                    <a:pt x="1079" y="5483"/>
                  </a:lnTo>
                  <a:lnTo>
                    <a:pt x="1079" y="5552"/>
                  </a:lnTo>
                  <a:cubicBezTo>
                    <a:pt x="1084" y="5727"/>
                    <a:pt x="1089" y="5908"/>
                    <a:pt x="1089" y="6094"/>
                  </a:cubicBezTo>
                  <a:cubicBezTo>
                    <a:pt x="1095" y="6805"/>
                    <a:pt x="1052" y="7523"/>
                    <a:pt x="956" y="8234"/>
                  </a:cubicBezTo>
                  <a:cubicBezTo>
                    <a:pt x="946" y="8314"/>
                    <a:pt x="935" y="8388"/>
                    <a:pt x="925" y="8468"/>
                  </a:cubicBezTo>
                  <a:cubicBezTo>
                    <a:pt x="919" y="8505"/>
                    <a:pt x="914" y="8542"/>
                    <a:pt x="909" y="8580"/>
                  </a:cubicBezTo>
                  <a:cubicBezTo>
                    <a:pt x="903" y="8617"/>
                    <a:pt x="898" y="8649"/>
                    <a:pt x="893" y="8681"/>
                  </a:cubicBezTo>
                  <a:lnTo>
                    <a:pt x="866" y="8840"/>
                  </a:lnTo>
                  <a:cubicBezTo>
                    <a:pt x="850" y="8941"/>
                    <a:pt x="834" y="9021"/>
                    <a:pt x="824" y="9068"/>
                  </a:cubicBezTo>
                  <a:cubicBezTo>
                    <a:pt x="765" y="9387"/>
                    <a:pt x="744" y="9711"/>
                    <a:pt x="760" y="10030"/>
                  </a:cubicBezTo>
                  <a:cubicBezTo>
                    <a:pt x="919" y="9748"/>
                    <a:pt x="1031" y="9440"/>
                    <a:pt x="1089" y="9121"/>
                  </a:cubicBezTo>
                  <a:cubicBezTo>
                    <a:pt x="1100" y="9068"/>
                    <a:pt x="1116" y="8989"/>
                    <a:pt x="1132" y="8888"/>
                  </a:cubicBezTo>
                  <a:cubicBezTo>
                    <a:pt x="1142" y="8835"/>
                    <a:pt x="1148" y="8782"/>
                    <a:pt x="1158" y="8723"/>
                  </a:cubicBezTo>
                  <a:cubicBezTo>
                    <a:pt x="1164" y="8691"/>
                    <a:pt x="1169" y="8659"/>
                    <a:pt x="1174" y="8622"/>
                  </a:cubicBezTo>
                  <a:cubicBezTo>
                    <a:pt x="1180" y="8585"/>
                    <a:pt x="1185" y="8548"/>
                    <a:pt x="1190" y="8505"/>
                  </a:cubicBezTo>
                  <a:cubicBezTo>
                    <a:pt x="1201" y="8431"/>
                    <a:pt x="1217" y="8351"/>
                    <a:pt x="1227" y="8266"/>
                  </a:cubicBezTo>
                  <a:cubicBezTo>
                    <a:pt x="1323" y="7544"/>
                    <a:pt x="1366" y="6821"/>
                    <a:pt x="1360" y="6094"/>
                  </a:cubicBezTo>
                  <a:cubicBezTo>
                    <a:pt x="1360" y="5908"/>
                    <a:pt x="1355" y="5722"/>
                    <a:pt x="1344" y="5541"/>
                  </a:cubicBezTo>
                  <a:lnTo>
                    <a:pt x="1344" y="5477"/>
                  </a:lnTo>
                  <a:cubicBezTo>
                    <a:pt x="1344" y="5430"/>
                    <a:pt x="1344" y="5387"/>
                    <a:pt x="1339" y="5345"/>
                  </a:cubicBezTo>
                  <a:lnTo>
                    <a:pt x="1286" y="5307"/>
                  </a:lnTo>
                  <a:lnTo>
                    <a:pt x="1254" y="5286"/>
                  </a:lnTo>
                  <a:lnTo>
                    <a:pt x="1243" y="5281"/>
                  </a:lnTo>
                  <a:lnTo>
                    <a:pt x="1238" y="5276"/>
                  </a:lnTo>
                  <a:cubicBezTo>
                    <a:pt x="1222" y="5265"/>
                    <a:pt x="1206" y="5249"/>
                    <a:pt x="1196" y="5238"/>
                  </a:cubicBezTo>
                  <a:cubicBezTo>
                    <a:pt x="1047" y="5100"/>
                    <a:pt x="983" y="4893"/>
                    <a:pt x="1020" y="4697"/>
                  </a:cubicBezTo>
                  <a:cubicBezTo>
                    <a:pt x="1035" y="4619"/>
                    <a:pt x="1071" y="4543"/>
                    <a:pt x="1120" y="4479"/>
                  </a:cubicBezTo>
                  <a:lnTo>
                    <a:pt x="1120" y="4479"/>
                  </a:lnTo>
                  <a:cubicBezTo>
                    <a:pt x="1230" y="4495"/>
                    <a:pt x="1324" y="4500"/>
                    <a:pt x="1397" y="4505"/>
                  </a:cubicBezTo>
                  <a:lnTo>
                    <a:pt x="1520" y="4511"/>
                  </a:lnTo>
                  <a:lnTo>
                    <a:pt x="1663" y="4516"/>
                  </a:lnTo>
                  <a:lnTo>
                    <a:pt x="1860" y="4516"/>
                  </a:lnTo>
                  <a:cubicBezTo>
                    <a:pt x="1860" y="4516"/>
                    <a:pt x="1854" y="4511"/>
                    <a:pt x="1854" y="4505"/>
                  </a:cubicBezTo>
                  <a:cubicBezTo>
                    <a:pt x="1854" y="4495"/>
                    <a:pt x="1849" y="4489"/>
                    <a:pt x="1844" y="4479"/>
                  </a:cubicBezTo>
                  <a:lnTo>
                    <a:pt x="1727" y="4155"/>
                  </a:lnTo>
                  <a:cubicBezTo>
                    <a:pt x="1716" y="4123"/>
                    <a:pt x="1700" y="4080"/>
                    <a:pt x="1684" y="4043"/>
                  </a:cubicBezTo>
                  <a:lnTo>
                    <a:pt x="1663" y="3985"/>
                  </a:lnTo>
                  <a:lnTo>
                    <a:pt x="1594" y="3985"/>
                  </a:lnTo>
                  <a:cubicBezTo>
                    <a:pt x="1551" y="3985"/>
                    <a:pt x="1504" y="3990"/>
                    <a:pt x="1461" y="3995"/>
                  </a:cubicBezTo>
                  <a:cubicBezTo>
                    <a:pt x="1445" y="3995"/>
                    <a:pt x="1429" y="4001"/>
                    <a:pt x="1408" y="4006"/>
                  </a:cubicBezTo>
                  <a:cubicBezTo>
                    <a:pt x="1397" y="4006"/>
                    <a:pt x="1381" y="4011"/>
                    <a:pt x="1366" y="4017"/>
                  </a:cubicBezTo>
                  <a:cubicBezTo>
                    <a:pt x="1241" y="4047"/>
                    <a:pt x="1121" y="4109"/>
                    <a:pt x="1023" y="4196"/>
                  </a:cubicBezTo>
                  <a:lnTo>
                    <a:pt x="1023" y="4196"/>
                  </a:lnTo>
                  <a:cubicBezTo>
                    <a:pt x="961" y="4182"/>
                    <a:pt x="900" y="4165"/>
                    <a:pt x="840" y="4144"/>
                  </a:cubicBezTo>
                  <a:cubicBezTo>
                    <a:pt x="723" y="4107"/>
                    <a:pt x="611" y="4043"/>
                    <a:pt x="516" y="3963"/>
                  </a:cubicBezTo>
                  <a:cubicBezTo>
                    <a:pt x="415" y="3873"/>
                    <a:pt x="335" y="3762"/>
                    <a:pt x="292" y="3629"/>
                  </a:cubicBezTo>
                  <a:cubicBezTo>
                    <a:pt x="271" y="3565"/>
                    <a:pt x="261" y="3501"/>
                    <a:pt x="266" y="3432"/>
                  </a:cubicBezTo>
                  <a:cubicBezTo>
                    <a:pt x="271" y="3400"/>
                    <a:pt x="282" y="3363"/>
                    <a:pt x="287" y="3331"/>
                  </a:cubicBezTo>
                  <a:cubicBezTo>
                    <a:pt x="298" y="3294"/>
                    <a:pt x="314" y="3262"/>
                    <a:pt x="330" y="3236"/>
                  </a:cubicBezTo>
                  <a:cubicBezTo>
                    <a:pt x="415" y="3103"/>
                    <a:pt x="532" y="2997"/>
                    <a:pt x="675" y="2938"/>
                  </a:cubicBezTo>
                  <a:cubicBezTo>
                    <a:pt x="834" y="2864"/>
                    <a:pt x="1004" y="2816"/>
                    <a:pt x="1174" y="2784"/>
                  </a:cubicBezTo>
                  <a:cubicBezTo>
                    <a:pt x="1222" y="2779"/>
                    <a:pt x="1265" y="2768"/>
                    <a:pt x="1307" y="2763"/>
                  </a:cubicBezTo>
                  <a:lnTo>
                    <a:pt x="1397" y="2752"/>
                  </a:lnTo>
                  <a:lnTo>
                    <a:pt x="1536" y="2736"/>
                  </a:lnTo>
                  <a:lnTo>
                    <a:pt x="1605" y="2731"/>
                  </a:lnTo>
                  <a:lnTo>
                    <a:pt x="1610" y="2731"/>
                  </a:lnTo>
                  <a:lnTo>
                    <a:pt x="1610" y="2726"/>
                  </a:lnTo>
                  <a:lnTo>
                    <a:pt x="1610" y="2715"/>
                  </a:lnTo>
                  <a:lnTo>
                    <a:pt x="1610" y="2699"/>
                  </a:lnTo>
                  <a:lnTo>
                    <a:pt x="1605" y="2662"/>
                  </a:lnTo>
                  <a:lnTo>
                    <a:pt x="1589" y="2529"/>
                  </a:lnTo>
                  <a:lnTo>
                    <a:pt x="1578" y="2434"/>
                  </a:lnTo>
                  <a:lnTo>
                    <a:pt x="1573" y="2365"/>
                  </a:lnTo>
                  <a:cubicBezTo>
                    <a:pt x="1562" y="2195"/>
                    <a:pt x="1567" y="2019"/>
                    <a:pt x="1589" y="1849"/>
                  </a:cubicBezTo>
                  <a:cubicBezTo>
                    <a:pt x="1594" y="1764"/>
                    <a:pt x="1610" y="1685"/>
                    <a:pt x="1620" y="1605"/>
                  </a:cubicBezTo>
                  <a:cubicBezTo>
                    <a:pt x="1631" y="1562"/>
                    <a:pt x="1642" y="1525"/>
                    <a:pt x="1647" y="1483"/>
                  </a:cubicBezTo>
                  <a:lnTo>
                    <a:pt x="1663" y="1424"/>
                  </a:lnTo>
                  <a:cubicBezTo>
                    <a:pt x="1663" y="1414"/>
                    <a:pt x="1668" y="1408"/>
                    <a:pt x="1668" y="1398"/>
                  </a:cubicBezTo>
                  <a:lnTo>
                    <a:pt x="1674" y="1377"/>
                  </a:lnTo>
                  <a:cubicBezTo>
                    <a:pt x="1727" y="1196"/>
                    <a:pt x="1790" y="1015"/>
                    <a:pt x="1870" y="845"/>
                  </a:cubicBezTo>
                  <a:cubicBezTo>
                    <a:pt x="1950" y="675"/>
                    <a:pt x="2019" y="543"/>
                    <a:pt x="2083" y="410"/>
                  </a:cubicBezTo>
                  <a:cubicBezTo>
                    <a:pt x="2146" y="282"/>
                    <a:pt x="2205" y="155"/>
                    <a:pt x="2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1869150" y="2833975"/>
              <a:ext cx="55350" cy="464975"/>
            </a:xfrm>
            <a:custGeom>
              <a:avLst/>
              <a:gdLst/>
              <a:ahLst/>
              <a:cxnLst/>
              <a:rect l="l" t="t" r="r" b="b"/>
              <a:pathLst>
                <a:path w="2214" h="18599" extrusionOk="0">
                  <a:moveTo>
                    <a:pt x="1132" y="6133"/>
                  </a:moveTo>
                  <a:cubicBezTo>
                    <a:pt x="1131" y="6133"/>
                    <a:pt x="1135" y="6156"/>
                    <a:pt x="1141" y="6190"/>
                  </a:cubicBezTo>
                  <a:lnTo>
                    <a:pt x="1141" y="6190"/>
                  </a:lnTo>
                  <a:lnTo>
                    <a:pt x="1143" y="6189"/>
                  </a:lnTo>
                  <a:cubicBezTo>
                    <a:pt x="1135" y="6149"/>
                    <a:pt x="1132" y="6133"/>
                    <a:pt x="1132" y="6133"/>
                  </a:cubicBezTo>
                  <a:close/>
                  <a:moveTo>
                    <a:pt x="872" y="6492"/>
                  </a:moveTo>
                  <a:lnTo>
                    <a:pt x="872" y="6492"/>
                  </a:lnTo>
                  <a:cubicBezTo>
                    <a:pt x="863" y="6494"/>
                    <a:pt x="855" y="6496"/>
                    <a:pt x="846" y="6498"/>
                  </a:cubicBezTo>
                  <a:lnTo>
                    <a:pt x="846" y="6498"/>
                  </a:lnTo>
                  <a:cubicBezTo>
                    <a:pt x="846" y="6498"/>
                    <a:pt x="846" y="6498"/>
                    <a:pt x="846" y="6498"/>
                  </a:cubicBezTo>
                  <a:cubicBezTo>
                    <a:pt x="847" y="6498"/>
                    <a:pt x="856" y="6496"/>
                    <a:pt x="872" y="6492"/>
                  </a:cubicBezTo>
                  <a:close/>
                  <a:moveTo>
                    <a:pt x="2051" y="1"/>
                  </a:moveTo>
                  <a:cubicBezTo>
                    <a:pt x="1966" y="314"/>
                    <a:pt x="1923" y="633"/>
                    <a:pt x="1929" y="957"/>
                  </a:cubicBezTo>
                  <a:cubicBezTo>
                    <a:pt x="1934" y="1663"/>
                    <a:pt x="1945" y="3772"/>
                    <a:pt x="1955" y="5191"/>
                  </a:cubicBezTo>
                  <a:lnTo>
                    <a:pt x="1934" y="5180"/>
                  </a:lnTo>
                  <a:cubicBezTo>
                    <a:pt x="1908" y="5164"/>
                    <a:pt x="1881" y="5148"/>
                    <a:pt x="1854" y="5132"/>
                  </a:cubicBezTo>
                  <a:cubicBezTo>
                    <a:pt x="1828" y="5116"/>
                    <a:pt x="1801" y="5106"/>
                    <a:pt x="1775" y="5090"/>
                  </a:cubicBezTo>
                  <a:cubicBezTo>
                    <a:pt x="1748" y="5079"/>
                    <a:pt x="1722" y="5063"/>
                    <a:pt x="1690" y="5058"/>
                  </a:cubicBezTo>
                  <a:cubicBezTo>
                    <a:pt x="1578" y="5010"/>
                    <a:pt x="1461" y="4983"/>
                    <a:pt x="1339" y="4973"/>
                  </a:cubicBezTo>
                  <a:cubicBezTo>
                    <a:pt x="1309" y="4970"/>
                    <a:pt x="1278" y="4969"/>
                    <a:pt x="1248" y="4969"/>
                  </a:cubicBezTo>
                  <a:cubicBezTo>
                    <a:pt x="1159" y="4969"/>
                    <a:pt x="1070" y="4980"/>
                    <a:pt x="983" y="4999"/>
                  </a:cubicBezTo>
                  <a:cubicBezTo>
                    <a:pt x="866" y="5031"/>
                    <a:pt x="760" y="5084"/>
                    <a:pt x="670" y="5159"/>
                  </a:cubicBezTo>
                  <a:cubicBezTo>
                    <a:pt x="622" y="5196"/>
                    <a:pt x="580" y="5238"/>
                    <a:pt x="542" y="5292"/>
                  </a:cubicBezTo>
                  <a:cubicBezTo>
                    <a:pt x="510" y="5339"/>
                    <a:pt x="479" y="5393"/>
                    <a:pt x="463" y="5446"/>
                  </a:cubicBezTo>
                  <a:cubicBezTo>
                    <a:pt x="425" y="5552"/>
                    <a:pt x="415" y="5658"/>
                    <a:pt x="420" y="5770"/>
                  </a:cubicBezTo>
                  <a:cubicBezTo>
                    <a:pt x="436" y="5956"/>
                    <a:pt x="516" y="6136"/>
                    <a:pt x="643" y="6280"/>
                  </a:cubicBezTo>
                  <a:cubicBezTo>
                    <a:pt x="648" y="6285"/>
                    <a:pt x="653" y="6290"/>
                    <a:pt x="658" y="6295"/>
                  </a:cubicBezTo>
                  <a:lnTo>
                    <a:pt x="658" y="6295"/>
                  </a:lnTo>
                  <a:cubicBezTo>
                    <a:pt x="551" y="6334"/>
                    <a:pt x="449" y="6383"/>
                    <a:pt x="351" y="6444"/>
                  </a:cubicBezTo>
                  <a:cubicBezTo>
                    <a:pt x="319" y="6466"/>
                    <a:pt x="282" y="6487"/>
                    <a:pt x="250" y="6519"/>
                  </a:cubicBezTo>
                  <a:lnTo>
                    <a:pt x="208" y="6556"/>
                  </a:lnTo>
                  <a:cubicBezTo>
                    <a:pt x="192" y="6572"/>
                    <a:pt x="176" y="6588"/>
                    <a:pt x="160" y="6604"/>
                  </a:cubicBezTo>
                  <a:cubicBezTo>
                    <a:pt x="133" y="6636"/>
                    <a:pt x="107" y="6673"/>
                    <a:pt x="85" y="6710"/>
                  </a:cubicBezTo>
                  <a:cubicBezTo>
                    <a:pt x="75" y="6731"/>
                    <a:pt x="70" y="6752"/>
                    <a:pt x="59" y="6774"/>
                  </a:cubicBezTo>
                  <a:cubicBezTo>
                    <a:pt x="48" y="6790"/>
                    <a:pt x="43" y="6811"/>
                    <a:pt x="38" y="6832"/>
                  </a:cubicBezTo>
                  <a:cubicBezTo>
                    <a:pt x="0" y="6997"/>
                    <a:pt x="38" y="7167"/>
                    <a:pt x="133" y="7300"/>
                  </a:cubicBezTo>
                  <a:cubicBezTo>
                    <a:pt x="213" y="7411"/>
                    <a:pt x="298" y="7491"/>
                    <a:pt x="356" y="7565"/>
                  </a:cubicBezTo>
                  <a:cubicBezTo>
                    <a:pt x="410" y="7618"/>
                    <a:pt x="441" y="7687"/>
                    <a:pt x="452" y="7762"/>
                  </a:cubicBezTo>
                  <a:cubicBezTo>
                    <a:pt x="457" y="7836"/>
                    <a:pt x="447" y="7905"/>
                    <a:pt x="420" y="7974"/>
                  </a:cubicBezTo>
                  <a:cubicBezTo>
                    <a:pt x="378" y="8123"/>
                    <a:pt x="314" y="8266"/>
                    <a:pt x="303" y="8420"/>
                  </a:cubicBezTo>
                  <a:cubicBezTo>
                    <a:pt x="293" y="8553"/>
                    <a:pt x="325" y="8681"/>
                    <a:pt x="388" y="8798"/>
                  </a:cubicBezTo>
                  <a:cubicBezTo>
                    <a:pt x="399" y="8819"/>
                    <a:pt x="415" y="8840"/>
                    <a:pt x="425" y="8861"/>
                  </a:cubicBezTo>
                  <a:cubicBezTo>
                    <a:pt x="436" y="8877"/>
                    <a:pt x="452" y="8893"/>
                    <a:pt x="463" y="8909"/>
                  </a:cubicBezTo>
                  <a:cubicBezTo>
                    <a:pt x="484" y="8936"/>
                    <a:pt x="505" y="8962"/>
                    <a:pt x="532" y="8989"/>
                  </a:cubicBezTo>
                  <a:cubicBezTo>
                    <a:pt x="569" y="9026"/>
                    <a:pt x="606" y="9063"/>
                    <a:pt x="649" y="9100"/>
                  </a:cubicBezTo>
                  <a:cubicBezTo>
                    <a:pt x="649" y="9100"/>
                    <a:pt x="691" y="9138"/>
                    <a:pt x="765" y="9196"/>
                  </a:cubicBezTo>
                  <a:cubicBezTo>
                    <a:pt x="845" y="9260"/>
                    <a:pt x="957" y="9339"/>
                    <a:pt x="1079" y="9451"/>
                  </a:cubicBezTo>
                  <a:cubicBezTo>
                    <a:pt x="1143" y="9515"/>
                    <a:pt x="1201" y="9584"/>
                    <a:pt x="1244" y="9658"/>
                  </a:cubicBezTo>
                  <a:cubicBezTo>
                    <a:pt x="1297" y="9748"/>
                    <a:pt x="1334" y="9849"/>
                    <a:pt x="1355" y="9956"/>
                  </a:cubicBezTo>
                  <a:cubicBezTo>
                    <a:pt x="1408" y="10184"/>
                    <a:pt x="1419" y="10476"/>
                    <a:pt x="1440" y="10795"/>
                  </a:cubicBezTo>
                  <a:cubicBezTo>
                    <a:pt x="1483" y="11427"/>
                    <a:pt x="1509" y="12181"/>
                    <a:pt x="1493" y="13010"/>
                  </a:cubicBezTo>
                  <a:cubicBezTo>
                    <a:pt x="1483" y="13424"/>
                    <a:pt x="1467" y="13855"/>
                    <a:pt x="1435" y="14301"/>
                  </a:cubicBezTo>
                  <a:lnTo>
                    <a:pt x="1408" y="14641"/>
                  </a:lnTo>
                  <a:cubicBezTo>
                    <a:pt x="1408" y="14683"/>
                    <a:pt x="1398" y="14726"/>
                    <a:pt x="1398" y="14768"/>
                  </a:cubicBezTo>
                  <a:lnTo>
                    <a:pt x="1376" y="14763"/>
                  </a:lnTo>
                  <a:lnTo>
                    <a:pt x="1334" y="14747"/>
                  </a:lnTo>
                  <a:lnTo>
                    <a:pt x="1169" y="14694"/>
                  </a:lnTo>
                  <a:lnTo>
                    <a:pt x="1004" y="14641"/>
                  </a:lnTo>
                  <a:lnTo>
                    <a:pt x="919" y="14614"/>
                  </a:lnTo>
                  <a:cubicBezTo>
                    <a:pt x="866" y="14593"/>
                    <a:pt x="808" y="14577"/>
                    <a:pt x="755" y="14561"/>
                  </a:cubicBezTo>
                  <a:lnTo>
                    <a:pt x="728" y="14556"/>
                  </a:lnTo>
                  <a:cubicBezTo>
                    <a:pt x="723" y="14561"/>
                    <a:pt x="718" y="14566"/>
                    <a:pt x="718" y="14577"/>
                  </a:cubicBezTo>
                  <a:lnTo>
                    <a:pt x="686" y="14614"/>
                  </a:lnTo>
                  <a:lnTo>
                    <a:pt x="633" y="14694"/>
                  </a:lnTo>
                  <a:cubicBezTo>
                    <a:pt x="622" y="14710"/>
                    <a:pt x="617" y="14720"/>
                    <a:pt x="611" y="14736"/>
                  </a:cubicBezTo>
                  <a:cubicBezTo>
                    <a:pt x="601" y="14747"/>
                    <a:pt x="601" y="14752"/>
                    <a:pt x="595" y="14763"/>
                  </a:cubicBezTo>
                  <a:cubicBezTo>
                    <a:pt x="590" y="14768"/>
                    <a:pt x="580" y="14795"/>
                    <a:pt x="569" y="14816"/>
                  </a:cubicBezTo>
                  <a:cubicBezTo>
                    <a:pt x="542" y="14890"/>
                    <a:pt x="521" y="14965"/>
                    <a:pt x="510" y="15045"/>
                  </a:cubicBezTo>
                  <a:cubicBezTo>
                    <a:pt x="505" y="15130"/>
                    <a:pt x="516" y="15220"/>
                    <a:pt x="542" y="15299"/>
                  </a:cubicBezTo>
                  <a:cubicBezTo>
                    <a:pt x="574" y="15384"/>
                    <a:pt x="622" y="15459"/>
                    <a:pt x="686" y="15517"/>
                  </a:cubicBezTo>
                  <a:cubicBezTo>
                    <a:pt x="739" y="15570"/>
                    <a:pt x="792" y="15613"/>
                    <a:pt x="856" y="15661"/>
                  </a:cubicBezTo>
                  <a:cubicBezTo>
                    <a:pt x="877" y="15677"/>
                    <a:pt x="904" y="15698"/>
                    <a:pt x="925" y="15719"/>
                  </a:cubicBezTo>
                  <a:lnTo>
                    <a:pt x="989" y="15783"/>
                  </a:lnTo>
                  <a:cubicBezTo>
                    <a:pt x="1063" y="15873"/>
                    <a:pt x="1121" y="15979"/>
                    <a:pt x="1153" y="16096"/>
                  </a:cubicBezTo>
                  <a:cubicBezTo>
                    <a:pt x="1222" y="16335"/>
                    <a:pt x="1217" y="16601"/>
                    <a:pt x="1206" y="16867"/>
                  </a:cubicBezTo>
                  <a:cubicBezTo>
                    <a:pt x="1196" y="17005"/>
                    <a:pt x="1185" y="17137"/>
                    <a:pt x="1180" y="17265"/>
                  </a:cubicBezTo>
                  <a:cubicBezTo>
                    <a:pt x="1164" y="17435"/>
                    <a:pt x="1164" y="17600"/>
                    <a:pt x="1169" y="17770"/>
                  </a:cubicBezTo>
                  <a:cubicBezTo>
                    <a:pt x="1174" y="17950"/>
                    <a:pt x="1228" y="18131"/>
                    <a:pt x="1318" y="18290"/>
                  </a:cubicBezTo>
                  <a:cubicBezTo>
                    <a:pt x="1403" y="18428"/>
                    <a:pt x="1536" y="18540"/>
                    <a:pt x="1690" y="18598"/>
                  </a:cubicBezTo>
                  <a:cubicBezTo>
                    <a:pt x="1594" y="18487"/>
                    <a:pt x="1525" y="18354"/>
                    <a:pt x="1488" y="18216"/>
                  </a:cubicBezTo>
                  <a:cubicBezTo>
                    <a:pt x="1451" y="18062"/>
                    <a:pt x="1435" y="17908"/>
                    <a:pt x="1429" y="17754"/>
                  </a:cubicBezTo>
                  <a:cubicBezTo>
                    <a:pt x="1424" y="17600"/>
                    <a:pt x="1424" y="17440"/>
                    <a:pt x="1435" y="17281"/>
                  </a:cubicBezTo>
                  <a:cubicBezTo>
                    <a:pt x="1445" y="17148"/>
                    <a:pt x="1456" y="17015"/>
                    <a:pt x="1461" y="16882"/>
                  </a:cubicBezTo>
                  <a:cubicBezTo>
                    <a:pt x="1477" y="16612"/>
                    <a:pt x="1488" y="16319"/>
                    <a:pt x="1403" y="16022"/>
                  </a:cubicBezTo>
                  <a:cubicBezTo>
                    <a:pt x="1360" y="15868"/>
                    <a:pt x="1286" y="15730"/>
                    <a:pt x="1180" y="15608"/>
                  </a:cubicBezTo>
                  <a:cubicBezTo>
                    <a:pt x="1153" y="15581"/>
                    <a:pt x="1127" y="15554"/>
                    <a:pt x="1100" y="15523"/>
                  </a:cubicBezTo>
                  <a:cubicBezTo>
                    <a:pt x="1074" y="15496"/>
                    <a:pt x="1042" y="15475"/>
                    <a:pt x="1010" y="15454"/>
                  </a:cubicBezTo>
                  <a:cubicBezTo>
                    <a:pt x="962" y="15416"/>
                    <a:pt x="914" y="15374"/>
                    <a:pt x="866" y="15331"/>
                  </a:cubicBezTo>
                  <a:cubicBezTo>
                    <a:pt x="829" y="15299"/>
                    <a:pt x="803" y="15257"/>
                    <a:pt x="787" y="15214"/>
                  </a:cubicBezTo>
                  <a:cubicBezTo>
                    <a:pt x="771" y="15167"/>
                    <a:pt x="765" y="15119"/>
                    <a:pt x="771" y="15066"/>
                  </a:cubicBezTo>
                  <a:cubicBezTo>
                    <a:pt x="776" y="15013"/>
                    <a:pt x="792" y="14965"/>
                    <a:pt x="808" y="14917"/>
                  </a:cubicBezTo>
                  <a:cubicBezTo>
                    <a:pt x="813" y="14901"/>
                    <a:pt x="824" y="14890"/>
                    <a:pt x="829" y="14880"/>
                  </a:cubicBezTo>
                  <a:lnTo>
                    <a:pt x="834" y="14859"/>
                  </a:lnTo>
                  <a:cubicBezTo>
                    <a:pt x="1068" y="14933"/>
                    <a:pt x="1297" y="15007"/>
                    <a:pt x="1525" y="15082"/>
                  </a:cubicBezTo>
                  <a:lnTo>
                    <a:pt x="1605" y="15108"/>
                  </a:lnTo>
                  <a:lnTo>
                    <a:pt x="1626" y="15108"/>
                  </a:lnTo>
                  <a:lnTo>
                    <a:pt x="1626" y="15087"/>
                  </a:lnTo>
                  <a:lnTo>
                    <a:pt x="1631" y="15045"/>
                  </a:lnTo>
                  <a:lnTo>
                    <a:pt x="1642" y="14869"/>
                  </a:lnTo>
                  <a:cubicBezTo>
                    <a:pt x="1653" y="14800"/>
                    <a:pt x="1658" y="14731"/>
                    <a:pt x="1663" y="14657"/>
                  </a:cubicBezTo>
                  <a:cubicBezTo>
                    <a:pt x="1674" y="14545"/>
                    <a:pt x="1679" y="14434"/>
                    <a:pt x="1690" y="14317"/>
                  </a:cubicBezTo>
                  <a:cubicBezTo>
                    <a:pt x="1722" y="13871"/>
                    <a:pt x="1738" y="13430"/>
                    <a:pt x="1748" y="13015"/>
                  </a:cubicBezTo>
                  <a:cubicBezTo>
                    <a:pt x="1764" y="12176"/>
                    <a:pt x="1738" y="11422"/>
                    <a:pt x="1695" y="10774"/>
                  </a:cubicBezTo>
                  <a:cubicBezTo>
                    <a:pt x="1690" y="10614"/>
                    <a:pt x="1674" y="10460"/>
                    <a:pt x="1663" y="10317"/>
                  </a:cubicBezTo>
                  <a:cubicBezTo>
                    <a:pt x="1653" y="10173"/>
                    <a:pt x="1631" y="10035"/>
                    <a:pt x="1605" y="9897"/>
                  </a:cubicBezTo>
                  <a:cubicBezTo>
                    <a:pt x="1578" y="9764"/>
                    <a:pt x="1530" y="9642"/>
                    <a:pt x="1467" y="9525"/>
                  </a:cubicBezTo>
                  <a:cubicBezTo>
                    <a:pt x="1408" y="9430"/>
                    <a:pt x="1339" y="9339"/>
                    <a:pt x="1254" y="9260"/>
                  </a:cubicBezTo>
                  <a:cubicBezTo>
                    <a:pt x="1111" y="9127"/>
                    <a:pt x="994" y="9047"/>
                    <a:pt x="919" y="8989"/>
                  </a:cubicBezTo>
                  <a:cubicBezTo>
                    <a:pt x="850" y="8930"/>
                    <a:pt x="813" y="8898"/>
                    <a:pt x="813" y="8898"/>
                  </a:cubicBezTo>
                  <a:cubicBezTo>
                    <a:pt x="776" y="8867"/>
                    <a:pt x="744" y="8840"/>
                    <a:pt x="712" y="8803"/>
                  </a:cubicBezTo>
                  <a:cubicBezTo>
                    <a:pt x="611" y="8713"/>
                    <a:pt x="553" y="8574"/>
                    <a:pt x="558" y="8436"/>
                  </a:cubicBezTo>
                  <a:cubicBezTo>
                    <a:pt x="558" y="8341"/>
                    <a:pt x="611" y="8219"/>
                    <a:pt x="665" y="8043"/>
                  </a:cubicBezTo>
                  <a:cubicBezTo>
                    <a:pt x="702" y="7942"/>
                    <a:pt x="712" y="7836"/>
                    <a:pt x="707" y="7735"/>
                  </a:cubicBezTo>
                  <a:cubicBezTo>
                    <a:pt x="702" y="7671"/>
                    <a:pt x="680" y="7608"/>
                    <a:pt x="654" y="7549"/>
                  </a:cubicBezTo>
                  <a:cubicBezTo>
                    <a:pt x="627" y="7496"/>
                    <a:pt x="595" y="7443"/>
                    <a:pt x="553" y="7395"/>
                  </a:cubicBezTo>
                  <a:cubicBezTo>
                    <a:pt x="479" y="7300"/>
                    <a:pt x="399" y="7225"/>
                    <a:pt x="340" y="7145"/>
                  </a:cubicBezTo>
                  <a:cubicBezTo>
                    <a:pt x="314" y="7108"/>
                    <a:pt x="298" y="7066"/>
                    <a:pt x="287" y="7023"/>
                  </a:cubicBezTo>
                  <a:cubicBezTo>
                    <a:pt x="282" y="6997"/>
                    <a:pt x="277" y="6975"/>
                    <a:pt x="277" y="6954"/>
                  </a:cubicBezTo>
                  <a:cubicBezTo>
                    <a:pt x="277" y="6944"/>
                    <a:pt x="277" y="6933"/>
                    <a:pt x="277" y="6922"/>
                  </a:cubicBezTo>
                  <a:cubicBezTo>
                    <a:pt x="277" y="6912"/>
                    <a:pt x="282" y="6901"/>
                    <a:pt x="282" y="6891"/>
                  </a:cubicBezTo>
                  <a:cubicBezTo>
                    <a:pt x="303" y="6806"/>
                    <a:pt x="383" y="6721"/>
                    <a:pt x="489" y="6651"/>
                  </a:cubicBezTo>
                  <a:cubicBezTo>
                    <a:pt x="599" y="6582"/>
                    <a:pt x="718" y="6531"/>
                    <a:pt x="846" y="6498"/>
                  </a:cubicBezTo>
                  <a:lnTo>
                    <a:pt x="846" y="6498"/>
                  </a:lnTo>
                  <a:cubicBezTo>
                    <a:pt x="850" y="6497"/>
                    <a:pt x="897" y="6483"/>
                    <a:pt x="983" y="6466"/>
                  </a:cubicBezTo>
                  <a:cubicBezTo>
                    <a:pt x="992" y="6464"/>
                    <a:pt x="1002" y="6462"/>
                    <a:pt x="1012" y="6460"/>
                  </a:cubicBezTo>
                  <a:lnTo>
                    <a:pt x="1012" y="6460"/>
                  </a:lnTo>
                  <a:cubicBezTo>
                    <a:pt x="1025" y="6461"/>
                    <a:pt x="1037" y="6462"/>
                    <a:pt x="1050" y="6462"/>
                  </a:cubicBezTo>
                  <a:cubicBezTo>
                    <a:pt x="1063" y="6462"/>
                    <a:pt x="1076" y="6461"/>
                    <a:pt x="1089" y="6460"/>
                  </a:cubicBezTo>
                  <a:cubicBezTo>
                    <a:pt x="1111" y="6455"/>
                    <a:pt x="1127" y="6455"/>
                    <a:pt x="1143" y="6450"/>
                  </a:cubicBezTo>
                  <a:lnTo>
                    <a:pt x="1159" y="6446"/>
                  </a:lnTo>
                  <a:lnTo>
                    <a:pt x="1159" y="6446"/>
                  </a:lnTo>
                  <a:cubicBezTo>
                    <a:pt x="1166" y="6484"/>
                    <a:pt x="1169" y="6499"/>
                    <a:pt x="1169" y="6499"/>
                  </a:cubicBezTo>
                  <a:cubicBezTo>
                    <a:pt x="1169" y="6499"/>
                    <a:pt x="1165" y="6478"/>
                    <a:pt x="1159" y="6446"/>
                  </a:cubicBezTo>
                  <a:lnTo>
                    <a:pt x="1159" y="6446"/>
                  </a:lnTo>
                  <a:lnTo>
                    <a:pt x="1169" y="6444"/>
                  </a:lnTo>
                  <a:lnTo>
                    <a:pt x="1185" y="6444"/>
                  </a:lnTo>
                  <a:cubicBezTo>
                    <a:pt x="1186" y="6447"/>
                    <a:pt x="1186" y="6449"/>
                    <a:pt x="1186" y="6449"/>
                  </a:cubicBezTo>
                  <a:cubicBezTo>
                    <a:pt x="1186" y="6449"/>
                    <a:pt x="1156" y="6280"/>
                    <a:pt x="1141" y="6190"/>
                  </a:cubicBezTo>
                  <a:lnTo>
                    <a:pt x="1141" y="6190"/>
                  </a:lnTo>
                  <a:lnTo>
                    <a:pt x="1112" y="6193"/>
                  </a:lnTo>
                  <a:lnTo>
                    <a:pt x="1112" y="6193"/>
                  </a:lnTo>
                  <a:cubicBezTo>
                    <a:pt x="1111" y="6188"/>
                    <a:pt x="1110" y="6185"/>
                    <a:pt x="1110" y="6185"/>
                  </a:cubicBezTo>
                  <a:lnTo>
                    <a:pt x="1110" y="6185"/>
                  </a:lnTo>
                  <a:cubicBezTo>
                    <a:pt x="1110" y="6185"/>
                    <a:pt x="1110" y="6186"/>
                    <a:pt x="1111" y="6189"/>
                  </a:cubicBezTo>
                  <a:lnTo>
                    <a:pt x="1084" y="6189"/>
                  </a:lnTo>
                  <a:cubicBezTo>
                    <a:pt x="1079" y="6189"/>
                    <a:pt x="1068" y="6189"/>
                    <a:pt x="1058" y="6195"/>
                  </a:cubicBezTo>
                  <a:cubicBezTo>
                    <a:pt x="1052" y="6195"/>
                    <a:pt x="1046" y="6195"/>
                    <a:pt x="1041" y="6195"/>
                  </a:cubicBezTo>
                  <a:cubicBezTo>
                    <a:pt x="957" y="6195"/>
                    <a:pt x="879" y="6158"/>
                    <a:pt x="824" y="6094"/>
                  </a:cubicBezTo>
                  <a:cubicBezTo>
                    <a:pt x="739" y="5993"/>
                    <a:pt x="686" y="5871"/>
                    <a:pt x="675" y="5738"/>
                  </a:cubicBezTo>
                  <a:cubicBezTo>
                    <a:pt x="654" y="5594"/>
                    <a:pt x="712" y="5446"/>
                    <a:pt x="824" y="5355"/>
                  </a:cubicBezTo>
                  <a:cubicBezTo>
                    <a:pt x="940" y="5266"/>
                    <a:pt x="1084" y="5218"/>
                    <a:pt x="1231" y="5218"/>
                  </a:cubicBezTo>
                  <a:cubicBezTo>
                    <a:pt x="1258" y="5218"/>
                    <a:pt x="1285" y="5219"/>
                    <a:pt x="1313" y="5223"/>
                  </a:cubicBezTo>
                  <a:cubicBezTo>
                    <a:pt x="1408" y="5233"/>
                    <a:pt x="1498" y="5254"/>
                    <a:pt x="1589" y="5292"/>
                  </a:cubicBezTo>
                  <a:cubicBezTo>
                    <a:pt x="1610" y="5297"/>
                    <a:pt x="1637" y="5308"/>
                    <a:pt x="1658" y="5318"/>
                  </a:cubicBezTo>
                  <a:cubicBezTo>
                    <a:pt x="1679" y="5329"/>
                    <a:pt x="1700" y="5339"/>
                    <a:pt x="1722" y="5350"/>
                  </a:cubicBezTo>
                  <a:cubicBezTo>
                    <a:pt x="1743" y="5366"/>
                    <a:pt x="1764" y="5377"/>
                    <a:pt x="1791" y="5387"/>
                  </a:cubicBezTo>
                  <a:lnTo>
                    <a:pt x="1838" y="5424"/>
                  </a:lnTo>
                  <a:cubicBezTo>
                    <a:pt x="1860" y="5440"/>
                    <a:pt x="1886" y="5462"/>
                    <a:pt x="1908" y="5478"/>
                  </a:cubicBezTo>
                  <a:cubicBezTo>
                    <a:pt x="1961" y="5525"/>
                    <a:pt x="2019" y="5584"/>
                    <a:pt x="2072" y="5637"/>
                  </a:cubicBezTo>
                  <a:lnTo>
                    <a:pt x="2157" y="5711"/>
                  </a:lnTo>
                  <a:cubicBezTo>
                    <a:pt x="2172" y="5726"/>
                    <a:pt x="2196" y="5755"/>
                    <a:pt x="2207" y="5755"/>
                  </a:cubicBezTo>
                  <a:cubicBezTo>
                    <a:pt x="2212" y="5755"/>
                    <a:pt x="2214" y="5749"/>
                    <a:pt x="2210" y="5732"/>
                  </a:cubicBezTo>
                  <a:lnTo>
                    <a:pt x="2210" y="5318"/>
                  </a:lnTo>
                  <a:lnTo>
                    <a:pt x="2210" y="4824"/>
                  </a:lnTo>
                  <a:cubicBezTo>
                    <a:pt x="2210" y="4537"/>
                    <a:pt x="2205" y="4234"/>
                    <a:pt x="2205" y="3932"/>
                  </a:cubicBezTo>
                  <a:cubicBezTo>
                    <a:pt x="2200" y="3326"/>
                    <a:pt x="2194" y="2705"/>
                    <a:pt x="2189" y="2120"/>
                  </a:cubicBezTo>
                  <a:cubicBezTo>
                    <a:pt x="2189" y="1616"/>
                    <a:pt x="2184" y="1169"/>
                    <a:pt x="2184" y="946"/>
                  </a:cubicBezTo>
                  <a:cubicBezTo>
                    <a:pt x="2184" y="628"/>
                    <a:pt x="2136" y="309"/>
                    <a:pt x="2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3919525" y="2840500"/>
              <a:ext cx="60250" cy="466275"/>
            </a:xfrm>
            <a:custGeom>
              <a:avLst/>
              <a:gdLst/>
              <a:ahLst/>
              <a:cxnLst/>
              <a:rect l="l" t="t" r="r" b="b"/>
              <a:pathLst>
                <a:path w="2410" h="18651" extrusionOk="0">
                  <a:moveTo>
                    <a:pt x="954" y="0"/>
                  </a:moveTo>
                  <a:cubicBezTo>
                    <a:pt x="880" y="313"/>
                    <a:pt x="848" y="638"/>
                    <a:pt x="864" y="962"/>
                  </a:cubicBezTo>
                  <a:cubicBezTo>
                    <a:pt x="869" y="1169"/>
                    <a:pt x="885" y="1588"/>
                    <a:pt x="901" y="2061"/>
                  </a:cubicBezTo>
                  <a:cubicBezTo>
                    <a:pt x="917" y="2592"/>
                    <a:pt x="939" y="3161"/>
                    <a:pt x="960" y="3708"/>
                  </a:cubicBezTo>
                  <a:cubicBezTo>
                    <a:pt x="970" y="3984"/>
                    <a:pt x="976" y="4255"/>
                    <a:pt x="986" y="4521"/>
                  </a:cubicBezTo>
                  <a:cubicBezTo>
                    <a:pt x="992" y="4653"/>
                    <a:pt x="997" y="4781"/>
                    <a:pt x="1002" y="4908"/>
                  </a:cubicBezTo>
                  <a:cubicBezTo>
                    <a:pt x="1008" y="5031"/>
                    <a:pt x="1013" y="5153"/>
                    <a:pt x="1013" y="5275"/>
                  </a:cubicBezTo>
                  <a:cubicBezTo>
                    <a:pt x="1009" y="5293"/>
                    <a:pt x="1012" y="5299"/>
                    <a:pt x="1020" y="5299"/>
                  </a:cubicBezTo>
                  <a:cubicBezTo>
                    <a:pt x="1032" y="5299"/>
                    <a:pt x="1055" y="5282"/>
                    <a:pt x="1071" y="5275"/>
                  </a:cubicBezTo>
                  <a:cubicBezTo>
                    <a:pt x="1098" y="5264"/>
                    <a:pt x="1130" y="5243"/>
                    <a:pt x="1162" y="5227"/>
                  </a:cubicBezTo>
                  <a:lnTo>
                    <a:pt x="1252" y="5185"/>
                  </a:lnTo>
                  <a:cubicBezTo>
                    <a:pt x="1268" y="5174"/>
                    <a:pt x="1279" y="5169"/>
                    <a:pt x="1294" y="5163"/>
                  </a:cubicBezTo>
                  <a:cubicBezTo>
                    <a:pt x="1305" y="5158"/>
                    <a:pt x="1310" y="5158"/>
                    <a:pt x="1316" y="5153"/>
                  </a:cubicBezTo>
                  <a:lnTo>
                    <a:pt x="1337" y="5147"/>
                  </a:lnTo>
                  <a:cubicBezTo>
                    <a:pt x="1393" y="5133"/>
                    <a:pt x="1449" y="5126"/>
                    <a:pt x="1506" y="5126"/>
                  </a:cubicBezTo>
                  <a:cubicBezTo>
                    <a:pt x="1594" y="5126"/>
                    <a:pt x="1683" y="5144"/>
                    <a:pt x="1767" y="5179"/>
                  </a:cubicBezTo>
                  <a:cubicBezTo>
                    <a:pt x="1895" y="5227"/>
                    <a:pt x="2001" y="5317"/>
                    <a:pt x="2070" y="5434"/>
                  </a:cubicBezTo>
                  <a:cubicBezTo>
                    <a:pt x="2128" y="5541"/>
                    <a:pt x="2150" y="5668"/>
                    <a:pt x="2134" y="5790"/>
                  </a:cubicBezTo>
                  <a:cubicBezTo>
                    <a:pt x="2123" y="5896"/>
                    <a:pt x="2091" y="5997"/>
                    <a:pt x="2033" y="6093"/>
                  </a:cubicBezTo>
                  <a:cubicBezTo>
                    <a:pt x="2017" y="6109"/>
                    <a:pt x="2006" y="6130"/>
                    <a:pt x="1990" y="6146"/>
                  </a:cubicBezTo>
                  <a:cubicBezTo>
                    <a:pt x="1974" y="6167"/>
                    <a:pt x="1964" y="6183"/>
                    <a:pt x="1948" y="6194"/>
                  </a:cubicBezTo>
                  <a:lnTo>
                    <a:pt x="1937" y="6205"/>
                  </a:lnTo>
                  <a:lnTo>
                    <a:pt x="1932" y="6210"/>
                  </a:lnTo>
                  <a:lnTo>
                    <a:pt x="1916" y="6220"/>
                  </a:lnTo>
                  <a:lnTo>
                    <a:pt x="1863" y="6258"/>
                  </a:lnTo>
                  <a:cubicBezTo>
                    <a:pt x="1847" y="6274"/>
                    <a:pt x="1836" y="6284"/>
                    <a:pt x="1815" y="6295"/>
                  </a:cubicBezTo>
                  <a:lnTo>
                    <a:pt x="1757" y="6332"/>
                  </a:lnTo>
                  <a:lnTo>
                    <a:pt x="1725" y="6353"/>
                  </a:lnTo>
                  <a:lnTo>
                    <a:pt x="1714" y="6359"/>
                  </a:lnTo>
                  <a:lnTo>
                    <a:pt x="1709" y="6364"/>
                  </a:lnTo>
                  <a:lnTo>
                    <a:pt x="1746" y="6406"/>
                  </a:lnTo>
                  <a:cubicBezTo>
                    <a:pt x="1767" y="6438"/>
                    <a:pt x="1794" y="6465"/>
                    <a:pt x="1810" y="6491"/>
                  </a:cubicBezTo>
                  <a:lnTo>
                    <a:pt x="1873" y="6566"/>
                  </a:lnTo>
                  <a:lnTo>
                    <a:pt x="1884" y="6582"/>
                  </a:lnTo>
                  <a:lnTo>
                    <a:pt x="1889" y="6587"/>
                  </a:lnTo>
                  <a:lnTo>
                    <a:pt x="1900" y="6603"/>
                  </a:lnTo>
                  <a:cubicBezTo>
                    <a:pt x="1936" y="6661"/>
                    <a:pt x="1955" y="6692"/>
                    <a:pt x="1955" y="6692"/>
                  </a:cubicBezTo>
                  <a:cubicBezTo>
                    <a:pt x="1955" y="6692"/>
                    <a:pt x="1951" y="6685"/>
                    <a:pt x="1943" y="6672"/>
                  </a:cubicBezTo>
                  <a:lnTo>
                    <a:pt x="1943" y="6672"/>
                  </a:lnTo>
                  <a:cubicBezTo>
                    <a:pt x="2012" y="6789"/>
                    <a:pt x="2059" y="6916"/>
                    <a:pt x="2081" y="7049"/>
                  </a:cubicBezTo>
                  <a:cubicBezTo>
                    <a:pt x="2102" y="7177"/>
                    <a:pt x="2107" y="7304"/>
                    <a:pt x="2097" y="7426"/>
                  </a:cubicBezTo>
                  <a:cubicBezTo>
                    <a:pt x="2075" y="7644"/>
                    <a:pt x="1996" y="7851"/>
                    <a:pt x="1873" y="8032"/>
                  </a:cubicBezTo>
                  <a:cubicBezTo>
                    <a:pt x="1826" y="8106"/>
                    <a:pt x="1762" y="8175"/>
                    <a:pt x="1693" y="8228"/>
                  </a:cubicBezTo>
                  <a:cubicBezTo>
                    <a:pt x="1666" y="8260"/>
                    <a:pt x="1634" y="8282"/>
                    <a:pt x="1597" y="8308"/>
                  </a:cubicBezTo>
                  <a:cubicBezTo>
                    <a:pt x="1565" y="8329"/>
                    <a:pt x="1533" y="8351"/>
                    <a:pt x="1496" y="8367"/>
                  </a:cubicBezTo>
                  <a:cubicBezTo>
                    <a:pt x="1358" y="8441"/>
                    <a:pt x="1220" y="8494"/>
                    <a:pt x="1098" y="8547"/>
                  </a:cubicBezTo>
                  <a:cubicBezTo>
                    <a:pt x="907" y="8622"/>
                    <a:pt x="737" y="8728"/>
                    <a:pt x="593" y="8866"/>
                  </a:cubicBezTo>
                  <a:cubicBezTo>
                    <a:pt x="556" y="8903"/>
                    <a:pt x="530" y="8940"/>
                    <a:pt x="503" y="8983"/>
                  </a:cubicBezTo>
                  <a:cubicBezTo>
                    <a:pt x="482" y="9009"/>
                    <a:pt x="476" y="9020"/>
                    <a:pt x="476" y="9020"/>
                  </a:cubicBezTo>
                  <a:cubicBezTo>
                    <a:pt x="466" y="9036"/>
                    <a:pt x="460" y="9046"/>
                    <a:pt x="455" y="9062"/>
                  </a:cubicBezTo>
                  <a:cubicBezTo>
                    <a:pt x="434" y="9100"/>
                    <a:pt x="413" y="9142"/>
                    <a:pt x="402" y="9179"/>
                  </a:cubicBezTo>
                  <a:cubicBezTo>
                    <a:pt x="349" y="9333"/>
                    <a:pt x="328" y="9498"/>
                    <a:pt x="338" y="9657"/>
                  </a:cubicBezTo>
                  <a:cubicBezTo>
                    <a:pt x="360" y="9886"/>
                    <a:pt x="391" y="10114"/>
                    <a:pt x="434" y="10337"/>
                  </a:cubicBezTo>
                  <a:cubicBezTo>
                    <a:pt x="482" y="10592"/>
                    <a:pt x="514" y="10879"/>
                    <a:pt x="540" y="11193"/>
                  </a:cubicBezTo>
                  <a:cubicBezTo>
                    <a:pt x="636" y="12319"/>
                    <a:pt x="551" y="13455"/>
                    <a:pt x="285" y="14555"/>
                  </a:cubicBezTo>
                  <a:lnTo>
                    <a:pt x="269" y="14635"/>
                  </a:lnTo>
                  <a:lnTo>
                    <a:pt x="259" y="14672"/>
                  </a:lnTo>
                  <a:lnTo>
                    <a:pt x="237" y="14746"/>
                  </a:lnTo>
                  <a:cubicBezTo>
                    <a:pt x="211" y="14842"/>
                    <a:pt x="184" y="14943"/>
                    <a:pt x="158" y="15044"/>
                  </a:cubicBezTo>
                  <a:lnTo>
                    <a:pt x="120" y="15193"/>
                  </a:lnTo>
                  <a:lnTo>
                    <a:pt x="110" y="15230"/>
                  </a:lnTo>
                  <a:lnTo>
                    <a:pt x="105" y="15246"/>
                  </a:lnTo>
                  <a:lnTo>
                    <a:pt x="105" y="15240"/>
                  </a:lnTo>
                  <a:lnTo>
                    <a:pt x="35" y="15479"/>
                  </a:lnTo>
                  <a:lnTo>
                    <a:pt x="4" y="15607"/>
                  </a:lnTo>
                  <a:cubicBezTo>
                    <a:pt x="1" y="15613"/>
                    <a:pt x="1" y="15617"/>
                    <a:pt x="4" y="15617"/>
                  </a:cubicBezTo>
                  <a:cubicBezTo>
                    <a:pt x="6" y="15617"/>
                    <a:pt x="9" y="15614"/>
                    <a:pt x="14" y="15607"/>
                  </a:cubicBezTo>
                  <a:lnTo>
                    <a:pt x="35" y="15580"/>
                  </a:lnTo>
                  <a:lnTo>
                    <a:pt x="78" y="15522"/>
                  </a:lnTo>
                  <a:lnTo>
                    <a:pt x="163" y="15410"/>
                  </a:lnTo>
                  <a:lnTo>
                    <a:pt x="333" y="15182"/>
                  </a:lnTo>
                  <a:lnTo>
                    <a:pt x="375" y="15123"/>
                  </a:lnTo>
                  <a:lnTo>
                    <a:pt x="397" y="15097"/>
                  </a:lnTo>
                  <a:cubicBezTo>
                    <a:pt x="397" y="15086"/>
                    <a:pt x="407" y="15081"/>
                    <a:pt x="413" y="15076"/>
                  </a:cubicBezTo>
                  <a:lnTo>
                    <a:pt x="434" y="15065"/>
                  </a:lnTo>
                  <a:lnTo>
                    <a:pt x="514" y="15023"/>
                  </a:lnTo>
                  <a:lnTo>
                    <a:pt x="535" y="15023"/>
                  </a:lnTo>
                  <a:cubicBezTo>
                    <a:pt x="556" y="15023"/>
                    <a:pt x="572" y="15028"/>
                    <a:pt x="588" y="15033"/>
                  </a:cubicBezTo>
                  <a:cubicBezTo>
                    <a:pt x="625" y="15044"/>
                    <a:pt x="662" y="15065"/>
                    <a:pt x="694" y="15086"/>
                  </a:cubicBezTo>
                  <a:cubicBezTo>
                    <a:pt x="726" y="15113"/>
                    <a:pt x="753" y="15139"/>
                    <a:pt x="774" y="15171"/>
                  </a:cubicBezTo>
                  <a:cubicBezTo>
                    <a:pt x="795" y="15203"/>
                    <a:pt x="806" y="15235"/>
                    <a:pt x="811" y="15272"/>
                  </a:cubicBezTo>
                  <a:cubicBezTo>
                    <a:pt x="827" y="15368"/>
                    <a:pt x="816" y="15463"/>
                    <a:pt x="784" y="15554"/>
                  </a:cubicBezTo>
                  <a:cubicBezTo>
                    <a:pt x="747" y="15655"/>
                    <a:pt x="699" y="15756"/>
                    <a:pt x="652" y="15851"/>
                  </a:cubicBezTo>
                  <a:cubicBezTo>
                    <a:pt x="593" y="15952"/>
                    <a:pt x="540" y="16058"/>
                    <a:pt x="487" y="16170"/>
                  </a:cubicBezTo>
                  <a:cubicBezTo>
                    <a:pt x="439" y="16282"/>
                    <a:pt x="402" y="16398"/>
                    <a:pt x="365" y="16515"/>
                  </a:cubicBezTo>
                  <a:cubicBezTo>
                    <a:pt x="349" y="16574"/>
                    <a:pt x="338" y="16632"/>
                    <a:pt x="322" y="16691"/>
                  </a:cubicBezTo>
                  <a:cubicBezTo>
                    <a:pt x="306" y="16749"/>
                    <a:pt x="301" y="16807"/>
                    <a:pt x="290" y="16871"/>
                  </a:cubicBezTo>
                  <a:lnTo>
                    <a:pt x="269" y="17046"/>
                  </a:lnTo>
                  <a:cubicBezTo>
                    <a:pt x="269" y="17089"/>
                    <a:pt x="264" y="17131"/>
                    <a:pt x="264" y="17179"/>
                  </a:cubicBezTo>
                  <a:cubicBezTo>
                    <a:pt x="259" y="17222"/>
                    <a:pt x="264" y="17280"/>
                    <a:pt x="264" y="17333"/>
                  </a:cubicBezTo>
                  <a:cubicBezTo>
                    <a:pt x="264" y="17482"/>
                    <a:pt x="280" y="17631"/>
                    <a:pt x="306" y="17780"/>
                  </a:cubicBezTo>
                  <a:cubicBezTo>
                    <a:pt x="338" y="17955"/>
                    <a:pt x="391" y="18125"/>
                    <a:pt x="476" y="18279"/>
                  </a:cubicBezTo>
                  <a:cubicBezTo>
                    <a:pt x="556" y="18412"/>
                    <a:pt x="652" y="18539"/>
                    <a:pt x="763" y="18651"/>
                  </a:cubicBezTo>
                  <a:cubicBezTo>
                    <a:pt x="715" y="18486"/>
                    <a:pt x="684" y="18353"/>
                    <a:pt x="657" y="18210"/>
                  </a:cubicBezTo>
                  <a:cubicBezTo>
                    <a:pt x="625" y="18066"/>
                    <a:pt x="588" y="17923"/>
                    <a:pt x="561" y="17737"/>
                  </a:cubicBezTo>
                  <a:cubicBezTo>
                    <a:pt x="540" y="17599"/>
                    <a:pt x="524" y="17466"/>
                    <a:pt x="524" y="17328"/>
                  </a:cubicBezTo>
                  <a:lnTo>
                    <a:pt x="524" y="17190"/>
                  </a:lnTo>
                  <a:lnTo>
                    <a:pt x="530" y="17068"/>
                  </a:lnTo>
                  <a:cubicBezTo>
                    <a:pt x="535" y="17015"/>
                    <a:pt x="540" y="16961"/>
                    <a:pt x="545" y="16908"/>
                  </a:cubicBezTo>
                  <a:cubicBezTo>
                    <a:pt x="556" y="16855"/>
                    <a:pt x="567" y="16802"/>
                    <a:pt x="577" y="16749"/>
                  </a:cubicBezTo>
                  <a:cubicBezTo>
                    <a:pt x="588" y="16696"/>
                    <a:pt x="599" y="16643"/>
                    <a:pt x="614" y="16590"/>
                  </a:cubicBezTo>
                  <a:cubicBezTo>
                    <a:pt x="646" y="16483"/>
                    <a:pt x="684" y="16377"/>
                    <a:pt x="726" y="16276"/>
                  </a:cubicBezTo>
                  <a:cubicBezTo>
                    <a:pt x="769" y="16175"/>
                    <a:pt x="822" y="16080"/>
                    <a:pt x="880" y="15973"/>
                  </a:cubicBezTo>
                  <a:cubicBezTo>
                    <a:pt x="939" y="15867"/>
                    <a:pt x="992" y="15750"/>
                    <a:pt x="1029" y="15633"/>
                  </a:cubicBezTo>
                  <a:cubicBezTo>
                    <a:pt x="1077" y="15506"/>
                    <a:pt x="1093" y="15368"/>
                    <a:pt x="1071" y="15230"/>
                  </a:cubicBezTo>
                  <a:cubicBezTo>
                    <a:pt x="1061" y="15161"/>
                    <a:pt x="1029" y="15092"/>
                    <a:pt x="992" y="15033"/>
                  </a:cubicBezTo>
                  <a:cubicBezTo>
                    <a:pt x="954" y="14975"/>
                    <a:pt x="907" y="14927"/>
                    <a:pt x="854" y="14884"/>
                  </a:cubicBezTo>
                  <a:cubicBezTo>
                    <a:pt x="795" y="14842"/>
                    <a:pt x="737" y="14810"/>
                    <a:pt x="673" y="14789"/>
                  </a:cubicBezTo>
                  <a:cubicBezTo>
                    <a:pt x="641" y="14773"/>
                    <a:pt x="604" y="14768"/>
                    <a:pt x="567" y="14762"/>
                  </a:cubicBezTo>
                  <a:lnTo>
                    <a:pt x="514" y="14757"/>
                  </a:lnTo>
                  <a:lnTo>
                    <a:pt x="503" y="14757"/>
                  </a:lnTo>
                  <a:cubicBezTo>
                    <a:pt x="498" y="14757"/>
                    <a:pt x="503" y="14757"/>
                    <a:pt x="503" y="14752"/>
                  </a:cubicBezTo>
                  <a:cubicBezTo>
                    <a:pt x="514" y="14709"/>
                    <a:pt x="524" y="14667"/>
                    <a:pt x="535" y="14619"/>
                  </a:cubicBezTo>
                  <a:cubicBezTo>
                    <a:pt x="806" y="13493"/>
                    <a:pt x="896" y="12329"/>
                    <a:pt x="800" y="11171"/>
                  </a:cubicBezTo>
                  <a:cubicBezTo>
                    <a:pt x="774" y="10847"/>
                    <a:pt x="731" y="10555"/>
                    <a:pt x="689" y="10295"/>
                  </a:cubicBezTo>
                  <a:cubicBezTo>
                    <a:pt x="668" y="10167"/>
                    <a:pt x="646" y="10050"/>
                    <a:pt x="630" y="9939"/>
                  </a:cubicBezTo>
                  <a:cubicBezTo>
                    <a:pt x="614" y="9843"/>
                    <a:pt x="604" y="9742"/>
                    <a:pt x="599" y="9647"/>
                  </a:cubicBezTo>
                  <a:cubicBezTo>
                    <a:pt x="588" y="9519"/>
                    <a:pt x="604" y="9392"/>
                    <a:pt x="641" y="9270"/>
                  </a:cubicBezTo>
                  <a:cubicBezTo>
                    <a:pt x="652" y="9238"/>
                    <a:pt x="668" y="9211"/>
                    <a:pt x="678" y="9185"/>
                  </a:cubicBezTo>
                  <a:cubicBezTo>
                    <a:pt x="684" y="9174"/>
                    <a:pt x="689" y="9163"/>
                    <a:pt x="694" y="9153"/>
                  </a:cubicBezTo>
                  <a:lnTo>
                    <a:pt x="715" y="9126"/>
                  </a:lnTo>
                  <a:cubicBezTo>
                    <a:pt x="731" y="9100"/>
                    <a:pt x="758" y="9073"/>
                    <a:pt x="779" y="9046"/>
                  </a:cubicBezTo>
                  <a:cubicBezTo>
                    <a:pt x="848" y="8977"/>
                    <a:pt x="970" y="8887"/>
                    <a:pt x="1199" y="8786"/>
                  </a:cubicBezTo>
                  <a:cubicBezTo>
                    <a:pt x="1316" y="8738"/>
                    <a:pt x="1459" y="8685"/>
                    <a:pt x="1618" y="8600"/>
                  </a:cubicBezTo>
                  <a:cubicBezTo>
                    <a:pt x="1661" y="8574"/>
                    <a:pt x="1703" y="8552"/>
                    <a:pt x="1741" y="8521"/>
                  </a:cubicBezTo>
                  <a:cubicBezTo>
                    <a:pt x="1783" y="8494"/>
                    <a:pt x="1826" y="8462"/>
                    <a:pt x="1863" y="8425"/>
                  </a:cubicBezTo>
                  <a:cubicBezTo>
                    <a:pt x="1948" y="8356"/>
                    <a:pt x="2022" y="8271"/>
                    <a:pt x="2086" y="8175"/>
                  </a:cubicBezTo>
                  <a:cubicBezTo>
                    <a:pt x="2235" y="7963"/>
                    <a:pt x="2325" y="7713"/>
                    <a:pt x="2352" y="7453"/>
                  </a:cubicBezTo>
                  <a:cubicBezTo>
                    <a:pt x="2367" y="7304"/>
                    <a:pt x="2362" y="7150"/>
                    <a:pt x="2336" y="7001"/>
                  </a:cubicBezTo>
                  <a:cubicBezTo>
                    <a:pt x="2309" y="6842"/>
                    <a:pt x="2251" y="6683"/>
                    <a:pt x="2166" y="6539"/>
                  </a:cubicBezTo>
                  <a:lnTo>
                    <a:pt x="2166" y="6539"/>
                  </a:lnTo>
                  <a:cubicBezTo>
                    <a:pt x="2177" y="6556"/>
                    <a:pt x="2183" y="6563"/>
                    <a:pt x="2184" y="6563"/>
                  </a:cubicBezTo>
                  <a:cubicBezTo>
                    <a:pt x="2185" y="6563"/>
                    <a:pt x="2160" y="6524"/>
                    <a:pt x="2112" y="6454"/>
                  </a:cubicBezTo>
                  <a:cubicBezTo>
                    <a:pt x="2112" y="6449"/>
                    <a:pt x="2107" y="6444"/>
                    <a:pt x="2102" y="6438"/>
                  </a:cubicBezTo>
                  <a:lnTo>
                    <a:pt x="2097" y="6428"/>
                  </a:lnTo>
                  <a:lnTo>
                    <a:pt x="2091" y="6422"/>
                  </a:lnTo>
                  <a:lnTo>
                    <a:pt x="2086" y="6417"/>
                  </a:lnTo>
                  <a:lnTo>
                    <a:pt x="2091" y="6412"/>
                  </a:lnTo>
                  <a:lnTo>
                    <a:pt x="2102" y="6401"/>
                  </a:lnTo>
                  <a:lnTo>
                    <a:pt x="2107" y="6396"/>
                  </a:lnTo>
                  <a:lnTo>
                    <a:pt x="2123" y="6380"/>
                  </a:lnTo>
                  <a:cubicBezTo>
                    <a:pt x="2150" y="6359"/>
                    <a:pt x="2171" y="6337"/>
                    <a:pt x="2187" y="6316"/>
                  </a:cubicBezTo>
                  <a:cubicBezTo>
                    <a:pt x="2208" y="6290"/>
                    <a:pt x="2229" y="6263"/>
                    <a:pt x="2245" y="6231"/>
                  </a:cubicBezTo>
                  <a:cubicBezTo>
                    <a:pt x="2325" y="6109"/>
                    <a:pt x="2378" y="5966"/>
                    <a:pt x="2394" y="5817"/>
                  </a:cubicBezTo>
                  <a:cubicBezTo>
                    <a:pt x="2410" y="5641"/>
                    <a:pt x="2378" y="5461"/>
                    <a:pt x="2293" y="5307"/>
                  </a:cubicBezTo>
                  <a:cubicBezTo>
                    <a:pt x="2192" y="5137"/>
                    <a:pt x="2038" y="5004"/>
                    <a:pt x="1858" y="4935"/>
                  </a:cubicBezTo>
                  <a:cubicBezTo>
                    <a:pt x="1745" y="4891"/>
                    <a:pt x="1627" y="4868"/>
                    <a:pt x="1507" y="4868"/>
                  </a:cubicBezTo>
                  <a:cubicBezTo>
                    <a:pt x="1424" y="4868"/>
                    <a:pt x="1340" y="4879"/>
                    <a:pt x="1257" y="4903"/>
                  </a:cubicBezTo>
                  <a:cubicBezTo>
                    <a:pt x="1209" y="3575"/>
                    <a:pt x="1140" y="1610"/>
                    <a:pt x="1114" y="951"/>
                  </a:cubicBezTo>
                  <a:cubicBezTo>
                    <a:pt x="1109" y="627"/>
                    <a:pt x="1055" y="308"/>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3830750" y="3824925"/>
              <a:ext cx="161650" cy="221750"/>
            </a:xfrm>
            <a:custGeom>
              <a:avLst/>
              <a:gdLst/>
              <a:ahLst/>
              <a:cxnLst/>
              <a:rect l="l" t="t" r="r" b="b"/>
              <a:pathLst>
                <a:path w="6466" h="8870" extrusionOk="0">
                  <a:moveTo>
                    <a:pt x="4077" y="0"/>
                  </a:moveTo>
                  <a:cubicBezTo>
                    <a:pt x="4067" y="0"/>
                    <a:pt x="4058" y="1"/>
                    <a:pt x="4049" y="1"/>
                  </a:cubicBezTo>
                  <a:cubicBezTo>
                    <a:pt x="3916" y="7"/>
                    <a:pt x="3794" y="70"/>
                    <a:pt x="3719" y="182"/>
                  </a:cubicBezTo>
                  <a:cubicBezTo>
                    <a:pt x="3661" y="283"/>
                    <a:pt x="3656" y="405"/>
                    <a:pt x="3714" y="506"/>
                  </a:cubicBezTo>
                  <a:cubicBezTo>
                    <a:pt x="3756" y="591"/>
                    <a:pt x="3831" y="649"/>
                    <a:pt x="3916" y="681"/>
                  </a:cubicBezTo>
                  <a:cubicBezTo>
                    <a:pt x="3964" y="692"/>
                    <a:pt x="4006" y="697"/>
                    <a:pt x="4049" y="697"/>
                  </a:cubicBezTo>
                  <a:cubicBezTo>
                    <a:pt x="4096" y="692"/>
                    <a:pt x="4139" y="676"/>
                    <a:pt x="4171" y="649"/>
                  </a:cubicBezTo>
                  <a:lnTo>
                    <a:pt x="4171" y="649"/>
                  </a:lnTo>
                  <a:cubicBezTo>
                    <a:pt x="4160" y="651"/>
                    <a:pt x="4149" y="652"/>
                    <a:pt x="4138" y="652"/>
                  </a:cubicBezTo>
                  <a:cubicBezTo>
                    <a:pt x="4076" y="652"/>
                    <a:pt x="4020" y="626"/>
                    <a:pt x="3974" y="586"/>
                  </a:cubicBezTo>
                  <a:cubicBezTo>
                    <a:pt x="3932" y="543"/>
                    <a:pt x="3900" y="490"/>
                    <a:pt x="3889" y="437"/>
                  </a:cubicBezTo>
                  <a:cubicBezTo>
                    <a:pt x="3879" y="394"/>
                    <a:pt x="3895" y="347"/>
                    <a:pt x="3921" y="315"/>
                  </a:cubicBezTo>
                  <a:cubicBezTo>
                    <a:pt x="3958" y="283"/>
                    <a:pt x="4006" y="262"/>
                    <a:pt x="4059" y="262"/>
                  </a:cubicBezTo>
                  <a:cubicBezTo>
                    <a:pt x="4065" y="261"/>
                    <a:pt x="4071" y="260"/>
                    <a:pt x="4076" y="260"/>
                  </a:cubicBezTo>
                  <a:cubicBezTo>
                    <a:pt x="4101" y="260"/>
                    <a:pt x="4124" y="269"/>
                    <a:pt x="4150" y="278"/>
                  </a:cubicBezTo>
                  <a:cubicBezTo>
                    <a:pt x="4160" y="283"/>
                    <a:pt x="4171" y="294"/>
                    <a:pt x="4181" y="309"/>
                  </a:cubicBezTo>
                  <a:cubicBezTo>
                    <a:pt x="4197" y="325"/>
                    <a:pt x="4208" y="352"/>
                    <a:pt x="4213" y="373"/>
                  </a:cubicBezTo>
                  <a:cubicBezTo>
                    <a:pt x="4219" y="410"/>
                    <a:pt x="4229" y="448"/>
                    <a:pt x="4229" y="490"/>
                  </a:cubicBezTo>
                  <a:cubicBezTo>
                    <a:pt x="4245" y="607"/>
                    <a:pt x="4261" y="734"/>
                    <a:pt x="4277" y="857"/>
                  </a:cubicBezTo>
                  <a:cubicBezTo>
                    <a:pt x="4325" y="1276"/>
                    <a:pt x="4378" y="1712"/>
                    <a:pt x="4431" y="2147"/>
                  </a:cubicBezTo>
                  <a:lnTo>
                    <a:pt x="4479" y="2541"/>
                  </a:lnTo>
                  <a:cubicBezTo>
                    <a:pt x="4490" y="2652"/>
                    <a:pt x="4505" y="2764"/>
                    <a:pt x="4516" y="2875"/>
                  </a:cubicBezTo>
                  <a:lnTo>
                    <a:pt x="4543" y="3072"/>
                  </a:lnTo>
                  <a:lnTo>
                    <a:pt x="4543" y="3098"/>
                  </a:lnTo>
                  <a:cubicBezTo>
                    <a:pt x="4543" y="3100"/>
                    <a:pt x="4543" y="3101"/>
                    <a:pt x="4544" y="3101"/>
                  </a:cubicBezTo>
                  <a:cubicBezTo>
                    <a:pt x="4546" y="3101"/>
                    <a:pt x="4548" y="3098"/>
                    <a:pt x="4548" y="3098"/>
                  </a:cubicBezTo>
                  <a:lnTo>
                    <a:pt x="4559" y="3088"/>
                  </a:lnTo>
                  <a:lnTo>
                    <a:pt x="4596" y="3050"/>
                  </a:lnTo>
                  <a:lnTo>
                    <a:pt x="4675" y="2976"/>
                  </a:lnTo>
                  <a:lnTo>
                    <a:pt x="4755" y="2902"/>
                  </a:lnTo>
                  <a:lnTo>
                    <a:pt x="4835" y="2838"/>
                  </a:lnTo>
                  <a:lnTo>
                    <a:pt x="4872" y="2801"/>
                  </a:lnTo>
                  <a:lnTo>
                    <a:pt x="4883" y="2795"/>
                  </a:lnTo>
                  <a:lnTo>
                    <a:pt x="4893" y="2790"/>
                  </a:lnTo>
                  <a:lnTo>
                    <a:pt x="4899" y="2785"/>
                  </a:lnTo>
                  <a:lnTo>
                    <a:pt x="4936" y="2758"/>
                  </a:lnTo>
                  <a:cubicBezTo>
                    <a:pt x="4989" y="2726"/>
                    <a:pt x="5042" y="2700"/>
                    <a:pt x="5095" y="2673"/>
                  </a:cubicBezTo>
                  <a:cubicBezTo>
                    <a:pt x="5196" y="2625"/>
                    <a:pt x="5308" y="2594"/>
                    <a:pt x="5424" y="2583"/>
                  </a:cubicBezTo>
                  <a:cubicBezTo>
                    <a:pt x="5447" y="2581"/>
                    <a:pt x="5469" y="2580"/>
                    <a:pt x="5492" y="2580"/>
                  </a:cubicBezTo>
                  <a:cubicBezTo>
                    <a:pt x="5577" y="2580"/>
                    <a:pt x="5663" y="2595"/>
                    <a:pt x="5743" y="2620"/>
                  </a:cubicBezTo>
                  <a:cubicBezTo>
                    <a:pt x="5844" y="2657"/>
                    <a:pt x="5929" y="2716"/>
                    <a:pt x="6003" y="2785"/>
                  </a:cubicBezTo>
                  <a:cubicBezTo>
                    <a:pt x="6078" y="2859"/>
                    <a:pt x="6131" y="2939"/>
                    <a:pt x="6168" y="3035"/>
                  </a:cubicBezTo>
                  <a:cubicBezTo>
                    <a:pt x="6200" y="3120"/>
                    <a:pt x="6205" y="3210"/>
                    <a:pt x="6195" y="3300"/>
                  </a:cubicBezTo>
                  <a:cubicBezTo>
                    <a:pt x="6163" y="3475"/>
                    <a:pt x="6035" y="3624"/>
                    <a:pt x="5903" y="3746"/>
                  </a:cubicBezTo>
                  <a:cubicBezTo>
                    <a:pt x="5770" y="3853"/>
                    <a:pt x="5632" y="3954"/>
                    <a:pt x="5483" y="4039"/>
                  </a:cubicBezTo>
                  <a:cubicBezTo>
                    <a:pt x="5276" y="4161"/>
                    <a:pt x="5058" y="4256"/>
                    <a:pt x="4830" y="4331"/>
                  </a:cubicBezTo>
                  <a:lnTo>
                    <a:pt x="4792" y="4341"/>
                  </a:lnTo>
                  <a:lnTo>
                    <a:pt x="4755" y="4352"/>
                  </a:lnTo>
                  <a:lnTo>
                    <a:pt x="4713" y="4368"/>
                  </a:lnTo>
                  <a:lnTo>
                    <a:pt x="4548" y="4410"/>
                  </a:lnTo>
                  <a:lnTo>
                    <a:pt x="4192" y="4479"/>
                  </a:lnTo>
                  <a:lnTo>
                    <a:pt x="3868" y="4548"/>
                  </a:lnTo>
                  <a:lnTo>
                    <a:pt x="3836" y="4554"/>
                  </a:lnTo>
                  <a:lnTo>
                    <a:pt x="3852" y="4559"/>
                  </a:lnTo>
                  <a:lnTo>
                    <a:pt x="3873" y="4564"/>
                  </a:lnTo>
                  <a:lnTo>
                    <a:pt x="3964" y="4586"/>
                  </a:lnTo>
                  <a:lnTo>
                    <a:pt x="4139" y="4628"/>
                  </a:lnTo>
                  <a:lnTo>
                    <a:pt x="4511" y="4729"/>
                  </a:lnTo>
                  <a:cubicBezTo>
                    <a:pt x="4537" y="4740"/>
                    <a:pt x="4575" y="4745"/>
                    <a:pt x="4596" y="4756"/>
                  </a:cubicBezTo>
                  <a:lnTo>
                    <a:pt x="4665" y="4782"/>
                  </a:lnTo>
                  <a:cubicBezTo>
                    <a:pt x="4686" y="4788"/>
                    <a:pt x="4702" y="4798"/>
                    <a:pt x="4718" y="4809"/>
                  </a:cubicBezTo>
                  <a:lnTo>
                    <a:pt x="4755" y="4830"/>
                  </a:lnTo>
                  <a:lnTo>
                    <a:pt x="4803" y="4857"/>
                  </a:lnTo>
                  <a:lnTo>
                    <a:pt x="4845" y="4888"/>
                  </a:lnTo>
                  <a:cubicBezTo>
                    <a:pt x="4872" y="4910"/>
                    <a:pt x="4904" y="4926"/>
                    <a:pt x="4925" y="4947"/>
                  </a:cubicBezTo>
                  <a:cubicBezTo>
                    <a:pt x="5084" y="5085"/>
                    <a:pt x="5207" y="5250"/>
                    <a:pt x="5297" y="5436"/>
                  </a:cubicBezTo>
                  <a:cubicBezTo>
                    <a:pt x="5324" y="5489"/>
                    <a:pt x="5345" y="5547"/>
                    <a:pt x="5361" y="5606"/>
                  </a:cubicBezTo>
                  <a:cubicBezTo>
                    <a:pt x="5377" y="5637"/>
                    <a:pt x="5387" y="5675"/>
                    <a:pt x="5393" y="5712"/>
                  </a:cubicBezTo>
                  <a:lnTo>
                    <a:pt x="5409" y="5791"/>
                  </a:lnTo>
                  <a:cubicBezTo>
                    <a:pt x="5409" y="5791"/>
                    <a:pt x="5414" y="5807"/>
                    <a:pt x="5419" y="5845"/>
                  </a:cubicBezTo>
                  <a:cubicBezTo>
                    <a:pt x="5424" y="5882"/>
                    <a:pt x="5430" y="5935"/>
                    <a:pt x="5435" y="6009"/>
                  </a:cubicBezTo>
                  <a:cubicBezTo>
                    <a:pt x="5440" y="6238"/>
                    <a:pt x="5377" y="6461"/>
                    <a:pt x="5249" y="6647"/>
                  </a:cubicBezTo>
                  <a:cubicBezTo>
                    <a:pt x="5154" y="6790"/>
                    <a:pt x="5026" y="6912"/>
                    <a:pt x="4877" y="7003"/>
                  </a:cubicBezTo>
                  <a:cubicBezTo>
                    <a:pt x="4686" y="7114"/>
                    <a:pt x="4474" y="7183"/>
                    <a:pt x="4256" y="7199"/>
                  </a:cubicBezTo>
                  <a:cubicBezTo>
                    <a:pt x="4234" y="7203"/>
                    <a:pt x="4212" y="7204"/>
                    <a:pt x="4189" y="7204"/>
                  </a:cubicBezTo>
                  <a:cubicBezTo>
                    <a:pt x="4164" y="7204"/>
                    <a:pt x="4139" y="7203"/>
                    <a:pt x="4113" y="7203"/>
                  </a:cubicBezTo>
                  <a:cubicBezTo>
                    <a:pt x="4099" y="7203"/>
                    <a:pt x="4084" y="7203"/>
                    <a:pt x="4070" y="7204"/>
                  </a:cubicBezTo>
                  <a:lnTo>
                    <a:pt x="3974" y="7199"/>
                  </a:lnTo>
                  <a:lnTo>
                    <a:pt x="3926" y="7194"/>
                  </a:lnTo>
                  <a:lnTo>
                    <a:pt x="3879" y="7183"/>
                  </a:lnTo>
                  <a:lnTo>
                    <a:pt x="3783" y="7162"/>
                  </a:lnTo>
                  <a:lnTo>
                    <a:pt x="3687" y="7130"/>
                  </a:lnTo>
                  <a:lnTo>
                    <a:pt x="3640" y="7114"/>
                  </a:lnTo>
                  <a:lnTo>
                    <a:pt x="3592" y="7093"/>
                  </a:lnTo>
                  <a:cubicBezTo>
                    <a:pt x="3565" y="7077"/>
                    <a:pt x="3528" y="7066"/>
                    <a:pt x="3501" y="7050"/>
                  </a:cubicBezTo>
                  <a:cubicBezTo>
                    <a:pt x="3438" y="7013"/>
                    <a:pt x="3379" y="6971"/>
                    <a:pt x="3326" y="6928"/>
                  </a:cubicBezTo>
                  <a:cubicBezTo>
                    <a:pt x="3268" y="6880"/>
                    <a:pt x="3215" y="6827"/>
                    <a:pt x="3167" y="6769"/>
                  </a:cubicBezTo>
                  <a:cubicBezTo>
                    <a:pt x="3119" y="6705"/>
                    <a:pt x="3071" y="6641"/>
                    <a:pt x="3023" y="6572"/>
                  </a:cubicBezTo>
                  <a:lnTo>
                    <a:pt x="2933" y="6445"/>
                  </a:lnTo>
                  <a:cubicBezTo>
                    <a:pt x="2880" y="6370"/>
                    <a:pt x="2832" y="6296"/>
                    <a:pt x="2779" y="6227"/>
                  </a:cubicBezTo>
                  <a:lnTo>
                    <a:pt x="2588" y="5977"/>
                  </a:lnTo>
                  <a:lnTo>
                    <a:pt x="2535" y="5908"/>
                  </a:lnTo>
                  <a:lnTo>
                    <a:pt x="2524" y="5892"/>
                  </a:lnTo>
                  <a:lnTo>
                    <a:pt x="2524" y="5914"/>
                  </a:lnTo>
                  <a:lnTo>
                    <a:pt x="2524" y="5961"/>
                  </a:lnTo>
                  <a:cubicBezTo>
                    <a:pt x="2524" y="6020"/>
                    <a:pt x="2519" y="6084"/>
                    <a:pt x="2513" y="6153"/>
                  </a:cubicBezTo>
                  <a:cubicBezTo>
                    <a:pt x="2508" y="6280"/>
                    <a:pt x="2503" y="6413"/>
                    <a:pt x="2498" y="6551"/>
                  </a:cubicBezTo>
                  <a:cubicBezTo>
                    <a:pt x="2498" y="6631"/>
                    <a:pt x="2492" y="6647"/>
                    <a:pt x="2487" y="6684"/>
                  </a:cubicBezTo>
                  <a:lnTo>
                    <a:pt x="2482" y="6790"/>
                  </a:lnTo>
                  <a:cubicBezTo>
                    <a:pt x="2460" y="7088"/>
                    <a:pt x="2402" y="7380"/>
                    <a:pt x="2306" y="7661"/>
                  </a:cubicBezTo>
                  <a:cubicBezTo>
                    <a:pt x="2253" y="7810"/>
                    <a:pt x="2179" y="7948"/>
                    <a:pt x="2088" y="8081"/>
                  </a:cubicBezTo>
                  <a:cubicBezTo>
                    <a:pt x="1998" y="8208"/>
                    <a:pt x="1881" y="8320"/>
                    <a:pt x="1749" y="8405"/>
                  </a:cubicBezTo>
                  <a:cubicBezTo>
                    <a:pt x="1610" y="8495"/>
                    <a:pt x="1462" y="8559"/>
                    <a:pt x="1302" y="8591"/>
                  </a:cubicBezTo>
                  <a:cubicBezTo>
                    <a:pt x="1242" y="8606"/>
                    <a:pt x="1179" y="8613"/>
                    <a:pt x="1117" y="8613"/>
                  </a:cubicBezTo>
                  <a:cubicBezTo>
                    <a:pt x="1025" y="8613"/>
                    <a:pt x="934" y="8598"/>
                    <a:pt x="845" y="8570"/>
                  </a:cubicBezTo>
                  <a:cubicBezTo>
                    <a:pt x="814" y="8559"/>
                    <a:pt x="776" y="8543"/>
                    <a:pt x="745" y="8522"/>
                  </a:cubicBezTo>
                  <a:lnTo>
                    <a:pt x="691" y="8495"/>
                  </a:lnTo>
                  <a:lnTo>
                    <a:pt x="649" y="8463"/>
                  </a:lnTo>
                  <a:cubicBezTo>
                    <a:pt x="585" y="8421"/>
                    <a:pt x="532" y="8368"/>
                    <a:pt x="490" y="8304"/>
                  </a:cubicBezTo>
                  <a:cubicBezTo>
                    <a:pt x="399" y="8182"/>
                    <a:pt x="336" y="8044"/>
                    <a:pt x="309" y="7895"/>
                  </a:cubicBezTo>
                  <a:cubicBezTo>
                    <a:pt x="277" y="7746"/>
                    <a:pt x="272" y="7598"/>
                    <a:pt x="293" y="7449"/>
                  </a:cubicBezTo>
                  <a:cubicBezTo>
                    <a:pt x="293" y="7433"/>
                    <a:pt x="298" y="7417"/>
                    <a:pt x="304" y="7396"/>
                  </a:cubicBezTo>
                  <a:lnTo>
                    <a:pt x="304" y="7380"/>
                  </a:lnTo>
                  <a:lnTo>
                    <a:pt x="309" y="7359"/>
                  </a:lnTo>
                  <a:cubicBezTo>
                    <a:pt x="309" y="7343"/>
                    <a:pt x="314" y="7327"/>
                    <a:pt x="320" y="7311"/>
                  </a:cubicBezTo>
                  <a:cubicBezTo>
                    <a:pt x="346" y="7215"/>
                    <a:pt x="373" y="7125"/>
                    <a:pt x="415" y="7035"/>
                  </a:cubicBezTo>
                  <a:cubicBezTo>
                    <a:pt x="490" y="6859"/>
                    <a:pt x="553" y="6726"/>
                    <a:pt x="617" y="6594"/>
                  </a:cubicBezTo>
                  <a:cubicBezTo>
                    <a:pt x="681" y="6461"/>
                    <a:pt x="729" y="6328"/>
                    <a:pt x="803" y="6174"/>
                  </a:cubicBezTo>
                  <a:lnTo>
                    <a:pt x="803" y="6174"/>
                  </a:lnTo>
                  <a:cubicBezTo>
                    <a:pt x="675" y="6264"/>
                    <a:pt x="559" y="6370"/>
                    <a:pt x="452" y="6482"/>
                  </a:cubicBezTo>
                  <a:cubicBezTo>
                    <a:pt x="336" y="6615"/>
                    <a:pt x="240" y="6764"/>
                    <a:pt x="171" y="6923"/>
                  </a:cubicBezTo>
                  <a:cubicBezTo>
                    <a:pt x="123" y="7029"/>
                    <a:pt x="91" y="7135"/>
                    <a:pt x="59" y="7242"/>
                  </a:cubicBezTo>
                  <a:cubicBezTo>
                    <a:pt x="54" y="7258"/>
                    <a:pt x="54" y="7279"/>
                    <a:pt x="49" y="7295"/>
                  </a:cubicBezTo>
                  <a:lnTo>
                    <a:pt x="43" y="7321"/>
                  </a:lnTo>
                  <a:lnTo>
                    <a:pt x="38" y="7343"/>
                  </a:lnTo>
                  <a:cubicBezTo>
                    <a:pt x="33" y="7364"/>
                    <a:pt x="33" y="7385"/>
                    <a:pt x="27" y="7406"/>
                  </a:cubicBezTo>
                  <a:cubicBezTo>
                    <a:pt x="1" y="7587"/>
                    <a:pt x="6" y="7762"/>
                    <a:pt x="43" y="7938"/>
                  </a:cubicBezTo>
                  <a:cubicBezTo>
                    <a:pt x="81" y="8129"/>
                    <a:pt x="160" y="8304"/>
                    <a:pt x="272" y="8458"/>
                  </a:cubicBezTo>
                  <a:cubicBezTo>
                    <a:pt x="330" y="8538"/>
                    <a:pt x="405" y="8607"/>
                    <a:pt x="484" y="8671"/>
                  </a:cubicBezTo>
                  <a:cubicBezTo>
                    <a:pt x="505" y="8681"/>
                    <a:pt x="527" y="8697"/>
                    <a:pt x="548" y="8713"/>
                  </a:cubicBezTo>
                  <a:lnTo>
                    <a:pt x="612" y="8750"/>
                  </a:lnTo>
                  <a:cubicBezTo>
                    <a:pt x="654" y="8772"/>
                    <a:pt x="702" y="8793"/>
                    <a:pt x="750" y="8809"/>
                  </a:cubicBezTo>
                  <a:cubicBezTo>
                    <a:pt x="863" y="8850"/>
                    <a:pt x="981" y="8870"/>
                    <a:pt x="1101" y="8870"/>
                  </a:cubicBezTo>
                  <a:cubicBezTo>
                    <a:pt x="1184" y="8870"/>
                    <a:pt x="1268" y="8860"/>
                    <a:pt x="1350" y="8841"/>
                  </a:cubicBezTo>
                  <a:cubicBezTo>
                    <a:pt x="1536" y="8803"/>
                    <a:pt x="1717" y="8724"/>
                    <a:pt x="1881" y="8617"/>
                  </a:cubicBezTo>
                  <a:cubicBezTo>
                    <a:pt x="2041" y="8511"/>
                    <a:pt x="2179" y="8378"/>
                    <a:pt x="2290" y="8224"/>
                  </a:cubicBezTo>
                  <a:cubicBezTo>
                    <a:pt x="2397" y="8076"/>
                    <a:pt x="2476" y="7916"/>
                    <a:pt x="2540" y="7746"/>
                  </a:cubicBezTo>
                  <a:cubicBezTo>
                    <a:pt x="2646" y="7444"/>
                    <a:pt x="2710" y="7125"/>
                    <a:pt x="2731" y="6806"/>
                  </a:cubicBezTo>
                  <a:cubicBezTo>
                    <a:pt x="2731" y="6769"/>
                    <a:pt x="2737" y="6732"/>
                    <a:pt x="2737" y="6700"/>
                  </a:cubicBezTo>
                  <a:cubicBezTo>
                    <a:pt x="2741" y="6668"/>
                    <a:pt x="2742" y="6628"/>
                    <a:pt x="2742" y="6628"/>
                  </a:cubicBezTo>
                  <a:cubicBezTo>
                    <a:pt x="2742" y="6628"/>
                    <a:pt x="2742" y="6629"/>
                    <a:pt x="2742" y="6631"/>
                  </a:cubicBezTo>
                  <a:lnTo>
                    <a:pt x="2806" y="6721"/>
                  </a:lnTo>
                  <a:cubicBezTo>
                    <a:pt x="2853" y="6790"/>
                    <a:pt x="2907" y="6865"/>
                    <a:pt x="2965" y="6934"/>
                  </a:cubicBezTo>
                  <a:cubicBezTo>
                    <a:pt x="3077" y="7066"/>
                    <a:pt x="3215" y="7183"/>
                    <a:pt x="3369" y="7274"/>
                  </a:cubicBezTo>
                  <a:cubicBezTo>
                    <a:pt x="3406" y="7295"/>
                    <a:pt x="3443" y="7311"/>
                    <a:pt x="3486" y="7327"/>
                  </a:cubicBezTo>
                  <a:lnTo>
                    <a:pt x="3539" y="7353"/>
                  </a:lnTo>
                  <a:lnTo>
                    <a:pt x="3597" y="7374"/>
                  </a:lnTo>
                  <a:lnTo>
                    <a:pt x="3714" y="7412"/>
                  </a:lnTo>
                  <a:lnTo>
                    <a:pt x="3831" y="7438"/>
                  </a:lnTo>
                  <a:lnTo>
                    <a:pt x="3884" y="7449"/>
                  </a:lnTo>
                  <a:lnTo>
                    <a:pt x="3942" y="7454"/>
                  </a:lnTo>
                  <a:lnTo>
                    <a:pt x="4054" y="7465"/>
                  </a:lnTo>
                  <a:cubicBezTo>
                    <a:pt x="4128" y="7465"/>
                    <a:pt x="4203" y="7465"/>
                    <a:pt x="4272" y="7454"/>
                  </a:cubicBezTo>
                  <a:cubicBezTo>
                    <a:pt x="4532" y="7433"/>
                    <a:pt x="4782" y="7353"/>
                    <a:pt x="5005" y="7220"/>
                  </a:cubicBezTo>
                  <a:cubicBezTo>
                    <a:pt x="5185" y="7114"/>
                    <a:pt x="5339" y="6965"/>
                    <a:pt x="5462" y="6790"/>
                  </a:cubicBezTo>
                  <a:cubicBezTo>
                    <a:pt x="5483" y="6753"/>
                    <a:pt x="5509" y="6710"/>
                    <a:pt x="5531" y="6673"/>
                  </a:cubicBezTo>
                  <a:cubicBezTo>
                    <a:pt x="5552" y="6636"/>
                    <a:pt x="5568" y="6594"/>
                    <a:pt x="5584" y="6556"/>
                  </a:cubicBezTo>
                  <a:lnTo>
                    <a:pt x="5605" y="6503"/>
                  </a:lnTo>
                  <a:cubicBezTo>
                    <a:pt x="5616" y="6482"/>
                    <a:pt x="5616" y="6466"/>
                    <a:pt x="5621" y="6450"/>
                  </a:cubicBezTo>
                  <a:cubicBezTo>
                    <a:pt x="5632" y="6413"/>
                    <a:pt x="5642" y="6376"/>
                    <a:pt x="5653" y="6344"/>
                  </a:cubicBezTo>
                  <a:cubicBezTo>
                    <a:pt x="5669" y="6275"/>
                    <a:pt x="5674" y="6211"/>
                    <a:pt x="5679" y="6158"/>
                  </a:cubicBezTo>
                  <a:cubicBezTo>
                    <a:pt x="5690" y="6105"/>
                    <a:pt x="5679" y="6052"/>
                    <a:pt x="5685" y="6004"/>
                  </a:cubicBezTo>
                  <a:cubicBezTo>
                    <a:pt x="5685" y="5914"/>
                    <a:pt x="5674" y="5850"/>
                    <a:pt x="5669" y="5807"/>
                  </a:cubicBezTo>
                  <a:cubicBezTo>
                    <a:pt x="5669" y="5760"/>
                    <a:pt x="5658" y="5738"/>
                    <a:pt x="5658" y="5738"/>
                  </a:cubicBezTo>
                  <a:cubicBezTo>
                    <a:pt x="5658" y="5738"/>
                    <a:pt x="5653" y="5717"/>
                    <a:pt x="5642" y="5648"/>
                  </a:cubicBezTo>
                  <a:cubicBezTo>
                    <a:pt x="5632" y="5606"/>
                    <a:pt x="5616" y="5558"/>
                    <a:pt x="5600" y="5515"/>
                  </a:cubicBezTo>
                  <a:cubicBezTo>
                    <a:pt x="5579" y="5446"/>
                    <a:pt x="5552" y="5382"/>
                    <a:pt x="5525" y="5319"/>
                  </a:cubicBezTo>
                  <a:cubicBezTo>
                    <a:pt x="5419" y="5096"/>
                    <a:pt x="5270" y="4904"/>
                    <a:pt x="5084" y="4745"/>
                  </a:cubicBezTo>
                  <a:cubicBezTo>
                    <a:pt x="5058" y="4718"/>
                    <a:pt x="5021" y="4697"/>
                    <a:pt x="4989" y="4671"/>
                  </a:cubicBezTo>
                  <a:lnTo>
                    <a:pt x="4936" y="4633"/>
                  </a:lnTo>
                  <a:lnTo>
                    <a:pt x="4877" y="4596"/>
                  </a:lnTo>
                  <a:lnTo>
                    <a:pt x="4861" y="4591"/>
                  </a:lnTo>
                  <a:lnTo>
                    <a:pt x="4904" y="4575"/>
                  </a:lnTo>
                  <a:cubicBezTo>
                    <a:pt x="5148" y="4495"/>
                    <a:pt x="5382" y="4389"/>
                    <a:pt x="5605" y="4262"/>
                  </a:cubicBezTo>
                  <a:cubicBezTo>
                    <a:pt x="5770" y="4166"/>
                    <a:pt x="5924" y="4060"/>
                    <a:pt x="6067" y="3938"/>
                  </a:cubicBezTo>
                  <a:cubicBezTo>
                    <a:pt x="6152" y="3863"/>
                    <a:pt x="6227" y="3784"/>
                    <a:pt x="6296" y="3693"/>
                  </a:cubicBezTo>
                  <a:cubicBezTo>
                    <a:pt x="6370" y="3587"/>
                    <a:pt x="6418" y="3470"/>
                    <a:pt x="6444" y="3348"/>
                  </a:cubicBezTo>
                  <a:cubicBezTo>
                    <a:pt x="6466" y="3210"/>
                    <a:pt x="6455" y="3072"/>
                    <a:pt x="6407" y="2944"/>
                  </a:cubicBezTo>
                  <a:cubicBezTo>
                    <a:pt x="6359" y="2811"/>
                    <a:pt x="6280" y="2695"/>
                    <a:pt x="6184" y="2599"/>
                  </a:cubicBezTo>
                  <a:cubicBezTo>
                    <a:pt x="6083" y="2498"/>
                    <a:pt x="5961" y="2418"/>
                    <a:pt x="5828" y="2371"/>
                  </a:cubicBezTo>
                  <a:cubicBezTo>
                    <a:pt x="5721" y="2338"/>
                    <a:pt x="5608" y="2317"/>
                    <a:pt x="5495" y="2317"/>
                  </a:cubicBezTo>
                  <a:cubicBezTo>
                    <a:pt x="5463" y="2317"/>
                    <a:pt x="5430" y="2319"/>
                    <a:pt x="5398" y="2323"/>
                  </a:cubicBezTo>
                  <a:cubicBezTo>
                    <a:pt x="5254" y="2333"/>
                    <a:pt x="5116" y="2371"/>
                    <a:pt x="4984" y="2434"/>
                  </a:cubicBezTo>
                  <a:cubicBezTo>
                    <a:pt x="4920" y="2461"/>
                    <a:pt x="4856" y="2498"/>
                    <a:pt x="4792" y="2535"/>
                  </a:cubicBezTo>
                  <a:lnTo>
                    <a:pt x="4750" y="2567"/>
                  </a:lnTo>
                  <a:lnTo>
                    <a:pt x="4739" y="2572"/>
                  </a:lnTo>
                  <a:lnTo>
                    <a:pt x="4739" y="2562"/>
                  </a:lnTo>
                  <a:lnTo>
                    <a:pt x="4734" y="2509"/>
                  </a:lnTo>
                  <a:lnTo>
                    <a:pt x="4686" y="2116"/>
                  </a:lnTo>
                  <a:cubicBezTo>
                    <a:pt x="4633" y="1680"/>
                    <a:pt x="4580" y="1244"/>
                    <a:pt x="4532" y="830"/>
                  </a:cubicBezTo>
                  <a:cubicBezTo>
                    <a:pt x="4516" y="703"/>
                    <a:pt x="4500" y="575"/>
                    <a:pt x="4484" y="458"/>
                  </a:cubicBezTo>
                  <a:cubicBezTo>
                    <a:pt x="4479" y="405"/>
                    <a:pt x="4468" y="357"/>
                    <a:pt x="4458" y="309"/>
                  </a:cubicBezTo>
                  <a:cubicBezTo>
                    <a:pt x="4447" y="256"/>
                    <a:pt x="4426" y="203"/>
                    <a:pt x="4394" y="155"/>
                  </a:cubicBezTo>
                  <a:cubicBezTo>
                    <a:pt x="4362" y="113"/>
                    <a:pt x="4320" y="76"/>
                    <a:pt x="4272" y="49"/>
                  </a:cubicBezTo>
                  <a:cubicBezTo>
                    <a:pt x="4211" y="17"/>
                    <a:pt x="414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3927825" y="3443400"/>
              <a:ext cx="57675" cy="382775"/>
            </a:xfrm>
            <a:custGeom>
              <a:avLst/>
              <a:gdLst/>
              <a:ahLst/>
              <a:cxnLst/>
              <a:rect l="l" t="t" r="r" b="b"/>
              <a:pathLst>
                <a:path w="2307" h="15311" extrusionOk="0">
                  <a:moveTo>
                    <a:pt x="128" y="1"/>
                  </a:moveTo>
                  <a:cubicBezTo>
                    <a:pt x="54" y="314"/>
                    <a:pt x="22" y="638"/>
                    <a:pt x="33" y="957"/>
                  </a:cubicBezTo>
                  <a:cubicBezTo>
                    <a:pt x="43" y="1239"/>
                    <a:pt x="65" y="1897"/>
                    <a:pt x="86" y="2577"/>
                  </a:cubicBezTo>
                  <a:cubicBezTo>
                    <a:pt x="97" y="2917"/>
                    <a:pt x="113" y="3257"/>
                    <a:pt x="123" y="3586"/>
                  </a:cubicBezTo>
                  <a:cubicBezTo>
                    <a:pt x="128" y="3751"/>
                    <a:pt x="134" y="3916"/>
                    <a:pt x="139" y="4075"/>
                  </a:cubicBezTo>
                  <a:cubicBezTo>
                    <a:pt x="139" y="4155"/>
                    <a:pt x="144" y="4235"/>
                    <a:pt x="144" y="4314"/>
                  </a:cubicBezTo>
                  <a:cubicBezTo>
                    <a:pt x="150" y="4410"/>
                    <a:pt x="171" y="4505"/>
                    <a:pt x="219" y="4596"/>
                  </a:cubicBezTo>
                  <a:cubicBezTo>
                    <a:pt x="267" y="4675"/>
                    <a:pt x="336" y="4744"/>
                    <a:pt x="415" y="4792"/>
                  </a:cubicBezTo>
                  <a:cubicBezTo>
                    <a:pt x="484" y="4835"/>
                    <a:pt x="543" y="4867"/>
                    <a:pt x="591" y="4904"/>
                  </a:cubicBezTo>
                  <a:cubicBezTo>
                    <a:pt x="676" y="4973"/>
                    <a:pt x="750" y="5058"/>
                    <a:pt x="803" y="5159"/>
                  </a:cubicBezTo>
                  <a:cubicBezTo>
                    <a:pt x="893" y="5323"/>
                    <a:pt x="931" y="5509"/>
                    <a:pt x="904" y="5695"/>
                  </a:cubicBezTo>
                  <a:cubicBezTo>
                    <a:pt x="904" y="5727"/>
                    <a:pt x="899" y="5754"/>
                    <a:pt x="888" y="5780"/>
                  </a:cubicBezTo>
                  <a:lnTo>
                    <a:pt x="883" y="5807"/>
                  </a:lnTo>
                  <a:lnTo>
                    <a:pt x="883" y="5823"/>
                  </a:lnTo>
                  <a:cubicBezTo>
                    <a:pt x="877" y="5833"/>
                    <a:pt x="877" y="5839"/>
                    <a:pt x="872" y="5849"/>
                  </a:cubicBezTo>
                  <a:cubicBezTo>
                    <a:pt x="856" y="5881"/>
                    <a:pt x="835" y="5918"/>
                    <a:pt x="819" y="5956"/>
                  </a:cubicBezTo>
                  <a:lnTo>
                    <a:pt x="766" y="6057"/>
                  </a:lnTo>
                  <a:cubicBezTo>
                    <a:pt x="739" y="6099"/>
                    <a:pt x="713" y="6142"/>
                    <a:pt x="686" y="6184"/>
                  </a:cubicBezTo>
                  <a:lnTo>
                    <a:pt x="548" y="6407"/>
                  </a:lnTo>
                  <a:lnTo>
                    <a:pt x="479" y="6508"/>
                  </a:lnTo>
                  <a:lnTo>
                    <a:pt x="452" y="6556"/>
                  </a:lnTo>
                  <a:lnTo>
                    <a:pt x="452" y="6561"/>
                  </a:lnTo>
                  <a:lnTo>
                    <a:pt x="458" y="6561"/>
                  </a:lnTo>
                  <a:lnTo>
                    <a:pt x="474" y="6551"/>
                  </a:lnTo>
                  <a:lnTo>
                    <a:pt x="500" y="6529"/>
                  </a:lnTo>
                  <a:lnTo>
                    <a:pt x="777" y="6349"/>
                  </a:lnTo>
                  <a:lnTo>
                    <a:pt x="851" y="6301"/>
                  </a:lnTo>
                  <a:lnTo>
                    <a:pt x="888" y="6274"/>
                  </a:lnTo>
                  <a:cubicBezTo>
                    <a:pt x="893" y="6269"/>
                    <a:pt x="904" y="6264"/>
                    <a:pt x="915" y="6258"/>
                  </a:cubicBezTo>
                  <a:lnTo>
                    <a:pt x="1026" y="6195"/>
                  </a:lnTo>
                  <a:lnTo>
                    <a:pt x="1079" y="6168"/>
                  </a:lnTo>
                  <a:lnTo>
                    <a:pt x="1106" y="6152"/>
                  </a:lnTo>
                  <a:lnTo>
                    <a:pt x="1132" y="6142"/>
                  </a:lnTo>
                  <a:cubicBezTo>
                    <a:pt x="1143" y="6136"/>
                    <a:pt x="1159" y="6136"/>
                    <a:pt x="1175" y="6131"/>
                  </a:cubicBezTo>
                  <a:lnTo>
                    <a:pt x="1196" y="6131"/>
                  </a:lnTo>
                  <a:cubicBezTo>
                    <a:pt x="1219" y="6128"/>
                    <a:pt x="1243" y="6127"/>
                    <a:pt x="1267" y="6127"/>
                  </a:cubicBezTo>
                  <a:cubicBezTo>
                    <a:pt x="1336" y="6127"/>
                    <a:pt x="1405" y="6138"/>
                    <a:pt x="1472" y="6157"/>
                  </a:cubicBezTo>
                  <a:cubicBezTo>
                    <a:pt x="1552" y="6179"/>
                    <a:pt x="1632" y="6221"/>
                    <a:pt x="1706" y="6269"/>
                  </a:cubicBezTo>
                  <a:cubicBezTo>
                    <a:pt x="1770" y="6317"/>
                    <a:pt x="1828" y="6370"/>
                    <a:pt x="1876" y="6434"/>
                  </a:cubicBezTo>
                  <a:cubicBezTo>
                    <a:pt x="1897" y="6460"/>
                    <a:pt x="1919" y="6487"/>
                    <a:pt x="1935" y="6519"/>
                  </a:cubicBezTo>
                  <a:cubicBezTo>
                    <a:pt x="1950" y="6551"/>
                    <a:pt x="1966" y="6577"/>
                    <a:pt x="1977" y="6609"/>
                  </a:cubicBezTo>
                  <a:cubicBezTo>
                    <a:pt x="2014" y="6721"/>
                    <a:pt x="2035" y="6837"/>
                    <a:pt x="2035" y="6960"/>
                  </a:cubicBezTo>
                  <a:cubicBezTo>
                    <a:pt x="2030" y="7114"/>
                    <a:pt x="1998" y="7262"/>
                    <a:pt x="1940" y="7406"/>
                  </a:cubicBezTo>
                  <a:cubicBezTo>
                    <a:pt x="1919" y="7454"/>
                    <a:pt x="1903" y="7485"/>
                    <a:pt x="1892" y="7507"/>
                  </a:cubicBezTo>
                  <a:lnTo>
                    <a:pt x="1876" y="7539"/>
                  </a:lnTo>
                  <a:cubicBezTo>
                    <a:pt x="1860" y="7576"/>
                    <a:pt x="1834" y="7613"/>
                    <a:pt x="1812" y="7645"/>
                  </a:cubicBezTo>
                  <a:cubicBezTo>
                    <a:pt x="1796" y="7671"/>
                    <a:pt x="1780" y="7698"/>
                    <a:pt x="1754" y="7735"/>
                  </a:cubicBezTo>
                  <a:cubicBezTo>
                    <a:pt x="1751" y="7740"/>
                    <a:pt x="1750" y="7742"/>
                    <a:pt x="1749" y="7742"/>
                  </a:cubicBezTo>
                  <a:cubicBezTo>
                    <a:pt x="1749" y="7742"/>
                    <a:pt x="1749" y="7740"/>
                    <a:pt x="1749" y="7740"/>
                  </a:cubicBezTo>
                  <a:cubicBezTo>
                    <a:pt x="1669" y="7666"/>
                    <a:pt x="1595" y="7586"/>
                    <a:pt x="1531" y="7501"/>
                  </a:cubicBezTo>
                  <a:cubicBezTo>
                    <a:pt x="1520" y="7485"/>
                    <a:pt x="1510" y="7470"/>
                    <a:pt x="1494" y="7448"/>
                  </a:cubicBezTo>
                  <a:lnTo>
                    <a:pt x="1472" y="7411"/>
                  </a:lnTo>
                  <a:lnTo>
                    <a:pt x="1462" y="7390"/>
                  </a:lnTo>
                  <a:cubicBezTo>
                    <a:pt x="1451" y="7369"/>
                    <a:pt x="1441" y="7353"/>
                    <a:pt x="1430" y="7337"/>
                  </a:cubicBezTo>
                  <a:cubicBezTo>
                    <a:pt x="1393" y="7268"/>
                    <a:pt x="1356" y="7177"/>
                    <a:pt x="1308" y="7082"/>
                  </a:cubicBezTo>
                  <a:lnTo>
                    <a:pt x="1302" y="7087"/>
                  </a:lnTo>
                  <a:lnTo>
                    <a:pt x="1292" y="7098"/>
                  </a:lnTo>
                  <a:lnTo>
                    <a:pt x="1265" y="7130"/>
                  </a:lnTo>
                  <a:cubicBezTo>
                    <a:pt x="1244" y="7146"/>
                    <a:pt x="1228" y="7167"/>
                    <a:pt x="1207" y="7188"/>
                  </a:cubicBezTo>
                  <a:lnTo>
                    <a:pt x="1085" y="7310"/>
                  </a:lnTo>
                  <a:lnTo>
                    <a:pt x="1005" y="7395"/>
                  </a:lnTo>
                  <a:cubicBezTo>
                    <a:pt x="978" y="7416"/>
                    <a:pt x="957" y="7443"/>
                    <a:pt x="936" y="7475"/>
                  </a:cubicBezTo>
                  <a:lnTo>
                    <a:pt x="792" y="7650"/>
                  </a:lnTo>
                  <a:cubicBezTo>
                    <a:pt x="750" y="7719"/>
                    <a:pt x="702" y="7788"/>
                    <a:pt x="654" y="7863"/>
                  </a:cubicBezTo>
                  <a:lnTo>
                    <a:pt x="617" y="7921"/>
                  </a:lnTo>
                  <a:lnTo>
                    <a:pt x="585" y="7980"/>
                  </a:lnTo>
                  <a:lnTo>
                    <a:pt x="522" y="8107"/>
                  </a:lnTo>
                  <a:cubicBezTo>
                    <a:pt x="336" y="8484"/>
                    <a:pt x="203" y="8888"/>
                    <a:pt x="128" y="9308"/>
                  </a:cubicBezTo>
                  <a:cubicBezTo>
                    <a:pt x="49" y="9775"/>
                    <a:pt x="6" y="10253"/>
                    <a:pt x="6" y="10731"/>
                  </a:cubicBezTo>
                  <a:cubicBezTo>
                    <a:pt x="1" y="11225"/>
                    <a:pt x="28" y="11719"/>
                    <a:pt x="49" y="12192"/>
                  </a:cubicBezTo>
                  <a:cubicBezTo>
                    <a:pt x="70" y="12670"/>
                    <a:pt x="91" y="13132"/>
                    <a:pt x="113" y="13557"/>
                  </a:cubicBezTo>
                  <a:cubicBezTo>
                    <a:pt x="128" y="13913"/>
                    <a:pt x="139" y="14205"/>
                    <a:pt x="150" y="14359"/>
                  </a:cubicBezTo>
                  <a:cubicBezTo>
                    <a:pt x="160" y="14683"/>
                    <a:pt x="219" y="15002"/>
                    <a:pt x="325" y="15310"/>
                  </a:cubicBezTo>
                  <a:cubicBezTo>
                    <a:pt x="394" y="14997"/>
                    <a:pt x="426" y="14673"/>
                    <a:pt x="410" y="14349"/>
                  </a:cubicBezTo>
                  <a:cubicBezTo>
                    <a:pt x="405" y="14195"/>
                    <a:pt x="389" y="13902"/>
                    <a:pt x="373" y="13547"/>
                  </a:cubicBezTo>
                  <a:cubicBezTo>
                    <a:pt x="357" y="13122"/>
                    <a:pt x="336" y="12659"/>
                    <a:pt x="309" y="12181"/>
                  </a:cubicBezTo>
                  <a:cubicBezTo>
                    <a:pt x="288" y="11709"/>
                    <a:pt x="267" y="11215"/>
                    <a:pt x="272" y="10736"/>
                  </a:cubicBezTo>
                  <a:cubicBezTo>
                    <a:pt x="272" y="10274"/>
                    <a:pt x="309" y="9812"/>
                    <a:pt x="389" y="9355"/>
                  </a:cubicBezTo>
                  <a:cubicBezTo>
                    <a:pt x="458" y="8962"/>
                    <a:pt x="580" y="8580"/>
                    <a:pt x="755" y="8219"/>
                  </a:cubicBezTo>
                  <a:cubicBezTo>
                    <a:pt x="777" y="8181"/>
                    <a:pt x="792" y="8144"/>
                    <a:pt x="814" y="8107"/>
                  </a:cubicBezTo>
                  <a:cubicBezTo>
                    <a:pt x="824" y="8086"/>
                    <a:pt x="835" y="8070"/>
                    <a:pt x="846" y="8049"/>
                  </a:cubicBezTo>
                  <a:cubicBezTo>
                    <a:pt x="851" y="8027"/>
                    <a:pt x="867" y="8017"/>
                    <a:pt x="877" y="7995"/>
                  </a:cubicBezTo>
                  <a:cubicBezTo>
                    <a:pt x="920" y="7932"/>
                    <a:pt x="962" y="7863"/>
                    <a:pt x="1005" y="7804"/>
                  </a:cubicBezTo>
                  <a:cubicBezTo>
                    <a:pt x="1047" y="7740"/>
                    <a:pt x="1095" y="7687"/>
                    <a:pt x="1138" y="7640"/>
                  </a:cubicBezTo>
                  <a:cubicBezTo>
                    <a:pt x="1159" y="7613"/>
                    <a:pt x="1175" y="7586"/>
                    <a:pt x="1201" y="7565"/>
                  </a:cubicBezTo>
                  <a:lnTo>
                    <a:pt x="1249" y="7517"/>
                  </a:lnTo>
                  <a:lnTo>
                    <a:pt x="1265" y="7539"/>
                  </a:lnTo>
                  <a:lnTo>
                    <a:pt x="1292" y="7581"/>
                  </a:lnTo>
                  <a:cubicBezTo>
                    <a:pt x="1308" y="7608"/>
                    <a:pt x="1318" y="7629"/>
                    <a:pt x="1334" y="7645"/>
                  </a:cubicBezTo>
                  <a:cubicBezTo>
                    <a:pt x="1387" y="7725"/>
                    <a:pt x="1451" y="7799"/>
                    <a:pt x="1526" y="7868"/>
                  </a:cubicBezTo>
                  <a:cubicBezTo>
                    <a:pt x="1536" y="7884"/>
                    <a:pt x="1552" y="7900"/>
                    <a:pt x="1568" y="7910"/>
                  </a:cubicBezTo>
                  <a:lnTo>
                    <a:pt x="1595" y="7937"/>
                  </a:lnTo>
                  <a:cubicBezTo>
                    <a:pt x="1611" y="7948"/>
                    <a:pt x="1621" y="7958"/>
                    <a:pt x="1637" y="7969"/>
                  </a:cubicBezTo>
                  <a:lnTo>
                    <a:pt x="1791" y="8091"/>
                  </a:lnTo>
                  <a:cubicBezTo>
                    <a:pt x="1794" y="8095"/>
                    <a:pt x="1797" y="8097"/>
                    <a:pt x="1799" y="8097"/>
                  </a:cubicBezTo>
                  <a:cubicBezTo>
                    <a:pt x="1807" y="8097"/>
                    <a:pt x="1814" y="8083"/>
                    <a:pt x="1818" y="8075"/>
                  </a:cubicBezTo>
                  <a:lnTo>
                    <a:pt x="1844" y="8043"/>
                  </a:lnTo>
                  <a:lnTo>
                    <a:pt x="1897" y="7980"/>
                  </a:lnTo>
                  <a:cubicBezTo>
                    <a:pt x="1913" y="7964"/>
                    <a:pt x="1929" y="7942"/>
                    <a:pt x="1945" y="7926"/>
                  </a:cubicBezTo>
                  <a:lnTo>
                    <a:pt x="1977" y="7879"/>
                  </a:lnTo>
                  <a:cubicBezTo>
                    <a:pt x="2004" y="7841"/>
                    <a:pt x="2025" y="7804"/>
                    <a:pt x="2046" y="7778"/>
                  </a:cubicBezTo>
                  <a:cubicBezTo>
                    <a:pt x="2073" y="7735"/>
                    <a:pt x="2094" y="7693"/>
                    <a:pt x="2115" y="7650"/>
                  </a:cubicBezTo>
                  <a:lnTo>
                    <a:pt x="2136" y="7613"/>
                  </a:lnTo>
                  <a:cubicBezTo>
                    <a:pt x="2147" y="7592"/>
                    <a:pt x="2163" y="7549"/>
                    <a:pt x="2184" y="7496"/>
                  </a:cubicBezTo>
                  <a:cubicBezTo>
                    <a:pt x="2259" y="7326"/>
                    <a:pt x="2296" y="7146"/>
                    <a:pt x="2301" y="6960"/>
                  </a:cubicBezTo>
                  <a:cubicBezTo>
                    <a:pt x="2306" y="6806"/>
                    <a:pt x="2280" y="6651"/>
                    <a:pt x="2227" y="6513"/>
                  </a:cubicBezTo>
                  <a:cubicBezTo>
                    <a:pt x="2211" y="6466"/>
                    <a:pt x="2190" y="6428"/>
                    <a:pt x="2168" y="6386"/>
                  </a:cubicBezTo>
                  <a:cubicBezTo>
                    <a:pt x="2147" y="6343"/>
                    <a:pt x="2115" y="6301"/>
                    <a:pt x="2089" y="6264"/>
                  </a:cubicBezTo>
                  <a:cubicBezTo>
                    <a:pt x="2025" y="6184"/>
                    <a:pt x="1945" y="6110"/>
                    <a:pt x="1860" y="6051"/>
                  </a:cubicBezTo>
                  <a:cubicBezTo>
                    <a:pt x="1770" y="5982"/>
                    <a:pt x="1664" y="5934"/>
                    <a:pt x="1552" y="5902"/>
                  </a:cubicBezTo>
                  <a:cubicBezTo>
                    <a:pt x="1467" y="5876"/>
                    <a:pt x="1376" y="5863"/>
                    <a:pt x="1284" y="5863"/>
                  </a:cubicBezTo>
                  <a:cubicBezTo>
                    <a:pt x="1244" y="5863"/>
                    <a:pt x="1204" y="5866"/>
                    <a:pt x="1164" y="5871"/>
                  </a:cubicBezTo>
                  <a:lnTo>
                    <a:pt x="1143" y="5876"/>
                  </a:lnTo>
                  <a:lnTo>
                    <a:pt x="1143" y="5865"/>
                  </a:lnTo>
                  <a:lnTo>
                    <a:pt x="1148" y="5839"/>
                  </a:lnTo>
                  <a:cubicBezTo>
                    <a:pt x="1159" y="5802"/>
                    <a:pt x="1164" y="5764"/>
                    <a:pt x="1170" y="5722"/>
                  </a:cubicBezTo>
                  <a:cubicBezTo>
                    <a:pt x="1196" y="5483"/>
                    <a:pt x="1154" y="5244"/>
                    <a:pt x="1037" y="5031"/>
                  </a:cubicBezTo>
                  <a:cubicBezTo>
                    <a:pt x="968" y="4899"/>
                    <a:pt x="867" y="4782"/>
                    <a:pt x="745" y="4691"/>
                  </a:cubicBezTo>
                  <a:cubicBezTo>
                    <a:pt x="686" y="4649"/>
                    <a:pt x="622" y="4606"/>
                    <a:pt x="559" y="4569"/>
                  </a:cubicBezTo>
                  <a:cubicBezTo>
                    <a:pt x="511" y="4543"/>
                    <a:pt x="474" y="4505"/>
                    <a:pt x="442" y="4463"/>
                  </a:cubicBezTo>
                  <a:cubicBezTo>
                    <a:pt x="415" y="4410"/>
                    <a:pt x="405" y="4357"/>
                    <a:pt x="405" y="4298"/>
                  </a:cubicBezTo>
                  <a:cubicBezTo>
                    <a:pt x="405" y="4224"/>
                    <a:pt x="399" y="4144"/>
                    <a:pt x="399" y="4065"/>
                  </a:cubicBezTo>
                  <a:cubicBezTo>
                    <a:pt x="394" y="3905"/>
                    <a:pt x="389" y="3746"/>
                    <a:pt x="383" y="3576"/>
                  </a:cubicBezTo>
                  <a:cubicBezTo>
                    <a:pt x="373" y="3246"/>
                    <a:pt x="357" y="2906"/>
                    <a:pt x="346" y="2567"/>
                  </a:cubicBezTo>
                  <a:cubicBezTo>
                    <a:pt x="325" y="1887"/>
                    <a:pt x="304" y="1228"/>
                    <a:pt x="293" y="952"/>
                  </a:cubicBezTo>
                  <a:cubicBezTo>
                    <a:pt x="282" y="628"/>
                    <a:pt x="229" y="309"/>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3928375" y="3323200"/>
              <a:ext cx="28825" cy="119275"/>
            </a:xfrm>
            <a:custGeom>
              <a:avLst/>
              <a:gdLst/>
              <a:ahLst/>
              <a:cxnLst/>
              <a:rect l="l" t="t" r="r" b="b"/>
              <a:pathLst>
                <a:path w="1153" h="4771" extrusionOk="0">
                  <a:moveTo>
                    <a:pt x="462" y="1"/>
                  </a:moveTo>
                  <a:cubicBezTo>
                    <a:pt x="432" y="1"/>
                    <a:pt x="402" y="3"/>
                    <a:pt x="372" y="7"/>
                  </a:cubicBezTo>
                  <a:cubicBezTo>
                    <a:pt x="202" y="28"/>
                    <a:pt x="59" y="145"/>
                    <a:pt x="0" y="304"/>
                  </a:cubicBezTo>
                  <a:cubicBezTo>
                    <a:pt x="53" y="251"/>
                    <a:pt x="117" y="214"/>
                    <a:pt x="191" y="198"/>
                  </a:cubicBezTo>
                  <a:cubicBezTo>
                    <a:pt x="223" y="193"/>
                    <a:pt x="255" y="190"/>
                    <a:pt x="287" y="190"/>
                  </a:cubicBezTo>
                  <a:cubicBezTo>
                    <a:pt x="319" y="190"/>
                    <a:pt x="351" y="193"/>
                    <a:pt x="383" y="198"/>
                  </a:cubicBezTo>
                  <a:cubicBezTo>
                    <a:pt x="521" y="219"/>
                    <a:pt x="648" y="278"/>
                    <a:pt x="749" y="373"/>
                  </a:cubicBezTo>
                  <a:cubicBezTo>
                    <a:pt x="770" y="394"/>
                    <a:pt x="797" y="426"/>
                    <a:pt x="813" y="458"/>
                  </a:cubicBezTo>
                  <a:cubicBezTo>
                    <a:pt x="845" y="517"/>
                    <a:pt x="871" y="586"/>
                    <a:pt x="882" y="655"/>
                  </a:cubicBezTo>
                  <a:cubicBezTo>
                    <a:pt x="898" y="798"/>
                    <a:pt x="877" y="942"/>
                    <a:pt x="824" y="1069"/>
                  </a:cubicBezTo>
                  <a:cubicBezTo>
                    <a:pt x="792" y="1149"/>
                    <a:pt x="749" y="1228"/>
                    <a:pt x="701" y="1298"/>
                  </a:cubicBezTo>
                  <a:cubicBezTo>
                    <a:pt x="675" y="1335"/>
                    <a:pt x="648" y="1372"/>
                    <a:pt x="622" y="1404"/>
                  </a:cubicBezTo>
                  <a:cubicBezTo>
                    <a:pt x="590" y="1441"/>
                    <a:pt x="558" y="1478"/>
                    <a:pt x="526" y="1521"/>
                  </a:cubicBezTo>
                  <a:cubicBezTo>
                    <a:pt x="489" y="1568"/>
                    <a:pt x="462" y="1616"/>
                    <a:pt x="441" y="1669"/>
                  </a:cubicBezTo>
                  <a:cubicBezTo>
                    <a:pt x="420" y="1722"/>
                    <a:pt x="409" y="1776"/>
                    <a:pt x="409" y="1834"/>
                  </a:cubicBezTo>
                  <a:cubicBezTo>
                    <a:pt x="404" y="1924"/>
                    <a:pt x="415" y="2015"/>
                    <a:pt x="452" y="2100"/>
                  </a:cubicBezTo>
                  <a:cubicBezTo>
                    <a:pt x="468" y="2147"/>
                    <a:pt x="489" y="2201"/>
                    <a:pt x="515" y="2248"/>
                  </a:cubicBezTo>
                  <a:cubicBezTo>
                    <a:pt x="531" y="2280"/>
                    <a:pt x="542" y="2296"/>
                    <a:pt x="542" y="2296"/>
                  </a:cubicBezTo>
                  <a:cubicBezTo>
                    <a:pt x="542" y="2296"/>
                    <a:pt x="579" y="2360"/>
                    <a:pt x="632" y="2450"/>
                  </a:cubicBezTo>
                  <a:cubicBezTo>
                    <a:pt x="707" y="2551"/>
                    <a:pt x="765" y="2668"/>
                    <a:pt x="813" y="2785"/>
                  </a:cubicBezTo>
                  <a:cubicBezTo>
                    <a:pt x="855" y="2918"/>
                    <a:pt x="824" y="3003"/>
                    <a:pt x="701" y="3109"/>
                  </a:cubicBezTo>
                  <a:cubicBezTo>
                    <a:pt x="638" y="3157"/>
                    <a:pt x="569" y="3205"/>
                    <a:pt x="494" y="3268"/>
                  </a:cubicBezTo>
                  <a:cubicBezTo>
                    <a:pt x="457" y="3300"/>
                    <a:pt x="420" y="3337"/>
                    <a:pt x="393" y="3380"/>
                  </a:cubicBezTo>
                  <a:cubicBezTo>
                    <a:pt x="377" y="3401"/>
                    <a:pt x="361" y="3422"/>
                    <a:pt x="351" y="3449"/>
                  </a:cubicBezTo>
                  <a:cubicBezTo>
                    <a:pt x="335" y="3475"/>
                    <a:pt x="330" y="3507"/>
                    <a:pt x="324" y="3534"/>
                  </a:cubicBezTo>
                  <a:cubicBezTo>
                    <a:pt x="324" y="3550"/>
                    <a:pt x="319" y="3566"/>
                    <a:pt x="319" y="3582"/>
                  </a:cubicBezTo>
                  <a:cubicBezTo>
                    <a:pt x="319" y="3598"/>
                    <a:pt x="319" y="3608"/>
                    <a:pt x="319" y="3624"/>
                  </a:cubicBezTo>
                  <a:cubicBezTo>
                    <a:pt x="324" y="3651"/>
                    <a:pt x="330" y="3677"/>
                    <a:pt x="340" y="3704"/>
                  </a:cubicBezTo>
                  <a:cubicBezTo>
                    <a:pt x="356" y="3746"/>
                    <a:pt x="377" y="3789"/>
                    <a:pt x="404" y="3826"/>
                  </a:cubicBezTo>
                  <a:cubicBezTo>
                    <a:pt x="452" y="3885"/>
                    <a:pt x="489" y="3922"/>
                    <a:pt x="515" y="3954"/>
                  </a:cubicBezTo>
                  <a:cubicBezTo>
                    <a:pt x="547" y="3996"/>
                    <a:pt x="569" y="4044"/>
                    <a:pt x="585" y="4097"/>
                  </a:cubicBezTo>
                  <a:cubicBezTo>
                    <a:pt x="595" y="4166"/>
                    <a:pt x="595" y="4235"/>
                    <a:pt x="585" y="4304"/>
                  </a:cubicBezTo>
                  <a:cubicBezTo>
                    <a:pt x="569" y="4368"/>
                    <a:pt x="547" y="4432"/>
                    <a:pt x="521" y="4490"/>
                  </a:cubicBezTo>
                  <a:cubicBezTo>
                    <a:pt x="462" y="4618"/>
                    <a:pt x="356" y="4718"/>
                    <a:pt x="218" y="4766"/>
                  </a:cubicBezTo>
                  <a:cubicBezTo>
                    <a:pt x="241" y="4769"/>
                    <a:pt x="264" y="4771"/>
                    <a:pt x="287" y="4771"/>
                  </a:cubicBezTo>
                  <a:cubicBezTo>
                    <a:pt x="434" y="4771"/>
                    <a:pt x="578" y="4712"/>
                    <a:pt x="675" y="4602"/>
                  </a:cubicBezTo>
                  <a:cubicBezTo>
                    <a:pt x="739" y="4533"/>
                    <a:pt x="786" y="4453"/>
                    <a:pt x="813" y="4368"/>
                  </a:cubicBezTo>
                  <a:cubicBezTo>
                    <a:pt x="882" y="4171"/>
                    <a:pt x="845" y="3954"/>
                    <a:pt x="717" y="3789"/>
                  </a:cubicBezTo>
                  <a:cubicBezTo>
                    <a:pt x="680" y="3746"/>
                    <a:pt x="643" y="3704"/>
                    <a:pt x="611" y="3667"/>
                  </a:cubicBezTo>
                  <a:cubicBezTo>
                    <a:pt x="600" y="3651"/>
                    <a:pt x="590" y="3635"/>
                    <a:pt x="585" y="3619"/>
                  </a:cubicBezTo>
                  <a:cubicBezTo>
                    <a:pt x="579" y="3608"/>
                    <a:pt x="579" y="3603"/>
                    <a:pt x="585" y="3598"/>
                  </a:cubicBezTo>
                  <a:cubicBezTo>
                    <a:pt x="585" y="3592"/>
                    <a:pt x="585" y="3587"/>
                    <a:pt x="585" y="3587"/>
                  </a:cubicBezTo>
                  <a:cubicBezTo>
                    <a:pt x="585" y="3582"/>
                    <a:pt x="585" y="3576"/>
                    <a:pt x="585" y="3576"/>
                  </a:cubicBezTo>
                  <a:cubicBezTo>
                    <a:pt x="585" y="3550"/>
                    <a:pt x="611" y="3507"/>
                    <a:pt x="664" y="3465"/>
                  </a:cubicBezTo>
                  <a:cubicBezTo>
                    <a:pt x="717" y="3422"/>
                    <a:pt x="792" y="3369"/>
                    <a:pt x="866" y="3305"/>
                  </a:cubicBezTo>
                  <a:cubicBezTo>
                    <a:pt x="903" y="3274"/>
                    <a:pt x="946" y="3236"/>
                    <a:pt x="978" y="3194"/>
                  </a:cubicBezTo>
                  <a:cubicBezTo>
                    <a:pt x="1015" y="3151"/>
                    <a:pt x="1041" y="3098"/>
                    <a:pt x="1063" y="3040"/>
                  </a:cubicBezTo>
                  <a:cubicBezTo>
                    <a:pt x="1084" y="2981"/>
                    <a:pt x="1089" y="2923"/>
                    <a:pt x="1089" y="2865"/>
                  </a:cubicBezTo>
                  <a:cubicBezTo>
                    <a:pt x="1084" y="2811"/>
                    <a:pt x="1073" y="2758"/>
                    <a:pt x="1057" y="2705"/>
                  </a:cubicBezTo>
                  <a:cubicBezTo>
                    <a:pt x="1031" y="2626"/>
                    <a:pt x="994" y="2546"/>
                    <a:pt x="951" y="2471"/>
                  </a:cubicBezTo>
                  <a:cubicBezTo>
                    <a:pt x="914" y="2408"/>
                    <a:pt x="877" y="2355"/>
                    <a:pt x="850" y="2312"/>
                  </a:cubicBezTo>
                  <a:cubicBezTo>
                    <a:pt x="797" y="2222"/>
                    <a:pt x="765" y="2169"/>
                    <a:pt x="765" y="2169"/>
                  </a:cubicBezTo>
                  <a:cubicBezTo>
                    <a:pt x="765" y="2169"/>
                    <a:pt x="760" y="2153"/>
                    <a:pt x="744" y="2126"/>
                  </a:cubicBezTo>
                  <a:cubicBezTo>
                    <a:pt x="723" y="2089"/>
                    <a:pt x="707" y="2052"/>
                    <a:pt x="691" y="2009"/>
                  </a:cubicBezTo>
                  <a:cubicBezTo>
                    <a:pt x="670" y="1956"/>
                    <a:pt x="659" y="1903"/>
                    <a:pt x="664" y="1850"/>
                  </a:cubicBezTo>
                  <a:cubicBezTo>
                    <a:pt x="664" y="1786"/>
                    <a:pt x="691" y="1728"/>
                    <a:pt x="728" y="1680"/>
                  </a:cubicBezTo>
                  <a:cubicBezTo>
                    <a:pt x="755" y="1648"/>
                    <a:pt x="781" y="1611"/>
                    <a:pt x="813" y="1574"/>
                  </a:cubicBezTo>
                  <a:cubicBezTo>
                    <a:pt x="850" y="1537"/>
                    <a:pt x="882" y="1494"/>
                    <a:pt x="909" y="1446"/>
                  </a:cubicBezTo>
                  <a:cubicBezTo>
                    <a:pt x="967" y="1361"/>
                    <a:pt x="1020" y="1266"/>
                    <a:pt x="1057" y="1170"/>
                  </a:cubicBezTo>
                  <a:cubicBezTo>
                    <a:pt x="1132" y="995"/>
                    <a:pt x="1153" y="804"/>
                    <a:pt x="1132" y="623"/>
                  </a:cubicBezTo>
                  <a:cubicBezTo>
                    <a:pt x="1116" y="517"/>
                    <a:pt x="1084" y="416"/>
                    <a:pt x="1031" y="325"/>
                  </a:cubicBezTo>
                  <a:cubicBezTo>
                    <a:pt x="1004" y="278"/>
                    <a:pt x="967" y="230"/>
                    <a:pt x="925" y="187"/>
                  </a:cubicBezTo>
                  <a:cubicBezTo>
                    <a:pt x="798" y="65"/>
                    <a:pt x="633" y="1"/>
                    <a:pt x="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3110975" y="3968200"/>
              <a:ext cx="544900" cy="47900"/>
            </a:xfrm>
            <a:custGeom>
              <a:avLst/>
              <a:gdLst/>
              <a:ahLst/>
              <a:cxnLst/>
              <a:rect l="l" t="t" r="r" b="b"/>
              <a:pathLst>
                <a:path w="21796" h="1916" extrusionOk="0">
                  <a:moveTo>
                    <a:pt x="6452" y="586"/>
                  </a:moveTo>
                  <a:cubicBezTo>
                    <a:pt x="6446" y="619"/>
                    <a:pt x="6442" y="641"/>
                    <a:pt x="6442" y="641"/>
                  </a:cubicBezTo>
                  <a:cubicBezTo>
                    <a:pt x="6443" y="641"/>
                    <a:pt x="6446" y="625"/>
                    <a:pt x="6455" y="586"/>
                  </a:cubicBezTo>
                  <a:close/>
                  <a:moveTo>
                    <a:pt x="14435" y="1"/>
                  </a:moveTo>
                  <a:cubicBezTo>
                    <a:pt x="14233" y="1"/>
                    <a:pt x="14040" y="5"/>
                    <a:pt x="13860" y="13"/>
                  </a:cubicBezTo>
                  <a:cubicBezTo>
                    <a:pt x="13552" y="29"/>
                    <a:pt x="13243" y="66"/>
                    <a:pt x="12935" y="124"/>
                  </a:cubicBezTo>
                  <a:cubicBezTo>
                    <a:pt x="12680" y="177"/>
                    <a:pt x="12484" y="230"/>
                    <a:pt x="12356" y="273"/>
                  </a:cubicBezTo>
                  <a:lnTo>
                    <a:pt x="12208" y="315"/>
                  </a:lnTo>
                  <a:lnTo>
                    <a:pt x="12154" y="331"/>
                  </a:lnTo>
                  <a:lnTo>
                    <a:pt x="11990" y="390"/>
                  </a:lnTo>
                  <a:cubicBezTo>
                    <a:pt x="11884" y="427"/>
                    <a:pt x="11724" y="485"/>
                    <a:pt x="11528" y="560"/>
                  </a:cubicBezTo>
                  <a:cubicBezTo>
                    <a:pt x="11326" y="639"/>
                    <a:pt x="11081" y="740"/>
                    <a:pt x="10795" y="852"/>
                  </a:cubicBezTo>
                  <a:cubicBezTo>
                    <a:pt x="10513" y="964"/>
                    <a:pt x="10194" y="1091"/>
                    <a:pt x="9828" y="1208"/>
                  </a:cubicBezTo>
                  <a:cubicBezTo>
                    <a:pt x="9738" y="1240"/>
                    <a:pt x="9647" y="1261"/>
                    <a:pt x="9552" y="1293"/>
                  </a:cubicBezTo>
                  <a:cubicBezTo>
                    <a:pt x="9456" y="1319"/>
                    <a:pt x="9355" y="1341"/>
                    <a:pt x="9254" y="1367"/>
                  </a:cubicBezTo>
                  <a:cubicBezTo>
                    <a:pt x="9072" y="1415"/>
                    <a:pt x="8886" y="1437"/>
                    <a:pt x="8699" y="1437"/>
                  </a:cubicBezTo>
                  <a:cubicBezTo>
                    <a:pt x="8679" y="1437"/>
                    <a:pt x="8658" y="1437"/>
                    <a:pt x="8638" y="1436"/>
                  </a:cubicBezTo>
                  <a:cubicBezTo>
                    <a:pt x="8537" y="1431"/>
                    <a:pt x="8441" y="1410"/>
                    <a:pt x="8356" y="1362"/>
                  </a:cubicBezTo>
                  <a:cubicBezTo>
                    <a:pt x="8266" y="1304"/>
                    <a:pt x="8186" y="1234"/>
                    <a:pt x="8117" y="1149"/>
                  </a:cubicBezTo>
                  <a:cubicBezTo>
                    <a:pt x="8075" y="1102"/>
                    <a:pt x="8027" y="1054"/>
                    <a:pt x="7979" y="1011"/>
                  </a:cubicBezTo>
                  <a:cubicBezTo>
                    <a:pt x="7921" y="958"/>
                    <a:pt x="7852" y="916"/>
                    <a:pt x="7777" y="889"/>
                  </a:cubicBezTo>
                  <a:cubicBezTo>
                    <a:pt x="7726" y="869"/>
                    <a:pt x="7670" y="857"/>
                    <a:pt x="7614" y="857"/>
                  </a:cubicBezTo>
                  <a:cubicBezTo>
                    <a:pt x="7583" y="857"/>
                    <a:pt x="7552" y="860"/>
                    <a:pt x="7522" y="868"/>
                  </a:cubicBezTo>
                  <a:cubicBezTo>
                    <a:pt x="7437" y="884"/>
                    <a:pt x="7358" y="921"/>
                    <a:pt x="7294" y="974"/>
                  </a:cubicBezTo>
                  <a:cubicBezTo>
                    <a:pt x="7188" y="1070"/>
                    <a:pt x="7092" y="1181"/>
                    <a:pt x="7012" y="1298"/>
                  </a:cubicBezTo>
                  <a:cubicBezTo>
                    <a:pt x="6981" y="1351"/>
                    <a:pt x="6938" y="1399"/>
                    <a:pt x="6896" y="1447"/>
                  </a:cubicBezTo>
                  <a:cubicBezTo>
                    <a:pt x="6880" y="1463"/>
                    <a:pt x="6858" y="1484"/>
                    <a:pt x="6837" y="1500"/>
                  </a:cubicBezTo>
                  <a:cubicBezTo>
                    <a:pt x="6816" y="1521"/>
                    <a:pt x="6795" y="1537"/>
                    <a:pt x="6773" y="1553"/>
                  </a:cubicBezTo>
                  <a:cubicBezTo>
                    <a:pt x="6651" y="1623"/>
                    <a:pt x="6517" y="1659"/>
                    <a:pt x="6381" y="1659"/>
                  </a:cubicBezTo>
                  <a:cubicBezTo>
                    <a:pt x="6281" y="1659"/>
                    <a:pt x="6180" y="1639"/>
                    <a:pt x="6083" y="1601"/>
                  </a:cubicBezTo>
                  <a:cubicBezTo>
                    <a:pt x="5977" y="1558"/>
                    <a:pt x="5881" y="1484"/>
                    <a:pt x="5817" y="1383"/>
                  </a:cubicBezTo>
                  <a:cubicBezTo>
                    <a:pt x="5759" y="1288"/>
                    <a:pt x="5738" y="1171"/>
                    <a:pt x="5764" y="1054"/>
                  </a:cubicBezTo>
                  <a:cubicBezTo>
                    <a:pt x="5791" y="937"/>
                    <a:pt x="5854" y="825"/>
                    <a:pt x="5939" y="735"/>
                  </a:cubicBezTo>
                  <a:cubicBezTo>
                    <a:pt x="5961" y="714"/>
                    <a:pt x="5982" y="693"/>
                    <a:pt x="6003" y="671"/>
                  </a:cubicBezTo>
                  <a:cubicBezTo>
                    <a:pt x="6030" y="655"/>
                    <a:pt x="6056" y="634"/>
                    <a:pt x="6083" y="618"/>
                  </a:cubicBezTo>
                  <a:cubicBezTo>
                    <a:pt x="6109" y="605"/>
                    <a:pt x="6136" y="594"/>
                    <a:pt x="6163" y="586"/>
                  </a:cubicBezTo>
                  <a:lnTo>
                    <a:pt x="6452" y="586"/>
                  </a:lnTo>
                  <a:cubicBezTo>
                    <a:pt x="6470" y="496"/>
                    <a:pt x="6503" y="328"/>
                    <a:pt x="6503" y="328"/>
                  </a:cubicBezTo>
                  <a:lnTo>
                    <a:pt x="6503" y="328"/>
                  </a:lnTo>
                  <a:cubicBezTo>
                    <a:pt x="6503" y="328"/>
                    <a:pt x="6503" y="329"/>
                    <a:pt x="6502" y="331"/>
                  </a:cubicBezTo>
                  <a:lnTo>
                    <a:pt x="6487" y="331"/>
                  </a:lnTo>
                  <a:lnTo>
                    <a:pt x="6465" y="326"/>
                  </a:lnTo>
                  <a:cubicBezTo>
                    <a:pt x="6464" y="326"/>
                    <a:pt x="6463" y="326"/>
                    <a:pt x="6461" y="325"/>
                  </a:cubicBezTo>
                  <a:lnTo>
                    <a:pt x="6461" y="325"/>
                  </a:lnTo>
                  <a:cubicBezTo>
                    <a:pt x="6467" y="296"/>
                    <a:pt x="6470" y="276"/>
                    <a:pt x="6470" y="276"/>
                  </a:cubicBezTo>
                  <a:lnTo>
                    <a:pt x="6470" y="276"/>
                  </a:lnTo>
                  <a:cubicBezTo>
                    <a:pt x="6470" y="276"/>
                    <a:pt x="6468" y="291"/>
                    <a:pt x="6461" y="325"/>
                  </a:cubicBezTo>
                  <a:lnTo>
                    <a:pt x="6461" y="325"/>
                  </a:lnTo>
                  <a:cubicBezTo>
                    <a:pt x="6436" y="320"/>
                    <a:pt x="6411" y="310"/>
                    <a:pt x="6386" y="305"/>
                  </a:cubicBezTo>
                  <a:cubicBezTo>
                    <a:pt x="6348" y="301"/>
                    <a:pt x="6310" y="297"/>
                    <a:pt x="6271" y="297"/>
                  </a:cubicBezTo>
                  <a:cubicBezTo>
                    <a:pt x="6255" y="297"/>
                    <a:pt x="6238" y="298"/>
                    <a:pt x="6221" y="300"/>
                  </a:cubicBezTo>
                  <a:cubicBezTo>
                    <a:pt x="6171" y="305"/>
                    <a:pt x="6122" y="316"/>
                    <a:pt x="6073" y="331"/>
                  </a:cubicBezTo>
                  <a:lnTo>
                    <a:pt x="5610" y="331"/>
                  </a:lnTo>
                  <a:cubicBezTo>
                    <a:pt x="5238" y="331"/>
                    <a:pt x="4856" y="337"/>
                    <a:pt x="4473" y="347"/>
                  </a:cubicBezTo>
                  <a:cubicBezTo>
                    <a:pt x="3698" y="369"/>
                    <a:pt x="2917" y="406"/>
                    <a:pt x="2184" y="454"/>
                  </a:cubicBezTo>
                  <a:lnTo>
                    <a:pt x="1642" y="496"/>
                  </a:lnTo>
                  <a:lnTo>
                    <a:pt x="1313" y="523"/>
                  </a:lnTo>
                  <a:lnTo>
                    <a:pt x="1164" y="533"/>
                  </a:lnTo>
                  <a:lnTo>
                    <a:pt x="946" y="555"/>
                  </a:lnTo>
                  <a:cubicBezTo>
                    <a:pt x="622" y="581"/>
                    <a:pt x="303" y="655"/>
                    <a:pt x="1" y="772"/>
                  </a:cubicBezTo>
                  <a:cubicBezTo>
                    <a:pt x="200" y="805"/>
                    <a:pt x="401" y="822"/>
                    <a:pt x="602" y="822"/>
                  </a:cubicBezTo>
                  <a:cubicBezTo>
                    <a:pt x="722" y="822"/>
                    <a:pt x="842" y="816"/>
                    <a:pt x="962" y="804"/>
                  </a:cubicBezTo>
                  <a:lnTo>
                    <a:pt x="1185" y="788"/>
                  </a:lnTo>
                  <a:lnTo>
                    <a:pt x="1329" y="772"/>
                  </a:lnTo>
                  <a:lnTo>
                    <a:pt x="1658" y="746"/>
                  </a:lnTo>
                  <a:lnTo>
                    <a:pt x="2194" y="709"/>
                  </a:lnTo>
                  <a:cubicBezTo>
                    <a:pt x="2927" y="655"/>
                    <a:pt x="3708" y="618"/>
                    <a:pt x="4473" y="602"/>
                  </a:cubicBezTo>
                  <a:cubicBezTo>
                    <a:pt x="4856" y="592"/>
                    <a:pt x="5238" y="586"/>
                    <a:pt x="5605" y="586"/>
                  </a:cubicBezTo>
                  <a:lnTo>
                    <a:pt x="5708" y="586"/>
                  </a:lnTo>
                  <a:cubicBezTo>
                    <a:pt x="5608" y="702"/>
                    <a:pt x="5537" y="844"/>
                    <a:pt x="5504" y="995"/>
                  </a:cubicBezTo>
                  <a:cubicBezTo>
                    <a:pt x="5493" y="1038"/>
                    <a:pt x="5493" y="1086"/>
                    <a:pt x="5488" y="1128"/>
                  </a:cubicBezTo>
                  <a:cubicBezTo>
                    <a:pt x="5488" y="1171"/>
                    <a:pt x="5493" y="1219"/>
                    <a:pt x="5498" y="1261"/>
                  </a:cubicBezTo>
                  <a:lnTo>
                    <a:pt x="5509" y="1325"/>
                  </a:lnTo>
                  <a:cubicBezTo>
                    <a:pt x="5520" y="1351"/>
                    <a:pt x="5525" y="1373"/>
                    <a:pt x="5536" y="1394"/>
                  </a:cubicBezTo>
                  <a:cubicBezTo>
                    <a:pt x="5541" y="1415"/>
                    <a:pt x="5552" y="1436"/>
                    <a:pt x="5557" y="1458"/>
                  </a:cubicBezTo>
                  <a:lnTo>
                    <a:pt x="5594" y="1516"/>
                  </a:lnTo>
                  <a:cubicBezTo>
                    <a:pt x="5684" y="1665"/>
                    <a:pt x="5823" y="1776"/>
                    <a:pt x="5982" y="1840"/>
                  </a:cubicBezTo>
                  <a:cubicBezTo>
                    <a:pt x="6107" y="1891"/>
                    <a:pt x="6239" y="1916"/>
                    <a:pt x="6370" y="1916"/>
                  </a:cubicBezTo>
                  <a:cubicBezTo>
                    <a:pt x="6555" y="1916"/>
                    <a:pt x="6739" y="1865"/>
                    <a:pt x="6901" y="1766"/>
                  </a:cubicBezTo>
                  <a:cubicBezTo>
                    <a:pt x="6938" y="1744"/>
                    <a:pt x="6970" y="1723"/>
                    <a:pt x="7002" y="1697"/>
                  </a:cubicBezTo>
                  <a:cubicBezTo>
                    <a:pt x="7028" y="1670"/>
                    <a:pt x="7060" y="1643"/>
                    <a:pt x="7087" y="1617"/>
                  </a:cubicBezTo>
                  <a:cubicBezTo>
                    <a:pt x="7135" y="1564"/>
                    <a:pt x="7177" y="1505"/>
                    <a:pt x="7220" y="1447"/>
                  </a:cubicBezTo>
                  <a:cubicBezTo>
                    <a:pt x="7283" y="1346"/>
                    <a:pt x="7363" y="1256"/>
                    <a:pt x="7453" y="1176"/>
                  </a:cubicBezTo>
                  <a:cubicBezTo>
                    <a:pt x="7485" y="1144"/>
                    <a:pt x="7522" y="1123"/>
                    <a:pt x="7565" y="1118"/>
                  </a:cubicBezTo>
                  <a:cubicBezTo>
                    <a:pt x="7581" y="1114"/>
                    <a:pt x="7597" y="1112"/>
                    <a:pt x="7612" y="1112"/>
                  </a:cubicBezTo>
                  <a:cubicBezTo>
                    <a:pt x="7636" y="1112"/>
                    <a:pt x="7659" y="1116"/>
                    <a:pt x="7682" y="1123"/>
                  </a:cubicBezTo>
                  <a:cubicBezTo>
                    <a:pt x="7777" y="1171"/>
                    <a:pt x="7857" y="1240"/>
                    <a:pt x="7921" y="1325"/>
                  </a:cubicBezTo>
                  <a:cubicBezTo>
                    <a:pt x="8011" y="1426"/>
                    <a:pt x="8112" y="1516"/>
                    <a:pt x="8224" y="1585"/>
                  </a:cubicBezTo>
                  <a:cubicBezTo>
                    <a:pt x="8346" y="1649"/>
                    <a:pt x="8479" y="1686"/>
                    <a:pt x="8611" y="1697"/>
                  </a:cubicBezTo>
                  <a:cubicBezTo>
                    <a:pt x="8631" y="1697"/>
                    <a:pt x="8650" y="1697"/>
                    <a:pt x="8670" y="1697"/>
                  </a:cubicBezTo>
                  <a:cubicBezTo>
                    <a:pt x="8884" y="1697"/>
                    <a:pt x="9098" y="1670"/>
                    <a:pt x="9307" y="1617"/>
                  </a:cubicBezTo>
                  <a:cubicBezTo>
                    <a:pt x="9413" y="1590"/>
                    <a:pt x="9514" y="1564"/>
                    <a:pt x="9615" y="1537"/>
                  </a:cubicBezTo>
                  <a:cubicBezTo>
                    <a:pt x="9716" y="1511"/>
                    <a:pt x="9812" y="1484"/>
                    <a:pt x="9902" y="1452"/>
                  </a:cubicBezTo>
                  <a:cubicBezTo>
                    <a:pt x="10279" y="1330"/>
                    <a:pt x="10603" y="1203"/>
                    <a:pt x="10890" y="1091"/>
                  </a:cubicBezTo>
                  <a:cubicBezTo>
                    <a:pt x="11172" y="974"/>
                    <a:pt x="11416" y="879"/>
                    <a:pt x="11613" y="799"/>
                  </a:cubicBezTo>
                  <a:cubicBezTo>
                    <a:pt x="11809" y="724"/>
                    <a:pt x="11963" y="666"/>
                    <a:pt x="12070" y="629"/>
                  </a:cubicBezTo>
                  <a:lnTo>
                    <a:pt x="12229" y="576"/>
                  </a:lnTo>
                  <a:lnTo>
                    <a:pt x="12277" y="560"/>
                  </a:lnTo>
                  <a:lnTo>
                    <a:pt x="12420" y="517"/>
                  </a:lnTo>
                  <a:cubicBezTo>
                    <a:pt x="12548" y="475"/>
                    <a:pt x="12739" y="427"/>
                    <a:pt x="12978" y="374"/>
                  </a:cubicBezTo>
                  <a:cubicBezTo>
                    <a:pt x="13270" y="321"/>
                    <a:pt x="13567" y="284"/>
                    <a:pt x="13870" y="268"/>
                  </a:cubicBezTo>
                  <a:cubicBezTo>
                    <a:pt x="14031" y="258"/>
                    <a:pt x="14203" y="254"/>
                    <a:pt x="14385" y="254"/>
                  </a:cubicBezTo>
                  <a:cubicBezTo>
                    <a:pt x="14595" y="254"/>
                    <a:pt x="14819" y="259"/>
                    <a:pt x="15055" y="268"/>
                  </a:cubicBezTo>
                  <a:lnTo>
                    <a:pt x="18093" y="385"/>
                  </a:lnTo>
                  <a:lnTo>
                    <a:pt x="19841" y="448"/>
                  </a:lnTo>
                  <a:lnTo>
                    <a:pt x="19841" y="448"/>
                  </a:lnTo>
                  <a:lnTo>
                    <a:pt x="19841" y="448"/>
                  </a:lnTo>
                  <a:cubicBezTo>
                    <a:pt x="19801" y="498"/>
                    <a:pt x="19765" y="551"/>
                    <a:pt x="19735" y="608"/>
                  </a:cubicBezTo>
                  <a:cubicBezTo>
                    <a:pt x="19687" y="698"/>
                    <a:pt x="19655" y="794"/>
                    <a:pt x="19644" y="894"/>
                  </a:cubicBezTo>
                  <a:cubicBezTo>
                    <a:pt x="19629" y="1001"/>
                    <a:pt x="19639" y="1107"/>
                    <a:pt x="19671" y="1208"/>
                  </a:cubicBezTo>
                  <a:cubicBezTo>
                    <a:pt x="19682" y="1229"/>
                    <a:pt x="19692" y="1256"/>
                    <a:pt x="19703" y="1282"/>
                  </a:cubicBezTo>
                  <a:lnTo>
                    <a:pt x="19740" y="1346"/>
                  </a:lnTo>
                  <a:cubicBezTo>
                    <a:pt x="19767" y="1388"/>
                    <a:pt x="19799" y="1431"/>
                    <a:pt x="19830" y="1468"/>
                  </a:cubicBezTo>
                  <a:cubicBezTo>
                    <a:pt x="19899" y="1543"/>
                    <a:pt x="19979" y="1606"/>
                    <a:pt x="20069" y="1654"/>
                  </a:cubicBezTo>
                  <a:cubicBezTo>
                    <a:pt x="20231" y="1745"/>
                    <a:pt x="20416" y="1793"/>
                    <a:pt x="20603" y="1793"/>
                  </a:cubicBezTo>
                  <a:cubicBezTo>
                    <a:pt x="20613" y="1793"/>
                    <a:pt x="20623" y="1792"/>
                    <a:pt x="20633" y="1792"/>
                  </a:cubicBezTo>
                  <a:cubicBezTo>
                    <a:pt x="20829" y="1792"/>
                    <a:pt x="21020" y="1750"/>
                    <a:pt x="21196" y="1659"/>
                  </a:cubicBezTo>
                  <a:cubicBezTo>
                    <a:pt x="21281" y="1617"/>
                    <a:pt x="21366" y="1564"/>
                    <a:pt x="21435" y="1495"/>
                  </a:cubicBezTo>
                  <a:cubicBezTo>
                    <a:pt x="21509" y="1431"/>
                    <a:pt x="21573" y="1357"/>
                    <a:pt x="21621" y="1272"/>
                  </a:cubicBezTo>
                  <a:cubicBezTo>
                    <a:pt x="21732" y="1107"/>
                    <a:pt x="21791" y="916"/>
                    <a:pt x="21796" y="724"/>
                  </a:cubicBezTo>
                  <a:lnTo>
                    <a:pt x="21796" y="650"/>
                  </a:lnTo>
                  <a:lnTo>
                    <a:pt x="21785" y="570"/>
                  </a:lnTo>
                  <a:lnTo>
                    <a:pt x="21785" y="555"/>
                  </a:lnTo>
                  <a:lnTo>
                    <a:pt x="21785" y="544"/>
                  </a:lnTo>
                  <a:lnTo>
                    <a:pt x="21785" y="539"/>
                  </a:lnTo>
                  <a:lnTo>
                    <a:pt x="21785" y="528"/>
                  </a:lnTo>
                  <a:lnTo>
                    <a:pt x="21775" y="480"/>
                  </a:lnTo>
                  <a:cubicBezTo>
                    <a:pt x="21764" y="448"/>
                    <a:pt x="21753" y="422"/>
                    <a:pt x="21737" y="395"/>
                  </a:cubicBezTo>
                  <a:cubicBezTo>
                    <a:pt x="21727" y="363"/>
                    <a:pt x="21711" y="342"/>
                    <a:pt x="21690" y="315"/>
                  </a:cubicBezTo>
                  <a:cubicBezTo>
                    <a:pt x="21679" y="289"/>
                    <a:pt x="21658" y="268"/>
                    <a:pt x="21637" y="246"/>
                  </a:cubicBezTo>
                  <a:cubicBezTo>
                    <a:pt x="21605" y="204"/>
                    <a:pt x="21562" y="167"/>
                    <a:pt x="21509" y="140"/>
                  </a:cubicBezTo>
                  <a:cubicBezTo>
                    <a:pt x="21435" y="98"/>
                    <a:pt x="21350" y="76"/>
                    <a:pt x="21259" y="76"/>
                  </a:cubicBezTo>
                  <a:cubicBezTo>
                    <a:pt x="21052" y="87"/>
                    <a:pt x="20866" y="199"/>
                    <a:pt x="20755" y="379"/>
                  </a:cubicBezTo>
                  <a:cubicBezTo>
                    <a:pt x="20707" y="454"/>
                    <a:pt x="20686" y="544"/>
                    <a:pt x="20696" y="634"/>
                  </a:cubicBezTo>
                  <a:cubicBezTo>
                    <a:pt x="20702" y="677"/>
                    <a:pt x="20718" y="719"/>
                    <a:pt x="20744" y="756"/>
                  </a:cubicBezTo>
                  <a:cubicBezTo>
                    <a:pt x="20771" y="794"/>
                    <a:pt x="20803" y="820"/>
                    <a:pt x="20840" y="841"/>
                  </a:cubicBezTo>
                  <a:cubicBezTo>
                    <a:pt x="20797" y="783"/>
                    <a:pt x="20787" y="709"/>
                    <a:pt x="20803" y="639"/>
                  </a:cubicBezTo>
                  <a:cubicBezTo>
                    <a:pt x="20824" y="581"/>
                    <a:pt x="20861" y="533"/>
                    <a:pt x="20909" y="491"/>
                  </a:cubicBezTo>
                  <a:cubicBezTo>
                    <a:pt x="20957" y="448"/>
                    <a:pt x="21010" y="416"/>
                    <a:pt x="21068" y="390"/>
                  </a:cubicBezTo>
                  <a:cubicBezTo>
                    <a:pt x="21132" y="358"/>
                    <a:pt x="21196" y="342"/>
                    <a:pt x="21265" y="337"/>
                  </a:cubicBezTo>
                  <a:cubicBezTo>
                    <a:pt x="21307" y="337"/>
                    <a:pt x="21344" y="347"/>
                    <a:pt x="21382" y="363"/>
                  </a:cubicBezTo>
                  <a:cubicBezTo>
                    <a:pt x="21435" y="400"/>
                    <a:pt x="21477" y="454"/>
                    <a:pt x="21504" y="512"/>
                  </a:cubicBezTo>
                  <a:cubicBezTo>
                    <a:pt x="21514" y="528"/>
                    <a:pt x="21520" y="544"/>
                    <a:pt x="21525" y="565"/>
                  </a:cubicBezTo>
                  <a:lnTo>
                    <a:pt x="21536" y="592"/>
                  </a:lnTo>
                  <a:lnTo>
                    <a:pt x="21536" y="597"/>
                  </a:lnTo>
                  <a:cubicBezTo>
                    <a:pt x="21536" y="608"/>
                    <a:pt x="21541" y="613"/>
                    <a:pt x="21541" y="624"/>
                  </a:cubicBezTo>
                  <a:lnTo>
                    <a:pt x="21546" y="671"/>
                  </a:lnTo>
                  <a:lnTo>
                    <a:pt x="21546" y="724"/>
                  </a:lnTo>
                  <a:cubicBezTo>
                    <a:pt x="21541" y="868"/>
                    <a:pt x="21493" y="1011"/>
                    <a:pt x="21413" y="1134"/>
                  </a:cubicBezTo>
                  <a:cubicBezTo>
                    <a:pt x="21376" y="1197"/>
                    <a:pt x="21323" y="1256"/>
                    <a:pt x="21270" y="1304"/>
                  </a:cubicBezTo>
                  <a:cubicBezTo>
                    <a:pt x="21217" y="1357"/>
                    <a:pt x="21153" y="1399"/>
                    <a:pt x="21084" y="1431"/>
                  </a:cubicBezTo>
                  <a:cubicBezTo>
                    <a:pt x="20946" y="1500"/>
                    <a:pt x="20797" y="1537"/>
                    <a:pt x="20643" y="1537"/>
                  </a:cubicBezTo>
                  <a:cubicBezTo>
                    <a:pt x="20489" y="1537"/>
                    <a:pt x="20340" y="1500"/>
                    <a:pt x="20202" y="1431"/>
                  </a:cubicBezTo>
                  <a:cubicBezTo>
                    <a:pt x="20139" y="1394"/>
                    <a:pt x="20085" y="1351"/>
                    <a:pt x="20032" y="1298"/>
                  </a:cubicBezTo>
                  <a:cubicBezTo>
                    <a:pt x="20011" y="1272"/>
                    <a:pt x="19990" y="1240"/>
                    <a:pt x="19974" y="1213"/>
                  </a:cubicBezTo>
                  <a:lnTo>
                    <a:pt x="19947" y="1165"/>
                  </a:lnTo>
                  <a:cubicBezTo>
                    <a:pt x="19942" y="1149"/>
                    <a:pt x="19931" y="1139"/>
                    <a:pt x="19926" y="1123"/>
                  </a:cubicBezTo>
                  <a:cubicBezTo>
                    <a:pt x="19889" y="990"/>
                    <a:pt x="19905" y="852"/>
                    <a:pt x="19974" y="735"/>
                  </a:cubicBezTo>
                  <a:cubicBezTo>
                    <a:pt x="20031" y="620"/>
                    <a:pt x="20125" y="526"/>
                    <a:pt x="20234" y="462"/>
                  </a:cubicBezTo>
                  <a:lnTo>
                    <a:pt x="20234" y="462"/>
                  </a:lnTo>
                  <a:lnTo>
                    <a:pt x="20293" y="464"/>
                  </a:lnTo>
                  <a:lnTo>
                    <a:pt x="20516" y="475"/>
                  </a:lnTo>
                  <a:lnTo>
                    <a:pt x="20633" y="480"/>
                  </a:lnTo>
                  <a:lnTo>
                    <a:pt x="20668" y="480"/>
                  </a:lnTo>
                  <a:cubicBezTo>
                    <a:pt x="20664" y="491"/>
                    <a:pt x="20661" y="503"/>
                    <a:pt x="20661" y="503"/>
                  </a:cubicBezTo>
                  <a:cubicBezTo>
                    <a:pt x="20661" y="503"/>
                    <a:pt x="20663" y="497"/>
                    <a:pt x="20669" y="480"/>
                  </a:cubicBezTo>
                  <a:lnTo>
                    <a:pt x="20670" y="480"/>
                  </a:lnTo>
                  <a:cubicBezTo>
                    <a:pt x="20671" y="474"/>
                    <a:pt x="20673" y="470"/>
                    <a:pt x="20674" y="467"/>
                  </a:cubicBezTo>
                  <a:lnTo>
                    <a:pt x="20674" y="467"/>
                  </a:lnTo>
                  <a:cubicBezTo>
                    <a:pt x="20686" y="431"/>
                    <a:pt x="20709" y="362"/>
                    <a:pt x="20749" y="241"/>
                  </a:cubicBezTo>
                  <a:lnTo>
                    <a:pt x="20744" y="241"/>
                  </a:lnTo>
                  <a:lnTo>
                    <a:pt x="20728" y="230"/>
                  </a:lnTo>
                  <a:cubicBezTo>
                    <a:pt x="20718" y="224"/>
                    <a:pt x="20704" y="217"/>
                    <a:pt x="20689" y="210"/>
                  </a:cubicBezTo>
                  <a:lnTo>
                    <a:pt x="20689" y="210"/>
                  </a:lnTo>
                  <a:cubicBezTo>
                    <a:pt x="20692" y="203"/>
                    <a:pt x="20693" y="200"/>
                    <a:pt x="20693" y="200"/>
                  </a:cubicBezTo>
                  <a:lnTo>
                    <a:pt x="20693" y="200"/>
                  </a:lnTo>
                  <a:cubicBezTo>
                    <a:pt x="20692" y="200"/>
                    <a:pt x="20691" y="204"/>
                    <a:pt x="20689" y="210"/>
                  </a:cubicBezTo>
                  <a:lnTo>
                    <a:pt x="20689" y="210"/>
                  </a:lnTo>
                  <a:cubicBezTo>
                    <a:pt x="20681" y="206"/>
                    <a:pt x="20672" y="202"/>
                    <a:pt x="20664" y="199"/>
                  </a:cubicBezTo>
                  <a:cubicBezTo>
                    <a:pt x="20592" y="160"/>
                    <a:pt x="20512" y="142"/>
                    <a:pt x="20432" y="142"/>
                  </a:cubicBezTo>
                  <a:cubicBezTo>
                    <a:pt x="20412" y="142"/>
                    <a:pt x="20392" y="143"/>
                    <a:pt x="20372" y="145"/>
                  </a:cubicBezTo>
                  <a:cubicBezTo>
                    <a:pt x="20297" y="150"/>
                    <a:pt x="20217" y="169"/>
                    <a:pt x="20147" y="204"/>
                  </a:cubicBezTo>
                  <a:lnTo>
                    <a:pt x="20147" y="204"/>
                  </a:lnTo>
                  <a:lnTo>
                    <a:pt x="19857" y="193"/>
                  </a:lnTo>
                  <a:lnTo>
                    <a:pt x="18109" y="124"/>
                  </a:lnTo>
                  <a:lnTo>
                    <a:pt x="15071" y="13"/>
                  </a:lnTo>
                  <a:cubicBezTo>
                    <a:pt x="14850" y="5"/>
                    <a:pt x="14638" y="1"/>
                    <a:pt x="14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2420550" y="3982075"/>
              <a:ext cx="348750" cy="46375"/>
            </a:xfrm>
            <a:custGeom>
              <a:avLst/>
              <a:gdLst/>
              <a:ahLst/>
              <a:cxnLst/>
              <a:rect l="l" t="t" r="r" b="b"/>
              <a:pathLst>
                <a:path w="13950" h="1855" extrusionOk="0">
                  <a:moveTo>
                    <a:pt x="6322" y="1"/>
                  </a:moveTo>
                  <a:cubicBezTo>
                    <a:pt x="6307" y="1"/>
                    <a:pt x="6292" y="2"/>
                    <a:pt x="6279" y="5"/>
                  </a:cubicBezTo>
                  <a:lnTo>
                    <a:pt x="6199" y="10"/>
                  </a:lnTo>
                  <a:lnTo>
                    <a:pt x="6162" y="15"/>
                  </a:lnTo>
                  <a:cubicBezTo>
                    <a:pt x="6157" y="15"/>
                    <a:pt x="6162" y="26"/>
                    <a:pt x="6157" y="31"/>
                  </a:cubicBezTo>
                  <a:lnTo>
                    <a:pt x="6157" y="53"/>
                  </a:lnTo>
                  <a:cubicBezTo>
                    <a:pt x="6162" y="106"/>
                    <a:pt x="6162" y="164"/>
                    <a:pt x="6173" y="217"/>
                  </a:cubicBezTo>
                  <a:cubicBezTo>
                    <a:pt x="6173" y="244"/>
                    <a:pt x="6183" y="270"/>
                    <a:pt x="6194" y="297"/>
                  </a:cubicBezTo>
                  <a:cubicBezTo>
                    <a:pt x="6199" y="329"/>
                    <a:pt x="6215" y="355"/>
                    <a:pt x="6226" y="382"/>
                  </a:cubicBezTo>
                  <a:cubicBezTo>
                    <a:pt x="6236" y="398"/>
                    <a:pt x="6247" y="419"/>
                    <a:pt x="6263" y="440"/>
                  </a:cubicBezTo>
                  <a:cubicBezTo>
                    <a:pt x="6274" y="456"/>
                    <a:pt x="6284" y="467"/>
                    <a:pt x="6295" y="483"/>
                  </a:cubicBezTo>
                  <a:cubicBezTo>
                    <a:pt x="6385" y="579"/>
                    <a:pt x="6486" y="658"/>
                    <a:pt x="6598" y="727"/>
                  </a:cubicBezTo>
                  <a:cubicBezTo>
                    <a:pt x="6693" y="791"/>
                    <a:pt x="6784" y="844"/>
                    <a:pt x="6863" y="897"/>
                  </a:cubicBezTo>
                  <a:cubicBezTo>
                    <a:pt x="6932" y="945"/>
                    <a:pt x="6996" y="1003"/>
                    <a:pt x="7049" y="1067"/>
                  </a:cubicBezTo>
                  <a:cubicBezTo>
                    <a:pt x="7092" y="1115"/>
                    <a:pt x="7113" y="1179"/>
                    <a:pt x="7118" y="1243"/>
                  </a:cubicBezTo>
                  <a:cubicBezTo>
                    <a:pt x="7118" y="1343"/>
                    <a:pt x="7065" y="1434"/>
                    <a:pt x="6975" y="1487"/>
                  </a:cubicBezTo>
                  <a:cubicBezTo>
                    <a:pt x="6911" y="1524"/>
                    <a:pt x="6842" y="1556"/>
                    <a:pt x="6768" y="1572"/>
                  </a:cubicBezTo>
                  <a:cubicBezTo>
                    <a:pt x="6741" y="1582"/>
                    <a:pt x="6720" y="1582"/>
                    <a:pt x="6709" y="1588"/>
                  </a:cubicBezTo>
                  <a:lnTo>
                    <a:pt x="6688" y="1588"/>
                  </a:lnTo>
                  <a:cubicBezTo>
                    <a:pt x="6685" y="1590"/>
                    <a:pt x="6681" y="1592"/>
                    <a:pt x="6677" y="1592"/>
                  </a:cubicBezTo>
                  <a:cubicBezTo>
                    <a:pt x="6673" y="1592"/>
                    <a:pt x="6669" y="1590"/>
                    <a:pt x="6667" y="1588"/>
                  </a:cubicBezTo>
                  <a:lnTo>
                    <a:pt x="6603" y="1593"/>
                  </a:lnTo>
                  <a:cubicBezTo>
                    <a:pt x="6590" y="1594"/>
                    <a:pt x="6577" y="1594"/>
                    <a:pt x="6563" y="1594"/>
                  </a:cubicBezTo>
                  <a:cubicBezTo>
                    <a:pt x="6501" y="1594"/>
                    <a:pt x="6436" y="1585"/>
                    <a:pt x="6375" y="1572"/>
                  </a:cubicBezTo>
                  <a:cubicBezTo>
                    <a:pt x="6316" y="1551"/>
                    <a:pt x="6263" y="1529"/>
                    <a:pt x="6210" y="1508"/>
                  </a:cubicBezTo>
                  <a:cubicBezTo>
                    <a:pt x="6152" y="1476"/>
                    <a:pt x="6082" y="1444"/>
                    <a:pt x="6013" y="1407"/>
                  </a:cubicBezTo>
                  <a:cubicBezTo>
                    <a:pt x="5843" y="1306"/>
                    <a:pt x="5673" y="1221"/>
                    <a:pt x="5498" y="1142"/>
                  </a:cubicBezTo>
                  <a:cubicBezTo>
                    <a:pt x="5387" y="1099"/>
                    <a:pt x="5270" y="1067"/>
                    <a:pt x="5148" y="1057"/>
                  </a:cubicBezTo>
                  <a:cubicBezTo>
                    <a:pt x="5120" y="1054"/>
                    <a:pt x="5092" y="1053"/>
                    <a:pt x="5065" y="1053"/>
                  </a:cubicBezTo>
                  <a:cubicBezTo>
                    <a:pt x="4962" y="1053"/>
                    <a:pt x="4861" y="1069"/>
                    <a:pt x="4760" y="1094"/>
                  </a:cubicBezTo>
                  <a:cubicBezTo>
                    <a:pt x="4510" y="1163"/>
                    <a:pt x="4276" y="1285"/>
                    <a:pt x="4043" y="1354"/>
                  </a:cubicBezTo>
                  <a:cubicBezTo>
                    <a:pt x="3940" y="1387"/>
                    <a:pt x="3838" y="1403"/>
                    <a:pt x="3732" y="1403"/>
                  </a:cubicBezTo>
                  <a:cubicBezTo>
                    <a:pt x="3717" y="1403"/>
                    <a:pt x="3702" y="1403"/>
                    <a:pt x="3687" y="1402"/>
                  </a:cubicBezTo>
                  <a:cubicBezTo>
                    <a:pt x="3565" y="1391"/>
                    <a:pt x="3442" y="1365"/>
                    <a:pt x="3325" y="1317"/>
                  </a:cubicBezTo>
                  <a:cubicBezTo>
                    <a:pt x="3209" y="1264"/>
                    <a:pt x="3102" y="1195"/>
                    <a:pt x="3012" y="1104"/>
                  </a:cubicBezTo>
                  <a:cubicBezTo>
                    <a:pt x="2964" y="1062"/>
                    <a:pt x="2922" y="1009"/>
                    <a:pt x="2890" y="956"/>
                  </a:cubicBezTo>
                  <a:cubicBezTo>
                    <a:pt x="2847" y="903"/>
                    <a:pt x="2816" y="844"/>
                    <a:pt x="2773" y="780"/>
                  </a:cubicBezTo>
                  <a:cubicBezTo>
                    <a:pt x="2693" y="637"/>
                    <a:pt x="2587" y="509"/>
                    <a:pt x="2460" y="409"/>
                  </a:cubicBezTo>
                  <a:cubicBezTo>
                    <a:pt x="2327" y="313"/>
                    <a:pt x="2183" y="233"/>
                    <a:pt x="2029" y="185"/>
                  </a:cubicBezTo>
                  <a:cubicBezTo>
                    <a:pt x="1773" y="103"/>
                    <a:pt x="1504" y="60"/>
                    <a:pt x="1237" y="60"/>
                  </a:cubicBezTo>
                  <a:cubicBezTo>
                    <a:pt x="1195" y="60"/>
                    <a:pt x="1153" y="61"/>
                    <a:pt x="1110" y="63"/>
                  </a:cubicBezTo>
                  <a:cubicBezTo>
                    <a:pt x="951" y="69"/>
                    <a:pt x="797" y="95"/>
                    <a:pt x="643" y="143"/>
                  </a:cubicBezTo>
                  <a:cubicBezTo>
                    <a:pt x="569" y="169"/>
                    <a:pt x="494" y="201"/>
                    <a:pt x="425" y="244"/>
                  </a:cubicBezTo>
                  <a:cubicBezTo>
                    <a:pt x="356" y="286"/>
                    <a:pt x="292" y="339"/>
                    <a:pt x="234" y="398"/>
                  </a:cubicBezTo>
                  <a:cubicBezTo>
                    <a:pt x="122" y="515"/>
                    <a:pt x="43" y="669"/>
                    <a:pt x="16" y="828"/>
                  </a:cubicBezTo>
                  <a:cubicBezTo>
                    <a:pt x="0" y="913"/>
                    <a:pt x="5" y="998"/>
                    <a:pt x="21" y="1078"/>
                  </a:cubicBezTo>
                  <a:cubicBezTo>
                    <a:pt x="27" y="1099"/>
                    <a:pt x="32" y="1120"/>
                    <a:pt x="43" y="1142"/>
                  </a:cubicBezTo>
                  <a:cubicBezTo>
                    <a:pt x="53" y="1179"/>
                    <a:pt x="75" y="1221"/>
                    <a:pt x="96" y="1258"/>
                  </a:cubicBezTo>
                  <a:lnTo>
                    <a:pt x="122" y="1296"/>
                  </a:lnTo>
                  <a:cubicBezTo>
                    <a:pt x="223" y="1413"/>
                    <a:pt x="356" y="1487"/>
                    <a:pt x="510" y="1513"/>
                  </a:cubicBezTo>
                  <a:cubicBezTo>
                    <a:pt x="536" y="1518"/>
                    <a:pt x="562" y="1519"/>
                    <a:pt x="588" y="1519"/>
                  </a:cubicBezTo>
                  <a:cubicBezTo>
                    <a:pt x="665" y="1519"/>
                    <a:pt x="742" y="1503"/>
                    <a:pt x="813" y="1471"/>
                  </a:cubicBezTo>
                  <a:cubicBezTo>
                    <a:pt x="871" y="1439"/>
                    <a:pt x="924" y="1397"/>
                    <a:pt x="967" y="1343"/>
                  </a:cubicBezTo>
                  <a:cubicBezTo>
                    <a:pt x="983" y="1312"/>
                    <a:pt x="999" y="1285"/>
                    <a:pt x="1015" y="1253"/>
                  </a:cubicBezTo>
                  <a:cubicBezTo>
                    <a:pt x="1025" y="1221"/>
                    <a:pt x="1031" y="1189"/>
                    <a:pt x="1031" y="1158"/>
                  </a:cubicBezTo>
                  <a:cubicBezTo>
                    <a:pt x="1036" y="1057"/>
                    <a:pt x="999" y="950"/>
                    <a:pt x="930" y="876"/>
                  </a:cubicBezTo>
                  <a:cubicBezTo>
                    <a:pt x="871" y="807"/>
                    <a:pt x="792" y="759"/>
                    <a:pt x="701" y="743"/>
                  </a:cubicBezTo>
                  <a:cubicBezTo>
                    <a:pt x="682" y="738"/>
                    <a:pt x="662" y="736"/>
                    <a:pt x="642" y="736"/>
                  </a:cubicBezTo>
                  <a:cubicBezTo>
                    <a:pt x="617" y="736"/>
                    <a:pt x="592" y="740"/>
                    <a:pt x="569" y="749"/>
                  </a:cubicBezTo>
                  <a:cubicBezTo>
                    <a:pt x="526" y="764"/>
                    <a:pt x="489" y="791"/>
                    <a:pt x="468" y="828"/>
                  </a:cubicBezTo>
                  <a:cubicBezTo>
                    <a:pt x="494" y="813"/>
                    <a:pt x="523" y="805"/>
                    <a:pt x="551" y="805"/>
                  </a:cubicBezTo>
                  <a:cubicBezTo>
                    <a:pt x="591" y="805"/>
                    <a:pt x="630" y="819"/>
                    <a:pt x="664" y="844"/>
                  </a:cubicBezTo>
                  <a:cubicBezTo>
                    <a:pt x="712" y="881"/>
                    <a:pt x="749" y="929"/>
                    <a:pt x="776" y="982"/>
                  </a:cubicBezTo>
                  <a:cubicBezTo>
                    <a:pt x="797" y="1030"/>
                    <a:pt x="802" y="1083"/>
                    <a:pt x="797" y="1136"/>
                  </a:cubicBezTo>
                  <a:cubicBezTo>
                    <a:pt x="797" y="1147"/>
                    <a:pt x="786" y="1152"/>
                    <a:pt x="786" y="1163"/>
                  </a:cubicBezTo>
                  <a:cubicBezTo>
                    <a:pt x="781" y="1173"/>
                    <a:pt x="776" y="1179"/>
                    <a:pt x="765" y="1189"/>
                  </a:cubicBezTo>
                  <a:cubicBezTo>
                    <a:pt x="744" y="1211"/>
                    <a:pt x="723" y="1227"/>
                    <a:pt x="701" y="1237"/>
                  </a:cubicBezTo>
                  <a:cubicBezTo>
                    <a:pt x="666" y="1251"/>
                    <a:pt x="631" y="1258"/>
                    <a:pt x="597" y="1258"/>
                  </a:cubicBezTo>
                  <a:cubicBezTo>
                    <a:pt x="580" y="1258"/>
                    <a:pt x="563" y="1257"/>
                    <a:pt x="547" y="1253"/>
                  </a:cubicBezTo>
                  <a:cubicBezTo>
                    <a:pt x="462" y="1243"/>
                    <a:pt x="383" y="1200"/>
                    <a:pt x="329" y="1136"/>
                  </a:cubicBezTo>
                  <a:lnTo>
                    <a:pt x="314" y="1115"/>
                  </a:lnTo>
                  <a:cubicBezTo>
                    <a:pt x="308" y="1110"/>
                    <a:pt x="303" y="1099"/>
                    <a:pt x="298" y="1088"/>
                  </a:cubicBezTo>
                  <a:cubicBezTo>
                    <a:pt x="292" y="1078"/>
                    <a:pt x="287" y="1067"/>
                    <a:pt x="287" y="1057"/>
                  </a:cubicBezTo>
                  <a:cubicBezTo>
                    <a:pt x="282" y="1046"/>
                    <a:pt x="276" y="1035"/>
                    <a:pt x="276" y="1025"/>
                  </a:cubicBezTo>
                  <a:cubicBezTo>
                    <a:pt x="266" y="972"/>
                    <a:pt x="266" y="924"/>
                    <a:pt x="271" y="871"/>
                  </a:cubicBezTo>
                  <a:cubicBezTo>
                    <a:pt x="292" y="759"/>
                    <a:pt x="345" y="658"/>
                    <a:pt x="425" y="579"/>
                  </a:cubicBezTo>
                  <a:cubicBezTo>
                    <a:pt x="462" y="536"/>
                    <a:pt x="510" y="499"/>
                    <a:pt x="558" y="467"/>
                  </a:cubicBezTo>
                  <a:cubicBezTo>
                    <a:pt x="611" y="435"/>
                    <a:pt x="664" y="414"/>
                    <a:pt x="728" y="393"/>
                  </a:cubicBezTo>
                  <a:cubicBezTo>
                    <a:pt x="850" y="350"/>
                    <a:pt x="983" y="329"/>
                    <a:pt x="1116" y="324"/>
                  </a:cubicBezTo>
                  <a:cubicBezTo>
                    <a:pt x="1150" y="322"/>
                    <a:pt x="1184" y="322"/>
                    <a:pt x="1218" y="322"/>
                  </a:cubicBezTo>
                  <a:cubicBezTo>
                    <a:pt x="1461" y="322"/>
                    <a:pt x="1706" y="355"/>
                    <a:pt x="1939" y="430"/>
                  </a:cubicBezTo>
                  <a:cubicBezTo>
                    <a:pt x="2067" y="472"/>
                    <a:pt x="2183" y="536"/>
                    <a:pt x="2295" y="616"/>
                  </a:cubicBezTo>
                  <a:cubicBezTo>
                    <a:pt x="2396" y="695"/>
                    <a:pt x="2481" y="802"/>
                    <a:pt x="2550" y="913"/>
                  </a:cubicBezTo>
                  <a:cubicBezTo>
                    <a:pt x="2587" y="977"/>
                    <a:pt x="2624" y="1041"/>
                    <a:pt x="2667" y="1104"/>
                  </a:cubicBezTo>
                  <a:cubicBezTo>
                    <a:pt x="2715" y="1173"/>
                    <a:pt x="2768" y="1232"/>
                    <a:pt x="2826" y="1290"/>
                  </a:cubicBezTo>
                  <a:cubicBezTo>
                    <a:pt x="2938" y="1402"/>
                    <a:pt x="3071" y="1492"/>
                    <a:pt x="3219" y="1556"/>
                  </a:cubicBezTo>
                  <a:cubicBezTo>
                    <a:pt x="3363" y="1620"/>
                    <a:pt x="3511" y="1652"/>
                    <a:pt x="3671" y="1662"/>
                  </a:cubicBezTo>
                  <a:cubicBezTo>
                    <a:pt x="3689" y="1663"/>
                    <a:pt x="3707" y="1663"/>
                    <a:pt x="3725" y="1663"/>
                  </a:cubicBezTo>
                  <a:cubicBezTo>
                    <a:pt x="3856" y="1663"/>
                    <a:pt x="3986" y="1646"/>
                    <a:pt x="4112" y="1604"/>
                  </a:cubicBezTo>
                  <a:cubicBezTo>
                    <a:pt x="4383" y="1524"/>
                    <a:pt x="4606" y="1402"/>
                    <a:pt x="4818" y="1349"/>
                  </a:cubicBezTo>
                  <a:cubicBezTo>
                    <a:pt x="4893" y="1329"/>
                    <a:pt x="4968" y="1318"/>
                    <a:pt x="5043" y="1318"/>
                  </a:cubicBezTo>
                  <a:cubicBezTo>
                    <a:pt x="5069" y="1318"/>
                    <a:pt x="5095" y="1319"/>
                    <a:pt x="5121" y="1322"/>
                  </a:cubicBezTo>
                  <a:cubicBezTo>
                    <a:pt x="5217" y="1328"/>
                    <a:pt x="5307" y="1349"/>
                    <a:pt x="5397" y="1386"/>
                  </a:cubicBezTo>
                  <a:cubicBezTo>
                    <a:pt x="5562" y="1460"/>
                    <a:pt x="5727" y="1540"/>
                    <a:pt x="5881" y="1636"/>
                  </a:cubicBezTo>
                  <a:cubicBezTo>
                    <a:pt x="5955" y="1673"/>
                    <a:pt x="6029" y="1710"/>
                    <a:pt x="6098" y="1742"/>
                  </a:cubicBezTo>
                  <a:cubicBezTo>
                    <a:pt x="6162" y="1774"/>
                    <a:pt x="6231" y="1800"/>
                    <a:pt x="6300" y="1822"/>
                  </a:cubicBezTo>
                  <a:cubicBezTo>
                    <a:pt x="6384" y="1844"/>
                    <a:pt x="6472" y="1855"/>
                    <a:pt x="6557" y="1855"/>
                  </a:cubicBezTo>
                  <a:cubicBezTo>
                    <a:pt x="6575" y="1855"/>
                    <a:pt x="6592" y="1854"/>
                    <a:pt x="6608" y="1853"/>
                  </a:cubicBezTo>
                  <a:lnTo>
                    <a:pt x="6693" y="1848"/>
                  </a:lnTo>
                  <a:lnTo>
                    <a:pt x="6720" y="1848"/>
                  </a:lnTo>
                  <a:lnTo>
                    <a:pt x="6746" y="1843"/>
                  </a:lnTo>
                  <a:cubicBezTo>
                    <a:pt x="6773" y="1837"/>
                    <a:pt x="6800" y="1832"/>
                    <a:pt x="6826" y="1827"/>
                  </a:cubicBezTo>
                  <a:cubicBezTo>
                    <a:pt x="6927" y="1800"/>
                    <a:pt x="7028" y="1758"/>
                    <a:pt x="7118" y="1699"/>
                  </a:cubicBezTo>
                  <a:cubicBezTo>
                    <a:pt x="7187" y="1657"/>
                    <a:pt x="7246" y="1598"/>
                    <a:pt x="7294" y="1529"/>
                  </a:cubicBezTo>
                  <a:cubicBezTo>
                    <a:pt x="7347" y="1439"/>
                    <a:pt x="7379" y="1333"/>
                    <a:pt x="7373" y="1232"/>
                  </a:cubicBezTo>
                  <a:cubicBezTo>
                    <a:pt x="7368" y="1115"/>
                    <a:pt x="7325" y="1003"/>
                    <a:pt x="7256" y="913"/>
                  </a:cubicBezTo>
                  <a:cubicBezTo>
                    <a:pt x="7182" y="823"/>
                    <a:pt x="7102" y="749"/>
                    <a:pt x="7007" y="685"/>
                  </a:cubicBezTo>
                  <a:cubicBezTo>
                    <a:pt x="6916" y="621"/>
                    <a:pt x="6821" y="568"/>
                    <a:pt x="6731" y="509"/>
                  </a:cubicBezTo>
                  <a:cubicBezTo>
                    <a:pt x="6640" y="456"/>
                    <a:pt x="6561" y="393"/>
                    <a:pt x="6491" y="318"/>
                  </a:cubicBezTo>
                  <a:cubicBezTo>
                    <a:pt x="6486" y="308"/>
                    <a:pt x="6476" y="297"/>
                    <a:pt x="6470" y="292"/>
                  </a:cubicBezTo>
                  <a:cubicBezTo>
                    <a:pt x="6465" y="281"/>
                    <a:pt x="6454" y="270"/>
                    <a:pt x="6460" y="270"/>
                  </a:cubicBezTo>
                  <a:lnTo>
                    <a:pt x="6545" y="276"/>
                  </a:lnTo>
                  <a:lnTo>
                    <a:pt x="6746" y="292"/>
                  </a:lnTo>
                  <a:lnTo>
                    <a:pt x="8430" y="403"/>
                  </a:lnTo>
                  <a:lnTo>
                    <a:pt x="12983" y="701"/>
                  </a:lnTo>
                  <a:cubicBezTo>
                    <a:pt x="13057" y="706"/>
                    <a:pt x="13131" y="708"/>
                    <a:pt x="13204" y="708"/>
                  </a:cubicBezTo>
                  <a:cubicBezTo>
                    <a:pt x="13454" y="708"/>
                    <a:pt x="13704" y="681"/>
                    <a:pt x="13950" y="632"/>
                  </a:cubicBezTo>
                  <a:cubicBezTo>
                    <a:pt x="13641" y="520"/>
                    <a:pt x="13323" y="456"/>
                    <a:pt x="13004" y="440"/>
                  </a:cubicBezTo>
                  <a:lnTo>
                    <a:pt x="8452" y="138"/>
                  </a:lnTo>
                  <a:lnTo>
                    <a:pt x="6768" y="31"/>
                  </a:lnTo>
                  <a:lnTo>
                    <a:pt x="6571" y="15"/>
                  </a:lnTo>
                  <a:lnTo>
                    <a:pt x="6465" y="10"/>
                  </a:lnTo>
                  <a:lnTo>
                    <a:pt x="6369" y="5"/>
                  </a:lnTo>
                  <a:cubicBezTo>
                    <a:pt x="6353" y="2"/>
                    <a:pt x="6337" y="1"/>
                    <a:pt x="6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2357725" y="3972350"/>
              <a:ext cx="52350" cy="29775"/>
            </a:xfrm>
            <a:custGeom>
              <a:avLst/>
              <a:gdLst/>
              <a:ahLst/>
              <a:cxnLst/>
              <a:rect l="l" t="t" r="r" b="b"/>
              <a:pathLst>
                <a:path w="2094" h="1191" extrusionOk="0">
                  <a:moveTo>
                    <a:pt x="700" y="1"/>
                  </a:moveTo>
                  <a:cubicBezTo>
                    <a:pt x="578" y="1"/>
                    <a:pt x="456" y="8"/>
                    <a:pt x="335" y="22"/>
                  </a:cubicBezTo>
                  <a:cubicBezTo>
                    <a:pt x="186" y="38"/>
                    <a:pt x="112" y="96"/>
                    <a:pt x="1" y="192"/>
                  </a:cubicBezTo>
                  <a:cubicBezTo>
                    <a:pt x="96" y="251"/>
                    <a:pt x="200" y="279"/>
                    <a:pt x="308" y="279"/>
                  </a:cubicBezTo>
                  <a:cubicBezTo>
                    <a:pt x="326" y="279"/>
                    <a:pt x="344" y="278"/>
                    <a:pt x="362" y="277"/>
                  </a:cubicBezTo>
                  <a:cubicBezTo>
                    <a:pt x="468" y="267"/>
                    <a:pt x="577" y="261"/>
                    <a:pt x="685" y="261"/>
                  </a:cubicBezTo>
                  <a:cubicBezTo>
                    <a:pt x="744" y="261"/>
                    <a:pt x="803" y="263"/>
                    <a:pt x="861" y="266"/>
                  </a:cubicBezTo>
                  <a:cubicBezTo>
                    <a:pt x="951" y="272"/>
                    <a:pt x="1036" y="282"/>
                    <a:pt x="1121" y="304"/>
                  </a:cubicBezTo>
                  <a:cubicBezTo>
                    <a:pt x="1159" y="314"/>
                    <a:pt x="1185" y="325"/>
                    <a:pt x="1201" y="330"/>
                  </a:cubicBezTo>
                  <a:lnTo>
                    <a:pt x="1233" y="335"/>
                  </a:lnTo>
                  <a:lnTo>
                    <a:pt x="1260" y="351"/>
                  </a:lnTo>
                  <a:cubicBezTo>
                    <a:pt x="1286" y="357"/>
                    <a:pt x="1307" y="367"/>
                    <a:pt x="1334" y="383"/>
                  </a:cubicBezTo>
                  <a:cubicBezTo>
                    <a:pt x="1408" y="415"/>
                    <a:pt x="1477" y="463"/>
                    <a:pt x="1541" y="521"/>
                  </a:cubicBezTo>
                  <a:cubicBezTo>
                    <a:pt x="1615" y="580"/>
                    <a:pt x="1674" y="649"/>
                    <a:pt x="1722" y="728"/>
                  </a:cubicBezTo>
                  <a:cubicBezTo>
                    <a:pt x="1754" y="776"/>
                    <a:pt x="1780" y="835"/>
                    <a:pt x="1801" y="888"/>
                  </a:cubicBezTo>
                  <a:cubicBezTo>
                    <a:pt x="1817" y="941"/>
                    <a:pt x="1833" y="989"/>
                    <a:pt x="1860" y="1037"/>
                  </a:cubicBezTo>
                  <a:cubicBezTo>
                    <a:pt x="1870" y="1058"/>
                    <a:pt x="1886" y="1079"/>
                    <a:pt x="1897" y="1106"/>
                  </a:cubicBezTo>
                  <a:cubicBezTo>
                    <a:pt x="1913" y="1132"/>
                    <a:pt x="1924" y="1159"/>
                    <a:pt x="1945" y="1191"/>
                  </a:cubicBezTo>
                  <a:cubicBezTo>
                    <a:pt x="2051" y="1100"/>
                    <a:pt x="2093" y="946"/>
                    <a:pt x="2046" y="813"/>
                  </a:cubicBezTo>
                  <a:cubicBezTo>
                    <a:pt x="2024" y="734"/>
                    <a:pt x="1987" y="659"/>
                    <a:pt x="1945" y="590"/>
                  </a:cubicBezTo>
                  <a:cubicBezTo>
                    <a:pt x="1881" y="489"/>
                    <a:pt x="1801" y="399"/>
                    <a:pt x="1711" y="325"/>
                  </a:cubicBezTo>
                  <a:cubicBezTo>
                    <a:pt x="1631" y="256"/>
                    <a:pt x="1546" y="197"/>
                    <a:pt x="1445" y="149"/>
                  </a:cubicBezTo>
                  <a:cubicBezTo>
                    <a:pt x="1408" y="128"/>
                    <a:pt x="1376" y="118"/>
                    <a:pt x="1355" y="107"/>
                  </a:cubicBezTo>
                  <a:lnTo>
                    <a:pt x="1318" y="96"/>
                  </a:lnTo>
                  <a:lnTo>
                    <a:pt x="1286" y="86"/>
                  </a:lnTo>
                  <a:cubicBezTo>
                    <a:pt x="1260" y="75"/>
                    <a:pt x="1228" y="64"/>
                    <a:pt x="1190" y="54"/>
                  </a:cubicBezTo>
                  <a:cubicBezTo>
                    <a:pt x="1090" y="33"/>
                    <a:pt x="989" y="17"/>
                    <a:pt x="882" y="6"/>
                  </a:cubicBezTo>
                  <a:cubicBezTo>
                    <a:pt x="822" y="2"/>
                    <a:pt x="76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3665425" y="3973125"/>
              <a:ext cx="156600" cy="47625"/>
            </a:xfrm>
            <a:custGeom>
              <a:avLst/>
              <a:gdLst/>
              <a:ahLst/>
              <a:cxnLst/>
              <a:rect l="l" t="t" r="r" b="b"/>
              <a:pathLst>
                <a:path w="6264" h="1905" extrusionOk="0">
                  <a:moveTo>
                    <a:pt x="2829" y="0"/>
                  </a:moveTo>
                  <a:cubicBezTo>
                    <a:pt x="2608" y="0"/>
                    <a:pt x="2387" y="16"/>
                    <a:pt x="2168" y="49"/>
                  </a:cubicBezTo>
                  <a:cubicBezTo>
                    <a:pt x="1812" y="97"/>
                    <a:pt x="1461" y="188"/>
                    <a:pt x="1121" y="320"/>
                  </a:cubicBezTo>
                  <a:cubicBezTo>
                    <a:pt x="994" y="373"/>
                    <a:pt x="866" y="427"/>
                    <a:pt x="744" y="490"/>
                  </a:cubicBezTo>
                  <a:cubicBezTo>
                    <a:pt x="659" y="533"/>
                    <a:pt x="579" y="581"/>
                    <a:pt x="505" y="634"/>
                  </a:cubicBezTo>
                  <a:cubicBezTo>
                    <a:pt x="436" y="676"/>
                    <a:pt x="372" y="724"/>
                    <a:pt x="314" y="777"/>
                  </a:cubicBezTo>
                  <a:cubicBezTo>
                    <a:pt x="255" y="830"/>
                    <a:pt x="202" y="883"/>
                    <a:pt x="149" y="937"/>
                  </a:cubicBezTo>
                  <a:cubicBezTo>
                    <a:pt x="101" y="995"/>
                    <a:pt x="53" y="1053"/>
                    <a:pt x="0" y="1122"/>
                  </a:cubicBezTo>
                  <a:lnTo>
                    <a:pt x="420" y="931"/>
                  </a:lnTo>
                  <a:cubicBezTo>
                    <a:pt x="484" y="899"/>
                    <a:pt x="553" y="873"/>
                    <a:pt x="622" y="836"/>
                  </a:cubicBezTo>
                  <a:cubicBezTo>
                    <a:pt x="696" y="798"/>
                    <a:pt x="776" y="761"/>
                    <a:pt x="861" y="719"/>
                  </a:cubicBezTo>
                  <a:cubicBezTo>
                    <a:pt x="978" y="660"/>
                    <a:pt x="1095" y="607"/>
                    <a:pt x="1217" y="559"/>
                  </a:cubicBezTo>
                  <a:cubicBezTo>
                    <a:pt x="1536" y="437"/>
                    <a:pt x="1870" y="347"/>
                    <a:pt x="2205" y="299"/>
                  </a:cubicBezTo>
                  <a:cubicBezTo>
                    <a:pt x="2414" y="271"/>
                    <a:pt x="2625" y="256"/>
                    <a:pt x="2834" y="256"/>
                  </a:cubicBezTo>
                  <a:cubicBezTo>
                    <a:pt x="3024" y="256"/>
                    <a:pt x="3213" y="269"/>
                    <a:pt x="3400" y="294"/>
                  </a:cubicBezTo>
                  <a:cubicBezTo>
                    <a:pt x="3496" y="310"/>
                    <a:pt x="3591" y="326"/>
                    <a:pt x="3682" y="342"/>
                  </a:cubicBezTo>
                  <a:cubicBezTo>
                    <a:pt x="3772" y="358"/>
                    <a:pt x="3857" y="379"/>
                    <a:pt x="3931" y="405"/>
                  </a:cubicBezTo>
                  <a:cubicBezTo>
                    <a:pt x="4064" y="437"/>
                    <a:pt x="4186" y="501"/>
                    <a:pt x="4287" y="586"/>
                  </a:cubicBezTo>
                  <a:cubicBezTo>
                    <a:pt x="4324" y="618"/>
                    <a:pt x="4351" y="650"/>
                    <a:pt x="4372" y="692"/>
                  </a:cubicBezTo>
                  <a:cubicBezTo>
                    <a:pt x="4383" y="713"/>
                    <a:pt x="4393" y="745"/>
                    <a:pt x="4393" y="772"/>
                  </a:cubicBezTo>
                  <a:cubicBezTo>
                    <a:pt x="4399" y="798"/>
                    <a:pt x="4393" y="820"/>
                    <a:pt x="4388" y="846"/>
                  </a:cubicBezTo>
                  <a:cubicBezTo>
                    <a:pt x="4383" y="867"/>
                    <a:pt x="4377" y="894"/>
                    <a:pt x="4367" y="910"/>
                  </a:cubicBezTo>
                  <a:cubicBezTo>
                    <a:pt x="4346" y="963"/>
                    <a:pt x="4298" y="1032"/>
                    <a:pt x="4245" y="1149"/>
                  </a:cubicBezTo>
                  <a:cubicBezTo>
                    <a:pt x="4213" y="1223"/>
                    <a:pt x="4197" y="1308"/>
                    <a:pt x="4197" y="1388"/>
                  </a:cubicBezTo>
                  <a:cubicBezTo>
                    <a:pt x="4207" y="1489"/>
                    <a:pt x="4245" y="1585"/>
                    <a:pt x="4319" y="1664"/>
                  </a:cubicBezTo>
                  <a:cubicBezTo>
                    <a:pt x="4383" y="1733"/>
                    <a:pt x="4468" y="1786"/>
                    <a:pt x="4558" y="1824"/>
                  </a:cubicBezTo>
                  <a:cubicBezTo>
                    <a:pt x="4648" y="1861"/>
                    <a:pt x="4744" y="1887"/>
                    <a:pt x="4845" y="1898"/>
                  </a:cubicBezTo>
                  <a:cubicBezTo>
                    <a:pt x="4900" y="1901"/>
                    <a:pt x="4955" y="1904"/>
                    <a:pt x="5012" y="1904"/>
                  </a:cubicBezTo>
                  <a:cubicBezTo>
                    <a:pt x="5053" y="1904"/>
                    <a:pt x="5094" y="1902"/>
                    <a:pt x="5137" y="1898"/>
                  </a:cubicBezTo>
                  <a:cubicBezTo>
                    <a:pt x="5238" y="1887"/>
                    <a:pt x="5339" y="1871"/>
                    <a:pt x="5435" y="1845"/>
                  </a:cubicBezTo>
                  <a:cubicBezTo>
                    <a:pt x="5642" y="1792"/>
                    <a:pt x="5828" y="1686"/>
                    <a:pt x="5987" y="1542"/>
                  </a:cubicBezTo>
                  <a:cubicBezTo>
                    <a:pt x="6061" y="1468"/>
                    <a:pt x="6125" y="1377"/>
                    <a:pt x="6178" y="1282"/>
                  </a:cubicBezTo>
                  <a:cubicBezTo>
                    <a:pt x="6200" y="1234"/>
                    <a:pt x="6221" y="1181"/>
                    <a:pt x="6237" y="1128"/>
                  </a:cubicBezTo>
                  <a:cubicBezTo>
                    <a:pt x="6247" y="1075"/>
                    <a:pt x="6258" y="1022"/>
                    <a:pt x="6258" y="968"/>
                  </a:cubicBezTo>
                  <a:cubicBezTo>
                    <a:pt x="6263" y="772"/>
                    <a:pt x="6210" y="581"/>
                    <a:pt x="6104" y="416"/>
                  </a:cubicBezTo>
                  <a:cubicBezTo>
                    <a:pt x="6019" y="294"/>
                    <a:pt x="5902" y="193"/>
                    <a:pt x="5769" y="129"/>
                  </a:cubicBezTo>
                  <a:lnTo>
                    <a:pt x="5690" y="97"/>
                  </a:lnTo>
                  <a:cubicBezTo>
                    <a:pt x="5663" y="92"/>
                    <a:pt x="5642" y="87"/>
                    <a:pt x="5615" y="81"/>
                  </a:cubicBezTo>
                  <a:cubicBezTo>
                    <a:pt x="5594" y="76"/>
                    <a:pt x="5573" y="76"/>
                    <a:pt x="5557" y="76"/>
                  </a:cubicBezTo>
                  <a:lnTo>
                    <a:pt x="5504" y="76"/>
                  </a:lnTo>
                  <a:cubicBezTo>
                    <a:pt x="5472" y="76"/>
                    <a:pt x="5440" y="76"/>
                    <a:pt x="5408" y="87"/>
                  </a:cubicBezTo>
                  <a:lnTo>
                    <a:pt x="5360" y="97"/>
                  </a:lnTo>
                  <a:cubicBezTo>
                    <a:pt x="5339" y="103"/>
                    <a:pt x="5318" y="113"/>
                    <a:pt x="5302" y="124"/>
                  </a:cubicBezTo>
                  <a:cubicBezTo>
                    <a:pt x="5148" y="225"/>
                    <a:pt x="5095" y="427"/>
                    <a:pt x="5180" y="591"/>
                  </a:cubicBezTo>
                  <a:cubicBezTo>
                    <a:pt x="5227" y="676"/>
                    <a:pt x="5312" y="735"/>
                    <a:pt x="5413" y="745"/>
                  </a:cubicBezTo>
                  <a:cubicBezTo>
                    <a:pt x="5424" y="746"/>
                    <a:pt x="5434" y="747"/>
                    <a:pt x="5444" y="747"/>
                  </a:cubicBezTo>
                  <a:cubicBezTo>
                    <a:pt x="5523" y="747"/>
                    <a:pt x="5596" y="711"/>
                    <a:pt x="5652" y="655"/>
                  </a:cubicBezTo>
                  <a:lnTo>
                    <a:pt x="5652" y="655"/>
                  </a:lnTo>
                  <a:cubicBezTo>
                    <a:pt x="5624" y="666"/>
                    <a:pt x="5593" y="672"/>
                    <a:pt x="5563" y="672"/>
                  </a:cubicBezTo>
                  <a:cubicBezTo>
                    <a:pt x="5521" y="672"/>
                    <a:pt x="5479" y="661"/>
                    <a:pt x="5445" y="639"/>
                  </a:cubicBezTo>
                  <a:cubicBezTo>
                    <a:pt x="5397" y="612"/>
                    <a:pt x="5366" y="570"/>
                    <a:pt x="5355" y="517"/>
                  </a:cubicBezTo>
                  <a:cubicBezTo>
                    <a:pt x="5350" y="469"/>
                    <a:pt x="5360" y="421"/>
                    <a:pt x="5387" y="384"/>
                  </a:cubicBezTo>
                  <a:cubicBezTo>
                    <a:pt x="5397" y="368"/>
                    <a:pt x="5413" y="352"/>
                    <a:pt x="5435" y="342"/>
                  </a:cubicBezTo>
                  <a:lnTo>
                    <a:pt x="5451" y="342"/>
                  </a:lnTo>
                  <a:cubicBezTo>
                    <a:pt x="5466" y="336"/>
                    <a:pt x="5488" y="336"/>
                    <a:pt x="5504" y="336"/>
                  </a:cubicBezTo>
                  <a:lnTo>
                    <a:pt x="5535" y="336"/>
                  </a:lnTo>
                  <a:cubicBezTo>
                    <a:pt x="5546" y="336"/>
                    <a:pt x="5557" y="336"/>
                    <a:pt x="5567" y="342"/>
                  </a:cubicBezTo>
                  <a:lnTo>
                    <a:pt x="5610" y="352"/>
                  </a:lnTo>
                  <a:lnTo>
                    <a:pt x="5658" y="368"/>
                  </a:lnTo>
                  <a:cubicBezTo>
                    <a:pt x="5748" y="416"/>
                    <a:pt x="5828" y="485"/>
                    <a:pt x="5881" y="570"/>
                  </a:cubicBezTo>
                  <a:cubicBezTo>
                    <a:pt x="5960" y="682"/>
                    <a:pt x="5998" y="820"/>
                    <a:pt x="5992" y="958"/>
                  </a:cubicBezTo>
                  <a:cubicBezTo>
                    <a:pt x="5992" y="995"/>
                    <a:pt x="5987" y="1032"/>
                    <a:pt x="5982" y="1064"/>
                  </a:cubicBezTo>
                  <a:cubicBezTo>
                    <a:pt x="5971" y="1101"/>
                    <a:pt x="5955" y="1133"/>
                    <a:pt x="5939" y="1170"/>
                  </a:cubicBezTo>
                  <a:cubicBezTo>
                    <a:pt x="5902" y="1239"/>
                    <a:pt x="5854" y="1303"/>
                    <a:pt x="5801" y="1356"/>
                  </a:cubicBezTo>
                  <a:cubicBezTo>
                    <a:pt x="5674" y="1473"/>
                    <a:pt x="5525" y="1558"/>
                    <a:pt x="5360" y="1601"/>
                  </a:cubicBezTo>
                  <a:cubicBezTo>
                    <a:pt x="5281" y="1622"/>
                    <a:pt x="5196" y="1638"/>
                    <a:pt x="5111" y="1643"/>
                  </a:cubicBezTo>
                  <a:cubicBezTo>
                    <a:pt x="5071" y="1646"/>
                    <a:pt x="5030" y="1647"/>
                    <a:pt x="4988" y="1647"/>
                  </a:cubicBezTo>
                  <a:cubicBezTo>
                    <a:pt x="4947" y="1647"/>
                    <a:pt x="4906" y="1646"/>
                    <a:pt x="4866" y="1643"/>
                  </a:cubicBezTo>
                  <a:cubicBezTo>
                    <a:pt x="4733" y="1632"/>
                    <a:pt x="4606" y="1579"/>
                    <a:pt x="4505" y="1489"/>
                  </a:cubicBezTo>
                  <a:cubicBezTo>
                    <a:pt x="4447" y="1425"/>
                    <a:pt x="4436" y="1335"/>
                    <a:pt x="4484" y="1261"/>
                  </a:cubicBezTo>
                  <a:cubicBezTo>
                    <a:pt x="4521" y="1176"/>
                    <a:pt x="4574" y="1091"/>
                    <a:pt x="4601" y="1022"/>
                  </a:cubicBezTo>
                  <a:cubicBezTo>
                    <a:pt x="4611" y="995"/>
                    <a:pt x="4622" y="968"/>
                    <a:pt x="4632" y="942"/>
                  </a:cubicBezTo>
                  <a:cubicBezTo>
                    <a:pt x="4638" y="921"/>
                    <a:pt x="4638" y="910"/>
                    <a:pt x="4638" y="910"/>
                  </a:cubicBezTo>
                  <a:cubicBezTo>
                    <a:pt x="4638" y="910"/>
                    <a:pt x="4638" y="894"/>
                    <a:pt x="4648" y="867"/>
                  </a:cubicBezTo>
                  <a:cubicBezTo>
                    <a:pt x="4648" y="852"/>
                    <a:pt x="4648" y="836"/>
                    <a:pt x="4654" y="820"/>
                  </a:cubicBezTo>
                  <a:cubicBezTo>
                    <a:pt x="4654" y="798"/>
                    <a:pt x="4654" y="777"/>
                    <a:pt x="4654" y="756"/>
                  </a:cubicBezTo>
                  <a:cubicBezTo>
                    <a:pt x="4643" y="692"/>
                    <a:pt x="4627" y="634"/>
                    <a:pt x="4601" y="575"/>
                  </a:cubicBezTo>
                  <a:cubicBezTo>
                    <a:pt x="4563" y="512"/>
                    <a:pt x="4521" y="453"/>
                    <a:pt x="4462" y="400"/>
                  </a:cubicBezTo>
                  <a:cubicBezTo>
                    <a:pt x="4330" y="288"/>
                    <a:pt x="4176" y="203"/>
                    <a:pt x="4006" y="156"/>
                  </a:cubicBezTo>
                  <a:cubicBezTo>
                    <a:pt x="3915" y="129"/>
                    <a:pt x="3825" y="113"/>
                    <a:pt x="3729" y="92"/>
                  </a:cubicBezTo>
                  <a:cubicBezTo>
                    <a:pt x="3634" y="71"/>
                    <a:pt x="3538" y="60"/>
                    <a:pt x="3437" y="39"/>
                  </a:cubicBezTo>
                  <a:cubicBezTo>
                    <a:pt x="3234" y="13"/>
                    <a:pt x="3032"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1879100" y="3308025"/>
              <a:ext cx="64175" cy="324925"/>
            </a:xfrm>
            <a:custGeom>
              <a:avLst/>
              <a:gdLst/>
              <a:ahLst/>
              <a:cxnLst/>
              <a:rect l="l" t="t" r="r" b="b"/>
              <a:pathLst>
                <a:path w="2567" h="12997" extrusionOk="0">
                  <a:moveTo>
                    <a:pt x="364" y="1"/>
                  </a:moveTo>
                  <a:cubicBezTo>
                    <a:pt x="362" y="1"/>
                    <a:pt x="361" y="4"/>
                    <a:pt x="357" y="8"/>
                  </a:cubicBezTo>
                  <a:lnTo>
                    <a:pt x="351" y="13"/>
                  </a:lnTo>
                  <a:lnTo>
                    <a:pt x="336" y="29"/>
                  </a:lnTo>
                  <a:lnTo>
                    <a:pt x="213" y="162"/>
                  </a:lnTo>
                  <a:cubicBezTo>
                    <a:pt x="187" y="199"/>
                    <a:pt x="166" y="231"/>
                    <a:pt x="139" y="274"/>
                  </a:cubicBezTo>
                  <a:cubicBezTo>
                    <a:pt x="112" y="316"/>
                    <a:pt x="91" y="359"/>
                    <a:pt x="75" y="407"/>
                  </a:cubicBezTo>
                  <a:cubicBezTo>
                    <a:pt x="54" y="454"/>
                    <a:pt x="38" y="507"/>
                    <a:pt x="27" y="555"/>
                  </a:cubicBezTo>
                  <a:cubicBezTo>
                    <a:pt x="22" y="592"/>
                    <a:pt x="17" y="646"/>
                    <a:pt x="6" y="704"/>
                  </a:cubicBezTo>
                  <a:cubicBezTo>
                    <a:pt x="1" y="736"/>
                    <a:pt x="1" y="768"/>
                    <a:pt x="1" y="800"/>
                  </a:cubicBezTo>
                  <a:cubicBezTo>
                    <a:pt x="1" y="837"/>
                    <a:pt x="1" y="874"/>
                    <a:pt x="1" y="906"/>
                  </a:cubicBezTo>
                  <a:cubicBezTo>
                    <a:pt x="1" y="927"/>
                    <a:pt x="6" y="943"/>
                    <a:pt x="6" y="964"/>
                  </a:cubicBezTo>
                  <a:lnTo>
                    <a:pt x="6" y="991"/>
                  </a:lnTo>
                  <a:lnTo>
                    <a:pt x="6" y="1023"/>
                  </a:lnTo>
                  <a:lnTo>
                    <a:pt x="22" y="1092"/>
                  </a:lnTo>
                  <a:cubicBezTo>
                    <a:pt x="59" y="1288"/>
                    <a:pt x="139" y="1474"/>
                    <a:pt x="256" y="1634"/>
                  </a:cubicBezTo>
                  <a:cubicBezTo>
                    <a:pt x="282" y="1676"/>
                    <a:pt x="314" y="1719"/>
                    <a:pt x="351" y="1756"/>
                  </a:cubicBezTo>
                  <a:lnTo>
                    <a:pt x="405" y="1809"/>
                  </a:lnTo>
                  <a:cubicBezTo>
                    <a:pt x="426" y="1830"/>
                    <a:pt x="447" y="1846"/>
                    <a:pt x="468" y="1862"/>
                  </a:cubicBezTo>
                  <a:lnTo>
                    <a:pt x="527" y="1910"/>
                  </a:lnTo>
                  <a:lnTo>
                    <a:pt x="537" y="1910"/>
                  </a:lnTo>
                  <a:lnTo>
                    <a:pt x="543" y="1915"/>
                  </a:lnTo>
                  <a:lnTo>
                    <a:pt x="537" y="1920"/>
                  </a:lnTo>
                  <a:lnTo>
                    <a:pt x="532" y="1926"/>
                  </a:lnTo>
                  <a:lnTo>
                    <a:pt x="516" y="1947"/>
                  </a:lnTo>
                  <a:cubicBezTo>
                    <a:pt x="506" y="1958"/>
                    <a:pt x="495" y="1974"/>
                    <a:pt x="490" y="1984"/>
                  </a:cubicBezTo>
                  <a:cubicBezTo>
                    <a:pt x="474" y="2016"/>
                    <a:pt x="458" y="2043"/>
                    <a:pt x="447" y="2069"/>
                  </a:cubicBezTo>
                  <a:cubicBezTo>
                    <a:pt x="378" y="2245"/>
                    <a:pt x="383" y="2436"/>
                    <a:pt x="463" y="2600"/>
                  </a:cubicBezTo>
                  <a:lnTo>
                    <a:pt x="484" y="2643"/>
                  </a:lnTo>
                  <a:cubicBezTo>
                    <a:pt x="490" y="2659"/>
                    <a:pt x="500" y="2669"/>
                    <a:pt x="506" y="2680"/>
                  </a:cubicBezTo>
                  <a:cubicBezTo>
                    <a:pt x="521" y="2707"/>
                    <a:pt x="537" y="2728"/>
                    <a:pt x="559" y="2749"/>
                  </a:cubicBezTo>
                  <a:cubicBezTo>
                    <a:pt x="591" y="2792"/>
                    <a:pt x="622" y="2829"/>
                    <a:pt x="660" y="2866"/>
                  </a:cubicBezTo>
                  <a:cubicBezTo>
                    <a:pt x="808" y="3015"/>
                    <a:pt x="957" y="3132"/>
                    <a:pt x="1042" y="3275"/>
                  </a:cubicBezTo>
                  <a:cubicBezTo>
                    <a:pt x="1127" y="3424"/>
                    <a:pt x="1170" y="3588"/>
                    <a:pt x="1175" y="3758"/>
                  </a:cubicBezTo>
                  <a:cubicBezTo>
                    <a:pt x="1185" y="3939"/>
                    <a:pt x="1191" y="4130"/>
                    <a:pt x="1201" y="4311"/>
                  </a:cubicBezTo>
                  <a:lnTo>
                    <a:pt x="1260" y="5639"/>
                  </a:lnTo>
                  <a:cubicBezTo>
                    <a:pt x="1085" y="5517"/>
                    <a:pt x="883" y="5442"/>
                    <a:pt x="670" y="5426"/>
                  </a:cubicBezTo>
                  <a:cubicBezTo>
                    <a:pt x="661" y="5426"/>
                    <a:pt x="651" y="5426"/>
                    <a:pt x="642" y="5426"/>
                  </a:cubicBezTo>
                  <a:cubicBezTo>
                    <a:pt x="540" y="5426"/>
                    <a:pt x="439" y="5452"/>
                    <a:pt x="346" y="5501"/>
                  </a:cubicBezTo>
                  <a:cubicBezTo>
                    <a:pt x="256" y="5549"/>
                    <a:pt x="171" y="5618"/>
                    <a:pt x="107" y="5703"/>
                  </a:cubicBezTo>
                  <a:cubicBezTo>
                    <a:pt x="38" y="5788"/>
                    <a:pt x="1" y="5894"/>
                    <a:pt x="1" y="6005"/>
                  </a:cubicBezTo>
                  <a:lnTo>
                    <a:pt x="1" y="6053"/>
                  </a:lnTo>
                  <a:cubicBezTo>
                    <a:pt x="1" y="6074"/>
                    <a:pt x="6" y="6090"/>
                    <a:pt x="12" y="6112"/>
                  </a:cubicBezTo>
                  <a:lnTo>
                    <a:pt x="27" y="6170"/>
                  </a:lnTo>
                  <a:lnTo>
                    <a:pt x="49" y="6223"/>
                  </a:lnTo>
                  <a:lnTo>
                    <a:pt x="59" y="6250"/>
                  </a:lnTo>
                  <a:cubicBezTo>
                    <a:pt x="59" y="6255"/>
                    <a:pt x="59" y="6260"/>
                    <a:pt x="65" y="6260"/>
                  </a:cubicBezTo>
                  <a:lnTo>
                    <a:pt x="75" y="6260"/>
                  </a:lnTo>
                  <a:lnTo>
                    <a:pt x="134" y="6266"/>
                  </a:lnTo>
                  <a:lnTo>
                    <a:pt x="240" y="6282"/>
                  </a:lnTo>
                  <a:cubicBezTo>
                    <a:pt x="367" y="6292"/>
                    <a:pt x="490" y="6340"/>
                    <a:pt x="601" y="6404"/>
                  </a:cubicBezTo>
                  <a:cubicBezTo>
                    <a:pt x="707" y="6468"/>
                    <a:pt x="798" y="6547"/>
                    <a:pt x="867" y="6643"/>
                  </a:cubicBezTo>
                  <a:cubicBezTo>
                    <a:pt x="899" y="6685"/>
                    <a:pt x="931" y="6733"/>
                    <a:pt x="952" y="6781"/>
                  </a:cubicBezTo>
                  <a:cubicBezTo>
                    <a:pt x="973" y="6829"/>
                    <a:pt x="994" y="6871"/>
                    <a:pt x="1005" y="6919"/>
                  </a:cubicBezTo>
                  <a:cubicBezTo>
                    <a:pt x="1010" y="6951"/>
                    <a:pt x="1010" y="6978"/>
                    <a:pt x="1000" y="7004"/>
                  </a:cubicBezTo>
                  <a:cubicBezTo>
                    <a:pt x="978" y="7031"/>
                    <a:pt x="957" y="7057"/>
                    <a:pt x="931" y="7078"/>
                  </a:cubicBezTo>
                  <a:cubicBezTo>
                    <a:pt x="867" y="7126"/>
                    <a:pt x="771" y="7169"/>
                    <a:pt x="686" y="7233"/>
                  </a:cubicBezTo>
                  <a:cubicBezTo>
                    <a:pt x="543" y="7333"/>
                    <a:pt x="421" y="7461"/>
                    <a:pt x="325" y="7610"/>
                  </a:cubicBezTo>
                  <a:cubicBezTo>
                    <a:pt x="261" y="7716"/>
                    <a:pt x="208" y="7827"/>
                    <a:pt x="166" y="7939"/>
                  </a:cubicBezTo>
                  <a:cubicBezTo>
                    <a:pt x="144" y="8008"/>
                    <a:pt x="123" y="8077"/>
                    <a:pt x="112" y="8152"/>
                  </a:cubicBezTo>
                  <a:cubicBezTo>
                    <a:pt x="107" y="8173"/>
                    <a:pt x="102" y="8189"/>
                    <a:pt x="102" y="8205"/>
                  </a:cubicBezTo>
                  <a:lnTo>
                    <a:pt x="102" y="8221"/>
                  </a:lnTo>
                  <a:cubicBezTo>
                    <a:pt x="102" y="8221"/>
                    <a:pt x="91" y="8263"/>
                    <a:pt x="86" y="8348"/>
                  </a:cubicBezTo>
                  <a:cubicBezTo>
                    <a:pt x="81" y="8465"/>
                    <a:pt x="91" y="8587"/>
                    <a:pt x="112" y="8709"/>
                  </a:cubicBezTo>
                  <a:cubicBezTo>
                    <a:pt x="123" y="8746"/>
                    <a:pt x="134" y="8784"/>
                    <a:pt x="144" y="8826"/>
                  </a:cubicBezTo>
                  <a:cubicBezTo>
                    <a:pt x="155" y="8869"/>
                    <a:pt x="171" y="8911"/>
                    <a:pt x="192" y="8959"/>
                  </a:cubicBezTo>
                  <a:cubicBezTo>
                    <a:pt x="213" y="9023"/>
                    <a:pt x="251" y="9076"/>
                    <a:pt x="298" y="9118"/>
                  </a:cubicBezTo>
                  <a:cubicBezTo>
                    <a:pt x="314" y="9134"/>
                    <a:pt x="330" y="9145"/>
                    <a:pt x="351" y="9155"/>
                  </a:cubicBezTo>
                  <a:cubicBezTo>
                    <a:pt x="373" y="9166"/>
                    <a:pt x="394" y="9171"/>
                    <a:pt x="415" y="9177"/>
                  </a:cubicBezTo>
                  <a:cubicBezTo>
                    <a:pt x="439" y="9185"/>
                    <a:pt x="463" y="9189"/>
                    <a:pt x="487" y="9189"/>
                  </a:cubicBezTo>
                  <a:cubicBezTo>
                    <a:pt x="511" y="9189"/>
                    <a:pt x="535" y="9185"/>
                    <a:pt x="559" y="9177"/>
                  </a:cubicBezTo>
                  <a:cubicBezTo>
                    <a:pt x="580" y="9171"/>
                    <a:pt x="606" y="9161"/>
                    <a:pt x="622" y="9145"/>
                  </a:cubicBezTo>
                  <a:cubicBezTo>
                    <a:pt x="644" y="9129"/>
                    <a:pt x="660" y="9113"/>
                    <a:pt x="676" y="9097"/>
                  </a:cubicBezTo>
                  <a:cubicBezTo>
                    <a:pt x="691" y="9081"/>
                    <a:pt x="702" y="9070"/>
                    <a:pt x="713" y="9055"/>
                  </a:cubicBezTo>
                  <a:lnTo>
                    <a:pt x="739" y="9012"/>
                  </a:lnTo>
                  <a:cubicBezTo>
                    <a:pt x="766" y="8959"/>
                    <a:pt x="792" y="8901"/>
                    <a:pt x="814" y="8847"/>
                  </a:cubicBezTo>
                  <a:cubicBezTo>
                    <a:pt x="835" y="8794"/>
                    <a:pt x="856" y="8741"/>
                    <a:pt x="877" y="8699"/>
                  </a:cubicBezTo>
                  <a:cubicBezTo>
                    <a:pt x="893" y="8656"/>
                    <a:pt x="920" y="8624"/>
                    <a:pt x="952" y="8592"/>
                  </a:cubicBezTo>
                  <a:cubicBezTo>
                    <a:pt x="993" y="8569"/>
                    <a:pt x="1038" y="8557"/>
                    <a:pt x="1084" y="8557"/>
                  </a:cubicBezTo>
                  <a:cubicBezTo>
                    <a:pt x="1121" y="8557"/>
                    <a:pt x="1157" y="8565"/>
                    <a:pt x="1191" y="8582"/>
                  </a:cubicBezTo>
                  <a:cubicBezTo>
                    <a:pt x="1239" y="8603"/>
                    <a:pt x="1276" y="8630"/>
                    <a:pt x="1313" y="8667"/>
                  </a:cubicBezTo>
                  <a:cubicBezTo>
                    <a:pt x="1350" y="8709"/>
                    <a:pt x="1377" y="8757"/>
                    <a:pt x="1403" y="8810"/>
                  </a:cubicBezTo>
                  <a:cubicBezTo>
                    <a:pt x="1446" y="8938"/>
                    <a:pt x="1478" y="9070"/>
                    <a:pt x="1483" y="9209"/>
                  </a:cubicBezTo>
                  <a:cubicBezTo>
                    <a:pt x="1499" y="9357"/>
                    <a:pt x="1515" y="9511"/>
                    <a:pt x="1525" y="9671"/>
                  </a:cubicBezTo>
                  <a:cubicBezTo>
                    <a:pt x="1541" y="9984"/>
                    <a:pt x="1552" y="10314"/>
                    <a:pt x="1547" y="10648"/>
                  </a:cubicBezTo>
                  <a:cubicBezTo>
                    <a:pt x="1541" y="10818"/>
                    <a:pt x="1536" y="10988"/>
                    <a:pt x="1525" y="11163"/>
                  </a:cubicBezTo>
                  <a:lnTo>
                    <a:pt x="1525" y="11227"/>
                  </a:lnTo>
                  <a:lnTo>
                    <a:pt x="1525" y="11247"/>
                  </a:lnTo>
                  <a:lnTo>
                    <a:pt x="1525" y="11247"/>
                  </a:lnTo>
                  <a:cubicBezTo>
                    <a:pt x="1519" y="11245"/>
                    <a:pt x="1494" y="11238"/>
                    <a:pt x="1414" y="11217"/>
                  </a:cubicBezTo>
                  <a:cubicBezTo>
                    <a:pt x="1282" y="11183"/>
                    <a:pt x="1145" y="11165"/>
                    <a:pt x="1009" y="11165"/>
                  </a:cubicBezTo>
                  <a:cubicBezTo>
                    <a:pt x="952" y="11165"/>
                    <a:pt x="896" y="11168"/>
                    <a:pt x="840" y="11174"/>
                  </a:cubicBezTo>
                  <a:cubicBezTo>
                    <a:pt x="734" y="11185"/>
                    <a:pt x="633" y="11217"/>
                    <a:pt x="537" y="11264"/>
                  </a:cubicBezTo>
                  <a:cubicBezTo>
                    <a:pt x="336" y="11381"/>
                    <a:pt x="219" y="11604"/>
                    <a:pt x="240" y="11838"/>
                  </a:cubicBezTo>
                  <a:cubicBezTo>
                    <a:pt x="251" y="11944"/>
                    <a:pt x="282" y="12045"/>
                    <a:pt x="336" y="12141"/>
                  </a:cubicBezTo>
                  <a:cubicBezTo>
                    <a:pt x="431" y="12311"/>
                    <a:pt x="559" y="12460"/>
                    <a:pt x="707" y="12576"/>
                  </a:cubicBezTo>
                  <a:cubicBezTo>
                    <a:pt x="851" y="12699"/>
                    <a:pt x="1005" y="12805"/>
                    <a:pt x="1175" y="12879"/>
                  </a:cubicBezTo>
                  <a:cubicBezTo>
                    <a:pt x="1339" y="12959"/>
                    <a:pt x="1513" y="12997"/>
                    <a:pt x="1692" y="12997"/>
                  </a:cubicBezTo>
                  <a:cubicBezTo>
                    <a:pt x="1704" y="12997"/>
                    <a:pt x="1715" y="12996"/>
                    <a:pt x="1727" y="12996"/>
                  </a:cubicBezTo>
                  <a:cubicBezTo>
                    <a:pt x="1924" y="12991"/>
                    <a:pt x="2110" y="12927"/>
                    <a:pt x="2264" y="12815"/>
                  </a:cubicBezTo>
                  <a:cubicBezTo>
                    <a:pt x="2344" y="12757"/>
                    <a:pt x="2413" y="12683"/>
                    <a:pt x="2466" y="12603"/>
                  </a:cubicBezTo>
                  <a:cubicBezTo>
                    <a:pt x="2476" y="12582"/>
                    <a:pt x="2487" y="12561"/>
                    <a:pt x="2498" y="12534"/>
                  </a:cubicBezTo>
                  <a:cubicBezTo>
                    <a:pt x="2508" y="12513"/>
                    <a:pt x="2519" y="12491"/>
                    <a:pt x="2529" y="12470"/>
                  </a:cubicBezTo>
                  <a:cubicBezTo>
                    <a:pt x="2535" y="12449"/>
                    <a:pt x="2540" y="12422"/>
                    <a:pt x="2545" y="12401"/>
                  </a:cubicBezTo>
                  <a:lnTo>
                    <a:pt x="2556" y="12369"/>
                  </a:lnTo>
                  <a:lnTo>
                    <a:pt x="2556" y="12353"/>
                  </a:lnTo>
                  <a:cubicBezTo>
                    <a:pt x="2567" y="12279"/>
                    <a:pt x="2567" y="12199"/>
                    <a:pt x="2556" y="12125"/>
                  </a:cubicBezTo>
                  <a:cubicBezTo>
                    <a:pt x="2545" y="12061"/>
                    <a:pt x="2529" y="11997"/>
                    <a:pt x="2498" y="11934"/>
                  </a:cubicBezTo>
                  <a:cubicBezTo>
                    <a:pt x="2460" y="11843"/>
                    <a:pt x="2397" y="11764"/>
                    <a:pt x="2317" y="11700"/>
                  </a:cubicBezTo>
                  <a:cubicBezTo>
                    <a:pt x="2290" y="11684"/>
                    <a:pt x="2264" y="11668"/>
                    <a:pt x="2237" y="11652"/>
                  </a:cubicBezTo>
                  <a:cubicBezTo>
                    <a:pt x="2205" y="11636"/>
                    <a:pt x="2174" y="11631"/>
                    <a:pt x="2147" y="11620"/>
                  </a:cubicBezTo>
                  <a:cubicBezTo>
                    <a:pt x="2115" y="11615"/>
                    <a:pt x="2089" y="11610"/>
                    <a:pt x="2057" y="11604"/>
                  </a:cubicBezTo>
                  <a:lnTo>
                    <a:pt x="1977" y="11604"/>
                  </a:lnTo>
                  <a:cubicBezTo>
                    <a:pt x="1881" y="11620"/>
                    <a:pt x="1791" y="11657"/>
                    <a:pt x="1717" y="11716"/>
                  </a:cubicBezTo>
                  <a:cubicBezTo>
                    <a:pt x="1648" y="11774"/>
                    <a:pt x="1595" y="11843"/>
                    <a:pt x="1568" y="11928"/>
                  </a:cubicBezTo>
                  <a:cubicBezTo>
                    <a:pt x="1536" y="12008"/>
                    <a:pt x="1541" y="12098"/>
                    <a:pt x="1579" y="12178"/>
                  </a:cubicBezTo>
                  <a:cubicBezTo>
                    <a:pt x="1579" y="12104"/>
                    <a:pt x="1610" y="12035"/>
                    <a:pt x="1664" y="11982"/>
                  </a:cubicBezTo>
                  <a:cubicBezTo>
                    <a:pt x="1706" y="11934"/>
                    <a:pt x="1759" y="11902"/>
                    <a:pt x="1818" y="11881"/>
                  </a:cubicBezTo>
                  <a:cubicBezTo>
                    <a:pt x="1871" y="11854"/>
                    <a:pt x="1934" y="11843"/>
                    <a:pt x="1993" y="11843"/>
                  </a:cubicBezTo>
                  <a:cubicBezTo>
                    <a:pt x="2009" y="11843"/>
                    <a:pt x="2019" y="11849"/>
                    <a:pt x="2035" y="11849"/>
                  </a:cubicBezTo>
                  <a:cubicBezTo>
                    <a:pt x="2051" y="11854"/>
                    <a:pt x="2062" y="11854"/>
                    <a:pt x="2078" y="11859"/>
                  </a:cubicBezTo>
                  <a:cubicBezTo>
                    <a:pt x="2094" y="11865"/>
                    <a:pt x="2104" y="11870"/>
                    <a:pt x="2120" y="11875"/>
                  </a:cubicBezTo>
                  <a:cubicBezTo>
                    <a:pt x="2131" y="11886"/>
                    <a:pt x="2147" y="11897"/>
                    <a:pt x="2158" y="11907"/>
                  </a:cubicBezTo>
                  <a:cubicBezTo>
                    <a:pt x="2205" y="11939"/>
                    <a:pt x="2243" y="11987"/>
                    <a:pt x="2264" y="12040"/>
                  </a:cubicBezTo>
                  <a:cubicBezTo>
                    <a:pt x="2301" y="12120"/>
                    <a:pt x="2312" y="12215"/>
                    <a:pt x="2296" y="12306"/>
                  </a:cubicBezTo>
                  <a:lnTo>
                    <a:pt x="2296" y="12311"/>
                  </a:lnTo>
                  <a:lnTo>
                    <a:pt x="2290" y="12337"/>
                  </a:lnTo>
                  <a:cubicBezTo>
                    <a:pt x="2290" y="12348"/>
                    <a:pt x="2285" y="12364"/>
                    <a:pt x="2280" y="12380"/>
                  </a:cubicBezTo>
                  <a:cubicBezTo>
                    <a:pt x="2274" y="12396"/>
                    <a:pt x="2269" y="12406"/>
                    <a:pt x="2264" y="12422"/>
                  </a:cubicBezTo>
                  <a:cubicBezTo>
                    <a:pt x="2253" y="12433"/>
                    <a:pt x="2248" y="12449"/>
                    <a:pt x="2243" y="12460"/>
                  </a:cubicBezTo>
                  <a:cubicBezTo>
                    <a:pt x="2205" y="12513"/>
                    <a:pt x="2158" y="12561"/>
                    <a:pt x="2110" y="12603"/>
                  </a:cubicBezTo>
                  <a:cubicBezTo>
                    <a:pt x="1993" y="12683"/>
                    <a:pt x="1855" y="12731"/>
                    <a:pt x="1717" y="12736"/>
                  </a:cubicBezTo>
                  <a:cubicBezTo>
                    <a:pt x="1563" y="12736"/>
                    <a:pt x="1414" y="12709"/>
                    <a:pt x="1281" y="12640"/>
                  </a:cubicBezTo>
                  <a:cubicBezTo>
                    <a:pt x="1132" y="12571"/>
                    <a:pt x="994" y="12481"/>
                    <a:pt x="872" y="12375"/>
                  </a:cubicBezTo>
                  <a:cubicBezTo>
                    <a:pt x="745" y="12279"/>
                    <a:pt x="638" y="12157"/>
                    <a:pt x="564" y="12013"/>
                  </a:cubicBezTo>
                  <a:cubicBezTo>
                    <a:pt x="490" y="11881"/>
                    <a:pt x="468" y="11742"/>
                    <a:pt x="532" y="11626"/>
                  </a:cubicBezTo>
                  <a:cubicBezTo>
                    <a:pt x="564" y="11567"/>
                    <a:pt x="606" y="11525"/>
                    <a:pt x="665" y="11493"/>
                  </a:cubicBezTo>
                  <a:cubicBezTo>
                    <a:pt x="729" y="11461"/>
                    <a:pt x="798" y="11440"/>
                    <a:pt x="867" y="11429"/>
                  </a:cubicBezTo>
                  <a:cubicBezTo>
                    <a:pt x="906" y="11427"/>
                    <a:pt x="944" y="11425"/>
                    <a:pt x="983" y="11425"/>
                  </a:cubicBezTo>
                  <a:cubicBezTo>
                    <a:pt x="1107" y="11425"/>
                    <a:pt x="1228" y="11439"/>
                    <a:pt x="1350" y="11472"/>
                  </a:cubicBezTo>
                  <a:cubicBezTo>
                    <a:pt x="1403" y="11482"/>
                    <a:pt x="1579" y="11541"/>
                    <a:pt x="1743" y="11594"/>
                  </a:cubicBezTo>
                  <a:lnTo>
                    <a:pt x="1759" y="11599"/>
                  </a:lnTo>
                  <a:cubicBezTo>
                    <a:pt x="1759" y="11599"/>
                    <a:pt x="1759" y="11594"/>
                    <a:pt x="1759" y="11588"/>
                  </a:cubicBezTo>
                  <a:lnTo>
                    <a:pt x="1759" y="11557"/>
                  </a:lnTo>
                  <a:lnTo>
                    <a:pt x="1765" y="11487"/>
                  </a:lnTo>
                  <a:lnTo>
                    <a:pt x="1770" y="11355"/>
                  </a:lnTo>
                  <a:cubicBezTo>
                    <a:pt x="1775" y="11296"/>
                    <a:pt x="1780" y="11238"/>
                    <a:pt x="1780" y="11179"/>
                  </a:cubicBezTo>
                  <a:cubicBezTo>
                    <a:pt x="1791" y="10999"/>
                    <a:pt x="1796" y="10829"/>
                    <a:pt x="1802" y="10659"/>
                  </a:cubicBezTo>
                  <a:cubicBezTo>
                    <a:pt x="1807" y="10314"/>
                    <a:pt x="1796" y="9979"/>
                    <a:pt x="1775" y="9655"/>
                  </a:cubicBezTo>
                  <a:cubicBezTo>
                    <a:pt x="1765" y="9495"/>
                    <a:pt x="1754" y="9336"/>
                    <a:pt x="1738" y="9182"/>
                  </a:cubicBezTo>
                  <a:cubicBezTo>
                    <a:pt x="1727" y="9023"/>
                    <a:pt x="1690" y="8863"/>
                    <a:pt x="1637" y="8715"/>
                  </a:cubicBezTo>
                  <a:cubicBezTo>
                    <a:pt x="1600" y="8635"/>
                    <a:pt x="1557" y="8561"/>
                    <a:pt x="1504" y="8497"/>
                  </a:cubicBezTo>
                  <a:cubicBezTo>
                    <a:pt x="1440" y="8433"/>
                    <a:pt x="1366" y="8380"/>
                    <a:pt x="1286" y="8348"/>
                  </a:cubicBezTo>
                  <a:cubicBezTo>
                    <a:pt x="1217" y="8320"/>
                    <a:pt x="1143" y="8305"/>
                    <a:pt x="1069" y="8305"/>
                  </a:cubicBezTo>
                  <a:cubicBezTo>
                    <a:pt x="1058" y="8305"/>
                    <a:pt x="1048" y="8305"/>
                    <a:pt x="1037" y="8306"/>
                  </a:cubicBezTo>
                  <a:cubicBezTo>
                    <a:pt x="946" y="8306"/>
                    <a:pt x="856" y="8337"/>
                    <a:pt x="787" y="8396"/>
                  </a:cubicBezTo>
                  <a:cubicBezTo>
                    <a:pt x="750" y="8422"/>
                    <a:pt x="723" y="8454"/>
                    <a:pt x="697" y="8491"/>
                  </a:cubicBezTo>
                  <a:cubicBezTo>
                    <a:pt x="686" y="8507"/>
                    <a:pt x="676" y="8523"/>
                    <a:pt x="670" y="8539"/>
                  </a:cubicBezTo>
                  <a:cubicBezTo>
                    <a:pt x="660" y="8555"/>
                    <a:pt x="649" y="8566"/>
                    <a:pt x="644" y="8582"/>
                  </a:cubicBezTo>
                  <a:cubicBezTo>
                    <a:pt x="612" y="8646"/>
                    <a:pt x="591" y="8699"/>
                    <a:pt x="569" y="8752"/>
                  </a:cubicBezTo>
                  <a:cubicBezTo>
                    <a:pt x="553" y="8800"/>
                    <a:pt x="532" y="8842"/>
                    <a:pt x="506" y="8885"/>
                  </a:cubicBezTo>
                  <a:lnTo>
                    <a:pt x="495" y="8911"/>
                  </a:lnTo>
                  <a:cubicBezTo>
                    <a:pt x="490" y="8916"/>
                    <a:pt x="484" y="8922"/>
                    <a:pt x="479" y="8927"/>
                  </a:cubicBezTo>
                  <a:lnTo>
                    <a:pt x="474" y="8932"/>
                  </a:lnTo>
                  <a:lnTo>
                    <a:pt x="468" y="8927"/>
                  </a:lnTo>
                  <a:cubicBezTo>
                    <a:pt x="447" y="8906"/>
                    <a:pt x="436" y="8885"/>
                    <a:pt x="426" y="8858"/>
                  </a:cubicBezTo>
                  <a:lnTo>
                    <a:pt x="389" y="8757"/>
                  </a:lnTo>
                  <a:lnTo>
                    <a:pt x="367" y="8656"/>
                  </a:lnTo>
                  <a:cubicBezTo>
                    <a:pt x="346" y="8561"/>
                    <a:pt x="341" y="8465"/>
                    <a:pt x="346" y="8364"/>
                  </a:cubicBezTo>
                  <a:cubicBezTo>
                    <a:pt x="351" y="8300"/>
                    <a:pt x="357" y="8258"/>
                    <a:pt x="357" y="8258"/>
                  </a:cubicBezTo>
                  <a:lnTo>
                    <a:pt x="357" y="8247"/>
                  </a:lnTo>
                  <a:cubicBezTo>
                    <a:pt x="357" y="8237"/>
                    <a:pt x="362" y="8221"/>
                    <a:pt x="362" y="8205"/>
                  </a:cubicBezTo>
                  <a:cubicBezTo>
                    <a:pt x="394" y="8045"/>
                    <a:pt x="452" y="7891"/>
                    <a:pt x="543" y="7758"/>
                  </a:cubicBezTo>
                  <a:cubicBezTo>
                    <a:pt x="617" y="7636"/>
                    <a:pt x="718" y="7530"/>
                    <a:pt x="835" y="7450"/>
                  </a:cubicBezTo>
                  <a:cubicBezTo>
                    <a:pt x="872" y="7429"/>
                    <a:pt x="904" y="7403"/>
                    <a:pt x="946" y="7381"/>
                  </a:cubicBezTo>
                  <a:cubicBezTo>
                    <a:pt x="994" y="7355"/>
                    <a:pt x="1042" y="7323"/>
                    <a:pt x="1085" y="7291"/>
                  </a:cubicBezTo>
                  <a:cubicBezTo>
                    <a:pt x="1148" y="7248"/>
                    <a:pt x="1196" y="7190"/>
                    <a:pt x="1233" y="7126"/>
                  </a:cubicBezTo>
                  <a:cubicBezTo>
                    <a:pt x="1249" y="7084"/>
                    <a:pt x="1260" y="7041"/>
                    <a:pt x="1265" y="6999"/>
                  </a:cubicBezTo>
                  <a:cubicBezTo>
                    <a:pt x="1270" y="6962"/>
                    <a:pt x="1265" y="6919"/>
                    <a:pt x="1260" y="6877"/>
                  </a:cubicBezTo>
                  <a:cubicBezTo>
                    <a:pt x="1244" y="6808"/>
                    <a:pt x="1217" y="6744"/>
                    <a:pt x="1191" y="6680"/>
                  </a:cubicBezTo>
                  <a:cubicBezTo>
                    <a:pt x="1159" y="6616"/>
                    <a:pt x="1122" y="6553"/>
                    <a:pt x="1079" y="6494"/>
                  </a:cubicBezTo>
                  <a:cubicBezTo>
                    <a:pt x="984" y="6372"/>
                    <a:pt x="872" y="6271"/>
                    <a:pt x="745" y="6191"/>
                  </a:cubicBezTo>
                  <a:cubicBezTo>
                    <a:pt x="596" y="6101"/>
                    <a:pt x="436" y="6048"/>
                    <a:pt x="272" y="6027"/>
                  </a:cubicBezTo>
                  <a:lnTo>
                    <a:pt x="261" y="6027"/>
                  </a:lnTo>
                  <a:lnTo>
                    <a:pt x="261" y="6016"/>
                  </a:lnTo>
                  <a:cubicBezTo>
                    <a:pt x="261" y="5958"/>
                    <a:pt x="282" y="5905"/>
                    <a:pt x="314" y="5862"/>
                  </a:cubicBezTo>
                  <a:cubicBezTo>
                    <a:pt x="357" y="5809"/>
                    <a:pt x="405" y="5766"/>
                    <a:pt x="468" y="5735"/>
                  </a:cubicBezTo>
                  <a:cubicBezTo>
                    <a:pt x="495" y="5724"/>
                    <a:pt x="527" y="5708"/>
                    <a:pt x="559" y="5703"/>
                  </a:cubicBezTo>
                  <a:cubicBezTo>
                    <a:pt x="586" y="5695"/>
                    <a:pt x="613" y="5690"/>
                    <a:pt x="640" y="5690"/>
                  </a:cubicBezTo>
                  <a:cubicBezTo>
                    <a:pt x="650" y="5690"/>
                    <a:pt x="660" y="5691"/>
                    <a:pt x="670" y="5692"/>
                  </a:cubicBezTo>
                  <a:cubicBezTo>
                    <a:pt x="835" y="5703"/>
                    <a:pt x="994" y="5761"/>
                    <a:pt x="1132" y="5862"/>
                  </a:cubicBezTo>
                  <a:cubicBezTo>
                    <a:pt x="1228" y="5920"/>
                    <a:pt x="1334" y="6000"/>
                    <a:pt x="1446" y="6080"/>
                  </a:cubicBezTo>
                  <a:lnTo>
                    <a:pt x="1525" y="6138"/>
                  </a:lnTo>
                  <a:lnTo>
                    <a:pt x="1547" y="6154"/>
                  </a:lnTo>
                  <a:lnTo>
                    <a:pt x="1552" y="6154"/>
                  </a:lnTo>
                  <a:lnTo>
                    <a:pt x="1552" y="6149"/>
                  </a:lnTo>
                  <a:lnTo>
                    <a:pt x="1552" y="6138"/>
                  </a:lnTo>
                  <a:lnTo>
                    <a:pt x="1552" y="6085"/>
                  </a:lnTo>
                  <a:cubicBezTo>
                    <a:pt x="1552" y="6021"/>
                    <a:pt x="1547" y="5952"/>
                    <a:pt x="1541" y="5883"/>
                  </a:cubicBezTo>
                  <a:cubicBezTo>
                    <a:pt x="1536" y="5703"/>
                    <a:pt x="1525" y="5511"/>
                    <a:pt x="1515" y="5310"/>
                  </a:cubicBezTo>
                  <a:cubicBezTo>
                    <a:pt x="1504" y="5001"/>
                    <a:pt x="1488" y="4656"/>
                    <a:pt x="1472" y="4300"/>
                  </a:cubicBezTo>
                  <a:cubicBezTo>
                    <a:pt x="1462" y="4114"/>
                    <a:pt x="1456" y="3939"/>
                    <a:pt x="1446" y="3743"/>
                  </a:cubicBezTo>
                  <a:cubicBezTo>
                    <a:pt x="1440" y="3642"/>
                    <a:pt x="1425" y="3535"/>
                    <a:pt x="1403" y="3440"/>
                  </a:cubicBezTo>
                  <a:cubicBezTo>
                    <a:pt x="1377" y="3328"/>
                    <a:pt x="1334" y="3227"/>
                    <a:pt x="1276" y="3137"/>
                  </a:cubicBezTo>
                  <a:cubicBezTo>
                    <a:pt x="1154" y="2946"/>
                    <a:pt x="989" y="2818"/>
                    <a:pt x="861" y="2685"/>
                  </a:cubicBezTo>
                  <a:cubicBezTo>
                    <a:pt x="830" y="2654"/>
                    <a:pt x="803" y="2622"/>
                    <a:pt x="776" y="2590"/>
                  </a:cubicBezTo>
                  <a:cubicBezTo>
                    <a:pt x="761" y="2569"/>
                    <a:pt x="750" y="2553"/>
                    <a:pt x="739" y="2537"/>
                  </a:cubicBezTo>
                  <a:cubicBezTo>
                    <a:pt x="729" y="2521"/>
                    <a:pt x="723" y="2521"/>
                    <a:pt x="723" y="2510"/>
                  </a:cubicBezTo>
                  <a:lnTo>
                    <a:pt x="707" y="2489"/>
                  </a:lnTo>
                  <a:cubicBezTo>
                    <a:pt x="681" y="2420"/>
                    <a:pt x="665" y="2345"/>
                    <a:pt x="676" y="2271"/>
                  </a:cubicBezTo>
                  <a:cubicBezTo>
                    <a:pt x="681" y="2239"/>
                    <a:pt x="686" y="2202"/>
                    <a:pt x="702" y="2170"/>
                  </a:cubicBezTo>
                  <a:cubicBezTo>
                    <a:pt x="707" y="2154"/>
                    <a:pt x="713" y="2138"/>
                    <a:pt x="723" y="2122"/>
                  </a:cubicBezTo>
                  <a:cubicBezTo>
                    <a:pt x="729" y="2117"/>
                    <a:pt x="729" y="2112"/>
                    <a:pt x="734" y="2106"/>
                  </a:cubicBezTo>
                  <a:cubicBezTo>
                    <a:pt x="734" y="2106"/>
                    <a:pt x="734" y="2101"/>
                    <a:pt x="745" y="2096"/>
                  </a:cubicBezTo>
                  <a:lnTo>
                    <a:pt x="771" y="2080"/>
                  </a:lnTo>
                  <a:lnTo>
                    <a:pt x="803" y="2064"/>
                  </a:lnTo>
                  <a:lnTo>
                    <a:pt x="819" y="2053"/>
                  </a:lnTo>
                  <a:lnTo>
                    <a:pt x="883" y="2053"/>
                  </a:lnTo>
                  <a:lnTo>
                    <a:pt x="1175" y="2059"/>
                  </a:lnTo>
                  <a:lnTo>
                    <a:pt x="1435" y="2064"/>
                  </a:lnTo>
                  <a:lnTo>
                    <a:pt x="1536" y="2064"/>
                  </a:lnTo>
                  <a:lnTo>
                    <a:pt x="1520" y="2059"/>
                  </a:lnTo>
                  <a:lnTo>
                    <a:pt x="1451" y="2027"/>
                  </a:lnTo>
                  <a:lnTo>
                    <a:pt x="1292" y="1963"/>
                  </a:lnTo>
                  <a:lnTo>
                    <a:pt x="1095" y="1883"/>
                  </a:lnTo>
                  <a:lnTo>
                    <a:pt x="952" y="1820"/>
                  </a:lnTo>
                  <a:lnTo>
                    <a:pt x="819" y="1756"/>
                  </a:lnTo>
                  <a:lnTo>
                    <a:pt x="755" y="1724"/>
                  </a:lnTo>
                  <a:lnTo>
                    <a:pt x="718" y="1708"/>
                  </a:lnTo>
                  <a:lnTo>
                    <a:pt x="702" y="1697"/>
                  </a:lnTo>
                  <a:lnTo>
                    <a:pt x="697" y="1692"/>
                  </a:lnTo>
                  <a:lnTo>
                    <a:pt x="691" y="1692"/>
                  </a:lnTo>
                  <a:lnTo>
                    <a:pt x="644" y="1655"/>
                  </a:lnTo>
                  <a:cubicBezTo>
                    <a:pt x="628" y="1644"/>
                    <a:pt x="612" y="1634"/>
                    <a:pt x="596" y="1618"/>
                  </a:cubicBezTo>
                  <a:lnTo>
                    <a:pt x="553" y="1570"/>
                  </a:lnTo>
                  <a:cubicBezTo>
                    <a:pt x="527" y="1543"/>
                    <a:pt x="500" y="1511"/>
                    <a:pt x="479" y="1480"/>
                  </a:cubicBezTo>
                  <a:cubicBezTo>
                    <a:pt x="383" y="1347"/>
                    <a:pt x="320" y="1198"/>
                    <a:pt x="288" y="1039"/>
                  </a:cubicBezTo>
                  <a:lnTo>
                    <a:pt x="277" y="980"/>
                  </a:lnTo>
                  <a:lnTo>
                    <a:pt x="277" y="959"/>
                  </a:lnTo>
                  <a:lnTo>
                    <a:pt x="277" y="932"/>
                  </a:lnTo>
                  <a:lnTo>
                    <a:pt x="277" y="885"/>
                  </a:lnTo>
                  <a:cubicBezTo>
                    <a:pt x="272" y="858"/>
                    <a:pt x="272" y="826"/>
                    <a:pt x="277" y="800"/>
                  </a:cubicBezTo>
                  <a:cubicBezTo>
                    <a:pt x="272" y="773"/>
                    <a:pt x="272" y="747"/>
                    <a:pt x="277" y="725"/>
                  </a:cubicBezTo>
                  <a:cubicBezTo>
                    <a:pt x="282" y="677"/>
                    <a:pt x="282" y="635"/>
                    <a:pt x="293" y="608"/>
                  </a:cubicBezTo>
                  <a:cubicBezTo>
                    <a:pt x="304" y="566"/>
                    <a:pt x="309" y="523"/>
                    <a:pt x="325" y="486"/>
                  </a:cubicBezTo>
                  <a:cubicBezTo>
                    <a:pt x="336" y="449"/>
                    <a:pt x="346" y="412"/>
                    <a:pt x="362" y="380"/>
                  </a:cubicBezTo>
                  <a:cubicBezTo>
                    <a:pt x="373" y="348"/>
                    <a:pt x="389" y="316"/>
                    <a:pt x="405" y="284"/>
                  </a:cubicBezTo>
                  <a:lnTo>
                    <a:pt x="415" y="263"/>
                  </a:lnTo>
                  <a:lnTo>
                    <a:pt x="421" y="258"/>
                  </a:lnTo>
                  <a:cubicBezTo>
                    <a:pt x="421" y="252"/>
                    <a:pt x="421" y="247"/>
                    <a:pt x="421" y="242"/>
                  </a:cubicBezTo>
                  <a:cubicBezTo>
                    <a:pt x="421" y="237"/>
                    <a:pt x="421" y="231"/>
                    <a:pt x="426" y="231"/>
                  </a:cubicBezTo>
                  <a:lnTo>
                    <a:pt x="452" y="231"/>
                  </a:lnTo>
                  <a:cubicBezTo>
                    <a:pt x="463" y="231"/>
                    <a:pt x="479" y="237"/>
                    <a:pt x="495" y="242"/>
                  </a:cubicBezTo>
                  <a:lnTo>
                    <a:pt x="548" y="252"/>
                  </a:lnTo>
                  <a:cubicBezTo>
                    <a:pt x="617" y="263"/>
                    <a:pt x="691" y="279"/>
                    <a:pt x="776" y="295"/>
                  </a:cubicBezTo>
                  <a:cubicBezTo>
                    <a:pt x="713" y="242"/>
                    <a:pt x="649" y="194"/>
                    <a:pt x="591" y="146"/>
                  </a:cubicBezTo>
                  <a:lnTo>
                    <a:pt x="543" y="114"/>
                  </a:lnTo>
                  <a:cubicBezTo>
                    <a:pt x="527" y="104"/>
                    <a:pt x="521" y="93"/>
                    <a:pt x="490" y="77"/>
                  </a:cubicBezTo>
                  <a:lnTo>
                    <a:pt x="410" y="29"/>
                  </a:lnTo>
                  <a:lnTo>
                    <a:pt x="367" y="3"/>
                  </a:lnTo>
                  <a:cubicBezTo>
                    <a:pt x="366" y="1"/>
                    <a:pt x="365"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9"/>
          <p:cNvGrpSpPr/>
          <p:nvPr/>
        </p:nvGrpSpPr>
        <p:grpSpPr>
          <a:xfrm>
            <a:off x="4892848" y="3002189"/>
            <a:ext cx="1872601" cy="1626430"/>
            <a:chOff x="1849100" y="2619875"/>
            <a:chExt cx="2143300" cy="1429075"/>
          </a:xfrm>
        </p:grpSpPr>
        <p:sp>
          <p:nvSpPr>
            <p:cNvPr id="750" name="Google Shape;750;p39"/>
            <p:cNvSpPr/>
            <p:nvPr/>
          </p:nvSpPr>
          <p:spPr>
            <a:xfrm>
              <a:off x="2040600" y="2739150"/>
              <a:ext cx="1729225" cy="23425"/>
            </a:xfrm>
            <a:custGeom>
              <a:avLst/>
              <a:gdLst/>
              <a:ahLst/>
              <a:cxnLst/>
              <a:rect l="l" t="t" r="r" b="b"/>
              <a:pathLst>
                <a:path w="69169" h="937" extrusionOk="0">
                  <a:moveTo>
                    <a:pt x="68261" y="1"/>
                  </a:moveTo>
                  <a:cubicBezTo>
                    <a:pt x="68243" y="1"/>
                    <a:pt x="68225" y="1"/>
                    <a:pt x="68207" y="1"/>
                  </a:cubicBezTo>
                  <a:lnTo>
                    <a:pt x="33201" y="352"/>
                  </a:lnTo>
                  <a:lnTo>
                    <a:pt x="957" y="676"/>
                  </a:lnTo>
                  <a:cubicBezTo>
                    <a:pt x="632" y="676"/>
                    <a:pt x="308" y="723"/>
                    <a:pt x="0" y="814"/>
                  </a:cubicBezTo>
                  <a:cubicBezTo>
                    <a:pt x="296" y="894"/>
                    <a:pt x="597" y="936"/>
                    <a:pt x="902" y="936"/>
                  </a:cubicBezTo>
                  <a:cubicBezTo>
                    <a:pt x="920" y="936"/>
                    <a:pt x="938" y="936"/>
                    <a:pt x="957" y="936"/>
                  </a:cubicBezTo>
                  <a:lnTo>
                    <a:pt x="33206" y="612"/>
                  </a:lnTo>
                  <a:lnTo>
                    <a:pt x="68212" y="261"/>
                  </a:lnTo>
                  <a:cubicBezTo>
                    <a:pt x="68536" y="261"/>
                    <a:pt x="68855" y="213"/>
                    <a:pt x="69169" y="123"/>
                  </a:cubicBezTo>
                  <a:cubicBezTo>
                    <a:pt x="68873" y="43"/>
                    <a:pt x="68567" y="1"/>
                    <a:pt x="6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1955200" y="2757625"/>
              <a:ext cx="46650" cy="1154325"/>
            </a:xfrm>
            <a:custGeom>
              <a:avLst/>
              <a:gdLst/>
              <a:ahLst/>
              <a:cxnLst/>
              <a:rect l="l" t="t" r="r" b="b"/>
              <a:pathLst>
                <a:path w="1866" h="46173" extrusionOk="0">
                  <a:moveTo>
                    <a:pt x="1791" y="0"/>
                  </a:moveTo>
                  <a:cubicBezTo>
                    <a:pt x="1674" y="303"/>
                    <a:pt x="1605" y="617"/>
                    <a:pt x="1578" y="941"/>
                  </a:cubicBezTo>
                  <a:cubicBezTo>
                    <a:pt x="1541" y="1360"/>
                    <a:pt x="1472" y="2194"/>
                    <a:pt x="1387" y="3214"/>
                  </a:cubicBezTo>
                  <a:cubicBezTo>
                    <a:pt x="1164" y="5929"/>
                    <a:pt x="936" y="9137"/>
                    <a:pt x="755" y="12202"/>
                  </a:cubicBezTo>
                  <a:cubicBezTo>
                    <a:pt x="569" y="15272"/>
                    <a:pt x="436" y="18205"/>
                    <a:pt x="346" y="20367"/>
                  </a:cubicBezTo>
                  <a:cubicBezTo>
                    <a:pt x="303" y="21450"/>
                    <a:pt x="272" y="22338"/>
                    <a:pt x="245" y="22959"/>
                  </a:cubicBezTo>
                  <a:cubicBezTo>
                    <a:pt x="224" y="23575"/>
                    <a:pt x="219" y="23926"/>
                    <a:pt x="219" y="23926"/>
                  </a:cubicBezTo>
                  <a:cubicBezTo>
                    <a:pt x="219" y="23926"/>
                    <a:pt x="208" y="24276"/>
                    <a:pt x="187" y="24893"/>
                  </a:cubicBezTo>
                  <a:cubicBezTo>
                    <a:pt x="176" y="25206"/>
                    <a:pt x="165" y="25583"/>
                    <a:pt x="155" y="26019"/>
                  </a:cubicBezTo>
                  <a:cubicBezTo>
                    <a:pt x="139" y="26454"/>
                    <a:pt x="134" y="26948"/>
                    <a:pt x="118" y="27490"/>
                  </a:cubicBezTo>
                  <a:cubicBezTo>
                    <a:pt x="64" y="29652"/>
                    <a:pt x="22" y="32584"/>
                    <a:pt x="6" y="35660"/>
                  </a:cubicBezTo>
                  <a:cubicBezTo>
                    <a:pt x="6" y="36430"/>
                    <a:pt x="1" y="37206"/>
                    <a:pt x="1" y="37987"/>
                  </a:cubicBezTo>
                  <a:cubicBezTo>
                    <a:pt x="6" y="38762"/>
                    <a:pt x="11" y="39538"/>
                    <a:pt x="11" y="40298"/>
                  </a:cubicBezTo>
                  <a:cubicBezTo>
                    <a:pt x="17" y="41063"/>
                    <a:pt x="27" y="41817"/>
                    <a:pt x="33" y="42550"/>
                  </a:cubicBezTo>
                  <a:cubicBezTo>
                    <a:pt x="38" y="42916"/>
                    <a:pt x="43" y="43278"/>
                    <a:pt x="49" y="43628"/>
                  </a:cubicBezTo>
                  <a:cubicBezTo>
                    <a:pt x="54" y="43968"/>
                    <a:pt x="59" y="44303"/>
                    <a:pt x="64" y="44632"/>
                  </a:cubicBezTo>
                  <a:cubicBezTo>
                    <a:pt x="70" y="44898"/>
                    <a:pt x="75" y="45110"/>
                    <a:pt x="80" y="45217"/>
                  </a:cubicBezTo>
                  <a:cubicBezTo>
                    <a:pt x="80" y="45541"/>
                    <a:pt x="134" y="45859"/>
                    <a:pt x="224" y="46173"/>
                  </a:cubicBezTo>
                  <a:cubicBezTo>
                    <a:pt x="303" y="45859"/>
                    <a:pt x="341" y="45535"/>
                    <a:pt x="335" y="45211"/>
                  </a:cubicBezTo>
                  <a:cubicBezTo>
                    <a:pt x="335" y="45105"/>
                    <a:pt x="330" y="44887"/>
                    <a:pt x="330" y="44627"/>
                  </a:cubicBezTo>
                  <a:cubicBezTo>
                    <a:pt x="319" y="44298"/>
                    <a:pt x="314" y="43968"/>
                    <a:pt x="309" y="43628"/>
                  </a:cubicBezTo>
                  <a:cubicBezTo>
                    <a:pt x="303" y="43272"/>
                    <a:pt x="298" y="42911"/>
                    <a:pt x="298" y="42545"/>
                  </a:cubicBezTo>
                  <a:cubicBezTo>
                    <a:pt x="288" y="41817"/>
                    <a:pt x="282" y="41063"/>
                    <a:pt x="272" y="40298"/>
                  </a:cubicBezTo>
                  <a:cubicBezTo>
                    <a:pt x="266" y="39533"/>
                    <a:pt x="266" y="38757"/>
                    <a:pt x="261" y="37982"/>
                  </a:cubicBezTo>
                  <a:cubicBezTo>
                    <a:pt x="261" y="37206"/>
                    <a:pt x="266" y="36430"/>
                    <a:pt x="266" y="35665"/>
                  </a:cubicBezTo>
                  <a:cubicBezTo>
                    <a:pt x="282" y="32590"/>
                    <a:pt x="325" y="29663"/>
                    <a:pt x="378" y="27496"/>
                  </a:cubicBezTo>
                  <a:cubicBezTo>
                    <a:pt x="394" y="26954"/>
                    <a:pt x="404" y="26465"/>
                    <a:pt x="415" y="26029"/>
                  </a:cubicBezTo>
                  <a:cubicBezTo>
                    <a:pt x="426" y="25594"/>
                    <a:pt x="436" y="25217"/>
                    <a:pt x="447" y="24903"/>
                  </a:cubicBezTo>
                  <a:cubicBezTo>
                    <a:pt x="463" y="24287"/>
                    <a:pt x="473" y="23936"/>
                    <a:pt x="473" y="23936"/>
                  </a:cubicBezTo>
                  <a:cubicBezTo>
                    <a:pt x="473" y="23936"/>
                    <a:pt x="489" y="23586"/>
                    <a:pt x="505" y="22970"/>
                  </a:cubicBezTo>
                  <a:cubicBezTo>
                    <a:pt x="527" y="22348"/>
                    <a:pt x="564" y="21461"/>
                    <a:pt x="601" y="20377"/>
                  </a:cubicBezTo>
                  <a:cubicBezTo>
                    <a:pt x="697" y="18215"/>
                    <a:pt x="824" y="15288"/>
                    <a:pt x="1015" y="12223"/>
                  </a:cubicBezTo>
                  <a:cubicBezTo>
                    <a:pt x="1201" y="9158"/>
                    <a:pt x="1424" y="5950"/>
                    <a:pt x="1647" y="3241"/>
                  </a:cubicBezTo>
                  <a:cubicBezTo>
                    <a:pt x="1732" y="2221"/>
                    <a:pt x="1801" y="1381"/>
                    <a:pt x="1839" y="962"/>
                  </a:cubicBezTo>
                  <a:cubicBezTo>
                    <a:pt x="1865" y="643"/>
                    <a:pt x="1849" y="319"/>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1950025" y="3916175"/>
              <a:ext cx="1947550" cy="12250"/>
            </a:xfrm>
            <a:custGeom>
              <a:avLst/>
              <a:gdLst/>
              <a:ahLst/>
              <a:cxnLst/>
              <a:rect l="l" t="t" r="r" b="b"/>
              <a:pathLst>
                <a:path w="77902" h="490" extrusionOk="0">
                  <a:moveTo>
                    <a:pt x="76940" y="1"/>
                  </a:moveTo>
                  <a:lnTo>
                    <a:pt x="40526" y="112"/>
                  </a:lnTo>
                  <a:lnTo>
                    <a:pt x="957" y="229"/>
                  </a:lnTo>
                  <a:cubicBezTo>
                    <a:pt x="633" y="229"/>
                    <a:pt x="314" y="277"/>
                    <a:pt x="1" y="362"/>
                  </a:cubicBezTo>
                  <a:cubicBezTo>
                    <a:pt x="297" y="447"/>
                    <a:pt x="597" y="490"/>
                    <a:pt x="903" y="490"/>
                  </a:cubicBezTo>
                  <a:cubicBezTo>
                    <a:pt x="921" y="490"/>
                    <a:pt x="939" y="490"/>
                    <a:pt x="957" y="489"/>
                  </a:cubicBezTo>
                  <a:lnTo>
                    <a:pt x="40526" y="373"/>
                  </a:lnTo>
                  <a:lnTo>
                    <a:pt x="76946" y="261"/>
                  </a:lnTo>
                  <a:cubicBezTo>
                    <a:pt x="77264" y="261"/>
                    <a:pt x="77588" y="219"/>
                    <a:pt x="77902" y="128"/>
                  </a:cubicBezTo>
                  <a:cubicBezTo>
                    <a:pt x="77588" y="43"/>
                    <a:pt x="77264" y="1"/>
                    <a:pt x="76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3894375" y="2720175"/>
              <a:ext cx="17675" cy="1207850"/>
            </a:xfrm>
            <a:custGeom>
              <a:avLst/>
              <a:gdLst/>
              <a:ahLst/>
              <a:cxnLst/>
              <a:rect l="l" t="t" r="r" b="b"/>
              <a:pathLst>
                <a:path w="707" h="48314" extrusionOk="0">
                  <a:moveTo>
                    <a:pt x="579" y="0"/>
                  </a:moveTo>
                  <a:cubicBezTo>
                    <a:pt x="489" y="314"/>
                    <a:pt x="447" y="632"/>
                    <a:pt x="441" y="957"/>
                  </a:cubicBezTo>
                  <a:cubicBezTo>
                    <a:pt x="409" y="4664"/>
                    <a:pt x="234" y="23241"/>
                    <a:pt x="234" y="23241"/>
                  </a:cubicBezTo>
                  <a:cubicBezTo>
                    <a:pt x="234" y="23241"/>
                    <a:pt x="43" y="43341"/>
                    <a:pt x="6" y="47357"/>
                  </a:cubicBezTo>
                  <a:cubicBezTo>
                    <a:pt x="0" y="47676"/>
                    <a:pt x="43" y="48000"/>
                    <a:pt x="128" y="48313"/>
                  </a:cubicBezTo>
                  <a:cubicBezTo>
                    <a:pt x="218" y="48000"/>
                    <a:pt x="261" y="47681"/>
                    <a:pt x="266" y="47357"/>
                  </a:cubicBezTo>
                  <a:cubicBezTo>
                    <a:pt x="303" y="43347"/>
                    <a:pt x="494" y="23241"/>
                    <a:pt x="494" y="23241"/>
                  </a:cubicBezTo>
                  <a:cubicBezTo>
                    <a:pt x="494" y="23241"/>
                    <a:pt x="664" y="4670"/>
                    <a:pt x="702" y="962"/>
                  </a:cubicBezTo>
                  <a:cubicBezTo>
                    <a:pt x="707" y="638"/>
                    <a:pt x="664" y="314"/>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3743250" y="2731200"/>
              <a:ext cx="149025" cy="14100"/>
            </a:xfrm>
            <a:custGeom>
              <a:avLst/>
              <a:gdLst/>
              <a:ahLst/>
              <a:cxnLst/>
              <a:rect l="l" t="t" r="r" b="b"/>
              <a:pathLst>
                <a:path w="5961" h="564" extrusionOk="0">
                  <a:moveTo>
                    <a:pt x="5548" y="1"/>
                  </a:moveTo>
                  <a:cubicBezTo>
                    <a:pt x="5365" y="1"/>
                    <a:pt x="5181" y="13"/>
                    <a:pt x="4999" y="37"/>
                  </a:cubicBezTo>
                  <a:cubicBezTo>
                    <a:pt x="4903" y="53"/>
                    <a:pt x="4717" y="80"/>
                    <a:pt x="4415" y="112"/>
                  </a:cubicBezTo>
                  <a:cubicBezTo>
                    <a:pt x="4154" y="144"/>
                    <a:pt x="3793" y="181"/>
                    <a:pt x="3490" y="202"/>
                  </a:cubicBezTo>
                  <a:cubicBezTo>
                    <a:pt x="3193" y="229"/>
                    <a:pt x="2959" y="245"/>
                    <a:pt x="2959" y="245"/>
                  </a:cubicBezTo>
                  <a:lnTo>
                    <a:pt x="2773" y="255"/>
                  </a:lnTo>
                  <a:cubicBezTo>
                    <a:pt x="2662" y="261"/>
                    <a:pt x="2507" y="271"/>
                    <a:pt x="2338" y="276"/>
                  </a:cubicBezTo>
                  <a:cubicBezTo>
                    <a:pt x="1998" y="292"/>
                    <a:pt x="1594" y="298"/>
                    <a:pt x="1360" y="298"/>
                  </a:cubicBezTo>
                  <a:lnTo>
                    <a:pt x="956" y="298"/>
                  </a:lnTo>
                  <a:cubicBezTo>
                    <a:pt x="632" y="298"/>
                    <a:pt x="314" y="335"/>
                    <a:pt x="0" y="409"/>
                  </a:cubicBezTo>
                  <a:cubicBezTo>
                    <a:pt x="308" y="510"/>
                    <a:pt x="627" y="558"/>
                    <a:pt x="956" y="563"/>
                  </a:cubicBezTo>
                  <a:lnTo>
                    <a:pt x="1360" y="563"/>
                  </a:lnTo>
                  <a:cubicBezTo>
                    <a:pt x="1599" y="563"/>
                    <a:pt x="2003" y="553"/>
                    <a:pt x="2348" y="537"/>
                  </a:cubicBezTo>
                  <a:cubicBezTo>
                    <a:pt x="2518" y="531"/>
                    <a:pt x="2677" y="521"/>
                    <a:pt x="2789" y="516"/>
                  </a:cubicBezTo>
                  <a:lnTo>
                    <a:pt x="2975" y="505"/>
                  </a:lnTo>
                  <a:cubicBezTo>
                    <a:pt x="2975" y="505"/>
                    <a:pt x="3214" y="489"/>
                    <a:pt x="3517" y="462"/>
                  </a:cubicBezTo>
                  <a:cubicBezTo>
                    <a:pt x="3820" y="441"/>
                    <a:pt x="4186" y="404"/>
                    <a:pt x="4446" y="372"/>
                  </a:cubicBezTo>
                  <a:cubicBezTo>
                    <a:pt x="4749" y="335"/>
                    <a:pt x="4935" y="314"/>
                    <a:pt x="5031" y="298"/>
                  </a:cubicBezTo>
                  <a:cubicBezTo>
                    <a:pt x="5355" y="255"/>
                    <a:pt x="5668" y="160"/>
                    <a:pt x="5960" y="21"/>
                  </a:cubicBezTo>
                  <a:cubicBezTo>
                    <a:pt x="5824" y="8"/>
                    <a:pt x="5686" y="1"/>
                    <a:pt x="5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2820400" y="2626650"/>
              <a:ext cx="336825" cy="74450"/>
            </a:xfrm>
            <a:custGeom>
              <a:avLst/>
              <a:gdLst/>
              <a:ahLst/>
              <a:cxnLst/>
              <a:rect l="l" t="t" r="r" b="b"/>
              <a:pathLst>
                <a:path w="13473" h="2978" extrusionOk="0">
                  <a:moveTo>
                    <a:pt x="3977" y="1"/>
                  </a:moveTo>
                  <a:cubicBezTo>
                    <a:pt x="3957" y="1"/>
                    <a:pt x="3936" y="1"/>
                    <a:pt x="3916" y="2"/>
                  </a:cubicBezTo>
                  <a:cubicBezTo>
                    <a:pt x="3586" y="7"/>
                    <a:pt x="3257" y="44"/>
                    <a:pt x="2933" y="113"/>
                  </a:cubicBezTo>
                  <a:lnTo>
                    <a:pt x="1940" y="299"/>
                  </a:lnTo>
                  <a:lnTo>
                    <a:pt x="914" y="496"/>
                  </a:lnTo>
                  <a:cubicBezTo>
                    <a:pt x="728" y="522"/>
                    <a:pt x="553" y="586"/>
                    <a:pt x="383" y="676"/>
                  </a:cubicBezTo>
                  <a:cubicBezTo>
                    <a:pt x="298" y="724"/>
                    <a:pt x="219" y="793"/>
                    <a:pt x="155" y="873"/>
                  </a:cubicBezTo>
                  <a:cubicBezTo>
                    <a:pt x="123" y="915"/>
                    <a:pt x="96" y="958"/>
                    <a:pt x="75" y="1006"/>
                  </a:cubicBezTo>
                  <a:cubicBezTo>
                    <a:pt x="59" y="1032"/>
                    <a:pt x="54" y="1053"/>
                    <a:pt x="43" y="1080"/>
                  </a:cubicBezTo>
                  <a:cubicBezTo>
                    <a:pt x="33" y="1107"/>
                    <a:pt x="27" y="1128"/>
                    <a:pt x="22" y="1154"/>
                  </a:cubicBezTo>
                  <a:cubicBezTo>
                    <a:pt x="1" y="1255"/>
                    <a:pt x="1" y="1362"/>
                    <a:pt x="22" y="1462"/>
                  </a:cubicBezTo>
                  <a:cubicBezTo>
                    <a:pt x="43" y="1558"/>
                    <a:pt x="75" y="1648"/>
                    <a:pt x="123" y="1733"/>
                  </a:cubicBezTo>
                  <a:cubicBezTo>
                    <a:pt x="208" y="1893"/>
                    <a:pt x="319" y="2036"/>
                    <a:pt x="452" y="2158"/>
                  </a:cubicBezTo>
                  <a:cubicBezTo>
                    <a:pt x="484" y="2190"/>
                    <a:pt x="521" y="2217"/>
                    <a:pt x="553" y="2243"/>
                  </a:cubicBezTo>
                  <a:cubicBezTo>
                    <a:pt x="585" y="2270"/>
                    <a:pt x="617" y="2302"/>
                    <a:pt x="654" y="2323"/>
                  </a:cubicBezTo>
                  <a:cubicBezTo>
                    <a:pt x="723" y="2376"/>
                    <a:pt x="798" y="2419"/>
                    <a:pt x="867" y="2461"/>
                  </a:cubicBezTo>
                  <a:cubicBezTo>
                    <a:pt x="941" y="2504"/>
                    <a:pt x="1010" y="2541"/>
                    <a:pt x="1084" y="2578"/>
                  </a:cubicBezTo>
                  <a:cubicBezTo>
                    <a:pt x="1116" y="2594"/>
                    <a:pt x="1153" y="2615"/>
                    <a:pt x="1191" y="2631"/>
                  </a:cubicBezTo>
                  <a:lnTo>
                    <a:pt x="1244" y="2652"/>
                  </a:lnTo>
                  <a:lnTo>
                    <a:pt x="1281" y="2674"/>
                  </a:lnTo>
                  <a:cubicBezTo>
                    <a:pt x="1467" y="2753"/>
                    <a:pt x="1653" y="2828"/>
                    <a:pt x="1844" y="2886"/>
                  </a:cubicBezTo>
                  <a:cubicBezTo>
                    <a:pt x="2009" y="2934"/>
                    <a:pt x="2179" y="2966"/>
                    <a:pt x="2354" y="2976"/>
                  </a:cubicBezTo>
                  <a:cubicBezTo>
                    <a:pt x="2380" y="2977"/>
                    <a:pt x="2405" y="2978"/>
                    <a:pt x="2431" y="2978"/>
                  </a:cubicBezTo>
                  <a:cubicBezTo>
                    <a:pt x="2559" y="2978"/>
                    <a:pt x="2688" y="2967"/>
                    <a:pt x="2816" y="2945"/>
                  </a:cubicBezTo>
                  <a:lnTo>
                    <a:pt x="2386" y="2785"/>
                  </a:lnTo>
                  <a:cubicBezTo>
                    <a:pt x="2248" y="2737"/>
                    <a:pt x="2104" y="2695"/>
                    <a:pt x="1924" y="2636"/>
                  </a:cubicBezTo>
                  <a:cubicBezTo>
                    <a:pt x="1743" y="2583"/>
                    <a:pt x="1562" y="2514"/>
                    <a:pt x="1392" y="2440"/>
                  </a:cubicBezTo>
                  <a:lnTo>
                    <a:pt x="1355" y="2419"/>
                  </a:lnTo>
                  <a:lnTo>
                    <a:pt x="1302" y="2397"/>
                  </a:lnTo>
                  <a:cubicBezTo>
                    <a:pt x="1270" y="2381"/>
                    <a:pt x="1238" y="2366"/>
                    <a:pt x="1201" y="2350"/>
                  </a:cubicBezTo>
                  <a:cubicBezTo>
                    <a:pt x="1138" y="2312"/>
                    <a:pt x="1068" y="2275"/>
                    <a:pt x="1005" y="2238"/>
                  </a:cubicBezTo>
                  <a:cubicBezTo>
                    <a:pt x="936" y="2201"/>
                    <a:pt x="872" y="2158"/>
                    <a:pt x="813" y="2116"/>
                  </a:cubicBezTo>
                  <a:cubicBezTo>
                    <a:pt x="782" y="2095"/>
                    <a:pt x="750" y="2073"/>
                    <a:pt x="723" y="2052"/>
                  </a:cubicBezTo>
                  <a:cubicBezTo>
                    <a:pt x="691" y="2026"/>
                    <a:pt x="665" y="1999"/>
                    <a:pt x="638" y="1972"/>
                  </a:cubicBezTo>
                  <a:cubicBezTo>
                    <a:pt x="527" y="1871"/>
                    <a:pt x="431" y="1755"/>
                    <a:pt x="357" y="1617"/>
                  </a:cubicBezTo>
                  <a:cubicBezTo>
                    <a:pt x="325" y="1553"/>
                    <a:pt x="298" y="1489"/>
                    <a:pt x="282" y="1415"/>
                  </a:cubicBezTo>
                  <a:cubicBezTo>
                    <a:pt x="272" y="1351"/>
                    <a:pt x="272" y="1282"/>
                    <a:pt x="282" y="1218"/>
                  </a:cubicBezTo>
                  <a:cubicBezTo>
                    <a:pt x="288" y="1202"/>
                    <a:pt x="293" y="1186"/>
                    <a:pt x="298" y="1170"/>
                  </a:cubicBezTo>
                  <a:cubicBezTo>
                    <a:pt x="304" y="1154"/>
                    <a:pt x="309" y="1138"/>
                    <a:pt x="314" y="1122"/>
                  </a:cubicBezTo>
                  <a:cubicBezTo>
                    <a:pt x="330" y="1096"/>
                    <a:pt x="346" y="1064"/>
                    <a:pt x="367" y="1038"/>
                  </a:cubicBezTo>
                  <a:cubicBezTo>
                    <a:pt x="410" y="984"/>
                    <a:pt x="463" y="942"/>
                    <a:pt x="527" y="905"/>
                  </a:cubicBezTo>
                  <a:cubicBezTo>
                    <a:pt x="665" y="830"/>
                    <a:pt x="819" y="783"/>
                    <a:pt x="973" y="756"/>
                  </a:cubicBezTo>
                  <a:lnTo>
                    <a:pt x="1993" y="565"/>
                  </a:lnTo>
                  <a:lnTo>
                    <a:pt x="2991" y="373"/>
                  </a:lnTo>
                  <a:cubicBezTo>
                    <a:pt x="3300" y="310"/>
                    <a:pt x="3613" y="278"/>
                    <a:pt x="3926" y="267"/>
                  </a:cubicBezTo>
                  <a:cubicBezTo>
                    <a:pt x="4070" y="267"/>
                    <a:pt x="4213" y="278"/>
                    <a:pt x="4357" y="299"/>
                  </a:cubicBezTo>
                  <a:cubicBezTo>
                    <a:pt x="4484" y="320"/>
                    <a:pt x="4612" y="363"/>
                    <a:pt x="4728" y="421"/>
                  </a:cubicBezTo>
                  <a:cubicBezTo>
                    <a:pt x="4840" y="474"/>
                    <a:pt x="4936" y="549"/>
                    <a:pt x="5021" y="634"/>
                  </a:cubicBezTo>
                  <a:cubicBezTo>
                    <a:pt x="5095" y="724"/>
                    <a:pt x="5164" y="820"/>
                    <a:pt x="5217" y="921"/>
                  </a:cubicBezTo>
                  <a:cubicBezTo>
                    <a:pt x="5281" y="1027"/>
                    <a:pt x="5339" y="1128"/>
                    <a:pt x="5403" y="1223"/>
                  </a:cubicBezTo>
                  <a:cubicBezTo>
                    <a:pt x="5467" y="1324"/>
                    <a:pt x="5552" y="1415"/>
                    <a:pt x="5647" y="1484"/>
                  </a:cubicBezTo>
                  <a:cubicBezTo>
                    <a:pt x="5736" y="1544"/>
                    <a:pt x="5840" y="1576"/>
                    <a:pt x="5947" y="1576"/>
                  </a:cubicBezTo>
                  <a:cubicBezTo>
                    <a:pt x="5962" y="1576"/>
                    <a:pt x="5977" y="1575"/>
                    <a:pt x="5993" y="1574"/>
                  </a:cubicBezTo>
                  <a:cubicBezTo>
                    <a:pt x="6088" y="1569"/>
                    <a:pt x="6189" y="1532"/>
                    <a:pt x="6269" y="1473"/>
                  </a:cubicBezTo>
                  <a:cubicBezTo>
                    <a:pt x="6365" y="1399"/>
                    <a:pt x="6444" y="1308"/>
                    <a:pt x="6513" y="1207"/>
                  </a:cubicBezTo>
                  <a:lnTo>
                    <a:pt x="6582" y="1112"/>
                  </a:lnTo>
                  <a:lnTo>
                    <a:pt x="6657" y="995"/>
                  </a:lnTo>
                  <a:cubicBezTo>
                    <a:pt x="6673" y="974"/>
                    <a:pt x="6689" y="953"/>
                    <a:pt x="6705" y="937"/>
                  </a:cubicBezTo>
                  <a:cubicBezTo>
                    <a:pt x="6726" y="910"/>
                    <a:pt x="6747" y="883"/>
                    <a:pt x="6768" y="862"/>
                  </a:cubicBezTo>
                  <a:cubicBezTo>
                    <a:pt x="6832" y="793"/>
                    <a:pt x="6896" y="735"/>
                    <a:pt x="6970" y="687"/>
                  </a:cubicBezTo>
                  <a:cubicBezTo>
                    <a:pt x="7071" y="618"/>
                    <a:pt x="7183" y="565"/>
                    <a:pt x="7299" y="528"/>
                  </a:cubicBezTo>
                  <a:cubicBezTo>
                    <a:pt x="7420" y="486"/>
                    <a:pt x="7547" y="464"/>
                    <a:pt x="7673" y="464"/>
                  </a:cubicBezTo>
                  <a:cubicBezTo>
                    <a:pt x="7708" y="464"/>
                    <a:pt x="7743" y="466"/>
                    <a:pt x="7778" y="469"/>
                  </a:cubicBezTo>
                  <a:cubicBezTo>
                    <a:pt x="7979" y="485"/>
                    <a:pt x="8176" y="549"/>
                    <a:pt x="8341" y="666"/>
                  </a:cubicBezTo>
                  <a:cubicBezTo>
                    <a:pt x="8553" y="809"/>
                    <a:pt x="8713" y="1006"/>
                    <a:pt x="8813" y="1239"/>
                  </a:cubicBezTo>
                  <a:cubicBezTo>
                    <a:pt x="8819" y="1255"/>
                    <a:pt x="8829" y="1277"/>
                    <a:pt x="8835" y="1303"/>
                  </a:cubicBezTo>
                  <a:lnTo>
                    <a:pt x="8840" y="1319"/>
                  </a:lnTo>
                  <a:lnTo>
                    <a:pt x="8840" y="1330"/>
                  </a:lnTo>
                  <a:lnTo>
                    <a:pt x="8845" y="1346"/>
                  </a:lnTo>
                  <a:cubicBezTo>
                    <a:pt x="8856" y="1377"/>
                    <a:pt x="8861" y="1404"/>
                    <a:pt x="8867" y="1431"/>
                  </a:cubicBezTo>
                  <a:cubicBezTo>
                    <a:pt x="8877" y="1489"/>
                    <a:pt x="8893" y="1547"/>
                    <a:pt x="8904" y="1606"/>
                  </a:cubicBezTo>
                  <a:cubicBezTo>
                    <a:pt x="8909" y="1638"/>
                    <a:pt x="8914" y="1670"/>
                    <a:pt x="8925" y="1702"/>
                  </a:cubicBezTo>
                  <a:lnTo>
                    <a:pt x="8930" y="1723"/>
                  </a:lnTo>
                  <a:cubicBezTo>
                    <a:pt x="8936" y="1723"/>
                    <a:pt x="8941" y="1717"/>
                    <a:pt x="8946" y="1712"/>
                  </a:cubicBezTo>
                  <a:lnTo>
                    <a:pt x="8983" y="1680"/>
                  </a:lnTo>
                  <a:lnTo>
                    <a:pt x="9132" y="1553"/>
                  </a:lnTo>
                  <a:lnTo>
                    <a:pt x="9207" y="1484"/>
                  </a:lnTo>
                  <a:cubicBezTo>
                    <a:pt x="9222" y="1473"/>
                    <a:pt x="9233" y="1462"/>
                    <a:pt x="9249" y="1452"/>
                  </a:cubicBezTo>
                  <a:lnTo>
                    <a:pt x="9270" y="1436"/>
                  </a:lnTo>
                  <a:cubicBezTo>
                    <a:pt x="9323" y="1393"/>
                    <a:pt x="9382" y="1346"/>
                    <a:pt x="9446" y="1303"/>
                  </a:cubicBezTo>
                  <a:cubicBezTo>
                    <a:pt x="9573" y="1207"/>
                    <a:pt x="9711" y="1117"/>
                    <a:pt x="9849" y="1038"/>
                  </a:cubicBezTo>
                  <a:cubicBezTo>
                    <a:pt x="10009" y="942"/>
                    <a:pt x="10173" y="857"/>
                    <a:pt x="10343" y="783"/>
                  </a:cubicBezTo>
                  <a:cubicBezTo>
                    <a:pt x="10720" y="618"/>
                    <a:pt x="11119" y="496"/>
                    <a:pt x="11528" y="432"/>
                  </a:cubicBezTo>
                  <a:cubicBezTo>
                    <a:pt x="11634" y="411"/>
                    <a:pt x="11746" y="400"/>
                    <a:pt x="11852" y="389"/>
                  </a:cubicBezTo>
                  <a:cubicBezTo>
                    <a:pt x="11905" y="387"/>
                    <a:pt x="11959" y="385"/>
                    <a:pt x="12014" y="385"/>
                  </a:cubicBezTo>
                  <a:cubicBezTo>
                    <a:pt x="12068" y="385"/>
                    <a:pt x="12123" y="387"/>
                    <a:pt x="12176" y="389"/>
                  </a:cubicBezTo>
                  <a:cubicBezTo>
                    <a:pt x="12388" y="405"/>
                    <a:pt x="12601" y="458"/>
                    <a:pt x="12797" y="549"/>
                  </a:cubicBezTo>
                  <a:cubicBezTo>
                    <a:pt x="12978" y="628"/>
                    <a:pt x="13122" y="777"/>
                    <a:pt x="13191" y="963"/>
                  </a:cubicBezTo>
                  <a:cubicBezTo>
                    <a:pt x="13244" y="1149"/>
                    <a:pt x="13212" y="1351"/>
                    <a:pt x="13106" y="1516"/>
                  </a:cubicBezTo>
                  <a:cubicBezTo>
                    <a:pt x="12999" y="1686"/>
                    <a:pt x="12867" y="1840"/>
                    <a:pt x="12707" y="1967"/>
                  </a:cubicBezTo>
                  <a:cubicBezTo>
                    <a:pt x="12633" y="2036"/>
                    <a:pt x="12548" y="2100"/>
                    <a:pt x="12468" y="2158"/>
                  </a:cubicBezTo>
                  <a:cubicBezTo>
                    <a:pt x="12431" y="2185"/>
                    <a:pt x="12388" y="2217"/>
                    <a:pt x="12351" y="2243"/>
                  </a:cubicBezTo>
                  <a:lnTo>
                    <a:pt x="12288" y="2281"/>
                  </a:lnTo>
                  <a:lnTo>
                    <a:pt x="12272" y="2291"/>
                  </a:lnTo>
                  <a:cubicBezTo>
                    <a:pt x="12133" y="2387"/>
                    <a:pt x="12017" y="2451"/>
                    <a:pt x="11948" y="2493"/>
                  </a:cubicBezTo>
                  <a:cubicBezTo>
                    <a:pt x="11778" y="2589"/>
                    <a:pt x="11645" y="2658"/>
                    <a:pt x="11523" y="2737"/>
                  </a:cubicBezTo>
                  <a:lnTo>
                    <a:pt x="11119" y="2960"/>
                  </a:lnTo>
                  <a:cubicBezTo>
                    <a:pt x="11278" y="2955"/>
                    <a:pt x="11432" y="2929"/>
                    <a:pt x="11586" y="2891"/>
                  </a:cubicBezTo>
                  <a:cubicBezTo>
                    <a:pt x="11751" y="2849"/>
                    <a:pt x="11910" y="2785"/>
                    <a:pt x="12064" y="2700"/>
                  </a:cubicBezTo>
                  <a:cubicBezTo>
                    <a:pt x="12133" y="2663"/>
                    <a:pt x="12261" y="2594"/>
                    <a:pt x="12410" y="2498"/>
                  </a:cubicBezTo>
                  <a:lnTo>
                    <a:pt x="12426" y="2488"/>
                  </a:lnTo>
                  <a:lnTo>
                    <a:pt x="12489" y="2440"/>
                  </a:lnTo>
                  <a:cubicBezTo>
                    <a:pt x="12532" y="2413"/>
                    <a:pt x="12574" y="2381"/>
                    <a:pt x="12617" y="2350"/>
                  </a:cubicBezTo>
                  <a:cubicBezTo>
                    <a:pt x="12702" y="2291"/>
                    <a:pt x="12787" y="2222"/>
                    <a:pt x="12872" y="2153"/>
                  </a:cubicBezTo>
                  <a:cubicBezTo>
                    <a:pt x="13052" y="2004"/>
                    <a:pt x="13207" y="1829"/>
                    <a:pt x="13329" y="1627"/>
                  </a:cubicBezTo>
                  <a:cubicBezTo>
                    <a:pt x="13392" y="1516"/>
                    <a:pt x="13440" y="1393"/>
                    <a:pt x="13461" y="1266"/>
                  </a:cubicBezTo>
                  <a:cubicBezTo>
                    <a:pt x="13467" y="1234"/>
                    <a:pt x="13472" y="1202"/>
                    <a:pt x="13472" y="1170"/>
                  </a:cubicBezTo>
                  <a:lnTo>
                    <a:pt x="13472" y="1117"/>
                  </a:lnTo>
                  <a:lnTo>
                    <a:pt x="13472" y="1069"/>
                  </a:lnTo>
                  <a:cubicBezTo>
                    <a:pt x="13472" y="1038"/>
                    <a:pt x="13467" y="1000"/>
                    <a:pt x="13456" y="968"/>
                  </a:cubicBezTo>
                  <a:cubicBezTo>
                    <a:pt x="13451" y="937"/>
                    <a:pt x="13446" y="905"/>
                    <a:pt x="13435" y="873"/>
                  </a:cubicBezTo>
                  <a:cubicBezTo>
                    <a:pt x="13392" y="740"/>
                    <a:pt x="13323" y="623"/>
                    <a:pt x="13228" y="528"/>
                  </a:cubicBezTo>
                  <a:cubicBezTo>
                    <a:pt x="13132" y="432"/>
                    <a:pt x="13026" y="358"/>
                    <a:pt x="12909" y="299"/>
                  </a:cubicBezTo>
                  <a:cubicBezTo>
                    <a:pt x="12686" y="193"/>
                    <a:pt x="12442" y="129"/>
                    <a:pt x="12192" y="113"/>
                  </a:cubicBezTo>
                  <a:cubicBezTo>
                    <a:pt x="12131" y="111"/>
                    <a:pt x="12071" y="109"/>
                    <a:pt x="12011" y="109"/>
                  </a:cubicBezTo>
                  <a:cubicBezTo>
                    <a:pt x="11952" y="109"/>
                    <a:pt x="11892" y="111"/>
                    <a:pt x="11831" y="113"/>
                  </a:cubicBezTo>
                  <a:cubicBezTo>
                    <a:pt x="11709" y="124"/>
                    <a:pt x="11597" y="140"/>
                    <a:pt x="11485" y="156"/>
                  </a:cubicBezTo>
                  <a:cubicBezTo>
                    <a:pt x="11055" y="230"/>
                    <a:pt x="10635" y="352"/>
                    <a:pt x="10237" y="533"/>
                  </a:cubicBezTo>
                  <a:cubicBezTo>
                    <a:pt x="10056" y="613"/>
                    <a:pt x="9886" y="698"/>
                    <a:pt x="9716" y="798"/>
                  </a:cubicBezTo>
                  <a:cubicBezTo>
                    <a:pt x="9568" y="883"/>
                    <a:pt x="9424" y="979"/>
                    <a:pt x="9286" y="1080"/>
                  </a:cubicBezTo>
                  <a:cubicBezTo>
                    <a:pt x="9222" y="1122"/>
                    <a:pt x="9164" y="1176"/>
                    <a:pt x="9106" y="1218"/>
                  </a:cubicBezTo>
                  <a:lnTo>
                    <a:pt x="9084" y="1234"/>
                  </a:lnTo>
                  <a:cubicBezTo>
                    <a:pt x="9079" y="1223"/>
                    <a:pt x="9074" y="1213"/>
                    <a:pt x="9074" y="1202"/>
                  </a:cubicBezTo>
                  <a:cubicBezTo>
                    <a:pt x="9063" y="1176"/>
                    <a:pt x="9052" y="1154"/>
                    <a:pt x="9047" y="1128"/>
                  </a:cubicBezTo>
                  <a:cubicBezTo>
                    <a:pt x="8930" y="852"/>
                    <a:pt x="8734" y="613"/>
                    <a:pt x="8484" y="443"/>
                  </a:cubicBezTo>
                  <a:cubicBezTo>
                    <a:pt x="8373" y="368"/>
                    <a:pt x="8256" y="310"/>
                    <a:pt x="8133" y="267"/>
                  </a:cubicBezTo>
                  <a:cubicBezTo>
                    <a:pt x="8022" y="230"/>
                    <a:pt x="7905" y="209"/>
                    <a:pt x="7794" y="204"/>
                  </a:cubicBezTo>
                  <a:cubicBezTo>
                    <a:pt x="7752" y="200"/>
                    <a:pt x="7711" y="198"/>
                    <a:pt x="7669" y="198"/>
                  </a:cubicBezTo>
                  <a:cubicBezTo>
                    <a:pt x="7514" y="198"/>
                    <a:pt x="7361" y="222"/>
                    <a:pt x="7215" y="273"/>
                  </a:cubicBezTo>
                  <a:cubicBezTo>
                    <a:pt x="7071" y="315"/>
                    <a:pt x="6938" y="384"/>
                    <a:pt x="6816" y="464"/>
                  </a:cubicBezTo>
                  <a:cubicBezTo>
                    <a:pt x="6667" y="565"/>
                    <a:pt x="6540" y="692"/>
                    <a:pt x="6439" y="841"/>
                  </a:cubicBezTo>
                  <a:lnTo>
                    <a:pt x="6359" y="958"/>
                  </a:lnTo>
                  <a:lnTo>
                    <a:pt x="6296" y="1048"/>
                  </a:lnTo>
                  <a:cubicBezTo>
                    <a:pt x="6242" y="1128"/>
                    <a:pt x="6184" y="1197"/>
                    <a:pt x="6110" y="1255"/>
                  </a:cubicBezTo>
                  <a:cubicBezTo>
                    <a:pt x="6067" y="1287"/>
                    <a:pt x="6014" y="1308"/>
                    <a:pt x="5961" y="1308"/>
                  </a:cubicBezTo>
                  <a:cubicBezTo>
                    <a:pt x="5949" y="1311"/>
                    <a:pt x="5937" y="1312"/>
                    <a:pt x="5925" y="1312"/>
                  </a:cubicBezTo>
                  <a:cubicBezTo>
                    <a:pt x="5878" y="1312"/>
                    <a:pt x="5829" y="1295"/>
                    <a:pt x="5791" y="1261"/>
                  </a:cubicBezTo>
                  <a:cubicBezTo>
                    <a:pt x="5717" y="1213"/>
                    <a:pt x="5658" y="1144"/>
                    <a:pt x="5610" y="1069"/>
                  </a:cubicBezTo>
                  <a:cubicBezTo>
                    <a:pt x="5552" y="990"/>
                    <a:pt x="5499" y="889"/>
                    <a:pt x="5435" y="783"/>
                  </a:cubicBezTo>
                  <a:cubicBezTo>
                    <a:pt x="5371" y="666"/>
                    <a:pt x="5292" y="554"/>
                    <a:pt x="5201" y="453"/>
                  </a:cubicBezTo>
                  <a:cubicBezTo>
                    <a:pt x="5100" y="342"/>
                    <a:pt x="4978" y="251"/>
                    <a:pt x="4840" y="182"/>
                  </a:cubicBezTo>
                  <a:cubicBezTo>
                    <a:pt x="4697" y="113"/>
                    <a:pt x="4548" y="65"/>
                    <a:pt x="4394" y="39"/>
                  </a:cubicBezTo>
                  <a:cubicBezTo>
                    <a:pt x="4255" y="16"/>
                    <a:pt x="4116" y="1"/>
                    <a:pt x="3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2753075" y="3951850"/>
              <a:ext cx="356200" cy="97100"/>
            </a:xfrm>
            <a:custGeom>
              <a:avLst/>
              <a:gdLst/>
              <a:ahLst/>
              <a:cxnLst/>
              <a:rect l="l" t="t" r="r" b="b"/>
              <a:pathLst>
                <a:path w="14248" h="3884" extrusionOk="0">
                  <a:moveTo>
                    <a:pt x="12615" y="0"/>
                  </a:moveTo>
                  <a:cubicBezTo>
                    <a:pt x="12584" y="0"/>
                    <a:pt x="12552" y="1"/>
                    <a:pt x="12521" y="3"/>
                  </a:cubicBezTo>
                  <a:cubicBezTo>
                    <a:pt x="12473" y="8"/>
                    <a:pt x="12425" y="13"/>
                    <a:pt x="12383" y="24"/>
                  </a:cubicBezTo>
                  <a:lnTo>
                    <a:pt x="12245" y="56"/>
                  </a:lnTo>
                  <a:cubicBezTo>
                    <a:pt x="12155" y="82"/>
                    <a:pt x="12070" y="125"/>
                    <a:pt x="11985" y="167"/>
                  </a:cubicBezTo>
                  <a:cubicBezTo>
                    <a:pt x="11905" y="215"/>
                    <a:pt x="11830" y="274"/>
                    <a:pt x="11767" y="343"/>
                  </a:cubicBezTo>
                  <a:lnTo>
                    <a:pt x="11735" y="375"/>
                  </a:lnTo>
                  <a:lnTo>
                    <a:pt x="11730" y="385"/>
                  </a:lnTo>
                  <a:lnTo>
                    <a:pt x="11714" y="401"/>
                  </a:lnTo>
                  <a:cubicBezTo>
                    <a:pt x="11618" y="513"/>
                    <a:pt x="11560" y="645"/>
                    <a:pt x="11533" y="789"/>
                  </a:cubicBezTo>
                  <a:cubicBezTo>
                    <a:pt x="11517" y="869"/>
                    <a:pt x="11522" y="954"/>
                    <a:pt x="11544" y="1033"/>
                  </a:cubicBezTo>
                  <a:cubicBezTo>
                    <a:pt x="11549" y="1065"/>
                    <a:pt x="11560" y="1097"/>
                    <a:pt x="11575" y="1124"/>
                  </a:cubicBezTo>
                  <a:cubicBezTo>
                    <a:pt x="11591" y="1155"/>
                    <a:pt x="11607" y="1182"/>
                    <a:pt x="11629" y="1209"/>
                  </a:cubicBezTo>
                  <a:cubicBezTo>
                    <a:pt x="11650" y="1230"/>
                    <a:pt x="11671" y="1251"/>
                    <a:pt x="11698" y="1267"/>
                  </a:cubicBezTo>
                  <a:cubicBezTo>
                    <a:pt x="11719" y="1283"/>
                    <a:pt x="11740" y="1299"/>
                    <a:pt x="11761" y="1315"/>
                  </a:cubicBezTo>
                  <a:cubicBezTo>
                    <a:pt x="11838" y="1358"/>
                    <a:pt x="11923" y="1379"/>
                    <a:pt x="12009" y="1379"/>
                  </a:cubicBezTo>
                  <a:cubicBezTo>
                    <a:pt x="12019" y="1379"/>
                    <a:pt x="12028" y="1379"/>
                    <a:pt x="12038" y="1378"/>
                  </a:cubicBezTo>
                  <a:cubicBezTo>
                    <a:pt x="12128" y="1378"/>
                    <a:pt x="12213" y="1347"/>
                    <a:pt x="12282" y="1293"/>
                  </a:cubicBezTo>
                  <a:cubicBezTo>
                    <a:pt x="12356" y="1240"/>
                    <a:pt x="12394" y="1155"/>
                    <a:pt x="12388" y="1065"/>
                  </a:cubicBezTo>
                  <a:lnTo>
                    <a:pt x="12388" y="1065"/>
                  </a:lnTo>
                  <a:cubicBezTo>
                    <a:pt x="12362" y="1134"/>
                    <a:pt x="12303" y="1182"/>
                    <a:pt x="12229" y="1198"/>
                  </a:cubicBezTo>
                  <a:cubicBezTo>
                    <a:pt x="12205" y="1202"/>
                    <a:pt x="12180" y="1205"/>
                    <a:pt x="12156" y="1205"/>
                  </a:cubicBezTo>
                  <a:cubicBezTo>
                    <a:pt x="12121" y="1205"/>
                    <a:pt x="12086" y="1200"/>
                    <a:pt x="12048" y="1187"/>
                  </a:cubicBezTo>
                  <a:cubicBezTo>
                    <a:pt x="11990" y="1177"/>
                    <a:pt x="11937" y="1150"/>
                    <a:pt x="11889" y="1113"/>
                  </a:cubicBezTo>
                  <a:cubicBezTo>
                    <a:pt x="11878" y="1102"/>
                    <a:pt x="11868" y="1092"/>
                    <a:pt x="11857" y="1081"/>
                  </a:cubicBezTo>
                  <a:lnTo>
                    <a:pt x="11825" y="1049"/>
                  </a:lnTo>
                  <a:cubicBezTo>
                    <a:pt x="11820" y="1039"/>
                    <a:pt x="11815" y="1028"/>
                    <a:pt x="11809" y="1017"/>
                  </a:cubicBezTo>
                  <a:cubicBezTo>
                    <a:pt x="11804" y="1001"/>
                    <a:pt x="11799" y="985"/>
                    <a:pt x="11793" y="969"/>
                  </a:cubicBezTo>
                  <a:cubicBezTo>
                    <a:pt x="11783" y="927"/>
                    <a:pt x="11783" y="879"/>
                    <a:pt x="11788" y="831"/>
                  </a:cubicBezTo>
                  <a:cubicBezTo>
                    <a:pt x="11809" y="736"/>
                    <a:pt x="11852" y="645"/>
                    <a:pt x="11915" y="571"/>
                  </a:cubicBezTo>
                  <a:lnTo>
                    <a:pt x="11926" y="555"/>
                  </a:lnTo>
                  <a:lnTo>
                    <a:pt x="11931" y="550"/>
                  </a:lnTo>
                  <a:lnTo>
                    <a:pt x="11953" y="529"/>
                  </a:lnTo>
                  <a:cubicBezTo>
                    <a:pt x="12006" y="475"/>
                    <a:pt x="12059" y="433"/>
                    <a:pt x="12123" y="396"/>
                  </a:cubicBezTo>
                  <a:cubicBezTo>
                    <a:pt x="12186" y="359"/>
                    <a:pt x="12250" y="327"/>
                    <a:pt x="12319" y="305"/>
                  </a:cubicBezTo>
                  <a:lnTo>
                    <a:pt x="12431" y="279"/>
                  </a:lnTo>
                  <a:cubicBezTo>
                    <a:pt x="12468" y="274"/>
                    <a:pt x="12505" y="268"/>
                    <a:pt x="12542" y="263"/>
                  </a:cubicBezTo>
                  <a:cubicBezTo>
                    <a:pt x="12569" y="261"/>
                    <a:pt x="12595" y="260"/>
                    <a:pt x="12622" y="260"/>
                  </a:cubicBezTo>
                  <a:cubicBezTo>
                    <a:pt x="12749" y="260"/>
                    <a:pt x="12876" y="281"/>
                    <a:pt x="12999" y="316"/>
                  </a:cubicBezTo>
                  <a:cubicBezTo>
                    <a:pt x="13153" y="369"/>
                    <a:pt x="13297" y="444"/>
                    <a:pt x="13429" y="539"/>
                  </a:cubicBezTo>
                  <a:cubicBezTo>
                    <a:pt x="13461" y="566"/>
                    <a:pt x="13493" y="587"/>
                    <a:pt x="13525" y="614"/>
                  </a:cubicBezTo>
                  <a:lnTo>
                    <a:pt x="13610" y="699"/>
                  </a:lnTo>
                  <a:lnTo>
                    <a:pt x="13690" y="789"/>
                  </a:lnTo>
                  <a:cubicBezTo>
                    <a:pt x="13716" y="821"/>
                    <a:pt x="13743" y="853"/>
                    <a:pt x="13764" y="890"/>
                  </a:cubicBezTo>
                  <a:cubicBezTo>
                    <a:pt x="13854" y="1023"/>
                    <a:pt x="13918" y="1171"/>
                    <a:pt x="13950" y="1331"/>
                  </a:cubicBezTo>
                  <a:cubicBezTo>
                    <a:pt x="13982" y="1490"/>
                    <a:pt x="13982" y="1655"/>
                    <a:pt x="13955" y="1814"/>
                  </a:cubicBezTo>
                  <a:cubicBezTo>
                    <a:pt x="13897" y="2143"/>
                    <a:pt x="13748" y="2441"/>
                    <a:pt x="13525" y="2685"/>
                  </a:cubicBezTo>
                  <a:cubicBezTo>
                    <a:pt x="13413" y="2802"/>
                    <a:pt x="13291" y="2908"/>
                    <a:pt x="13153" y="2993"/>
                  </a:cubicBezTo>
                  <a:cubicBezTo>
                    <a:pt x="13089" y="3036"/>
                    <a:pt x="13020" y="3073"/>
                    <a:pt x="12946" y="3105"/>
                  </a:cubicBezTo>
                  <a:cubicBezTo>
                    <a:pt x="12877" y="3137"/>
                    <a:pt x="12803" y="3163"/>
                    <a:pt x="12728" y="3190"/>
                  </a:cubicBezTo>
                  <a:cubicBezTo>
                    <a:pt x="12496" y="3252"/>
                    <a:pt x="12257" y="3282"/>
                    <a:pt x="12020" y="3282"/>
                  </a:cubicBezTo>
                  <a:cubicBezTo>
                    <a:pt x="11953" y="3282"/>
                    <a:pt x="11886" y="3280"/>
                    <a:pt x="11820" y="3275"/>
                  </a:cubicBezTo>
                  <a:cubicBezTo>
                    <a:pt x="11533" y="3254"/>
                    <a:pt x="11246" y="3206"/>
                    <a:pt x="10965" y="3142"/>
                  </a:cubicBezTo>
                  <a:cubicBezTo>
                    <a:pt x="10720" y="3084"/>
                    <a:pt x="10476" y="3004"/>
                    <a:pt x="10242" y="2914"/>
                  </a:cubicBezTo>
                  <a:cubicBezTo>
                    <a:pt x="10040" y="2834"/>
                    <a:pt x="9849" y="2749"/>
                    <a:pt x="9663" y="2648"/>
                  </a:cubicBezTo>
                  <a:cubicBezTo>
                    <a:pt x="9424" y="2521"/>
                    <a:pt x="9196" y="2382"/>
                    <a:pt x="8978" y="2223"/>
                  </a:cubicBezTo>
                  <a:cubicBezTo>
                    <a:pt x="8930" y="2191"/>
                    <a:pt x="8888" y="2159"/>
                    <a:pt x="8845" y="2122"/>
                  </a:cubicBezTo>
                  <a:cubicBezTo>
                    <a:pt x="8824" y="2106"/>
                    <a:pt x="8803" y="2090"/>
                    <a:pt x="8781" y="2074"/>
                  </a:cubicBezTo>
                  <a:lnTo>
                    <a:pt x="8696" y="2000"/>
                  </a:lnTo>
                  <a:cubicBezTo>
                    <a:pt x="8526" y="1862"/>
                    <a:pt x="8378" y="1729"/>
                    <a:pt x="8234" y="1602"/>
                  </a:cubicBezTo>
                  <a:lnTo>
                    <a:pt x="8229" y="1596"/>
                  </a:lnTo>
                  <a:lnTo>
                    <a:pt x="8229" y="1602"/>
                  </a:lnTo>
                  <a:lnTo>
                    <a:pt x="8229" y="1623"/>
                  </a:lnTo>
                  <a:lnTo>
                    <a:pt x="8234" y="1655"/>
                  </a:lnTo>
                  <a:cubicBezTo>
                    <a:pt x="8234" y="1681"/>
                    <a:pt x="8245" y="1703"/>
                    <a:pt x="8245" y="1724"/>
                  </a:cubicBezTo>
                  <a:cubicBezTo>
                    <a:pt x="8255" y="1772"/>
                    <a:pt x="8261" y="1819"/>
                    <a:pt x="8266" y="1862"/>
                  </a:cubicBezTo>
                  <a:cubicBezTo>
                    <a:pt x="8282" y="1952"/>
                    <a:pt x="8293" y="2042"/>
                    <a:pt x="8309" y="2127"/>
                  </a:cubicBezTo>
                  <a:cubicBezTo>
                    <a:pt x="8314" y="2175"/>
                    <a:pt x="8319" y="2212"/>
                    <a:pt x="8319" y="2250"/>
                  </a:cubicBezTo>
                  <a:cubicBezTo>
                    <a:pt x="8319" y="2271"/>
                    <a:pt x="8325" y="2297"/>
                    <a:pt x="8330" y="2319"/>
                  </a:cubicBezTo>
                  <a:cubicBezTo>
                    <a:pt x="8330" y="2351"/>
                    <a:pt x="8335" y="2388"/>
                    <a:pt x="8335" y="2425"/>
                  </a:cubicBezTo>
                  <a:cubicBezTo>
                    <a:pt x="8351" y="2627"/>
                    <a:pt x="8335" y="2829"/>
                    <a:pt x="8287" y="3025"/>
                  </a:cubicBezTo>
                  <a:cubicBezTo>
                    <a:pt x="8282" y="3057"/>
                    <a:pt x="8271" y="3084"/>
                    <a:pt x="8261" y="3110"/>
                  </a:cubicBezTo>
                  <a:cubicBezTo>
                    <a:pt x="8255" y="3137"/>
                    <a:pt x="8245" y="3158"/>
                    <a:pt x="8240" y="3179"/>
                  </a:cubicBezTo>
                  <a:cubicBezTo>
                    <a:pt x="8224" y="3206"/>
                    <a:pt x="8213" y="3238"/>
                    <a:pt x="8197" y="3264"/>
                  </a:cubicBezTo>
                  <a:cubicBezTo>
                    <a:pt x="8186" y="3280"/>
                    <a:pt x="8181" y="3291"/>
                    <a:pt x="8170" y="3307"/>
                  </a:cubicBezTo>
                  <a:lnTo>
                    <a:pt x="8165" y="3317"/>
                  </a:lnTo>
                  <a:cubicBezTo>
                    <a:pt x="8165" y="3317"/>
                    <a:pt x="8160" y="3323"/>
                    <a:pt x="8149" y="3333"/>
                  </a:cubicBezTo>
                  <a:cubicBezTo>
                    <a:pt x="8139" y="3355"/>
                    <a:pt x="8123" y="3376"/>
                    <a:pt x="8107" y="3392"/>
                  </a:cubicBezTo>
                  <a:cubicBezTo>
                    <a:pt x="8043" y="3471"/>
                    <a:pt x="7963" y="3530"/>
                    <a:pt x="7878" y="3578"/>
                  </a:cubicBezTo>
                  <a:cubicBezTo>
                    <a:pt x="7787" y="3612"/>
                    <a:pt x="7692" y="3630"/>
                    <a:pt x="7598" y="3630"/>
                  </a:cubicBezTo>
                  <a:cubicBezTo>
                    <a:pt x="7533" y="3630"/>
                    <a:pt x="7468" y="3622"/>
                    <a:pt x="7406" y="3604"/>
                  </a:cubicBezTo>
                  <a:cubicBezTo>
                    <a:pt x="7299" y="3578"/>
                    <a:pt x="7204" y="3540"/>
                    <a:pt x="7108" y="3482"/>
                  </a:cubicBezTo>
                  <a:cubicBezTo>
                    <a:pt x="7002" y="3418"/>
                    <a:pt x="6906" y="3339"/>
                    <a:pt x="6827" y="3243"/>
                  </a:cubicBezTo>
                  <a:cubicBezTo>
                    <a:pt x="6726" y="3137"/>
                    <a:pt x="6641" y="3020"/>
                    <a:pt x="6572" y="2892"/>
                  </a:cubicBezTo>
                  <a:cubicBezTo>
                    <a:pt x="6529" y="2823"/>
                    <a:pt x="6492" y="2754"/>
                    <a:pt x="6455" y="2680"/>
                  </a:cubicBezTo>
                  <a:lnTo>
                    <a:pt x="6396" y="2568"/>
                  </a:lnTo>
                  <a:lnTo>
                    <a:pt x="6285" y="2335"/>
                  </a:lnTo>
                  <a:lnTo>
                    <a:pt x="6258" y="2276"/>
                  </a:lnTo>
                  <a:lnTo>
                    <a:pt x="6242" y="2244"/>
                  </a:lnTo>
                  <a:lnTo>
                    <a:pt x="6237" y="2228"/>
                  </a:lnTo>
                  <a:lnTo>
                    <a:pt x="6232" y="2223"/>
                  </a:lnTo>
                  <a:cubicBezTo>
                    <a:pt x="6232" y="2221"/>
                    <a:pt x="6231" y="2221"/>
                    <a:pt x="6230" y="2221"/>
                  </a:cubicBezTo>
                  <a:cubicBezTo>
                    <a:pt x="6229" y="2221"/>
                    <a:pt x="6226" y="2223"/>
                    <a:pt x="6226" y="2223"/>
                  </a:cubicBezTo>
                  <a:cubicBezTo>
                    <a:pt x="6194" y="2255"/>
                    <a:pt x="6163" y="2287"/>
                    <a:pt x="6131" y="2319"/>
                  </a:cubicBezTo>
                  <a:lnTo>
                    <a:pt x="5955" y="2505"/>
                  </a:lnTo>
                  <a:lnTo>
                    <a:pt x="5759" y="2701"/>
                  </a:lnTo>
                  <a:cubicBezTo>
                    <a:pt x="5621" y="2834"/>
                    <a:pt x="5467" y="2956"/>
                    <a:pt x="5302" y="3057"/>
                  </a:cubicBezTo>
                  <a:cubicBezTo>
                    <a:pt x="5137" y="3163"/>
                    <a:pt x="4946" y="3232"/>
                    <a:pt x="4750" y="3264"/>
                  </a:cubicBezTo>
                  <a:cubicBezTo>
                    <a:pt x="4706" y="3270"/>
                    <a:pt x="4663" y="3273"/>
                    <a:pt x="4620" y="3273"/>
                  </a:cubicBezTo>
                  <a:cubicBezTo>
                    <a:pt x="4457" y="3273"/>
                    <a:pt x="4298" y="3233"/>
                    <a:pt x="4155" y="3153"/>
                  </a:cubicBezTo>
                  <a:cubicBezTo>
                    <a:pt x="4064" y="3105"/>
                    <a:pt x="3985" y="3036"/>
                    <a:pt x="3921" y="2951"/>
                  </a:cubicBezTo>
                  <a:cubicBezTo>
                    <a:pt x="3905" y="2935"/>
                    <a:pt x="3889" y="2908"/>
                    <a:pt x="3878" y="2887"/>
                  </a:cubicBezTo>
                  <a:cubicBezTo>
                    <a:pt x="3862" y="2866"/>
                    <a:pt x="3852" y="2845"/>
                    <a:pt x="3841" y="2818"/>
                  </a:cubicBezTo>
                  <a:cubicBezTo>
                    <a:pt x="3820" y="2776"/>
                    <a:pt x="3804" y="2728"/>
                    <a:pt x="3799" y="2675"/>
                  </a:cubicBezTo>
                  <a:cubicBezTo>
                    <a:pt x="3788" y="2574"/>
                    <a:pt x="3804" y="2462"/>
                    <a:pt x="3841" y="2367"/>
                  </a:cubicBezTo>
                  <a:cubicBezTo>
                    <a:pt x="3884" y="2266"/>
                    <a:pt x="3947" y="2181"/>
                    <a:pt x="4032" y="2117"/>
                  </a:cubicBezTo>
                  <a:lnTo>
                    <a:pt x="4075" y="2090"/>
                  </a:lnTo>
                  <a:lnTo>
                    <a:pt x="4112" y="2069"/>
                  </a:lnTo>
                  <a:cubicBezTo>
                    <a:pt x="4128" y="2064"/>
                    <a:pt x="4144" y="2064"/>
                    <a:pt x="4155" y="2058"/>
                  </a:cubicBezTo>
                  <a:lnTo>
                    <a:pt x="4208" y="2048"/>
                  </a:lnTo>
                  <a:cubicBezTo>
                    <a:pt x="4229" y="2042"/>
                    <a:pt x="4245" y="2037"/>
                    <a:pt x="4266" y="2037"/>
                  </a:cubicBezTo>
                  <a:lnTo>
                    <a:pt x="4335" y="2027"/>
                  </a:lnTo>
                  <a:lnTo>
                    <a:pt x="4367" y="2021"/>
                  </a:lnTo>
                  <a:lnTo>
                    <a:pt x="4367" y="2000"/>
                  </a:lnTo>
                  <a:lnTo>
                    <a:pt x="4362" y="1947"/>
                  </a:lnTo>
                  <a:cubicBezTo>
                    <a:pt x="4356" y="1910"/>
                    <a:pt x="4351" y="1873"/>
                    <a:pt x="4346" y="1835"/>
                  </a:cubicBezTo>
                  <a:cubicBezTo>
                    <a:pt x="4325" y="1761"/>
                    <a:pt x="4282" y="1687"/>
                    <a:pt x="4229" y="1633"/>
                  </a:cubicBezTo>
                  <a:cubicBezTo>
                    <a:pt x="4144" y="1554"/>
                    <a:pt x="4038" y="1506"/>
                    <a:pt x="3921" y="1490"/>
                  </a:cubicBezTo>
                  <a:cubicBezTo>
                    <a:pt x="3894" y="1485"/>
                    <a:pt x="3866" y="1482"/>
                    <a:pt x="3838" y="1482"/>
                  </a:cubicBezTo>
                  <a:cubicBezTo>
                    <a:pt x="3809" y="1482"/>
                    <a:pt x="3780" y="1485"/>
                    <a:pt x="3751" y="1490"/>
                  </a:cubicBezTo>
                  <a:cubicBezTo>
                    <a:pt x="3692" y="1495"/>
                    <a:pt x="3639" y="1511"/>
                    <a:pt x="3586" y="1533"/>
                  </a:cubicBezTo>
                  <a:cubicBezTo>
                    <a:pt x="3384" y="1623"/>
                    <a:pt x="3241" y="1766"/>
                    <a:pt x="3103" y="1888"/>
                  </a:cubicBezTo>
                  <a:cubicBezTo>
                    <a:pt x="2959" y="2011"/>
                    <a:pt x="2805" y="2122"/>
                    <a:pt x="2641" y="2223"/>
                  </a:cubicBezTo>
                  <a:cubicBezTo>
                    <a:pt x="2306" y="2420"/>
                    <a:pt x="1934" y="2558"/>
                    <a:pt x="1546" y="2627"/>
                  </a:cubicBezTo>
                  <a:cubicBezTo>
                    <a:pt x="1377" y="2653"/>
                    <a:pt x="1198" y="2674"/>
                    <a:pt x="1027" y="2674"/>
                  </a:cubicBezTo>
                  <a:cubicBezTo>
                    <a:pt x="811" y="2674"/>
                    <a:pt x="607" y="2640"/>
                    <a:pt x="447" y="2537"/>
                  </a:cubicBezTo>
                  <a:cubicBezTo>
                    <a:pt x="383" y="2499"/>
                    <a:pt x="335" y="2441"/>
                    <a:pt x="303" y="2372"/>
                  </a:cubicBezTo>
                  <a:cubicBezTo>
                    <a:pt x="277" y="2303"/>
                    <a:pt x="271" y="2223"/>
                    <a:pt x="287" y="2149"/>
                  </a:cubicBezTo>
                  <a:cubicBezTo>
                    <a:pt x="303" y="2064"/>
                    <a:pt x="330" y="1979"/>
                    <a:pt x="367" y="1899"/>
                  </a:cubicBezTo>
                  <a:cubicBezTo>
                    <a:pt x="399" y="1809"/>
                    <a:pt x="436" y="1729"/>
                    <a:pt x="479" y="1649"/>
                  </a:cubicBezTo>
                  <a:cubicBezTo>
                    <a:pt x="500" y="1607"/>
                    <a:pt x="521" y="1564"/>
                    <a:pt x="542" y="1527"/>
                  </a:cubicBezTo>
                  <a:lnTo>
                    <a:pt x="595" y="1442"/>
                  </a:lnTo>
                  <a:lnTo>
                    <a:pt x="617" y="1405"/>
                  </a:lnTo>
                  <a:cubicBezTo>
                    <a:pt x="633" y="1378"/>
                    <a:pt x="649" y="1357"/>
                    <a:pt x="665" y="1336"/>
                  </a:cubicBezTo>
                  <a:cubicBezTo>
                    <a:pt x="712" y="1272"/>
                    <a:pt x="760" y="1203"/>
                    <a:pt x="813" y="1145"/>
                  </a:cubicBezTo>
                  <a:cubicBezTo>
                    <a:pt x="914" y="1028"/>
                    <a:pt x="1026" y="927"/>
                    <a:pt x="1153" y="847"/>
                  </a:cubicBezTo>
                  <a:cubicBezTo>
                    <a:pt x="1264" y="772"/>
                    <a:pt x="1393" y="730"/>
                    <a:pt x="1528" y="730"/>
                  </a:cubicBezTo>
                  <a:cubicBezTo>
                    <a:pt x="1536" y="730"/>
                    <a:pt x="1544" y="730"/>
                    <a:pt x="1552" y="730"/>
                  </a:cubicBezTo>
                  <a:cubicBezTo>
                    <a:pt x="1453" y="672"/>
                    <a:pt x="1340" y="641"/>
                    <a:pt x="1228" y="641"/>
                  </a:cubicBezTo>
                  <a:cubicBezTo>
                    <a:pt x="1176" y="641"/>
                    <a:pt x="1124" y="648"/>
                    <a:pt x="1074" y="661"/>
                  </a:cubicBezTo>
                  <a:cubicBezTo>
                    <a:pt x="893" y="714"/>
                    <a:pt x="734" y="821"/>
                    <a:pt x="611" y="964"/>
                  </a:cubicBezTo>
                  <a:cubicBezTo>
                    <a:pt x="553" y="1033"/>
                    <a:pt x="495" y="1108"/>
                    <a:pt x="441" y="1187"/>
                  </a:cubicBezTo>
                  <a:cubicBezTo>
                    <a:pt x="420" y="1209"/>
                    <a:pt x="404" y="1235"/>
                    <a:pt x="388" y="1262"/>
                  </a:cubicBezTo>
                  <a:cubicBezTo>
                    <a:pt x="383" y="1278"/>
                    <a:pt x="372" y="1288"/>
                    <a:pt x="362" y="1304"/>
                  </a:cubicBezTo>
                  <a:lnTo>
                    <a:pt x="309" y="1400"/>
                  </a:lnTo>
                  <a:cubicBezTo>
                    <a:pt x="282" y="1442"/>
                    <a:pt x="261" y="1485"/>
                    <a:pt x="240" y="1527"/>
                  </a:cubicBezTo>
                  <a:cubicBezTo>
                    <a:pt x="197" y="1618"/>
                    <a:pt x="155" y="1708"/>
                    <a:pt x="117" y="1798"/>
                  </a:cubicBezTo>
                  <a:cubicBezTo>
                    <a:pt x="75" y="1894"/>
                    <a:pt x="43" y="2000"/>
                    <a:pt x="27" y="2101"/>
                  </a:cubicBezTo>
                  <a:cubicBezTo>
                    <a:pt x="1" y="2223"/>
                    <a:pt x="11" y="2351"/>
                    <a:pt x="59" y="2467"/>
                  </a:cubicBezTo>
                  <a:cubicBezTo>
                    <a:pt x="107" y="2584"/>
                    <a:pt x="192" y="2680"/>
                    <a:pt x="298" y="2754"/>
                  </a:cubicBezTo>
                  <a:cubicBezTo>
                    <a:pt x="394" y="2813"/>
                    <a:pt x="505" y="2861"/>
                    <a:pt x="617" y="2887"/>
                  </a:cubicBezTo>
                  <a:cubicBezTo>
                    <a:pt x="728" y="2914"/>
                    <a:pt x="840" y="2924"/>
                    <a:pt x="951" y="2930"/>
                  </a:cubicBezTo>
                  <a:cubicBezTo>
                    <a:pt x="1164" y="2930"/>
                    <a:pt x="1376" y="2914"/>
                    <a:pt x="1589" y="2876"/>
                  </a:cubicBezTo>
                  <a:cubicBezTo>
                    <a:pt x="2210" y="2770"/>
                    <a:pt x="2789" y="2494"/>
                    <a:pt x="3267" y="2080"/>
                  </a:cubicBezTo>
                  <a:cubicBezTo>
                    <a:pt x="3416" y="1947"/>
                    <a:pt x="3549" y="1825"/>
                    <a:pt x="3687" y="1772"/>
                  </a:cubicBezTo>
                  <a:cubicBezTo>
                    <a:pt x="3719" y="1756"/>
                    <a:pt x="3751" y="1745"/>
                    <a:pt x="3783" y="1740"/>
                  </a:cubicBezTo>
                  <a:cubicBezTo>
                    <a:pt x="3799" y="1737"/>
                    <a:pt x="3815" y="1736"/>
                    <a:pt x="3831" y="1736"/>
                  </a:cubicBezTo>
                  <a:cubicBezTo>
                    <a:pt x="3846" y="1736"/>
                    <a:pt x="3862" y="1737"/>
                    <a:pt x="3878" y="1740"/>
                  </a:cubicBezTo>
                  <a:cubicBezTo>
                    <a:pt x="3942" y="1750"/>
                    <a:pt x="3995" y="1772"/>
                    <a:pt x="4043" y="1814"/>
                  </a:cubicBezTo>
                  <a:lnTo>
                    <a:pt x="4032" y="1814"/>
                  </a:lnTo>
                  <a:cubicBezTo>
                    <a:pt x="4022" y="1814"/>
                    <a:pt x="4016" y="1819"/>
                    <a:pt x="4011" y="1819"/>
                  </a:cubicBezTo>
                  <a:lnTo>
                    <a:pt x="3947" y="1851"/>
                  </a:lnTo>
                  <a:lnTo>
                    <a:pt x="3884" y="1894"/>
                  </a:lnTo>
                  <a:cubicBezTo>
                    <a:pt x="3634" y="2080"/>
                    <a:pt x="3501" y="2388"/>
                    <a:pt x="3544" y="2701"/>
                  </a:cubicBezTo>
                  <a:cubicBezTo>
                    <a:pt x="3591" y="2988"/>
                    <a:pt x="3772" y="3238"/>
                    <a:pt x="4032" y="3371"/>
                  </a:cubicBezTo>
                  <a:cubicBezTo>
                    <a:pt x="4213" y="3467"/>
                    <a:pt x="4413" y="3520"/>
                    <a:pt x="4617" y="3520"/>
                  </a:cubicBezTo>
                  <a:cubicBezTo>
                    <a:pt x="4671" y="3520"/>
                    <a:pt x="4726" y="3516"/>
                    <a:pt x="4781" y="3509"/>
                  </a:cubicBezTo>
                  <a:cubicBezTo>
                    <a:pt x="5015" y="3477"/>
                    <a:pt x="5238" y="3397"/>
                    <a:pt x="5440" y="3270"/>
                  </a:cubicBezTo>
                  <a:cubicBezTo>
                    <a:pt x="5615" y="3158"/>
                    <a:pt x="5785" y="3025"/>
                    <a:pt x="5934" y="2882"/>
                  </a:cubicBezTo>
                  <a:cubicBezTo>
                    <a:pt x="6008" y="2813"/>
                    <a:pt x="6078" y="2749"/>
                    <a:pt x="6147" y="2680"/>
                  </a:cubicBezTo>
                  <a:lnTo>
                    <a:pt x="6163" y="2659"/>
                  </a:lnTo>
                  <a:lnTo>
                    <a:pt x="6168" y="2669"/>
                  </a:lnTo>
                  <a:lnTo>
                    <a:pt x="6226" y="2786"/>
                  </a:lnTo>
                  <a:cubicBezTo>
                    <a:pt x="6263" y="2866"/>
                    <a:pt x="6306" y="2940"/>
                    <a:pt x="6348" y="3015"/>
                  </a:cubicBezTo>
                  <a:cubicBezTo>
                    <a:pt x="6428" y="3153"/>
                    <a:pt x="6524" y="3291"/>
                    <a:pt x="6635" y="3413"/>
                  </a:cubicBezTo>
                  <a:cubicBezTo>
                    <a:pt x="6731" y="3525"/>
                    <a:pt x="6848" y="3620"/>
                    <a:pt x="6981" y="3700"/>
                  </a:cubicBezTo>
                  <a:cubicBezTo>
                    <a:pt x="7092" y="3769"/>
                    <a:pt x="7220" y="3817"/>
                    <a:pt x="7347" y="3849"/>
                  </a:cubicBezTo>
                  <a:cubicBezTo>
                    <a:pt x="7432" y="3872"/>
                    <a:pt x="7518" y="3883"/>
                    <a:pt x="7604" y="3883"/>
                  </a:cubicBezTo>
                  <a:cubicBezTo>
                    <a:pt x="7734" y="3883"/>
                    <a:pt x="7863" y="3857"/>
                    <a:pt x="7985" y="3806"/>
                  </a:cubicBezTo>
                  <a:cubicBezTo>
                    <a:pt x="8107" y="3748"/>
                    <a:pt x="8213" y="3668"/>
                    <a:pt x="8303" y="3567"/>
                  </a:cubicBezTo>
                  <a:cubicBezTo>
                    <a:pt x="8325" y="3540"/>
                    <a:pt x="8346" y="3514"/>
                    <a:pt x="8367" y="3487"/>
                  </a:cubicBezTo>
                  <a:lnTo>
                    <a:pt x="8383" y="3461"/>
                  </a:lnTo>
                  <a:lnTo>
                    <a:pt x="8394" y="3445"/>
                  </a:lnTo>
                  <a:cubicBezTo>
                    <a:pt x="8404" y="3429"/>
                    <a:pt x="8415" y="3413"/>
                    <a:pt x="8425" y="3392"/>
                  </a:cubicBezTo>
                  <a:cubicBezTo>
                    <a:pt x="8447" y="3355"/>
                    <a:pt x="8463" y="3317"/>
                    <a:pt x="8479" y="3280"/>
                  </a:cubicBezTo>
                  <a:cubicBezTo>
                    <a:pt x="8489" y="3259"/>
                    <a:pt x="8500" y="3227"/>
                    <a:pt x="8510" y="3195"/>
                  </a:cubicBezTo>
                  <a:cubicBezTo>
                    <a:pt x="8521" y="3169"/>
                    <a:pt x="8526" y="3131"/>
                    <a:pt x="8542" y="3089"/>
                  </a:cubicBezTo>
                  <a:cubicBezTo>
                    <a:pt x="8590" y="2871"/>
                    <a:pt x="8611" y="2643"/>
                    <a:pt x="8595" y="2414"/>
                  </a:cubicBezTo>
                  <a:cubicBezTo>
                    <a:pt x="8595" y="2377"/>
                    <a:pt x="8590" y="2340"/>
                    <a:pt x="8585" y="2297"/>
                  </a:cubicBezTo>
                  <a:cubicBezTo>
                    <a:pt x="8585" y="2282"/>
                    <a:pt x="8585" y="2266"/>
                    <a:pt x="8585" y="2250"/>
                  </a:cubicBezTo>
                  <a:lnTo>
                    <a:pt x="8617" y="2282"/>
                  </a:lnTo>
                  <a:cubicBezTo>
                    <a:pt x="8638" y="2297"/>
                    <a:pt x="8664" y="2313"/>
                    <a:pt x="8686" y="2329"/>
                  </a:cubicBezTo>
                  <a:lnTo>
                    <a:pt x="8824" y="2436"/>
                  </a:lnTo>
                  <a:cubicBezTo>
                    <a:pt x="9052" y="2600"/>
                    <a:pt x="9291" y="2749"/>
                    <a:pt x="9541" y="2882"/>
                  </a:cubicBezTo>
                  <a:cubicBezTo>
                    <a:pt x="9738" y="2983"/>
                    <a:pt x="9939" y="3078"/>
                    <a:pt x="10147" y="3158"/>
                  </a:cubicBezTo>
                  <a:cubicBezTo>
                    <a:pt x="10396" y="3254"/>
                    <a:pt x="10651" y="3333"/>
                    <a:pt x="10906" y="3397"/>
                  </a:cubicBezTo>
                  <a:cubicBezTo>
                    <a:pt x="11198" y="3466"/>
                    <a:pt x="11501" y="3514"/>
                    <a:pt x="11804" y="3535"/>
                  </a:cubicBezTo>
                  <a:cubicBezTo>
                    <a:pt x="11880" y="3541"/>
                    <a:pt x="11956" y="3544"/>
                    <a:pt x="12033" y="3544"/>
                  </a:cubicBezTo>
                  <a:cubicBezTo>
                    <a:pt x="12292" y="3544"/>
                    <a:pt x="12552" y="3509"/>
                    <a:pt x="12803" y="3440"/>
                  </a:cubicBezTo>
                  <a:cubicBezTo>
                    <a:pt x="12888" y="3418"/>
                    <a:pt x="12973" y="3381"/>
                    <a:pt x="13058" y="3349"/>
                  </a:cubicBezTo>
                  <a:cubicBezTo>
                    <a:pt x="13137" y="3307"/>
                    <a:pt x="13217" y="3264"/>
                    <a:pt x="13297" y="3216"/>
                  </a:cubicBezTo>
                  <a:cubicBezTo>
                    <a:pt x="13451" y="3116"/>
                    <a:pt x="13594" y="2999"/>
                    <a:pt x="13716" y="2861"/>
                  </a:cubicBezTo>
                  <a:cubicBezTo>
                    <a:pt x="13977" y="2584"/>
                    <a:pt x="14147" y="2234"/>
                    <a:pt x="14216" y="1862"/>
                  </a:cubicBezTo>
                  <a:cubicBezTo>
                    <a:pt x="14247" y="1671"/>
                    <a:pt x="14242" y="1474"/>
                    <a:pt x="14210" y="1283"/>
                  </a:cubicBezTo>
                  <a:cubicBezTo>
                    <a:pt x="14168" y="1092"/>
                    <a:pt x="14088" y="906"/>
                    <a:pt x="13982" y="746"/>
                  </a:cubicBezTo>
                  <a:cubicBezTo>
                    <a:pt x="13955" y="704"/>
                    <a:pt x="13929" y="667"/>
                    <a:pt x="13897" y="629"/>
                  </a:cubicBezTo>
                  <a:lnTo>
                    <a:pt x="13801" y="518"/>
                  </a:lnTo>
                  <a:lnTo>
                    <a:pt x="13695" y="422"/>
                  </a:lnTo>
                  <a:cubicBezTo>
                    <a:pt x="13663" y="390"/>
                    <a:pt x="13621" y="364"/>
                    <a:pt x="13583" y="332"/>
                  </a:cubicBezTo>
                  <a:cubicBezTo>
                    <a:pt x="13429" y="220"/>
                    <a:pt x="13259" y="130"/>
                    <a:pt x="13084" y="72"/>
                  </a:cubicBezTo>
                  <a:cubicBezTo>
                    <a:pt x="12929" y="23"/>
                    <a:pt x="12773" y="0"/>
                    <a:pt x="12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1875000" y="2660375"/>
              <a:ext cx="243575" cy="179675"/>
            </a:xfrm>
            <a:custGeom>
              <a:avLst/>
              <a:gdLst/>
              <a:ahLst/>
              <a:cxnLst/>
              <a:rect l="l" t="t" r="r" b="b"/>
              <a:pathLst>
                <a:path w="9743" h="7187" extrusionOk="0">
                  <a:moveTo>
                    <a:pt x="3342" y="1929"/>
                  </a:moveTo>
                  <a:cubicBezTo>
                    <a:pt x="3342" y="1929"/>
                    <a:pt x="3345" y="1930"/>
                    <a:pt x="3350" y="1932"/>
                  </a:cubicBezTo>
                  <a:lnTo>
                    <a:pt x="3350" y="1932"/>
                  </a:lnTo>
                  <a:cubicBezTo>
                    <a:pt x="3345" y="1930"/>
                    <a:pt x="3342" y="1929"/>
                    <a:pt x="3342" y="1929"/>
                  </a:cubicBezTo>
                  <a:close/>
                  <a:moveTo>
                    <a:pt x="3867" y="2190"/>
                  </a:moveTo>
                  <a:lnTo>
                    <a:pt x="3867" y="2190"/>
                  </a:lnTo>
                  <a:cubicBezTo>
                    <a:pt x="3866" y="2192"/>
                    <a:pt x="3865" y="2193"/>
                    <a:pt x="3865" y="2193"/>
                  </a:cubicBezTo>
                  <a:cubicBezTo>
                    <a:pt x="3865" y="2193"/>
                    <a:pt x="3866" y="2192"/>
                    <a:pt x="3867" y="2190"/>
                  </a:cubicBezTo>
                  <a:lnTo>
                    <a:pt x="3867" y="2190"/>
                  </a:lnTo>
                  <a:close/>
                  <a:moveTo>
                    <a:pt x="4224" y="0"/>
                  </a:moveTo>
                  <a:cubicBezTo>
                    <a:pt x="4081" y="0"/>
                    <a:pt x="3940" y="13"/>
                    <a:pt x="3798" y="39"/>
                  </a:cubicBezTo>
                  <a:cubicBezTo>
                    <a:pt x="3697" y="55"/>
                    <a:pt x="3602" y="92"/>
                    <a:pt x="3506" y="140"/>
                  </a:cubicBezTo>
                  <a:cubicBezTo>
                    <a:pt x="3416" y="188"/>
                    <a:pt x="3336" y="257"/>
                    <a:pt x="3272" y="337"/>
                  </a:cubicBezTo>
                  <a:cubicBezTo>
                    <a:pt x="3156" y="491"/>
                    <a:pt x="3097" y="677"/>
                    <a:pt x="3097" y="868"/>
                  </a:cubicBezTo>
                  <a:cubicBezTo>
                    <a:pt x="3092" y="1032"/>
                    <a:pt x="3124" y="1197"/>
                    <a:pt x="3193" y="1351"/>
                  </a:cubicBezTo>
                  <a:cubicBezTo>
                    <a:pt x="3239" y="1461"/>
                    <a:pt x="3300" y="1568"/>
                    <a:pt x="3375" y="1666"/>
                  </a:cubicBezTo>
                  <a:lnTo>
                    <a:pt x="3375" y="1666"/>
                  </a:lnTo>
                  <a:cubicBezTo>
                    <a:pt x="3184" y="1585"/>
                    <a:pt x="2986" y="1516"/>
                    <a:pt x="2789" y="1457"/>
                  </a:cubicBezTo>
                  <a:cubicBezTo>
                    <a:pt x="2614" y="1404"/>
                    <a:pt x="2486" y="1372"/>
                    <a:pt x="2401" y="1356"/>
                  </a:cubicBezTo>
                  <a:cubicBezTo>
                    <a:pt x="2226" y="1319"/>
                    <a:pt x="2210" y="1314"/>
                    <a:pt x="2210" y="1314"/>
                  </a:cubicBezTo>
                  <a:lnTo>
                    <a:pt x="2104" y="1298"/>
                  </a:lnTo>
                  <a:cubicBezTo>
                    <a:pt x="2040" y="1282"/>
                    <a:pt x="1934" y="1266"/>
                    <a:pt x="1790" y="1250"/>
                  </a:cubicBezTo>
                  <a:cubicBezTo>
                    <a:pt x="1700" y="1242"/>
                    <a:pt x="1608" y="1238"/>
                    <a:pt x="1517" y="1238"/>
                  </a:cubicBezTo>
                  <a:cubicBezTo>
                    <a:pt x="1425" y="1238"/>
                    <a:pt x="1334" y="1242"/>
                    <a:pt x="1243" y="1250"/>
                  </a:cubicBezTo>
                  <a:cubicBezTo>
                    <a:pt x="1121" y="1266"/>
                    <a:pt x="1004" y="1293"/>
                    <a:pt x="887" y="1330"/>
                  </a:cubicBezTo>
                  <a:cubicBezTo>
                    <a:pt x="749" y="1372"/>
                    <a:pt x="622" y="1431"/>
                    <a:pt x="505" y="1516"/>
                  </a:cubicBezTo>
                  <a:cubicBezTo>
                    <a:pt x="436" y="1564"/>
                    <a:pt x="377" y="1617"/>
                    <a:pt x="319" y="1675"/>
                  </a:cubicBezTo>
                  <a:cubicBezTo>
                    <a:pt x="261" y="1734"/>
                    <a:pt x="207" y="1803"/>
                    <a:pt x="160" y="1877"/>
                  </a:cubicBezTo>
                  <a:cubicBezTo>
                    <a:pt x="53" y="2042"/>
                    <a:pt x="0" y="2233"/>
                    <a:pt x="0" y="2430"/>
                  </a:cubicBezTo>
                  <a:cubicBezTo>
                    <a:pt x="11" y="2642"/>
                    <a:pt x="85" y="2849"/>
                    <a:pt x="218" y="3019"/>
                  </a:cubicBezTo>
                  <a:cubicBezTo>
                    <a:pt x="356" y="3194"/>
                    <a:pt x="526" y="3343"/>
                    <a:pt x="723" y="3455"/>
                  </a:cubicBezTo>
                  <a:cubicBezTo>
                    <a:pt x="824" y="3513"/>
                    <a:pt x="925" y="3561"/>
                    <a:pt x="1031" y="3609"/>
                  </a:cubicBezTo>
                  <a:cubicBezTo>
                    <a:pt x="1142" y="3657"/>
                    <a:pt x="1254" y="3694"/>
                    <a:pt x="1371" y="3731"/>
                  </a:cubicBezTo>
                  <a:cubicBezTo>
                    <a:pt x="1580" y="3796"/>
                    <a:pt x="1790" y="3853"/>
                    <a:pt x="2007" y="3895"/>
                  </a:cubicBezTo>
                  <a:lnTo>
                    <a:pt x="2007" y="3895"/>
                  </a:lnTo>
                  <a:cubicBezTo>
                    <a:pt x="1954" y="3912"/>
                    <a:pt x="1901" y="3930"/>
                    <a:pt x="1849" y="3949"/>
                  </a:cubicBezTo>
                  <a:cubicBezTo>
                    <a:pt x="1663" y="4023"/>
                    <a:pt x="1482" y="4113"/>
                    <a:pt x="1318" y="4230"/>
                  </a:cubicBezTo>
                  <a:cubicBezTo>
                    <a:pt x="1121" y="4363"/>
                    <a:pt x="956" y="4528"/>
                    <a:pt x="824" y="4719"/>
                  </a:cubicBezTo>
                  <a:cubicBezTo>
                    <a:pt x="680" y="4937"/>
                    <a:pt x="590" y="5176"/>
                    <a:pt x="553" y="5431"/>
                  </a:cubicBezTo>
                  <a:cubicBezTo>
                    <a:pt x="537" y="5569"/>
                    <a:pt x="537" y="5707"/>
                    <a:pt x="553" y="5840"/>
                  </a:cubicBezTo>
                  <a:cubicBezTo>
                    <a:pt x="574" y="5983"/>
                    <a:pt x="616" y="6121"/>
                    <a:pt x="680" y="6249"/>
                  </a:cubicBezTo>
                  <a:cubicBezTo>
                    <a:pt x="744" y="6382"/>
                    <a:pt x="834" y="6499"/>
                    <a:pt x="946" y="6599"/>
                  </a:cubicBezTo>
                  <a:cubicBezTo>
                    <a:pt x="1052" y="6695"/>
                    <a:pt x="1169" y="6780"/>
                    <a:pt x="1291" y="6854"/>
                  </a:cubicBezTo>
                  <a:cubicBezTo>
                    <a:pt x="1541" y="7003"/>
                    <a:pt x="1817" y="7104"/>
                    <a:pt x="2104" y="7163"/>
                  </a:cubicBezTo>
                  <a:cubicBezTo>
                    <a:pt x="2203" y="7177"/>
                    <a:pt x="2302" y="7186"/>
                    <a:pt x="2401" y="7186"/>
                  </a:cubicBezTo>
                  <a:cubicBezTo>
                    <a:pt x="2451" y="7186"/>
                    <a:pt x="2500" y="7184"/>
                    <a:pt x="2550" y="7179"/>
                  </a:cubicBezTo>
                  <a:cubicBezTo>
                    <a:pt x="2709" y="7168"/>
                    <a:pt x="2858" y="7125"/>
                    <a:pt x="3002" y="7056"/>
                  </a:cubicBezTo>
                  <a:cubicBezTo>
                    <a:pt x="3145" y="6982"/>
                    <a:pt x="3267" y="6876"/>
                    <a:pt x="3363" y="6743"/>
                  </a:cubicBezTo>
                  <a:cubicBezTo>
                    <a:pt x="3453" y="6610"/>
                    <a:pt x="3511" y="6456"/>
                    <a:pt x="3527" y="6291"/>
                  </a:cubicBezTo>
                  <a:cubicBezTo>
                    <a:pt x="3559" y="5978"/>
                    <a:pt x="3448" y="5659"/>
                    <a:pt x="3225" y="5436"/>
                  </a:cubicBezTo>
                  <a:cubicBezTo>
                    <a:pt x="3209" y="5420"/>
                    <a:pt x="3198" y="5404"/>
                    <a:pt x="3182" y="5394"/>
                  </a:cubicBezTo>
                  <a:lnTo>
                    <a:pt x="3134" y="5356"/>
                  </a:lnTo>
                  <a:cubicBezTo>
                    <a:pt x="3102" y="5330"/>
                    <a:pt x="3071" y="5309"/>
                    <a:pt x="3039" y="5287"/>
                  </a:cubicBezTo>
                  <a:cubicBezTo>
                    <a:pt x="3002" y="5266"/>
                    <a:pt x="2964" y="5250"/>
                    <a:pt x="2927" y="5240"/>
                  </a:cubicBezTo>
                  <a:lnTo>
                    <a:pt x="2911" y="5229"/>
                  </a:lnTo>
                  <a:cubicBezTo>
                    <a:pt x="2890" y="5224"/>
                    <a:pt x="2869" y="5218"/>
                    <a:pt x="2842" y="5213"/>
                  </a:cubicBezTo>
                  <a:cubicBezTo>
                    <a:pt x="2762" y="5186"/>
                    <a:pt x="2678" y="5181"/>
                    <a:pt x="2598" y="5181"/>
                  </a:cubicBezTo>
                  <a:cubicBezTo>
                    <a:pt x="2523" y="5186"/>
                    <a:pt x="2449" y="5197"/>
                    <a:pt x="2380" y="5224"/>
                  </a:cubicBezTo>
                  <a:cubicBezTo>
                    <a:pt x="2332" y="5240"/>
                    <a:pt x="2279" y="5266"/>
                    <a:pt x="2237" y="5298"/>
                  </a:cubicBezTo>
                  <a:cubicBezTo>
                    <a:pt x="2183" y="5335"/>
                    <a:pt x="2141" y="5378"/>
                    <a:pt x="2109" y="5431"/>
                  </a:cubicBezTo>
                  <a:cubicBezTo>
                    <a:pt x="2093" y="5457"/>
                    <a:pt x="2077" y="5484"/>
                    <a:pt x="2067" y="5516"/>
                  </a:cubicBezTo>
                  <a:cubicBezTo>
                    <a:pt x="2056" y="5542"/>
                    <a:pt x="2051" y="5574"/>
                    <a:pt x="2045" y="5601"/>
                  </a:cubicBezTo>
                  <a:cubicBezTo>
                    <a:pt x="2035" y="5702"/>
                    <a:pt x="2061" y="5808"/>
                    <a:pt x="2120" y="5888"/>
                  </a:cubicBezTo>
                  <a:cubicBezTo>
                    <a:pt x="2168" y="5962"/>
                    <a:pt x="2242" y="6020"/>
                    <a:pt x="2327" y="6052"/>
                  </a:cubicBezTo>
                  <a:cubicBezTo>
                    <a:pt x="2356" y="6063"/>
                    <a:pt x="2386" y="6068"/>
                    <a:pt x="2416" y="6068"/>
                  </a:cubicBezTo>
                  <a:cubicBezTo>
                    <a:pt x="2474" y="6068"/>
                    <a:pt x="2531" y="6048"/>
                    <a:pt x="2577" y="6010"/>
                  </a:cubicBezTo>
                  <a:lnTo>
                    <a:pt x="2577" y="6010"/>
                  </a:lnTo>
                  <a:cubicBezTo>
                    <a:pt x="2557" y="6015"/>
                    <a:pt x="2538" y="6018"/>
                    <a:pt x="2519" y="6018"/>
                  </a:cubicBezTo>
                  <a:cubicBezTo>
                    <a:pt x="2465" y="6018"/>
                    <a:pt x="2414" y="5996"/>
                    <a:pt x="2375" y="5957"/>
                  </a:cubicBezTo>
                  <a:cubicBezTo>
                    <a:pt x="2332" y="5914"/>
                    <a:pt x="2306" y="5861"/>
                    <a:pt x="2284" y="5803"/>
                  </a:cubicBezTo>
                  <a:cubicBezTo>
                    <a:pt x="2268" y="5750"/>
                    <a:pt x="2268" y="5696"/>
                    <a:pt x="2279" y="5643"/>
                  </a:cubicBezTo>
                  <a:cubicBezTo>
                    <a:pt x="2284" y="5633"/>
                    <a:pt x="2284" y="5617"/>
                    <a:pt x="2295" y="5611"/>
                  </a:cubicBezTo>
                  <a:cubicBezTo>
                    <a:pt x="2300" y="5596"/>
                    <a:pt x="2306" y="5585"/>
                    <a:pt x="2316" y="5574"/>
                  </a:cubicBezTo>
                  <a:cubicBezTo>
                    <a:pt x="2332" y="5548"/>
                    <a:pt x="2359" y="5526"/>
                    <a:pt x="2380" y="5511"/>
                  </a:cubicBezTo>
                  <a:cubicBezTo>
                    <a:pt x="2407" y="5489"/>
                    <a:pt x="2433" y="5479"/>
                    <a:pt x="2465" y="5468"/>
                  </a:cubicBezTo>
                  <a:cubicBezTo>
                    <a:pt x="2508" y="5452"/>
                    <a:pt x="2555" y="5441"/>
                    <a:pt x="2603" y="5441"/>
                  </a:cubicBezTo>
                  <a:cubicBezTo>
                    <a:pt x="2662" y="5441"/>
                    <a:pt x="2715" y="5447"/>
                    <a:pt x="2773" y="5463"/>
                  </a:cubicBezTo>
                  <a:cubicBezTo>
                    <a:pt x="2789" y="5463"/>
                    <a:pt x="2800" y="5468"/>
                    <a:pt x="2816" y="5473"/>
                  </a:cubicBezTo>
                  <a:lnTo>
                    <a:pt x="2826" y="5479"/>
                  </a:lnTo>
                  <a:cubicBezTo>
                    <a:pt x="2853" y="5489"/>
                    <a:pt x="2879" y="5500"/>
                    <a:pt x="2901" y="5516"/>
                  </a:cubicBezTo>
                  <a:cubicBezTo>
                    <a:pt x="2927" y="5526"/>
                    <a:pt x="2948" y="5542"/>
                    <a:pt x="2970" y="5558"/>
                  </a:cubicBezTo>
                  <a:lnTo>
                    <a:pt x="3002" y="5585"/>
                  </a:lnTo>
                  <a:lnTo>
                    <a:pt x="3033" y="5617"/>
                  </a:lnTo>
                  <a:cubicBezTo>
                    <a:pt x="3203" y="5792"/>
                    <a:pt x="3283" y="6026"/>
                    <a:pt x="3262" y="6265"/>
                  </a:cubicBezTo>
                  <a:cubicBezTo>
                    <a:pt x="3251" y="6382"/>
                    <a:pt x="3209" y="6499"/>
                    <a:pt x="3140" y="6594"/>
                  </a:cubicBezTo>
                  <a:cubicBezTo>
                    <a:pt x="3071" y="6690"/>
                    <a:pt x="2980" y="6769"/>
                    <a:pt x="2874" y="6823"/>
                  </a:cubicBezTo>
                  <a:cubicBezTo>
                    <a:pt x="2735" y="6896"/>
                    <a:pt x="2573" y="6925"/>
                    <a:pt x="2407" y="6925"/>
                  </a:cubicBezTo>
                  <a:cubicBezTo>
                    <a:pt x="2319" y="6925"/>
                    <a:pt x="2229" y="6917"/>
                    <a:pt x="2141" y="6902"/>
                  </a:cubicBezTo>
                  <a:cubicBezTo>
                    <a:pt x="1886" y="6854"/>
                    <a:pt x="1642" y="6764"/>
                    <a:pt x="1419" y="6631"/>
                  </a:cubicBezTo>
                  <a:cubicBezTo>
                    <a:pt x="1195" y="6499"/>
                    <a:pt x="1004" y="6339"/>
                    <a:pt x="903" y="6137"/>
                  </a:cubicBezTo>
                  <a:cubicBezTo>
                    <a:pt x="855" y="6031"/>
                    <a:pt x="818" y="5925"/>
                    <a:pt x="802" y="5808"/>
                  </a:cubicBezTo>
                  <a:cubicBezTo>
                    <a:pt x="792" y="5696"/>
                    <a:pt x="792" y="5585"/>
                    <a:pt x="802" y="5473"/>
                  </a:cubicBezTo>
                  <a:cubicBezTo>
                    <a:pt x="834" y="5256"/>
                    <a:pt x="914" y="5048"/>
                    <a:pt x="1036" y="4868"/>
                  </a:cubicBezTo>
                  <a:cubicBezTo>
                    <a:pt x="1148" y="4703"/>
                    <a:pt x="1291" y="4560"/>
                    <a:pt x="1456" y="4448"/>
                  </a:cubicBezTo>
                  <a:cubicBezTo>
                    <a:pt x="1604" y="4347"/>
                    <a:pt x="1769" y="4262"/>
                    <a:pt x="1934" y="4198"/>
                  </a:cubicBezTo>
                  <a:cubicBezTo>
                    <a:pt x="2194" y="4103"/>
                    <a:pt x="2460" y="4039"/>
                    <a:pt x="2731" y="4007"/>
                  </a:cubicBezTo>
                  <a:lnTo>
                    <a:pt x="2784" y="4002"/>
                  </a:lnTo>
                  <a:lnTo>
                    <a:pt x="2805" y="4002"/>
                  </a:lnTo>
                  <a:cubicBezTo>
                    <a:pt x="2805" y="4004"/>
                    <a:pt x="2805" y="4006"/>
                    <a:pt x="2805" y="4006"/>
                  </a:cubicBezTo>
                  <a:cubicBezTo>
                    <a:pt x="2805" y="4006"/>
                    <a:pt x="2805" y="4004"/>
                    <a:pt x="2805" y="4002"/>
                  </a:cubicBezTo>
                  <a:lnTo>
                    <a:pt x="2821" y="4002"/>
                  </a:lnTo>
                  <a:cubicBezTo>
                    <a:pt x="2822" y="4043"/>
                    <a:pt x="2822" y="4060"/>
                    <a:pt x="2823" y="4060"/>
                  </a:cubicBezTo>
                  <a:cubicBezTo>
                    <a:pt x="2824" y="4060"/>
                    <a:pt x="2821" y="3738"/>
                    <a:pt x="2821" y="3738"/>
                  </a:cubicBezTo>
                  <a:cubicBezTo>
                    <a:pt x="2821" y="3738"/>
                    <a:pt x="2821" y="3739"/>
                    <a:pt x="2821" y="3742"/>
                  </a:cubicBezTo>
                  <a:lnTo>
                    <a:pt x="2810" y="3742"/>
                  </a:lnTo>
                  <a:lnTo>
                    <a:pt x="2800" y="3741"/>
                  </a:lnTo>
                  <a:lnTo>
                    <a:pt x="2800" y="3741"/>
                  </a:lnTo>
                  <a:cubicBezTo>
                    <a:pt x="2800" y="3741"/>
                    <a:pt x="2800" y="3741"/>
                    <a:pt x="2800" y="3742"/>
                  </a:cubicBezTo>
                  <a:lnTo>
                    <a:pt x="2799" y="3742"/>
                  </a:lnTo>
                  <a:cubicBezTo>
                    <a:pt x="2799" y="3741"/>
                    <a:pt x="2799" y="3741"/>
                    <a:pt x="2799" y="3741"/>
                  </a:cubicBezTo>
                  <a:lnTo>
                    <a:pt x="2799" y="3741"/>
                  </a:lnTo>
                  <a:lnTo>
                    <a:pt x="2800" y="3741"/>
                  </a:lnTo>
                  <a:lnTo>
                    <a:pt x="2800" y="3741"/>
                  </a:lnTo>
                  <a:cubicBezTo>
                    <a:pt x="2799" y="3700"/>
                    <a:pt x="2798" y="3683"/>
                    <a:pt x="2798" y="3683"/>
                  </a:cubicBezTo>
                  <a:lnTo>
                    <a:pt x="2798" y="3683"/>
                  </a:lnTo>
                  <a:cubicBezTo>
                    <a:pt x="2798" y="3683"/>
                    <a:pt x="2798" y="3707"/>
                    <a:pt x="2799" y="3741"/>
                  </a:cubicBezTo>
                  <a:lnTo>
                    <a:pt x="2799" y="3741"/>
                  </a:lnTo>
                  <a:lnTo>
                    <a:pt x="2709" y="3736"/>
                  </a:lnTo>
                  <a:cubicBezTo>
                    <a:pt x="2646" y="3731"/>
                    <a:pt x="2577" y="3726"/>
                    <a:pt x="2518" y="3715"/>
                  </a:cubicBezTo>
                  <a:cubicBezTo>
                    <a:pt x="2391" y="3699"/>
                    <a:pt x="2263" y="3683"/>
                    <a:pt x="2141" y="3662"/>
                  </a:cubicBezTo>
                  <a:cubicBezTo>
                    <a:pt x="1907" y="3614"/>
                    <a:pt x="1674" y="3556"/>
                    <a:pt x="1445" y="3487"/>
                  </a:cubicBezTo>
                  <a:cubicBezTo>
                    <a:pt x="1238" y="3423"/>
                    <a:pt x="1041" y="3338"/>
                    <a:pt x="855" y="3232"/>
                  </a:cubicBezTo>
                  <a:cubicBezTo>
                    <a:pt x="691" y="3141"/>
                    <a:pt x="542" y="3019"/>
                    <a:pt x="425" y="2870"/>
                  </a:cubicBezTo>
                  <a:cubicBezTo>
                    <a:pt x="324" y="2743"/>
                    <a:pt x="266" y="2589"/>
                    <a:pt x="261" y="2424"/>
                  </a:cubicBezTo>
                  <a:cubicBezTo>
                    <a:pt x="261" y="2281"/>
                    <a:pt x="303" y="2137"/>
                    <a:pt x="377" y="2020"/>
                  </a:cubicBezTo>
                  <a:cubicBezTo>
                    <a:pt x="452" y="1904"/>
                    <a:pt x="542" y="1808"/>
                    <a:pt x="654" y="1728"/>
                  </a:cubicBezTo>
                  <a:cubicBezTo>
                    <a:pt x="840" y="1606"/>
                    <a:pt x="1052" y="1526"/>
                    <a:pt x="1275" y="1511"/>
                  </a:cubicBezTo>
                  <a:cubicBezTo>
                    <a:pt x="1357" y="1503"/>
                    <a:pt x="1440" y="1499"/>
                    <a:pt x="1522" y="1499"/>
                  </a:cubicBezTo>
                  <a:cubicBezTo>
                    <a:pt x="1604" y="1499"/>
                    <a:pt x="1687" y="1503"/>
                    <a:pt x="1769" y="1511"/>
                  </a:cubicBezTo>
                  <a:cubicBezTo>
                    <a:pt x="1902" y="1521"/>
                    <a:pt x="1998" y="1537"/>
                    <a:pt x="2067" y="1548"/>
                  </a:cubicBezTo>
                  <a:lnTo>
                    <a:pt x="2162" y="1569"/>
                  </a:lnTo>
                  <a:cubicBezTo>
                    <a:pt x="2162" y="1569"/>
                    <a:pt x="2183" y="1569"/>
                    <a:pt x="2348" y="1606"/>
                  </a:cubicBezTo>
                  <a:cubicBezTo>
                    <a:pt x="2428" y="1622"/>
                    <a:pt x="2545" y="1654"/>
                    <a:pt x="2720" y="1702"/>
                  </a:cubicBezTo>
                  <a:cubicBezTo>
                    <a:pt x="2943" y="1771"/>
                    <a:pt x="3166" y="1851"/>
                    <a:pt x="3384" y="1946"/>
                  </a:cubicBezTo>
                  <a:cubicBezTo>
                    <a:pt x="3368" y="1939"/>
                    <a:pt x="3356" y="1935"/>
                    <a:pt x="3350" y="1932"/>
                  </a:cubicBezTo>
                  <a:lnTo>
                    <a:pt x="3350" y="1932"/>
                  </a:lnTo>
                  <a:cubicBezTo>
                    <a:pt x="3371" y="1941"/>
                    <a:pt x="3436" y="1970"/>
                    <a:pt x="3543" y="2020"/>
                  </a:cubicBezTo>
                  <a:cubicBezTo>
                    <a:pt x="3586" y="2042"/>
                    <a:pt x="3644" y="2068"/>
                    <a:pt x="3703" y="2100"/>
                  </a:cubicBezTo>
                  <a:lnTo>
                    <a:pt x="3798" y="2153"/>
                  </a:lnTo>
                  <a:lnTo>
                    <a:pt x="3851" y="2180"/>
                  </a:lnTo>
                  <a:lnTo>
                    <a:pt x="3867" y="2189"/>
                  </a:lnTo>
                  <a:lnTo>
                    <a:pt x="3867" y="2189"/>
                  </a:lnTo>
                  <a:lnTo>
                    <a:pt x="3867" y="2190"/>
                  </a:lnTo>
                  <a:lnTo>
                    <a:pt x="3867" y="2190"/>
                  </a:lnTo>
                  <a:cubicBezTo>
                    <a:pt x="3867" y="2190"/>
                    <a:pt x="3868" y="2190"/>
                    <a:pt x="3868" y="2190"/>
                  </a:cubicBezTo>
                  <a:lnTo>
                    <a:pt x="3868" y="2190"/>
                  </a:lnTo>
                  <a:lnTo>
                    <a:pt x="3878" y="2196"/>
                  </a:lnTo>
                  <a:lnTo>
                    <a:pt x="3894" y="2206"/>
                  </a:lnTo>
                  <a:cubicBezTo>
                    <a:pt x="3871" y="2239"/>
                    <a:pt x="3861" y="2252"/>
                    <a:pt x="3861" y="2252"/>
                  </a:cubicBezTo>
                  <a:cubicBezTo>
                    <a:pt x="3862" y="2252"/>
                    <a:pt x="4025" y="2028"/>
                    <a:pt x="4048" y="1999"/>
                  </a:cubicBezTo>
                  <a:lnTo>
                    <a:pt x="4048" y="1999"/>
                  </a:lnTo>
                  <a:lnTo>
                    <a:pt x="4048" y="1999"/>
                  </a:lnTo>
                  <a:cubicBezTo>
                    <a:pt x="4050" y="1997"/>
                    <a:pt x="4050" y="1996"/>
                    <a:pt x="4050" y="1996"/>
                  </a:cubicBezTo>
                  <a:lnTo>
                    <a:pt x="4050" y="1996"/>
                  </a:lnTo>
                  <a:cubicBezTo>
                    <a:pt x="4050" y="1996"/>
                    <a:pt x="4049" y="1997"/>
                    <a:pt x="4048" y="1999"/>
                  </a:cubicBezTo>
                  <a:lnTo>
                    <a:pt x="4048" y="1999"/>
                  </a:lnTo>
                  <a:lnTo>
                    <a:pt x="4043" y="1994"/>
                  </a:lnTo>
                  <a:cubicBezTo>
                    <a:pt x="4036" y="1988"/>
                    <a:pt x="4030" y="1982"/>
                    <a:pt x="4024" y="1977"/>
                  </a:cubicBezTo>
                  <a:lnTo>
                    <a:pt x="4024" y="1977"/>
                  </a:lnTo>
                  <a:cubicBezTo>
                    <a:pt x="4043" y="1950"/>
                    <a:pt x="4056" y="1932"/>
                    <a:pt x="4056" y="1932"/>
                  </a:cubicBezTo>
                  <a:lnTo>
                    <a:pt x="4056" y="1932"/>
                  </a:lnTo>
                  <a:cubicBezTo>
                    <a:pt x="4056" y="1932"/>
                    <a:pt x="4046" y="1945"/>
                    <a:pt x="4023" y="1976"/>
                  </a:cubicBezTo>
                  <a:lnTo>
                    <a:pt x="4023" y="1976"/>
                  </a:lnTo>
                  <a:cubicBezTo>
                    <a:pt x="3876" y="1843"/>
                    <a:pt x="3740" y="1700"/>
                    <a:pt x="3618" y="1553"/>
                  </a:cubicBezTo>
                  <a:cubicBezTo>
                    <a:pt x="3543" y="1457"/>
                    <a:pt x="3480" y="1356"/>
                    <a:pt x="3432" y="1245"/>
                  </a:cubicBezTo>
                  <a:cubicBezTo>
                    <a:pt x="3379" y="1128"/>
                    <a:pt x="3352" y="1001"/>
                    <a:pt x="3357" y="873"/>
                  </a:cubicBezTo>
                  <a:cubicBezTo>
                    <a:pt x="3357" y="740"/>
                    <a:pt x="3400" y="607"/>
                    <a:pt x="3480" y="496"/>
                  </a:cubicBezTo>
                  <a:cubicBezTo>
                    <a:pt x="3570" y="384"/>
                    <a:pt x="3708" y="310"/>
                    <a:pt x="3851" y="289"/>
                  </a:cubicBezTo>
                  <a:cubicBezTo>
                    <a:pt x="3977" y="267"/>
                    <a:pt x="4103" y="257"/>
                    <a:pt x="4229" y="257"/>
                  </a:cubicBezTo>
                  <a:cubicBezTo>
                    <a:pt x="4284" y="257"/>
                    <a:pt x="4339" y="259"/>
                    <a:pt x="4393" y="262"/>
                  </a:cubicBezTo>
                  <a:cubicBezTo>
                    <a:pt x="4585" y="273"/>
                    <a:pt x="4776" y="310"/>
                    <a:pt x="4956" y="379"/>
                  </a:cubicBezTo>
                  <a:cubicBezTo>
                    <a:pt x="5142" y="443"/>
                    <a:pt x="5307" y="560"/>
                    <a:pt x="5440" y="708"/>
                  </a:cubicBezTo>
                  <a:cubicBezTo>
                    <a:pt x="5558" y="850"/>
                    <a:pt x="5634" y="1021"/>
                    <a:pt x="5657" y="1202"/>
                  </a:cubicBezTo>
                  <a:lnTo>
                    <a:pt x="5657" y="1202"/>
                  </a:lnTo>
                  <a:cubicBezTo>
                    <a:pt x="5634" y="1257"/>
                    <a:pt x="5617" y="1314"/>
                    <a:pt x="5604" y="1372"/>
                  </a:cubicBezTo>
                  <a:cubicBezTo>
                    <a:pt x="5594" y="1431"/>
                    <a:pt x="5594" y="1494"/>
                    <a:pt x="5599" y="1557"/>
                  </a:cubicBezTo>
                  <a:lnTo>
                    <a:pt x="5599" y="1557"/>
                  </a:lnTo>
                  <a:cubicBezTo>
                    <a:pt x="5570" y="1554"/>
                    <a:pt x="5557" y="1553"/>
                    <a:pt x="5556" y="1553"/>
                  </a:cubicBezTo>
                  <a:cubicBezTo>
                    <a:pt x="5555" y="1553"/>
                    <a:pt x="5572" y="1555"/>
                    <a:pt x="5599" y="1558"/>
                  </a:cubicBezTo>
                  <a:lnTo>
                    <a:pt x="5599" y="1558"/>
                  </a:lnTo>
                  <a:cubicBezTo>
                    <a:pt x="5599" y="1558"/>
                    <a:pt x="5599" y="1558"/>
                    <a:pt x="5599" y="1558"/>
                  </a:cubicBezTo>
                  <a:cubicBezTo>
                    <a:pt x="5599" y="1569"/>
                    <a:pt x="5604" y="1585"/>
                    <a:pt x="5604" y="1601"/>
                  </a:cubicBezTo>
                  <a:lnTo>
                    <a:pt x="5604" y="1622"/>
                  </a:lnTo>
                  <a:lnTo>
                    <a:pt x="5604" y="1633"/>
                  </a:lnTo>
                  <a:lnTo>
                    <a:pt x="5604" y="1638"/>
                  </a:lnTo>
                  <a:cubicBezTo>
                    <a:pt x="5561" y="1638"/>
                    <a:pt x="5898" y="1670"/>
                    <a:pt x="5903" y="1670"/>
                  </a:cubicBezTo>
                  <a:cubicBezTo>
                    <a:pt x="5904" y="1670"/>
                    <a:pt x="5888" y="1668"/>
                    <a:pt x="5849" y="1665"/>
                  </a:cubicBezTo>
                  <a:cubicBezTo>
                    <a:pt x="5859" y="1638"/>
                    <a:pt x="5870" y="1611"/>
                    <a:pt x="5881" y="1585"/>
                  </a:cubicBezTo>
                  <a:cubicBezTo>
                    <a:pt x="5913" y="1479"/>
                    <a:pt x="5923" y="1372"/>
                    <a:pt x="5923" y="1266"/>
                  </a:cubicBezTo>
                  <a:cubicBezTo>
                    <a:pt x="5923" y="1257"/>
                    <a:pt x="5922" y="1248"/>
                    <a:pt x="5921" y="1239"/>
                  </a:cubicBezTo>
                  <a:lnTo>
                    <a:pt x="5921" y="1239"/>
                  </a:lnTo>
                  <a:cubicBezTo>
                    <a:pt x="5976" y="1133"/>
                    <a:pt x="6058" y="1041"/>
                    <a:pt x="6157" y="974"/>
                  </a:cubicBezTo>
                  <a:cubicBezTo>
                    <a:pt x="6338" y="857"/>
                    <a:pt x="6545" y="793"/>
                    <a:pt x="6762" y="788"/>
                  </a:cubicBezTo>
                  <a:cubicBezTo>
                    <a:pt x="6817" y="787"/>
                    <a:pt x="6872" y="786"/>
                    <a:pt x="6927" y="786"/>
                  </a:cubicBezTo>
                  <a:cubicBezTo>
                    <a:pt x="7117" y="786"/>
                    <a:pt x="7306" y="794"/>
                    <a:pt x="7496" y="815"/>
                  </a:cubicBezTo>
                  <a:cubicBezTo>
                    <a:pt x="7756" y="831"/>
                    <a:pt x="8011" y="868"/>
                    <a:pt x="8266" y="921"/>
                  </a:cubicBezTo>
                  <a:cubicBezTo>
                    <a:pt x="8515" y="969"/>
                    <a:pt x="8754" y="1070"/>
                    <a:pt x="8972" y="1208"/>
                  </a:cubicBezTo>
                  <a:cubicBezTo>
                    <a:pt x="9073" y="1277"/>
                    <a:pt x="9164" y="1362"/>
                    <a:pt x="9238" y="1463"/>
                  </a:cubicBezTo>
                  <a:cubicBezTo>
                    <a:pt x="9318" y="1564"/>
                    <a:pt x="9376" y="1675"/>
                    <a:pt x="9419" y="1792"/>
                  </a:cubicBezTo>
                  <a:cubicBezTo>
                    <a:pt x="9498" y="2026"/>
                    <a:pt x="9503" y="2291"/>
                    <a:pt x="9403" y="2499"/>
                  </a:cubicBezTo>
                  <a:cubicBezTo>
                    <a:pt x="9349" y="2600"/>
                    <a:pt x="9275" y="2685"/>
                    <a:pt x="9179" y="2748"/>
                  </a:cubicBezTo>
                  <a:cubicBezTo>
                    <a:pt x="9073" y="2812"/>
                    <a:pt x="8962" y="2854"/>
                    <a:pt x="8845" y="2881"/>
                  </a:cubicBezTo>
                  <a:cubicBezTo>
                    <a:pt x="8723" y="2908"/>
                    <a:pt x="8595" y="2924"/>
                    <a:pt x="8468" y="2929"/>
                  </a:cubicBezTo>
                  <a:cubicBezTo>
                    <a:pt x="8440" y="2930"/>
                    <a:pt x="8412" y="2931"/>
                    <a:pt x="8384" y="2931"/>
                  </a:cubicBezTo>
                  <a:cubicBezTo>
                    <a:pt x="8293" y="2931"/>
                    <a:pt x="8200" y="2924"/>
                    <a:pt x="8106" y="2908"/>
                  </a:cubicBezTo>
                  <a:cubicBezTo>
                    <a:pt x="7995" y="2886"/>
                    <a:pt x="7889" y="2849"/>
                    <a:pt x="7793" y="2791"/>
                  </a:cubicBezTo>
                  <a:cubicBezTo>
                    <a:pt x="7703" y="2732"/>
                    <a:pt x="7628" y="2658"/>
                    <a:pt x="7575" y="2568"/>
                  </a:cubicBezTo>
                  <a:lnTo>
                    <a:pt x="7554" y="2530"/>
                  </a:lnTo>
                  <a:cubicBezTo>
                    <a:pt x="7549" y="2515"/>
                    <a:pt x="7543" y="2504"/>
                    <a:pt x="7538" y="2493"/>
                  </a:cubicBezTo>
                  <a:cubicBezTo>
                    <a:pt x="7506" y="2419"/>
                    <a:pt x="7496" y="2339"/>
                    <a:pt x="7506" y="2260"/>
                  </a:cubicBezTo>
                  <a:cubicBezTo>
                    <a:pt x="7506" y="2228"/>
                    <a:pt x="7517" y="2196"/>
                    <a:pt x="7527" y="2164"/>
                  </a:cubicBezTo>
                  <a:cubicBezTo>
                    <a:pt x="7543" y="2132"/>
                    <a:pt x="7559" y="2105"/>
                    <a:pt x="7575" y="2084"/>
                  </a:cubicBezTo>
                  <a:cubicBezTo>
                    <a:pt x="7612" y="2036"/>
                    <a:pt x="7660" y="1994"/>
                    <a:pt x="7713" y="1962"/>
                  </a:cubicBezTo>
                  <a:cubicBezTo>
                    <a:pt x="7766" y="1930"/>
                    <a:pt x="7825" y="1904"/>
                    <a:pt x="7889" y="1898"/>
                  </a:cubicBezTo>
                  <a:cubicBezTo>
                    <a:pt x="7907" y="1894"/>
                    <a:pt x="7925" y="1892"/>
                    <a:pt x="7944" y="1892"/>
                  </a:cubicBezTo>
                  <a:cubicBezTo>
                    <a:pt x="7996" y="1892"/>
                    <a:pt x="8050" y="1908"/>
                    <a:pt x="8101" y="1936"/>
                  </a:cubicBezTo>
                  <a:cubicBezTo>
                    <a:pt x="8053" y="1861"/>
                    <a:pt x="7984" y="1808"/>
                    <a:pt x="7899" y="1781"/>
                  </a:cubicBezTo>
                  <a:cubicBezTo>
                    <a:pt x="7857" y="1771"/>
                    <a:pt x="7814" y="1766"/>
                    <a:pt x="7772" y="1766"/>
                  </a:cubicBezTo>
                  <a:cubicBezTo>
                    <a:pt x="7729" y="1766"/>
                    <a:pt x="7687" y="1771"/>
                    <a:pt x="7644" y="1781"/>
                  </a:cubicBezTo>
                  <a:cubicBezTo>
                    <a:pt x="7554" y="1808"/>
                    <a:pt x="7469" y="1851"/>
                    <a:pt x="7400" y="1914"/>
                  </a:cubicBezTo>
                  <a:cubicBezTo>
                    <a:pt x="7357" y="1957"/>
                    <a:pt x="7326" y="1999"/>
                    <a:pt x="7299" y="2047"/>
                  </a:cubicBezTo>
                  <a:cubicBezTo>
                    <a:pt x="7272" y="2105"/>
                    <a:pt x="7256" y="2164"/>
                    <a:pt x="7251" y="2222"/>
                  </a:cubicBezTo>
                  <a:cubicBezTo>
                    <a:pt x="7230" y="2345"/>
                    <a:pt x="7251" y="2472"/>
                    <a:pt x="7299" y="2589"/>
                  </a:cubicBezTo>
                  <a:lnTo>
                    <a:pt x="7320" y="2642"/>
                  </a:lnTo>
                  <a:lnTo>
                    <a:pt x="7352" y="2700"/>
                  </a:lnTo>
                  <a:cubicBezTo>
                    <a:pt x="7432" y="2823"/>
                    <a:pt x="7533" y="2929"/>
                    <a:pt x="7660" y="3009"/>
                  </a:cubicBezTo>
                  <a:cubicBezTo>
                    <a:pt x="7782" y="3083"/>
                    <a:pt x="7915" y="3131"/>
                    <a:pt x="8059" y="3157"/>
                  </a:cubicBezTo>
                  <a:cubicBezTo>
                    <a:pt x="8166" y="3178"/>
                    <a:pt x="8276" y="3186"/>
                    <a:pt x="8387" y="3186"/>
                  </a:cubicBezTo>
                  <a:cubicBezTo>
                    <a:pt x="8419" y="3186"/>
                    <a:pt x="8451" y="3185"/>
                    <a:pt x="8484" y="3184"/>
                  </a:cubicBezTo>
                  <a:cubicBezTo>
                    <a:pt x="8622" y="3179"/>
                    <a:pt x="8765" y="3163"/>
                    <a:pt x="8903" y="3131"/>
                  </a:cubicBezTo>
                  <a:cubicBezTo>
                    <a:pt x="9052" y="3104"/>
                    <a:pt x="9190" y="3046"/>
                    <a:pt x="9323" y="2966"/>
                  </a:cubicBezTo>
                  <a:cubicBezTo>
                    <a:pt x="9355" y="2945"/>
                    <a:pt x="9387" y="2924"/>
                    <a:pt x="9419" y="2897"/>
                  </a:cubicBezTo>
                  <a:lnTo>
                    <a:pt x="9503" y="2812"/>
                  </a:lnTo>
                  <a:cubicBezTo>
                    <a:pt x="9530" y="2780"/>
                    <a:pt x="9551" y="2748"/>
                    <a:pt x="9578" y="2716"/>
                  </a:cubicBezTo>
                  <a:cubicBezTo>
                    <a:pt x="9604" y="2690"/>
                    <a:pt x="9620" y="2653"/>
                    <a:pt x="9636" y="2615"/>
                  </a:cubicBezTo>
                  <a:cubicBezTo>
                    <a:pt x="9705" y="2472"/>
                    <a:pt x="9743" y="2313"/>
                    <a:pt x="9743" y="2159"/>
                  </a:cubicBezTo>
                  <a:cubicBezTo>
                    <a:pt x="9743" y="2005"/>
                    <a:pt x="9716" y="1851"/>
                    <a:pt x="9668" y="1707"/>
                  </a:cubicBezTo>
                  <a:cubicBezTo>
                    <a:pt x="9615" y="1564"/>
                    <a:pt x="9541" y="1426"/>
                    <a:pt x="9450" y="1309"/>
                  </a:cubicBezTo>
                  <a:cubicBezTo>
                    <a:pt x="9403" y="1245"/>
                    <a:pt x="9355" y="1187"/>
                    <a:pt x="9296" y="1133"/>
                  </a:cubicBezTo>
                  <a:cubicBezTo>
                    <a:pt x="9270" y="1112"/>
                    <a:pt x="9238" y="1086"/>
                    <a:pt x="9211" y="1059"/>
                  </a:cubicBezTo>
                  <a:lnTo>
                    <a:pt x="9121" y="995"/>
                  </a:lnTo>
                  <a:cubicBezTo>
                    <a:pt x="8877" y="836"/>
                    <a:pt x="8606" y="724"/>
                    <a:pt x="8324" y="666"/>
                  </a:cubicBezTo>
                  <a:cubicBezTo>
                    <a:pt x="8059" y="613"/>
                    <a:pt x="7788" y="576"/>
                    <a:pt x="7522" y="560"/>
                  </a:cubicBezTo>
                  <a:cubicBezTo>
                    <a:pt x="7329" y="540"/>
                    <a:pt x="7139" y="529"/>
                    <a:pt x="6947" y="529"/>
                  </a:cubicBezTo>
                  <a:cubicBezTo>
                    <a:pt x="6881" y="529"/>
                    <a:pt x="6814" y="530"/>
                    <a:pt x="6747" y="533"/>
                  </a:cubicBezTo>
                  <a:cubicBezTo>
                    <a:pt x="6486" y="538"/>
                    <a:pt x="6231" y="623"/>
                    <a:pt x="6013" y="767"/>
                  </a:cubicBezTo>
                  <a:cubicBezTo>
                    <a:pt x="5952" y="807"/>
                    <a:pt x="5896" y="854"/>
                    <a:pt x="5846" y="906"/>
                  </a:cubicBezTo>
                  <a:lnTo>
                    <a:pt x="5846" y="906"/>
                  </a:lnTo>
                  <a:cubicBezTo>
                    <a:pt x="5797" y="777"/>
                    <a:pt x="5727" y="656"/>
                    <a:pt x="5636" y="549"/>
                  </a:cubicBezTo>
                  <a:cubicBezTo>
                    <a:pt x="5557" y="453"/>
                    <a:pt x="5466" y="368"/>
                    <a:pt x="5360" y="299"/>
                  </a:cubicBezTo>
                  <a:cubicBezTo>
                    <a:pt x="5264" y="236"/>
                    <a:pt x="5158" y="183"/>
                    <a:pt x="5047" y="140"/>
                  </a:cubicBezTo>
                  <a:cubicBezTo>
                    <a:pt x="4840" y="60"/>
                    <a:pt x="4627" y="18"/>
                    <a:pt x="4409" y="7"/>
                  </a:cubicBezTo>
                  <a:cubicBezTo>
                    <a:pt x="4347" y="2"/>
                    <a:pt x="4285" y="0"/>
                    <a:pt x="4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3796900" y="2643750"/>
              <a:ext cx="188600" cy="186925"/>
            </a:xfrm>
            <a:custGeom>
              <a:avLst/>
              <a:gdLst/>
              <a:ahLst/>
              <a:cxnLst/>
              <a:rect l="l" t="t" r="r" b="b"/>
              <a:pathLst>
                <a:path w="7544" h="7477" extrusionOk="0">
                  <a:moveTo>
                    <a:pt x="2911" y="1830"/>
                  </a:moveTo>
                  <a:lnTo>
                    <a:pt x="2911" y="1830"/>
                  </a:lnTo>
                  <a:cubicBezTo>
                    <a:pt x="2911" y="1830"/>
                    <a:pt x="2911" y="1830"/>
                    <a:pt x="2911" y="1830"/>
                  </a:cubicBezTo>
                  <a:cubicBezTo>
                    <a:pt x="2916" y="1830"/>
                    <a:pt x="2916" y="1830"/>
                    <a:pt x="2911" y="1830"/>
                  </a:cubicBezTo>
                  <a:close/>
                  <a:moveTo>
                    <a:pt x="5139" y="2902"/>
                  </a:moveTo>
                  <a:cubicBezTo>
                    <a:pt x="5138" y="2902"/>
                    <a:pt x="5141" y="2904"/>
                    <a:pt x="5145" y="2906"/>
                  </a:cubicBezTo>
                  <a:lnTo>
                    <a:pt x="5145" y="2906"/>
                  </a:lnTo>
                  <a:lnTo>
                    <a:pt x="5142" y="2903"/>
                  </a:lnTo>
                  <a:cubicBezTo>
                    <a:pt x="5140" y="2902"/>
                    <a:pt x="5139" y="2902"/>
                    <a:pt x="5139" y="2902"/>
                  </a:cubicBezTo>
                  <a:close/>
                  <a:moveTo>
                    <a:pt x="4246" y="0"/>
                  </a:moveTo>
                  <a:cubicBezTo>
                    <a:pt x="4217" y="0"/>
                    <a:pt x="4188" y="1"/>
                    <a:pt x="4160" y="3"/>
                  </a:cubicBezTo>
                  <a:cubicBezTo>
                    <a:pt x="3772" y="40"/>
                    <a:pt x="3416" y="215"/>
                    <a:pt x="3156" y="497"/>
                  </a:cubicBezTo>
                  <a:cubicBezTo>
                    <a:pt x="2988" y="670"/>
                    <a:pt x="2859" y="874"/>
                    <a:pt x="2771" y="1093"/>
                  </a:cubicBezTo>
                  <a:lnTo>
                    <a:pt x="2771" y="1093"/>
                  </a:lnTo>
                  <a:cubicBezTo>
                    <a:pt x="2770" y="1091"/>
                    <a:pt x="2769" y="1089"/>
                    <a:pt x="2768" y="1087"/>
                  </a:cubicBezTo>
                  <a:cubicBezTo>
                    <a:pt x="2582" y="725"/>
                    <a:pt x="2274" y="444"/>
                    <a:pt x="1902" y="290"/>
                  </a:cubicBezTo>
                  <a:cubicBezTo>
                    <a:pt x="1725" y="215"/>
                    <a:pt x="1540" y="182"/>
                    <a:pt x="1354" y="182"/>
                  </a:cubicBezTo>
                  <a:cubicBezTo>
                    <a:pt x="1327" y="182"/>
                    <a:pt x="1301" y="182"/>
                    <a:pt x="1275" y="184"/>
                  </a:cubicBezTo>
                  <a:cubicBezTo>
                    <a:pt x="1057" y="194"/>
                    <a:pt x="845" y="269"/>
                    <a:pt x="659" y="391"/>
                  </a:cubicBezTo>
                  <a:cubicBezTo>
                    <a:pt x="484" y="513"/>
                    <a:pt x="335" y="672"/>
                    <a:pt x="229" y="863"/>
                  </a:cubicBezTo>
                  <a:cubicBezTo>
                    <a:pt x="122" y="1049"/>
                    <a:pt x="53" y="1251"/>
                    <a:pt x="27" y="1458"/>
                  </a:cubicBezTo>
                  <a:cubicBezTo>
                    <a:pt x="0" y="1666"/>
                    <a:pt x="6" y="1873"/>
                    <a:pt x="53" y="2075"/>
                  </a:cubicBezTo>
                  <a:cubicBezTo>
                    <a:pt x="101" y="2271"/>
                    <a:pt x="192" y="2457"/>
                    <a:pt x="314" y="2616"/>
                  </a:cubicBezTo>
                  <a:cubicBezTo>
                    <a:pt x="346" y="2659"/>
                    <a:pt x="377" y="2696"/>
                    <a:pt x="415" y="2728"/>
                  </a:cubicBezTo>
                  <a:cubicBezTo>
                    <a:pt x="425" y="2739"/>
                    <a:pt x="431" y="2744"/>
                    <a:pt x="441" y="2755"/>
                  </a:cubicBezTo>
                  <a:lnTo>
                    <a:pt x="457" y="2765"/>
                  </a:lnTo>
                  <a:lnTo>
                    <a:pt x="468" y="2776"/>
                  </a:lnTo>
                  <a:cubicBezTo>
                    <a:pt x="478" y="2786"/>
                    <a:pt x="489" y="2797"/>
                    <a:pt x="505" y="2808"/>
                  </a:cubicBezTo>
                  <a:cubicBezTo>
                    <a:pt x="531" y="2829"/>
                    <a:pt x="553" y="2850"/>
                    <a:pt x="579" y="2866"/>
                  </a:cubicBezTo>
                  <a:cubicBezTo>
                    <a:pt x="659" y="2925"/>
                    <a:pt x="749" y="2967"/>
                    <a:pt x="845" y="2999"/>
                  </a:cubicBezTo>
                  <a:cubicBezTo>
                    <a:pt x="921" y="3023"/>
                    <a:pt x="999" y="3035"/>
                    <a:pt x="1079" y="3035"/>
                  </a:cubicBezTo>
                  <a:cubicBezTo>
                    <a:pt x="1105" y="3035"/>
                    <a:pt x="1132" y="3033"/>
                    <a:pt x="1158" y="3031"/>
                  </a:cubicBezTo>
                  <a:cubicBezTo>
                    <a:pt x="1249" y="3020"/>
                    <a:pt x="1328" y="2994"/>
                    <a:pt x="1408" y="2956"/>
                  </a:cubicBezTo>
                  <a:cubicBezTo>
                    <a:pt x="1557" y="2877"/>
                    <a:pt x="1684" y="2760"/>
                    <a:pt x="1780" y="2622"/>
                  </a:cubicBezTo>
                  <a:lnTo>
                    <a:pt x="1780" y="2622"/>
                  </a:lnTo>
                  <a:cubicBezTo>
                    <a:pt x="1642" y="2680"/>
                    <a:pt x="1498" y="2723"/>
                    <a:pt x="1355" y="2749"/>
                  </a:cubicBezTo>
                  <a:cubicBezTo>
                    <a:pt x="1301" y="2759"/>
                    <a:pt x="1247" y="2764"/>
                    <a:pt x="1193" y="2764"/>
                  </a:cubicBezTo>
                  <a:cubicBezTo>
                    <a:pt x="1104" y="2764"/>
                    <a:pt x="1016" y="2751"/>
                    <a:pt x="930" y="2728"/>
                  </a:cubicBezTo>
                  <a:cubicBezTo>
                    <a:pt x="861" y="2701"/>
                    <a:pt x="792" y="2664"/>
                    <a:pt x="733" y="2622"/>
                  </a:cubicBezTo>
                  <a:cubicBezTo>
                    <a:pt x="712" y="2611"/>
                    <a:pt x="691" y="2595"/>
                    <a:pt x="670" y="2579"/>
                  </a:cubicBezTo>
                  <a:cubicBezTo>
                    <a:pt x="659" y="2569"/>
                    <a:pt x="648" y="2558"/>
                    <a:pt x="638" y="2553"/>
                  </a:cubicBezTo>
                  <a:lnTo>
                    <a:pt x="632" y="2542"/>
                  </a:lnTo>
                  <a:lnTo>
                    <a:pt x="622" y="2537"/>
                  </a:lnTo>
                  <a:cubicBezTo>
                    <a:pt x="611" y="2526"/>
                    <a:pt x="606" y="2521"/>
                    <a:pt x="601" y="2516"/>
                  </a:cubicBezTo>
                  <a:cubicBezTo>
                    <a:pt x="574" y="2489"/>
                    <a:pt x="547" y="2457"/>
                    <a:pt x="521" y="2425"/>
                  </a:cubicBezTo>
                  <a:cubicBezTo>
                    <a:pt x="324" y="2181"/>
                    <a:pt x="239" y="1820"/>
                    <a:pt x="287" y="1469"/>
                  </a:cubicBezTo>
                  <a:cubicBezTo>
                    <a:pt x="340" y="1118"/>
                    <a:pt x="521" y="773"/>
                    <a:pt x="808" y="582"/>
                  </a:cubicBezTo>
                  <a:cubicBezTo>
                    <a:pt x="956" y="486"/>
                    <a:pt x="1121" y="428"/>
                    <a:pt x="1296" y="417"/>
                  </a:cubicBezTo>
                  <a:cubicBezTo>
                    <a:pt x="1318" y="416"/>
                    <a:pt x="1341" y="415"/>
                    <a:pt x="1363" y="415"/>
                  </a:cubicBezTo>
                  <a:cubicBezTo>
                    <a:pt x="1516" y="415"/>
                    <a:pt x="1667" y="447"/>
                    <a:pt x="1806" y="508"/>
                  </a:cubicBezTo>
                  <a:cubicBezTo>
                    <a:pt x="2120" y="635"/>
                    <a:pt x="2380" y="869"/>
                    <a:pt x="2534" y="1172"/>
                  </a:cubicBezTo>
                  <a:cubicBezTo>
                    <a:pt x="2599" y="1291"/>
                    <a:pt x="2639" y="1419"/>
                    <a:pt x="2652" y="1551"/>
                  </a:cubicBezTo>
                  <a:lnTo>
                    <a:pt x="2652" y="1551"/>
                  </a:lnTo>
                  <a:cubicBezTo>
                    <a:pt x="2650" y="1570"/>
                    <a:pt x="2648" y="1588"/>
                    <a:pt x="2646" y="1607"/>
                  </a:cubicBezTo>
                  <a:cubicBezTo>
                    <a:pt x="2641" y="1676"/>
                    <a:pt x="2641" y="1745"/>
                    <a:pt x="2643" y="1814"/>
                  </a:cubicBezTo>
                  <a:lnTo>
                    <a:pt x="2643" y="1814"/>
                  </a:lnTo>
                  <a:cubicBezTo>
                    <a:pt x="2622" y="1814"/>
                    <a:pt x="2609" y="1813"/>
                    <a:pt x="2602" y="1813"/>
                  </a:cubicBezTo>
                  <a:cubicBezTo>
                    <a:pt x="2583" y="1813"/>
                    <a:pt x="2604" y="1815"/>
                    <a:pt x="2643" y="1817"/>
                  </a:cubicBezTo>
                  <a:lnTo>
                    <a:pt x="2643" y="1817"/>
                  </a:lnTo>
                  <a:cubicBezTo>
                    <a:pt x="2644" y="1832"/>
                    <a:pt x="2645" y="1847"/>
                    <a:pt x="2646" y="1862"/>
                  </a:cubicBezTo>
                  <a:lnTo>
                    <a:pt x="2646" y="1873"/>
                  </a:lnTo>
                  <a:cubicBezTo>
                    <a:pt x="2603" y="1873"/>
                    <a:pt x="2941" y="1886"/>
                    <a:pt x="2962" y="1886"/>
                  </a:cubicBezTo>
                  <a:cubicBezTo>
                    <a:pt x="2967" y="1886"/>
                    <a:pt x="2952" y="1885"/>
                    <a:pt x="2906" y="1883"/>
                  </a:cubicBezTo>
                  <a:lnTo>
                    <a:pt x="2906" y="1878"/>
                  </a:lnTo>
                  <a:lnTo>
                    <a:pt x="2906" y="1862"/>
                  </a:lnTo>
                  <a:lnTo>
                    <a:pt x="2911" y="1830"/>
                  </a:lnTo>
                  <a:lnTo>
                    <a:pt x="2911" y="1830"/>
                  </a:lnTo>
                  <a:lnTo>
                    <a:pt x="2911" y="1830"/>
                  </a:lnTo>
                  <a:cubicBezTo>
                    <a:pt x="2911" y="1830"/>
                    <a:pt x="2911" y="1830"/>
                    <a:pt x="2911" y="1830"/>
                  </a:cubicBezTo>
                  <a:lnTo>
                    <a:pt x="2911" y="1830"/>
                  </a:lnTo>
                  <a:cubicBezTo>
                    <a:pt x="2911" y="1809"/>
                    <a:pt x="2917" y="1782"/>
                    <a:pt x="2917" y="1761"/>
                  </a:cubicBezTo>
                  <a:lnTo>
                    <a:pt x="2917" y="1697"/>
                  </a:lnTo>
                  <a:lnTo>
                    <a:pt x="2917" y="1628"/>
                  </a:lnTo>
                  <a:cubicBezTo>
                    <a:pt x="2916" y="1614"/>
                    <a:pt x="2915" y="1599"/>
                    <a:pt x="2913" y="1585"/>
                  </a:cubicBezTo>
                  <a:lnTo>
                    <a:pt x="2913" y="1585"/>
                  </a:lnTo>
                  <a:cubicBezTo>
                    <a:pt x="2950" y="1232"/>
                    <a:pt x="3102" y="906"/>
                    <a:pt x="3347" y="651"/>
                  </a:cubicBezTo>
                  <a:cubicBezTo>
                    <a:pt x="3565" y="417"/>
                    <a:pt x="3862" y="269"/>
                    <a:pt x="4181" y="237"/>
                  </a:cubicBezTo>
                  <a:cubicBezTo>
                    <a:pt x="4205" y="235"/>
                    <a:pt x="4229" y="234"/>
                    <a:pt x="4253" y="234"/>
                  </a:cubicBezTo>
                  <a:cubicBezTo>
                    <a:pt x="4371" y="234"/>
                    <a:pt x="4485" y="255"/>
                    <a:pt x="4595" y="295"/>
                  </a:cubicBezTo>
                  <a:cubicBezTo>
                    <a:pt x="4632" y="306"/>
                    <a:pt x="4664" y="316"/>
                    <a:pt x="4691" y="332"/>
                  </a:cubicBezTo>
                  <a:lnTo>
                    <a:pt x="4739" y="354"/>
                  </a:lnTo>
                  <a:cubicBezTo>
                    <a:pt x="4755" y="359"/>
                    <a:pt x="4770" y="369"/>
                    <a:pt x="4781" y="380"/>
                  </a:cubicBezTo>
                  <a:cubicBezTo>
                    <a:pt x="4813" y="396"/>
                    <a:pt x="4840" y="412"/>
                    <a:pt x="4871" y="428"/>
                  </a:cubicBezTo>
                  <a:lnTo>
                    <a:pt x="4946" y="486"/>
                  </a:lnTo>
                  <a:cubicBezTo>
                    <a:pt x="4972" y="508"/>
                    <a:pt x="4999" y="529"/>
                    <a:pt x="5020" y="550"/>
                  </a:cubicBezTo>
                  <a:cubicBezTo>
                    <a:pt x="5041" y="571"/>
                    <a:pt x="5068" y="593"/>
                    <a:pt x="5089" y="614"/>
                  </a:cubicBezTo>
                  <a:cubicBezTo>
                    <a:pt x="5126" y="662"/>
                    <a:pt x="5169" y="704"/>
                    <a:pt x="5201" y="757"/>
                  </a:cubicBezTo>
                  <a:lnTo>
                    <a:pt x="5254" y="826"/>
                  </a:lnTo>
                  <a:cubicBezTo>
                    <a:pt x="5265" y="853"/>
                    <a:pt x="5280" y="874"/>
                    <a:pt x="5291" y="901"/>
                  </a:cubicBezTo>
                  <a:cubicBezTo>
                    <a:pt x="5318" y="948"/>
                    <a:pt x="5344" y="996"/>
                    <a:pt x="5360" y="1044"/>
                  </a:cubicBezTo>
                  <a:cubicBezTo>
                    <a:pt x="5371" y="1071"/>
                    <a:pt x="5381" y="1092"/>
                    <a:pt x="5387" y="1118"/>
                  </a:cubicBezTo>
                  <a:lnTo>
                    <a:pt x="5403" y="1187"/>
                  </a:lnTo>
                  <a:cubicBezTo>
                    <a:pt x="5419" y="1235"/>
                    <a:pt x="5419" y="1283"/>
                    <a:pt x="5429" y="1331"/>
                  </a:cubicBezTo>
                  <a:lnTo>
                    <a:pt x="5429" y="1395"/>
                  </a:lnTo>
                  <a:lnTo>
                    <a:pt x="5429" y="1437"/>
                  </a:lnTo>
                  <a:cubicBezTo>
                    <a:pt x="5429" y="1464"/>
                    <a:pt x="5429" y="1490"/>
                    <a:pt x="5424" y="1517"/>
                  </a:cubicBezTo>
                  <a:cubicBezTo>
                    <a:pt x="5419" y="1543"/>
                    <a:pt x="5413" y="1575"/>
                    <a:pt x="5403" y="1602"/>
                  </a:cubicBezTo>
                  <a:cubicBezTo>
                    <a:pt x="5392" y="1634"/>
                    <a:pt x="5387" y="1666"/>
                    <a:pt x="5376" y="1697"/>
                  </a:cubicBezTo>
                  <a:cubicBezTo>
                    <a:pt x="5360" y="1761"/>
                    <a:pt x="5344" y="1820"/>
                    <a:pt x="5328" y="1878"/>
                  </a:cubicBezTo>
                  <a:cubicBezTo>
                    <a:pt x="5318" y="1910"/>
                    <a:pt x="5312" y="1936"/>
                    <a:pt x="5302" y="1963"/>
                  </a:cubicBezTo>
                  <a:cubicBezTo>
                    <a:pt x="5296" y="1995"/>
                    <a:pt x="5286" y="2016"/>
                    <a:pt x="5280" y="2043"/>
                  </a:cubicBezTo>
                  <a:lnTo>
                    <a:pt x="5233" y="2191"/>
                  </a:lnTo>
                  <a:cubicBezTo>
                    <a:pt x="5222" y="2239"/>
                    <a:pt x="5206" y="2287"/>
                    <a:pt x="5190" y="2335"/>
                  </a:cubicBezTo>
                  <a:lnTo>
                    <a:pt x="5185" y="2367"/>
                  </a:lnTo>
                  <a:lnTo>
                    <a:pt x="5185" y="2372"/>
                  </a:lnTo>
                  <a:lnTo>
                    <a:pt x="5190" y="2367"/>
                  </a:lnTo>
                  <a:lnTo>
                    <a:pt x="5201" y="2351"/>
                  </a:lnTo>
                  <a:cubicBezTo>
                    <a:pt x="5217" y="2330"/>
                    <a:pt x="5233" y="2308"/>
                    <a:pt x="5249" y="2292"/>
                  </a:cubicBezTo>
                  <a:lnTo>
                    <a:pt x="5445" y="2037"/>
                  </a:lnTo>
                  <a:lnTo>
                    <a:pt x="5546" y="1915"/>
                  </a:lnTo>
                  <a:lnTo>
                    <a:pt x="5626" y="1825"/>
                  </a:lnTo>
                  <a:cubicBezTo>
                    <a:pt x="5663" y="1777"/>
                    <a:pt x="5705" y="1729"/>
                    <a:pt x="5759" y="1687"/>
                  </a:cubicBezTo>
                  <a:cubicBezTo>
                    <a:pt x="5796" y="1655"/>
                    <a:pt x="5838" y="1628"/>
                    <a:pt x="5844" y="1623"/>
                  </a:cubicBezTo>
                  <a:cubicBezTo>
                    <a:pt x="5870" y="1607"/>
                    <a:pt x="5891" y="1597"/>
                    <a:pt x="5907" y="1586"/>
                  </a:cubicBezTo>
                  <a:cubicBezTo>
                    <a:pt x="5923" y="1578"/>
                    <a:pt x="5933" y="1574"/>
                    <a:pt x="5934" y="1574"/>
                  </a:cubicBezTo>
                  <a:lnTo>
                    <a:pt x="5934" y="1574"/>
                  </a:lnTo>
                  <a:cubicBezTo>
                    <a:pt x="5935" y="1574"/>
                    <a:pt x="5929" y="1578"/>
                    <a:pt x="5913" y="1586"/>
                  </a:cubicBezTo>
                  <a:cubicBezTo>
                    <a:pt x="6040" y="1522"/>
                    <a:pt x="6178" y="1485"/>
                    <a:pt x="6316" y="1480"/>
                  </a:cubicBezTo>
                  <a:cubicBezTo>
                    <a:pt x="6334" y="1479"/>
                    <a:pt x="6352" y="1478"/>
                    <a:pt x="6370" y="1478"/>
                  </a:cubicBezTo>
                  <a:cubicBezTo>
                    <a:pt x="6459" y="1478"/>
                    <a:pt x="6551" y="1489"/>
                    <a:pt x="6635" y="1512"/>
                  </a:cubicBezTo>
                  <a:cubicBezTo>
                    <a:pt x="6768" y="1549"/>
                    <a:pt x="6885" y="1618"/>
                    <a:pt x="6980" y="1713"/>
                  </a:cubicBezTo>
                  <a:cubicBezTo>
                    <a:pt x="7023" y="1756"/>
                    <a:pt x="7060" y="1798"/>
                    <a:pt x="7097" y="1846"/>
                  </a:cubicBezTo>
                  <a:cubicBezTo>
                    <a:pt x="7102" y="1857"/>
                    <a:pt x="7113" y="1867"/>
                    <a:pt x="7118" y="1878"/>
                  </a:cubicBezTo>
                  <a:cubicBezTo>
                    <a:pt x="7118" y="1878"/>
                    <a:pt x="7118" y="1883"/>
                    <a:pt x="7129" y="1899"/>
                  </a:cubicBezTo>
                  <a:cubicBezTo>
                    <a:pt x="7150" y="1926"/>
                    <a:pt x="7161" y="1952"/>
                    <a:pt x="7177" y="1984"/>
                  </a:cubicBezTo>
                  <a:cubicBezTo>
                    <a:pt x="7187" y="2006"/>
                    <a:pt x="7198" y="2027"/>
                    <a:pt x="7203" y="2048"/>
                  </a:cubicBezTo>
                  <a:cubicBezTo>
                    <a:pt x="7219" y="2080"/>
                    <a:pt x="7230" y="2106"/>
                    <a:pt x="7235" y="2138"/>
                  </a:cubicBezTo>
                  <a:cubicBezTo>
                    <a:pt x="7262" y="2229"/>
                    <a:pt x="7272" y="2314"/>
                    <a:pt x="7278" y="2404"/>
                  </a:cubicBezTo>
                  <a:cubicBezTo>
                    <a:pt x="7278" y="2531"/>
                    <a:pt x="7257" y="2654"/>
                    <a:pt x="7209" y="2770"/>
                  </a:cubicBezTo>
                  <a:cubicBezTo>
                    <a:pt x="7177" y="2840"/>
                    <a:pt x="7140" y="2909"/>
                    <a:pt x="7092" y="2967"/>
                  </a:cubicBezTo>
                  <a:cubicBezTo>
                    <a:pt x="7039" y="3036"/>
                    <a:pt x="6970" y="3095"/>
                    <a:pt x="6895" y="3142"/>
                  </a:cubicBezTo>
                  <a:cubicBezTo>
                    <a:pt x="6816" y="3201"/>
                    <a:pt x="6720" y="3249"/>
                    <a:pt x="6624" y="3275"/>
                  </a:cubicBezTo>
                  <a:lnTo>
                    <a:pt x="6545" y="3296"/>
                  </a:lnTo>
                  <a:lnTo>
                    <a:pt x="6465" y="3312"/>
                  </a:lnTo>
                  <a:cubicBezTo>
                    <a:pt x="6433" y="3318"/>
                    <a:pt x="6407" y="3318"/>
                    <a:pt x="6375" y="3323"/>
                  </a:cubicBezTo>
                  <a:lnTo>
                    <a:pt x="6274" y="3323"/>
                  </a:lnTo>
                  <a:lnTo>
                    <a:pt x="6221" y="3318"/>
                  </a:lnTo>
                  <a:lnTo>
                    <a:pt x="6194" y="3318"/>
                  </a:lnTo>
                  <a:cubicBezTo>
                    <a:pt x="6184" y="3318"/>
                    <a:pt x="6168" y="3307"/>
                    <a:pt x="6157" y="3302"/>
                  </a:cubicBezTo>
                  <a:lnTo>
                    <a:pt x="6077" y="3280"/>
                  </a:lnTo>
                  <a:lnTo>
                    <a:pt x="5923" y="3227"/>
                  </a:lnTo>
                  <a:lnTo>
                    <a:pt x="5902" y="3222"/>
                  </a:lnTo>
                  <a:lnTo>
                    <a:pt x="5891" y="3222"/>
                  </a:lnTo>
                  <a:lnTo>
                    <a:pt x="5875" y="3211"/>
                  </a:lnTo>
                  <a:lnTo>
                    <a:pt x="5796" y="3180"/>
                  </a:lnTo>
                  <a:lnTo>
                    <a:pt x="5636" y="3116"/>
                  </a:lnTo>
                  <a:lnTo>
                    <a:pt x="5312" y="2972"/>
                  </a:lnTo>
                  <a:lnTo>
                    <a:pt x="5222" y="2935"/>
                  </a:lnTo>
                  <a:lnTo>
                    <a:pt x="5174" y="2919"/>
                  </a:lnTo>
                  <a:lnTo>
                    <a:pt x="5153" y="2909"/>
                  </a:lnTo>
                  <a:cubicBezTo>
                    <a:pt x="5151" y="2909"/>
                    <a:pt x="5148" y="2907"/>
                    <a:pt x="5145" y="2906"/>
                  </a:cubicBezTo>
                  <a:lnTo>
                    <a:pt x="5145" y="2906"/>
                  </a:lnTo>
                  <a:lnTo>
                    <a:pt x="5206" y="2962"/>
                  </a:lnTo>
                  <a:lnTo>
                    <a:pt x="5339" y="3073"/>
                  </a:lnTo>
                  <a:lnTo>
                    <a:pt x="5413" y="3137"/>
                  </a:lnTo>
                  <a:cubicBezTo>
                    <a:pt x="5652" y="3339"/>
                    <a:pt x="5923" y="3562"/>
                    <a:pt x="6168" y="3780"/>
                  </a:cubicBezTo>
                  <a:cubicBezTo>
                    <a:pt x="6385" y="3976"/>
                    <a:pt x="6582" y="4194"/>
                    <a:pt x="6757" y="4428"/>
                  </a:cubicBezTo>
                  <a:cubicBezTo>
                    <a:pt x="6874" y="4593"/>
                    <a:pt x="6975" y="4763"/>
                    <a:pt x="7060" y="4943"/>
                  </a:cubicBezTo>
                  <a:cubicBezTo>
                    <a:pt x="7156" y="5150"/>
                    <a:pt x="7214" y="5368"/>
                    <a:pt x="7246" y="5591"/>
                  </a:cubicBezTo>
                  <a:cubicBezTo>
                    <a:pt x="7278" y="5836"/>
                    <a:pt x="7257" y="6085"/>
                    <a:pt x="7182" y="6319"/>
                  </a:cubicBezTo>
                  <a:cubicBezTo>
                    <a:pt x="7145" y="6441"/>
                    <a:pt x="7092" y="6558"/>
                    <a:pt x="7017" y="6659"/>
                  </a:cubicBezTo>
                  <a:cubicBezTo>
                    <a:pt x="6948" y="6770"/>
                    <a:pt x="6858" y="6866"/>
                    <a:pt x="6752" y="6946"/>
                  </a:cubicBezTo>
                  <a:cubicBezTo>
                    <a:pt x="6550" y="7116"/>
                    <a:pt x="6290" y="7211"/>
                    <a:pt x="6019" y="7217"/>
                  </a:cubicBezTo>
                  <a:cubicBezTo>
                    <a:pt x="5753" y="7211"/>
                    <a:pt x="5493" y="7095"/>
                    <a:pt x="5318" y="6887"/>
                  </a:cubicBezTo>
                  <a:cubicBezTo>
                    <a:pt x="4956" y="6478"/>
                    <a:pt x="4871" y="5809"/>
                    <a:pt x="5148" y="5368"/>
                  </a:cubicBezTo>
                  <a:cubicBezTo>
                    <a:pt x="5185" y="5315"/>
                    <a:pt x="5222" y="5262"/>
                    <a:pt x="5265" y="5219"/>
                  </a:cubicBezTo>
                  <a:cubicBezTo>
                    <a:pt x="5307" y="5182"/>
                    <a:pt x="5360" y="5145"/>
                    <a:pt x="5408" y="5118"/>
                  </a:cubicBezTo>
                  <a:cubicBezTo>
                    <a:pt x="5461" y="5097"/>
                    <a:pt x="5514" y="5081"/>
                    <a:pt x="5567" y="5071"/>
                  </a:cubicBezTo>
                  <a:lnTo>
                    <a:pt x="5604" y="5071"/>
                  </a:lnTo>
                  <a:cubicBezTo>
                    <a:pt x="5620" y="5071"/>
                    <a:pt x="5636" y="5076"/>
                    <a:pt x="5652" y="5081"/>
                  </a:cubicBezTo>
                  <a:lnTo>
                    <a:pt x="5679" y="5087"/>
                  </a:lnTo>
                  <a:lnTo>
                    <a:pt x="5705" y="5092"/>
                  </a:lnTo>
                  <a:cubicBezTo>
                    <a:pt x="5764" y="5113"/>
                    <a:pt x="5822" y="5145"/>
                    <a:pt x="5865" y="5193"/>
                  </a:cubicBezTo>
                  <a:cubicBezTo>
                    <a:pt x="5886" y="5209"/>
                    <a:pt x="5902" y="5225"/>
                    <a:pt x="5918" y="5246"/>
                  </a:cubicBezTo>
                  <a:cubicBezTo>
                    <a:pt x="5934" y="5267"/>
                    <a:pt x="5944" y="5283"/>
                    <a:pt x="5955" y="5294"/>
                  </a:cubicBezTo>
                  <a:cubicBezTo>
                    <a:pt x="5987" y="5347"/>
                    <a:pt x="6008" y="5411"/>
                    <a:pt x="6014" y="5474"/>
                  </a:cubicBezTo>
                  <a:cubicBezTo>
                    <a:pt x="6014" y="5490"/>
                    <a:pt x="6014" y="5501"/>
                    <a:pt x="6014" y="5517"/>
                  </a:cubicBezTo>
                  <a:cubicBezTo>
                    <a:pt x="6014" y="5527"/>
                    <a:pt x="6008" y="5538"/>
                    <a:pt x="6008" y="5554"/>
                  </a:cubicBezTo>
                  <a:cubicBezTo>
                    <a:pt x="6008" y="5559"/>
                    <a:pt x="6003" y="5565"/>
                    <a:pt x="6003" y="5570"/>
                  </a:cubicBezTo>
                  <a:cubicBezTo>
                    <a:pt x="6003" y="5575"/>
                    <a:pt x="5998" y="5586"/>
                    <a:pt x="5998" y="5586"/>
                  </a:cubicBezTo>
                  <a:cubicBezTo>
                    <a:pt x="5998" y="5591"/>
                    <a:pt x="5998" y="5591"/>
                    <a:pt x="5998" y="5597"/>
                  </a:cubicBezTo>
                  <a:cubicBezTo>
                    <a:pt x="5988" y="5609"/>
                    <a:pt x="5963" y="5617"/>
                    <a:pt x="5931" y="5617"/>
                  </a:cubicBezTo>
                  <a:cubicBezTo>
                    <a:pt x="5859" y="5617"/>
                    <a:pt x="5754" y="5575"/>
                    <a:pt x="5732" y="5453"/>
                  </a:cubicBezTo>
                  <a:lnTo>
                    <a:pt x="5732" y="5453"/>
                  </a:lnTo>
                  <a:cubicBezTo>
                    <a:pt x="5705" y="5543"/>
                    <a:pt x="5732" y="5634"/>
                    <a:pt x="5801" y="5697"/>
                  </a:cubicBezTo>
                  <a:cubicBezTo>
                    <a:pt x="5833" y="5729"/>
                    <a:pt x="5875" y="5756"/>
                    <a:pt x="5918" y="5772"/>
                  </a:cubicBezTo>
                  <a:cubicBezTo>
                    <a:pt x="5944" y="5777"/>
                    <a:pt x="5971" y="5782"/>
                    <a:pt x="5998" y="5782"/>
                  </a:cubicBezTo>
                  <a:cubicBezTo>
                    <a:pt x="6024" y="5782"/>
                    <a:pt x="6056" y="5777"/>
                    <a:pt x="6088" y="5766"/>
                  </a:cubicBezTo>
                  <a:lnTo>
                    <a:pt x="6109" y="5761"/>
                  </a:lnTo>
                  <a:cubicBezTo>
                    <a:pt x="6114" y="5756"/>
                    <a:pt x="6125" y="5756"/>
                    <a:pt x="6130" y="5751"/>
                  </a:cubicBezTo>
                  <a:cubicBezTo>
                    <a:pt x="6141" y="5740"/>
                    <a:pt x="6152" y="5724"/>
                    <a:pt x="6162" y="5708"/>
                  </a:cubicBezTo>
                  <a:lnTo>
                    <a:pt x="6189" y="5676"/>
                  </a:lnTo>
                  <a:cubicBezTo>
                    <a:pt x="6199" y="5666"/>
                    <a:pt x="6205" y="5655"/>
                    <a:pt x="6210" y="5644"/>
                  </a:cubicBezTo>
                  <a:cubicBezTo>
                    <a:pt x="6221" y="5623"/>
                    <a:pt x="6231" y="5597"/>
                    <a:pt x="6242" y="5570"/>
                  </a:cubicBezTo>
                  <a:cubicBezTo>
                    <a:pt x="6247" y="5549"/>
                    <a:pt x="6253" y="5517"/>
                    <a:pt x="6258" y="5490"/>
                  </a:cubicBezTo>
                  <a:cubicBezTo>
                    <a:pt x="6268" y="5373"/>
                    <a:pt x="6242" y="5257"/>
                    <a:pt x="6178" y="5161"/>
                  </a:cubicBezTo>
                  <a:cubicBezTo>
                    <a:pt x="6168" y="5140"/>
                    <a:pt x="6146" y="5113"/>
                    <a:pt x="6125" y="5087"/>
                  </a:cubicBezTo>
                  <a:cubicBezTo>
                    <a:pt x="6104" y="5055"/>
                    <a:pt x="6077" y="5028"/>
                    <a:pt x="6045" y="5002"/>
                  </a:cubicBezTo>
                  <a:cubicBezTo>
                    <a:pt x="5976" y="4932"/>
                    <a:pt x="5891" y="4879"/>
                    <a:pt x="5796" y="4848"/>
                  </a:cubicBezTo>
                  <a:lnTo>
                    <a:pt x="5753" y="4832"/>
                  </a:lnTo>
                  <a:lnTo>
                    <a:pt x="5711" y="4826"/>
                  </a:lnTo>
                  <a:cubicBezTo>
                    <a:pt x="5679" y="4816"/>
                    <a:pt x="5652" y="4816"/>
                    <a:pt x="5620" y="4816"/>
                  </a:cubicBezTo>
                  <a:lnTo>
                    <a:pt x="5583" y="4816"/>
                  </a:lnTo>
                  <a:cubicBezTo>
                    <a:pt x="5578" y="4813"/>
                    <a:pt x="5573" y="4812"/>
                    <a:pt x="5567" y="4812"/>
                  </a:cubicBezTo>
                  <a:cubicBezTo>
                    <a:pt x="5562" y="4812"/>
                    <a:pt x="5557" y="4813"/>
                    <a:pt x="5551" y="4816"/>
                  </a:cubicBezTo>
                  <a:cubicBezTo>
                    <a:pt x="5466" y="4821"/>
                    <a:pt x="5381" y="4848"/>
                    <a:pt x="5302" y="4885"/>
                  </a:cubicBezTo>
                  <a:cubicBezTo>
                    <a:pt x="5222" y="4922"/>
                    <a:pt x="5153" y="4975"/>
                    <a:pt x="5089" y="5033"/>
                  </a:cubicBezTo>
                  <a:cubicBezTo>
                    <a:pt x="5031" y="5092"/>
                    <a:pt x="4978" y="5156"/>
                    <a:pt x="4935" y="5225"/>
                  </a:cubicBezTo>
                  <a:cubicBezTo>
                    <a:pt x="4765" y="5512"/>
                    <a:pt x="4696" y="5841"/>
                    <a:pt x="4739" y="6170"/>
                  </a:cubicBezTo>
                  <a:cubicBezTo>
                    <a:pt x="4776" y="6500"/>
                    <a:pt x="4914" y="6813"/>
                    <a:pt x="5132" y="7063"/>
                  </a:cubicBezTo>
                  <a:cubicBezTo>
                    <a:pt x="5243" y="7190"/>
                    <a:pt x="5376" y="7291"/>
                    <a:pt x="5530" y="7365"/>
                  </a:cubicBezTo>
                  <a:cubicBezTo>
                    <a:pt x="5684" y="7440"/>
                    <a:pt x="5849" y="7477"/>
                    <a:pt x="6019" y="7477"/>
                  </a:cubicBezTo>
                  <a:cubicBezTo>
                    <a:pt x="6348" y="7472"/>
                    <a:pt x="6667" y="7355"/>
                    <a:pt x="6917" y="7148"/>
                  </a:cubicBezTo>
                  <a:cubicBezTo>
                    <a:pt x="7044" y="7052"/>
                    <a:pt x="7150" y="6935"/>
                    <a:pt x="7235" y="6808"/>
                  </a:cubicBezTo>
                  <a:cubicBezTo>
                    <a:pt x="7326" y="6685"/>
                    <a:pt x="7389" y="6547"/>
                    <a:pt x="7437" y="6399"/>
                  </a:cubicBezTo>
                  <a:cubicBezTo>
                    <a:pt x="7522" y="6128"/>
                    <a:pt x="7543" y="5841"/>
                    <a:pt x="7506" y="5565"/>
                  </a:cubicBezTo>
                  <a:cubicBezTo>
                    <a:pt x="7474" y="5310"/>
                    <a:pt x="7405" y="5065"/>
                    <a:pt x="7304" y="4837"/>
                  </a:cubicBezTo>
                  <a:cubicBezTo>
                    <a:pt x="7214" y="4640"/>
                    <a:pt x="7102" y="4449"/>
                    <a:pt x="6970" y="4279"/>
                  </a:cubicBezTo>
                  <a:cubicBezTo>
                    <a:pt x="6784" y="4029"/>
                    <a:pt x="6577" y="3801"/>
                    <a:pt x="6348" y="3594"/>
                  </a:cubicBezTo>
                  <a:lnTo>
                    <a:pt x="6396" y="3594"/>
                  </a:lnTo>
                  <a:cubicBezTo>
                    <a:pt x="6428" y="3594"/>
                    <a:pt x="6465" y="3589"/>
                    <a:pt x="6502" y="3583"/>
                  </a:cubicBezTo>
                  <a:cubicBezTo>
                    <a:pt x="6539" y="3578"/>
                    <a:pt x="6566" y="3573"/>
                    <a:pt x="6603" y="3562"/>
                  </a:cubicBezTo>
                  <a:lnTo>
                    <a:pt x="6704" y="3535"/>
                  </a:lnTo>
                  <a:cubicBezTo>
                    <a:pt x="6826" y="3498"/>
                    <a:pt x="6943" y="3445"/>
                    <a:pt x="7049" y="3371"/>
                  </a:cubicBezTo>
                  <a:cubicBezTo>
                    <a:pt x="7140" y="3307"/>
                    <a:pt x="7225" y="3233"/>
                    <a:pt x="7299" y="3142"/>
                  </a:cubicBezTo>
                  <a:cubicBezTo>
                    <a:pt x="7363" y="3063"/>
                    <a:pt x="7411" y="2978"/>
                    <a:pt x="7453" y="2882"/>
                  </a:cubicBezTo>
                  <a:cubicBezTo>
                    <a:pt x="7512" y="2733"/>
                    <a:pt x="7543" y="2579"/>
                    <a:pt x="7538" y="2420"/>
                  </a:cubicBezTo>
                  <a:cubicBezTo>
                    <a:pt x="7538" y="2308"/>
                    <a:pt x="7522" y="2197"/>
                    <a:pt x="7490" y="2085"/>
                  </a:cubicBezTo>
                  <a:cubicBezTo>
                    <a:pt x="7480" y="2048"/>
                    <a:pt x="7469" y="2011"/>
                    <a:pt x="7453" y="1968"/>
                  </a:cubicBezTo>
                  <a:cubicBezTo>
                    <a:pt x="7442" y="1942"/>
                    <a:pt x="7427" y="1910"/>
                    <a:pt x="7411" y="1883"/>
                  </a:cubicBezTo>
                  <a:cubicBezTo>
                    <a:pt x="7395" y="1852"/>
                    <a:pt x="7379" y="1814"/>
                    <a:pt x="7357" y="1782"/>
                  </a:cubicBezTo>
                  <a:cubicBezTo>
                    <a:pt x="7347" y="1761"/>
                    <a:pt x="7342" y="1751"/>
                    <a:pt x="7342" y="1751"/>
                  </a:cubicBezTo>
                  <a:cubicBezTo>
                    <a:pt x="7331" y="1740"/>
                    <a:pt x="7326" y="1724"/>
                    <a:pt x="7315" y="1713"/>
                  </a:cubicBezTo>
                  <a:cubicBezTo>
                    <a:pt x="7267" y="1650"/>
                    <a:pt x="7219" y="1591"/>
                    <a:pt x="7166" y="1538"/>
                  </a:cubicBezTo>
                  <a:cubicBezTo>
                    <a:pt x="7039" y="1416"/>
                    <a:pt x="6885" y="1326"/>
                    <a:pt x="6709" y="1278"/>
                  </a:cubicBezTo>
                  <a:cubicBezTo>
                    <a:pt x="6602" y="1247"/>
                    <a:pt x="6487" y="1234"/>
                    <a:pt x="6371" y="1234"/>
                  </a:cubicBezTo>
                  <a:cubicBezTo>
                    <a:pt x="6349" y="1234"/>
                    <a:pt x="6328" y="1234"/>
                    <a:pt x="6306" y="1235"/>
                  </a:cubicBezTo>
                  <a:cubicBezTo>
                    <a:pt x="6130" y="1246"/>
                    <a:pt x="5960" y="1288"/>
                    <a:pt x="5801" y="1368"/>
                  </a:cubicBezTo>
                  <a:cubicBezTo>
                    <a:pt x="5818" y="1361"/>
                    <a:pt x="5826" y="1357"/>
                    <a:pt x="5826" y="1357"/>
                  </a:cubicBezTo>
                  <a:lnTo>
                    <a:pt x="5826" y="1357"/>
                  </a:lnTo>
                  <a:cubicBezTo>
                    <a:pt x="5826" y="1357"/>
                    <a:pt x="5816" y="1362"/>
                    <a:pt x="5796" y="1373"/>
                  </a:cubicBezTo>
                  <a:cubicBezTo>
                    <a:pt x="5774" y="1384"/>
                    <a:pt x="5743" y="1400"/>
                    <a:pt x="5711" y="1421"/>
                  </a:cubicBezTo>
                  <a:lnTo>
                    <a:pt x="5689" y="1437"/>
                  </a:lnTo>
                  <a:lnTo>
                    <a:pt x="5689" y="1326"/>
                  </a:lnTo>
                  <a:cubicBezTo>
                    <a:pt x="5679" y="1267"/>
                    <a:pt x="5674" y="1209"/>
                    <a:pt x="5658" y="1150"/>
                  </a:cubicBezTo>
                  <a:cubicBezTo>
                    <a:pt x="5652" y="1118"/>
                    <a:pt x="5642" y="1092"/>
                    <a:pt x="5636" y="1060"/>
                  </a:cubicBezTo>
                  <a:cubicBezTo>
                    <a:pt x="5626" y="1028"/>
                    <a:pt x="5615" y="1002"/>
                    <a:pt x="5604" y="970"/>
                  </a:cubicBezTo>
                  <a:cubicBezTo>
                    <a:pt x="5583" y="911"/>
                    <a:pt x="5551" y="853"/>
                    <a:pt x="5519" y="794"/>
                  </a:cubicBezTo>
                  <a:cubicBezTo>
                    <a:pt x="5504" y="763"/>
                    <a:pt x="5488" y="736"/>
                    <a:pt x="5472" y="704"/>
                  </a:cubicBezTo>
                  <a:lnTo>
                    <a:pt x="5408" y="619"/>
                  </a:lnTo>
                  <a:cubicBezTo>
                    <a:pt x="5365" y="561"/>
                    <a:pt x="5323" y="508"/>
                    <a:pt x="5270" y="454"/>
                  </a:cubicBezTo>
                  <a:cubicBezTo>
                    <a:pt x="5249" y="428"/>
                    <a:pt x="5217" y="401"/>
                    <a:pt x="5190" y="375"/>
                  </a:cubicBezTo>
                  <a:cubicBezTo>
                    <a:pt x="5164" y="348"/>
                    <a:pt x="5132" y="327"/>
                    <a:pt x="5105" y="300"/>
                  </a:cubicBezTo>
                  <a:lnTo>
                    <a:pt x="5010" y="237"/>
                  </a:lnTo>
                  <a:cubicBezTo>
                    <a:pt x="4978" y="215"/>
                    <a:pt x="4940" y="194"/>
                    <a:pt x="4909" y="173"/>
                  </a:cubicBezTo>
                  <a:cubicBezTo>
                    <a:pt x="4887" y="162"/>
                    <a:pt x="4871" y="152"/>
                    <a:pt x="4855" y="146"/>
                  </a:cubicBezTo>
                  <a:lnTo>
                    <a:pt x="4797" y="120"/>
                  </a:lnTo>
                  <a:cubicBezTo>
                    <a:pt x="4760" y="104"/>
                    <a:pt x="4723" y="83"/>
                    <a:pt x="4680" y="72"/>
                  </a:cubicBezTo>
                  <a:cubicBezTo>
                    <a:pt x="4538" y="23"/>
                    <a:pt x="4392" y="0"/>
                    <a:pt x="4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2112300" y="2664900"/>
              <a:ext cx="385825" cy="51825"/>
            </a:xfrm>
            <a:custGeom>
              <a:avLst/>
              <a:gdLst/>
              <a:ahLst/>
              <a:cxnLst/>
              <a:rect l="l" t="t" r="r" b="b"/>
              <a:pathLst>
                <a:path w="15433" h="2073" extrusionOk="0">
                  <a:moveTo>
                    <a:pt x="7451" y="0"/>
                  </a:moveTo>
                  <a:cubicBezTo>
                    <a:pt x="7438" y="0"/>
                    <a:pt x="7424" y="1"/>
                    <a:pt x="7411" y="2"/>
                  </a:cubicBezTo>
                  <a:cubicBezTo>
                    <a:pt x="7316" y="2"/>
                    <a:pt x="7225" y="17"/>
                    <a:pt x="7135" y="49"/>
                  </a:cubicBezTo>
                  <a:cubicBezTo>
                    <a:pt x="7029" y="81"/>
                    <a:pt x="6933" y="134"/>
                    <a:pt x="6853" y="209"/>
                  </a:cubicBezTo>
                  <a:cubicBezTo>
                    <a:pt x="6763" y="288"/>
                    <a:pt x="6689" y="389"/>
                    <a:pt x="6641" y="501"/>
                  </a:cubicBezTo>
                  <a:cubicBezTo>
                    <a:pt x="6593" y="623"/>
                    <a:pt x="6567" y="756"/>
                    <a:pt x="6577" y="889"/>
                  </a:cubicBezTo>
                  <a:cubicBezTo>
                    <a:pt x="6583" y="1032"/>
                    <a:pt x="6630" y="1175"/>
                    <a:pt x="6721" y="1292"/>
                  </a:cubicBezTo>
                  <a:cubicBezTo>
                    <a:pt x="6742" y="1324"/>
                    <a:pt x="6768" y="1351"/>
                    <a:pt x="6800" y="1377"/>
                  </a:cubicBezTo>
                  <a:cubicBezTo>
                    <a:pt x="6827" y="1404"/>
                    <a:pt x="6853" y="1425"/>
                    <a:pt x="6880" y="1446"/>
                  </a:cubicBezTo>
                  <a:cubicBezTo>
                    <a:pt x="6933" y="1484"/>
                    <a:pt x="6981" y="1521"/>
                    <a:pt x="7029" y="1563"/>
                  </a:cubicBezTo>
                  <a:cubicBezTo>
                    <a:pt x="7077" y="1600"/>
                    <a:pt x="7124" y="1638"/>
                    <a:pt x="7162" y="1685"/>
                  </a:cubicBezTo>
                  <a:cubicBezTo>
                    <a:pt x="7177" y="1701"/>
                    <a:pt x="7193" y="1717"/>
                    <a:pt x="7204" y="1739"/>
                  </a:cubicBezTo>
                  <a:lnTo>
                    <a:pt x="7209" y="1749"/>
                  </a:lnTo>
                  <a:lnTo>
                    <a:pt x="7188" y="1749"/>
                  </a:lnTo>
                  <a:lnTo>
                    <a:pt x="6976" y="1760"/>
                  </a:lnTo>
                  <a:lnTo>
                    <a:pt x="6545" y="1781"/>
                  </a:lnTo>
                  <a:cubicBezTo>
                    <a:pt x="6253" y="1792"/>
                    <a:pt x="5956" y="1802"/>
                    <a:pt x="5653" y="1808"/>
                  </a:cubicBezTo>
                  <a:cubicBezTo>
                    <a:pt x="5333" y="1815"/>
                    <a:pt x="5010" y="1818"/>
                    <a:pt x="4686" y="1818"/>
                  </a:cubicBezTo>
                  <a:cubicBezTo>
                    <a:pt x="3785" y="1818"/>
                    <a:pt x="2889" y="1792"/>
                    <a:pt x="2099" y="1749"/>
                  </a:cubicBezTo>
                  <a:lnTo>
                    <a:pt x="1711" y="1723"/>
                  </a:lnTo>
                  <a:lnTo>
                    <a:pt x="1355" y="1701"/>
                  </a:lnTo>
                  <a:lnTo>
                    <a:pt x="1191" y="1691"/>
                  </a:lnTo>
                  <a:lnTo>
                    <a:pt x="957" y="1670"/>
                  </a:lnTo>
                  <a:cubicBezTo>
                    <a:pt x="848" y="1660"/>
                    <a:pt x="740" y="1656"/>
                    <a:pt x="631" y="1656"/>
                  </a:cubicBezTo>
                  <a:cubicBezTo>
                    <a:pt x="421" y="1656"/>
                    <a:pt x="211" y="1673"/>
                    <a:pt x="1" y="1712"/>
                  </a:cubicBezTo>
                  <a:cubicBezTo>
                    <a:pt x="304" y="1829"/>
                    <a:pt x="617" y="1898"/>
                    <a:pt x="941" y="1924"/>
                  </a:cubicBezTo>
                  <a:lnTo>
                    <a:pt x="1175" y="1940"/>
                  </a:lnTo>
                  <a:lnTo>
                    <a:pt x="1340" y="1956"/>
                  </a:lnTo>
                  <a:lnTo>
                    <a:pt x="1695" y="1978"/>
                  </a:lnTo>
                  <a:lnTo>
                    <a:pt x="2089" y="2004"/>
                  </a:lnTo>
                  <a:cubicBezTo>
                    <a:pt x="2882" y="2047"/>
                    <a:pt x="3782" y="2073"/>
                    <a:pt x="4690" y="2073"/>
                  </a:cubicBezTo>
                  <a:cubicBezTo>
                    <a:pt x="5015" y="2073"/>
                    <a:pt x="5341" y="2070"/>
                    <a:pt x="5664" y="2063"/>
                  </a:cubicBezTo>
                  <a:cubicBezTo>
                    <a:pt x="5966" y="2057"/>
                    <a:pt x="6269" y="2047"/>
                    <a:pt x="6561" y="2036"/>
                  </a:cubicBezTo>
                  <a:lnTo>
                    <a:pt x="6997" y="2015"/>
                  </a:lnTo>
                  <a:lnTo>
                    <a:pt x="7204" y="2004"/>
                  </a:lnTo>
                  <a:lnTo>
                    <a:pt x="7289" y="2004"/>
                  </a:lnTo>
                  <a:cubicBezTo>
                    <a:pt x="7321" y="1994"/>
                    <a:pt x="7353" y="1994"/>
                    <a:pt x="7374" y="1967"/>
                  </a:cubicBezTo>
                  <a:lnTo>
                    <a:pt x="7411" y="1930"/>
                  </a:lnTo>
                  <a:cubicBezTo>
                    <a:pt x="7422" y="1914"/>
                    <a:pt x="7427" y="1903"/>
                    <a:pt x="7438" y="1887"/>
                  </a:cubicBezTo>
                  <a:cubicBezTo>
                    <a:pt x="7459" y="1861"/>
                    <a:pt x="7470" y="1829"/>
                    <a:pt x="7475" y="1797"/>
                  </a:cubicBezTo>
                  <a:cubicBezTo>
                    <a:pt x="7480" y="1733"/>
                    <a:pt x="7470" y="1670"/>
                    <a:pt x="7438" y="1611"/>
                  </a:cubicBezTo>
                  <a:cubicBezTo>
                    <a:pt x="7416" y="1574"/>
                    <a:pt x="7390" y="1537"/>
                    <a:pt x="7363" y="1505"/>
                  </a:cubicBezTo>
                  <a:cubicBezTo>
                    <a:pt x="7310" y="1452"/>
                    <a:pt x="7257" y="1399"/>
                    <a:pt x="7204" y="1356"/>
                  </a:cubicBezTo>
                  <a:cubicBezTo>
                    <a:pt x="7151" y="1308"/>
                    <a:pt x="7098" y="1271"/>
                    <a:pt x="7045" y="1234"/>
                  </a:cubicBezTo>
                  <a:cubicBezTo>
                    <a:pt x="7023" y="1213"/>
                    <a:pt x="7002" y="1197"/>
                    <a:pt x="6981" y="1175"/>
                  </a:cubicBezTo>
                  <a:cubicBezTo>
                    <a:pt x="6960" y="1165"/>
                    <a:pt x="6944" y="1144"/>
                    <a:pt x="6933" y="1128"/>
                  </a:cubicBezTo>
                  <a:cubicBezTo>
                    <a:pt x="6827" y="968"/>
                    <a:pt x="6811" y="766"/>
                    <a:pt x="6885" y="596"/>
                  </a:cubicBezTo>
                  <a:cubicBezTo>
                    <a:pt x="6944" y="448"/>
                    <a:pt x="7066" y="336"/>
                    <a:pt x="7220" y="288"/>
                  </a:cubicBezTo>
                  <a:cubicBezTo>
                    <a:pt x="7284" y="267"/>
                    <a:pt x="7347" y="257"/>
                    <a:pt x="7416" y="251"/>
                  </a:cubicBezTo>
                  <a:cubicBezTo>
                    <a:pt x="7475" y="251"/>
                    <a:pt x="7533" y="257"/>
                    <a:pt x="7592" y="267"/>
                  </a:cubicBezTo>
                  <a:cubicBezTo>
                    <a:pt x="7671" y="283"/>
                    <a:pt x="7751" y="315"/>
                    <a:pt x="7820" y="352"/>
                  </a:cubicBezTo>
                  <a:cubicBezTo>
                    <a:pt x="7841" y="363"/>
                    <a:pt x="7857" y="373"/>
                    <a:pt x="7879" y="384"/>
                  </a:cubicBezTo>
                  <a:lnTo>
                    <a:pt x="7895" y="395"/>
                  </a:lnTo>
                  <a:lnTo>
                    <a:pt x="7911" y="405"/>
                  </a:lnTo>
                  <a:lnTo>
                    <a:pt x="7953" y="437"/>
                  </a:lnTo>
                  <a:cubicBezTo>
                    <a:pt x="8011" y="485"/>
                    <a:pt x="8059" y="538"/>
                    <a:pt x="8107" y="596"/>
                  </a:cubicBezTo>
                  <a:cubicBezTo>
                    <a:pt x="8176" y="697"/>
                    <a:pt x="8229" y="804"/>
                    <a:pt x="8266" y="921"/>
                  </a:cubicBezTo>
                  <a:cubicBezTo>
                    <a:pt x="8288" y="995"/>
                    <a:pt x="8304" y="1075"/>
                    <a:pt x="8314" y="1154"/>
                  </a:cubicBezTo>
                  <a:cubicBezTo>
                    <a:pt x="8320" y="1197"/>
                    <a:pt x="8320" y="1239"/>
                    <a:pt x="8325" y="1287"/>
                  </a:cubicBezTo>
                  <a:lnTo>
                    <a:pt x="8325" y="1367"/>
                  </a:lnTo>
                  <a:cubicBezTo>
                    <a:pt x="8320" y="1420"/>
                    <a:pt x="8314" y="1473"/>
                    <a:pt x="8309" y="1526"/>
                  </a:cubicBezTo>
                  <a:cubicBezTo>
                    <a:pt x="8304" y="1547"/>
                    <a:pt x="8309" y="1547"/>
                    <a:pt x="8314" y="1553"/>
                  </a:cubicBezTo>
                  <a:lnTo>
                    <a:pt x="8330" y="1574"/>
                  </a:lnTo>
                  <a:lnTo>
                    <a:pt x="8357" y="1616"/>
                  </a:lnTo>
                  <a:cubicBezTo>
                    <a:pt x="8367" y="1627"/>
                    <a:pt x="8389" y="1643"/>
                    <a:pt x="8405" y="1654"/>
                  </a:cubicBezTo>
                  <a:cubicBezTo>
                    <a:pt x="8442" y="1677"/>
                    <a:pt x="8484" y="1689"/>
                    <a:pt x="8525" y="1689"/>
                  </a:cubicBezTo>
                  <a:cubicBezTo>
                    <a:pt x="8594" y="1689"/>
                    <a:pt x="8663" y="1657"/>
                    <a:pt x="8713" y="1600"/>
                  </a:cubicBezTo>
                  <a:cubicBezTo>
                    <a:pt x="8734" y="1585"/>
                    <a:pt x="8750" y="1558"/>
                    <a:pt x="8766" y="1537"/>
                  </a:cubicBezTo>
                  <a:cubicBezTo>
                    <a:pt x="8776" y="1526"/>
                    <a:pt x="8782" y="1515"/>
                    <a:pt x="8792" y="1500"/>
                  </a:cubicBezTo>
                  <a:lnTo>
                    <a:pt x="8808" y="1473"/>
                  </a:lnTo>
                  <a:cubicBezTo>
                    <a:pt x="8830" y="1441"/>
                    <a:pt x="8845" y="1409"/>
                    <a:pt x="8856" y="1383"/>
                  </a:cubicBezTo>
                  <a:cubicBezTo>
                    <a:pt x="8888" y="1319"/>
                    <a:pt x="8909" y="1260"/>
                    <a:pt x="8936" y="1197"/>
                  </a:cubicBezTo>
                  <a:cubicBezTo>
                    <a:pt x="8936" y="1181"/>
                    <a:pt x="8941" y="1170"/>
                    <a:pt x="8952" y="1154"/>
                  </a:cubicBezTo>
                  <a:cubicBezTo>
                    <a:pt x="8952" y="1144"/>
                    <a:pt x="8957" y="1133"/>
                    <a:pt x="8962" y="1122"/>
                  </a:cubicBezTo>
                  <a:cubicBezTo>
                    <a:pt x="8973" y="1096"/>
                    <a:pt x="8989" y="1075"/>
                    <a:pt x="9005" y="1053"/>
                  </a:cubicBezTo>
                  <a:cubicBezTo>
                    <a:pt x="9037" y="1011"/>
                    <a:pt x="9079" y="979"/>
                    <a:pt x="9122" y="947"/>
                  </a:cubicBezTo>
                  <a:cubicBezTo>
                    <a:pt x="9169" y="915"/>
                    <a:pt x="9223" y="894"/>
                    <a:pt x="9281" y="878"/>
                  </a:cubicBezTo>
                  <a:cubicBezTo>
                    <a:pt x="9329" y="865"/>
                    <a:pt x="9377" y="855"/>
                    <a:pt x="9425" y="855"/>
                  </a:cubicBezTo>
                  <a:cubicBezTo>
                    <a:pt x="9436" y="855"/>
                    <a:pt x="9446" y="856"/>
                    <a:pt x="9456" y="857"/>
                  </a:cubicBezTo>
                  <a:cubicBezTo>
                    <a:pt x="9520" y="857"/>
                    <a:pt x="9579" y="867"/>
                    <a:pt x="9637" y="889"/>
                  </a:cubicBezTo>
                  <a:cubicBezTo>
                    <a:pt x="9701" y="910"/>
                    <a:pt x="9754" y="942"/>
                    <a:pt x="9802" y="979"/>
                  </a:cubicBezTo>
                  <a:cubicBezTo>
                    <a:pt x="9913" y="1069"/>
                    <a:pt x="9993" y="1191"/>
                    <a:pt x="10035" y="1324"/>
                  </a:cubicBezTo>
                  <a:cubicBezTo>
                    <a:pt x="10062" y="1393"/>
                    <a:pt x="10078" y="1468"/>
                    <a:pt x="10083" y="1542"/>
                  </a:cubicBezTo>
                  <a:cubicBezTo>
                    <a:pt x="10083" y="1561"/>
                    <a:pt x="10083" y="1582"/>
                    <a:pt x="10083" y="1602"/>
                  </a:cubicBezTo>
                  <a:lnTo>
                    <a:pt x="10083" y="1602"/>
                  </a:lnTo>
                  <a:cubicBezTo>
                    <a:pt x="10080" y="1613"/>
                    <a:pt x="10076" y="1625"/>
                    <a:pt x="10073" y="1638"/>
                  </a:cubicBezTo>
                  <a:cubicBezTo>
                    <a:pt x="10073" y="1670"/>
                    <a:pt x="10073" y="1701"/>
                    <a:pt x="10073" y="1739"/>
                  </a:cubicBezTo>
                  <a:lnTo>
                    <a:pt x="10073" y="1740"/>
                  </a:lnTo>
                  <a:lnTo>
                    <a:pt x="10073" y="1740"/>
                  </a:lnTo>
                  <a:cubicBezTo>
                    <a:pt x="10078" y="1739"/>
                    <a:pt x="10084" y="1739"/>
                    <a:pt x="10093" y="1739"/>
                  </a:cubicBezTo>
                  <a:lnTo>
                    <a:pt x="10093" y="1739"/>
                  </a:lnTo>
                  <a:cubicBezTo>
                    <a:pt x="10116" y="1739"/>
                    <a:pt x="10092" y="1740"/>
                    <a:pt x="10073" y="1741"/>
                  </a:cubicBezTo>
                  <a:lnTo>
                    <a:pt x="10073" y="1741"/>
                  </a:lnTo>
                  <a:lnTo>
                    <a:pt x="10073" y="1740"/>
                  </a:lnTo>
                  <a:lnTo>
                    <a:pt x="10073" y="1740"/>
                  </a:lnTo>
                  <a:cubicBezTo>
                    <a:pt x="10054" y="1741"/>
                    <a:pt x="10052" y="1741"/>
                    <a:pt x="10058" y="1741"/>
                  </a:cubicBezTo>
                  <a:cubicBezTo>
                    <a:pt x="10061" y="1741"/>
                    <a:pt x="10067" y="1741"/>
                    <a:pt x="10073" y="1741"/>
                  </a:cubicBezTo>
                  <a:lnTo>
                    <a:pt x="10073" y="1741"/>
                  </a:lnTo>
                  <a:lnTo>
                    <a:pt x="10078" y="1786"/>
                  </a:lnTo>
                  <a:lnTo>
                    <a:pt x="10078" y="1792"/>
                  </a:lnTo>
                  <a:cubicBezTo>
                    <a:pt x="10335" y="1784"/>
                    <a:pt x="10371" y="1782"/>
                    <a:pt x="10357" y="1782"/>
                  </a:cubicBezTo>
                  <a:cubicBezTo>
                    <a:pt x="10350" y="1782"/>
                    <a:pt x="10331" y="1783"/>
                    <a:pt x="10321" y="1783"/>
                  </a:cubicBezTo>
                  <a:cubicBezTo>
                    <a:pt x="10310" y="1783"/>
                    <a:pt x="10309" y="1782"/>
                    <a:pt x="10338" y="1781"/>
                  </a:cubicBezTo>
                  <a:lnTo>
                    <a:pt x="10338" y="1770"/>
                  </a:lnTo>
                  <a:lnTo>
                    <a:pt x="10338" y="1749"/>
                  </a:lnTo>
                  <a:cubicBezTo>
                    <a:pt x="10338" y="1728"/>
                    <a:pt x="10343" y="1701"/>
                    <a:pt x="10343" y="1675"/>
                  </a:cubicBezTo>
                  <a:cubicBezTo>
                    <a:pt x="10343" y="1666"/>
                    <a:pt x="10343" y="1657"/>
                    <a:pt x="10343" y="1648"/>
                  </a:cubicBezTo>
                  <a:cubicBezTo>
                    <a:pt x="10359" y="1627"/>
                    <a:pt x="10375" y="1606"/>
                    <a:pt x="10397" y="1585"/>
                  </a:cubicBezTo>
                  <a:cubicBezTo>
                    <a:pt x="10455" y="1542"/>
                    <a:pt x="10524" y="1510"/>
                    <a:pt x="10593" y="1489"/>
                  </a:cubicBezTo>
                  <a:cubicBezTo>
                    <a:pt x="10694" y="1462"/>
                    <a:pt x="10795" y="1452"/>
                    <a:pt x="10896" y="1452"/>
                  </a:cubicBezTo>
                  <a:lnTo>
                    <a:pt x="11268" y="1457"/>
                  </a:lnTo>
                  <a:lnTo>
                    <a:pt x="12059" y="1462"/>
                  </a:lnTo>
                  <a:lnTo>
                    <a:pt x="13727" y="1478"/>
                  </a:lnTo>
                  <a:lnTo>
                    <a:pt x="14471" y="1484"/>
                  </a:lnTo>
                  <a:cubicBezTo>
                    <a:pt x="14489" y="1484"/>
                    <a:pt x="14507" y="1484"/>
                    <a:pt x="14525" y="1484"/>
                  </a:cubicBezTo>
                  <a:cubicBezTo>
                    <a:pt x="14831" y="1484"/>
                    <a:pt x="15136" y="1442"/>
                    <a:pt x="15432" y="1361"/>
                  </a:cubicBezTo>
                  <a:cubicBezTo>
                    <a:pt x="15119" y="1271"/>
                    <a:pt x="14800" y="1229"/>
                    <a:pt x="14476" y="1223"/>
                  </a:cubicBezTo>
                  <a:lnTo>
                    <a:pt x="13733" y="1218"/>
                  </a:lnTo>
                  <a:lnTo>
                    <a:pt x="12059" y="1202"/>
                  </a:lnTo>
                  <a:lnTo>
                    <a:pt x="11268" y="1197"/>
                  </a:lnTo>
                  <a:lnTo>
                    <a:pt x="10901" y="1197"/>
                  </a:lnTo>
                  <a:cubicBezTo>
                    <a:pt x="10885" y="1196"/>
                    <a:pt x="10869" y="1196"/>
                    <a:pt x="10853" y="1196"/>
                  </a:cubicBezTo>
                  <a:cubicBezTo>
                    <a:pt x="10742" y="1196"/>
                    <a:pt x="10631" y="1212"/>
                    <a:pt x="10524" y="1245"/>
                  </a:cubicBezTo>
                  <a:cubicBezTo>
                    <a:pt x="10446" y="1263"/>
                    <a:pt x="10376" y="1294"/>
                    <a:pt x="10311" y="1333"/>
                  </a:cubicBezTo>
                  <a:lnTo>
                    <a:pt x="10311" y="1333"/>
                  </a:lnTo>
                  <a:cubicBezTo>
                    <a:pt x="10303" y="1304"/>
                    <a:pt x="10295" y="1274"/>
                    <a:pt x="10285" y="1245"/>
                  </a:cubicBezTo>
                  <a:cubicBezTo>
                    <a:pt x="10221" y="1069"/>
                    <a:pt x="10115" y="910"/>
                    <a:pt x="9966" y="788"/>
                  </a:cubicBezTo>
                  <a:cubicBezTo>
                    <a:pt x="9897" y="729"/>
                    <a:pt x="9812" y="681"/>
                    <a:pt x="9727" y="650"/>
                  </a:cubicBezTo>
                  <a:cubicBezTo>
                    <a:pt x="9642" y="618"/>
                    <a:pt x="9552" y="602"/>
                    <a:pt x="9462" y="602"/>
                  </a:cubicBezTo>
                  <a:cubicBezTo>
                    <a:pt x="9377" y="602"/>
                    <a:pt x="9292" y="612"/>
                    <a:pt x="9207" y="639"/>
                  </a:cubicBezTo>
                  <a:cubicBezTo>
                    <a:pt x="9127" y="660"/>
                    <a:pt x="9053" y="692"/>
                    <a:pt x="8978" y="740"/>
                  </a:cubicBezTo>
                  <a:cubicBezTo>
                    <a:pt x="8909" y="782"/>
                    <a:pt x="8851" y="841"/>
                    <a:pt x="8798" y="905"/>
                  </a:cubicBezTo>
                  <a:cubicBezTo>
                    <a:pt x="8771" y="936"/>
                    <a:pt x="8750" y="974"/>
                    <a:pt x="8734" y="1006"/>
                  </a:cubicBezTo>
                  <a:cubicBezTo>
                    <a:pt x="8723" y="1027"/>
                    <a:pt x="8718" y="1043"/>
                    <a:pt x="8707" y="1064"/>
                  </a:cubicBezTo>
                  <a:cubicBezTo>
                    <a:pt x="8702" y="1080"/>
                    <a:pt x="8691" y="1101"/>
                    <a:pt x="8686" y="1112"/>
                  </a:cubicBezTo>
                  <a:cubicBezTo>
                    <a:pt x="8670" y="1165"/>
                    <a:pt x="8649" y="1218"/>
                    <a:pt x="8622" y="1271"/>
                  </a:cubicBezTo>
                  <a:cubicBezTo>
                    <a:pt x="8612" y="1298"/>
                    <a:pt x="8596" y="1319"/>
                    <a:pt x="8585" y="1345"/>
                  </a:cubicBezTo>
                  <a:lnTo>
                    <a:pt x="8580" y="1351"/>
                  </a:lnTo>
                  <a:lnTo>
                    <a:pt x="8580" y="1282"/>
                  </a:lnTo>
                  <a:cubicBezTo>
                    <a:pt x="8580" y="1229"/>
                    <a:pt x="8575" y="1181"/>
                    <a:pt x="8569" y="1128"/>
                  </a:cubicBezTo>
                  <a:cubicBezTo>
                    <a:pt x="8559" y="1037"/>
                    <a:pt x="8537" y="942"/>
                    <a:pt x="8511" y="851"/>
                  </a:cubicBezTo>
                  <a:cubicBezTo>
                    <a:pt x="8468" y="708"/>
                    <a:pt x="8399" y="570"/>
                    <a:pt x="8309" y="448"/>
                  </a:cubicBezTo>
                  <a:cubicBezTo>
                    <a:pt x="8256" y="373"/>
                    <a:pt x="8192" y="304"/>
                    <a:pt x="8118" y="246"/>
                  </a:cubicBezTo>
                  <a:lnTo>
                    <a:pt x="8059" y="198"/>
                  </a:lnTo>
                  <a:lnTo>
                    <a:pt x="8038" y="187"/>
                  </a:lnTo>
                  <a:lnTo>
                    <a:pt x="8011" y="172"/>
                  </a:lnTo>
                  <a:cubicBezTo>
                    <a:pt x="7990" y="156"/>
                    <a:pt x="7964" y="140"/>
                    <a:pt x="7942" y="129"/>
                  </a:cubicBezTo>
                  <a:cubicBezTo>
                    <a:pt x="7847" y="76"/>
                    <a:pt x="7746" y="44"/>
                    <a:pt x="7640" y="23"/>
                  </a:cubicBezTo>
                  <a:cubicBezTo>
                    <a:pt x="7578" y="10"/>
                    <a:pt x="7514" y="0"/>
                    <a:pt x="7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2478575" y="2666500"/>
              <a:ext cx="33350" cy="35900"/>
            </a:xfrm>
            <a:custGeom>
              <a:avLst/>
              <a:gdLst/>
              <a:ahLst/>
              <a:cxnLst/>
              <a:rect l="l" t="t" r="r" b="b"/>
              <a:pathLst>
                <a:path w="1334" h="1436" extrusionOk="0">
                  <a:moveTo>
                    <a:pt x="557" y="0"/>
                  </a:moveTo>
                  <a:cubicBezTo>
                    <a:pt x="543" y="0"/>
                    <a:pt x="529" y="1"/>
                    <a:pt x="516" y="1"/>
                  </a:cubicBezTo>
                  <a:cubicBezTo>
                    <a:pt x="420" y="12"/>
                    <a:pt x="330" y="33"/>
                    <a:pt x="245" y="70"/>
                  </a:cubicBezTo>
                  <a:cubicBezTo>
                    <a:pt x="96" y="129"/>
                    <a:pt x="1" y="283"/>
                    <a:pt x="27" y="447"/>
                  </a:cubicBezTo>
                  <a:cubicBezTo>
                    <a:pt x="64" y="426"/>
                    <a:pt x="91" y="410"/>
                    <a:pt x="117" y="394"/>
                  </a:cubicBezTo>
                  <a:cubicBezTo>
                    <a:pt x="144" y="384"/>
                    <a:pt x="176" y="378"/>
                    <a:pt x="197" y="368"/>
                  </a:cubicBezTo>
                  <a:cubicBezTo>
                    <a:pt x="224" y="357"/>
                    <a:pt x="245" y="352"/>
                    <a:pt x="271" y="341"/>
                  </a:cubicBezTo>
                  <a:cubicBezTo>
                    <a:pt x="298" y="331"/>
                    <a:pt x="319" y="315"/>
                    <a:pt x="351" y="309"/>
                  </a:cubicBezTo>
                  <a:cubicBezTo>
                    <a:pt x="410" y="283"/>
                    <a:pt x="473" y="267"/>
                    <a:pt x="537" y="262"/>
                  </a:cubicBezTo>
                  <a:cubicBezTo>
                    <a:pt x="549" y="261"/>
                    <a:pt x="561" y="261"/>
                    <a:pt x="573" y="261"/>
                  </a:cubicBezTo>
                  <a:cubicBezTo>
                    <a:pt x="657" y="261"/>
                    <a:pt x="739" y="276"/>
                    <a:pt x="813" y="304"/>
                  </a:cubicBezTo>
                  <a:cubicBezTo>
                    <a:pt x="893" y="336"/>
                    <a:pt x="957" y="389"/>
                    <a:pt x="1004" y="453"/>
                  </a:cubicBezTo>
                  <a:cubicBezTo>
                    <a:pt x="1015" y="463"/>
                    <a:pt x="1020" y="474"/>
                    <a:pt x="1031" y="490"/>
                  </a:cubicBezTo>
                  <a:lnTo>
                    <a:pt x="1042" y="517"/>
                  </a:lnTo>
                  <a:cubicBezTo>
                    <a:pt x="1052" y="532"/>
                    <a:pt x="1052" y="543"/>
                    <a:pt x="1052" y="543"/>
                  </a:cubicBezTo>
                  <a:cubicBezTo>
                    <a:pt x="1052" y="543"/>
                    <a:pt x="1052" y="554"/>
                    <a:pt x="1058" y="570"/>
                  </a:cubicBezTo>
                  <a:cubicBezTo>
                    <a:pt x="1068" y="586"/>
                    <a:pt x="1063" y="586"/>
                    <a:pt x="1068" y="602"/>
                  </a:cubicBezTo>
                  <a:cubicBezTo>
                    <a:pt x="1068" y="612"/>
                    <a:pt x="1074" y="628"/>
                    <a:pt x="1074" y="639"/>
                  </a:cubicBezTo>
                  <a:cubicBezTo>
                    <a:pt x="1074" y="724"/>
                    <a:pt x="1058" y="803"/>
                    <a:pt x="1015" y="872"/>
                  </a:cubicBezTo>
                  <a:cubicBezTo>
                    <a:pt x="967" y="957"/>
                    <a:pt x="904" y="1032"/>
                    <a:pt x="824" y="1085"/>
                  </a:cubicBezTo>
                  <a:cubicBezTo>
                    <a:pt x="771" y="1122"/>
                    <a:pt x="712" y="1149"/>
                    <a:pt x="654" y="1165"/>
                  </a:cubicBezTo>
                  <a:cubicBezTo>
                    <a:pt x="622" y="1175"/>
                    <a:pt x="595" y="1181"/>
                    <a:pt x="569" y="1191"/>
                  </a:cubicBezTo>
                  <a:cubicBezTo>
                    <a:pt x="548" y="1196"/>
                    <a:pt x="521" y="1207"/>
                    <a:pt x="495" y="1218"/>
                  </a:cubicBezTo>
                  <a:cubicBezTo>
                    <a:pt x="473" y="1223"/>
                    <a:pt x="447" y="1228"/>
                    <a:pt x="415" y="1239"/>
                  </a:cubicBezTo>
                  <a:cubicBezTo>
                    <a:pt x="383" y="1250"/>
                    <a:pt x="351" y="1260"/>
                    <a:pt x="314" y="1266"/>
                  </a:cubicBezTo>
                  <a:cubicBezTo>
                    <a:pt x="376" y="1373"/>
                    <a:pt x="492" y="1435"/>
                    <a:pt x="614" y="1435"/>
                  </a:cubicBezTo>
                  <a:cubicBezTo>
                    <a:pt x="648" y="1435"/>
                    <a:pt x="683" y="1430"/>
                    <a:pt x="718" y="1420"/>
                  </a:cubicBezTo>
                  <a:cubicBezTo>
                    <a:pt x="808" y="1393"/>
                    <a:pt x="893" y="1356"/>
                    <a:pt x="973" y="1303"/>
                  </a:cubicBezTo>
                  <a:cubicBezTo>
                    <a:pt x="1084" y="1223"/>
                    <a:pt x="1174" y="1122"/>
                    <a:pt x="1244" y="1000"/>
                  </a:cubicBezTo>
                  <a:cubicBezTo>
                    <a:pt x="1307" y="888"/>
                    <a:pt x="1334" y="761"/>
                    <a:pt x="1329" y="628"/>
                  </a:cubicBezTo>
                  <a:cubicBezTo>
                    <a:pt x="1329" y="607"/>
                    <a:pt x="1323" y="580"/>
                    <a:pt x="1323" y="559"/>
                  </a:cubicBezTo>
                  <a:cubicBezTo>
                    <a:pt x="1318" y="538"/>
                    <a:pt x="1313" y="522"/>
                    <a:pt x="1307" y="506"/>
                  </a:cubicBezTo>
                  <a:cubicBezTo>
                    <a:pt x="1302" y="474"/>
                    <a:pt x="1297" y="458"/>
                    <a:pt x="1297" y="458"/>
                  </a:cubicBezTo>
                  <a:lnTo>
                    <a:pt x="1275" y="416"/>
                  </a:lnTo>
                  <a:lnTo>
                    <a:pt x="1254" y="368"/>
                  </a:lnTo>
                  <a:cubicBezTo>
                    <a:pt x="1244" y="347"/>
                    <a:pt x="1228" y="325"/>
                    <a:pt x="1217" y="304"/>
                  </a:cubicBezTo>
                  <a:cubicBezTo>
                    <a:pt x="1137" y="203"/>
                    <a:pt x="1036" y="118"/>
                    <a:pt x="914" y="70"/>
                  </a:cubicBezTo>
                  <a:cubicBezTo>
                    <a:pt x="799" y="22"/>
                    <a:pt x="68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2433425" y="2641375"/>
              <a:ext cx="390200" cy="56900"/>
            </a:xfrm>
            <a:custGeom>
              <a:avLst/>
              <a:gdLst/>
              <a:ahLst/>
              <a:cxnLst/>
              <a:rect l="l" t="t" r="r" b="b"/>
              <a:pathLst>
                <a:path w="15608" h="2276" extrusionOk="0">
                  <a:moveTo>
                    <a:pt x="10892" y="1822"/>
                  </a:moveTo>
                  <a:cubicBezTo>
                    <a:pt x="10892" y="1822"/>
                    <a:pt x="10892" y="1823"/>
                    <a:pt x="10890" y="1826"/>
                  </a:cubicBezTo>
                  <a:lnTo>
                    <a:pt x="10890" y="1826"/>
                  </a:lnTo>
                  <a:lnTo>
                    <a:pt x="10890" y="1824"/>
                  </a:lnTo>
                  <a:cubicBezTo>
                    <a:pt x="10891" y="1823"/>
                    <a:pt x="10892" y="1822"/>
                    <a:pt x="10892" y="1822"/>
                  </a:cubicBezTo>
                  <a:close/>
                  <a:moveTo>
                    <a:pt x="10778" y="2005"/>
                  </a:moveTo>
                  <a:lnTo>
                    <a:pt x="10778" y="2005"/>
                  </a:lnTo>
                  <a:cubicBezTo>
                    <a:pt x="10778" y="2005"/>
                    <a:pt x="10778" y="2005"/>
                    <a:pt x="10778" y="2005"/>
                  </a:cubicBezTo>
                  <a:lnTo>
                    <a:pt x="10768" y="2005"/>
                  </a:lnTo>
                  <a:lnTo>
                    <a:pt x="10778" y="2005"/>
                  </a:lnTo>
                  <a:close/>
                  <a:moveTo>
                    <a:pt x="2017" y="0"/>
                  </a:moveTo>
                  <a:cubicBezTo>
                    <a:pt x="1982" y="0"/>
                    <a:pt x="1947" y="1"/>
                    <a:pt x="1913" y="2"/>
                  </a:cubicBezTo>
                  <a:cubicBezTo>
                    <a:pt x="1822" y="13"/>
                    <a:pt x="1732" y="13"/>
                    <a:pt x="1642" y="29"/>
                  </a:cubicBezTo>
                  <a:lnTo>
                    <a:pt x="1509" y="55"/>
                  </a:lnTo>
                  <a:lnTo>
                    <a:pt x="1445" y="66"/>
                  </a:lnTo>
                  <a:lnTo>
                    <a:pt x="1376" y="82"/>
                  </a:lnTo>
                  <a:cubicBezTo>
                    <a:pt x="1291" y="109"/>
                    <a:pt x="1206" y="130"/>
                    <a:pt x="1127" y="162"/>
                  </a:cubicBezTo>
                  <a:cubicBezTo>
                    <a:pt x="1047" y="188"/>
                    <a:pt x="967" y="225"/>
                    <a:pt x="888" y="263"/>
                  </a:cubicBezTo>
                  <a:cubicBezTo>
                    <a:pt x="739" y="337"/>
                    <a:pt x="595" y="433"/>
                    <a:pt x="468" y="544"/>
                  </a:cubicBezTo>
                  <a:cubicBezTo>
                    <a:pt x="409" y="597"/>
                    <a:pt x="351" y="656"/>
                    <a:pt x="298" y="719"/>
                  </a:cubicBezTo>
                  <a:cubicBezTo>
                    <a:pt x="271" y="751"/>
                    <a:pt x="250" y="788"/>
                    <a:pt x="224" y="815"/>
                  </a:cubicBezTo>
                  <a:lnTo>
                    <a:pt x="192" y="868"/>
                  </a:lnTo>
                  <a:lnTo>
                    <a:pt x="176" y="889"/>
                  </a:lnTo>
                  <a:lnTo>
                    <a:pt x="176" y="895"/>
                  </a:lnTo>
                  <a:cubicBezTo>
                    <a:pt x="149" y="948"/>
                    <a:pt x="117" y="1006"/>
                    <a:pt x="96" y="1059"/>
                  </a:cubicBezTo>
                  <a:cubicBezTo>
                    <a:pt x="64" y="1144"/>
                    <a:pt x="43" y="1229"/>
                    <a:pt x="32" y="1314"/>
                  </a:cubicBezTo>
                  <a:cubicBezTo>
                    <a:pt x="0" y="1500"/>
                    <a:pt x="27" y="1692"/>
                    <a:pt x="107" y="1862"/>
                  </a:cubicBezTo>
                  <a:cubicBezTo>
                    <a:pt x="181" y="2010"/>
                    <a:pt x="303" y="2132"/>
                    <a:pt x="452" y="2201"/>
                  </a:cubicBezTo>
                  <a:lnTo>
                    <a:pt x="447" y="2196"/>
                  </a:lnTo>
                  <a:cubicBezTo>
                    <a:pt x="362" y="2079"/>
                    <a:pt x="303" y="1941"/>
                    <a:pt x="282" y="1798"/>
                  </a:cubicBezTo>
                  <a:cubicBezTo>
                    <a:pt x="261" y="1649"/>
                    <a:pt x="261" y="1500"/>
                    <a:pt x="282" y="1352"/>
                  </a:cubicBezTo>
                  <a:cubicBezTo>
                    <a:pt x="298" y="1282"/>
                    <a:pt x="314" y="1219"/>
                    <a:pt x="340" y="1155"/>
                  </a:cubicBezTo>
                  <a:cubicBezTo>
                    <a:pt x="356" y="1107"/>
                    <a:pt x="383" y="1065"/>
                    <a:pt x="404" y="1022"/>
                  </a:cubicBezTo>
                  <a:lnTo>
                    <a:pt x="404" y="1017"/>
                  </a:lnTo>
                  <a:lnTo>
                    <a:pt x="420" y="1001"/>
                  </a:lnTo>
                  <a:lnTo>
                    <a:pt x="447" y="958"/>
                  </a:lnTo>
                  <a:cubicBezTo>
                    <a:pt x="463" y="932"/>
                    <a:pt x="484" y="905"/>
                    <a:pt x="505" y="879"/>
                  </a:cubicBezTo>
                  <a:cubicBezTo>
                    <a:pt x="548" y="826"/>
                    <a:pt x="595" y="778"/>
                    <a:pt x="648" y="730"/>
                  </a:cubicBezTo>
                  <a:cubicBezTo>
                    <a:pt x="760" y="634"/>
                    <a:pt x="877" y="555"/>
                    <a:pt x="1010" y="491"/>
                  </a:cubicBezTo>
                  <a:cubicBezTo>
                    <a:pt x="1079" y="454"/>
                    <a:pt x="1148" y="422"/>
                    <a:pt x="1222" y="395"/>
                  </a:cubicBezTo>
                  <a:cubicBezTo>
                    <a:pt x="1291" y="374"/>
                    <a:pt x="1371" y="353"/>
                    <a:pt x="1445" y="332"/>
                  </a:cubicBezTo>
                  <a:lnTo>
                    <a:pt x="1504" y="316"/>
                  </a:lnTo>
                  <a:lnTo>
                    <a:pt x="1562" y="305"/>
                  </a:lnTo>
                  <a:lnTo>
                    <a:pt x="1679" y="284"/>
                  </a:lnTo>
                  <a:cubicBezTo>
                    <a:pt x="1759" y="268"/>
                    <a:pt x="1844" y="268"/>
                    <a:pt x="1923" y="257"/>
                  </a:cubicBezTo>
                  <a:cubicBezTo>
                    <a:pt x="1951" y="256"/>
                    <a:pt x="1979" y="256"/>
                    <a:pt x="2007" y="256"/>
                  </a:cubicBezTo>
                  <a:cubicBezTo>
                    <a:pt x="2673" y="256"/>
                    <a:pt x="3315" y="499"/>
                    <a:pt x="3814" y="937"/>
                  </a:cubicBezTo>
                  <a:cubicBezTo>
                    <a:pt x="3878" y="996"/>
                    <a:pt x="3942" y="1054"/>
                    <a:pt x="4000" y="1123"/>
                  </a:cubicBezTo>
                  <a:lnTo>
                    <a:pt x="4085" y="1219"/>
                  </a:lnTo>
                  <a:cubicBezTo>
                    <a:pt x="4117" y="1251"/>
                    <a:pt x="4139" y="1282"/>
                    <a:pt x="4165" y="1325"/>
                  </a:cubicBezTo>
                  <a:cubicBezTo>
                    <a:pt x="4192" y="1362"/>
                    <a:pt x="4218" y="1389"/>
                    <a:pt x="4239" y="1431"/>
                  </a:cubicBezTo>
                  <a:lnTo>
                    <a:pt x="4308" y="1543"/>
                  </a:lnTo>
                  <a:cubicBezTo>
                    <a:pt x="4351" y="1612"/>
                    <a:pt x="4388" y="1697"/>
                    <a:pt x="4441" y="1782"/>
                  </a:cubicBezTo>
                  <a:cubicBezTo>
                    <a:pt x="4484" y="1872"/>
                    <a:pt x="4548" y="1957"/>
                    <a:pt x="4622" y="2031"/>
                  </a:cubicBezTo>
                  <a:cubicBezTo>
                    <a:pt x="4702" y="2106"/>
                    <a:pt x="4803" y="2164"/>
                    <a:pt x="4909" y="2191"/>
                  </a:cubicBezTo>
                  <a:cubicBezTo>
                    <a:pt x="5004" y="2217"/>
                    <a:pt x="5105" y="2228"/>
                    <a:pt x="5206" y="2228"/>
                  </a:cubicBezTo>
                  <a:lnTo>
                    <a:pt x="9114" y="2228"/>
                  </a:lnTo>
                  <a:cubicBezTo>
                    <a:pt x="9205" y="2261"/>
                    <a:pt x="9296" y="2276"/>
                    <a:pt x="9392" y="2276"/>
                  </a:cubicBezTo>
                  <a:cubicBezTo>
                    <a:pt x="9461" y="2271"/>
                    <a:pt x="9530" y="2265"/>
                    <a:pt x="9599" y="2255"/>
                  </a:cubicBezTo>
                  <a:lnTo>
                    <a:pt x="9739" y="2228"/>
                  </a:lnTo>
                  <a:lnTo>
                    <a:pt x="10285" y="2228"/>
                  </a:lnTo>
                  <a:cubicBezTo>
                    <a:pt x="10309" y="2101"/>
                    <a:pt x="10322" y="2030"/>
                    <a:pt x="10330" y="1992"/>
                  </a:cubicBezTo>
                  <a:lnTo>
                    <a:pt x="10330" y="1992"/>
                  </a:lnTo>
                  <a:cubicBezTo>
                    <a:pt x="10329" y="1999"/>
                    <a:pt x="10328" y="2001"/>
                    <a:pt x="10328" y="2001"/>
                  </a:cubicBezTo>
                  <a:cubicBezTo>
                    <a:pt x="10328" y="2001"/>
                    <a:pt x="10337" y="1955"/>
                    <a:pt x="10337" y="1955"/>
                  </a:cubicBezTo>
                  <a:lnTo>
                    <a:pt x="10337" y="1955"/>
                  </a:lnTo>
                  <a:cubicBezTo>
                    <a:pt x="10337" y="1955"/>
                    <a:pt x="10335" y="1965"/>
                    <a:pt x="10330" y="1992"/>
                  </a:cubicBezTo>
                  <a:lnTo>
                    <a:pt x="10330" y="1992"/>
                  </a:lnTo>
                  <a:cubicBezTo>
                    <a:pt x="10330" y="1989"/>
                    <a:pt x="10331" y="1984"/>
                    <a:pt x="10332" y="1978"/>
                  </a:cubicBezTo>
                  <a:lnTo>
                    <a:pt x="10327" y="1978"/>
                  </a:lnTo>
                  <a:lnTo>
                    <a:pt x="10300" y="1968"/>
                  </a:lnTo>
                  <a:cubicBezTo>
                    <a:pt x="10226" y="1941"/>
                    <a:pt x="10146" y="1931"/>
                    <a:pt x="10067" y="1931"/>
                  </a:cubicBezTo>
                  <a:cubicBezTo>
                    <a:pt x="9971" y="1931"/>
                    <a:pt x="9876" y="1936"/>
                    <a:pt x="9785" y="1957"/>
                  </a:cubicBezTo>
                  <a:lnTo>
                    <a:pt x="9692" y="1973"/>
                  </a:lnTo>
                  <a:lnTo>
                    <a:pt x="9192" y="1973"/>
                  </a:lnTo>
                  <a:cubicBezTo>
                    <a:pt x="9124" y="1946"/>
                    <a:pt x="9065" y="1906"/>
                    <a:pt x="9020" y="1851"/>
                  </a:cubicBezTo>
                  <a:cubicBezTo>
                    <a:pt x="8999" y="1824"/>
                    <a:pt x="8983" y="1798"/>
                    <a:pt x="8978" y="1766"/>
                  </a:cubicBezTo>
                  <a:cubicBezTo>
                    <a:pt x="8978" y="1739"/>
                    <a:pt x="8983" y="1707"/>
                    <a:pt x="8999" y="1681"/>
                  </a:cubicBezTo>
                  <a:cubicBezTo>
                    <a:pt x="9020" y="1649"/>
                    <a:pt x="9052" y="1617"/>
                    <a:pt x="9089" y="1596"/>
                  </a:cubicBezTo>
                  <a:cubicBezTo>
                    <a:pt x="9132" y="1564"/>
                    <a:pt x="9190" y="1527"/>
                    <a:pt x="9243" y="1500"/>
                  </a:cubicBezTo>
                  <a:cubicBezTo>
                    <a:pt x="9360" y="1431"/>
                    <a:pt x="9477" y="1373"/>
                    <a:pt x="9605" y="1314"/>
                  </a:cubicBezTo>
                  <a:cubicBezTo>
                    <a:pt x="9737" y="1256"/>
                    <a:pt x="9870" y="1208"/>
                    <a:pt x="10014" y="1166"/>
                  </a:cubicBezTo>
                  <a:cubicBezTo>
                    <a:pt x="10157" y="1118"/>
                    <a:pt x="10311" y="1081"/>
                    <a:pt x="10460" y="1059"/>
                  </a:cubicBezTo>
                  <a:cubicBezTo>
                    <a:pt x="10526" y="1048"/>
                    <a:pt x="10594" y="1042"/>
                    <a:pt x="10662" y="1042"/>
                  </a:cubicBezTo>
                  <a:cubicBezTo>
                    <a:pt x="10751" y="1042"/>
                    <a:pt x="10840" y="1052"/>
                    <a:pt x="10927" y="1070"/>
                  </a:cubicBezTo>
                  <a:cubicBezTo>
                    <a:pt x="11076" y="1102"/>
                    <a:pt x="11209" y="1182"/>
                    <a:pt x="11304" y="1298"/>
                  </a:cubicBezTo>
                  <a:cubicBezTo>
                    <a:pt x="11405" y="1410"/>
                    <a:pt x="11448" y="1559"/>
                    <a:pt x="11421" y="1707"/>
                  </a:cubicBezTo>
                  <a:cubicBezTo>
                    <a:pt x="11421" y="1712"/>
                    <a:pt x="11420" y="1717"/>
                    <a:pt x="11419" y="1721"/>
                  </a:cubicBezTo>
                  <a:lnTo>
                    <a:pt x="11419" y="1721"/>
                  </a:lnTo>
                  <a:lnTo>
                    <a:pt x="10906" y="1739"/>
                  </a:lnTo>
                  <a:lnTo>
                    <a:pt x="10757" y="1750"/>
                  </a:lnTo>
                  <a:lnTo>
                    <a:pt x="10752" y="1750"/>
                  </a:lnTo>
                  <a:cubicBezTo>
                    <a:pt x="10770" y="1721"/>
                    <a:pt x="10777" y="1709"/>
                    <a:pt x="10777" y="1709"/>
                  </a:cubicBezTo>
                  <a:lnTo>
                    <a:pt x="10777" y="1709"/>
                  </a:lnTo>
                  <a:cubicBezTo>
                    <a:pt x="10774" y="1709"/>
                    <a:pt x="10631" y="1933"/>
                    <a:pt x="10633" y="1933"/>
                  </a:cubicBezTo>
                  <a:cubicBezTo>
                    <a:pt x="10633" y="1933"/>
                    <a:pt x="10634" y="1932"/>
                    <a:pt x="10635" y="1931"/>
                  </a:cubicBezTo>
                  <a:lnTo>
                    <a:pt x="10635" y="1936"/>
                  </a:lnTo>
                  <a:lnTo>
                    <a:pt x="10640" y="1947"/>
                  </a:lnTo>
                  <a:lnTo>
                    <a:pt x="10656" y="1968"/>
                  </a:lnTo>
                  <a:cubicBezTo>
                    <a:pt x="10662" y="1984"/>
                    <a:pt x="10672" y="2000"/>
                    <a:pt x="10683" y="2016"/>
                  </a:cubicBezTo>
                  <a:cubicBezTo>
                    <a:pt x="10704" y="2042"/>
                    <a:pt x="10731" y="2069"/>
                    <a:pt x="10757" y="2090"/>
                  </a:cubicBezTo>
                  <a:cubicBezTo>
                    <a:pt x="10847" y="2165"/>
                    <a:pt x="10962" y="2203"/>
                    <a:pt x="11080" y="2203"/>
                  </a:cubicBezTo>
                  <a:cubicBezTo>
                    <a:pt x="11094" y="2203"/>
                    <a:pt x="11109" y="2203"/>
                    <a:pt x="11124" y="2201"/>
                  </a:cubicBezTo>
                  <a:cubicBezTo>
                    <a:pt x="11246" y="2196"/>
                    <a:pt x="11363" y="2154"/>
                    <a:pt x="11464" y="2079"/>
                  </a:cubicBezTo>
                  <a:lnTo>
                    <a:pt x="11501" y="2053"/>
                  </a:lnTo>
                  <a:lnTo>
                    <a:pt x="11533" y="2021"/>
                  </a:lnTo>
                  <a:cubicBezTo>
                    <a:pt x="11550" y="2004"/>
                    <a:pt x="11562" y="1988"/>
                    <a:pt x="11574" y="1971"/>
                  </a:cubicBezTo>
                  <a:lnTo>
                    <a:pt x="11574" y="1971"/>
                  </a:lnTo>
                  <a:lnTo>
                    <a:pt x="14662" y="1840"/>
                  </a:lnTo>
                  <a:cubicBezTo>
                    <a:pt x="14986" y="1830"/>
                    <a:pt x="15304" y="1771"/>
                    <a:pt x="15607" y="1670"/>
                  </a:cubicBezTo>
                  <a:cubicBezTo>
                    <a:pt x="15352" y="1610"/>
                    <a:pt x="15090" y="1581"/>
                    <a:pt x="14829" y="1581"/>
                  </a:cubicBezTo>
                  <a:cubicBezTo>
                    <a:pt x="14769" y="1581"/>
                    <a:pt x="14710" y="1582"/>
                    <a:pt x="14651" y="1585"/>
                  </a:cubicBezTo>
                  <a:lnTo>
                    <a:pt x="11677" y="1711"/>
                  </a:lnTo>
                  <a:lnTo>
                    <a:pt x="11677" y="1711"/>
                  </a:lnTo>
                  <a:cubicBezTo>
                    <a:pt x="11690" y="1614"/>
                    <a:pt x="11681" y="1518"/>
                    <a:pt x="11655" y="1426"/>
                  </a:cubicBezTo>
                  <a:cubicBezTo>
                    <a:pt x="11623" y="1320"/>
                    <a:pt x="11570" y="1224"/>
                    <a:pt x="11501" y="1139"/>
                  </a:cubicBezTo>
                  <a:cubicBezTo>
                    <a:pt x="11432" y="1054"/>
                    <a:pt x="11352" y="985"/>
                    <a:pt x="11262" y="932"/>
                  </a:cubicBezTo>
                  <a:cubicBezTo>
                    <a:pt x="11172" y="879"/>
                    <a:pt x="11076" y="842"/>
                    <a:pt x="10975" y="820"/>
                  </a:cubicBezTo>
                  <a:cubicBezTo>
                    <a:pt x="10870" y="799"/>
                    <a:pt x="10761" y="788"/>
                    <a:pt x="10651" y="788"/>
                  </a:cubicBezTo>
                  <a:cubicBezTo>
                    <a:pt x="10573" y="788"/>
                    <a:pt x="10495" y="793"/>
                    <a:pt x="10417" y="804"/>
                  </a:cubicBezTo>
                  <a:cubicBezTo>
                    <a:pt x="10253" y="831"/>
                    <a:pt x="10088" y="868"/>
                    <a:pt x="9929" y="916"/>
                  </a:cubicBezTo>
                  <a:cubicBezTo>
                    <a:pt x="9642" y="1006"/>
                    <a:pt x="9366" y="1123"/>
                    <a:pt x="9105" y="1277"/>
                  </a:cubicBezTo>
                  <a:cubicBezTo>
                    <a:pt x="9047" y="1309"/>
                    <a:pt x="8994" y="1341"/>
                    <a:pt x="8930" y="1383"/>
                  </a:cubicBezTo>
                  <a:cubicBezTo>
                    <a:pt x="8866" y="1431"/>
                    <a:pt x="8808" y="1490"/>
                    <a:pt x="8765" y="1553"/>
                  </a:cubicBezTo>
                  <a:cubicBezTo>
                    <a:pt x="8723" y="1633"/>
                    <a:pt x="8702" y="1718"/>
                    <a:pt x="8717" y="1808"/>
                  </a:cubicBezTo>
                  <a:cubicBezTo>
                    <a:pt x="8726" y="1866"/>
                    <a:pt x="8746" y="1923"/>
                    <a:pt x="8780" y="1973"/>
                  </a:cubicBezTo>
                  <a:lnTo>
                    <a:pt x="5467" y="1973"/>
                  </a:lnTo>
                  <a:cubicBezTo>
                    <a:pt x="5403" y="1973"/>
                    <a:pt x="5338" y="1974"/>
                    <a:pt x="5275" y="1974"/>
                  </a:cubicBezTo>
                  <a:cubicBezTo>
                    <a:pt x="5165" y="1974"/>
                    <a:pt x="5060" y="1970"/>
                    <a:pt x="4972" y="1947"/>
                  </a:cubicBezTo>
                  <a:cubicBezTo>
                    <a:pt x="4909" y="1931"/>
                    <a:pt x="4845" y="1893"/>
                    <a:pt x="4797" y="1846"/>
                  </a:cubicBezTo>
                  <a:cubicBezTo>
                    <a:pt x="4744" y="1792"/>
                    <a:pt x="4702" y="1729"/>
                    <a:pt x="4664" y="1660"/>
                  </a:cubicBezTo>
                  <a:cubicBezTo>
                    <a:pt x="4622" y="1585"/>
                    <a:pt x="4585" y="1500"/>
                    <a:pt x="4532" y="1415"/>
                  </a:cubicBezTo>
                  <a:lnTo>
                    <a:pt x="4457" y="1293"/>
                  </a:lnTo>
                  <a:cubicBezTo>
                    <a:pt x="4436" y="1251"/>
                    <a:pt x="4404" y="1213"/>
                    <a:pt x="4378" y="1176"/>
                  </a:cubicBezTo>
                  <a:cubicBezTo>
                    <a:pt x="4346" y="1134"/>
                    <a:pt x="4319" y="1097"/>
                    <a:pt x="4287" y="1059"/>
                  </a:cubicBezTo>
                  <a:lnTo>
                    <a:pt x="4192" y="948"/>
                  </a:lnTo>
                  <a:cubicBezTo>
                    <a:pt x="4128" y="879"/>
                    <a:pt x="4059" y="810"/>
                    <a:pt x="3990" y="746"/>
                  </a:cubicBezTo>
                  <a:cubicBezTo>
                    <a:pt x="3442" y="264"/>
                    <a:pt x="2740" y="0"/>
                    <a:pt x="2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9"/>
            <p:cNvSpPr/>
            <p:nvPr/>
          </p:nvSpPr>
          <p:spPr>
            <a:xfrm>
              <a:off x="3145900" y="2619875"/>
              <a:ext cx="404000" cy="70500"/>
            </a:xfrm>
            <a:custGeom>
              <a:avLst/>
              <a:gdLst/>
              <a:ahLst/>
              <a:cxnLst/>
              <a:rect l="l" t="t" r="r" b="b"/>
              <a:pathLst>
                <a:path w="16160" h="2820" extrusionOk="0">
                  <a:moveTo>
                    <a:pt x="14220" y="0"/>
                  </a:moveTo>
                  <a:cubicBezTo>
                    <a:pt x="13892" y="0"/>
                    <a:pt x="13564" y="55"/>
                    <a:pt x="13254" y="161"/>
                  </a:cubicBezTo>
                  <a:cubicBezTo>
                    <a:pt x="13079" y="220"/>
                    <a:pt x="12909" y="289"/>
                    <a:pt x="12750" y="379"/>
                  </a:cubicBezTo>
                  <a:cubicBezTo>
                    <a:pt x="12590" y="459"/>
                    <a:pt x="12447" y="560"/>
                    <a:pt x="12309" y="671"/>
                  </a:cubicBezTo>
                  <a:cubicBezTo>
                    <a:pt x="12176" y="777"/>
                    <a:pt x="12059" y="894"/>
                    <a:pt x="11953" y="1027"/>
                  </a:cubicBezTo>
                  <a:cubicBezTo>
                    <a:pt x="11852" y="1149"/>
                    <a:pt x="11772" y="1282"/>
                    <a:pt x="11708" y="1431"/>
                  </a:cubicBezTo>
                  <a:cubicBezTo>
                    <a:pt x="11645" y="1569"/>
                    <a:pt x="11613" y="1712"/>
                    <a:pt x="11602" y="1861"/>
                  </a:cubicBezTo>
                  <a:cubicBezTo>
                    <a:pt x="11597" y="1930"/>
                    <a:pt x="11597" y="2004"/>
                    <a:pt x="11607" y="2073"/>
                  </a:cubicBezTo>
                  <a:lnTo>
                    <a:pt x="11607" y="2079"/>
                  </a:lnTo>
                  <a:lnTo>
                    <a:pt x="11161" y="2068"/>
                  </a:lnTo>
                  <a:lnTo>
                    <a:pt x="10657" y="2058"/>
                  </a:lnTo>
                  <a:lnTo>
                    <a:pt x="6306" y="1957"/>
                  </a:lnTo>
                  <a:lnTo>
                    <a:pt x="6290" y="1957"/>
                  </a:lnTo>
                  <a:cubicBezTo>
                    <a:pt x="6216" y="1957"/>
                    <a:pt x="6147" y="1978"/>
                    <a:pt x="6078" y="2015"/>
                  </a:cubicBezTo>
                  <a:cubicBezTo>
                    <a:pt x="6062" y="2020"/>
                    <a:pt x="6051" y="2031"/>
                    <a:pt x="6035" y="2042"/>
                  </a:cubicBezTo>
                  <a:lnTo>
                    <a:pt x="6009" y="2063"/>
                  </a:lnTo>
                  <a:cubicBezTo>
                    <a:pt x="6003" y="2068"/>
                    <a:pt x="5993" y="2073"/>
                    <a:pt x="5987" y="2079"/>
                  </a:cubicBezTo>
                  <a:cubicBezTo>
                    <a:pt x="5929" y="2036"/>
                    <a:pt x="5870" y="1999"/>
                    <a:pt x="5807" y="1967"/>
                  </a:cubicBezTo>
                  <a:cubicBezTo>
                    <a:pt x="5647" y="1872"/>
                    <a:pt x="5483" y="1792"/>
                    <a:pt x="5307" y="1723"/>
                  </a:cubicBezTo>
                  <a:cubicBezTo>
                    <a:pt x="4881" y="1562"/>
                    <a:pt x="4431" y="1478"/>
                    <a:pt x="3975" y="1478"/>
                  </a:cubicBezTo>
                  <a:cubicBezTo>
                    <a:pt x="3948" y="1478"/>
                    <a:pt x="3921" y="1478"/>
                    <a:pt x="3894" y="1478"/>
                  </a:cubicBezTo>
                  <a:cubicBezTo>
                    <a:pt x="3618" y="1484"/>
                    <a:pt x="3347" y="1521"/>
                    <a:pt x="3082" y="1590"/>
                  </a:cubicBezTo>
                  <a:cubicBezTo>
                    <a:pt x="3013" y="1606"/>
                    <a:pt x="2943" y="1622"/>
                    <a:pt x="2874" y="1643"/>
                  </a:cubicBezTo>
                  <a:lnTo>
                    <a:pt x="2773" y="1680"/>
                  </a:lnTo>
                  <a:lnTo>
                    <a:pt x="2726" y="1696"/>
                  </a:lnTo>
                  <a:lnTo>
                    <a:pt x="2710" y="1702"/>
                  </a:lnTo>
                  <a:lnTo>
                    <a:pt x="2688" y="1712"/>
                  </a:lnTo>
                  <a:lnTo>
                    <a:pt x="2646" y="1728"/>
                  </a:lnTo>
                  <a:lnTo>
                    <a:pt x="2471" y="1808"/>
                  </a:lnTo>
                  <a:lnTo>
                    <a:pt x="2386" y="1845"/>
                  </a:lnTo>
                  <a:lnTo>
                    <a:pt x="2343" y="1866"/>
                  </a:lnTo>
                  <a:cubicBezTo>
                    <a:pt x="2333" y="1866"/>
                    <a:pt x="2327" y="1872"/>
                    <a:pt x="2317" y="1877"/>
                  </a:cubicBezTo>
                  <a:lnTo>
                    <a:pt x="2338" y="1893"/>
                  </a:lnTo>
                  <a:lnTo>
                    <a:pt x="2481" y="2031"/>
                  </a:lnTo>
                  <a:cubicBezTo>
                    <a:pt x="2503" y="2058"/>
                    <a:pt x="2529" y="2079"/>
                    <a:pt x="2556" y="2100"/>
                  </a:cubicBezTo>
                  <a:lnTo>
                    <a:pt x="2593" y="2132"/>
                  </a:lnTo>
                  <a:lnTo>
                    <a:pt x="2614" y="2148"/>
                  </a:lnTo>
                  <a:lnTo>
                    <a:pt x="2625" y="2153"/>
                  </a:lnTo>
                  <a:lnTo>
                    <a:pt x="2630" y="2158"/>
                  </a:lnTo>
                  <a:cubicBezTo>
                    <a:pt x="2716" y="2227"/>
                    <a:pt x="2807" y="2286"/>
                    <a:pt x="2902" y="2337"/>
                  </a:cubicBezTo>
                  <a:lnTo>
                    <a:pt x="2902" y="2337"/>
                  </a:lnTo>
                  <a:lnTo>
                    <a:pt x="2885" y="2339"/>
                  </a:lnTo>
                  <a:lnTo>
                    <a:pt x="2179" y="2408"/>
                  </a:lnTo>
                  <a:lnTo>
                    <a:pt x="1254" y="2504"/>
                  </a:lnTo>
                  <a:lnTo>
                    <a:pt x="930" y="2536"/>
                  </a:lnTo>
                  <a:cubicBezTo>
                    <a:pt x="611" y="2573"/>
                    <a:pt x="298" y="2647"/>
                    <a:pt x="1" y="2769"/>
                  </a:cubicBezTo>
                  <a:cubicBezTo>
                    <a:pt x="196" y="2803"/>
                    <a:pt x="396" y="2819"/>
                    <a:pt x="598" y="2819"/>
                  </a:cubicBezTo>
                  <a:cubicBezTo>
                    <a:pt x="719" y="2819"/>
                    <a:pt x="841" y="2813"/>
                    <a:pt x="962" y="2801"/>
                  </a:cubicBezTo>
                  <a:lnTo>
                    <a:pt x="1286" y="2769"/>
                  </a:lnTo>
                  <a:lnTo>
                    <a:pt x="2210" y="2679"/>
                  </a:lnTo>
                  <a:lnTo>
                    <a:pt x="2917" y="2605"/>
                  </a:lnTo>
                  <a:lnTo>
                    <a:pt x="3283" y="2573"/>
                  </a:lnTo>
                  <a:lnTo>
                    <a:pt x="3469" y="2552"/>
                  </a:lnTo>
                  <a:lnTo>
                    <a:pt x="3517" y="2546"/>
                  </a:lnTo>
                  <a:lnTo>
                    <a:pt x="3560" y="2546"/>
                  </a:lnTo>
                  <a:cubicBezTo>
                    <a:pt x="3560" y="2529"/>
                    <a:pt x="3560" y="2522"/>
                    <a:pt x="3560" y="2522"/>
                  </a:cubicBezTo>
                  <a:cubicBezTo>
                    <a:pt x="3560" y="2522"/>
                    <a:pt x="3560" y="2570"/>
                    <a:pt x="3561" y="2570"/>
                  </a:cubicBezTo>
                  <a:cubicBezTo>
                    <a:pt x="3561" y="2570"/>
                    <a:pt x="3563" y="2515"/>
                    <a:pt x="3565" y="2286"/>
                  </a:cubicBezTo>
                  <a:cubicBezTo>
                    <a:pt x="3554" y="2284"/>
                    <a:pt x="3542" y="2282"/>
                    <a:pt x="3530" y="2281"/>
                  </a:cubicBezTo>
                  <a:lnTo>
                    <a:pt x="3530" y="2281"/>
                  </a:lnTo>
                  <a:cubicBezTo>
                    <a:pt x="3530" y="2261"/>
                    <a:pt x="3530" y="2254"/>
                    <a:pt x="3530" y="2254"/>
                  </a:cubicBezTo>
                  <a:lnTo>
                    <a:pt x="3530" y="2254"/>
                  </a:lnTo>
                  <a:cubicBezTo>
                    <a:pt x="3530" y="2254"/>
                    <a:pt x="3529" y="2268"/>
                    <a:pt x="3529" y="2281"/>
                  </a:cubicBezTo>
                  <a:lnTo>
                    <a:pt x="3529" y="2281"/>
                  </a:lnTo>
                  <a:cubicBezTo>
                    <a:pt x="3529" y="2281"/>
                    <a:pt x="3528" y="2281"/>
                    <a:pt x="3528" y="2281"/>
                  </a:cubicBezTo>
                  <a:lnTo>
                    <a:pt x="3528" y="2281"/>
                  </a:lnTo>
                  <a:cubicBezTo>
                    <a:pt x="3528" y="2281"/>
                    <a:pt x="3528" y="2281"/>
                    <a:pt x="3528" y="2281"/>
                  </a:cubicBezTo>
                  <a:lnTo>
                    <a:pt x="3528" y="2281"/>
                  </a:lnTo>
                  <a:cubicBezTo>
                    <a:pt x="3511" y="2279"/>
                    <a:pt x="3495" y="2276"/>
                    <a:pt x="3480" y="2270"/>
                  </a:cubicBezTo>
                  <a:cubicBezTo>
                    <a:pt x="3230" y="2222"/>
                    <a:pt x="2997" y="2116"/>
                    <a:pt x="2795" y="1962"/>
                  </a:cubicBezTo>
                  <a:lnTo>
                    <a:pt x="2789" y="1962"/>
                  </a:lnTo>
                  <a:lnTo>
                    <a:pt x="2805" y="1957"/>
                  </a:lnTo>
                  <a:lnTo>
                    <a:pt x="2959" y="1903"/>
                  </a:lnTo>
                  <a:cubicBezTo>
                    <a:pt x="3023" y="1882"/>
                    <a:pt x="3087" y="1866"/>
                    <a:pt x="3151" y="1850"/>
                  </a:cubicBezTo>
                  <a:cubicBezTo>
                    <a:pt x="3395" y="1787"/>
                    <a:pt x="3650" y="1749"/>
                    <a:pt x="3905" y="1744"/>
                  </a:cubicBezTo>
                  <a:cubicBezTo>
                    <a:pt x="4144" y="1744"/>
                    <a:pt x="4378" y="1760"/>
                    <a:pt x="4611" y="1803"/>
                  </a:cubicBezTo>
                  <a:cubicBezTo>
                    <a:pt x="4819" y="1845"/>
                    <a:pt x="5020" y="1903"/>
                    <a:pt x="5217" y="1978"/>
                  </a:cubicBezTo>
                  <a:cubicBezTo>
                    <a:pt x="5376" y="2036"/>
                    <a:pt x="5530" y="2111"/>
                    <a:pt x="5679" y="2201"/>
                  </a:cubicBezTo>
                  <a:lnTo>
                    <a:pt x="5775" y="2254"/>
                  </a:lnTo>
                  <a:lnTo>
                    <a:pt x="5796" y="2270"/>
                  </a:lnTo>
                  <a:lnTo>
                    <a:pt x="5807" y="2275"/>
                  </a:lnTo>
                  <a:lnTo>
                    <a:pt x="5823" y="2286"/>
                  </a:lnTo>
                  <a:lnTo>
                    <a:pt x="5886" y="2334"/>
                  </a:lnTo>
                  <a:lnTo>
                    <a:pt x="5955" y="2376"/>
                  </a:lnTo>
                  <a:lnTo>
                    <a:pt x="5982" y="2397"/>
                  </a:lnTo>
                  <a:lnTo>
                    <a:pt x="5993" y="2403"/>
                  </a:lnTo>
                  <a:cubicBezTo>
                    <a:pt x="5993" y="2403"/>
                    <a:pt x="5995" y="2405"/>
                    <a:pt x="5997" y="2405"/>
                  </a:cubicBezTo>
                  <a:cubicBezTo>
                    <a:pt x="5997" y="2405"/>
                    <a:pt x="5998" y="2405"/>
                    <a:pt x="5998" y="2403"/>
                  </a:cubicBezTo>
                  <a:lnTo>
                    <a:pt x="6009" y="2392"/>
                  </a:lnTo>
                  <a:lnTo>
                    <a:pt x="6078" y="2318"/>
                  </a:lnTo>
                  <a:lnTo>
                    <a:pt x="6083" y="2312"/>
                  </a:lnTo>
                  <a:lnTo>
                    <a:pt x="6109" y="2286"/>
                  </a:lnTo>
                  <a:lnTo>
                    <a:pt x="6125" y="2270"/>
                  </a:lnTo>
                  <a:lnTo>
                    <a:pt x="6136" y="2265"/>
                  </a:lnTo>
                  <a:cubicBezTo>
                    <a:pt x="6136" y="2265"/>
                    <a:pt x="6136" y="2260"/>
                    <a:pt x="6139" y="2260"/>
                  </a:cubicBezTo>
                  <a:cubicBezTo>
                    <a:pt x="6141" y="2260"/>
                    <a:pt x="6143" y="2261"/>
                    <a:pt x="6147" y="2265"/>
                  </a:cubicBezTo>
                  <a:lnTo>
                    <a:pt x="6173" y="2270"/>
                  </a:lnTo>
                  <a:lnTo>
                    <a:pt x="6179" y="2270"/>
                  </a:lnTo>
                  <a:lnTo>
                    <a:pt x="6189" y="2265"/>
                  </a:lnTo>
                  <a:cubicBezTo>
                    <a:pt x="6194" y="2265"/>
                    <a:pt x="6200" y="2259"/>
                    <a:pt x="6205" y="2254"/>
                  </a:cubicBezTo>
                  <a:cubicBezTo>
                    <a:pt x="6237" y="2238"/>
                    <a:pt x="6274" y="2227"/>
                    <a:pt x="6306" y="2227"/>
                  </a:cubicBezTo>
                  <a:lnTo>
                    <a:pt x="10641" y="2328"/>
                  </a:lnTo>
                  <a:lnTo>
                    <a:pt x="11145" y="2339"/>
                  </a:lnTo>
                  <a:lnTo>
                    <a:pt x="11873" y="2355"/>
                  </a:lnTo>
                  <a:lnTo>
                    <a:pt x="11905" y="2355"/>
                  </a:lnTo>
                  <a:cubicBezTo>
                    <a:pt x="11905" y="2355"/>
                    <a:pt x="11910" y="2355"/>
                    <a:pt x="11910" y="2350"/>
                  </a:cubicBezTo>
                  <a:lnTo>
                    <a:pt x="11900" y="2307"/>
                  </a:lnTo>
                  <a:lnTo>
                    <a:pt x="11884" y="2222"/>
                  </a:lnTo>
                  <a:cubicBezTo>
                    <a:pt x="11878" y="2196"/>
                    <a:pt x="11873" y="2164"/>
                    <a:pt x="11868" y="2137"/>
                  </a:cubicBezTo>
                  <a:lnTo>
                    <a:pt x="11862" y="2095"/>
                  </a:lnTo>
                  <a:lnTo>
                    <a:pt x="11857" y="2063"/>
                  </a:lnTo>
                  <a:lnTo>
                    <a:pt x="11857" y="2052"/>
                  </a:lnTo>
                  <a:cubicBezTo>
                    <a:pt x="11852" y="1999"/>
                    <a:pt x="11852" y="1946"/>
                    <a:pt x="11857" y="1893"/>
                  </a:cubicBezTo>
                  <a:cubicBezTo>
                    <a:pt x="11862" y="1771"/>
                    <a:pt x="11889" y="1654"/>
                    <a:pt x="11942" y="1542"/>
                  </a:cubicBezTo>
                  <a:cubicBezTo>
                    <a:pt x="11995" y="1420"/>
                    <a:pt x="12064" y="1303"/>
                    <a:pt x="12149" y="1197"/>
                  </a:cubicBezTo>
                  <a:cubicBezTo>
                    <a:pt x="12245" y="1080"/>
                    <a:pt x="12351" y="974"/>
                    <a:pt x="12468" y="884"/>
                  </a:cubicBezTo>
                  <a:cubicBezTo>
                    <a:pt x="12590" y="783"/>
                    <a:pt x="12723" y="692"/>
                    <a:pt x="12866" y="618"/>
                  </a:cubicBezTo>
                  <a:cubicBezTo>
                    <a:pt x="13015" y="538"/>
                    <a:pt x="13174" y="469"/>
                    <a:pt x="13334" y="416"/>
                  </a:cubicBezTo>
                  <a:cubicBezTo>
                    <a:pt x="13622" y="317"/>
                    <a:pt x="13921" y="268"/>
                    <a:pt x="14221" y="268"/>
                  </a:cubicBezTo>
                  <a:cubicBezTo>
                    <a:pt x="14276" y="268"/>
                    <a:pt x="14331" y="269"/>
                    <a:pt x="14386" y="273"/>
                  </a:cubicBezTo>
                  <a:cubicBezTo>
                    <a:pt x="14757" y="299"/>
                    <a:pt x="15103" y="443"/>
                    <a:pt x="15384" y="687"/>
                  </a:cubicBezTo>
                  <a:cubicBezTo>
                    <a:pt x="15522" y="809"/>
                    <a:pt x="15639" y="953"/>
                    <a:pt x="15730" y="1117"/>
                  </a:cubicBezTo>
                  <a:cubicBezTo>
                    <a:pt x="15815" y="1282"/>
                    <a:pt x="15862" y="1457"/>
                    <a:pt x="15873" y="1643"/>
                  </a:cubicBezTo>
                  <a:cubicBezTo>
                    <a:pt x="15889" y="1818"/>
                    <a:pt x="15846" y="1994"/>
                    <a:pt x="15756" y="2142"/>
                  </a:cubicBezTo>
                  <a:cubicBezTo>
                    <a:pt x="15714" y="2212"/>
                    <a:pt x="15655" y="2265"/>
                    <a:pt x="15586" y="2307"/>
                  </a:cubicBezTo>
                  <a:cubicBezTo>
                    <a:pt x="15512" y="2344"/>
                    <a:pt x="15427" y="2371"/>
                    <a:pt x="15342" y="2382"/>
                  </a:cubicBezTo>
                  <a:cubicBezTo>
                    <a:pt x="15257" y="2397"/>
                    <a:pt x="15156" y="2403"/>
                    <a:pt x="15060" y="2408"/>
                  </a:cubicBezTo>
                  <a:cubicBezTo>
                    <a:pt x="14965" y="2413"/>
                    <a:pt x="14869" y="2419"/>
                    <a:pt x="14773" y="2419"/>
                  </a:cubicBezTo>
                  <a:cubicBezTo>
                    <a:pt x="14593" y="2419"/>
                    <a:pt x="14417" y="2392"/>
                    <a:pt x="14242" y="2339"/>
                  </a:cubicBezTo>
                  <a:cubicBezTo>
                    <a:pt x="14163" y="2312"/>
                    <a:pt x="14088" y="2275"/>
                    <a:pt x="14019" y="2233"/>
                  </a:cubicBezTo>
                  <a:cubicBezTo>
                    <a:pt x="13950" y="2190"/>
                    <a:pt x="13892" y="2137"/>
                    <a:pt x="13844" y="2073"/>
                  </a:cubicBezTo>
                  <a:cubicBezTo>
                    <a:pt x="13791" y="2015"/>
                    <a:pt x="13753" y="1946"/>
                    <a:pt x="13722" y="1877"/>
                  </a:cubicBezTo>
                  <a:cubicBezTo>
                    <a:pt x="13711" y="1840"/>
                    <a:pt x="13700" y="1803"/>
                    <a:pt x="13690" y="1765"/>
                  </a:cubicBezTo>
                  <a:cubicBezTo>
                    <a:pt x="13690" y="1749"/>
                    <a:pt x="13684" y="1728"/>
                    <a:pt x="13679" y="1712"/>
                  </a:cubicBezTo>
                  <a:lnTo>
                    <a:pt x="13679" y="1675"/>
                  </a:lnTo>
                  <a:cubicBezTo>
                    <a:pt x="13668" y="1585"/>
                    <a:pt x="13690" y="1494"/>
                    <a:pt x="13738" y="1415"/>
                  </a:cubicBezTo>
                  <a:cubicBezTo>
                    <a:pt x="13743" y="1404"/>
                    <a:pt x="13748" y="1399"/>
                    <a:pt x="13753" y="1388"/>
                  </a:cubicBezTo>
                  <a:lnTo>
                    <a:pt x="13769" y="1372"/>
                  </a:lnTo>
                  <a:cubicBezTo>
                    <a:pt x="13775" y="1362"/>
                    <a:pt x="13785" y="1351"/>
                    <a:pt x="13796" y="1346"/>
                  </a:cubicBezTo>
                  <a:cubicBezTo>
                    <a:pt x="13807" y="1335"/>
                    <a:pt x="13817" y="1330"/>
                    <a:pt x="13828" y="1319"/>
                  </a:cubicBezTo>
                  <a:lnTo>
                    <a:pt x="13854" y="1309"/>
                  </a:lnTo>
                  <a:cubicBezTo>
                    <a:pt x="13918" y="1277"/>
                    <a:pt x="13987" y="1266"/>
                    <a:pt x="14056" y="1266"/>
                  </a:cubicBezTo>
                  <a:cubicBezTo>
                    <a:pt x="14067" y="1265"/>
                    <a:pt x="14078" y="1265"/>
                    <a:pt x="14089" y="1265"/>
                  </a:cubicBezTo>
                  <a:cubicBezTo>
                    <a:pt x="14142" y="1265"/>
                    <a:pt x="14194" y="1275"/>
                    <a:pt x="14242" y="1293"/>
                  </a:cubicBezTo>
                  <a:cubicBezTo>
                    <a:pt x="14274" y="1298"/>
                    <a:pt x="14301" y="1309"/>
                    <a:pt x="14327" y="1324"/>
                  </a:cubicBezTo>
                  <a:cubicBezTo>
                    <a:pt x="14354" y="1335"/>
                    <a:pt x="14380" y="1356"/>
                    <a:pt x="14407" y="1378"/>
                  </a:cubicBezTo>
                  <a:cubicBezTo>
                    <a:pt x="14460" y="1425"/>
                    <a:pt x="14492" y="1494"/>
                    <a:pt x="14502" y="1569"/>
                  </a:cubicBezTo>
                  <a:cubicBezTo>
                    <a:pt x="14534" y="1489"/>
                    <a:pt x="14534" y="1399"/>
                    <a:pt x="14502" y="1314"/>
                  </a:cubicBezTo>
                  <a:cubicBezTo>
                    <a:pt x="14481" y="1277"/>
                    <a:pt x="14460" y="1239"/>
                    <a:pt x="14428" y="1202"/>
                  </a:cubicBezTo>
                  <a:cubicBezTo>
                    <a:pt x="14402" y="1170"/>
                    <a:pt x="14370" y="1144"/>
                    <a:pt x="14333" y="1123"/>
                  </a:cubicBezTo>
                  <a:cubicBezTo>
                    <a:pt x="14258" y="1064"/>
                    <a:pt x="14168" y="1027"/>
                    <a:pt x="14078" y="1011"/>
                  </a:cubicBezTo>
                  <a:cubicBezTo>
                    <a:pt x="14050" y="1007"/>
                    <a:pt x="14021" y="1005"/>
                    <a:pt x="13993" y="1005"/>
                  </a:cubicBezTo>
                  <a:cubicBezTo>
                    <a:pt x="13909" y="1005"/>
                    <a:pt x="13824" y="1023"/>
                    <a:pt x="13748" y="1059"/>
                  </a:cubicBezTo>
                  <a:lnTo>
                    <a:pt x="13695" y="1085"/>
                  </a:lnTo>
                  <a:cubicBezTo>
                    <a:pt x="13679" y="1096"/>
                    <a:pt x="13658" y="1112"/>
                    <a:pt x="13637" y="1128"/>
                  </a:cubicBezTo>
                  <a:cubicBezTo>
                    <a:pt x="13615" y="1149"/>
                    <a:pt x="13594" y="1165"/>
                    <a:pt x="13578" y="1192"/>
                  </a:cubicBezTo>
                  <a:lnTo>
                    <a:pt x="13546" y="1224"/>
                  </a:lnTo>
                  <a:lnTo>
                    <a:pt x="13520" y="1266"/>
                  </a:lnTo>
                  <a:cubicBezTo>
                    <a:pt x="13445" y="1388"/>
                    <a:pt x="13414" y="1532"/>
                    <a:pt x="13419" y="1675"/>
                  </a:cubicBezTo>
                  <a:lnTo>
                    <a:pt x="13424" y="1728"/>
                  </a:lnTo>
                  <a:cubicBezTo>
                    <a:pt x="13429" y="1755"/>
                    <a:pt x="13435" y="1781"/>
                    <a:pt x="13440" y="1808"/>
                  </a:cubicBezTo>
                  <a:cubicBezTo>
                    <a:pt x="13451" y="1861"/>
                    <a:pt x="13467" y="1909"/>
                    <a:pt x="13483" y="1957"/>
                  </a:cubicBezTo>
                  <a:cubicBezTo>
                    <a:pt x="13525" y="2052"/>
                    <a:pt x="13578" y="2142"/>
                    <a:pt x="13642" y="2227"/>
                  </a:cubicBezTo>
                  <a:cubicBezTo>
                    <a:pt x="13711" y="2312"/>
                    <a:pt x="13791" y="2382"/>
                    <a:pt x="13881" y="2440"/>
                  </a:cubicBezTo>
                  <a:cubicBezTo>
                    <a:pt x="13971" y="2498"/>
                    <a:pt x="14067" y="2541"/>
                    <a:pt x="14168" y="2573"/>
                  </a:cubicBezTo>
                  <a:cubicBezTo>
                    <a:pt x="14350" y="2632"/>
                    <a:pt x="14542" y="2664"/>
                    <a:pt x="14734" y="2664"/>
                  </a:cubicBezTo>
                  <a:cubicBezTo>
                    <a:pt x="14749" y="2664"/>
                    <a:pt x="14764" y="2663"/>
                    <a:pt x="14779" y="2663"/>
                  </a:cubicBezTo>
                  <a:cubicBezTo>
                    <a:pt x="14880" y="2663"/>
                    <a:pt x="14981" y="2663"/>
                    <a:pt x="15082" y="2658"/>
                  </a:cubicBezTo>
                  <a:cubicBezTo>
                    <a:pt x="15182" y="2647"/>
                    <a:pt x="15278" y="2642"/>
                    <a:pt x="15390" y="2626"/>
                  </a:cubicBezTo>
                  <a:cubicBezTo>
                    <a:pt x="15501" y="2610"/>
                    <a:pt x="15613" y="2578"/>
                    <a:pt x="15714" y="2525"/>
                  </a:cubicBezTo>
                  <a:cubicBezTo>
                    <a:pt x="15825" y="2461"/>
                    <a:pt x="15915" y="2376"/>
                    <a:pt x="15979" y="2275"/>
                  </a:cubicBezTo>
                  <a:cubicBezTo>
                    <a:pt x="16101" y="2079"/>
                    <a:pt x="16160" y="1850"/>
                    <a:pt x="16144" y="1617"/>
                  </a:cubicBezTo>
                  <a:cubicBezTo>
                    <a:pt x="16133" y="1399"/>
                    <a:pt x="16070" y="1181"/>
                    <a:pt x="15969" y="984"/>
                  </a:cubicBezTo>
                  <a:cubicBezTo>
                    <a:pt x="15862" y="793"/>
                    <a:pt x="15724" y="623"/>
                    <a:pt x="15565" y="480"/>
                  </a:cubicBezTo>
                  <a:cubicBezTo>
                    <a:pt x="15400" y="336"/>
                    <a:pt x="15220" y="225"/>
                    <a:pt x="15023" y="145"/>
                  </a:cubicBezTo>
                  <a:cubicBezTo>
                    <a:pt x="14827" y="71"/>
                    <a:pt x="14625" y="23"/>
                    <a:pt x="14417" y="7"/>
                  </a:cubicBezTo>
                  <a:cubicBezTo>
                    <a:pt x="14352" y="3"/>
                    <a:pt x="14286" y="0"/>
                    <a:pt x="14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3538075" y="2646050"/>
              <a:ext cx="233225" cy="44675"/>
            </a:xfrm>
            <a:custGeom>
              <a:avLst/>
              <a:gdLst/>
              <a:ahLst/>
              <a:cxnLst/>
              <a:rect l="l" t="t" r="r" b="b"/>
              <a:pathLst>
                <a:path w="9329" h="1787" extrusionOk="0">
                  <a:moveTo>
                    <a:pt x="4313" y="1"/>
                  </a:moveTo>
                  <a:cubicBezTo>
                    <a:pt x="4175" y="1"/>
                    <a:pt x="4033" y="33"/>
                    <a:pt x="3910" y="97"/>
                  </a:cubicBezTo>
                  <a:cubicBezTo>
                    <a:pt x="3835" y="129"/>
                    <a:pt x="3772" y="177"/>
                    <a:pt x="3708" y="230"/>
                  </a:cubicBezTo>
                  <a:cubicBezTo>
                    <a:pt x="3644" y="283"/>
                    <a:pt x="3591" y="346"/>
                    <a:pt x="3549" y="421"/>
                  </a:cubicBezTo>
                  <a:cubicBezTo>
                    <a:pt x="3506" y="490"/>
                    <a:pt x="3474" y="570"/>
                    <a:pt x="3453" y="644"/>
                  </a:cubicBezTo>
                  <a:cubicBezTo>
                    <a:pt x="3448" y="671"/>
                    <a:pt x="3437" y="692"/>
                    <a:pt x="3421" y="713"/>
                  </a:cubicBezTo>
                  <a:cubicBezTo>
                    <a:pt x="3410" y="729"/>
                    <a:pt x="3400" y="740"/>
                    <a:pt x="3384" y="750"/>
                  </a:cubicBezTo>
                  <a:cubicBezTo>
                    <a:pt x="3336" y="771"/>
                    <a:pt x="3278" y="782"/>
                    <a:pt x="3224" y="782"/>
                  </a:cubicBezTo>
                  <a:cubicBezTo>
                    <a:pt x="3161" y="782"/>
                    <a:pt x="3086" y="777"/>
                    <a:pt x="3012" y="777"/>
                  </a:cubicBezTo>
                  <a:cubicBezTo>
                    <a:pt x="2858" y="766"/>
                    <a:pt x="2704" y="766"/>
                    <a:pt x="2555" y="761"/>
                  </a:cubicBezTo>
                  <a:cubicBezTo>
                    <a:pt x="2258" y="761"/>
                    <a:pt x="1966" y="771"/>
                    <a:pt x="1695" y="787"/>
                  </a:cubicBezTo>
                  <a:lnTo>
                    <a:pt x="1503" y="803"/>
                  </a:lnTo>
                  <a:lnTo>
                    <a:pt x="1323" y="819"/>
                  </a:lnTo>
                  <a:lnTo>
                    <a:pt x="1158" y="835"/>
                  </a:lnTo>
                  <a:lnTo>
                    <a:pt x="924" y="862"/>
                  </a:lnTo>
                  <a:cubicBezTo>
                    <a:pt x="600" y="904"/>
                    <a:pt x="287" y="1000"/>
                    <a:pt x="0" y="1154"/>
                  </a:cubicBezTo>
                  <a:cubicBezTo>
                    <a:pt x="93" y="1159"/>
                    <a:pt x="186" y="1161"/>
                    <a:pt x="279" y="1161"/>
                  </a:cubicBezTo>
                  <a:cubicBezTo>
                    <a:pt x="505" y="1161"/>
                    <a:pt x="730" y="1147"/>
                    <a:pt x="956" y="1117"/>
                  </a:cubicBezTo>
                  <a:lnTo>
                    <a:pt x="1190" y="1090"/>
                  </a:lnTo>
                  <a:lnTo>
                    <a:pt x="1349" y="1074"/>
                  </a:lnTo>
                  <a:lnTo>
                    <a:pt x="1525" y="1058"/>
                  </a:lnTo>
                  <a:lnTo>
                    <a:pt x="1716" y="1042"/>
                  </a:lnTo>
                  <a:cubicBezTo>
                    <a:pt x="1930" y="1029"/>
                    <a:pt x="2162" y="1020"/>
                    <a:pt x="2401" y="1020"/>
                  </a:cubicBezTo>
                  <a:cubicBezTo>
                    <a:pt x="2452" y="1020"/>
                    <a:pt x="2503" y="1020"/>
                    <a:pt x="2555" y="1021"/>
                  </a:cubicBezTo>
                  <a:cubicBezTo>
                    <a:pt x="2704" y="1021"/>
                    <a:pt x="2853" y="1021"/>
                    <a:pt x="3001" y="1032"/>
                  </a:cubicBezTo>
                  <a:cubicBezTo>
                    <a:pt x="3057" y="1032"/>
                    <a:pt x="3119" y="1039"/>
                    <a:pt x="3185" y="1039"/>
                  </a:cubicBezTo>
                  <a:cubicBezTo>
                    <a:pt x="3201" y="1039"/>
                    <a:pt x="3218" y="1038"/>
                    <a:pt x="3235" y="1037"/>
                  </a:cubicBezTo>
                  <a:cubicBezTo>
                    <a:pt x="3331" y="1037"/>
                    <a:pt x="3426" y="1016"/>
                    <a:pt x="3511" y="973"/>
                  </a:cubicBezTo>
                  <a:cubicBezTo>
                    <a:pt x="3564" y="941"/>
                    <a:pt x="3607" y="904"/>
                    <a:pt x="3639" y="856"/>
                  </a:cubicBezTo>
                  <a:cubicBezTo>
                    <a:pt x="3665" y="819"/>
                    <a:pt x="3687" y="771"/>
                    <a:pt x="3703" y="724"/>
                  </a:cubicBezTo>
                  <a:cubicBezTo>
                    <a:pt x="3719" y="665"/>
                    <a:pt x="3745" y="601"/>
                    <a:pt x="3777" y="548"/>
                  </a:cubicBezTo>
                  <a:cubicBezTo>
                    <a:pt x="3804" y="495"/>
                    <a:pt x="3841" y="453"/>
                    <a:pt x="3889" y="416"/>
                  </a:cubicBezTo>
                  <a:cubicBezTo>
                    <a:pt x="3931" y="378"/>
                    <a:pt x="3979" y="346"/>
                    <a:pt x="4027" y="320"/>
                  </a:cubicBezTo>
                  <a:cubicBezTo>
                    <a:pt x="4113" y="277"/>
                    <a:pt x="4207" y="255"/>
                    <a:pt x="4307" y="255"/>
                  </a:cubicBezTo>
                  <a:cubicBezTo>
                    <a:pt x="4318" y="255"/>
                    <a:pt x="4329" y="256"/>
                    <a:pt x="4340" y="256"/>
                  </a:cubicBezTo>
                  <a:cubicBezTo>
                    <a:pt x="4430" y="256"/>
                    <a:pt x="4515" y="288"/>
                    <a:pt x="4595" y="336"/>
                  </a:cubicBezTo>
                  <a:cubicBezTo>
                    <a:pt x="4707" y="416"/>
                    <a:pt x="4792" y="538"/>
                    <a:pt x="4834" y="671"/>
                  </a:cubicBezTo>
                  <a:cubicBezTo>
                    <a:pt x="4839" y="692"/>
                    <a:pt x="4845" y="713"/>
                    <a:pt x="4850" y="734"/>
                  </a:cubicBezTo>
                  <a:cubicBezTo>
                    <a:pt x="4850" y="750"/>
                    <a:pt x="4855" y="766"/>
                    <a:pt x="4855" y="787"/>
                  </a:cubicBezTo>
                  <a:lnTo>
                    <a:pt x="4861" y="824"/>
                  </a:lnTo>
                  <a:lnTo>
                    <a:pt x="4861" y="824"/>
                  </a:lnTo>
                  <a:cubicBezTo>
                    <a:pt x="4860" y="828"/>
                    <a:pt x="4859" y="859"/>
                    <a:pt x="4850" y="957"/>
                  </a:cubicBezTo>
                  <a:cubicBezTo>
                    <a:pt x="4834" y="1000"/>
                    <a:pt x="4813" y="1064"/>
                    <a:pt x="4786" y="1133"/>
                  </a:cubicBezTo>
                  <a:lnTo>
                    <a:pt x="4776" y="1159"/>
                  </a:lnTo>
                  <a:cubicBezTo>
                    <a:pt x="4770" y="1170"/>
                    <a:pt x="4770" y="1175"/>
                    <a:pt x="4760" y="1196"/>
                  </a:cubicBezTo>
                  <a:lnTo>
                    <a:pt x="4717" y="1292"/>
                  </a:lnTo>
                  <a:lnTo>
                    <a:pt x="4616" y="1515"/>
                  </a:lnTo>
                  <a:lnTo>
                    <a:pt x="4553" y="1648"/>
                  </a:lnTo>
                  <a:lnTo>
                    <a:pt x="4521" y="1717"/>
                  </a:lnTo>
                  <a:lnTo>
                    <a:pt x="4505" y="1754"/>
                  </a:lnTo>
                  <a:lnTo>
                    <a:pt x="4494" y="1775"/>
                  </a:lnTo>
                  <a:lnTo>
                    <a:pt x="4489" y="1781"/>
                  </a:lnTo>
                  <a:lnTo>
                    <a:pt x="4489" y="1786"/>
                  </a:lnTo>
                  <a:lnTo>
                    <a:pt x="4595" y="1675"/>
                  </a:lnTo>
                  <a:lnTo>
                    <a:pt x="4823" y="1446"/>
                  </a:lnTo>
                  <a:lnTo>
                    <a:pt x="4999" y="1265"/>
                  </a:lnTo>
                  <a:cubicBezTo>
                    <a:pt x="5041" y="1223"/>
                    <a:pt x="5084" y="1186"/>
                    <a:pt x="5132" y="1138"/>
                  </a:cubicBezTo>
                  <a:cubicBezTo>
                    <a:pt x="5158" y="1117"/>
                    <a:pt x="5185" y="1101"/>
                    <a:pt x="5211" y="1080"/>
                  </a:cubicBezTo>
                  <a:cubicBezTo>
                    <a:pt x="5232" y="1058"/>
                    <a:pt x="5270" y="1037"/>
                    <a:pt x="5275" y="1032"/>
                  </a:cubicBezTo>
                  <a:cubicBezTo>
                    <a:pt x="5408" y="941"/>
                    <a:pt x="5562" y="888"/>
                    <a:pt x="5721" y="867"/>
                  </a:cubicBezTo>
                  <a:cubicBezTo>
                    <a:pt x="5741" y="865"/>
                    <a:pt x="5760" y="864"/>
                    <a:pt x="5780" y="864"/>
                  </a:cubicBezTo>
                  <a:cubicBezTo>
                    <a:pt x="5856" y="864"/>
                    <a:pt x="5931" y="880"/>
                    <a:pt x="6003" y="910"/>
                  </a:cubicBezTo>
                  <a:cubicBezTo>
                    <a:pt x="6104" y="952"/>
                    <a:pt x="6189" y="1026"/>
                    <a:pt x="6247" y="1111"/>
                  </a:cubicBezTo>
                  <a:cubicBezTo>
                    <a:pt x="6279" y="1159"/>
                    <a:pt x="6305" y="1212"/>
                    <a:pt x="6321" y="1265"/>
                  </a:cubicBezTo>
                  <a:cubicBezTo>
                    <a:pt x="6327" y="1292"/>
                    <a:pt x="6332" y="1319"/>
                    <a:pt x="6332" y="1350"/>
                  </a:cubicBezTo>
                  <a:lnTo>
                    <a:pt x="6332" y="1388"/>
                  </a:lnTo>
                  <a:cubicBezTo>
                    <a:pt x="6337" y="1393"/>
                    <a:pt x="6337" y="1404"/>
                    <a:pt x="6332" y="1409"/>
                  </a:cubicBezTo>
                  <a:lnTo>
                    <a:pt x="6332" y="1441"/>
                  </a:lnTo>
                  <a:cubicBezTo>
                    <a:pt x="6327" y="1462"/>
                    <a:pt x="6321" y="1478"/>
                    <a:pt x="6311" y="1499"/>
                  </a:cubicBezTo>
                  <a:lnTo>
                    <a:pt x="6284" y="1558"/>
                  </a:lnTo>
                  <a:cubicBezTo>
                    <a:pt x="6263" y="1600"/>
                    <a:pt x="6242" y="1643"/>
                    <a:pt x="6226" y="1680"/>
                  </a:cubicBezTo>
                  <a:lnTo>
                    <a:pt x="6194" y="1738"/>
                  </a:lnTo>
                  <a:cubicBezTo>
                    <a:pt x="6194" y="1738"/>
                    <a:pt x="6189" y="1754"/>
                    <a:pt x="6189" y="1754"/>
                  </a:cubicBezTo>
                  <a:lnTo>
                    <a:pt x="6231" y="1754"/>
                  </a:lnTo>
                  <a:lnTo>
                    <a:pt x="6343" y="1744"/>
                  </a:lnTo>
                  <a:lnTo>
                    <a:pt x="6709" y="1712"/>
                  </a:lnTo>
                  <a:lnTo>
                    <a:pt x="7798" y="1621"/>
                  </a:lnTo>
                  <a:lnTo>
                    <a:pt x="8388" y="1574"/>
                  </a:lnTo>
                  <a:cubicBezTo>
                    <a:pt x="8712" y="1547"/>
                    <a:pt x="9025" y="1478"/>
                    <a:pt x="9328" y="1366"/>
                  </a:cubicBezTo>
                  <a:cubicBezTo>
                    <a:pt x="9111" y="1322"/>
                    <a:pt x="8888" y="1301"/>
                    <a:pt x="8664" y="1301"/>
                  </a:cubicBezTo>
                  <a:cubicBezTo>
                    <a:pt x="8565" y="1301"/>
                    <a:pt x="8466" y="1305"/>
                    <a:pt x="8367" y="1313"/>
                  </a:cubicBezTo>
                  <a:lnTo>
                    <a:pt x="7777" y="1361"/>
                  </a:lnTo>
                  <a:lnTo>
                    <a:pt x="6688" y="1451"/>
                  </a:lnTo>
                  <a:lnTo>
                    <a:pt x="6587" y="1462"/>
                  </a:lnTo>
                  <a:cubicBezTo>
                    <a:pt x="6587" y="1451"/>
                    <a:pt x="6587" y="1446"/>
                    <a:pt x="6587" y="1435"/>
                  </a:cubicBezTo>
                  <a:cubicBezTo>
                    <a:pt x="6592" y="1425"/>
                    <a:pt x="6592" y="1414"/>
                    <a:pt x="6587" y="1404"/>
                  </a:cubicBezTo>
                  <a:lnTo>
                    <a:pt x="6587" y="1335"/>
                  </a:lnTo>
                  <a:cubicBezTo>
                    <a:pt x="6587" y="1292"/>
                    <a:pt x="6576" y="1244"/>
                    <a:pt x="6566" y="1202"/>
                  </a:cubicBezTo>
                  <a:cubicBezTo>
                    <a:pt x="6545" y="1122"/>
                    <a:pt x="6507" y="1042"/>
                    <a:pt x="6460" y="973"/>
                  </a:cubicBezTo>
                  <a:cubicBezTo>
                    <a:pt x="6369" y="841"/>
                    <a:pt x="6247" y="740"/>
                    <a:pt x="6104" y="676"/>
                  </a:cubicBezTo>
                  <a:cubicBezTo>
                    <a:pt x="5997" y="632"/>
                    <a:pt x="5880" y="609"/>
                    <a:pt x="5764" y="609"/>
                  </a:cubicBezTo>
                  <a:cubicBezTo>
                    <a:pt x="5741" y="609"/>
                    <a:pt x="5718" y="610"/>
                    <a:pt x="5695" y="612"/>
                  </a:cubicBezTo>
                  <a:cubicBezTo>
                    <a:pt x="5493" y="633"/>
                    <a:pt x="5296" y="708"/>
                    <a:pt x="5132" y="819"/>
                  </a:cubicBezTo>
                  <a:lnTo>
                    <a:pt x="5116" y="830"/>
                  </a:lnTo>
                  <a:lnTo>
                    <a:pt x="5116" y="814"/>
                  </a:lnTo>
                  <a:lnTo>
                    <a:pt x="5105" y="756"/>
                  </a:lnTo>
                  <a:cubicBezTo>
                    <a:pt x="5105" y="734"/>
                    <a:pt x="5100" y="713"/>
                    <a:pt x="5094" y="692"/>
                  </a:cubicBezTo>
                  <a:cubicBezTo>
                    <a:pt x="5089" y="660"/>
                    <a:pt x="5084" y="628"/>
                    <a:pt x="5073" y="601"/>
                  </a:cubicBezTo>
                  <a:cubicBezTo>
                    <a:pt x="5052" y="516"/>
                    <a:pt x="5015" y="442"/>
                    <a:pt x="4967" y="368"/>
                  </a:cubicBezTo>
                  <a:cubicBezTo>
                    <a:pt x="4908" y="277"/>
                    <a:pt x="4829" y="192"/>
                    <a:pt x="4733" y="129"/>
                  </a:cubicBezTo>
                  <a:cubicBezTo>
                    <a:pt x="4616" y="54"/>
                    <a:pt x="4483" y="12"/>
                    <a:pt x="4345" y="1"/>
                  </a:cubicBezTo>
                  <a:cubicBezTo>
                    <a:pt x="4335" y="1"/>
                    <a:pt x="4324" y="1"/>
                    <a:pt x="4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p:nvPr/>
          </p:nvSpPr>
          <p:spPr>
            <a:xfrm>
              <a:off x="1849100" y="3882675"/>
              <a:ext cx="171600" cy="135925"/>
            </a:xfrm>
            <a:custGeom>
              <a:avLst/>
              <a:gdLst/>
              <a:ahLst/>
              <a:cxnLst/>
              <a:rect l="l" t="t" r="r" b="b"/>
              <a:pathLst>
                <a:path w="6864" h="5437" extrusionOk="0">
                  <a:moveTo>
                    <a:pt x="1770" y="0"/>
                  </a:moveTo>
                  <a:cubicBezTo>
                    <a:pt x="1722" y="0"/>
                    <a:pt x="1674" y="2"/>
                    <a:pt x="1626" y="7"/>
                  </a:cubicBezTo>
                  <a:cubicBezTo>
                    <a:pt x="1451" y="23"/>
                    <a:pt x="1275" y="66"/>
                    <a:pt x="1116" y="140"/>
                  </a:cubicBezTo>
                  <a:cubicBezTo>
                    <a:pt x="1026" y="183"/>
                    <a:pt x="935" y="231"/>
                    <a:pt x="845" y="284"/>
                  </a:cubicBezTo>
                  <a:lnTo>
                    <a:pt x="760" y="337"/>
                  </a:lnTo>
                  <a:lnTo>
                    <a:pt x="718" y="369"/>
                  </a:lnTo>
                  <a:cubicBezTo>
                    <a:pt x="691" y="385"/>
                    <a:pt x="664" y="406"/>
                    <a:pt x="638" y="422"/>
                  </a:cubicBezTo>
                  <a:cubicBezTo>
                    <a:pt x="590" y="459"/>
                    <a:pt x="542" y="496"/>
                    <a:pt x="494" y="539"/>
                  </a:cubicBezTo>
                  <a:cubicBezTo>
                    <a:pt x="393" y="624"/>
                    <a:pt x="298" y="725"/>
                    <a:pt x="223" y="831"/>
                  </a:cubicBezTo>
                  <a:cubicBezTo>
                    <a:pt x="133" y="948"/>
                    <a:pt x="69" y="1080"/>
                    <a:pt x="38" y="1219"/>
                  </a:cubicBezTo>
                  <a:cubicBezTo>
                    <a:pt x="0" y="1367"/>
                    <a:pt x="6" y="1521"/>
                    <a:pt x="48" y="1670"/>
                  </a:cubicBezTo>
                  <a:cubicBezTo>
                    <a:pt x="96" y="1813"/>
                    <a:pt x="176" y="1941"/>
                    <a:pt x="282" y="2047"/>
                  </a:cubicBezTo>
                  <a:cubicBezTo>
                    <a:pt x="484" y="2249"/>
                    <a:pt x="744" y="2377"/>
                    <a:pt x="1026" y="2414"/>
                  </a:cubicBezTo>
                  <a:cubicBezTo>
                    <a:pt x="1119" y="2426"/>
                    <a:pt x="1214" y="2432"/>
                    <a:pt x="1309" y="2432"/>
                  </a:cubicBezTo>
                  <a:cubicBezTo>
                    <a:pt x="1460" y="2432"/>
                    <a:pt x="1611" y="2417"/>
                    <a:pt x="1759" y="2387"/>
                  </a:cubicBezTo>
                  <a:lnTo>
                    <a:pt x="1844" y="2371"/>
                  </a:lnTo>
                  <a:lnTo>
                    <a:pt x="1822" y="2393"/>
                  </a:lnTo>
                  <a:cubicBezTo>
                    <a:pt x="1780" y="2451"/>
                    <a:pt x="1743" y="2509"/>
                    <a:pt x="1700" y="2568"/>
                  </a:cubicBezTo>
                  <a:cubicBezTo>
                    <a:pt x="1621" y="2685"/>
                    <a:pt x="1546" y="2796"/>
                    <a:pt x="1477" y="2913"/>
                  </a:cubicBezTo>
                  <a:cubicBezTo>
                    <a:pt x="1355" y="3131"/>
                    <a:pt x="1259" y="3365"/>
                    <a:pt x="1201" y="3609"/>
                  </a:cubicBezTo>
                  <a:cubicBezTo>
                    <a:pt x="1095" y="4071"/>
                    <a:pt x="1169" y="4491"/>
                    <a:pt x="1334" y="4772"/>
                  </a:cubicBezTo>
                  <a:cubicBezTo>
                    <a:pt x="1371" y="4841"/>
                    <a:pt x="1413" y="4905"/>
                    <a:pt x="1467" y="4964"/>
                  </a:cubicBezTo>
                  <a:cubicBezTo>
                    <a:pt x="1509" y="5011"/>
                    <a:pt x="1557" y="5064"/>
                    <a:pt x="1605" y="5107"/>
                  </a:cubicBezTo>
                  <a:cubicBezTo>
                    <a:pt x="1652" y="5144"/>
                    <a:pt x="1700" y="5176"/>
                    <a:pt x="1737" y="5208"/>
                  </a:cubicBezTo>
                  <a:lnTo>
                    <a:pt x="1860" y="5272"/>
                  </a:lnTo>
                  <a:cubicBezTo>
                    <a:pt x="1913" y="5298"/>
                    <a:pt x="1966" y="5325"/>
                    <a:pt x="2024" y="5346"/>
                  </a:cubicBezTo>
                  <a:lnTo>
                    <a:pt x="2083" y="5362"/>
                  </a:lnTo>
                  <a:lnTo>
                    <a:pt x="2104" y="5373"/>
                  </a:lnTo>
                  <a:cubicBezTo>
                    <a:pt x="2125" y="5378"/>
                    <a:pt x="2141" y="5383"/>
                    <a:pt x="2162" y="5389"/>
                  </a:cubicBezTo>
                  <a:lnTo>
                    <a:pt x="2258" y="5410"/>
                  </a:lnTo>
                  <a:cubicBezTo>
                    <a:pt x="2300" y="5415"/>
                    <a:pt x="2343" y="5420"/>
                    <a:pt x="2396" y="5426"/>
                  </a:cubicBezTo>
                  <a:cubicBezTo>
                    <a:pt x="2449" y="5436"/>
                    <a:pt x="2508" y="5436"/>
                    <a:pt x="2571" y="5436"/>
                  </a:cubicBezTo>
                  <a:cubicBezTo>
                    <a:pt x="2603" y="5436"/>
                    <a:pt x="2635" y="5436"/>
                    <a:pt x="2672" y="5431"/>
                  </a:cubicBezTo>
                  <a:cubicBezTo>
                    <a:pt x="2710" y="5431"/>
                    <a:pt x="2741" y="5431"/>
                    <a:pt x="2779" y="5426"/>
                  </a:cubicBezTo>
                  <a:cubicBezTo>
                    <a:pt x="2954" y="5404"/>
                    <a:pt x="3119" y="5362"/>
                    <a:pt x="3278" y="5293"/>
                  </a:cubicBezTo>
                  <a:cubicBezTo>
                    <a:pt x="3644" y="5139"/>
                    <a:pt x="4011" y="4809"/>
                    <a:pt x="4277" y="4347"/>
                  </a:cubicBezTo>
                  <a:cubicBezTo>
                    <a:pt x="4340" y="4230"/>
                    <a:pt x="4404" y="4108"/>
                    <a:pt x="4457" y="3981"/>
                  </a:cubicBezTo>
                  <a:cubicBezTo>
                    <a:pt x="4478" y="3917"/>
                    <a:pt x="4505" y="3848"/>
                    <a:pt x="4532" y="3784"/>
                  </a:cubicBezTo>
                  <a:cubicBezTo>
                    <a:pt x="4542" y="3747"/>
                    <a:pt x="4553" y="3715"/>
                    <a:pt x="4563" y="3678"/>
                  </a:cubicBezTo>
                  <a:lnTo>
                    <a:pt x="4574" y="3715"/>
                  </a:lnTo>
                  <a:cubicBezTo>
                    <a:pt x="4579" y="3736"/>
                    <a:pt x="4590" y="3758"/>
                    <a:pt x="4601" y="3784"/>
                  </a:cubicBezTo>
                  <a:cubicBezTo>
                    <a:pt x="4617" y="3832"/>
                    <a:pt x="4632" y="3880"/>
                    <a:pt x="4654" y="3928"/>
                  </a:cubicBezTo>
                  <a:cubicBezTo>
                    <a:pt x="4696" y="4029"/>
                    <a:pt x="4749" y="4124"/>
                    <a:pt x="4808" y="4215"/>
                  </a:cubicBezTo>
                  <a:cubicBezTo>
                    <a:pt x="4941" y="4416"/>
                    <a:pt x="5132" y="4576"/>
                    <a:pt x="5355" y="4666"/>
                  </a:cubicBezTo>
                  <a:cubicBezTo>
                    <a:pt x="5483" y="4711"/>
                    <a:pt x="5615" y="4733"/>
                    <a:pt x="5748" y="4733"/>
                  </a:cubicBezTo>
                  <a:cubicBezTo>
                    <a:pt x="5868" y="4733"/>
                    <a:pt x="5988" y="4715"/>
                    <a:pt x="6104" y="4677"/>
                  </a:cubicBezTo>
                  <a:cubicBezTo>
                    <a:pt x="6348" y="4602"/>
                    <a:pt x="6561" y="4443"/>
                    <a:pt x="6699" y="4230"/>
                  </a:cubicBezTo>
                  <a:cubicBezTo>
                    <a:pt x="6710" y="4220"/>
                    <a:pt x="6715" y="4204"/>
                    <a:pt x="6725" y="4193"/>
                  </a:cubicBezTo>
                  <a:lnTo>
                    <a:pt x="6736" y="4172"/>
                  </a:lnTo>
                  <a:lnTo>
                    <a:pt x="6747" y="4145"/>
                  </a:lnTo>
                  <a:cubicBezTo>
                    <a:pt x="6757" y="4130"/>
                    <a:pt x="6768" y="4114"/>
                    <a:pt x="6773" y="4098"/>
                  </a:cubicBezTo>
                  <a:lnTo>
                    <a:pt x="6810" y="3997"/>
                  </a:lnTo>
                  <a:lnTo>
                    <a:pt x="6837" y="3901"/>
                  </a:lnTo>
                  <a:cubicBezTo>
                    <a:pt x="6842" y="3869"/>
                    <a:pt x="6842" y="3837"/>
                    <a:pt x="6848" y="3811"/>
                  </a:cubicBezTo>
                  <a:cubicBezTo>
                    <a:pt x="6864" y="3715"/>
                    <a:pt x="6864" y="3625"/>
                    <a:pt x="6848" y="3529"/>
                  </a:cubicBezTo>
                  <a:cubicBezTo>
                    <a:pt x="6832" y="3343"/>
                    <a:pt x="6752" y="3168"/>
                    <a:pt x="6630" y="3025"/>
                  </a:cubicBezTo>
                  <a:cubicBezTo>
                    <a:pt x="6518" y="2902"/>
                    <a:pt x="6375" y="2817"/>
                    <a:pt x="6215" y="2775"/>
                  </a:cubicBezTo>
                  <a:lnTo>
                    <a:pt x="6215" y="2775"/>
                  </a:lnTo>
                  <a:cubicBezTo>
                    <a:pt x="6327" y="2876"/>
                    <a:pt x="6412" y="2998"/>
                    <a:pt x="6470" y="3131"/>
                  </a:cubicBezTo>
                  <a:cubicBezTo>
                    <a:pt x="6534" y="3269"/>
                    <a:pt x="6577" y="3412"/>
                    <a:pt x="6593" y="3561"/>
                  </a:cubicBezTo>
                  <a:cubicBezTo>
                    <a:pt x="6603" y="3630"/>
                    <a:pt x="6603" y="3705"/>
                    <a:pt x="6593" y="3779"/>
                  </a:cubicBezTo>
                  <a:cubicBezTo>
                    <a:pt x="6587" y="3800"/>
                    <a:pt x="6587" y="3821"/>
                    <a:pt x="6582" y="3848"/>
                  </a:cubicBezTo>
                  <a:cubicBezTo>
                    <a:pt x="6577" y="3869"/>
                    <a:pt x="6571" y="3896"/>
                    <a:pt x="6561" y="3922"/>
                  </a:cubicBezTo>
                  <a:cubicBezTo>
                    <a:pt x="6555" y="3944"/>
                    <a:pt x="6545" y="3970"/>
                    <a:pt x="6534" y="3991"/>
                  </a:cubicBezTo>
                  <a:cubicBezTo>
                    <a:pt x="6529" y="4007"/>
                    <a:pt x="6524" y="4018"/>
                    <a:pt x="6518" y="4029"/>
                  </a:cubicBezTo>
                  <a:lnTo>
                    <a:pt x="6508" y="4050"/>
                  </a:lnTo>
                  <a:lnTo>
                    <a:pt x="6497" y="4060"/>
                  </a:lnTo>
                  <a:cubicBezTo>
                    <a:pt x="6492" y="4071"/>
                    <a:pt x="6486" y="4082"/>
                    <a:pt x="6481" y="4092"/>
                  </a:cubicBezTo>
                  <a:cubicBezTo>
                    <a:pt x="6375" y="4252"/>
                    <a:pt x="6210" y="4374"/>
                    <a:pt x="6024" y="4427"/>
                  </a:cubicBezTo>
                  <a:cubicBezTo>
                    <a:pt x="5935" y="4458"/>
                    <a:pt x="5842" y="4472"/>
                    <a:pt x="5749" y="4472"/>
                  </a:cubicBezTo>
                  <a:cubicBezTo>
                    <a:pt x="5649" y="4472"/>
                    <a:pt x="5547" y="4455"/>
                    <a:pt x="5451" y="4422"/>
                  </a:cubicBezTo>
                  <a:cubicBezTo>
                    <a:pt x="5275" y="4353"/>
                    <a:pt x="5127" y="4230"/>
                    <a:pt x="5026" y="4071"/>
                  </a:cubicBezTo>
                  <a:cubicBezTo>
                    <a:pt x="4978" y="3991"/>
                    <a:pt x="4930" y="3906"/>
                    <a:pt x="4893" y="3821"/>
                  </a:cubicBezTo>
                  <a:cubicBezTo>
                    <a:pt x="4877" y="3779"/>
                    <a:pt x="4861" y="3742"/>
                    <a:pt x="4845" y="3694"/>
                  </a:cubicBezTo>
                  <a:cubicBezTo>
                    <a:pt x="4834" y="3673"/>
                    <a:pt x="4829" y="3657"/>
                    <a:pt x="4824" y="3630"/>
                  </a:cubicBezTo>
                  <a:lnTo>
                    <a:pt x="4813" y="3598"/>
                  </a:lnTo>
                  <a:lnTo>
                    <a:pt x="4802" y="3572"/>
                  </a:lnTo>
                  <a:lnTo>
                    <a:pt x="4797" y="3540"/>
                  </a:lnTo>
                  <a:cubicBezTo>
                    <a:pt x="4776" y="3460"/>
                    <a:pt x="4755" y="3386"/>
                    <a:pt x="4733" y="3301"/>
                  </a:cubicBezTo>
                  <a:cubicBezTo>
                    <a:pt x="4712" y="3221"/>
                    <a:pt x="4696" y="3136"/>
                    <a:pt x="4680" y="3057"/>
                  </a:cubicBezTo>
                  <a:cubicBezTo>
                    <a:pt x="4643" y="2887"/>
                    <a:pt x="4611" y="2722"/>
                    <a:pt x="4574" y="2562"/>
                  </a:cubicBezTo>
                  <a:lnTo>
                    <a:pt x="4563" y="2499"/>
                  </a:lnTo>
                  <a:lnTo>
                    <a:pt x="4563" y="2504"/>
                  </a:lnTo>
                  <a:lnTo>
                    <a:pt x="4558" y="2520"/>
                  </a:lnTo>
                  <a:lnTo>
                    <a:pt x="4553" y="2552"/>
                  </a:lnTo>
                  <a:cubicBezTo>
                    <a:pt x="4542" y="2589"/>
                    <a:pt x="4537" y="2632"/>
                    <a:pt x="4526" y="2674"/>
                  </a:cubicBezTo>
                  <a:cubicBezTo>
                    <a:pt x="4510" y="2754"/>
                    <a:pt x="4494" y="2839"/>
                    <a:pt x="4478" y="2918"/>
                  </a:cubicBezTo>
                  <a:cubicBezTo>
                    <a:pt x="4441" y="3094"/>
                    <a:pt x="4409" y="3248"/>
                    <a:pt x="4372" y="3402"/>
                  </a:cubicBezTo>
                  <a:cubicBezTo>
                    <a:pt x="4362" y="3439"/>
                    <a:pt x="4356" y="3471"/>
                    <a:pt x="4346" y="3508"/>
                  </a:cubicBezTo>
                  <a:lnTo>
                    <a:pt x="4314" y="3598"/>
                  </a:lnTo>
                  <a:cubicBezTo>
                    <a:pt x="4308" y="3630"/>
                    <a:pt x="4298" y="3667"/>
                    <a:pt x="4282" y="3694"/>
                  </a:cubicBezTo>
                  <a:cubicBezTo>
                    <a:pt x="4261" y="3763"/>
                    <a:pt x="4239" y="3821"/>
                    <a:pt x="4218" y="3880"/>
                  </a:cubicBezTo>
                  <a:cubicBezTo>
                    <a:pt x="4170" y="3997"/>
                    <a:pt x="4117" y="4108"/>
                    <a:pt x="4053" y="4220"/>
                  </a:cubicBezTo>
                  <a:cubicBezTo>
                    <a:pt x="3942" y="4411"/>
                    <a:pt x="3804" y="4592"/>
                    <a:pt x="3644" y="4746"/>
                  </a:cubicBezTo>
                  <a:cubicBezTo>
                    <a:pt x="3607" y="4778"/>
                    <a:pt x="3570" y="4809"/>
                    <a:pt x="3533" y="4841"/>
                  </a:cubicBezTo>
                  <a:cubicBezTo>
                    <a:pt x="3496" y="4873"/>
                    <a:pt x="3453" y="4905"/>
                    <a:pt x="3416" y="4926"/>
                  </a:cubicBezTo>
                  <a:cubicBezTo>
                    <a:pt x="3342" y="4974"/>
                    <a:pt x="3267" y="5017"/>
                    <a:pt x="3188" y="5049"/>
                  </a:cubicBezTo>
                  <a:cubicBezTo>
                    <a:pt x="3049" y="5107"/>
                    <a:pt x="2906" y="5144"/>
                    <a:pt x="2757" y="5160"/>
                  </a:cubicBezTo>
                  <a:cubicBezTo>
                    <a:pt x="2725" y="5165"/>
                    <a:pt x="2694" y="5171"/>
                    <a:pt x="2662" y="5171"/>
                  </a:cubicBezTo>
                  <a:lnTo>
                    <a:pt x="2577" y="5176"/>
                  </a:lnTo>
                  <a:cubicBezTo>
                    <a:pt x="2524" y="5171"/>
                    <a:pt x="2476" y="5176"/>
                    <a:pt x="2428" y="5165"/>
                  </a:cubicBezTo>
                  <a:cubicBezTo>
                    <a:pt x="2385" y="5155"/>
                    <a:pt x="2348" y="5155"/>
                    <a:pt x="2316" y="5149"/>
                  </a:cubicBezTo>
                  <a:lnTo>
                    <a:pt x="2231" y="5134"/>
                  </a:lnTo>
                  <a:cubicBezTo>
                    <a:pt x="2216" y="5128"/>
                    <a:pt x="2200" y="5123"/>
                    <a:pt x="2184" y="5118"/>
                  </a:cubicBezTo>
                  <a:lnTo>
                    <a:pt x="2168" y="5112"/>
                  </a:lnTo>
                  <a:lnTo>
                    <a:pt x="2120" y="5096"/>
                  </a:lnTo>
                  <a:cubicBezTo>
                    <a:pt x="2072" y="5080"/>
                    <a:pt x="2024" y="5059"/>
                    <a:pt x="1982" y="5038"/>
                  </a:cubicBezTo>
                  <a:lnTo>
                    <a:pt x="1886" y="4985"/>
                  </a:lnTo>
                  <a:cubicBezTo>
                    <a:pt x="1854" y="4958"/>
                    <a:pt x="1817" y="4932"/>
                    <a:pt x="1780" y="4905"/>
                  </a:cubicBezTo>
                  <a:cubicBezTo>
                    <a:pt x="1737" y="4868"/>
                    <a:pt x="1700" y="4831"/>
                    <a:pt x="1668" y="4788"/>
                  </a:cubicBezTo>
                  <a:cubicBezTo>
                    <a:pt x="1626" y="4746"/>
                    <a:pt x="1594" y="4693"/>
                    <a:pt x="1562" y="4640"/>
                  </a:cubicBezTo>
                  <a:cubicBezTo>
                    <a:pt x="1429" y="4416"/>
                    <a:pt x="1366" y="4066"/>
                    <a:pt x="1456" y="3662"/>
                  </a:cubicBezTo>
                  <a:cubicBezTo>
                    <a:pt x="1509" y="3439"/>
                    <a:pt x="1594" y="3232"/>
                    <a:pt x="1711" y="3035"/>
                  </a:cubicBezTo>
                  <a:cubicBezTo>
                    <a:pt x="1769" y="2929"/>
                    <a:pt x="1844" y="2817"/>
                    <a:pt x="1918" y="2711"/>
                  </a:cubicBezTo>
                  <a:cubicBezTo>
                    <a:pt x="1955" y="2653"/>
                    <a:pt x="1998" y="2600"/>
                    <a:pt x="2040" y="2541"/>
                  </a:cubicBezTo>
                  <a:lnTo>
                    <a:pt x="2152" y="2393"/>
                  </a:lnTo>
                  <a:lnTo>
                    <a:pt x="2285" y="2217"/>
                  </a:lnTo>
                  <a:cubicBezTo>
                    <a:pt x="2338" y="2148"/>
                    <a:pt x="2396" y="2074"/>
                    <a:pt x="2455" y="1999"/>
                  </a:cubicBezTo>
                  <a:lnTo>
                    <a:pt x="2476" y="1973"/>
                  </a:lnTo>
                  <a:lnTo>
                    <a:pt x="2486" y="1957"/>
                  </a:lnTo>
                  <a:lnTo>
                    <a:pt x="2486" y="1952"/>
                  </a:lnTo>
                  <a:lnTo>
                    <a:pt x="2470" y="1952"/>
                  </a:lnTo>
                  <a:lnTo>
                    <a:pt x="2401" y="1973"/>
                  </a:lnTo>
                  <a:lnTo>
                    <a:pt x="2253" y="2005"/>
                  </a:lnTo>
                  <a:cubicBezTo>
                    <a:pt x="2157" y="2026"/>
                    <a:pt x="2051" y="2053"/>
                    <a:pt x="1950" y="2068"/>
                  </a:cubicBezTo>
                  <a:cubicBezTo>
                    <a:pt x="1897" y="2079"/>
                    <a:pt x="1844" y="2095"/>
                    <a:pt x="1796" y="2100"/>
                  </a:cubicBezTo>
                  <a:lnTo>
                    <a:pt x="1716" y="2116"/>
                  </a:lnTo>
                  <a:cubicBezTo>
                    <a:pt x="1582" y="2143"/>
                    <a:pt x="1443" y="2157"/>
                    <a:pt x="1304" y="2157"/>
                  </a:cubicBezTo>
                  <a:cubicBezTo>
                    <a:pt x="1223" y="2157"/>
                    <a:pt x="1143" y="2153"/>
                    <a:pt x="1063" y="2143"/>
                  </a:cubicBezTo>
                  <a:cubicBezTo>
                    <a:pt x="951" y="2132"/>
                    <a:pt x="845" y="2100"/>
                    <a:pt x="744" y="2053"/>
                  </a:cubicBezTo>
                  <a:cubicBezTo>
                    <a:pt x="643" y="1999"/>
                    <a:pt x="548" y="1936"/>
                    <a:pt x="468" y="1856"/>
                  </a:cubicBezTo>
                  <a:cubicBezTo>
                    <a:pt x="393" y="1776"/>
                    <a:pt x="335" y="1681"/>
                    <a:pt x="298" y="1580"/>
                  </a:cubicBezTo>
                  <a:cubicBezTo>
                    <a:pt x="266" y="1479"/>
                    <a:pt x="266" y="1373"/>
                    <a:pt x="287" y="1266"/>
                  </a:cubicBezTo>
                  <a:cubicBezTo>
                    <a:pt x="340" y="1059"/>
                    <a:pt x="494" y="868"/>
                    <a:pt x="664" y="725"/>
                  </a:cubicBezTo>
                  <a:cubicBezTo>
                    <a:pt x="707" y="687"/>
                    <a:pt x="749" y="650"/>
                    <a:pt x="797" y="618"/>
                  </a:cubicBezTo>
                  <a:cubicBezTo>
                    <a:pt x="818" y="602"/>
                    <a:pt x="840" y="586"/>
                    <a:pt x="861" y="570"/>
                  </a:cubicBezTo>
                  <a:lnTo>
                    <a:pt x="903" y="544"/>
                  </a:lnTo>
                  <a:lnTo>
                    <a:pt x="983" y="496"/>
                  </a:lnTo>
                  <a:cubicBezTo>
                    <a:pt x="1063" y="448"/>
                    <a:pt x="1142" y="400"/>
                    <a:pt x="1227" y="363"/>
                  </a:cubicBezTo>
                  <a:cubicBezTo>
                    <a:pt x="1397" y="284"/>
                    <a:pt x="1536" y="231"/>
                    <a:pt x="1668" y="177"/>
                  </a:cubicBezTo>
                  <a:cubicBezTo>
                    <a:pt x="1801" y="119"/>
                    <a:pt x="1929" y="87"/>
                    <a:pt x="2093" y="34"/>
                  </a:cubicBezTo>
                  <a:cubicBezTo>
                    <a:pt x="1987" y="12"/>
                    <a:pt x="187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1885875" y="3876300"/>
              <a:ext cx="41325" cy="31800"/>
            </a:xfrm>
            <a:custGeom>
              <a:avLst/>
              <a:gdLst/>
              <a:ahLst/>
              <a:cxnLst/>
              <a:rect l="l" t="t" r="r" b="b"/>
              <a:pathLst>
                <a:path w="1653" h="1272" extrusionOk="0">
                  <a:moveTo>
                    <a:pt x="837" y="1"/>
                  </a:moveTo>
                  <a:cubicBezTo>
                    <a:pt x="749" y="1"/>
                    <a:pt x="664" y="13"/>
                    <a:pt x="580" y="39"/>
                  </a:cubicBezTo>
                  <a:cubicBezTo>
                    <a:pt x="500" y="66"/>
                    <a:pt x="420" y="98"/>
                    <a:pt x="351" y="146"/>
                  </a:cubicBezTo>
                  <a:cubicBezTo>
                    <a:pt x="219" y="231"/>
                    <a:pt x="96" y="342"/>
                    <a:pt x="1" y="470"/>
                  </a:cubicBezTo>
                  <a:cubicBezTo>
                    <a:pt x="139" y="411"/>
                    <a:pt x="282" y="358"/>
                    <a:pt x="426" y="321"/>
                  </a:cubicBezTo>
                  <a:cubicBezTo>
                    <a:pt x="495" y="305"/>
                    <a:pt x="564" y="289"/>
                    <a:pt x="633" y="278"/>
                  </a:cubicBezTo>
                  <a:cubicBezTo>
                    <a:pt x="693" y="266"/>
                    <a:pt x="752" y="260"/>
                    <a:pt x="810" y="260"/>
                  </a:cubicBezTo>
                  <a:cubicBezTo>
                    <a:pt x="829" y="260"/>
                    <a:pt x="848" y="261"/>
                    <a:pt x="867" y="262"/>
                  </a:cubicBezTo>
                  <a:cubicBezTo>
                    <a:pt x="909" y="268"/>
                    <a:pt x="946" y="273"/>
                    <a:pt x="989" y="284"/>
                  </a:cubicBezTo>
                  <a:cubicBezTo>
                    <a:pt x="1058" y="300"/>
                    <a:pt x="1127" y="326"/>
                    <a:pt x="1185" y="369"/>
                  </a:cubicBezTo>
                  <a:cubicBezTo>
                    <a:pt x="1207" y="385"/>
                    <a:pt x="1228" y="401"/>
                    <a:pt x="1249" y="416"/>
                  </a:cubicBezTo>
                  <a:cubicBezTo>
                    <a:pt x="1254" y="422"/>
                    <a:pt x="1265" y="432"/>
                    <a:pt x="1276" y="443"/>
                  </a:cubicBezTo>
                  <a:lnTo>
                    <a:pt x="1281" y="454"/>
                  </a:lnTo>
                  <a:lnTo>
                    <a:pt x="1308" y="486"/>
                  </a:lnTo>
                  <a:cubicBezTo>
                    <a:pt x="1318" y="496"/>
                    <a:pt x="1324" y="507"/>
                    <a:pt x="1329" y="517"/>
                  </a:cubicBezTo>
                  <a:cubicBezTo>
                    <a:pt x="1334" y="528"/>
                    <a:pt x="1339" y="533"/>
                    <a:pt x="1345" y="544"/>
                  </a:cubicBezTo>
                  <a:cubicBezTo>
                    <a:pt x="1382" y="629"/>
                    <a:pt x="1387" y="725"/>
                    <a:pt x="1361" y="815"/>
                  </a:cubicBezTo>
                  <a:cubicBezTo>
                    <a:pt x="1345" y="868"/>
                    <a:pt x="1318" y="910"/>
                    <a:pt x="1281" y="948"/>
                  </a:cubicBezTo>
                  <a:cubicBezTo>
                    <a:pt x="1265" y="974"/>
                    <a:pt x="1239" y="990"/>
                    <a:pt x="1212" y="1006"/>
                  </a:cubicBezTo>
                  <a:cubicBezTo>
                    <a:pt x="1185" y="1017"/>
                    <a:pt x="1164" y="1027"/>
                    <a:pt x="1138" y="1033"/>
                  </a:cubicBezTo>
                  <a:cubicBezTo>
                    <a:pt x="1079" y="1033"/>
                    <a:pt x="1026" y="1027"/>
                    <a:pt x="973" y="1001"/>
                  </a:cubicBezTo>
                  <a:cubicBezTo>
                    <a:pt x="920" y="980"/>
                    <a:pt x="872" y="942"/>
                    <a:pt x="829" y="895"/>
                  </a:cubicBezTo>
                  <a:cubicBezTo>
                    <a:pt x="787" y="836"/>
                    <a:pt x="766" y="762"/>
                    <a:pt x="776" y="687"/>
                  </a:cubicBezTo>
                  <a:lnTo>
                    <a:pt x="776" y="687"/>
                  </a:lnTo>
                  <a:cubicBezTo>
                    <a:pt x="723" y="762"/>
                    <a:pt x="707" y="852"/>
                    <a:pt x="729" y="937"/>
                  </a:cubicBezTo>
                  <a:cubicBezTo>
                    <a:pt x="750" y="1022"/>
                    <a:pt x="803" y="1102"/>
                    <a:pt x="867" y="1160"/>
                  </a:cubicBezTo>
                  <a:cubicBezTo>
                    <a:pt x="941" y="1224"/>
                    <a:pt x="1042" y="1266"/>
                    <a:pt x="1143" y="1272"/>
                  </a:cubicBezTo>
                  <a:cubicBezTo>
                    <a:pt x="1201" y="1272"/>
                    <a:pt x="1260" y="1261"/>
                    <a:pt x="1318" y="1235"/>
                  </a:cubicBezTo>
                  <a:cubicBezTo>
                    <a:pt x="1377" y="1213"/>
                    <a:pt x="1430" y="1176"/>
                    <a:pt x="1472" y="1128"/>
                  </a:cubicBezTo>
                  <a:cubicBezTo>
                    <a:pt x="1536" y="1059"/>
                    <a:pt x="1584" y="980"/>
                    <a:pt x="1610" y="889"/>
                  </a:cubicBezTo>
                  <a:cubicBezTo>
                    <a:pt x="1653" y="740"/>
                    <a:pt x="1642" y="576"/>
                    <a:pt x="1578" y="432"/>
                  </a:cubicBezTo>
                  <a:cubicBezTo>
                    <a:pt x="1573" y="416"/>
                    <a:pt x="1563" y="401"/>
                    <a:pt x="1552" y="379"/>
                  </a:cubicBezTo>
                  <a:cubicBezTo>
                    <a:pt x="1547" y="358"/>
                    <a:pt x="1531" y="347"/>
                    <a:pt x="1520" y="331"/>
                  </a:cubicBezTo>
                  <a:lnTo>
                    <a:pt x="1478" y="278"/>
                  </a:lnTo>
                  <a:lnTo>
                    <a:pt x="1462" y="262"/>
                  </a:lnTo>
                  <a:cubicBezTo>
                    <a:pt x="1451" y="252"/>
                    <a:pt x="1440" y="236"/>
                    <a:pt x="1424" y="220"/>
                  </a:cubicBezTo>
                  <a:cubicBezTo>
                    <a:pt x="1398" y="193"/>
                    <a:pt x="1366" y="172"/>
                    <a:pt x="1329" y="146"/>
                  </a:cubicBezTo>
                  <a:cubicBezTo>
                    <a:pt x="1244" y="92"/>
                    <a:pt x="1148" y="50"/>
                    <a:pt x="1047" y="29"/>
                  </a:cubicBezTo>
                  <a:cubicBezTo>
                    <a:pt x="994" y="13"/>
                    <a:pt x="941" y="7"/>
                    <a:pt x="888" y="2"/>
                  </a:cubicBezTo>
                  <a:cubicBezTo>
                    <a:pt x="871" y="1"/>
                    <a:pt x="854"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1981775" y="3950975"/>
              <a:ext cx="18750" cy="13050"/>
            </a:xfrm>
            <a:custGeom>
              <a:avLst/>
              <a:gdLst/>
              <a:ahLst/>
              <a:cxnLst/>
              <a:rect l="l" t="t" r="r" b="b"/>
              <a:pathLst>
                <a:path w="750" h="522" extrusionOk="0">
                  <a:moveTo>
                    <a:pt x="620" y="0"/>
                  </a:moveTo>
                  <a:cubicBezTo>
                    <a:pt x="617" y="0"/>
                    <a:pt x="614" y="0"/>
                    <a:pt x="611" y="0"/>
                  </a:cubicBezTo>
                  <a:lnTo>
                    <a:pt x="531" y="6"/>
                  </a:lnTo>
                  <a:lnTo>
                    <a:pt x="388" y="16"/>
                  </a:lnTo>
                  <a:lnTo>
                    <a:pt x="85" y="38"/>
                  </a:lnTo>
                  <a:lnTo>
                    <a:pt x="0" y="43"/>
                  </a:lnTo>
                  <a:lnTo>
                    <a:pt x="154" y="282"/>
                  </a:lnTo>
                  <a:lnTo>
                    <a:pt x="255" y="425"/>
                  </a:lnTo>
                  <a:cubicBezTo>
                    <a:pt x="271" y="452"/>
                    <a:pt x="287" y="468"/>
                    <a:pt x="292" y="479"/>
                  </a:cubicBezTo>
                  <a:cubicBezTo>
                    <a:pt x="314" y="511"/>
                    <a:pt x="345" y="521"/>
                    <a:pt x="392" y="521"/>
                  </a:cubicBezTo>
                  <a:cubicBezTo>
                    <a:pt x="414" y="521"/>
                    <a:pt x="439" y="519"/>
                    <a:pt x="468" y="516"/>
                  </a:cubicBezTo>
                  <a:cubicBezTo>
                    <a:pt x="515" y="431"/>
                    <a:pt x="537" y="383"/>
                    <a:pt x="505" y="335"/>
                  </a:cubicBezTo>
                  <a:lnTo>
                    <a:pt x="473" y="282"/>
                  </a:lnTo>
                  <a:cubicBezTo>
                    <a:pt x="467" y="276"/>
                    <a:pt x="464" y="273"/>
                    <a:pt x="462" y="271"/>
                  </a:cubicBezTo>
                  <a:lnTo>
                    <a:pt x="462" y="271"/>
                  </a:lnTo>
                  <a:lnTo>
                    <a:pt x="553" y="261"/>
                  </a:lnTo>
                  <a:lnTo>
                    <a:pt x="627" y="255"/>
                  </a:lnTo>
                  <a:cubicBezTo>
                    <a:pt x="680" y="250"/>
                    <a:pt x="707" y="202"/>
                    <a:pt x="749" y="117"/>
                  </a:cubicBezTo>
                  <a:cubicBezTo>
                    <a:pt x="699" y="42"/>
                    <a:pt x="668" y="0"/>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2016550" y="3960425"/>
              <a:ext cx="340000" cy="48750"/>
            </a:xfrm>
            <a:custGeom>
              <a:avLst/>
              <a:gdLst/>
              <a:ahLst/>
              <a:cxnLst/>
              <a:rect l="l" t="t" r="r" b="b"/>
              <a:pathLst>
                <a:path w="13600" h="1950" extrusionOk="0">
                  <a:moveTo>
                    <a:pt x="2842" y="1"/>
                  </a:moveTo>
                  <a:cubicBezTo>
                    <a:pt x="2541" y="1"/>
                    <a:pt x="2248" y="8"/>
                    <a:pt x="1972" y="21"/>
                  </a:cubicBezTo>
                  <a:lnTo>
                    <a:pt x="1642" y="37"/>
                  </a:lnTo>
                  <a:lnTo>
                    <a:pt x="1340" y="53"/>
                  </a:lnTo>
                  <a:lnTo>
                    <a:pt x="1175" y="63"/>
                  </a:lnTo>
                  <a:cubicBezTo>
                    <a:pt x="1074" y="74"/>
                    <a:pt x="994" y="79"/>
                    <a:pt x="936" y="85"/>
                  </a:cubicBezTo>
                  <a:cubicBezTo>
                    <a:pt x="617" y="111"/>
                    <a:pt x="298" y="186"/>
                    <a:pt x="1" y="313"/>
                  </a:cubicBezTo>
                  <a:cubicBezTo>
                    <a:pt x="195" y="342"/>
                    <a:pt x="391" y="356"/>
                    <a:pt x="587" y="356"/>
                  </a:cubicBezTo>
                  <a:cubicBezTo>
                    <a:pt x="712" y="356"/>
                    <a:pt x="838" y="350"/>
                    <a:pt x="962" y="340"/>
                  </a:cubicBezTo>
                  <a:lnTo>
                    <a:pt x="1196" y="324"/>
                  </a:lnTo>
                  <a:lnTo>
                    <a:pt x="1361" y="313"/>
                  </a:lnTo>
                  <a:lnTo>
                    <a:pt x="1658" y="292"/>
                  </a:lnTo>
                  <a:lnTo>
                    <a:pt x="1988" y="281"/>
                  </a:lnTo>
                  <a:cubicBezTo>
                    <a:pt x="2292" y="267"/>
                    <a:pt x="2613" y="260"/>
                    <a:pt x="2943" y="260"/>
                  </a:cubicBezTo>
                  <a:cubicBezTo>
                    <a:pt x="3108" y="260"/>
                    <a:pt x="3275" y="262"/>
                    <a:pt x="3443" y="265"/>
                  </a:cubicBezTo>
                  <a:cubicBezTo>
                    <a:pt x="3698" y="271"/>
                    <a:pt x="3958" y="286"/>
                    <a:pt x="4213" y="297"/>
                  </a:cubicBezTo>
                  <a:cubicBezTo>
                    <a:pt x="4341" y="308"/>
                    <a:pt x="4479" y="308"/>
                    <a:pt x="4590" y="329"/>
                  </a:cubicBezTo>
                  <a:cubicBezTo>
                    <a:pt x="4697" y="345"/>
                    <a:pt x="4808" y="387"/>
                    <a:pt x="4840" y="441"/>
                  </a:cubicBezTo>
                  <a:cubicBezTo>
                    <a:pt x="4851" y="456"/>
                    <a:pt x="4856" y="472"/>
                    <a:pt x="4861" y="488"/>
                  </a:cubicBezTo>
                  <a:cubicBezTo>
                    <a:pt x="4861" y="504"/>
                    <a:pt x="4861" y="520"/>
                    <a:pt x="4861" y="536"/>
                  </a:cubicBezTo>
                  <a:cubicBezTo>
                    <a:pt x="4856" y="573"/>
                    <a:pt x="4835" y="611"/>
                    <a:pt x="4808" y="637"/>
                  </a:cubicBezTo>
                  <a:cubicBezTo>
                    <a:pt x="4723" y="722"/>
                    <a:pt x="4638" y="802"/>
                    <a:pt x="4543" y="876"/>
                  </a:cubicBezTo>
                  <a:cubicBezTo>
                    <a:pt x="4490" y="924"/>
                    <a:pt x="4442" y="977"/>
                    <a:pt x="4399" y="1035"/>
                  </a:cubicBezTo>
                  <a:cubicBezTo>
                    <a:pt x="4351" y="1099"/>
                    <a:pt x="4320" y="1174"/>
                    <a:pt x="4304" y="1253"/>
                  </a:cubicBezTo>
                  <a:cubicBezTo>
                    <a:pt x="4288" y="1333"/>
                    <a:pt x="4298" y="1418"/>
                    <a:pt x="4330" y="1498"/>
                  </a:cubicBezTo>
                  <a:cubicBezTo>
                    <a:pt x="4362" y="1572"/>
                    <a:pt x="4410" y="1636"/>
                    <a:pt x="4468" y="1689"/>
                  </a:cubicBezTo>
                  <a:cubicBezTo>
                    <a:pt x="4569" y="1774"/>
                    <a:pt x="4686" y="1832"/>
                    <a:pt x="4814" y="1869"/>
                  </a:cubicBezTo>
                  <a:cubicBezTo>
                    <a:pt x="4925" y="1907"/>
                    <a:pt x="5042" y="1933"/>
                    <a:pt x="5159" y="1944"/>
                  </a:cubicBezTo>
                  <a:cubicBezTo>
                    <a:pt x="5185" y="1944"/>
                    <a:pt x="5217" y="1944"/>
                    <a:pt x="5244" y="1949"/>
                  </a:cubicBezTo>
                  <a:lnTo>
                    <a:pt x="5472" y="1949"/>
                  </a:lnTo>
                  <a:cubicBezTo>
                    <a:pt x="5573" y="1949"/>
                    <a:pt x="5674" y="1949"/>
                    <a:pt x="5770" y="1939"/>
                  </a:cubicBezTo>
                  <a:cubicBezTo>
                    <a:pt x="5945" y="1928"/>
                    <a:pt x="6120" y="1891"/>
                    <a:pt x="6285" y="1832"/>
                  </a:cubicBezTo>
                  <a:cubicBezTo>
                    <a:pt x="6354" y="1806"/>
                    <a:pt x="6423" y="1774"/>
                    <a:pt x="6492" y="1731"/>
                  </a:cubicBezTo>
                  <a:cubicBezTo>
                    <a:pt x="6545" y="1694"/>
                    <a:pt x="6598" y="1657"/>
                    <a:pt x="6646" y="1615"/>
                  </a:cubicBezTo>
                  <a:cubicBezTo>
                    <a:pt x="6710" y="1551"/>
                    <a:pt x="6774" y="1482"/>
                    <a:pt x="6822" y="1407"/>
                  </a:cubicBezTo>
                  <a:cubicBezTo>
                    <a:pt x="6843" y="1381"/>
                    <a:pt x="6859" y="1349"/>
                    <a:pt x="6869" y="1322"/>
                  </a:cubicBezTo>
                  <a:lnTo>
                    <a:pt x="6880" y="1301"/>
                  </a:lnTo>
                  <a:cubicBezTo>
                    <a:pt x="6896" y="1269"/>
                    <a:pt x="6912" y="1232"/>
                    <a:pt x="6922" y="1195"/>
                  </a:cubicBezTo>
                  <a:cubicBezTo>
                    <a:pt x="6933" y="1163"/>
                    <a:pt x="6944" y="1126"/>
                    <a:pt x="6949" y="1089"/>
                  </a:cubicBezTo>
                  <a:cubicBezTo>
                    <a:pt x="6954" y="1062"/>
                    <a:pt x="6960" y="1041"/>
                    <a:pt x="6960" y="1014"/>
                  </a:cubicBezTo>
                  <a:lnTo>
                    <a:pt x="6960" y="993"/>
                  </a:lnTo>
                  <a:lnTo>
                    <a:pt x="6960" y="977"/>
                  </a:lnTo>
                  <a:lnTo>
                    <a:pt x="6965" y="977"/>
                  </a:lnTo>
                  <a:cubicBezTo>
                    <a:pt x="6992" y="988"/>
                    <a:pt x="7018" y="1009"/>
                    <a:pt x="7045" y="1030"/>
                  </a:cubicBezTo>
                  <a:cubicBezTo>
                    <a:pt x="7114" y="1094"/>
                    <a:pt x="7183" y="1168"/>
                    <a:pt x="7247" y="1243"/>
                  </a:cubicBezTo>
                  <a:cubicBezTo>
                    <a:pt x="7278" y="1280"/>
                    <a:pt x="7316" y="1317"/>
                    <a:pt x="7353" y="1349"/>
                  </a:cubicBezTo>
                  <a:cubicBezTo>
                    <a:pt x="7395" y="1386"/>
                    <a:pt x="7443" y="1423"/>
                    <a:pt x="7496" y="1450"/>
                  </a:cubicBezTo>
                  <a:cubicBezTo>
                    <a:pt x="7618" y="1524"/>
                    <a:pt x="7756" y="1567"/>
                    <a:pt x="7895" y="1588"/>
                  </a:cubicBezTo>
                  <a:cubicBezTo>
                    <a:pt x="7941" y="1594"/>
                    <a:pt x="7990" y="1597"/>
                    <a:pt x="8038" y="1597"/>
                  </a:cubicBezTo>
                  <a:cubicBezTo>
                    <a:pt x="8072" y="1597"/>
                    <a:pt x="8106" y="1595"/>
                    <a:pt x="8139" y="1593"/>
                  </a:cubicBezTo>
                  <a:cubicBezTo>
                    <a:pt x="8229" y="1583"/>
                    <a:pt x="8320" y="1561"/>
                    <a:pt x="8405" y="1530"/>
                  </a:cubicBezTo>
                  <a:cubicBezTo>
                    <a:pt x="8601" y="1455"/>
                    <a:pt x="8766" y="1322"/>
                    <a:pt x="8877" y="1147"/>
                  </a:cubicBezTo>
                  <a:cubicBezTo>
                    <a:pt x="9005" y="945"/>
                    <a:pt x="9063" y="711"/>
                    <a:pt x="9047" y="472"/>
                  </a:cubicBezTo>
                  <a:cubicBezTo>
                    <a:pt x="9040" y="416"/>
                    <a:pt x="9038" y="409"/>
                    <a:pt x="9037" y="409"/>
                  </a:cubicBezTo>
                  <a:cubicBezTo>
                    <a:pt x="9037" y="409"/>
                    <a:pt x="9037" y="409"/>
                    <a:pt x="9037" y="409"/>
                  </a:cubicBezTo>
                  <a:cubicBezTo>
                    <a:pt x="9037" y="409"/>
                    <a:pt x="9037" y="409"/>
                    <a:pt x="9037" y="409"/>
                  </a:cubicBezTo>
                  <a:lnTo>
                    <a:pt x="9371" y="398"/>
                  </a:lnTo>
                  <a:cubicBezTo>
                    <a:pt x="9839" y="381"/>
                    <a:pt x="10421" y="371"/>
                    <a:pt x="11024" y="371"/>
                  </a:cubicBezTo>
                  <a:cubicBezTo>
                    <a:pt x="11374" y="371"/>
                    <a:pt x="11730" y="374"/>
                    <a:pt x="12075" y="382"/>
                  </a:cubicBezTo>
                  <a:lnTo>
                    <a:pt x="12835" y="403"/>
                  </a:lnTo>
                  <a:cubicBezTo>
                    <a:pt x="12895" y="407"/>
                    <a:pt x="12955" y="409"/>
                    <a:pt x="13014" y="409"/>
                  </a:cubicBezTo>
                  <a:cubicBezTo>
                    <a:pt x="13122" y="409"/>
                    <a:pt x="13230" y="403"/>
                    <a:pt x="13339" y="393"/>
                  </a:cubicBezTo>
                  <a:cubicBezTo>
                    <a:pt x="13357" y="387"/>
                    <a:pt x="13377" y="384"/>
                    <a:pt x="13397" y="384"/>
                  </a:cubicBezTo>
                  <a:cubicBezTo>
                    <a:pt x="13430" y="384"/>
                    <a:pt x="13464" y="392"/>
                    <a:pt x="13493" y="409"/>
                  </a:cubicBezTo>
                  <a:cubicBezTo>
                    <a:pt x="13493" y="409"/>
                    <a:pt x="13499" y="409"/>
                    <a:pt x="13499" y="414"/>
                  </a:cubicBezTo>
                  <a:cubicBezTo>
                    <a:pt x="13504" y="414"/>
                    <a:pt x="13504" y="419"/>
                    <a:pt x="13504" y="419"/>
                  </a:cubicBezTo>
                  <a:cubicBezTo>
                    <a:pt x="13509" y="435"/>
                    <a:pt x="13504" y="446"/>
                    <a:pt x="13499" y="456"/>
                  </a:cubicBezTo>
                  <a:cubicBezTo>
                    <a:pt x="13488" y="474"/>
                    <a:pt x="13468" y="495"/>
                    <a:pt x="13447" y="495"/>
                  </a:cubicBezTo>
                  <a:cubicBezTo>
                    <a:pt x="13438" y="495"/>
                    <a:pt x="13428" y="490"/>
                    <a:pt x="13419" y="478"/>
                  </a:cubicBezTo>
                  <a:lnTo>
                    <a:pt x="13419" y="478"/>
                  </a:lnTo>
                  <a:cubicBezTo>
                    <a:pt x="13419" y="499"/>
                    <a:pt x="13440" y="520"/>
                    <a:pt x="13467" y="520"/>
                  </a:cubicBezTo>
                  <a:cubicBezTo>
                    <a:pt x="13493" y="520"/>
                    <a:pt x="13515" y="515"/>
                    <a:pt x="13536" y="499"/>
                  </a:cubicBezTo>
                  <a:cubicBezTo>
                    <a:pt x="13563" y="488"/>
                    <a:pt x="13578" y="467"/>
                    <a:pt x="13589" y="441"/>
                  </a:cubicBezTo>
                  <a:cubicBezTo>
                    <a:pt x="13594" y="430"/>
                    <a:pt x="13600" y="414"/>
                    <a:pt x="13594" y="393"/>
                  </a:cubicBezTo>
                  <a:cubicBezTo>
                    <a:pt x="13594" y="382"/>
                    <a:pt x="13589" y="366"/>
                    <a:pt x="13584" y="350"/>
                  </a:cubicBezTo>
                  <a:cubicBezTo>
                    <a:pt x="13563" y="302"/>
                    <a:pt x="13525" y="265"/>
                    <a:pt x="13478" y="244"/>
                  </a:cubicBezTo>
                  <a:cubicBezTo>
                    <a:pt x="13435" y="223"/>
                    <a:pt x="13393" y="207"/>
                    <a:pt x="13350" y="201"/>
                  </a:cubicBezTo>
                  <a:cubicBezTo>
                    <a:pt x="13185" y="170"/>
                    <a:pt x="13015" y="154"/>
                    <a:pt x="12845" y="143"/>
                  </a:cubicBezTo>
                  <a:lnTo>
                    <a:pt x="12585" y="138"/>
                  </a:lnTo>
                  <a:lnTo>
                    <a:pt x="12086" y="122"/>
                  </a:lnTo>
                  <a:cubicBezTo>
                    <a:pt x="11737" y="114"/>
                    <a:pt x="11377" y="111"/>
                    <a:pt x="11025" y="111"/>
                  </a:cubicBezTo>
                  <a:cubicBezTo>
                    <a:pt x="10417" y="111"/>
                    <a:pt x="9831" y="121"/>
                    <a:pt x="9361" y="138"/>
                  </a:cubicBezTo>
                  <a:lnTo>
                    <a:pt x="8973" y="148"/>
                  </a:lnTo>
                  <a:lnTo>
                    <a:pt x="8803" y="154"/>
                  </a:lnTo>
                  <a:lnTo>
                    <a:pt x="8713" y="159"/>
                  </a:lnTo>
                  <a:lnTo>
                    <a:pt x="8702" y="159"/>
                  </a:lnTo>
                  <a:lnTo>
                    <a:pt x="8702" y="170"/>
                  </a:lnTo>
                  <a:lnTo>
                    <a:pt x="8713" y="191"/>
                  </a:lnTo>
                  <a:lnTo>
                    <a:pt x="8723" y="233"/>
                  </a:lnTo>
                  <a:cubicBezTo>
                    <a:pt x="8750" y="318"/>
                    <a:pt x="8776" y="409"/>
                    <a:pt x="8787" y="499"/>
                  </a:cubicBezTo>
                  <a:cubicBezTo>
                    <a:pt x="8803" y="674"/>
                    <a:pt x="8760" y="855"/>
                    <a:pt x="8660" y="1004"/>
                  </a:cubicBezTo>
                  <a:cubicBezTo>
                    <a:pt x="8580" y="1131"/>
                    <a:pt x="8458" y="1232"/>
                    <a:pt x="8314" y="1290"/>
                  </a:cubicBezTo>
                  <a:cubicBezTo>
                    <a:pt x="8250" y="1312"/>
                    <a:pt x="8187" y="1328"/>
                    <a:pt x="8118" y="1333"/>
                  </a:cubicBezTo>
                  <a:cubicBezTo>
                    <a:pt x="8086" y="1336"/>
                    <a:pt x="8054" y="1337"/>
                    <a:pt x="8023" y="1337"/>
                  </a:cubicBezTo>
                  <a:cubicBezTo>
                    <a:pt x="7992" y="1337"/>
                    <a:pt x="7961" y="1336"/>
                    <a:pt x="7932" y="1333"/>
                  </a:cubicBezTo>
                  <a:cubicBezTo>
                    <a:pt x="7826" y="1322"/>
                    <a:pt x="7725" y="1285"/>
                    <a:pt x="7629" y="1232"/>
                  </a:cubicBezTo>
                  <a:cubicBezTo>
                    <a:pt x="7592" y="1211"/>
                    <a:pt x="7555" y="1184"/>
                    <a:pt x="7523" y="1158"/>
                  </a:cubicBezTo>
                  <a:cubicBezTo>
                    <a:pt x="7496" y="1131"/>
                    <a:pt x="7470" y="1105"/>
                    <a:pt x="7443" y="1073"/>
                  </a:cubicBezTo>
                  <a:cubicBezTo>
                    <a:pt x="7369" y="988"/>
                    <a:pt x="7294" y="908"/>
                    <a:pt x="7209" y="834"/>
                  </a:cubicBezTo>
                  <a:cubicBezTo>
                    <a:pt x="7172" y="802"/>
                    <a:pt x="7124" y="770"/>
                    <a:pt x="7077" y="749"/>
                  </a:cubicBezTo>
                  <a:cubicBezTo>
                    <a:pt x="7066" y="738"/>
                    <a:pt x="7050" y="733"/>
                    <a:pt x="7034" y="727"/>
                  </a:cubicBezTo>
                  <a:cubicBezTo>
                    <a:pt x="7013" y="722"/>
                    <a:pt x="6997" y="717"/>
                    <a:pt x="6981" y="711"/>
                  </a:cubicBezTo>
                  <a:lnTo>
                    <a:pt x="6928" y="706"/>
                  </a:lnTo>
                  <a:lnTo>
                    <a:pt x="6880" y="706"/>
                  </a:lnTo>
                  <a:cubicBezTo>
                    <a:pt x="6848" y="711"/>
                    <a:pt x="6816" y="717"/>
                    <a:pt x="6790" y="727"/>
                  </a:cubicBezTo>
                  <a:lnTo>
                    <a:pt x="6710" y="749"/>
                  </a:lnTo>
                  <a:cubicBezTo>
                    <a:pt x="6699" y="754"/>
                    <a:pt x="6689" y="759"/>
                    <a:pt x="6678" y="765"/>
                  </a:cubicBezTo>
                  <a:lnTo>
                    <a:pt x="6683" y="807"/>
                  </a:lnTo>
                  <a:cubicBezTo>
                    <a:pt x="6689" y="834"/>
                    <a:pt x="6694" y="866"/>
                    <a:pt x="6694" y="887"/>
                  </a:cubicBezTo>
                  <a:cubicBezTo>
                    <a:pt x="6694" y="913"/>
                    <a:pt x="6699" y="935"/>
                    <a:pt x="6699" y="956"/>
                  </a:cubicBezTo>
                  <a:lnTo>
                    <a:pt x="6699" y="977"/>
                  </a:lnTo>
                  <a:lnTo>
                    <a:pt x="6699" y="982"/>
                  </a:lnTo>
                  <a:lnTo>
                    <a:pt x="6699" y="998"/>
                  </a:lnTo>
                  <a:cubicBezTo>
                    <a:pt x="6699" y="1014"/>
                    <a:pt x="6699" y="1030"/>
                    <a:pt x="6694" y="1046"/>
                  </a:cubicBezTo>
                  <a:cubicBezTo>
                    <a:pt x="6689" y="1067"/>
                    <a:pt x="6683" y="1094"/>
                    <a:pt x="6673" y="1120"/>
                  </a:cubicBezTo>
                  <a:cubicBezTo>
                    <a:pt x="6668" y="1142"/>
                    <a:pt x="6657" y="1168"/>
                    <a:pt x="6646" y="1190"/>
                  </a:cubicBezTo>
                  <a:lnTo>
                    <a:pt x="6636" y="1205"/>
                  </a:lnTo>
                  <a:cubicBezTo>
                    <a:pt x="6630" y="1227"/>
                    <a:pt x="6614" y="1248"/>
                    <a:pt x="6604" y="1269"/>
                  </a:cubicBezTo>
                  <a:cubicBezTo>
                    <a:pt x="6567" y="1322"/>
                    <a:pt x="6519" y="1375"/>
                    <a:pt x="6471" y="1423"/>
                  </a:cubicBezTo>
                  <a:cubicBezTo>
                    <a:pt x="6434" y="1455"/>
                    <a:pt x="6391" y="1487"/>
                    <a:pt x="6354" y="1514"/>
                  </a:cubicBezTo>
                  <a:cubicBezTo>
                    <a:pt x="6301" y="1545"/>
                    <a:pt x="6248" y="1572"/>
                    <a:pt x="6189" y="1593"/>
                  </a:cubicBezTo>
                  <a:cubicBezTo>
                    <a:pt x="6051" y="1646"/>
                    <a:pt x="5897" y="1673"/>
                    <a:pt x="5749" y="1684"/>
                  </a:cubicBezTo>
                  <a:cubicBezTo>
                    <a:pt x="5664" y="1689"/>
                    <a:pt x="5573" y="1689"/>
                    <a:pt x="5472" y="1689"/>
                  </a:cubicBezTo>
                  <a:lnTo>
                    <a:pt x="5254" y="1689"/>
                  </a:lnTo>
                  <a:lnTo>
                    <a:pt x="5180" y="1684"/>
                  </a:lnTo>
                  <a:cubicBezTo>
                    <a:pt x="5085" y="1673"/>
                    <a:pt x="4984" y="1657"/>
                    <a:pt x="4893" y="1625"/>
                  </a:cubicBezTo>
                  <a:cubicBezTo>
                    <a:pt x="4798" y="1599"/>
                    <a:pt x="4713" y="1556"/>
                    <a:pt x="4638" y="1492"/>
                  </a:cubicBezTo>
                  <a:cubicBezTo>
                    <a:pt x="4506" y="1381"/>
                    <a:pt x="4537" y="1227"/>
                    <a:pt x="4718" y="1073"/>
                  </a:cubicBezTo>
                  <a:cubicBezTo>
                    <a:pt x="4819" y="988"/>
                    <a:pt x="4920" y="903"/>
                    <a:pt x="5010" y="807"/>
                  </a:cubicBezTo>
                  <a:cubicBezTo>
                    <a:pt x="5069" y="738"/>
                    <a:pt x="5106" y="658"/>
                    <a:pt x="5116" y="568"/>
                  </a:cubicBezTo>
                  <a:cubicBezTo>
                    <a:pt x="5132" y="472"/>
                    <a:pt x="5106" y="377"/>
                    <a:pt x="5053" y="297"/>
                  </a:cubicBezTo>
                  <a:cubicBezTo>
                    <a:pt x="5000" y="223"/>
                    <a:pt x="4925" y="170"/>
                    <a:pt x="4845" y="132"/>
                  </a:cubicBezTo>
                  <a:cubicBezTo>
                    <a:pt x="4776" y="106"/>
                    <a:pt x="4702" y="85"/>
                    <a:pt x="4628" y="74"/>
                  </a:cubicBezTo>
                  <a:cubicBezTo>
                    <a:pt x="4559" y="63"/>
                    <a:pt x="4490" y="53"/>
                    <a:pt x="4421" y="53"/>
                  </a:cubicBezTo>
                  <a:lnTo>
                    <a:pt x="4224" y="42"/>
                  </a:lnTo>
                  <a:cubicBezTo>
                    <a:pt x="3964" y="26"/>
                    <a:pt x="3703" y="16"/>
                    <a:pt x="3443" y="10"/>
                  </a:cubicBezTo>
                  <a:cubicBezTo>
                    <a:pt x="3240" y="4"/>
                    <a:pt x="3039"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1884825" y="3627200"/>
              <a:ext cx="57125" cy="250750"/>
            </a:xfrm>
            <a:custGeom>
              <a:avLst/>
              <a:gdLst/>
              <a:ahLst/>
              <a:cxnLst/>
              <a:rect l="l" t="t" r="r" b="b"/>
              <a:pathLst>
                <a:path w="2285" h="10030" extrusionOk="0">
                  <a:moveTo>
                    <a:pt x="2285" y="1"/>
                  </a:moveTo>
                  <a:lnTo>
                    <a:pt x="2285" y="1"/>
                  </a:lnTo>
                  <a:cubicBezTo>
                    <a:pt x="2152" y="86"/>
                    <a:pt x="2035" y="187"/>
                    <a:pt x="1923" y="303"/>
                  </a:cubicBezTo>
                  <a:cubicBezTo>
                    <a:pt x="1806" y="431"/>
                    <a:pt x="1711" y="580"/>
                    <a:pt x="1636" y="734"/>
                  </a:cubicBezTo>
                  <a:cubicBezTo>
                    <a:pt x="1546" y="920"/>
                    <a:pt x="1477" y="1111"/>
                    <a:pt x="1424" y="1307"/>
                  </a:cubicBezTo>
                  <a:lnTo>
                    <a:pt x="1419" y="1329"/>
                  </a:lnTo>
                  <a:cubicBezTo>
                    <a:pt x="1419" y="1339"/>
                    <a:pt x="1413" y="1350"/>
                    <a:pt x="1408" y="1361"/>
                  </a:cubicBezTo>
                  <a:lnTo>
                    <a:pt x="1397" y="1430"/>
                  </a:lnTo>
                  <a:cubicBezTo>
                    <a:pt x="1387" y="1472"/>
                    <a:pt x="1376" y="1515"/>
                    <a:pt x="1366" y="1557"/>
                  </a:cubicBezTo>
                  <a:cubicBezTo>
                    <a:pt x="1355" y="1642"/>
                    <a:pt x="1339" y="1732"/>
                    <a:pt x="1328" y="1823"/>
                  </a:cubicBezTo>
                  <a:cubicBezTo>
                    <a:pt x="1307" y="2009"/>
                    <a:pt x="1302" y="2200"/>
                    <a:pt x="1318" y="2386"/>
                  </a:cubicBezTo>
                  <a:lnTo>
                    <a:pt x="1318" y="2455"/>
                  </a:lnTo>
                  <a:lnTo>
                    <a:pt x="1323" y="2497"/>
                  </a:lnTo>
                  <a:lnTo>
                    <a:pt x="1312" y="2497"/>
                  </a:lnTo>
                  <a:lnTo>
                    <a:pt x="1275" y="2503"/>
                  </a:lnTo>
                  <a:cubicBezTo>
                    <a:pt x="1227" y="2508"/>
                    <a:pt x="1180" y="2519"/>
                    <a:pt x="1132" y="2529"/>
                  </a:cubicBezTo>
                  <a:cubicBezTo>
                    <a:pt x="935" y="2561"/>
                    <a:pt x="744" y="2620"/>
                    <a:pt x="563" y="2699"/>
                  </a:cubicBezTo>
                  <a:cubicBezTo>
                    <a:pt x="372" y="2784"/>
                    <a:pt x="213" y="2928"/>
                    <a:pt x="101" y="3108"/>
                  </a:cubicBezTo>
                  <a:cubicBezTo>
                    <a:pt x="75" y="3156"/>
                    <a:pt x="53" y="3204"/>
                    <a:pt x="38" y="3252"/>
                  </a:cubicBezTo>
                  <a:cubicBezTo>
                    <a:pt x="27" y="3305"/>
                    <a:pt x="16" y="3358"/>
                    <a:pt x="6" y="3406"/>
                  </a:cubicBezTo>
                  <a:cubicBezTo>
                    <a:pt x="0" y="3512"/>
                    <a:pt x="11" y="3613"/>
                    <a:pt x="43" y="3709"/>
                  </a:cubicBezTo>
                  <a:cubicBezTo>
                    <a:pt x="101" y="3884"/>
                    <a:pt x="202" y="4043"/>
                    <a:pt x="346" y="4160"/>
                  </a:cubicBezTo>
                  <a:cubicBezTo>
                    <a:pt x="404" y="4213"/>
                    <a:pt x="473" y="4261"/>
                    <a:pt x="542" y="4298"/>
                  </a:cubicBezTo>
                  <a:cubicBezTo>
                    <a:pt x="611" y="4335"/>
                    <a:pt x="680" y="4367"/>
                    <a:pt x="749" y="4394"/>
                  </a:cubicBezTo>
                  <a:cubicBezTo>
                    <a:pt x="780" y="4403"/>
                    <a:pt x="810" y="4412"/>
                    <a:pt x="841" y="4420"/>
                  </a:cubicBezTo>
                  <a:lnTo>
                    <a:pt x="841" y="4420"/>
                  </a:lnTo>
                  <a:cubicBezTo>
                    <a:pt x="802" y="4490"/>
                    <a:pt x="772" y="4566"/>
                    <a:pt x="755" y="4643"/>
                  </a:cubicBezTo>
                  <a:cubicBezTo>
                    <a:pt x="717" y="4829"/>
                    <a:pt x="744" y="5021"/>
                    <a:pt x="834" y="5191"/>
                  </a:cubicBezTo>
                  <a:cubicBezTo>
                    <a:pt x="877" y="5281"/>
                    <a:pt x="941" y="5361"/>
                    <a:pt x="1010" y="5430"/>
                  </a:cubicBezTo>
                  <a:cubicBezTo>
                    <a:pt x="1031" y="5451"/>
                    <a:pt x="1052" y="5461"/>
                    <a:pt x="1068" y="5477"/>
                  </a:cubicBezTo>
                  <a:lnTo>
                    <a:pt x="1079" y="5483"/>
                  </a:lnTo>
                  <a:lnTo>
                    <a:pt x="1079" y="5552"/>
                  </a:lnTo>
                  <a:cubicBezTo>
                    <a:pt x="1084" y="5727"/>
                    <a:pt x="1089" y="5908"/>
                    <a:pt x="1089" y="6094"/>
                  </a:cubicBezTo>
                  <a:cubicBezTo>
                    <a:pt x="1095" y="6805"/>
                    <a:pt x="1052" y="7523"/>
                    <a:pt x="956" y="8234"/>
                  </a:cubicBezTo>
                  <a:cubicBezTo>
                    <a:pt x="946" y="8314"/>
                    <a:pt x="935" y="8388"/>
                    <a:pt x="925" y="8468"/>
                  </a:cubicBezTo>
                  <a:cubicBezTo>
                    <a:pt x="919" y="8505"/>
                    <a:pt x="914" y="8542"/>
                    <a:pt x="909" y="8580"/>
                  </a:cubicBezTo>
                  <a:cubicBezTo>
                    <a:pt x="903" y="8617"/>
                    <a:pt x="898" y="8649"/>
                    <a:pt x="893" y="8681"/>
                  </a:cubicBezTo>
                  <a:lnTo>
                    <a:pt x="866" y="8840"/>
                  </a:lnTo>
                  <a:cubicBezTo>
                    <a:pt x="850" y="8941"/>
                    <a:pt x="834" y="9021"/>
                    <a:pt x="824" y="9068"/>
                  </a:cubicBezTo>
                  <a:cubicBezTo>
                    <a:pt x="765" y="9387"/>
                    <a:pt x="744" y="9711"/>
                    <a:pt x="760" y="10030"/>
                  </a:cubicBezTo>
                  <a:cubicBezTo>
                    <a:pt x="919" y="9748"/>
                    <a:pt x="1031" y="9440"/>
                    <a:pt x="1089" y="9121"/>
                  </a:cubicBezTo>
                  <a:cubicBezTo>
                    <a:pt x="1100" y="9068"/>
                    <a:pt x="1116" y="8989"/>
                    <a:pt x="1132" y="8888"/>
                  </a:cubicBezTo>
                  <a:cubicBezTo>
                    <a:pt x="1142" y="8835"/>
                    <a:pt x="1148" y="8782"/>
                    <a:pt x="1158" y="8723"/>
                  </a:cubicBezTo>
                  <a:cubicBezTo>
                    <a:pt x="1164" y="8691"/>
                    <a:pt x="1169" y="8659"/>
                    <a:pt x="1174" y="8622"/>
                  </a:cubicBezTo>
                  <a:cubicBezTo>
                    <a:pt x="1180" y="8585"/>
                    <a:pt x="1185" y="8548"/>
                    <a:pt x="1190" y="8505"/>
                  </a:cubicBezTo>
                  <a:cubicBezTo>
                    <a:pt x="1201" y="8431"/>
                    <a:pt x="1217" y="8351"/>
                    <a:pt x="1227" y="8266"/>
                  </a:cubicBezTo>
                  <a:cubicBezTo>
                    <a:pt x="1323" y="7544"/>
                    <a:pt x="1366" y="6821"/>
                    <a:pt x="1360" y="6094"/>
                  </a:cubicBezTo>
                  <a:cubicBezTo>
                    <a:pt x="1360" y="5908"/>
                    <a:pt x="1355" y="5722"/>
                    <a:pt x="1344" y="5541"/>
                  </a:cubicBezTo>
                  <a:lnTo>
                    <a:pt x="1344" y="5477"/>
                  </a:lnTo>
                  <a:cubicBezTo>
                    <a:pt x="1344" y="5430"/>
                    <a:pt x="1344" y="5387"/>
                    <a:pt x="1339" y="5345"/>
                  </a:cubicBezTo>
                  <a:lnTo>
                    <a:pt x="1286" y="5307"/>
                  </a:lnTo>
                  <a:lnTo>
                    <a:pt x="1254" y="5286"/>
                  </a:lnTo>
                  <a:lnTo>
                    <a:pt x="1243" y="5281"/>
                  </a:lnTo>
                  <a:lnTo>
                    <a:pt x="1238" y="5276"/>
                  </a:lnTo>
                  <a:cubicBezTo>
                    <a:pt x="1222" y="5265"/>
                    <a:pt x="1206" y="5249"/>
                    <a:pt x="1196" y="5238"/>
                  </a:cubicBezTo>
                  <a:cubicBezTo>
                    <a:pt x="1047" y="5100"/>
                    <a:pt x="983" y="4893"/>
                    <a:pt x="1020" y="4697"/>
                  </a:cubicBezTo>
                  <a:cubicBezTo>
                    <a:pt x="1035" y="4619"/>
                    <a:pt x="1071" y="4543"/>
                    <a:pt x="1120" y="4479"/>
                  </a:cubicBezTo>
                  <a:lnTo>
                    <a:pt x="1120" y="4479"/>
                  </a:lnTo>
                  <a:cubicBezTo>
                    <a:pt x="1230" y="4495"/>
                    <a:pt x="1324" y="4500"/>
                    <a:pt x="1397" y="4505"/>
                  </a:cubicBezTo>
                  <a:lnTo>
                    <a:pt x="1520" y="4511"/>
                  </a:lnTo>
                  <a:lnTo>
                    <a:pt x="1663" y="4516"/>
                  </a:lnTo>
                  <a:lnTo>
                    <a:pt x="1860" y="4516"/>
                  </a:lnTo>
                  <a:cubicBezTo>
                    <a:pt x="1860" y="4516"/>
                    <a:pt x="1854" y="4511"/>
                    <a:pt x="1854" y="4505"/>
                  </a:cubicBezTo>
                  <a:cubicBezTo>
                    <a:pt x="1854" y="4495"/>
                    <a:pt x="1849" y="4489"/>
                    <a:pt x="1844" y="4479"/>
                  </a:cubicBezTo>
                  <a:lnTo>
                    <a:pt x="1727" y="4155"/>
                  </a:lnTo>
                  <a:cubicBezTo>
                    <a:pt x="1716" y="4123"/>
                    <a:pt x="1700" y="4080"/>
                    <a:pt x="1684" y="4043"/>
                  </a:cubicBezTo>
                  <a:lnTo>
                    <a:pt x="1663" y="3985"/>
                  </a:lnTo>
                  <a:lnTo>
                    <a:pt x="1594" y="3985"/>
                  </a:lnTo>
                  <a:cubicBezTo>
                    <a:pt x="1551" y="3985"/>
                    <a:pt x="1504" y="3990"/>
                    <a:pt x="1461" y="3995"/>
                  </a:cubicBezTo>
                  <a:cubicBezTo>
                    <a:pt x="1445" y="3995"/>
                    <a:pt x="1429" y="4001"/>
                    <a:pt x="1408" y="4006"/>
                  </a:cubicBezTo>
                  <a:cubicBezTo>
                    <a:pt x="1397" y="4006"/>
                    <a:pt x="1381" y="4011"/>
                    <a:pt x="1366" y="4017"/>
                  </a:cubicBezTo>
                  <a:cubicBezTo>
                    <a:pt x="1241" y="4047"/>
                    <a:pt x="1121" y="4109"/>
                    <a:pt x="1023" y="4196"/>
                  </a:cubicBezTo>
                  <a:lnTo>
                    <a:pt x="1023" y="4196"/>
                  </a:lnTo>
                  <a:cubicBezTo>
                    <a:pt x="961" y="4182"/>
                    <a:pt x="900" y="4165"/>
                    <a:pt x="840" y="4144"/>
                  </a:cubicBezTo>
                  <a:cubicBezTo>
                    <a:pt x="723" y="4107"/>
                    <a:pt x="611" y="4043"/>
                    <a:pt x="516" y="3963"/>
                  </a:cubicBezTo>
                  <a:cubicBezTo>
                    <a:pt x="415" y="3873"/>
                    <a:pt x="335" y="3762"/>
                    <a:pt x="292" y="3629"/>
                  </a:cubicBezTo>
                  <a:cubicBezTo>
                    <a:pt x="271" y="3565"/>
                    <a:pt x="261" y="3501"/>
                    <a:pt x="266" y="3432"/>
                  </a:cubicBezTo>
                  <a:cubicBezTo>
                    <a:pt x="271" y="3400"/>
                    <a:pt x="282" y="3363"/>
                    <a:pt x="287" y="3331"/>
                  </a:cubicBezTo>
                  <a:cubicBezTo>
                    <a:pt x="298" y="3294"/>
                    <a:pt x="314" y="3262"/>
                    <a:pt x="330" y="3236"/>
                  </a:cubicBezTo>
                  <a:cubicBezTo>
                    <a:pt x="415" y="3103"/>
                    <a:pt x="532" y="2997"/>
                    <a:pt x="675" y="2938"/>
                  </a:cubicBezTo>
                  <a:cubicBezTo>
                    <a:pt x="834" y="2864"/>
                    <a:pt x="1004" y="2816"/>
                    <a:pt x="1174" y="2784"/>
                  </a:cubicBezTo>
                  <a:cubicBezTo>
                    <a:pt x="1222" y="2779"/>
                    <a:pt x="1265" y="2768"/>
                    <a:pt x="1307" y="2763"/>
                  </a:cubicBezTo>
                  <a:lnTo>
                    <a:pt x="1397" y="2752"/>
                  </a:lnTo>
                  <a:lnTo>
                    <a:pt x="1536" y="2736"/>
                  </a:lnTo>
                  <a:lnTo>
                    <a:pt x="1605" y="2731"/>
                  </a:lnTo>
                  <a:lnTo>
                    <a:pt x="1610" y="2731"/>
                  </a:lnTo>
                  <a:lnTo>
                    <a:pt x="1610" y="2726"/>
                  </a:lnTo>
                  <a:lnTo>
                    <a:pt x="1610" y="2715"/>
                  </a:lnTo>
                  <a:lnTo>
                    <a:pt x="1610" y="2699"/>
                  </a:lnTo>
                  <a:lnTo>
                    <a:pt x="1605" y="2662"/>
                  </a:lnTo>
                  <a:lnTo>
                    <a:pt x="1589" y="2529"/>
                  </a:lnTo>
                  <a:lnTo>
                    <a:pt x="1578" y="2434"/>
                  </a:lnTo>
                  <a:lnTo>
                    <a:pt x="1573" y="2365"/>
                  </a:lnTo>
                  <a:cubicBezTo>
                    <a:pt x="1562" y="2195"/>
                    <a:pt x="1567" y="2019"/>
                    <a:pt x="1589" y="1849"/>
                  </a:cubicBezTo>
                  <a:cubicBezTo>
                    <a:pt x="1594" y="1764"/>
                    <a:pt x="1610" y="1685"/>
                    <a:pt x="1620" y="1605"/>
                  </a:cubicBezTo>
                  <a:cubicBezTo>
                    <a:pt x="1631" y="1562"/>
                    <a:pt x="1642" y="1525"/>
                    <a:pt x="1647" y="1483"/>
                  </a:cubicBezTo>
                  <a:lnTo>
                    <a:pt x="1663" y="1424"/>
                  </a:lnTo>
                  <a:cubicBezTo>
                    <a:pt x="1663" y="1414"/>
                    <a:pt x="1668" y="1408"/>
                    <a:pt x="1668" y="1398"/>
                  </a:cubicBezTo>
                  <a:lnTo>
                    <a:pt x="1674" y="1377"/>
                  </a:lnTo>
                  <a:cubicBezTo>
                    <a:pt x="1727" y="1196"/>
                    <a:pt x="1790" y="1015"/>
                    <a:pt x="1870" y="845"/>
                  </a:cubicBezTo>
                  <a:cubicBezTo>
                    <a:pt x="1950" y="675"/>
                    <a:pt x="2019" y="543"/>
                    <a:pt x="2083" y="410"/>
                  </a:cubicBezTo>
                  <a:cubicBezTo>
                    <a:pt x="2146" y="282"/>
                    <a:pt x="2205" y="155"/>
                    <a:pt x="2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1869150" y="2833975"/>
              <a:ext cx="55350" cy="464975"/>
            </a:xfrm>
            <a:custGeom>
              <a:avLst/>
              <a:gdLst/>
              <a:ahLst/>
              <a:cxnLst/>
              <a:rect l="l" t="t" r="r" b="b"/>
              <a:pathLst>
                <a:path w="2214" h="18599" extrusionOk="0">
                  <a:moveTo>
                    <a:pt x="1132" y="6133"/>
                  </a:moveTo>
                  <a:cubicBezTo>
                    <a:pt x="1131" y="6133"/>
                    <a:pt x="1135" y="6156"/>
                    <a:pt x="1141" y="6190"/>
                  </a:cubicBezTo>
                  <a:lnTo>
                    <a:pt x="1141" y="6190"/>
                  </a:lnTo>
                  <a:lnTo>
                    <a:pt x="1143" y="6189"/>
                  </a:lnTo>
                  <a:cubicBezTo>
                    <a:pt x="1135" y="6149"/>
                    <a:pt x="1132" y="6133"/>
                    <a:pt x="1132" y="6133"/>
                  </a:cubicBezTo>
                  <a:close/>
                  <a:moveTo>
                    <a:pt x="872" y="6492"/>
                  </a:moveTo>
                  <a:lnTo>
                    <a:pt x="872" y="6492"/>
                  </a:lnTo>
                  <a:cubicBezTo>
                    <a:pt x="863" y="6494"/>
                    <a:pt x="855" y="6496"/>
                    <a:pt x="846" y="6498"/>
                  </a:cubicBezTo>
                  <a:lnTo>
                    <a:pt x="846" y="6498"/>
                  </a:lnTo>
                  <a:cubicBezTo>
                    <a:pt x="846" y="6498"/>
                    <a:pt x="846" y="6498"/>
                    <a:pt x="846" y="6498"/>
                  </a:cubicBezTo>
                  <a:cubicBezTo>
                    <a:pt x="847" y="6498"/>
                    <a:pt x="856" y="6496"/>
                    <a:pt x="872" y="6492"/>
                  </a:cubicBezTo>
                  <a:close/>
                  <a:moveTo>
                    <a:pt x="2051" y="1"/>
                  </a:moveTo>
                  <a:cubicBezTo>
                    <a:pt x="1966" y="314"/>
                    <a:pt x="1923" y="633"/>
                    <a:pt x="1929" y="957"/>
                  </a:cubicBezTo>
                  <a:cubicBezTo>
                    <a:pt x="1934" y="1663"/>
                    <a:pt x="1945" y="3772"/>
                    <a:pt x="1955" y="5191"/>
                  </a:cubicBezTo>
                  <a:lnTo>
                    <a:pt x="1934" y="5180"/>
                  </a:lnTo>
                  <a:cubicBezTo>
                    <a:pt x="1908" y="5164"/>
                    <a:pt x="1881" y="5148"/>
                    <a:pt x="1854" y="5132"/>
                  </a:cubicBezTo>
                  <a:cubicBezTo>
                    <a:pt x="1828" y="5116"/>
                    <a:pt x="1801" y="5106"/>
                    <a:pt x="1775" y="5090"/>
                  </a:cubicBezTo>
                  <a:cubicBezTo>
                    <a:pt x="1748" y="5079"/>
                    <a:pt x="1722" y="5063"/>
                    <a:pt x="1690" y="5058"/>
                  </a:cubicBezTo>
                  <a:cubicBezTo>
                    <a:pt x="1578" y="5010"/>
                    <a:pt x="1461" y="4983"/>
                    <a:pt x="1339" y="4973"/>
                  </a:cubicBezTo>
                  <a:cubicBezTo>
                    <a:pt x="1309" y="4970"/>
                    <a:pt x="1278" y="4969"/>
                    <a:pt x="1248" y="4969"/>
                  </a:cubicBezTo>
                  <a:cubicBezTo>
                    <a:pt x="1159" y="4969"/>
                    <a:pt x="1070" y="4980"/>
                    <a:pt x="983" y="4999"/>
                  </a:cubicBezTo>
                  <a:cubicBezTo>
                    <a:pt x="866" y="5031"/>
                    <a:pt x="760" y="5084"/>
                    <a:pt x="670" y="5159"/>
                  </a:cubicBezTo>
                  <a:cubicBezTo>
                    <a:pt x="622" y="5196"/>
                    <a:pt x="580" y="5238"/>
                    <a:pt x="542" y="5292"/>
                  </a:cubicBezTo>
                  <a:cubicBezTo>
                    <a:pt x="510" y="5339"/>
                    <a:pt x="479" y="5393"/>
                    <a:pt x="463" y="5446"/>
                  </a:cubicBezTo>
                  <a:cubicBezTo>
                    <a:pt x="425" y="5552"/>
                    <a:pt x="415" y="5658"/>
                    <a:pt x="420" y="5770"/>
                  </a:cubicBezTo>
                  <a:cubicBezTo>
                    <a:pt x="436" y="5956"/>
                    <a:pt x="516" y="6136"/>
                    <a:pt x="643" y="6280"/>
                  </a:cubicBezTo>
                  <a:cubicBezTo>
                    <a:pt x="648" y="6285"/>
                    <a:pt x="653" y="6290"/>
                    <a:pt x="658" y="6295"/>
                  </a:cubicBezTo>
                  <a:lnTo>
                    <a:pt x="658" y="6295"/>
                  </a:lnTo>
                  <a:cubicBezTo>
                    <a:pt x="551" y="6334"/>
                    <a:pt x="449" y="6383"/>
                    <a:pt x="351" y="6444"/>
                  </a:cubicBezTo>
                  <a:cubicBezTo>
                    <a:pt x="319" y="6466"/>
                    <a:pt x="282" y="6487"/>
                    <a:pt x="250" y="6519"/>
                  </a:cubicBezTo>
                  <a:lnTo>
                    <a:pt x="208" y="6556"/>
                  </a:lnTo>
                  <a:cubicBezTo>
                    <a:pt x="192" y="6572"/>
                    <a:pt x="176" y="6588"/>
                    <a:pt x="160" y="6604"/>
                  </a:cubicBezTo>
                  <a:cubicBezTo>
                    <a:pt x="133" y="6636"/>
                    <a:pt x="107" y="6673"/>
                    <a:pt x="85" y="6710"/>
                  </a:cubicBezTo>
                  <a:cubicBezTo>
                    <a:pt x="75" y="6731"/>
                    <a:pt x="70" y="6752"/>
                    <a:pt x="59" y="6774"/>
                  </a:cubicBezTo>
                  <a:cubicBezTo>
                    <a:pt x="48" y="6790"/>
                    <a:pt x="43" y="6811"/>
                    <a:pt x="38" y="6832"/>
                  </a:cubicBezTo>
                  <a:cubicBezTo>
                    <a:pt x="0" y="6997"/>
                    <a:pt x="38" y="7167"/>
                    <a:pt x="133" y="7300"/>
                  </a:cubicBezTo>
                  <a:cubicBezTo>
                    <a:pt x="213" y="7411"/>
                    <a:pt x="298" y="7491"/>
                    <a:pt x="356" y="7565"/>
                  </a:cubicBezTo>
                  <a:cubicBezTo>
                    <a:pt x="410" y="7618"/>
                    <a:pt x="441" y="7687"/>
                    <a:pt x="452" y="7762"/>
                  </a:cubicBezTo>
                  <a:cubicBezTo>
                    <a:pt x="457" y="7836"/>
                    <a:pt x="447" y="7905"/>
                    <a:pt x="420" y="7974"/>
                  </a:cubicBezTo>
                  <a:cubicBezTo>
                    <a:pt x="378" y="8123"/>
                    <a:pt x="314" y="8266"/>
                    <a:pt x="303" y="8420"/>
                  </a:cubicBezTo>
                  <a:cubicBezTo>
                    <a:pt x="293" y="8553"/>
                    <a:pt x="325" y="8681"/>
                    <a:pt x="388" y="8798"/>
                  </a:cubicBezTo>
                  <a:cubicBezTo>
                    <a:pt x="399" y="8819"/>
                    <a:pt x="415" y="8840"/>
                    <a:pt x="425" y="8861"/>
                  </a:cubicBezTo>
                  <a:cubicBezTo>
                    <a:pt x="436" y="8877"/>
                    <a:pt x="452" y="8893"/>
                    <a:pt x="463" y="8909"/>
                  </a:cubicBezTo>
                  <a:cubicBezTo>
                    <a:pt x="484" y="8936"/>
                    <a:pt x="505" y="8962"/>
                    <a:pt x="532" y="8989"/>
                  </a:cubicBezTo>
                  <a:cubicBezTo>
                    <a:pt x="569" y="9026"/>
                    <a:pt x="606" y="9063"/>
                    <a:pt x="649" y="9100"/>
                  </a:cubicBezTo>
                  <a:cubicBezTo>
                    <a:pt x="649" y="9100"/>
                    <a:pt x="691" y="9138"/>
                    <a:pt x="765" y="9196"/>
                  </a:cubicBezTo>
                  <a:cubicBezTo>
                    <a:pt x="845" y="9260"/>
                    <a:pt x="957" y="9339"/>
                    <a:pt x="1079" y="9451"/>
                  </a:cubicBezTo>
                  <a:cubicBezTo>
                    <a:pt x="1143" y="9515"/>
                    <a:pt x="1201" y="9584"/>
                    <a:pt x="1244" y="9658"/>
                  </a:cubicBezTo>
                  <a:cubicBezTo>
                    <a:pt x="1297" y="9748"/>
                    <a:pt x="1334" y="9849"/>
                    <a:pt x="1355" y="9956"/>
                  </a:cubicBezTo>
                  <a:cubicBezTo>
                    <a:pt x="1408" y="10184"/>
                    <a:pt x="1419" y="10476"/>
                    <a:pt x="1440" y="10795"/>
                  </a:cubicBezTo>
                  <a:cubicBezTo>
                    <a:pt x="1483" y="11427"/>
                    <a:pt x="1509" y="12181"/>
                    <a:pt x="1493" y="13010"/>
                  </a:cubicBezTo>
                  <a:cubicBezTo>
                    <a:pt x="1483" y="13424"/>
                    <a:pt x="1467" y="13855"/>
                    <a:pt x="1435" y="14301"/>
                  </a:cubicBezTo>
                  <a:lnTo>
                    <a:pt x="1408" y="14641"/>
                  </a:lnTo>
                  <a:cubicBezTo>
                    <a:pt x="1408" y="14683"/>
                    <a:pt x="1398" y="14726"/>
                    <a:pt x="1398" y="14768"/>
                  </a:cubicBezTo>
                  <a:lnTo>
                    <a:pt x="1376" y="14763"/>
                  </a:lnTo>
                  <a:lnTo>
                    <a:pt x="1334" y="14747"/>
                  </a:lnTo>
                  <a:lnTo>
                    <a:pt x="1169" y="14694"/>
                  </a:lnTo>
                  <a:lnTo>
                    <a:pt x="1004" y="14641"/>
                  </a:lnTo>
                  <a:lnTo>
                    <a:pt x="919" y="14614"/>
                  </a:lnTo>
                  <a:cubicBezTo>
                    <a:pt x="866" y="14593"/>
                    <a:pt x="808" y="14577"/>
                    <a:pt x="755" y="14561"/>
                  </a:cubicBezTo>
                  <a:lnTo>
                    <a:pt x="728" y="14556"/>
                  </a:lnTo>
                  <a:cubicBezTo>
                    <a:pt x="723" y="14561"/>
                    <a:pt x="718" y="14566"/>
                    <a:pt x="718" y="14577"/>
                  </a:cubicBezTo>
                  <a:lnTo>
                    <a:pt x="686" y="14614"/>
                  </a:lnTo>
                  <a:lnTo>
                    <a:pt x="633" y="14694"/>
                  </a:lnTo>
                  <a:cubicBezTo>
                    <a:pt x="622" y="14710"/>
                    <a:pt x="617" y="14720"/>
                    <a:pt x="611" y="14736"/>
                  </a:cubicBezTo>
                  <a:cubicBezTo>
                    <a:pt x="601" y="14747"/>
                    <a:pt x="601" y="14752"/>
                    <a:pt x="595" y="14763"/>
                  </a:cubicBezTo>
                  <a:cubicBezTo>
                    <a:pt x="590" y="14768"/>
                    <a:pt x="580" y="14795"/>
                    <a:pt x="569" y="14816"/>
                  </a:cubicBezTo>
                  <a:cubicBezTo>
                    <a:pt x="542" y="14890"/>
                    <a:pt x="521" y="14965"/>
                    <a:pt x="510" y="15045"/>
                  </a:cubicBezTo>
                  <a:cubicBezTo>
                    <a:pt x="505" y="15130"/>
                    <a:pt x="516" y="15220"/>
                    <a:pt x="542" y="15299"/>
                  </a:cubicBezTo>
                  <a:cubicBezTo>
                    <a:pt x="574" y="15384"/>
                    <a:pt x="622" y="15459"/>
                    <a:pt x="686" y="15517"/>
                  </a:cubicBezTo>
                  <a:cubicBezTo>
                    <a:pt x="739" y="15570"/>
                    <a:pt x="792" y="15613"/>
                    <a:pt x="856" y="15661"/>
                  </a:cubicBezTo>
                  <a:cubicBezTo>
                    <a:pt x="877" y="15677"/>
                    <a:pt x="904" y="15698"/>
                    <a:pt x="925" y="15719"/>
                  </a:cubicBezTo>
                  <a:lnTo>
                    <a:pt x="989" y="15783"/>
                  </a:lnTo>
                  <a:cubicBezTo>
                    <a:pt x="1063" y="15873"/>
                    <a:pt x="1121" y="15979"/>
                    <a:pt x="1153" y="16096"/>
                  </a:cubicBezTo>
                  <a:cubicBezTo>
                    <a:pt x="1222" y="16335"/>
                    <a:pt x="1217" y="16601"/>
                    <a:pt x="1206" y="16867"/>
                  </a:cubicBezTo>
                  <a:cubicBezTo>
                    <a:pt x="1196" y="17005"/>
                    <a:pt x="1185" y="17137"/>
                    <a:pt x="1180" y="17265"/>
                  </a:cubicBezTo>
                  <a:cubicBezTo>
                    <a:pt x="1164" y="17435"/>
                    <a:pt x="1164" y="17600"/>
                    <a:pt x="1169" y="17770"/>
                  </a:cubicBezTo>
                  <a:cubicBezTo>
                    <a:pt x="1174" y="17950"/>
                    <a:pt x="1228" y="18131"/>
                    <a:pt x="1318" y="18290"/>
                  </a:cubicBezTo>
                  <a:cubicBezTo>
                    <a:pt x="1403" y="18428"/>
                    <a:pt x="1536" y="18540"/>
                    <a:pt x="1690" y="18598"/>
                  </a:cubicBezTo>
                  <a:cubicBezTo>
                    <a:pt x="1594" y="18487"/>
                    <a:pt x="1525" y="18354"/>
                    <a:pt x="1488" y="18216"/>
                  </a:cubicBezTo>
                  <a:cubicBezTo>
                    <a:pt x="1451" y="18062"/>
                    <a:pt x="1435" y="17908"/>
                    <a:pt x="1429" y="17754"/>
                  </a:cubicBezTo>
                  <a:cubicBezTo>
                    <a:pt x="1424" y="17600"/>
                    <a:pt x="1424" y="17440"/>
                    <a:pt x="1435" y="17281"/>
                  </a:cubicBezTo>
                  <a:cubicBezTo>
                    <a:pt x="1445" y="17148"/>
                    <a:pt x="1456" y="17015"/>
                    <a:pt x="1461" y="16882"/>
                  </a:cubicBezTo>
                  <a:cubicBezTo>
                    <a:pt x="1477" y="16612"/>
                    <a:pt x="1488" y="16319"/>
                    <a:pt x="1403" y="16022"/>
                  </a:cubicBezTo>
                  <a:cubicBezTo>
                    <a:pt x="1360" y="15868"/>
                    <a:pt x="1286" y="15730"/>
                    <a:pt x="1180" y="15608"/>
                  </a:cubicBezTo>
                  <a:cubicBezTo>
                    <a:pt x="1153" y="15581"/>
                    <a:pt x="1127" y="15554"/>
                    <a:pt x="1100" y="15523"/>
                  </a:cubicBezTo>
                  <a:cubicBezTo>
                    <a:pt x="1074" y="15496"/>
                    <a:pt x="1042" y="15475"/>
                    <a:pt x="1010" y="15454"/>
                  </a:cubicBezTo>
                  <a:cubicBezTo>
                    <a:pt x="962" y="15416"/>
                    <a:pt x="914" y="15374"/>
                    <a:pt x="866" y="15331"/>
                  </a:cubicBezTo>
                  <a:cubicBezTo>
                    <a:pt x="829" y="15299"/>
                    <a:pt x="803" y="15257"/>
                    <a:pt x="787" y="15214"/>
                  </a:cubicBezTo>
                  <a:cubicBezTo>
                    <a:pt x="771" y="15167"/>
                    <a:pt x="765" y="15119"/>
                    <a:pt x="771" y="15066"/>
                  </a:cubicBezTo>
                  <a:cubicBezTo>
                    <a:pt x="776" y="15013"/>
                    <a:pt x="792" y="14965"/>
                    <a:pt x="808" y="14917"/>
                  </a:cubicBezTo>
                  <a:cubicBezTo>
                    <a:pt x="813" y="14901"/>
                    <a:pt x="824" y="14890"/>
                    <a:pt x="829" y="14880"/>
                  </a:cubicBezTo>
                  <a:lnTo>
                    <a:pt x="834" y="14859"/>
                  </a:lnTo>
                  <a:cubicBezTo>
                    <a:pt x="1068" y="14933"/>
                    <a:pt x="1297" y="15007"/>
                    <a:pt x="1525" y="15082"/>
                  </a:cubicBezTo>
                  <a:lnTo>
                    <a:pt x="1605" y="15108"/>
                  </a:lnTo>
                  <a:lnTo>
                    <a:pt x="1626" y="15108"/>
                  </a:lnTo>
                  <a:lnTo>
                    <a:pt x="1626" y="15087"/>
                  </a:lnTo>
                  <a:lnTo>
                    <a:pt x="1631" y="15045"/>
                  </a:lnTo>
                  <a:lnTo>
                    <a:pt x="1642" y="14869"/>
                  </a:lnTo>
                  <a:cubicBezTo>
                    <a:pt x="1653" y="14800"/>
                    <a:pt x="1658" y="14731"/>
                    <a:pt x="1663" y="14657"/>
                  </a:cubicBezTo>
                  <a:cubicBezTo>
                    <a:pt x="1674" y="14545"/>
                    <a:pt x="1679" y="14434"/>
                    <a:pt x="1690" y="14317"/>
                  </a:cubicBezTo>
                  <a:cubicBezTo>
                    <a:pt x="1722" y="13871"/>
                    <a:pt x="1738" y="13430"/>
                    <a:pt x="1748" y="13015"/>
                  </a:cubicBezTo>
                  <a:cubicBezTo>
                    <a:pt x="1764" y="12176"/>
                    <a:pt x="1738" y="11422"/>
                    <a:pt x="1695" y="10774"/>
                  </a:cubicBezTo>
                  <a:cubicBezTo>
                    <a:pt x="1690" y="10614"/>
                    <a:pt x="1674" y="10460"/>
                    <a:pt x="1663" y="10317"/>
                  </a:cubicBezTo>
                  <a:cubicBezTo>
                    <a:pt x="1653" y="10173"/>
                    <a:pt x="1631" y="10035"/>
                    <a:pt x="1605" y="9897"/>
                  </a:cubicBezTo>
                  <a:cubicBezTo>
                    <a:pt x="1578" y="9764"/>
                    <a:pt x="1530" y="9642"/>
                    <a:pt x="1467" y="9525"/>
                  </a:cubicBezTo>
                  <a:cubicBezTo>
                    <a:pt x="1408" y="9430"/>
                    <a:pt x="1339" y="9339"/>
                    <a:pt x="1254" y="9260"/>
                  </a:cubicBezTo>
                  <a:cubicBezTo>
                    <a:pt x="1111" y="9127"/>
                    <a:pt x="994" y="9047"/>
                    <a:pt x="919" y="8989"/>
                  </a:cubicBezTo>
                  <a:cubicBezTo>
                    <a:pt x="850" y="8930"/>
                    <a:pt x="813" y="8898"/>
                    <a:pt x="813" y="8898"/>
                  </a:cubicBezTo>
                  <a:cubicBezTo>
                    <a:pt x="776" y="8867"/>
                    <a:pt x="744" y="8840"/>
                    <a:pt x="712" y="8803"/>
                  </a:cubicBezTo>
                  <a:cubicBezTo>
                    <a:pt x="611" y="8713"/>
                    <a:pt x="553" y="8574"/>
                    <a:pt x="558" y="8436"/>
                  </a:cubicBezTo>
                  <a:cubicBezTo>
                    <a:pt x="558" y="8341"/>
                    <a:pt x="611" y="8219"/>
                    <a:pt x="665" y="8043"/>
                  </a:cubicBezTo>
                  <a:cubicBezTo>
                    <a:pt x="702" y="7942"/>
                    <a:pt x="712" y="7836"/>
                    <a:pt x="707" y="7735"/>
                  </a:cubicBezTo>
                  <a:cubicBezTo>
                    <a:pt x="702" y="7671"/>
                    <a:pt x="680" y="7608"/>
                    <a:pt x="654" y="7549"/>
                  </a:cubicBezTo>
                  <a:cubicBezTo>
                    <a:pt x="627" y="7496"/>
                    <a:pt x="595" y="7443"/>
                    <a:pt x="553" y="7395"/>
                  </a:cubicBezTo>
                  <a:cubicBezTo>
                    <a:pt x="479" y="7300"/>
                    <a:pt x="399" y="7225"/>
                    <a:pt x="340" y="7145"/>
                  </a:cubicBezTo>
                  <a:cubicBezTo>
                    <a:pt x="314" y="7108"/>
                    <a:pt x="298" y="7066"/>
                    <a:pt x="287" y="7023"/>
                  </a:cubicBezTo>
                  <a:cubicBezTo>
                    <a:pt x="282" y="6997"/>
                    <a:pt x="277" y="6975"/>
                    <a:pt x="277" y="6954"/>
                  </a:cubicBezTo>
                  <a:cubicBezTo>
                    <a:pt x="277" y="6944"/>
                    <a:pt x="277" y="6933"/>
                    <a:pt x="277" y="6922"/>
                  </a:cubicBezTo>
                  <a:cubicBezTo>
                    <a:pt x="277" y="6912"/>
                    <a:pt x="282" y="6901"/>
                    <a:pt x="282" y="6891"/>
                  </a:cubicBezTo>
                  <a:cubicBezTo>
                    <a:pt x="303" y="6806"/>
                    <a:pt x="383" y="6721"/>
                    <a:pt x="489" y="6651"/>
                  </a:cubicBezTo>
                  <a:cubicBezTo>
                    <a:pt x="599" y="6582"/>
                    <a:pt x="718" y="6531"/>
                    <a:pt x="846" y="6498"/>
                  </a:cubicBezTo>
                  <a:lnTo>
                    <a:pt x="846" y="6498"/>
                  </a:lnTo>
                  <a:cubicBezTo>
                    <a:pt x="850" y="6497"/>
                    <a:pt x="897" y="6483"/>
                    <a:pt x="983" y="6466"/>
                  </a:cubicBezTo>
                  <a:cubicBezTo>
                    <a:pt x="992" y="6464"/>
                    <a:pt x="1002" y="6462"/>
                    <a:pt x="1012" y="6460"/>
                  </a:cubicBezTo>
                  <a:lnTo>
                    <a:pt x="1012" y="6460"/>
                  </a:lnTo>
                  <a:cubicBezTo>
                    <a:pt x="1025" y="6461"/>
                    <a:pt x="1037" y="6462"/>
                    <a:pt x="1050" y="6462"/>
                  </a:cubicBezTo>
                  <a:cubicBezTo>
                    <a:pt x="1063" y="6462"/>
                    <a:pt x="1076" y="6461"/>
                    <a:pt x="1089" y="6460"/>
                  </a:cubicBezTo>
                  <a:cubicBezTo>
                    <a:pt x="1111" y="6455"/>
                    <a:pt x="1127" y="6455"/>
                    <a:pt x="1143" y="6450"/>
                  </a:cubicBezTo>
                  <a:lnTo>
                    <a:pt x="1159" y="6446"/>
                  </a:lnTo>
                  <a:lnTo>
                    <a:pt x="1159" y="6446"/>
                  </a:lnTo>
                  <a:cubicBezTo>
                    <a:pt x="1166" y="6484"/>
                    <a:pt x="1169" y="6499"/>
                    <a:pt x="1169" y="6499"/>
                  </a:cubicBezTo>
                  <a:cubicBezTo>
                    <a:pt x="1169" y="6499"/>
                    <a:pt x="1165" y="6478"/>
                    <a:pt x="1159" y="6446"/>
                  </a:cubicBezTo>
                  <a:lnTo>
                    <a:pt x="1159" y="6446"/>
                  </a:lnTo>
                  <a:lnTo>
                    <a:pt x="1169" y="6444"/>
                  </a:lnTo>
                  <a:lnTo>
                    <a:pt x="1185" y="6444"/>
                  </a:lnTo>
                  <a:cubicBezTo>
                    <a:pt x="1186" y="6447"/>
                    <a:pt x="1186" y="6449"/>
                    <a:pt x="1186" y="6449"/>
                  </a:cubicBezTo>
                  <a:cubicBezTo>
                    <a:pt x="1186" y="6449"/>
                    <a:pt x="1156" y="6280"/>
                    <a:pt x="1141" y="6190"/>
                  </a:cubicBezTo>
                  <a:lnTo>
                    <a:pt x="1141" y="6190"/>
                  </a:lnTo>
                  <a:lnTo>
                    <a:pt x="1112" y="6193"/>
                  </a:lnTo>
                  <a:lnTo>
                    <a:pt x="1112" y="6193"/>
                  </a:lnTo>
                  <a:cubicBezTo>
                    <a:pt x="1111" y="6188"/>
                    <a:pt x="1110" y="6185"/>
                    <a:pt x="1110" y="6185"/>
                  </a:cubicBezTo>
                  <a:lnTo>
                    <a:pt x="1110" y="6185"/>
                  </a:lnTo>
                  <a:cubicBezTo>
                    <a:pt x="1110" y="6185"/>
                    <a:pt x="1110" y="6186"/>
                    <a:pt x="1111" y="6189"/>
                  </a:cubicBezTo>
                  <a:lnTo>
                    <a:pt x="1084" y="6189"/>
                  </a:lnTo>
                  <a:cubicBezTo>
                    <a:pt x="1079" y="6189"/>
                    <a:pt x="1068" y="6189"/>
                    <a:pt x="1058" y="6195"/>
                  </a:cubicBezTo>
                  <a:cubicBezTo>
                    <a:pt x="1052" y="6195"/>
                    <a:pt x="1046" y="6195"/>
                    <a:pt x="1041" y="6195"/>
                  </a:cubicBezTo>
                  <a:cubicBezTo>
                    <a:pt x="957" y="6195"/>
                    <a:pt x="879" y="6158"/>
                    <a:pt x="824" y="6094"/>
                  </a:cubicBezTo>
                  <a:cubicBezTo>
                    <a:pt x="739" y="5993"/>
                    <a:pt x="686" y="5871"/>
                    <a:pt x="675" y="5738"/>
                  </a:cubicBezTo>
                  <a:cubicBezTo>
                    <a:pt x="654" y="5594"/>
                    <a:pt x="712" y="5446"/>
                    <a:pt x="824" y="5355"/>
                  </a:cubicBezTo>
                  <a:cubicBezTo>
                    <a:pt x="940" y="5266"/>
                    <a:pt x="1084" y="5218"/>
                    <a:pt x="1231" y="5218"/>
                  </a:cubicBezTo>
                  <a:cubicBezTo>
                    <a:pt x="1258" y="5218"/>
                    <a:pt x="1285" y="5219"/>
                    <a:pt x="1313" y="5223"/>
                  </a:cubicBezTo>
                  <a:cubicBezTo>
                    <a:pt x="1408" y="5233"/>
                    <a:pt x="1498" y="5254"/>
                    <a:pt x="1589" y="5292"/>
                  </a:cubicBezTo>
                  <a:cubicBezTo>
                    <a:pt x="1610" y="5297"/>
                    <a:pt x="1637" y="5308"/>
                    <a:pt x="1658" y="5318"/>
                  </a:cubicBezTo>
                  <a:cubicBezTo>
                    <a:pt x="1679" y="5329"/>
                    <a:pt x="1700" y="5339"/>
                    <a:pt x="1722" y="5350"/>
                  </a:cubicBezTo>
                  <a:cubicBezTo>
                    <a:pt x="1743" y="5366"/>
                    <a:pt x="1764" y="5377"/>
                    <a:pt x="1791" y="5387"/>
                  </a:cubicBezTo>
                  <a:lnTo>
                    <a:pt x="1838" y="5424"/>
                  </a:lnTo>
                  <a:cubicBezTo>
                    <a:pt x="1860" y="5440"/>
                    <a:pt x="1886" y="5462"/>
                    <a:pt x="1908" y="5478"/>
                  </a:cubicBezTo>
                  <a:cubicBezTo>
                    <a:pt x="1961" y="5525"/>
                    <a:pt x="2019" y="5584"/>
                    <a:pt x="2072" y="5637"/>
                  </a:cubicBezTo>
                  <a:lnTo>
                    <a:pt x="2157" y="5711"/>
                  </a:lnTo>
                  <a:cubicBezTo>
                    <a:pt x="2172" y="5726"/>
                    <a:pt x="2196" y="5755"/>
                    <a:pt x="2207" y="5755"/>
                  </a:cubicBezTo>
                  <a:cubicBezTo>
                    <a:pt x="2212" y="5755"/>
                    <a:pt x="2214" y="5749"/>
                    <a:pt x="2210" y="5732"/>
                  </a:cubicBezTo>
                  <a:lnTo>
                    <a:pt x="2210" y="5318"/>
                  </a:lnTo>
                  <a:lnTo>
                    <a:pt x="2210" y="4824"/>
                  </a:lnTo>
                  <a:cubicBezTo>
                    <a:pt x="2210" y="4537"/>
                    <a:pt x="2205" y="4234"/>
                    <a:pt x="2205" y="3932"/>
                  </a:cubicBezTo>
                  <a:cubicBezTo>
                    <a:pt x="2200" y="3326"/>
                    <a:pt x="2194" y="2705"/>
                    <a:pt x="2189" y="2120"/>
                  </a:cubicBezTo>
                  <a:cubicBezTo>
                    <a:pt x="2189" y="1616"/>
                    <a:pt x="2184" y="1169"/>
                    <a:pt x="2184" y="946"/>
                  </a:cubicBezTo>
                  <a:cubicBezTo>
                    <a:pt x="2184" y="628"/>
                    <a:pt x="2136" y="309"/>
                    <a:pt x="2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9"/>
            <p:cNvSpPr/>
            <p:nvPr/>
          </p:nvSpPr>
          <p:spPr>
            <a:xfrm>
              <a:off x="3919525" y="2840500"/>
              <a:ext cx="60250" cy="466275"/>
            </a:xfrm>
            <a:custGeom>
              <a:avLst/>
              <a:gdLst/>
              <a:ahLst/>
              <a:cxnLst/>
              <a:rect l="l" t="t" r="r" b="b"/>
              <a:pathLst>
                <a:path w="2410" h="18651" extrusionOk="0">
                  <a:moveTo>
                    <a:pt x="954" y="0"/>
                  </a:moveTo>
                  <a:cubicBezTo>
                    <a:pt x="880" y="313"/>
                    <a:pt x="848" y="638"/>
                    <a:pt x="864" y="962"/>
                  </a:cubicBezTo>
                  <a:cubicBezTo>
                    <a:pt x="869" y="1169"/>
                    <a:pt x="885" y="1588"/>
                    <a:pt x="901" y="2061"/>
                  </a:cubicBezTo>
                  <a:cubicBezTo>
                    <a:pt x="917" y="2592"/>
                    <a:pt x="939" y="3161"/>
                    <a:pt x="960" y="3708"/>
                  </a:cubicBezTo>
                  <a:cubicBezTo>
                    <a:pt x="970" y="3984"/>
                    <a:pt x="976" y="4255"/>
                    <a:pt x="986" y="4521"/>
                  </a:cubicBezTo>
                  <a:cubicBezTo>
                    <a:pt x="992" y="4653"/>
                    <a:pt x="997" y="4781"/>
                    <a:pt x="1002" y="4908"/>
                  </a:cubicBezTo>
                  <a:cubicBezTo>
                    <a:pt x="1008" y="5031"/>
                    <a:pt x="1013" y="5153"/>
                    <a:pt x="1013" y="5275"/>
                  </a:cubicBezTo>
                  <a:cubicBezTo>
                    <a:pt x="1009" y="5293"/>
                    <a:pt x="1012" y="5299"/>
                    <a:pt x="1020" y="5299"/>
                  </a:cubicBezTo>
                  <a:cubicBezTo>
                    <a:pt x="1032" y="5299"/>
                    <a:pt x="1055" y="5282"/>
                    <a:pt x="1071" y="5275"/>
                  </a:cubicBezTo>
                  <a:cubicBezTo>
                    <a:pt x="1098" y="5264"/>
                    <a:pt x="1130" y="5243"/>
                    <a:pt x="1162" y="5227"/>
                  </a:cubicBezTo>
                  <a:lnTo>
                    <a:pt x="1252" y="5185"/>
                  </a:lnTo>
                  <a:cubicBezTo>
                    <a:pt x="1268" y="5174"/>
                    <a:pt x="1279" y="5169"/>
                    <a:pt x="1294" y="5163"/>
                  </a:cubicBezTo>
                  <a:cubicBezTo>
                    <a:pt x="1305" y="5158"/>
                    <a:pt x="1310" y="5158"/>
                    <a:pt x="1316" y="5153"/>
                  </a:cubicBezTo>
                  <a:lnTo>
                    <a:pt x="1337" y="5147"/>
                  </a:lnTo>
                  <a:cubicBezTo>
                    <a:pt x="1393" y="5133"/>
                    <a:pt x="1449" y="5126"/>
                    <a:pt x="1506" y="5126"/>
                  </a:cubicBezTo>
                  <a:cubicBezTo>
                    <a:pt x="1594" y="5126"/>
                    <a:pt x="1683" y="5144"/>
                    <a:pt x="1767" y="5179"/>
                  </a:cubicBezTo>
                  <a:cubicBezTo>
                    <a:pt x="1895" y="5227"/>
                    <a:pt x="2001" y="5317"/>
                    <a:pt x="2070" y="5434"/>
                  </a:cubicBezTo>
                  <a:cubicBezTo>
                    <a:pt x="2128" y="5541"/>
                    <a:pt x="2150" y="5668"/>
                    <a:pt x="2134" y="5790"/>
                  </a:cubicBezTo>
                  <a:cubicBezTo>
                    <a:pt x="2123" y="5896"/>
                    <a:pt x="2091" y="5997"/>
                    <a:pt x="2033" y="6093"/>
                  </a:cubicBezTo>
                  <a:cubicBezTo>
                    <a:pt x="2017" y="6109"/>
                    <a:pt x="2006" y="6130"/>
                    <a:pt x="1990" y="6146"/>
                  </a:cubicBezTo>
                  <a:cubicBezTo>
                    <a:pt x="1974" y="6167"/>
                    <a:pt x="1964" y="6183"/>
                    <a:pt x="1948" y="6194"/>
                  </a:cubicBezTo>
                  <a:lnTo>
                    <a:pt x="1937" y="6205"/>
                  </a:lnTo>
                  <a:lnTo>
                    <a:pt x="1932" y="6210"/>
                  </a:lnTo>
                  <a:lnTo>
                    <a:pt x="1916" y="6220"/>
                  </a:lnTo>
                  <a:lnTo>
                    <a:pt x="1863" y="6258"/>
                  </a:lnTo>
                  <a:cubicBezTo>
                    <a:pt x="1847" y="6274"/>
                    <a:pt x="1836" y="6284"/>
                    <a:pt x="1815" y="6295"/>
                  </a:cubicBezTo>
                  <a:lnTo>
                    <a:pt x="1757" y="6332"/>
                  </a:lnTo>
                  <a:lnTo>
                    <a:pt x="1725" y="6353"/>
                  </a:lnTo>
                  <a:lnTo>
                    <a:pt x="1714" y="6359"/>
                  </a:lnTo>
                  <a:lnTo>
                    <a:pt x="1709" y="6364"/>
                  </a:lnTo>
                  <a:lnTo>
                    <a:pt x="1746" y="6406"/>
                  </a:lnTo>
                  <a:cubicBezTo>
                    <a:pt x="1767" y="6438"/>
                    <a:pt x="1794" y="6465"/>
                    <a:pt x="1810" y="6491"/>
                  </a:cubicBezTo>
                  <a:lnTo>
                    <a:pt x="1873" y="6566"/>
                  </a:lnTo>
                  <a:lnTo>
                    <a:pt x="1884" y="6582"/>
                  </a:lnTo>
                  <a:lnTo>
                    <a:pt x="1889" y="6587"/>
                  </a:lnTo>
                  <a:lnTo>
                    <a:pt x="1900" y="6603"/>
                  </a:lnTo>
                  <a:cubicBezTo>
                    <a:pt x="1936" y="6661"/>
                    <a:pt x="1955" y="6692"/>
                    <a:pt x="1955" y="6692"/>
                  </a:cubicBezTo>
                  <a:cubicBezTo>
                    <a:pt x="1955" y="6692"/>
                    <a:pt x="1951" y="6685"/>
                    <a:pt x="1943" y="6672"/>
                  </a:cubicBezTo>
                  <a:lnTo>
                    <a:pt x="1943" y="6672"/>
                  </a:lnTo>
                  <a:cubicBezTo>
                    <a:pt x="2012" y="6789"/>
                    <a:pt x="2059" y="6916"/>
                    <a:pt x="2081" y="7049"/>
                  </a:cubicBezTo>
                  <a:cubicBezTo>
                    <a:pt x="2102" y="7177"/>
                    <a:pt x="2107" y="7304"/>
                    <a:pt x="2097" y="7426"/>
                  </a:cubicBezTo>
                  <a:cubicBezTo>
                    <a:pt x="2075" y="7644"/>
                    <a:pt x="1996" y="7851"/>
                    <a:pt x="1873" y="8032"/>
                  </a:cubicBezTo>
                  <a:cubicBezTo>
                    <a:pt x="1826" y="8106"/>
                    <a:pt x="1762" y="8175"/>
                    <a:pt x="1693" y="8228"/>
                  </a:cubicBezTo>
                  <a:cubicBezTo>
                    <a:pt x="1666" y="8260"/>
                    <a:pt x="1634" y="8282"/>
                    <a:pt x="1597" y="8308"/>
                  </a:cubicBezTo>
                  <a:cubicBezTo>
                    <a:pt x="1565" y="8329"/>
                    <a:pt x="1533" y="8351"/>
                    <a:pt x="1496" y="8367"/>
                  </a:cubicBezTo>
                  <a:cubicBezTo>
                    <a:pt x="1358" y="8441"/>
                    <a:pt x="1220" y="8494"/>
                    <a:pt x="1098" y="8547"/>
                  </a:cubicBezTo>
                  <a:cubicBezTo>
                    <a:pt x="907" y="8622"/>
                    <a:pt x="737" y="8728"/>
                    <a:pt x="593" y="8866"/>
                  </a:cubicBezTo>
                  <a:cubicBezTo>
                    <a:pt x="556" y="8903"/>
                    <a:pt x="530" y="8940"/>
                    <a:pt x="503" y="8983"/>
                  </a:cubicBezTo>
                  <a:cubicBezTo>
                    <a:pt x="482" y="9009"/>
                    <a:pt x="476" y="9020"/>
                    <a:pt x="476" y="9020"/>
                  </a:cubicBezTo>
                  <a:cubicBezTo>
                    <a:pt x="466" y="9036"/>
                    <a:pt x="460" y="9046"/>
                    <a:pt x="455" y="9062"/>
                  </a:cubicBezTo>
                  <a:cubicBezTo>
                    <a:pt x="434" y="9100"/>
                    <a:pt x="413" y="9142"/>
                    <a:pt x="402" y="9179"/>
                  </a:cubicBezTo>
                  <a:cubicBezTo>
                    <a:pt x="349" y="9333"/>
                    <a:pt x="328" y="9498"/>
                    <a:pt x="338" y="9657"/>
                  </a:cubicBezTo>
                  <a:cubicBezTo>
                    <a:pt x="360" y="9886"/>
                    <a:pt x="391" y="10114"/>
                    <a:pt x="434" y="10337"/>
                  </a:cubicBezTo>
                  <a:cubicBezTo>
                    <a:pt x="482" y="10592"/>
                    <a:pt x="514" y="10879"/>
                    <a:pt x="540" y="11193"/>
                  </a:cubicBezTo>
                  <a:cubicBezTo>
                    <a:pt x="636" y="12319"/>
                    <a:pt x="551" y="13455"/>
                    <a:pt x="285" y="14555"/>
                  </a:cubicBezTo>
                  <a:lnTo>
                    <a:pt x="269" y="14635"/>
                  </a:lnTo>
                  <a:lnTo>
                    <a:pt x="259" y="14672"/>
                  </a:lnTo>
                  <a:lnTo>
                    <a:pt x="237" y="14746"/>
                  </a:lnTo>
                  <a:cubicBezTo>
                    <a:pt x="211" y="14842"/>
                    <a:pt x="184" y="14943"/>
                    <a:pt x="158" y="15044"/>
                  </a:cubicBezTo>
                  <a:lnTo>
                    <a:pt x="120" y="15193"/>
                  </a:lnTo>
                  <a:lnTo>
                    <a:pt x="110" y="15230"/>
                  </a:lnTo>
                  <a:lnTo>
                    <a:pt x="105" y="15246"/>
                  </a:lnTo>
                  <a:lnTo>
                    <a:pt x="105" y="15240"/>
                  </a:lnTo>
                  <a:lnTo>
                    <a:pt x="35" y="15479"/>
                  </a:lnTo>
                  <a:lnTo>
                    <a:pt x="4" y="15607"/>
                  </a:lnTo>
                  <a:cubicBezTo>
                    <a:pt x="1" y="15613"/>
                    <a:pt x="1" y="15617"/>
                    <a:pt x="4" y="15617"/>
                  </a:cubicBezTo>
                  <a:cubicBezTo>
                    <a:pt x="6" y="15617"/>
                    <a:pt x="9" y="15614"/>
                    <a:pt x="14" y="15607"/>
                  </a:cubicBezTo>
                  <a:lnTo>
                    <a:pt x="35" y="15580"/>
                  </a:lnTo>
                  <a:lnTo>
                    <a:pt x="78" y="15522"/>
                  </a:lnTo>
                  <a:lnTo>
                    <a:pt x="163" y="15410"/>
                  </a:lnTo>
                  <a:lnTo>
                    <a:pt x="333" y="15182"/>
                  </a:lnTo>
                  <a:lnTo>
                    <a:pt x="375" y="15123"/>
                  </a:lnTo>
                  <a:lnTo>
                    <a:pt x="397" y="15097"/>
                  </a:lnTo>
                  <a:cubicBezTo>
                    <a:pt x="397" y="15086"/>
                    <a:pt x="407" y="15081"/>
                    <a:pt x="413" y="15076"/>
                  </a:cubicBezTo>
                  <a:lnTo>
                    <a:pt x="434" y="15065"/>
                  </a:lnTo>
                  <a:lnTo>
                    <a:pt x="514" y="15023"/>
                  </a:lnTo>
                  <a:lnTo>
                    <a:pt x="535" y="15023"/>
                  </a:lnTo>
                  <a:cubicBezTo>
                    <a:pt x="556" y="15023"/>
                    <a:pt x="572" y="15028"/>
                    <a:pt x="588" y="15033"/>
                  </a:cubicBezTo>
                  <a:cubicBezTo>
                    <a:pt x="625" y="15044"/>
                    <a:pt x="662" y="15065"/>
                    <a:pt x="694" y="15086"/>
                  </a:cubicBezTo>
                  <a:cubicBezTo>
                    <a:pt x="726" y="15113"/>
                    <a:pt x="753" y="15139"/>
                    <a:pt x="774" y="15171"/>
                  </a:cubicBezTo>
                  <a:cubicBezTo>
                    <a:pt x="795" y="15203"/>
                    <a:pt x="806" y="15235"/>
                    <a:pt x="811" y="15272"/>
                  </a:cubicBezTo>
                  <a:cubicBezTo>
                    <a:pt x="827" y="15368"/>
                    <a:pt x="816" y="15463"/>
                    <a:pt x="784" y="15554"/>
                  </a:cubicBezTo>
                  <a:cubicBezTo>
                    <a:pt x="747" y="15655"/>
                    <a:pt x="699" y="15756"/>
                    <a:pt x="652" y="15851"/>
                  </a:cubicBezTo>
                  <a:cubicBezTo>
                    <a:pt x="593" y="15952"/>
                    <a:pt x="540" y="16058"/>
                    <a:pt x="487" y="16170"/>
                  </a:cubicBezTo>
                  <a:cubicBezTo>
                    <a:pt x="439" y="16282"/>
                    <a:pt x="402" y="16398"/>
                    <a:pt x="365" y="16515"/>
                  </a:cubicBezTo>
                  <a:cubicBezTo>
                    <a:pt x="349" y="16574"/>
                    <a:pt x="338" y="16632"/>
                    <a:pt x="322" y="16691"/>
                  </a:cubicBezTo>
                  <a:cubicBezTo>
                    <a:pt x="306" y="16749"/>
                    <a:pt x="301" y="16807"/>
                    <a:pt x="290" y="16871"/>
                  </a:cubicBezTo>
                  <a:lnTo>
                    <a:pt x="269" y="17046"/>
                  </a:lnTo>
                  <a:cubicBezTo>
                    <a:pt x="269" y="17089"/>
                    <a:pt x="264" y="17131"/>
                    <a:pt x="264" y="17179"/>
                  </a:cubicBezTo>
                  <a:cubicBezTo>
                    <a:pt x="259" y="17222"/>
                    <a:pt x="264" y="17280"/>
                    <a:pt x="264" y="17333"/>
                  </a:cubicBezTo>
                  <a:cubicBezTo>
                    <a:pt x="264" y="17482"/>
                    <a:pt x="280" y="17631"/>
                    <a:pt x="306" y="17780"/>
                  </a:cubicBezTo>
                  <a:cubicBezTo>
                    <a:pt x="338" y="17955"/>
                    <a:pt x="391" y="18125"/>
                    <a:pt x="476" y="18279"/>
                  </a:cubicBezTo>
                  <a:cubicBezTo>
                    <a:pt x="556" y="18412"/>
                    <a:pt x="652" y="18539"/>
                    <a:pt x="763" y="18651"/>
                  </a:cubicBezTo>
                  <a:cubicBezTo>
                    <a:pt x="715" y="18486"/>
                    <a:pt x="684" y="18353"/>
                    <a:pt x="657" y="18210"/>
                  </a:cubicBezTo>
                  <a:cubicBezTo>
                    <a:pt x="625" y="18066"/>
                    <a:pt x="588" y="17923"/>
                    <a:pt x="561" y="17737"/>
                  </a:cubicBezTo>
                  <a:cubicBezTo>
                    <a:pt x="540" y="17599"/>
                    <a:pt x="524" y="17466"/>
                    <a:pt x="524" y="17328"/>
                  </a:cubicBezTo>
                  <a:lnTo>
                    <a:pt x="524" y="17190"/>
                  </a:lnTo>
                  <a:lnTo>
                    <a:pt x="530" y="17068"/>
                  </a:lnTo>
                  <a:cubicBezTo>
                    <a:pt x="535" y="17015"/>
                    <a:pt x="540" y="16961"/>
                    <a:pt x="545" y="16908"/>
                  </a:cubicBezTo>
                  <a:cubicBezTo>
                    <a:pt x="556" y="16855"/>
                    <a:pt x="567" y="16802"/>
                    <a:pt x="577" y="16749"/>
                  </a:cubicBezTo>
                  <a:cubicBezTo>
                    <a:pt x="588" y="16696"/>
                    <a:pt x="599" y="16643"/>
                    <a:pt x="614" y="16590"/>
                  </a:cubicBezTo>
                  <a:cubicBezTo>
                    <a:pt x="646" y="16483"/>
                    <a:pt x="684" y="16377"/>
                    <a:pt x="726" y="16276"/>
                  </a:cubicBezTo>
                  <a:cubicBezTo>
                    <a:pt x="769" y="16175"/>
                    <a:pt x="822" y="16080"/>
                    <a:pt x="880" y="15973"/>
                  </a:cubicBezTo>
                  <a:cubicBezTo>
                    <a:pt x="939" y="15867"/>
                    <a:pt x="992" y="15750"/>
                    <a:pt x="1029" y="15633"/>
                  </a:cubicBezTo>
                  <a:cubicBezTo>
                    <a:pt x="1077" y="15506"/>
                    <a:pt x="1093" y="15368"/>
                    <a:pt x="1071" y="15230"/>
                  </a:cubicBezTo>
                  <a:cubicBezTo>
                    <a:pt x="1061" y="15161"/>
                    <a:pt x="1029" y="15092"/>
                    <a:pt x="992" y="15033"/>
                  </a:cubicBezTo>
                  <a:cubicBezTo>
                    <a:pt x="954" y="14975"/>
                    <a:pt x="907" y="14927"/>
                    <a:pt x="854" y="14884"/>
                  </a:cubicBezTo>
                  <a:cubicBezTo>
                    <a:pt x="795" y="14842"/>
                    <a:pt x="737" y="14810"/>
                    <a:pt x="673" y="14789"/>
                  </a:cubicBezTo>
                  <a:cubicBezTo>
                    <a:pt x="641" y="14773"/>
                    <a:pt x="604" y="14768"/>
                    <a:pt x="567" y="14762"/>
                  </a:cubicBezTo>
                  <a:lnTo>
                    <a:pt x="514" y="14757"/>
                  </a:lnTo>
                  <a:lnTo>
                    <a:pt x="503" y="14757"/>
                  </a:lnTo>
                  <a:cubicBezTo>
                    <a:pt x="498" y="14757"/>
                    <a:pt x="503" y="14757"/>
                    <a:pt x="503" y="14752"/>
                  </a:cubicBezTo>
                  <a:cubicBezTo>
                    <a:pt x="514" y="14709"/>
                    <a:pt x="524" y="14667"/>
                    <a:pt x="535" y="14619"/>
                  </a:cubicBezTo>
                  <a:cubicBezTo>
                    <a:pt x="806" y="13493"/>
                    <a:pt x="896" y="12329"/>
                    <a:pt x="800" y="11171"/>
                  </a:cubicBezTo>
                  <a:cubicBezTo>
                    <a:pt x="774" y="10847"/>
                    <a:pt x="731" y="10555"/>
                    <a:pt x="689" y="10295"/>
                  </a:cubicBezTo>
                  <a:cubicBezTo>
                    <a:pt x="668" y="10167"/>
                    <a:pt x="646" y="10050"/>
                    <a:pt x="630" y="9939"/>
                  </a:cubicBezTo>
                  <a:cubicBezTo>
                    <a:pt x="614" y="9843"/>
                    <a:pt x="604" y="9742"/>
                    <a:pt x="599" y="9647"/>
                  </a:cubicBezTo>
                  <a:cubicBezTo>
                    <a:pt x="588" y="9519"/>
                    <a:pt x="604" y="9392"/>
                    <a:pt x="641" y="9270"/>
                  </a:cubicBezTo>
                  <a:cubicBezTo>
                    <a:pt x="652" y="9238"/>
                    <a:pt x="668" y="9211"/>
                    <a:pt x="678" y="9185"/>
                  </a:cubicBezTo>
                  <a:cubicBezTo>
                    <a:pt x="684" y="9174"/>
                    <a:pt x="689" y="9163"/>
                    <a:pt x="694" y="9153"/>
                  </a:cubicBezTo>
                  <a:lnTo>
                    <a:pt x="715" y="9126"/>
                  </a:lnTo>
                  <a:cubicBezTo>
                    <a:pt x="731" y="9100"/>
                    <a:pt x="758" y="9073"/>
                    <a:pt x="779" y="9046"/>
                  </a:cubicBezTo>
                  <a:cubicBezTo>
                    <a:pt x="848" y="8977"/>
                    <a:pt x="970" y="8887"/>
                    <a:pt x="1199" y="8786"/>
                  </a:cubicBezTo>
                  <a:cubicBezTo>
                    <a:pt x="1316" y="8738"/>
                    <a:pt x="1459" y="8685"/>
                    <a:pt x="1618" y="8600"/>
                  </a:cubicBezTo>
                  <a:cubicBezTo>
                    <a:pt x="1661" y="8574"/>
                    <a:pt x="1703" y="8552"/>
                    <a:pt x="1741" y="8521"/>
                  </a:cubicBezTo>
                  <a:cubicBezTo>
                    <a:pt x="1783" y="8494"/>
                    <a:pt x="1826" y="8462"/>
                    <a:pt x="1863" y="8425"/>
                  </a:cubicBezTo>
                  <a:cubicBezTo>
                    <a:pt x="1948" y="8356"/>
                    <a:pt x="2022" y="8271"/>
                    <a:pt x="2086" y="8175"/>
                  </a:cubicBezTo>
                  <a:cubicBezTo>
                    <a:pt x="2235" y="7963"/>
                    <a:pt x="2325" y="7713"/>
                    <a:pt x="2352" y="7453"/>
                  </a:cubicBezTo>
                  <a:cubicBezTo>
                    <a:pt x="2367" y="7304"/>
                    <a:pt x="2362" y="7150"/>
                    <a:pt x="2336" y="7001"/>
                  </a:cubicBezTo>
                  <a:cubicBezTo>
                    <a:pt x="2309" y="6842"/>
                    <a:pt x="2251" y="6683"/>
                    <a:pt x="2166" y="6539"/>
                  </a:cubicBezTo>
                  <a:lnTo>
                    <a:pt x="2166" y="6539"/>
                  </a:lnTo>
                  <a:cubicBezTo>
                    <a:pt x="2177" y="6556"/>
                    <a:pt x="2183" y="6563"/>
                    <a:pt x="2184" y="6563"/>
                  </a:cubicBezTo>
                  <a:cubicBezTo>
                    <a:pt x="2185" y="6563"/>
                    <a:pt x="2160" y="6524"/>
                    <a:pt x="2112" y="6454"/>
                  </a:cubicBezTo>
                  <a:cubicBezTo>
                    <a:pt x="2112" y="6449"/>
                    <a:pt x="2107" y="6444"/>
                    <a:pt x="2102" y="6438"/>
                  </a:cubicBezTo>
                  <a:lnTo>
                    <a:pt x="2097" y="6428"/>
                  </a:lnTo>
                  <a:lnTo>
                    <a:pt x="2091" y="6422"/>
                  </a:lnTo>
                  <a:lnTo>
                    <a:pt x="2086" y="6417"/>
                  </a:lnTo>
                  <a:lnTo>
                    <a:pt x="2091" y="6412"/>
                  </a:lnTo>
                  <a:lnTo>
                    <a:pt x="2102" y="6401"/>
                  </a:lnTo>
                  <a:lnTo>
                    <a:pt x="2107" y="6396"/>
                  </a:lnTo>
                  <a:lnTo>
                    <a:pt x="2123" y="6380"/>
                  </a:lnTo>
                  <a:cubicBezTo>
                    <a:pt x="2150" y="6359"/>
                    <a:pt x="2171" y="6337"/>
                    <a:pt x="2187" y="6316"/>
                  </a:cubicBezTo>
                  <a:cubicBezTo>
                    <a:pt x="2208" y="6290"/>
                    <a:pt x="2229" y="6263"/>
                    <a:pt x="2245" y="6231"/>
                  </a:cubicBezTo>
                  <a:cubicBezTo>
                    <a:pt x="2325" y="6109"/>
                    <a:pt x="2378" y="5966"/>
                    <a:pt x="2394" y="5817"/>
                  </a:cubicBezTo>
                  <a:cubicBezTo>
                    <a:pt x="2410" y="5641"/>
                    <a:pt x="2378" y="5461"/>
                    <a:pt x="2293" y="5307"/>
                  </a:cubicBezTo>
                  <a:cubicBezTo>
                    <a:pt x="2192" y="5137"/>
                    <a:pt x="2038" y="5004"/>
                    <a:pt x="1858" y="4935"/>
                  </a:cubicBezTo>
                  <a:cubicBezTo>
                    <a:pt x="1745" y="4891"/>
                    <a:pt x="1627" y="4868"/>
                    <a:pt x="1507" y="4868"/>
                  </a:cubicBezTo>
                  <a:cubicBezTo>
                    <a:pt x="1424" y="4868"/>
                    <a:pt x="1340" y="4879"/>
                    <a:pt x="1257" y="4903"/>
                  </a:cubicBezTo>
                  <a:cubicBezTo>
                    <a:pt x="1209" y="3575"/>
                    <a:pt x="1140" y="1610"/>
                    <a:pt x="1114" y="951"/>
                  </a:cubicBezTo>
                  <a:cubicBezTo>
                    <a:pt x="1109" y="627"/>
                    <a:pt x="1055" y="308"/>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p:cNvSpPr/>
            <p:nvPr/>
          </p:nvSpPr>
          <p:spPr>
            <a:xfrm>
              <a:off x="3830750" y="3824925"/>
              <a:ext cx="161650" cy="221750"/>
            </a:xfrm>
            <a:custGeom>
              <a:avLst/>
              <a:gdLst/>
              <a:ahLst/>
              <a:cxnLst/>
              <a:rect l="l" t="t" r="r" b="b"/>
              <a:pathLst>
                <a:path w="6466" h="8870" extrusionOk="0">
                  <a:moveTo>
                    <a:pt x="4077" y="0"/>
                  </a:moveTo>
                  <a:cubicBezTo>
                    <a:pt x="4067" y="0"/>
                    <a:pt x="4058" y="1"/>
                    <a:pt x="4049" y="1"/>
                  </a:cubicBezTo>
                  <a:cubicBezTo>
                    <a:pt x="3916" y="7"/>
                    <a:pt x="3794" y="70"/>
                    <a:pt x="3719" y="182"/>
                  </a:cubicBezTo>
                  <a:cubicBezTo>
                    <a:pt x="3661" y="283"/>
                    <a:pt x="3656" y="405"/>
                    <a:pt x="3714" y="506"/>
                  </a:cubicBezTo>
                  <a:cubicBezTo>
                    <a:pt x="3756" y="591"/>
                    <a:pt x="3831" y="649"/>
                    <a:pt x="3916" y="681"/>
                  </a:cubicBezTo>
                  <a:cubicBezTo>
                    <a:pt x="3964" y="692"/>
                    <a:pt x="4006" y="697"/>
                    <a:pt x="4049" y="697"/>
                  </a:cubicBezTo>
                  <a:cubicBezTo>
                    <a:pt x="4096" y="692"/>
                    <a:pt x="4139" y="676"/>
                    <a:pt x="4171" y="649"/>
                  </a:cubicBezTo>
                  <a:lnTo>
                    <a:pt x="4171" y="649"/>
                  </a:lnTo>
                  <a:cubicBezTo>
                    <a:pt x="4160" y="651"/>
                    <a:pt x="4149" y="652"/>
                    <a:pt x="4138" y="652"/>
                  </a:cubicBezTo>
                  <a:cubicBezTo>
                    <a:pt x="4076" y="652"/>
                    <a:pt x="4020" y="626"/>
                    <a:pt x="3974" y="586"/>
                  </a:cubicBezTo>
                  <a:cubicBezTo>
                    <a:pt x="3932" y="543"/>
                    <a:pt x="3900" y="490"/>
                    <a:pt x="3889" y="437"/>
                  </a:cubicBezTo>
                  <a:cubicBezTo>
                    <a:pt x="3879" y="394"/>
                    <a:pt x="3895" y="347"/>
                    <a:pt x="3921" y="315"/>
                  </a:cubicBezTo>
                  <a:cubicBezTo>
                    <a:pt x="3958" y="283"/>
                    <a:pt x="4006" y="262"/>
                    <a:pt x="4059" y="262"/>
                  </a:cubicBezTo>
                  <a:cubicBezTo>
                    <a:pt x="4065" y="261"/>
                    <a:pt x="4071" y="260"/>
                    <a:pt x="4076" y="260"/>
                  </a:cubicBezTo>
                  <a:cubicBezTo>
                    <a:pt x="4101" y="260"/>
                    <a:pt x="4124" y="269"/>
                    <a:pt x="4150" y="278"/>
                  </a:cubicBezTo>
                  <a:cubicBezTo>
                    <a:pt x="4160" y="283"/>
                    <a:pt x="4171" y="294"/>
                    <a:pt x="4181" y="309"/>
                  </a:cubicBezTo>
                  <a:cubicBezTo>
                    <a:pt x="4197" y="325"/>
                    <a:pt x="4208" y="352"/>
                    <a:pt x="4213" y="373"/>
                  </a:cubicBezTo>
                  <a:cubicBezTo>
                    <a:pt x="4219" y="410"/>
                    <a:pt x="4229" y="448"/>
                    <a:pt x="4229" y="490"/>
                  </a:cubicBezTo>
                  <a:cubicBezTo>
                    <a:pt x="4245" y="607"/>
                    <a:pt x="4261" y="734"/>
                    <a:pt x="4277" y="857"/>
                  </a:cubicBezTo>
                  <a:cubicBezTo>
                    <a:pt x="4325" y="1276"/>
                    <a:pt x="4378" y="1712"/>
                    <a:pt x="4431" y="2147"/>
                  </a:cubicBezTo>
                  <a:lnTo>
                    <a:pt x="4479" y="2541"/>
                  </a:lnTo>
                  <a:cubicBezTo>
                    <a:pt x="4490" y="2652"/>
                    <a:pt x="4505" y="2764"/>
                    <a:pt x="4516" y="2875"/>
                  </a:cubicBezTo>
                  <a:lnTo>
                    <a:pt x="4543" y="3072"/>
                  </a:lnTo>
                  <a:lnTo>
                    <a:pt x="4543" y="3098"/>
                  </a:lnTo>
                  <a:cubicBezTo>
                    <a:pt x="4543" y="3100"/>
                    <a:pt x="4543" y="3101"/>
                    <a:pt x="4544" y="3101"/>
                  </a:cubicBezTo>
                  <a:cubicBezTo>
                    <a:pt x="4546" y="3101"/>
                    <a:pt x="4548" y="3098"/>
                    <a:pt x="4548" y="3098"/>
                  </a:cubicBezTo>
                  <a:lnTo>
                    <a:pt x="4559" y="3088"/>
                  </a:lnTo>
                  <a:lnTo>
                    <a:pt x="4596" y="3050"/>
                  </a:lnTo>
                  <a:lnTo>
                    <a:pt x="4675" y="2976"/>
                  </a:lnTo>
                  <a:lnTo>
                    <a:pt x="4755" y="2902"/>
                  </a:lnTo>
                  <a:lnTo>
                    <a:pt x="4835" y="2838"/>
                  </a:lnTo>
                  <a:lnTo>
                    <a:pt x="4872" y="2801"/>
                  </a:lnTo>
                  <a:lnTo>
                    <a:pt x="4883" y="2795"/>
                  </a:lnTo>
                  <a:lnTo>
                    <a:pt x="4893" y="2790"/>
                  </a:lnTo>
                  <a:lnTo>
                    <a:pt x="4899" y="2785"/>
                  </a:lnTo>
                  <a:lnTo>
                    <a:pt x="4936" y="2758"/>
                  </a:lnTo>
                  <a:cubicBezTo>
                    <a:pt x="4989" y="2726"/>
                    <a:pt x="5042" y="2700"/>
                    <a:pt x="5095" y="2673"/>
                  </a:cubicBezTo>
                  <a:cubicBezTo>
                    <a:pt x="5196" y="2625"/>
                    <a:pt x="5308" y="2594"/>
                    <a:pt x="5424" y="2583"/>
                  </a:cubicBezTo>
                  <a:cubicBezTo>
                    <a:pt x="5447" y="2581"/>
                    <a:pt x="5469" y="2580"/>
                    <a:pt x="5492" y="2580"/>
                  </a:cubicBezTo>
                  <a:cubicBezTo>
                    <a:pt x="5577" y="2580"/>
                    <a:pt x="5663" y="2595"/>
                    <a:pt x="5743" y="2620"/>
                  </a:cubicBezTo>
                  <a:cubicBezTo>
                    <a:pt x="5844" y="2657"/>
                    <a:pt x="5929" y="2716"/>
                    <a:pt x="6003" y="2785"/>
                  </a:cubicBezTo>
                  <a:cubicBezTo>
                    <a:pt x="6078" y="2859"/>
                    <a:pt x="6131" y="2939"/>
                    <a:pt x="6168" y="3035"/>
                  </a:cubicBezTo>
                  <a:cubicBezTo>
                    <a:pt x="6200" y="3120"/>
                    <a:pt x="6205" y="3210"/>
                    <a:pt x="6195" y="3300"/>
                  </a:cubicBezTo>
                  <a:cubicBezTo>
                    <a:pt x="6163" y="3475"/>
                    <a:pt x="6035" y="3624"/>
                    <a:pt x="5903" y="3746"/>
                  </a:cubicBezTo>
                  <a:cubicBezTo>
                    <a:pt x="5770" y="3853"/>
                    <a:pt x="5632" y="3954"/>
                    <a:pt x="5483" y="4039"/>
                  </a:cubicBezTo>
                  <a:cubicBezTo>
                    <a:pt x="5276" y="4161"/>
                    <a:pt x="5058" y="4256"/>
                    <a:pt x="4830" y="4331"/>
                  </a:cubicBezTo>
                  <a:lnTo>
                    <a:pt x="4792" y="4341"/>
                  </a:lnTo>
                  <a:lnTo>
                    <a:pt x="4755" y="4352"/>
                  </a:lnTo>
                  <a:lnTo>
                    <a:pt x="4713" y="4368"/>
                  </a:lnTo>
                  <a:lnTo>
                    <a:pt x="4548" y="4410"/>
                  </a:lnTo>
                  <a:lnTo>
                    <a:pt x="4192" y="4479"/>
                  </a:lnTo>
                  <a:lnTo>
                    <a:pt x="3868" y="4548"/>
                  </a:lnTo>
                  <a:lnTo>
                    <a:pt x="3836" y="4554"/>
                  </a:lnTo>
                  <a:lnTo>
                    <a:pt x="3852" y="4559"/>
                  </a:lnTo>
                  <a:lnTo>
                    <a:pt x="3873" y="4564"/>
                  </a:lnTo>
                  <a:lnTo>
                    <a:pt x="3964" y="4586"/>
                  </a:lnTo>
                  <a:lnTo>
                    <a:pt x="4139" y="4628"/>
                  </a:lnTo>
                  <a:lnTo>
                    <a:pt x="4511" y="4729"/>
                  </a:lnTo>
                  <a:cubicBezTo>
                    <a:pt x="4537" y="4740"/>
                    <a:pt x="4575" y="4745"/>
                    <a:pt x="4596" y="4756"/>
                  </a:cubicBezTo>
                  <a:lnTo>
                    <a:pt x="4665" y="4782"/>
                  </a:lnTo>
                  <a:cubicBezTo>
                    <a:pt x="4686" y="4788"/>
                    <a:pt x="4702" y="4798"/>
                    <a:pt x="4718" y="4809"/>
                  </a:cubicBezTo>
                  <a:lnTo>
                    <a:pt x="4755" y="4830"/>
                  </a:lnTo>
                  <a:lnTo>
                    <a:pt x="4803" y="4857"/>
                  </a:lnTo>
                  <a:lnTo>
                    <a:pt x="4845" y="4888"/>
                  </a:lnTo>
                  <a:cubicBezTo>
                    <a:pt x="4872" y="4910"/>
                    <a:pt x="4904" y="4926"/>
                    <a:pt x="4925" y="4947"/>
                  </a:cubicBezTo>
                  <a:cubicBezTo>
                    <a:pt x="5084" y="5085"/>
                    <a:pt x="5207" y="5250"/>
                    <a:pt x="5297" y="5436"/>
                  </a:cubicBezTo>
                  <a:cubicBezTo>
                    <a:pt x="5324" y="5489"/>
                    <a:pt x="5345" y="5547"/>
                    <a:pt x="5361" y="5606"/>
                  </a:cubicBezTo>
                  <a:cubicBezTo>
                    <a:pt x="5377" y="5637"/>
                    <a:pt x="5387" y="5675"/>
                    <a:pt x="5393" y="5712"/>
                  </a:cubicBezTo>
                  <a:lnTo>
                    <a:pt x="5409" y="5791"/>
                  </a:lnTo>
                  <a:cubicBezTo>
                    <a:pt x="5409" y="5791"/>
                    <a:pt x="5414" y="5807"/>
                    <a:pt x="5419" y="5845"/>
                  </a:cubicBezTo>
                  <a:cubicBezTo>
                    <a:pt x="5424" y="5882"/>
                    <a:pt x="5430" y="5935"/>
                    <a:pt x="5435" y="6009"/>
                  </a:cubicBezTo>
                  <a:cubicBezTo>
                    <a:pt x="5440" y="6238"/>
                    <a:pt x="5377" y="6461"/>
                    <a:pt x="5249" y="6647"/>
                  </a:cubicBezTo>
                  <a:cubicBezTo>
                    <a:pt x="5154" y="6790"/>
                    <a:pt x="5026" y="6912"/>
                    <a:pt x="4877" y="7003"/>
                  </a:cubicBezTo>
                  <a:cubicBezTo>
                    <a:pt x="4686" y="7114"/>
                    <a:pt x="4474" y="7183"/>
                    <a:pt x="4256" y="7199"/>
                  </a:cubicBezTo>
                  <a:cubicBezTo>
                    <a:pt x="4234" y="7203"/>
                    <a:pt x="4212" y="7204"/>
                    <a:pt x="4189" y="7204"/>
                  </a:cubicBezTo>
                  <a:cubicBezTo>
                    <a:pt x="4164" y="7204"/>
                    <a:pt x="4139" y="7203"/>
                    <a:pt x="4113" y="7203"/>
                  </a:cubicBezTo>
                  <a:cubicBezTo>
                    <a:pt x="4099" y="7203"/>
                    <a:pt x="4084" y="7203"/>
                    <a:pt x="4070" y="7204"/>
                  </a:cubicBezTo>
                  <a:lnTo>
                    <a:pt x="3974" y="7199"/>
                  </a:lnTo>
                  <a:lnTo>
                    <a:pt x="3926" y="7194"/>
                  </a:lnTo>
                  <a:lnTo>
                    <a:pt x="3879" y="7183"/>
                  </a:lnTo>
                  <a:lnTo>
                    <a:pt x="3783" y="7162"/>
                  </a:lnTo>
                  <a:lnTo>
                    <a:pt x="3687" y="7130"/>
                  </a:lnTo>
                  <a:lnTo>
                    <a:pt x="3640" y="7114"/>
                  </a:lnTo>
                  <a:lnTo>
                    <a:pt x="3592" y="7093"/>
                  </a:lnTo>
                  <a:cubicBezTo>
                    <a:pt x="3565" y="7077"/>
                    <a:pt x="3528" y="7066"/>
                    <a:pt x="3501" y="7050"/>
                  </a:cubicBezTo>
                  <a:cubicBezTo>
                    <a:pt x="3438" y="7013"/>
                    <a:pt x="3379" y="6971"/>
                    <a:pt x="3326" y="6928"/>
                  </a:cubicBezTo>
                  <a:cubicBezTo>
                    <a:pt x="3268" y="6880"/>
                    <a:pt x="3215" y="6827"/>
                    <a:pt x="3167" y="6769"/>
                  </a:cubicBezTo>
                  <a:cubicBezTo>
                    <a:pt x="3119" y="6705"/>
                    <a:pt x="3071" y="6641"/>
                    <a:pt x="3023" y="6572"/>
                  </a:cubicBezTo>
                  <a:lnTo>
                    <a:pt x="2933" y="6445"/>
                  </a:lnTo>
                  <a:cubicBezTo>
                    <a:pt x="2880" y="6370"/>
                    <a:pt x="2832" y="6296"/>
                    <a:pt x="2779" y="6227"/>
                  </a:cubicBezTo>
                  <a:lnTo>
                    <a:pt x="2588" y="5977"/>
                  </a:lnTo>
                  <a:lnTo>
                    <a:pt x="2535" y="5908"/>
                  </a:lnTo>
                  <a:lnTo>
                    <a:pt x="2524" y="5892"/>
                  </a:lnTo>
                  <a:lnTo>
                    <a:pt x="2524" y="5914"/>
                  </a:lnTo>
                  <a:lnTo>
                    <a:pt x="2524" y="5961"/>
                  </a:lnTo>
                  <a:cubicBezTo>
                    <a:pt x="2524" y="6020"/>
                    <a:pt x="2519" y="6084"/>
                    <a:pt x="2513" y="6153"/>
                  </a:cubicBezTo>
                  <a:cubicBezTo>
                    <a:pt x="2508" y="6280"/>
                    <a:pt x="2503" y="6413"/>
                    <a:pt x="2498" y="6551"/>
                  </a:cubicBezTo>
                  <a:cubicBezTo>
                    <a:pt x="2498" y="6631"/>
                    <a:pt x="2492" y="6647"/>
                    <a:pt x="2487" y="6684"/>
                  </a:cubicBezTo>
                  <a:lnTo>
                    <a:pt x="2482" y="6790"/>
                  </a:lnTo>
                  <a:cubicBezTo>
                    <a:pt x="2460" y="7088"/>
                    <a:pt x="2402" y="7380"/>
                    <a:pt x="2306" y="7661"/>
                  </a:cubicBezTo>
                  <a:cubicBezTo>
                    <a:pt x="2253" y="7810"/>
                    <a:pt x="2179" y="7948"/>
                    <a:pt x="2088" y="8081"/>
                  </a:cubicBezTo>
                  <a:cubicBezTo>
                    <a:pt x="1998" y="8208"/>
                    <a:pt x="1881" y="8320"/>
                    <a:pt x="1749" y="8405"/>
                  </a:cubicBezTo>
                  <a:cubicBezTo>
                    <a:pt x="1610" y="8495"/>
                    <a:pt x="1462" y="8559"/>
                    <a:pt x="1302" y="8591"/>
                  </a:cubicBezTo>
                  <a:cubicBezTo>
                    <a:pt x="1242" y="8606"/>
                    <a:pt x="1179" y="8613"/>
                    <a:pt x="1117" y="8613"/>
                  </a:cubicBezTo>
                  <a:cubicBezTo>
                    <a:pt x="1025" y="8613"/>
                    <a:pt x="934" y="8598"/>
                    <a:pt x="845" y="8570"/>
                  </a:cubicBezTo>
                  <a:cubicBezTo>
                    <a:pt x="814" y="8559"/>
                    <a:pt x="776" y="8543"/>
                    <a:pt x="745" y="8522"/>
                  </a:cubicBezTo>
                  <a:lnTo>
                    <a:pt x="691" y="8495"/>
                  </a:lnTo>
                  <a:lnTo>
                    <a:pt x="649" y="8463"/>
                  </a:lnTo>
                  <a:cubicBezTo>
                    <a:pt x="585" y="8421"/>
                    <a:pt x="532" y="8368"/>
                    <a:pt x="490" y="8304"/>
                  </a:cubicBezTo>
                  <a:cubicBezTo>
                    <a:pt x="399" y="8182"/>
                    <a:pt x="336" y="8044"/>
                    <a:pt x="309" y="7895"/>
                  </a:cubicBezTo>
                  <a:cubicBezTo>
                    <a:pt x="277" y="7746"/>
                    <a:pt x="272" y="7598"/>
                    <a:pt x="293" y="7449"/>
                  </a:cubicBezTo>
                  <a:cubicBezTo>
                    <a:pt x="293" y="7433"/>
                    <a:pt x="298" y="7417"/>
                    <a:pt x="304" y="7396"/>
                  </a:cubicBezTo>
                  <a:lnTo>
                    <a:pt x="304" y="7380"/>
                  </a:lnTo>
                  <a:lnTo>
                    <a:pt x="309" y="7359"/>
                  </a:lnTo>
                  <a:cubicBezTo>
                    <a:pt x="309" y="7343"/>
                    <a:pt x="314" y="7327"/>
                    <a:pt x="320" y="7311"/>
                  </a:cubicBezTo>
                  <a:cubicBezTo>
                    <a:pt x="346" y="7215"/>
                    <a:pt x="373" y="7125"/>
                    <a:pt x="415" y="7035"/>
                  </a:cubicBezTo>
                  <a:cubicBezTo>
                    <a:pt x="490" y="6859"/>
                    <a:pt x="553" y="6726"/>
                    <a:pt x="617" y="6594"/>
                  </a:cubicBezTo>
                  <a:cubicBezTo>
                    <a:pt x="681" y="6461"/>
                    <a:pt x="729" y="6328"/>
                    <a:pt x="803" y="6174"/>
                  </a:cubicBezTo>
                  <a:lnTo>
                    <a:pt x="803" y="6174"/>
                  </a:lnTo>
                  <a:cubicBezTo>
                    <a:pt x="675" y="6264"/>
                    <a:pt x="559" y="6370"/>
                    <a:pt x="452" y="6482"/>
                  </a:cubicBezTo>
                  <a:cubicBezTo>
                    <a:pt x="336" y="6615"/>
                    <a:pt x="240" y="6764"/>
                    <a:pt x="171" y="6923"/>
                  </a:cubicBezTo>
                  <a:cubicBezTo>
                    <a:pt x="123" y="7029"/>
                    <a:pt x="91" y="7135"/>
                    <a:pt x="59" y="7242"/>
                  </a:cubicBezTo>
                  <a:cubicBezTo>
                    <a:pt x="54" y="7258"/>
                    <a:pt x="54" y="7279"/>
                    <a:pt x="49" y="7295"/>
                  </a:cubicBezTo>
                  <a:lnTo>
                    <a:pt x="43" y="7321"/>
                  </a:lnTo>
                  <a:lnTo>
                    <a:pt x="38" y="7343"/>
                  </a:lnTo>
                  <a:cubicBezTo>
                    <a:pt x="33" y="7364"/>
                    <a:pt x="33" y="7385"/>
                    <a:pt x="27" y="7406"/>
                  </a:cubicBezTo>
                  <a:cubicBezTo>
                    <a:pt x="1" y="7587"/>
                    <a:pt x="6" y="7762"/>
                    <a:pt x="43" y="7938"/>
                  </a:cubicBezTo>
                  <a:cubicBezTo>
                    <a:pt x="81" y="8129"/>
                    <a:pt x="160" y="8304"/>
                    <a:pt x="272" y="8458"/>
                  </a:cubicBezTo>
                  <a:cubicBezTo>
                    <a:pt x="330" y="8538"/>
                    <a:pt x="405" y="8607"/>
                    <a:pt x="484" y="8671"/>
                  </a:cubicBezTo>
                  <a:cubicBezTo>
                    <a:pt x="505" y="8681"/>
                    <a:pt x="527" y="8697"/>
                    <a:pt x="548" y="8713"/>
                  </a:cubicBezTo>
                  <a:lnTo>
                    <a:pt x="612" y="8750"/>
                  </a:lnTo>
                  <a:cubicBezTo>
                    <a:pt x="654" y="8772"/>
                    <a:pt x="702" y="8793"/>
                    <a:pt x="750" y="8809"/>
                  </a:cubicBezTo>
                  <a:cubicBezTo>
                    <a:pt x="863" y="8850"/>
                    <a:pt x="981" y="8870"/>
                    <a:pt x="1101" y="8870"/>
                  </a:cubicBezTo>
                  <a:cubicBezTo>
                    <a:pt x="1184" y="8870"/>
                    <a:pt x="1268" y="8860"/>
                    <a:pt x="1350" y="8841"/>
                  </a:cubicBezTo>
                  <a:cubicBezTo>
                    <a:pt x="1536" y="8803"/>
                    <a:pt x="1717" y="8724"/>
                    <a:pt x="1881" y="8617"/>
                  </a:cubicBezTo>
                  <a:cubicBezTo>
                    <a:pt x="2041" y="8511"/>
                    <a:pt x="2179" y="8378"/>
                    <a:pt x="2290" y="8224"/>
                  </a:cubicBezTo>
                  <a:cubicBezTo>
                    <a:pt x="2397" y="8076"/>
                    <a:pt x="2476" y="7916"/>
                    <a:pt x="2540" y="7746"/>
                  </a:cubicBezTo>
                  <a:cubicBezTo>
                    <a:pt x="2646" y="7444"/>
                    <a:pt x="2710" y="7125"/>
                    <a:pt x="2731" y="6806"/>
                  </a:cubicBezTo>
                  <a:cubicBezTo>
                    <a:pt x="2731" y="6769"/>
                    <a:pt x="2737" y="6732"/>
                    <a:pt x="2737" y="6700"/>
                  </a:cubicBezTo>
                  <a:cubicBezTo>
                    <a:pt x="2741" y="6668"/>
                    <a:pt x="2742" y="6628"/>
                    <a:pt x="2742" y="6628"/>
                  </a:cubicBezTo>
                  <a:cubicBezTo>
                    <a:pt x="2742" y="6628"/>
                    <a:pt x="2742" y="6629"/>
                    <a:pt x="2742" y="6631"/>
                  </a:cubicBezTo>
                  <a:lnTo>
                    <a:pt x="2806" y="6721"/>
                  </a:lnTo>
                  <a:cubicBezTo>
                    <a:pt x="2853" y="6790"/>
                    <a:pt x="2907" y="6865"/>
                    <a:pt x="2965" y="6934"/>
                  </a:cubicBezTo>
                  <a:cubicBezTo>
                    <a:pt x="3077" y="7066"/>
                    <a:pt x="3215" y="7183"/>
                    <a:pt x="3369" y="7274"/>
                  </a:cubicBezTo>
                  <a:cubicBezTo>
                    <a:pt x="3406" y="7295"/>
                    <a:pt x="3443" y="7311"/>
                    <a:pt x="3486" y="7327"/>
                  </a:cubicBezTo>
                  <a:lnTo>
                    <a:pt x="3539" y="7353"/>
                  </a:lnTo>
                  <a:lnTo>
                    <a:pt x="3597" y="7374"/>
                  </a:lnTo>
                  <a:lnTo>
                    <a:pt x="3714" y="7412"/>
                  </a:lnTo>
                  <a:lnTo>
                    <a:pt x="3831" y="7438"/>
                  </a:lnTo>
                  <a:lnTo>
                    <a:pt x="3884" y="7449"/>
                  </a:lnTo>
                  <a:lnTo>
                    <a:pt x="3942" y="7454"/>
                  </a:lnTo>
                  <a:lnTo>
                    <a:pt x="4054" y="7465"/>
                  </a:lnTo>
                  <a:cubicBezTo>
                    <a:pt x="4128" y="7465"/>
                    <a:pt x="4203" y="7465"/>
                    <a:pt x="4272" y="7454"/>
                  </a:cubicBezTo>
                  <a:cubicBezTo>
                    <a:pt x="4532" y="7433"/>
                    <a:pt x="4782" y="7353"/>
                    <a:pt x="5005" y="7220"/>
                  </a:cubicBezTo>
                  <a:cubicBezTo>
                    <a:pt x="5185" y="7114"/>
                    <a:pt x="5339" y="6965"/>
                    <a:pt x="5462" y="6790"/>
                  </a:cubicBezTo>
                  <a:cubicBezTo>
                    <a:pt x="5483" y="6753"/>
                    <a:pt x="5509" y="6710"/>
                    <a:pt x="5531" y="6673"/>
                  </a:cubicBezTo>
                  <a:cubicBezTo>
                    <a:pt x="5552" y="6636"/>
                    <a:pt x="5568" y="6594"/>
                    <a:pt x="5584" y="6556"/>
                  </a:cubicBezTo>
                  <a:lnTo>
                    <a:pt x="5605" y="6503"/>
                  </a:lnTo>
                  <a:cubicBezTo>
                    <a:pt x="5616" y="6482"/>
                    <a:pt x="5616" y="6466"/>
                    <a:pt x="5621" y="6450"/>
                  </a:cubicBezTo>
                  <a:cubicBezTo>
                    <a:pt x="5632" y="6413"/>
                    <a:pt x="5642" y="6376"/>
                    <a:pt x="5653" y="6344"/>
                  </a:cubicBezTo>
                  <a:cubicBezTo>
                    <a:pt x="5669" y="6275"/>
                    <a:pt x="5674" y="6211"/>
                    <a:pt x="5679" y="6158"/>
                  </a:cubicBezTo>
                  <a:cubicBezTo>
                    <a:pt x="5690" y="6105"/>
                    <a:pt x="5679" y="6052"/>
                    <a:pt x="5685" y="6004"/>
                  </a:cubicBezTo>
                  <a:cubicBezTo>
                    <a:pt x="5685" y="5914"/>
                    <a:pt x="5674" y="5850"/>
                    <a:pt x="5669" y="5807"/>
                  </a:cubicBezTo>
                  <a:cubicBezTo>
                    <a:pt x="5669" y="5760"/>
                    <a:pt x="5658" y="5738"/>
                    <a:pt x="5658" y="5738"/>
                  </a:cubicBezTo>
                  <a:cubicBezTo>
                    <a:pt x="5658" y="5738"/>
                    <a:pt x="5653" y="5717"/>
                    <a:pt x="5642" y="5648"/>
                  </a:cubicBezTo>
                  <a:cubicBezTo>
                    <a:pt x="5632" y="5606"/>
                    <a:pt x="5616" y="5558"/>
                    <a:pt x="5600" y="5515"/>
                  </a:cubicBezTo>
                  <a:cubicBezTo>
                    <a:pt x="5579" y="5446"/>
                    <a:pt x="5552" y="5382"/>
                    <a:pt x="5525" y="5319"/>
                  </a:cubicBezTo>
                  <a:cubicBezTo>
                    <a:pt x="5419" y="5096"/>
                    <a:pt x="5270" y="4904"/>
                    <a:pt x="5084" y="4745"/>
                  </a:cubicBezTo>
                  <a:cubicBezTo>
                    <a:pt x="5058" y="4718"/>
                    <a:pt x="5021" y="4697"/>
                    <a:pt x="4989" y="4671"/>
                  </a:cubicBezTo>
                  <a:lnTo>
                    <a:pt x="4936" y="4633"/>
                  </a:lnTo>
                  <a:lnTo>
                    <a:pt x="4877" y="4596"/>
                  </a:lnTo>
                  <a:lnTo>
                    <a:pt x="4861" y="4591"/>
                  </a:lnTo>
                  <a:lnTo>
                    <a:pt x="4904" y="4575"/>
                  </a:lnTo>
                  <a:cubicBezTo>
                    <a:pt x="5148" y="4495"/>
                    <a:pt x="5382" y="4389"/>
                    <a:pt x="5605" y="4262"/>
                  </a:cubicBezTo>
                  <a:cubicBezTo>
                    <a:pt x="5770" y="4166"/>
                    <a:pt x="5924" y="4060"/>
                    <a:pt x="6067" y="3938"/>
                  </a:cubicBezTo>
                  <a:cubicBezTo>
                    <a:pt x="6152" y="3863"/>
                    <a:pt x="6227" y="3784"/>
                    <a:pt x="6296" y="3693"/>
                  </a:cubicBezTo>
                  <a:cubicBezTo>
                    <a:pt x="6370" y="3587"/>
                    <a:pt x="6418" y="3470"/>
                    <a:pt x="6444" y="3348"/>
                  </a:cubicBezTo>
                  <a:cubicBezTo>
                    <a:pt x="6466" y="3210"/>
                    <a:pt x="6455" y="3072"/>
                    <a:pt x="6407" y="2944"/>
                  </a:cubicBezTo>
                  <a:cubicBezTo>
                    <a:pt x="6359" y="2811"/>
                    <a:pt x="6280" y="2695"/>
                    <a:pt x="6184" y="2599"/>
                  </a:cubicBezTo>
                  <a:cubicBezTo>
                    <a:pt x="6083" y="2498"/>
                    <a:pt x="5961" y="2418"/>
                    <a:pt x="5828" y="2371"/>
                  </a:cubicBezTo>
                  <a:cubicBezTo>
                    <a:pt x="5721" y="2338"/>
                    <a:pt x="5608" y="2317"/>
                    <a:pt x="5495" y="2317"/>
                  </a:cubicBezTo>
                  <a:cubicBezTo>
                    <a:pt x="5463" y="2317"/>
                    <a:pt x="5430" y="2319"/>
                    <a:pt x="5398" y="2323"/>
                  </a:cubicBezTo>
                  <a:cubicBezTo>
                    <a:pt x="5254" y="2333"/>
                    <a:pt x="5116" y="2371"/>
                    <a:pt x="4984" y="2434"/>
                  </a:cubicBezTo>
                  <a:cubicBezTo>
                    <a:pt x="4920" y="2461"/>
                    <a:pt x="4856" y="2498"/>
                    <a:pt x="4792" y="2535"/>
                  </a:cubicBezTo>
                  <a:lnTo>
                    <a:pt x="4750" y="2567"/>
                  </a:lnTo>
                  <a:lnTo>
                    <a:pt x="4739" y="2572"/>
                  </a:lnTo>
                  <a:lnTo>
                    <a:pt x="4739" y="2562"/>
                  </a:lnTo>
                  <a:lnTo>
                    <a:pt x="4734" y="2509"/>
                  </a:lnTo>
                  <a:lnTo>
                    <a:pt x="4686" y="2116"/>
                  </a:lnTo>
                  <a:cubicBezTo>
                    <a:pt x="4633" y="1680"/>
                    <a:pt x="4580" y="1244"/>
                    <a:pt x="4532" y="830"/>
                  </a:cubicBezTo>
                  <a:cubicBezTo>
                    <a:pt x="4516" y="703"/>
                    <a:pt x="4500" y="575"/>
                    <a:pt x="4484" y="458"/>
                  </a:cubicBezTo>
                  <a:cubicBezTo>
                    <a:pt x="4479" y="405"/>
                    <a:pt x="4468" y="357"/>
                    <a:pt x="4458" y="309"/>
                  </a:cubicBezTo>
                  <a:cubicBezTo>
                    <a:pt x="4447" y="256"/>
                    <a:pt x="4426" y="203"/>
                    <a:pt x="4394" y="155"/>
                  </a:cubicBezTo>
                  <a:cubicBezTo>
                    <a:pt x="4362" y="113"/>
                    <a:pt x="4320" y="76"/>
                    <a:pt x="4272" y="49"/>
                  </a:cubicBezTo>
                  <a:cubicBezTo>
                    <a:pt x="4211" y="17"/>
                    <a:pt x="414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3927825" y="3443400"/>
              <a:ext cx="57675" cy="382775"/>
            </a:xfrm>
            <a:custGeom>
              <a:avLst/>
              <a:gdLst/>
              <a:ahLst/>
              <a:cxnLst/>
              <a:rect l="l" t="t" r="r" b="b"/>
              <a:pathLst>
                <a:path w="2307" h="15311" extrusionOk="0">
                  <a:moveTo>
                    <a:pt x="128" y="1"/>
                  </a:moveTo>
                  <a:cubicBezTo>
                    <a:pt x="54" y="314"/>
                    <a:pt x="22" y="638"/>
                    <a:pt x="33" y="957"/>
                  </a:cubicBezTo>
                  <a:cubicBezTo>
                    <a:pt x="43" y="1239"/>
                    <a:pt x="65" y="1897"/>
                    <a:pt x="86" y="2577"/>
                  </a:cubicBezTo>
                  <a:cubicBezTo>
                    <a:pt x="97" y="2917"/>
                    <a:pt x="113" y="3257"/>
                    <a:pt x="123" y="3586"/>
                  </a:cubicBezTo>
                  <a:cubicBezTo>
                    <a:pt x="128" y="3751"/>
                    <a:pt x="134" y="3916"/>
                    <a:pt x="139" y="4075"/>
                  </a:cubicBezTo>
                  <a:cubicBezTo>
                    <a:pt x="139" y="4155"/>
                    <a:pt x="144" y="4235"/>
                    <a:pt x="144" y="4314"/>
                  </a:cubicBezTo>
                  <a:cubicBezTo>
                    <a:pt x="150" y="4410"/>
                    <a:pt x="171" y="4505"/>
                    <a:pt x="219" y="4596"/>
                  </a:cubicBezTo>
                  <a:cubicBezTo>
                    <a:pt x="267" y="4675"/>
                    <a:pt x="336" y="4744"/>
                    <a:pt x="415" y="4792"/>
                  </a:cubicBezTo>
                  <a:cubicBezTo>
                    <a:pt x="484" y="4835"/>
                    <a:pt x="543" y="4867"/>
                    <a:pt x="591" y="4904"/>
                  </a:cubicBezTo>
                  <a:cubicBezTo>
                    <a:pt x="676" y="4973"/>
                    <a:pt x="750" y="5058"/>
                    <a:pt x="803" y="5159"/>
                  </a:cubicBezTo>
                  <a:cubicBezTo>
                    <a:pt x="893" y="5323"/>
                    <a:pt x="931" y="5509"/>
                    <a:pt x="904" y="5695"/>
                  </a:cubicBezTo>
                  <a:cubicBezTo>
                    <a:pt x="904" y="5727"/>
                    <a:pt x="899" y="5754"/>
                    <a:pt x="888" y="5780"/>
                  </a:cubicBezTo>
                  <a:lnTo>
                    <a:pt x="883" y="5807"/>
                  </a:lnTo>
                  <a:lnTo>
                    <a:pt x="883" y="5823"/>
                  </a:lnTo>
                  <a:cubicBezTo>
                    <a:pt x="877" y="5833"/>
                    <a:pt x="877" y="5839"/>
                    <a:pt x="872" y="5849"/>
                  </a:cubicBezTo>
                  <a:cubicBezTo>
                    <a:pt x="856" y="5881"/>
                    <a:pt x="835" y="5918"/>
                    <a:pt x="819" y="5956"/>
                  </a:cubicBezTo>
                  <a:lnTo>
                    <a:pt x="766" y="6057"/>
                  </a:lnTo>
                  <a:cubicBezTo>
                    <a:pt x="739" y="6099"/>
                    <a:pt x="713" y="6142"/>
                    <a:pt x="686" y="6184"/>
                  </a:cubicBezTo>
                  <a:lnTo>
                    <a:pt x="548" y="6407"/>
                  </a:lnTo>
                  <a:lnTo>
                    <a:pt x="479" y="6508"/>
                  </a:lnTo>
                  <a:lnTo>
                    <a:pt x="452" y="6556"/>
                  </a:lnTo>
                  <a:lnTo>
                    <a:pt x="452" y="6561"/>
                  </a:lnTo>
                  <a:lnTo>
                    <a:pt x="458" y="6561"/>
                  </a:lnTo>
                  <a:lnTo>
                    <a:pt x="474" y="6551"/>
                  </a:lnTo>
                  <a:lnTo>
                    <a:pt x="500" y="6529"/>
                  </a:lnTo>
                  <a:lnTo>
                    <a:pt x="777" y="6349"/>
                  </a:lnTo>
                  <a:lnTo>
                    <a:pt x="851" y="6301"/>
                  </a:lnTo>
                  <a:lnTo>
                    <a:pt x="888" y="6274"/>
                  </a:lnTo>
                  <a:cubicBezTo>
                    <a:pt x="893" y="6269"/>
                    <a:pt x="904" y="6264"/>
                    <a:pt x="915" y="6258"/>
                  </a:cubicBezTo>
                  <a:lnTo>
                    <a:pt x="1026" y="6195"/>
                  </a:lnTo>
                  <a:lnTo>
                    <a:pt x="1079" y="6168"/>
                  </a:lnTo>
                  <a:lnTo>
                    <a:pt x="1106" y="6152"/>
                  </a:lnTo>
                  <a:lnTo>
                    <a:pt x="1132" y="6142"/>
                  </a:lnTo>
                  <a:cubicBezTo>
                    <a:pt x="1143" y="6136"/>
                    <a:pt x="1159" y="6136"/>
                    <a:pt x="1175" y="6131"/>
                  </a:cubicBezTo>
                  <a:lnTo>
                    <a:pt x="1196" y="6131"/>
                  </a:lnTo>
                  <a:cubicBezTo>
                    <a:pt x="1219" y="6128"/>
                    <a:pt x="1243" y="6127"/>
                    <a:pt x="1267" y="6127"/>
                  </a:cubicBezTo>
                  <a:cubicBezTo>
                    <a:pt x="1336" y="6127"/>
                    <a:pt x="1405" y="6138"/>
                    <a:pt x="1472" y="6157"/>
                  </a:cubicBezTo>
                  <a:cubicBezTo>
                    <a:pt x="1552" y="6179"/>
                    <a:pt x="1632" y="6221"/>
                    <a:pt x="1706" y="6269"/>
                  </a:cubicBezTo>
                  <a:cubicBezTo>
                    <a:pt x="1770" y="6317"/>
                    <a:pt x="1828" y="6370"/>
                    <a:pt x="1876" y="6434"/>
                  </a:cubicBezTo>
                  <a:cubicBezTo>
                    <a:pt x="1897" y="6460"/>
                    <a:pt x="1919" y="6487"/>
                    <a:pt x="1935" y="6519"/>
                  </a:cubicBezTo>
                  <a:cubicBezTo>
                    <a:pt x="1950" y="6551"/>
                    <a:pt x="1966" y="6577"/>
                    <a:pt x="1977" y="6609"/>
                  </a:cubicBezTo>
                  <a:cubicBezTo>
                    <a:pt x="2014" y="6721"/>
                    <a:pt x="2035" y="6837"/>
                    <a:pt x="2035" y="6960"/>
                  </a:cubicBezTo>
                  <a:cubicBezTo>
                    <a:pt x="2030" y="7114"/>
                    <a:pt x="1998" y="7262"/>
                    <a:pt x="1940" y="7406"/>
                  </a:cubicBezTo>
                  <a:cubicBezTo>
                    <a:pt x="1919" y="7454"/>
                    <a:pt x="1903" y="7485"/>
                    <a:pt x="1892" y="7507"/>
                  </a:cubicBezTo>
                  <a:lnTo>
                    <a:pt x="1876" y="7539"/>
                  </a:lnTo>
                  <a:cubicBezTo>
                    <a:pt x="1860" y="7576"/>
                    <a:pt x="1834" y="7613"/>
                    <a:pt x="1812" y="7645"/>
                  </a:cubicBezTo>
                  <a:cubicBezTo>
                    <a:pt x="1796" y="7671"/>
                    <a:pt x="1780" y="7698"/>
                    <a:pt x="1754" y="7735"/>
                  </a:cubicBezTo>
                  <a:cubicBezTo>
                    <a:pt x="1751" y="7740"/>
                    <a:pt x="1750" y="7742"/>
                    <a:pt x="1749" y="7742"/>
                  </a:cubicBezTo>
                  <a:cubicBezTo>
                    <a:pt x="1749" y="7742"/>
                    <a:pt x="1749" y="7740"/>
                    <a:pt x="1749" y="7740"/>
                  </a:cubicBezTo>
                  <a:cubicBezTo>
                    <a:pt x="1669" y="7666"/>
                    <a:pt x="1595" y="7586"/>
                    <a:pt x="1531" y="7501"/>
                  </a:cubicBezTo>
                  <a:cubicBezTo>
                    <a:pt x="1520" y="7485"/>
                    <a:pt x="1510" y="7470"/>
                    <a:pt x="1494" y="7448"/>
                  </a:cubicBezTo>
                  <a:lnTo>
                    <a:pt x="1472" y="7411"/>
                  </a:lnTo>
                  <a:lnTo>
                    <a:pt x="1462" y="7390"/>
                  </a:lnTo>
                  <a:cubicBezTo>
                    <a:pt x="1451" y="7369"/>
                    <a:pt x="1441" y="7353"/>
                    <a:pt x="1430" y="7337"/>
                  </a:cubicBezTo>
                  <a:cubicBezTo>
                    <a:pt x="1393" y="7268"/>
                    <a:pt x="1356" y="7177"/>
                    <a:pt x="1308" y="7082"/>
                  </a:cubicBezTo>
                  <a:lnTo>
                    <a:pt x="1302" y="7087"/>
                  </a:lnTo>
                  <a:lnTo>
                    <a:pt x="1292" y="7098"/>
                  </a:lnTo>
                  <a:lnTo>
                    <a:pt x="1265" y="7130"/>
                  </a:lnTo>
                  <a:cubicBezTo>
                    <a:pt x="1244" y="7146"/>
                    <a:pt x="1228" y="7167"/>
                    <a:pt x="1207" y="7188"/>
                  </a:cubicBezTo>
                  <a:lnTo>
                    <a:pt x="1085" y="7310"/>
                  </a:lnTo>
                  <a:lnTo>
                    <a:pt x="1005" y="7395"/>
                  </a:lnTo>
                  <a:cubicBezTo>
                    <a:pt x="978" y="7416"/>
                    <a:pt x="957" y="7443"/>
                    <a:pt x="936" y="7475"/>
                  </a:cubicBezTo>
                  <a:lnTo>
                    <a:pt x="792" y="7650"/>
                  </a:lnTo>
                  <a:cubicBezTo>
                    <a:pt x="750" y="7719"/>
                    <a:pt x="702" y="7788"/>
                    <a:pt x="654" y="7863"/>
                  </a:cubicBezTo>
                  <a:lnTo>
                    <a:pt x="617" y="7921"/>
                  </a:lnTo>
                  <a:lnTo>
                    <a:pt x="585" y="7980"/>
                  </a:lnTo>
                  <a:lnTo>
                    <a:pt x="522" y="8107"/>
                  </a:lnTo>
                  <a:cubicBezTo>
                    <a:pt x="336" y="8484"/>
                    <a:pt x="203" y="8888"/>
                    <a:pt x="128" y="9308"/>
                  </a:cubicBezTo>
                  <a:cubicBezTo>
                    <a:pt x="49" y="9775"/>
                    <a:pt x="6" y="10253"/>
                    <a:pt x="6" y="10731"/>
                  </a:cubicBezTo>
                  <a:cubicBezTo>
                    <a:pt x="1" y="11225"/>
                    <a:pt x="28" y="11719"/>
                    <a:pt x="49" y="12192"/>
                  </a:cubicBezTo>
                  <a:cubicBezTo>
                    <a:pt x="70" y="12670"/>
                    <a:pt x="91" y="13132"/>
                    <a:pt x="113" y="13557"/>
                  </a:cubicBezTo>
                  <a:cubicBezTo>
                    <a:pt x="128" y="13913"/>
                    <a:pt x="139" y="14205"/>
                    <a:pt x="150" y="14359"/>
                  </a:cubicBezTo>
                  <a:cubicBezTo>
                    <a:pt x="160" y="14683"/>
                    <a:pt x="219" y="15002"/>
                    <a:pt x="325" y="15310"/>
                  </a:cubicBezTo>
                  <a:cubicBezTo>
                    <a:pt x="394" y="14997"/>
                    <a:pt x="426" y="14673"/>
                    <a:pt x="410" y="14349"/>
                  </a:cubicBezTo>
                  <a:cubicBezTo>
                    <a:pt x="405" y="14195"/>
                    <a:pt x="389" y="13902"/>
                    <a:pt x="373" y="13547"/>
                  </a:cubicBezTo>
                  <a:cubicBezTo>
                    <a:pt x="357" y="13122"/>
                    <a:pt x="336" y="12659"/>
                    <a:pt x="309" y="12181"/>
                  </a:cubicBezTo>
                  <a:cubicBezTo>
                    <a:pt x="288" y="11709"/>
                    <a:pt x="267" y="11215"/>
                    <a:pt x="272" y="10736"/>
                  </a:cubicBezTo>
                  <a:cubicBezTo>
                    <a:pt x="272" y="10274"/>
                    <a:pt x="309" y="9812"/>
                    <a:pt x="389" y="9355"/>
                  </a:cubicBezTo>
                  <a:cubicBezTo>
                    <a:pt x="458" y="8962"/>
                    <a:pt x="580" y="8580"/>
                    <a:pt x="755" y="8219"/>
                  </a:cubicBezTo>
                  <a:cubicBezTo>
                    <a:pt x="777" y="8181"/>
                    <a:pt x="792" y="8144"/>
                    <a:pt x="814" y="8107"/>
                  </a:cubicBezTo>
                  <a:cubicBezTo>
                    <a:pt x="824" y="8086"/>
                    <a:pt x="835" y="8070"/>
                    <a:pt x="846" y="8049"/>
                  </a:cubicBezTo>
                  <a:cubicBezTo>
                    <a:pt x="851" y="8027"/>
                    <a:pt x="867" y="8017"/>
                    <a:pt x="877" y="7995"/>
                  </a:cubicBezTo>
                  <a:cubicBezTo>
                    <a:pt x="920" y="7932"/>
                    <a:pt x="962" y="7863"/>
                    <a:pt x="1005" y="7804"/>
                  </a:cubicBezTo>
                  <a:cubicBezTo>
                    <a:pt x="1047" y="7740"/>
                    <a:pt x="1095" y="7687"/>
                    <a:pt x="1138" y="7640"/>
                  </a:cubicBezTo>
                  <a:cubicBezTo>
                    <a:pt x="1159" y="7613"/>
                    <a:pt x="1175" y="7586"/>
                    <a:pt x="1201" y="7565"/>
                  </a:cubicBezTo>
                  <a:lnTo>
                    <a:pt x="1249" y="7517"/>
                  </a:lnTo>
                  <a:lnTo>
                    <a:pt x="1265" y="7539"/>
                  </a:lnTo>
                  <a:lnTo>
                    <a:pt x="1292" y="7581"/>
                  </a:lnTo>
                  <a:cubicBezTo>
                    <a:pt x="1308" y="7608"/>
                    <a:pt x="1318" y="7629"/>
                    <a:pt x="1334" y="7645"/>
                  </a:cubicBezTo>
                  <a:cubicBezTo>
                    <a:pt x="1387" y="7725"/>
                    <a:pt x="1451" y="7799"/>
                    <a:pt x="1526" y="7868"/>
                  </a:cubicBezTo>
                  <a:cubicBezTo>
                    <a:pt x="1536" y="7884"/>
                    <a:pt x="1552" y="7900"/>
                    <a:pt x="1568" y="7910"/>
                  </a:cubicBezTo>
                  <a:lnTo>
                    <a:pt x="1595" y="7937"/>
                  </a:lnTo>
                  <a:cubicBezTo>
                    <a:pt x="1611" y="7948"/>
                    <a:pt x="1621" y="7958"/>
                    <a:pt x="1637" y="7969"/>
                  </a:cubicBezTo>
                  <a:lnTo>
                    <a:pt x="1791" y="8091"/>
                  </a:lnTo>
                  <a:cubicBezTo>
                    <a:pt x="1794" y="8095"/>
                    <a:pt x="1797" y="8097"/>
                    <a:pt x="1799" y="8097"/>
                  </a:cubicBezTo>
                  <a:cubicBezTo>
                    <a:pt x="1807" y="8097"/>
                    <a:pt x="1814" y="8083"/>
                    <a:pt x="1818" y="8075"/>
                  </a:cubicBezTo>
                  <a:lnTo>
                    <a:pt x="1844" y="8043"/>
                  </a:lnTo>
                  <a:lnTo>
                    <a:pt x="1897" y="7980"/>
                  </a:lnTo>
                  <a:cubicBezTo>
                    <a:pt x="1913" y="7964"/>
                    <a:pt x="1929" y="7942"/>
                    <a:pt x="1945" y="7926"/>
                  </a:cubicBezTo>
                  <a:lnTo>
                    <a:pt x="1977" y="7879"/>
                  </a:lnTo>
                  <a:cubicBezTo>
                    <a:pt x="2004" y="7841"/>
                    <a:pt x="2025" y="7804"/>
                    <a:pt x="2046" y="7778"/>
                  </a:cubicBezTo>
                  <a:cubicBezTo>
                    <a:pt x="2073" y="7735"/>
                    <a:pt x="2094" y="7693"/>
                    <a:pt x="2115" y="7650"/>
                  </a:cubicBezTo>
                  <a:lnTo>
                    <a:pt x="2136" y="7613"/>
                  </a:lnTo>
                  <a:cubicBezTo>
                    <a:pt x="2147" y="7592"/>
                    <a:pt x="2163" y="7549"/>
                    <a:pt x="2184" y="7496"/>
                  </a:cubicBezTo>
                  <a:cubicBezTo>
                    <a:pt x="2259" y="7326"/>
                    <a:pt x="2296" y="7146"/>
                    <a:pt x="2301" y="6960"/>
                  </a:cubicBezTo>
                  <a:cubicBezTo>
                    <a:pt x="2306" y="6806"/>
                    <a:pt x="2280" y="6651"/>
                    <a:pt x="2227" y="6513"/>
                  </a:cubicBezTo>
                  <a:cubicBezTo>
                    <a:pt x="2211" y="6466"/>
                    <a:pt x="2190" y="6428"/>
                    <a:pt x="2168" y="6386"/>
                  </a:cubicBezTo>
                  <a:cubicBezTo>
                    <a:pt x="2147" y="6343"/>
                    <a:pt x="2115" y="6301"/>
                    <a:pt x="2089" y="6264"/>
                  </a:cubicBezTo>
                  <a:cubicBezTo>
                    <a:pt x="2025" y="6184"/>
                    <a:pt x="1945" y="6110"/>
                    <a:pt x="1860" y="6051"/>
                  </a:cubicBezTo>
                  <a:cubicBezTo>
                    <a:pt x="1770" y="5982"/>
                    <a:pt x="1664" y="5934"/>
                    <a:pt x="1552" y="5902"/>
                  </a:cubicBezTo>
                  <a:cubicBezTo>
                    <a:pt x="1467" y="5876"/>
                    <a:pt x="1376" y="5863"/>
                    <a:pt x="1284" y="5863"/>
                  </a:cubicBezTo>
                  <a:cubicBezTo>
                    <a:pt x="1244" y="5863"/>
                    <a:pt x="1204" y="5866"/>
                    <a:pt x="1164" y="5871"/>
                  </a:cubicBezTo>
                  <a:lnTo>
                    <a:pt x="1143" y="5876"/>
                  </a:lnTo>
                  <a:lnTo>
                    <a:pt x="1143" y="5865"/>
                  </a:lnTo>
                  <a:lnTo>
                    <a:pt x="1148" y="5839"/>
                  </a:lnTo>
                  <a:cubicBezTo>
                    <a:pt x="1159" y="5802"/>
                    <a:pt x="1164" y="5764"/>
                    <a:pt x="1170" y="5722"/>
                  </a:cubicBezTo>
                  <a:cubicBezTo>
                    <a:pt x="1196" y="5483"/>
                    <a:pt x="1154" y="5244"/>
                    <a:pt x="1037" y="5031"/>
                  </a:cubicBezTo>
                  <a:cubicBezTo>
                    <a:pt x="968" y="4899"/>
                    <a:pt x="867" y="4782"/>
                    <a:pt x="745" y="4691"/>
                  </a:cubicBezTo>
                  <a:cubicBezTo>
                    <a:pt x="686" y="4649"/>
                    <a:pt x="622" y="4606"/>
                    <a:pt x="559" y="4569"/>
                  </a:cubicBezTo>
                  <a:cubicBezTo>
                    <a:pt x="511" y="4543"/>
                    <a:pt x="474" y="4505"/>
                    <a:pt x="442" y="4463"/>
                  </a:cubicBezTo>
                  <a:cubicBezTo>
                    <a:pt x="415" y="4410"/>
                    <a:pt x="405" y="4357"/>
                    <a:pt x="405" y="4298"/>
                  </a:cubicBezTo>
                  <a:cubicBezTo>
                    <a:pt x="405" y="4224"/>
                    <a:pt x="399" y="4144"/>
                    <a:pt x="399" y="4065"/>
                  </a:cubicBezTo>
                  <a:cubicBezTo>
                    <a:pt x="394" y="3905"/>
                    <a:pt x="389" y="3746"/>
                    <a:pt x="383" y="3576"/>
                  </a:cubicBezTo>
                  <a:cubicBezTo>
                    <a:pt x="373" y="3246"/>
                    <a:pt x="357" y="2906"/>
                    <a:pt x="346" y="2567"/>
                  </a:cubicBezTo>
                  <a:cubicBezTo>
                    <a:pt x="325" y="1887"/>
                    <a:pt x="304" y="1228"/>
                    <a:pt x="293" y="952"/>
                  </a:cubicBezTo>
                  <a:cubicBezTo>
                    <a:pt x="282" y="628"/>
                    <a:pt x="229" y="309"/>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3928375" y="3323200"/>
              <a:ext cx="28825" cy="119275"/>
            </a:xfrm>
            <a:custGeom>
              <a:avLst/>
              <a:gdLst/>
              <a:ahLst/>
              <a:cxnLst/>
              <a:rect l="l" t="t" r="r" b="b"/>
              <a:pathLst>
                <a:path w="1153" h="4771" extrusionOk="0">
                  <a:moveTo>
                    <a:pt x="462" y="1"/>
                  </a:moveTo>
                  <a:cubicBezTo>
                    <a:pt x="432" y="1"/>
                    <a:pt x="402" y="3"/>
                    <a:pt x="372" y="7"/>
                  </a:cubicBezTo>
                  <a:cubicBezTo>
                    <a:pt x="202" y="28"/>
                    <a:pt x="59" y="145"/>
                    <a:pt x="0" y="304"/>
                  </a:cubicBezTo>
                  <a:cubicBezTo>
                    <a:pt x="53" y="251"/>
                    <a:pt x="117" y="214"/>
                    <a:pt x="191" y="198"/>
                  </a:cubicBezTo>
                  <a:cubicBezTo>
                    <a:pt x="223" y="193"/>
                    <a:pt x="255" y="190"/>
                    <a:pt x="287" y="190"/>
                  </a:cubicBezTo>
                  <a:cubicBezTo>
                    <a:pt x="319" y="190"/>
                    <a:pt x="351" y="193"/>
                    <a:pt x="383" y="198"/>
                  </a:cubicBezTo>
                  <a:cubicBezTo>
                    <a:pt x="521" y="219"/>
                    <a:pt x="648" y="278"/>
                    <a:pt x="749" y="373"/>
                  </a:cubicBezTo>
                  <a:cubicBezTo>
                    <a:pt x="770" y="394"/>
                    <a:pt x="797" y="426"/>
                    <a:pt x="813" y="458"/>
                  </a:cubicBezTo>
                  <a:cubicBezTo>
                    <a:pt x="845" y="517"/>
                    <a:pt x="871" y="586"/>
                    <a:pt x="882" y="655"/>
                  </a:cubicBezTo>
                  <a:cubicBezTo>
                    <a:pt x="898" y="798"/>
                    <a:pt x="877" y="942"/>
                    <a:pt x="824" y="1069"/>
                  </a:cubicBezTo>
                  <a:cubicBezTo>
                    <a:pt x="792" y="1149"/>
                    <a:pt x="749" y="1228"/>
                    <a:pt x="701" y="1298"/>
                  </a:cubicBezTo>
                  <a:cubicBezTo>
                    <a:pt x="675" y="1335"/>
                    <a:pt x="648" y="1372"/>
                    <a:pt x="622" y="1404"/>
                  </a:cubicBezTo>
                  <a:cubicBezTo>
                    <a:pt x="590" y="1441"/>
                    <a:pt x="558" y="1478"/>
                    <a:pt x="526" y="1521"/>
                  </a:cubicBezTo>
                  <a:cubicBezTo>
                    <a:pt x="489" y="1568"/>
                    <a:pt x="462" y="1616"/>
                    <a:pt x="441" y="1669"/>
                  </a:cubicBezTo>
                  <a:cubicBezTo>
                    <a:pt x="420" y="1722"/>
                    <a:pt x="409" y="1776"/>
                    <a:pt x="409" y="1834"/>
                  </a:cubicBezTo>
                  <a:cubicBezTo>
                    <a:pt x="404" y="1924"/>
                    <a:pt x="415" y="2015"/>
                    <a:pt x="452" y="2100"/>
                  </a:cubicBezTo>
                  <a:cubicBezTo>
                    <a:pt x="468" y="2147"/>
                    <a:pt x="489" y="2201"/>
                    <a:pt x="515" y="2248"/>
                  </a:cubicBezTo>
                  <a:cubicBezTo>
                    <a:pt x="531" y="2280"/>
                    <a:pt x="542" y="2296"/>
                    <a:pt x="542" y="2296"/>
                  </a:cubicBezTo>
                  <a:cubicBezTo>
                    <a:pt x="542" y="2296"/>
                    <a:pt x="579" y="2360"/>
                    <a:pt x="632" y="2450"/>
                  </a:cubicBezTo>
                  <a:cubicBezTo>
                    <a:pt x="707" y="2551"/>
                    <a:pt x="765" y="2668"/>
                    <a:pt x="813" y="2785"/>
                  </a:cubicBezTo>
                  <a:cubicBezTo>
                    <a:pt x="855" y="2918"/>
                    <a:pt x="824" y="3003"/>
                    <a:pt x="701" y="3109"/>
                  </a:cubicBezTo>
                  <a:cubicBezTo>
                    <a:pt x="638" y="3157"/>
                    <a:pt x="569" y="3205"/>
                    <a:pt x="494" y="3268"/>
                  </a:cubicBezTo>
                  <a:cubicBezTo>
                    <a:pt x="457" y="3300"/>
                    <a:pt x="420" y="3337"/>
                    <a:pt x="393" y="3380"/>
                  </a:cubicBezTo>
                  <a:cubicBezTo>
                    <a:pt x="377" y="3401"/>
                    <a:pt x="361" y="3422"/>
                    <a:pt x="351" y="3449"/>
                  </a:cubicBezTo>
                  <a:cubicBezTo>
                    <a:pt x="335" y="3475"/>
                    <a:pt x="330" y="3507"/>
                    <a:pt x="324" y="3534"/>
                  </a:cubicBezTo>
                  <a:cubicBezTo>
                    <a:pt x="324" y="3550"/>
                    <a:pt x="319" y="3566"/>
                    <a:pt x="319" y="3582"/>
                  </a:cubicBezTo>
                  <a:cubicBezTo>
                    <a:pt x="319" y="3598"/>
                    <a:pt x="319" y="3608"/>
                    <a:pt x="319" y="3624"/>
                  </a:cubicBezTo>
                  <a:cubicBezTo>
                    <a:pt x="324" y="3651"/>
                    <a:pt x="330" y="3677"/>
                    <a:pt x="340" y="3704"/>
                  </a:cubicBezTo>
                  <a:cubicBezTo>
                    <a:pt x="356" y="3746"/>
                    <a:pt x="377" y="3789"/>
                    <a:pt x="404" y="3826"/>
                  </a:cubicBezTo>
                  <a:cubicBezTo>
                    <a:pt x="452" y="3885"/>
                    <a:pt x="489" y="3922"/>
                    <a:pt x="515" y="3954"/>
                  </a:cubicBezTo>
                  <a:cubicBezTo>
                    <a:pt x="547" y="3996"/>
                    <a:pt x="569" y="4044"/>
                    <a:pt x="585" y="4097"/>
                  </a:cubicBezTo>
                  <a:cubicBezTo>
                    <a:pt x="595" y="4166"/>
                    <a:pt x="595" y="4235"/>
                    <a:pt x="585" y="4304"/>
                  </a:cubicBezTo>
                  <a:cubicBezTo>
                    <a:pt x="569" y="4368"/>
                    <a:pt x="547" y="4432"/>
                    <a:pt x="521" y="4490"/>
                  </a:cubicBezTo>
                  <a:cubicBezTo>
                    <a:pt x="462" y="4618"/>
                    <a:pt x="356" y="4718"/>
                    <a:pt x="218" y="4766"/>
                  </a:cubicBezTo>
                  <a:cubicBezTo>
                    <a:pt x="241" y="4769"/>
                    <a:pt x="264" y="4771"/>
                    <a:pt x="287" y="4771"/>
                  </a:cubicBezTo>
                  <a:cubicBezTo>
                    <a:pt x="434" y="4771"/>
                    <a:pt x="578" y="4712"/>
                    <a:pt x="675" y="4602"/>
                  </a:cubicBezTo>
                  <a:cubicBezTo>
                    <a:pt x="739" y="4533"/>
                    <a:pt x="786" y="4453"/>
                    <a:pt x="813" y="4368"/>
                  </a:cubicBezTo>
                  <a:cubicBezTo>
                    <a:pt x="882" y="4171"/>
                    <a:pt x="845" y="3954"/>
                    <a:pt x="717" y="3789"/>
                  </a:cubicBezTo>
                  <a:cubicBezTo>
                    <a:pt x="680" y="3746"/>
                    <a:pt x="643" y="3704"/>
                    <a:pt x="611" y="3667"/>
                  </a:cubicBezTo>
                  <a:cubicBezTo>
                    <a:pt x="600" y="3651"/>
                    <a:pt x="590" y="3635"/>
                    <a:pt x="585" y="3619"/>
                  </a:cubicBezTo>
                  <a:cubicBezTo>
                    <a:pt x="579" y="3608"/>
                    <a:pt x="579" y="3603"/>
                    <a:pt x="585" y="3598"/>
                  </a:cubicBezTo>
                  <a:cubicBezTo>
                    <a:pt x="585" y="3592"/>
                    <a:pt x="585" y="3587"/>
                    <a:pt x="585" y="3587"/>
                  </a:cubicBezTo>
                  <a:cubicBezTo>
                    <a:pt x="585" y="3582"/>
                    <a:pt x="585" y="3576"/>
                    <a:pt x="585" y="3576"/>
                  </a:cubicBezTo>
                  <a:cubicBezTo>
                    <a:pt x="585" y="3550"/>
                    <a:pt x="611" y="3507"/>
                    <a:pt x="664" y="3465"/>
                  </a:cubicBezTo>
                  <a:cubicBezTo>
                    <a:pt x="717" y="3422"/>
                    <a:pt x="792" y="3369"/>
                    <a:pt x="866" y="3305"/>
                  </a:cubicBezTo>
                  <a:cubicBezTo>
                    <a:pt x="903" y="3274"/>
                    <a:pt x="946" y="3236"/>
                    <a:pt x="978" y="3194"/>
                  </a:cubicBezTo>
                  <a:cubicBezTo>
                    <a:pt x="1015" y="3151"/>
                    <a:pt x="1041" y="3098"/>
                    <a:pt x="1063" y="3040"/>
                  </a:cubicBezTo>
                  <a:cubicBezTo>
                    <a:pt x="1084" y="2981"/>
                    <a:pt x="1089" y="2923"/>
                    <a:pt x="1089" y="2865"/>
                  </a:cubicBezTo>
                  <a:cubicBezTo>
                    <a:pt x="1084" y="2811"/>
                    <a:pt x="1073" y="2758"/>
                    <a:pt x="1057" y="2705"/>
                  </a:cubicBezTo>
                  <a:cubicBezTo>
                    <a:pt x="1031" y="2626"/>
                    <a:pt x="994" y="2546"/>
                    <a:pt x="951" y="2471"/>
                  </a:cubicBezTo>
                  <a:cubicBezTo>
                    <a:pt x="914" y="2408"/>
                    <a:pt x="877" y="2355"/>
                    <a:pt x="850" y="2312"/>
                  </a:cubicBezTo>
                  <a:cubicBezTo>
                    <a:pt x="797" y="2222"/>
                    <a:pt x="765" y="2169"/>
                    <a:pt x="765" y="2169"/>
                  </a:cubicBezTo>
                  <a:cubicBezTo>
                    <a:pt x="765" y="2169"/>
                    <a:pt x="760" y="2153"/>
                    <a:pt x="744" y="2126"/>
                  </a:cubicBezTo>
                  <a:cubicBezTo>
                    <a:pt x="723" y="2089"/>
                    <a:pt x="707" y="2052"/>
                    <a:pt x="691" y="2009"/>
                  </a:cubicBezTo>
                  <a:cubicBezTo>
                    <a:pt x="670" y="1956"/>
                    <a:pt x="659" y="1903"/>
                    <a:pt x="664" y="1850"/>
                  </a:cubicBezTo>
                  <a:cubicBezTo>
                    <a:pt x="664" y="1786"/>
                    <a:pt x="691" y="1728"/>
                    <a:pt x="728" y="1680"/>
                  </a:cubicBezTo>
                  <a:cubicBezTo>
                    <a:pt x="755" y="1648"/>
                    <a:pt x="781" y="1611"/>
                    <a:pt x="813" y="1574"/>
                  </a:cubicBezTo>
                  <a:cubicBezTo>
                    <a:pt x="850" y="1537"/>
                    <a:pt x="882" y="1494"/>
                    <a:pt x="909" y="1446"/>
                  </a:cubicBezTo>
                  <a:cubicBezTo>
                    <a:pt x="967" y="1361"/>
                    <a:pt x="1020" y="1266"/>
                    <a:pt x="1057" y="1170"/>
                  </a:cubicBezTo>
                  <a:cubicBezTo>
                    <a:pt x="1132" y="995"/>
                    <a:pt x="1153" y="804"/>
                    <a:pt x="1132" y="623"/>
                  </a:cubicBezTo>
                  <a:cubicBezTo>
                    <a:pt x="1116" y="517"/>
                    <a:pt x="1084" y="416"/>
                    <a:pt x="1031" y="325"/>
                  </a:cubicBezTo>
                  <a:cubicBezTo>
                    <a:pt x="1004" y="278"/>
                    <a:pt x="967" y="230"/>
                    <a:pt x="925" y="187"/>
                  </a:cubicBezTo>
                  <a:cubicBezTo>
                    <a:pt x="798" y="65"/>
                    <a:pt x="633" y="1"/>
                    <a:pt x="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3110975" y="3968200"/>
              <a:ext cx="544900" cy="47900"/>
            </a:xfrm>
            <a:custGeom>
              <a:avLst/>
              <a:gdLst/>
              <a:ahLst/>
              <a:cxnLst/>
              <a:rect l="l" t="t" r="r" b="b"/>
              <a:pathLst>
                <a:path w="21796" h="1916" extrusionOk="0">
                  <a:moveTo>
                    <a:pt x="6452" y="586"/>
                  </a:moveTo>
                  <a:cubicBezTo>
                    <a:pt x="6446" y="619"/>
                    <a:pt x="6442" y="641"/>
                    <a:pt x="6442" y="641"/>
                  </a:cubicBezTo>
                  <a:cubicBezTo>
                    <a:pt x="6443" y="641"/>
                    <a:pt x="6446" y="625"/>
                    <a:pt x="6455" y="586"/>
                  </a:cubicBezTo>
                  <a:close/>
                  <a:moveTo>
                    <a:pt x="14435" y="1"/>
                  </a:moveTo>
                  <a:cubicBezTo>
                    <a:pt x="14233" y="1"/>
                    <a:pt x="14040" y="5"/>
                    <a:pt x="13860" y="13"/>
                  </a:cubicBezTo>
                  <a:cubicBezTo>
                    <a:pt x="13552" y="29"/>
                    <a:pt x="13243" y="66"/>
                    <a:pt x="12935" y="124"/>
                  </a:cubicBezTo>
                  <a:cubicBezTo>
                    <a:pt x="12680" y="177"/>
                    <a:pt x="12484" y="230"/>
                    <a:pt x="12356" y="273"/>
                  </a:cubicBezTo>
                  <a:lnTo>
                    <a:pt x="12208" y="315"/>
                  </a:lnTo>
                  <a:lnTo>
                    <a:pt x="12154" y="331"/>
                  </a:lnTo>
                  <a:lnTo>
                    <a:pt x="11990" y="390"/>
                  </a:lnTo>
                  <a:cubicBezTo>
                    <a:pt x="11884" y="427"/>
                    <a:pt x="11724" y="485"/>
                    <a:pt x="11528" y="560"/>
                  </a:cubicBezTo>
                  <a:cubicBezTo>
                    <a:pt x="11326" y="639"/>
                    <a:pt x="11081" y="740"/>
                    <a:pt x="10795" y="852"/>
                  </a:cubicBezTo>
                  <a:cubicBezTo>
                    <a:pt x="10513" y="964"/>
                    <a:pt x="10194" y="1091"/>
                    <a:pt x="9828" y="1208"/>
                  </a:cubicBezTo>
                  <a:cubicBezTo>
                    <a:pt x="9738" y="1240"/>
                    <a:pt x="9647" y="1261"/>
                    <a:pt x="9552" y="1293"/>
                  </a:cubicBezTo>
                  <a:cubicBezTo>
                    <a:pt x="9456" y="1319"/>
                    <a:pt x="9355" y="1341"/>
                    <a:pt x="9254" y="1367"/>
                  </a:cubicBezTo>
                  <a:cubicBezTo>
                    <a:pt x="9072" y="1415"/>
                    <a:pt x="8886" y="1437"/>
                    <a:pt x="8699" y="1437"/>
                  </a:cubicBezTo>
                  <a:cubicBezTo>
                    <a:pt x="8679" y="1437"/>
                    <a:pt x="8658" y="1437"/>
                    <a:pt x="8638" y="1436"/>
                  </a:cubicBezTo>
                  <a:cubicBezTo>
                    <a:pt x="8537" y="1431"/>
                    <a:pt x="8441" y="1410"/>
                    <a:pt x="8356" y="1362"/>
                  </a:cubicBezTo>
                  <a:cubicBezTo>
                    <a:pt x="8266" y="1304"/>
                    <a:pt x="8186" y="1234"/>
                    <a:pt x="8117" y="1149"/>
                  </a:cubicBezTo>
                  <a:cubicBezTo>
                    <a:pt x="8075" y="1102"/>
                    <a:pt x="8027" y="1054"/>
                    <a:pt x="7979" y="1011"/>
                  </a:cubicBezTo>
                  <a:cubicBezTo>
                    <a:pt x="7921" y="958"/>
                    <a:pt x="7852" y="916"/>
                    <a:pt x="7777" y="889"/>
                  </a:cubicBezTo>
                  <a:cubicBezTo>
                    <a:pt x="7726" y="869"/>
                    <a:pt x="7670" y="857"/>
                    <a:pt x="7614" y="857"/>
                  </a:cubicBezTo>
                  <a:cubicBezTo>
                    <a:pt x="7583" y="857"/>
                    <a:pt x="7552" y="860"/>
                    <a:pt x="7522" y="868"/>
                  </a:cubicBezTo>
                  <a:cubicBezTo>
                    <a:pt x="7437" y="884"/>
                    <a:pt x="7358" y="921"/>
                    <a:pt x="7294" y="974"/>
                  </a:cubicBezTo>
                  <a:cubicBezTo>
                    <a:pt x="7188" y="1070"/>
                    <a:pt x="7092" y="1181"/>
                    <a:pt x="7012" y="1298"/>
                  </a:cubicBezTo>
                  <a:cubicBezTo>
                    <a:pt x="6981" y="1351"/>
                    <a:pt x="6938" y="1399"/>
                    <a:pt x="6896" y="1447"/>
                  </a:cubicBezTo>
                  <a:cubicBezTo>
                    <a:pt x="6880" y="1463"/>
                    <a:pt x="6858" y="1484"/>
                    <a:pt x="6837" y="1500"/>
                  </a:cubicBezTo>
                  <a:cubicBezTo>
                    <a:pt x="6816" y="1521"/>
                    <a:pt x="6795" y="1537"/>
                    <a:pt x="6773" y="1553"/>
                  </a:cubicBezTo>
                  <a:cubicBezTo>
                    <a:pt x="6651" y="1623"/>
                    <a:pt x="6517" y="1659"/>
                    <a:pt x="6381" y="1659"/>
                  </a:cubicBezTo>
                  <a:cubicBezTo>
                    <a:pt x="6281" y="1659"/>
                    <a:pt x="6180" y="1639"/>
                    <a:pt x="6083" y="1601"/>
                  </a:cubicBezTo>
                  <a:cubicBezTo>
                    <a:pt x="5977" y="1558"/>
                    <a:pt x="5881" y="1484"/>
                    <a:pt x="5817" y="1383"/>
                  </a:cubicBezTo>
                  <a:cubicBezTo>
                    <a:pt x="5759" y="1288"/>
                    <a:pt x="5738" y="1171"/>
                    <a:pt x="5764" y="1054"/>
                  </a:cubicBezTo>
                  <a:cubicBezTo>
                    <a:pt x="5791" y="937"/>
                    <a:pt x="5854" y="825"/>
                    <a:pt x="5939" y="735"/>
                  </a:cubicBezTo>
                  <a:cubicBezTo>
                    <a:pt x="5961" y="714"/>
                    <a:pt x="5982" y="693"/>
                    <a:pt x="6003" y="671"/>
                  </a:cubicBezTo>
                  <a:cubicBezTo>
                    <a:pt x="6030" y="655"/>
                    <a:pt x="6056" y="634"/>
                    <a:pt x="6083" y="618"/>
                  </a:cubicBezTo>
                  <a:cubicBezTo>
                    <a:pt x="6109" y="605"/>
                    <a:pt x="6136" y="594"/>
                    <a:pt x="6163" y="586"/>
                  </a:cubicBezTo>
                  <a:lnTo>
                    <a:pt x="6452" y="586"/>
                  </a:lnTo>
                  <a:cubicBezTo>
                    <a:pt x="6470" y="496"/>
                    <a:pt x="6503" y="328"/>
                    <a:pt x="6503" y="328"/>
                  </a:cubicBezTo>
                  <a:lnTo>
                    <a:pt x="6503" y="328"/>
                  </a:lnTo>
                  <a:cubicBezTo>
                    <a:pt x="6503" y="328"/>
                    <a:pt x="6503" y="329"/>
                    <a:pt x="6502" y="331"/>
                  </a:cubicBezTo>
                  <a:lnTo>
                    <a:pt x="6487" y="331"/>
                  </a:lnTo>
                  <a:lnTo>
                    <a:pt x="6465" y="326"/>
                  </a:lnTo>
                  <a:cubicBezTo>
                    <a:pt x="6464" y="326"/>
                    <a:pt x="6463" y="326"/>
                    <a:pt x="6461" y="325"/>
                  </a:cubicBezTo>
                  <a:lnTo>
                    <a:pt x="6461" y="325"/>
                  </a:lnTo>
                  <a:cubicBezTo>
                    <a:pt x="6467" y="296"/>
                    <a:pt x="6470" y="276"/>
                    <a:pt x="6470" y="276"/>
                  </a:cubicBezTo>
                  <a:lnTo>
                    <a:pt x="6470" y="276"/>
                  </a:lnTo>
                  <a:cubicBezTo>
                    <a:pt x="6470" y="276"/>
                    <a:pt x="6468" y="291"/>
                    <a:pt x="6461" y="325"/>
                  </a:cubicBezTo>
                  <a:lnTo>
                    <a:pt x="6461" y="325"/>
                  </a:lnTo>
                  <a:cubicBezTo>
                    <a:pt x="6436" y="320"/>
                    <a:pt x="6411" y="310"/>
                    <a:pt x="6386" y="305"/>
                  </a:cubicBezTo>
                  <a:cubicBezTo>
                    <a:pt x="6348" y="301"/>
                    <a:pt x="6310" y="297"/>
                    <a:pt x="6271" y="297"/>
                  </a:cubicBezTo>
                  <a:cubicBezTo>
                    <a:pt x="6255" y="297"/>
                    <a:pt x="6238" y="298"/>
                    <a:pt x="6221" y="300"/>
                  </a:cubicBezTo>
                  <a:cubicBezTo>
                    <a:pt x="6171" y="305"/>
                    <a:pt x="6122" y="316"/>
                    <a:pt x="6073" y="331"/>
                  </a:cubicBezTo>
                  <a:lnTo>
                    <a:pt x="5610" y="331"/>
                  </a:lnTo>
                  <a:cubicBezTo>
                    <a:pt x="5238" y="331"/>
                    <a:pt x="4856" y="337"/>
                    <a:pt x="4473" y="347"/>
                  </a:cubicBezTo>
                  <a:cubicBezTo>
                    <a:pt x="3698" y="369"/>
                    <a:pt x="2917" y="406"/>
                    <a:pt x="2184" y="454"/>
                  </a:cubicBezTo>
                  <a:lnTo>
                    <a:pt x="1642" y="496"/>
                  </a:lnTo>
                  <a:lnTo>
                    <a:pt x="1313" y="523"/>
                  </a:lnTo>
                  <a:lnTo>
                    <a:pt x="1164" y="533"/>
                  </a:lnTo>
                  <a:lnTo>
                    <a:pt x="946" y="555"/>
                  </a:lnTo>
                  <a:cubicBezTo>
                    <a:pt x="622" y="581"/>
                    <a:pt x="303" y="655"/>
                    <a:pt x="1" y="772"/>
                  </a:cubicBezTo>
                  <a:cubicBezTo>
                    <a:pt x="200" y="805"/>
                    <a:pt x="401" y="822"/>
                    <a:pt x="602" y="822"/>
                  </a:cubicBezTo>
                  <a:cubicBezTo>
                    <a:pt x="722" y="822"/>
                    <a:pt x="842" y="816"/>
                    <a:pt x="962" y="804"/>
                  </a:cubicBezTo>
                  <a:lnTo>
                    <a:pt x="1185" y="788"/>
                  </a:lnTo>
                  <a:lnTo>
                    <a:pt x="1329" y="772"/>
                  </a:lnTo>
                  <a:lnTo>
                    <a:pt x="1658" y="746"/>
                  </a:lnTo>
                  <a:lnTo>
                    <a:pt x="2194" y="709"/>
                  </a:lnTo>
                  <a:cubicBezTo>
                    <a:pt x="2927" y="655"/>
                    <a:pt x="3708" y="618"/>
                    <a:pt x="4473" y="602"/>
                  </a:cubicBezTo>
                  <a:cubicBezTo>
                    <a:pt x="4856" y="592"/>
                    <a:pt x="5238" y="586"/>
                    <a:pt x="5605" y="586"/>
                  </a:cubicBezTo>
                  <a:lnTo>
                    <a:pt x="5708" y="586"/>
                  </a:lnTo>
                  <a:cubicBezTo>
                    <a:pt x="5608" y="702"/>
                    <a:pt x="5537" y="844"/>
                    <a:pt x="5504" y="995"/>
                  </a:cubicBezTo>
                  <a:cubicBezTo>
                    <a:pt x="5493" y="1038"/>
                    <a:pt x="5493" y="1086"/>
                    <a:pt x="5488" y="1128"/>
                  </a:cubicBezTo>
                  <a:cubicBezTo>
                    <a:pt x="5488" y="1171"/>
                    <a:pt x="5493" y="1219"/>
                    <a:pt x="5498" y="1261"/>
                  </a:cubicBezTo>
                  <a:lnTo>
                    <a:pt x="5509" y="1325"/>
                  </a:lnTo>
                  <a:cubicBezTo>
                    <a:pt x="5520" y="1351"/>
                    <a:pt x="5525" y="1373"/>
                    <a:pt x="5536" y="1394"/>
                  </a:cubicBezTo>
                  <a:cubicBezTo>
                    <a:pt x="5541" y="1415"/>
                    <a:pt x="5552" y="1436"/>
                    <a:pt x="5557" y="1458"/>
                  </a:cubicBezTo>
                  <a:lnTo>
                    <a:pt x="5594" y="1516"/>
                  </a:lnTo>
                  <a:cubicBezTo>
                    <a:pt x="5684" y="1665"/>
                    <a:pt x="5823" y="1776"/>
                    <a:pt x="5982" y="1840"/>
                  </a:cubicBezTo>
                  <a:cubicBezTo>
                    <a:pt x="6107" y="1891"/>
                    <a:pt x="6239" y="1916"/>
                    <a:pt x="6370" y="1916"/>
                  </a:cubicBezTo>
                  <a:cubicBezTo>
                    <a:pt x="6555" y="1916"/>
                    <a:pt x="6739" y="1865"/>
                    <a:pt x="6901" y="1766"/>
                  </a:cubicBezTo>
                  <a:cubicBezTo>
                    <a:pt x="6938" y="1744"/>
                    <a:pt x="6970" y="1723"/>
                    <a:pt x="7002" y="1697"/>
                  </a:cubicBezTo>
                  <a:cubicBezTo>
                    <a:pt x="7028" y="1670"/>
                    <a:pt x="7060" y="1643"/>
                    <a:pt x="7087" y="1617"/>
                  </a:cubicBezTo>
                  <a:cubicBezTo>
                    <a:pt x="7135" y="1564"/>
                    <a:pt x="7177" y="1505"/>
                    <a:pt x="7220" y="1447"/>
                  </a:cubicBezTo>
                  <a:cubicBezTo>
                    <a:pt x="7283" y="1346"/>
                    <a:pt x="7363" y="1256"/>
                    <a:pt x="7453" y="1176"/>
                  </a:cubicBezTo>
                  <a:cubicBezTo>
                    <a:pt x="7485" y="1144"/>
                    <a:pt x="7522" y="1123"/>
                    <a:pt x="7565" y="1118"/>
                  </a:cubicBezTo>
                  <a:cubicBezTo>
                    <a:pt x="7581" y="1114"/>
                    <a:pt x="7597" y="1112"/>
                    <a:pt x="7612" y="1112"/>
                  </a:cubicBezTo>
                  <a:cubicBezTo>
                    <a:pt x="7636" y="1112"/>
                    <a:pt x="7659" y="1116"/>
                    <a:pt x="7682" y="1123"/>
                  </a:cubicBezTo>
                  <a:cubicBezTo>
                    <a:pt x="7777" y="1171"/>
                    <a:pt x="7857" y="1240"/>
                    <a:pt x="7921" y="1325"/>
                  </a:cubicBezTo>
                  <a:cubicBezTo>
                    <a:pt x="8011" y="1426"/>
                    <a:pt x="8112" y="1516"/>
                    <a:pt x="8224" y="1585"/>
                  </a:cubicBezTo>
                  <a:cubicBezTo>
                    <a:pt x="8346" y="1649"/>
                    <a:pt x="8479" y="1686"/>
                    <a:pt x="8611" y="1697"/>
                  </a:cubicBezTo>
                  <a:cubicBezTo>
                    <a:pt x="8631" y="1697"/>
                    <a:pt x="8650" y="1697"/>
                    <a:pt x="8670" y="1697"/>
                  </a:cubicBezTo>
                  <a:cubicBezTo>
                    <a:pt x="8884" y="1697"/>
                    <a:pt x="9098" y="1670"/>
                    <a:pt x="9307" y="1617"/>
                  </a:cubicBezTo>
                  <a:cubicBezTo>
                    <a:pt x="9413" y="1590"/>
                    <a:pt x="9514" y="1564"/>
                    <a:pt x="9615" y="1537"/>
                  </a:cubicBezTo>
                  <a:cubicBezTo>
                    <a:pt x="9716" y="1511"/>
                    <a:pt x="9812" y="1484"/>
                    <a:pt x="9902" y="1452"/>
                  </a:cubicBezTo>
                  <a:cubicBezTo>
                    <a:pt x="10279" y="1330"/>
                    <a:pt x="10603" y="1203"/>
                    <a:pt x="10890" y="1091"/>
                  </a:cubicBezTo>
                  <a:cubicBezTo>
                    <a:pt x="11172" y="974"/>
                    <a:pt x="11416" y="879"/>
                    <a:pt x="11613" y="799"/>
                  </a:cubicBezTo>
                  <a:cubicBezTo>
                    <a:pt x="11809" y="724"/>
                    <a:pt x="11963" y="666"/>
                    <a:pt x="12070" y="629"/>
                  </a:cubicBezTo>
                  <a:lnTo>
                    <a:pt x="12229" y="576"/>
                  </a:lnTo>
                  <a:lnTo>
                    <a:pt x="12277" y="560"/>
                  </a:lnTo>
                  <a:lnTo>
                    <a:pt x="12420" y="517"/>
                  </a:lnTo>
                  <a:cubicBezTo>
                    <a:pt x="12548" y="475"/>
                    <a:pt x="12739" y="427"/>
                    <a:pt x="12978" y="374"/>
                  </a:cubicBezTo>
                  <a:cubicBezTo>
                    <a:pt x="13270" y="321"/>
                    <a:pt x="13567" y="284"/>
                    <a:pt x="13870" y="268"/>
                  </a:cubicBezTo>
                  <a:cubicBezTo>
                    <a:pt x="14031" y="258"/>
                    <a:pt x="14203" y="254"/>
                    <a:pt x="14385" y="254"/>
                  </a:cubicBezTo>
                  <a:cubicBezTo>
                    <a:pt x="14595" y="254"/>
                    <a:pt x="14819" y="259"/>
                    <a:pt x="15055" y="268"/>
                  </a:cubicBezTo>
                  <a:lnTo>
                    <a:pt x="18093" y="385"/>
                  </a:lnTo>
                  <a:lnTo>
                    <a:pt x="19841" y="448"/>
                  </a:lnTo>
                  <a:lnTo>
                    <a:pt x="19841" y="448"/>
                  </a:lnTo>
                  <a:lnTo>
                    <a:pt x="19841" y="448"/>
                  </a:lnTo>
                  <a:cubicBezTo>
                    <a:pt x="19801" y="498"/>
                    <a:pt x="19765" y="551"/>
                    <a:pt x="19735" y="608"/>
                  </a:cubicBezTo>
                  <a:cubicBezTo>
                    <a:pt x="19687" y="698"/>
                    <a:pt x="19655" y="794"/>
                    <a:pt x="19644" y="894"/>
                  </a:cubicBezTo>
                  <a:cubicBezTo>
                    <a:pt x="19629" y="1001"/>
                    <a:pt x="19639" y="1107"/>
                    <a:pt x="19671" y="1208"/>
                  </a:cubicBezTo>
                  <a:cubicBezTo>
                    <a:pt x="19682" y="1229"/>
                    <a:pt x="19692" y="1256"/>
                    <a:pt x="19703" y="1282"/>
                  </a:cubicBezTo>
                  <a:lnTo>
                    <a:pt x="19740" y="1346"/>
                  </a:lnTo>
                  <a:cubicBezTo>
                    <a:pt x="19767" y="1388"/>
                    <a:pt x="19799" y="1431"/>
                    <a:pt x="19830" y="1468"/>
                  </a:cubicBezTo>
                  <a:cubicBezTo>
                    <a:pt x="19899" y="1543"/>
                    <a:pt x="19979" y="1606"/>
                    <a:pt x="20069" y="1654"/>
                  </a:cubicBezTo>
                  <a:cubicBezTo>
                    <a:pt x="20231" y="1745"/>
                    <a:pt x="20416" y="1793"/>
                    <a:pt x="20603" y="1793"/>
                  </a:cubicBezTo>
                  <a:cubicBezTo>
                    <a:pt x="20613" y="1793"/>
                    <a:pt x="20623" y="1792"/>
                    <a:pt x="20633" y="1792"/>
                  </a:cubicBezTo>
                  <a:cubicBezTo>
                    <a:pt x="20829" y="1792"/>
                    <a:pt x="21020" y="1750"/>
                    <a:pt x="21196" y="1659"/>
                  </a:cubicBezTo>
                  <a:cubicBezTo>
                    <a:pt x="21281" y="1617"/>
                    <a:pt x="21366" y="1564"/>
                    <a:pt x="21435" y="1495"/>
                  </a:cubicBezTo>
                  <a:cubicBezTo>
                    <a:pt x="21509" y="1431"/>
                    <a:pt x="21573" y="1357"/>
                    <a:pt x="21621" y="1272"/>
                  </a:cubicBezTo>
                  <a:cubicBezTo>
                    <a:pt x="21732" y="1107"/>
                    <a:pt x="21791" y="916"/>
                    <a:pt x="21796" y="724"/>
                  </a:cubicBezTo>
                  <a:lnTo>
                    <a:pt x="21796" y="650"/>
                  </a:lnTo>
                  <a:lnTo>
                    <a:pt x="21785" y="570"/>
                  </a:lnTo>
                  <a:lnTo>
                    <a:pt x="21785" y="555"/>
                  </a:lnTo>
                  <a:lnTo>
                    <a:pt x="21785" y="544"/>
                  </a:lnTo>
                  <a:lnTo>
                    <a:pt x="21785" y="539"/>
                  </a:lnTo>
                  <a:lnTo>
                    <a:pt x="21785" y="528"/>
                  </a:lnTo>
                  <a:lnTo>
                    <a:pt x="21775" y="480"/>
                  </a:lnTo>
                  <a:cubicBezTo>
                    <a:pt x="21764" y="448"/>
                    <a:pt x="21753" y="422"/>
                    <a:pt x="21737" y="395"/>
                  </a:cubicBezTo>
                  <a:cubicBezTo>
                    <a:pt x="21727" y="363"/>
                    <a:pt x="21711" y="342"/>
                    <a:pt x="21690" y="315"/>
                  </a:cubicBezTo>
                  <a:cubicBezTo>
                    <a:pt x="21679" y="289"/>
                    <a:pt x="21658" y="268"/>
                    <a:pt x="21637" y="246"/>
                  </a:cubicBezTo>
                  <a:cubicBezTo>
                    <a:pt x="21605" y="204"/>
                    <a:pt x="21562" y="167"/>
                    <a:pt x="21509" y="140"/>
                  </a:cubicBezTo>
                  <a:cubicBezTo>
                    <a:pt x="21435" y="98"/>
                    <a:pt x="21350" y="76"/>
                    <a:pt x="21259" y="76"/>
                  </a:cubicBezTo>
                  <a:cubicBezTo>
                    <a:pt x="21052" y="87"/>
                    <a:pt x="20866" y="199"/>
                    <a:pt x="20755" y="379"/>
                  </a:cubicBezTo>
                  <a:cubicBezTo>
                    <a:pt x="20707" y="454"/>
                    <a:pt x="20686" y="544"/>
                    <a:pt x="20696" y="634"/>
                  </a:cubicBezTo>
                  <a:cubicBezTo>
                    <a:pt x="20702" y="677"/>
                    <a:pt x="20718" y="719"/>
                    <a:pt x="20744" y="756"/>
                  </a:cubicBezTo>
                  <a:cubicBezTo>
                    <a:pt x="20771" y="794"/>
                    <a:pt x="20803" y="820"/>
                    <a:pt x="20840" y="841"/>
                  </a:cubicBezTo>
                  <a:cubicBezTo>
                    <a:pt x="20797" y="783"/>
                    <a:pt x="20787" y="709"/>
                    <a:pt x="20803" y="639"/>
                  </a:cubicBezTo>
                  <a:cubicBezTo>
                    <a:pt x="20824" y="581"/>
                    <a:pt x="20861" y="533"/>
                    <a:pt x="20909" y="491"/>
                  </a:cubicBezTo>
                  <a:cubicBezTo>
                    <a:pt x="20957" y="448"/>
                    <a:pt x="21010" y="416"/>
                    <a:pt x="21068" y="390"/>
                  </a:cubicBezTo>
                  <a:cubicBezTo>
                    <a:pt x="21132" y="358"/>
                    <a:pt x="21196" y="342"/>
                    <a:pt x="21265" y="337"/>
                  </a:cubicBezTo>
                  <a:cubicBezTo>
                    <a:pt x="21307" y="337"/>
                    <a:pt x="21344" y="347"/>
                    <a:pt x="21382" y="363"/>
                  </a:cubicBezTo>
                  <a:cubicBezTo>
                    <a:pt x="21435" y="400"/>
                    <a:pt x="21477" y="454"/>
                    <a:pt x="21504" y="512"/>
                  </a:cubicBezTo>
                  <a:cubicBezTo>
                    <a:pt x="21514" y="528"/>
                    <a:pt x="21520" y="544"/>
                    <a:pt x="21525" y="565"/>
                  </a:cubicBezTo>
                  <a:lnTo>
                    <a:pt x="21536" y="592"/>
                  </a:lnTo>
                  <a:lnTo>
                    <a:pt x="21536" y="597"/>
                  </a:lnTo>
                  <a:cubicBezTo>
                    <a:pt x="21536" y="608"/>
                    <a:pt x="21541" y="613"/>
                    <a:pt x="21541" y="624"/>
                  </a:cubicBezTo>
                  <a:lnTo>
                    <a:pt x="21546" y="671"/>
                  </a:lnTo>
                  <a:lnTo>
                    <a:pt x="21546" y="724"/>
                  </a:lnTo>
                  <a:cubicBezTo>
                    <a:pt x="21541" y="868"/>
                    <a:pt x="21493" y="1011"/>
                    <a:pt x="21413" y="1134"/>
                  </a:cubicBezTo>
                  <a:cubicBezTo>
                    <a:pt x="21376" y="1197"/>
                    <a:pt x="21323" y="1256"/>
                    <a:pt x="21270" y="1304"/>
                  </a:cubicBezTo>
                  <a:cubicBezTo>
                    <a:pt x="21217" y="1357"/>
                    <a:pt x="21153" y="1399"/>
                    <a:pt x="21084" y="1431"/>
                  </a:cubicBezTo>
                  <a:cubicBezTo>
                    <a:pt x="20946" y="1500"/>
                    <a:pt x="20797" y="1537"/>
                    <a:pt x="20643" y="1537"/>
                  </a:cubicBezTo>
                  <a:cubicBezTo>
                    <a:pt x="20489" y="1537"/>
                    <a:pt x="20340" y="1500"/>
                    <a:pt x="20202" y="1431"/>
                  </a:cubicBezTo>
                  <a:cubicBezTo>
                    <a:pt x="20139" y="1394"/>
                    <a:pt x="20085" y="1351"/>
                    <a:pt x="20032" y="1298"/>
                  </a:cubicBezTo>
                  <a:cubicBezTo>
                    <a:pt x="20011" y="1272"/>
                    <a:pt x="19990" y="1240"/>
                    <a:pt x="19974" y="1213"/>
                  </a:cubicBezTo>
                  <a:lnTo>
                    <a:pt x="19947" y="1165"/>
                  </a:lnTo>
                  <a:cubicBezTo>
                    <a:pt x="19942" y="1149"/>
                    <a:pt x="19931" y="1139"/>
                    <a:pt x="19926" y="1123"/>
                  </a:cubicBezTo>
                  <a:cubicBezTo>
                    <a:pt x="19889" y="990"/>
                    <a:pt x="19905" y="852"/>
                    <a:pt x="19974" y="735"/>
                  </a:cubicBezTo>
                  <a:cubicBezTo>
                    <a:pt x="20031" y="620"/>
                    <a:pt x="20125" y="526"/>
                    <a:pt x="20234" y="462"/>
                  </a:cubicBezTo>
                  <a:lnTo>
                    <a:pt x="20234" y="462"/>
                  </a:lnTo>
                  <a:lnTo>
                    <a:pt x="20293" y="464"/>
                  </a:lnTo>
                  <a:lnTo>
                    <a:pt x="20516" y="475"/>
                  </a:lnTo>
                  <a:lnTo>
                    <a:pt x="20633" y="480"/>
                  </a:lnTo>
                  <a:lnTo>
                    <a:pt x="20668" y="480"/>
                  </a:lnTo>
                  <a:cubicBezTo>
                    <a:pt x="20664" y="491"/>
                    <a:pt x="20661" y="503"/>
                    <a:pt x="20661" y="503"/>
                  </a:cubicBezTo>
                  <a:cubicBezTo>
                    <a:pt x="20661" y="503"/>
                    <a:pt x="20663" y="497"/>
                    <a:pt x="20669" y="480"/>
                  </a:cubicBezTo>
                  <a:lnTo>
                    <a:pt x="20670" y="480"/>
                  </a:lnTo>
                  <a:cubicBezTo>
                    <a:pt x="20671" y="474"/>
                    <a:pt x="20673" y="470"/>
                    <a:pt x="20674" y="467"/>
                  </a:cubicBezTo>
                  <a:lnTo>
                    <a:pt x="20674" y="467"/>
                  </a:lnTo>
                  <a:cubicBezTo>
                    <a:pt x="20686" y="431"/>
                    <a:pt x="20709" y="362"/>
                    <a:pt x="20749" y="241"/>
                  </a:cubicBezTo>
                  <a:lnTo>
                    <a:pt x="20744" y="241"/>
                  </a:lnTo>
                  <a:lnTo>
                    <a:pt x="20728" y="230"/>
                  </a:lnTo>
                  <a:cubicBezTo>
                    <a:pt x="20718" y="224"/>
                    <a:pt x="20704" y="217"/>
                    <a:pt x="20689" y="210"/>
                  </a:cubicBezTo>
                  <a:lnTo>
                    <a:pt x="20689" y="210"/>
                  </a:lnTo>
                  <a:cubicBezTo>
                    <a:pt x="20692" y="203"/>
                    <a:pt x="20693" y="200"/>
                    <a:pt x="20693" y="200"/>
                  </a:cubicBezTo>
                  <a:lnTo>
                    <a:pt x="20693" y="200"/>
                  </a:lnTo>
                  <a:cubicBezTo>
                    <a:pt x="20692" y="200"/>
                    <a:pt x="20691" y="204"/>
                    <a:pt x="20689" y="210"/>
                  </a:cubicBezTo>
                  <a:lnTo>
                    <a:pt x="20689" y="210"/>
                  </a:lnTo>
                  <a:cubicBezTo>
                    <a:pt x="20681" y="206"/>
                    <a:pt x="20672" y="202"/>
                    <a:pt x="20664" y="199"/>
                  </a:cubicBezTo>
                  <a:cubicBezTo>
                    <a:pt x="20592" y="160"/>
                    <a:pt x="20512" y="142"/>
                    <a:pt x="20432" y="142"/>
                  </a:cubicBezTo>
                  <a:cubicBezTo>
                    <a:pt x="20412" y="142"/>
                    <a:pt x="20392" y="143"/>
                    <a:pt x="20372" y="145"/>
                  </a:cubicBezTo>
                  <a:cubicBezTo>
                    <a:pt x="20297" y="150"/>
                    <a:pt x="20217" y="169"/>
                    <a:pt x="20147" y="204"/>
                  </a:cubicBezTo>
                  <a:lnTo>
                    <a:pt x="20147" y="204"/>
                  </a:lnTo>
                  <a:lnTo>
                    <a:pt x="19857" y="193"/>
                  </a:lnTo>
                  <a:lnTo>
                    <a:pt x="18109" y="124"/>
                  </a:lnTo>
                  <a:lnTo>
                    <a:pt x="15071" y="13"/>
                  </a:lnTo>
                  <a:cubicBezTo>
                    <a:pt x="14850" y="5"/>
                    <a:pt x="14638" y="1"/>
                    <a:pt x="14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2420550" y="3982075"/>
              <a:ext cx="348750" cy="46375"/>
            </a:xfrm>
            <a:custGeom>
              <a:avLst/>
              <a:gdLst/>
              <a:ahLst/>
              <a:cxnLst/>
              <a:rect l="l" t="t" r="r" b="b"/>
              <a:pathLst>
                <a:path w="13950" h="1855" extrusionOk="0">
                  <a:moveTo>
                    <a:pt x="6322" y="1"/>
                  </a:moveTo>
                  <a:cubicBezTo>
                    <a:pt x="6307" y="1"/>
                    <a:pt x="6292" y="2"/>
                    <a:pt x="6279" y="5"/>
                  </a:cubicBezTo>
                  <a:lnTo>
                    <a:pt x="6199" y="10"/>
                  </a:lnTo>
                  <a:lnTo>
                    <a:pt x="6162" y="15"/>
                  </a:lnTo>
                  <a:cubicBezTo>
                    <a:pt x="6157" y="15"/>
                    <a:pt x="6162" y="26"/>
                    <a:pt x="6157" y="31"/>
                  </a:cubicBezTo>
                  <a:lnTo>
                    <a:pt x="6157" y="53"/>
                  </a:lnTo>
                  <a:cubicBezTo>
                    <a:pt x="6162" y="106"/>
                    <a:pt x="6162" y="164"/>
                    <a:pt x="6173" y="217"/>
                  </a:cubicBezTo>
                  <a:cubicBezTo>
                    <a:pt x="6173" y="244"/>
                    <a:pt x="6183" y="270"/>
                    <a:pt x="6194" y="297"/>
                  </a:cubicBezTo>
                  <a:cubicBezTo>
                    <a:pt x="6199" y="329"/>
                    <a:pt x="6215" y="355"/>
                    <a:pt x="6226" y="382"/>
                  </a:cubicBezTo>
                  <a:cubicBezTo>
                    <a:pt x="6236" y="398"/>
                    <a:pt x="6247" y="419"/>
                    <a:pt x="6263" y="440"/>
                  </a:cubicBezTo>
                  <a:cubicBezTo>
                    <a:pt x="6274" y="456"/>
                    <a:pt x="6284" y="467"/>
                    <a:pt x="6295" y="483"/>
                  </a:cubicBezTo>
                  <a:cubicBezTo>
                    <a:pt x="6385" y="579"/>
                    <a:pt x="6486" y="658"/>
                    <a:pt x="6598" y="727"/>
                  </a:cubicBezTo>
                  <a:cubicBezTo>
                    <a:pt x="6693" y="791"/>
                    <a:pt x="6784" y="844"/>
                    <a:pt x="6863" y="897"/>
                  </a:cubicBezTo>
                  <a:cubicBezTo>
                    <a:pt x="6932" y="945"/>
                    <a:pt x="6996" y="1003"/>
                    <a:pt x="7049" y="1067"/>
                  </a:cubicBezTo>
                  <a:cubicBezTo>
                    <a:pt x="7092" y="1115"/>
                    <a:pt x="7113" y="1179"/>
                    <a:pt x="7118" y="1243"/>
                  </a:cubicBezTo>
                  <a:cubicBezTo>
                    <a:pt x="7118" y="1343"/>
                    <a:pt x="7065" y="1434"/>
                    <a:pt x="6975" y="1487"/>
                  </a:cubicBezTo>
                  <a:cubicBezTo>
                    <a:pt x="6911" y="1524"/>
                    <a:pt x="6842" y="1556"/>
                    <a:pt x="6768" y="1572"/>
                  </a:cubicBezTo>
                  <a:cubicBezTo>
                    <a:pt x="6741" y="1582"/>
                    <a:pt x="6720" y="1582"/>
                    <a:pt x="6709" y="1588"/>
                  </a:cubicBezTo>
                  <a:lnTo>
                    <a:pt x="6688" y="1588"/>
                  </a:lnTo>
                  <a:cubicBezTo>
                    <a:pt x="6685" y="1590"/>
                    <a:pt x="6681" y="1592"/>
                    <a:pt x="6677" y="1592"/>
                  </a:cubicBezTo>
                  <a:cubicBezTo>
                    <a:pt x="6673" y="1592"/>
                    <a:pt x="6669" y="1590"/>
                    <a:pt x="6667" y="1588"/>
                  </a:cubicBezTo>
                  <a:lnTo>
                    <a:pt x="6603" y="1593"/>
                  </a:lnTo>
                  <a:cubicBezTo>
                    <a:pt x="6590" y="1594"/>
                    <a:pt x="6577" y="1594"/>
                    <a:pt x="6563" y="1594"/>
                  </a:cubicBezTo>
                  <a:cubicBezTo>
                    <a:pt x="6501" y="1594"/>
                    <a:pt x="6436" y="1585"/>
                    <a:pt x="6375" y="1572"/>
                  </a:cubicBezTo>
                  <a:cubicBezTo>
                    <a:pt x="6316" y="1551"/>
                    <a:pt x="6263" y="1529"/>
                    <a:pt x="6210" y="1508"/>
                  </a:cubicBezTo>
                  <a:cubicBezTo>
                    <a:pt x="6152" y="1476"/>
                    <a:pt x="6082" y="1444"/>
                    <a:pt x="6013" y="1407"/>
                  </a:cubicBezTo>
                  <a:cubicBezTo>
                    <a:pt x="5843" y="1306"/>
                    <a:pt x="5673" y="1221"/>
                    <a:pt x="5498" y="1142"/>
                  </a:cubicBezTo>
                  <a:cubicBezTo>
                    <a:pt x="5387" y="1099"/>
                    <a:pt x="5270" y="1067"/>
                    <a:pt x="5148" y="1057"/>
                  </a:cubicBezTo>
                  <a:cubicBezTo>
                    <a:pt x="5120" y="1054"/>
                    <a:pt x="5092" y="1053"/>
                    <a:pt x="5065" y="1053"/>
                  </a:cubicBezTo>
                  <a:cubicBezTo>
                    <a:pt x="4962" y="1053"/>
                    <a:pt x="4861" y="1069"/>
                    <a:pt x="4760" y="1094"/>
                  </a:cubicBezTo>
                  <a:cubicBezTo>
                    <a:pt x="4510" y="1163"/>
                    <a:pt x="4276" y="1285"/>
                    <a:pt x="4043" y="1354"/>
                  </a:cubicBezTo>
                  <a:cubicBezTo>
                    <a:pt x="3940" y="1387"/>
                    <a:pt x="3838" y="1403"/>
                    <a:pt x="3732" y="1403"/>
                  </a:cubicBezTo>
                  <a:cubicBezTo>
                    <a:pt x="3717" y="1403"/>
                    <a:pt x="3702" y="1403"/>
                    <a:pt x="3687" y="1402"/>
                  </a:cubicBezTo>
                  <a:cubicBezTo>
                    <a:pt x="3565" y="1391"/>
                    <a:pt x="3442" y="1365"/>
                    <a:pt x="3325" y="1317"/>
                  </a:cubicBezTo>
                  <a:cubicBezTo>
                    <a:pt x="3209" y="1264"/>
                    <a:pt x="3102" y="1195"/>
                    <a:pt x="3012" y="1104"/>
                  </a:cubicBezTo>
                  <a:cubicBezTo>
                    <a:pt x="2964" y="1062"/>
                    <a:pt x="2922" y="1009"/>
                    <a:pt x="2890" y="956"/>
                  </a:cubicBezTo>
                  <a:cubicBezTo>
                    <a:pt x="2847" y="903"/>
                    <a:pt x="2816" y="844"/>
                    <a:pt x="2773" y="780"/>
                  </a:cubicBezTo>
                  <a:cubicBezTo>
                    <a:pt x="2693" y="637"/>
                    <a:pt x="2587" y="509"/>
                    <a:pt x="2460" y="409"/>
                  </a:cubicBezTo>
                  <a:cubicBezTo>
                    <a:pt x="2327" y="313"/>
                    <a:pt x="2183" y="233"/>
                    <a:pt x="2029" y="185"/>
                  </a:cubicBezTo>
                  <a:cubicBezTo>
                    <a:pt x="1773" y="103"/>
                    <a:pt x="1504" y="60"/>
                    <a:pt x="1237" y="60"/>
                  </a:cubicBezTo>
                  <a:cubicBezTo>
                    <a:pt x="1195" y="60"/>
                    <a:pt x="1153" y="61"/>
                    <a:pt x="1110" y="63"/>
                  </a:cubicBezTo>
                  <a:cubicBezTo>
                    <a:pt x="951" y="69"/>
                    <a:pt x="797" y="95"/>
                    <a:pt x="643" y="143"/>
                  </a:cubicBezTo>
                  <a:cubicBezTo>
                    <a:pt x="569" y="169"/>
                    <a:pt x="494" y="201"/>
                    <a:pt x="425" y="244"/>
                  </a:cubicBezTo>
                  <a:cubicBezTo>
                    <a:pt x="356" y="286"/>
                    <a:pt x="292" y="339"/>
                    <a:pt x="234" y="398"/>
                  </a:cubicBezTo>
                  <a:cubicBezTo>
                    <a:pt x="122" y="515"/>
                    <a:pt x="43" y="669"/>
                    <a:pt x="16" y="828"/>
                  </a:cubicBezTo>
                  <a:cubicBezTo>
                    <a:pt x="0" y="913"/>
                    <a:pt x="5" y="998"/>
                    <a:pt x="21" y="1078"/>
                  </a:cubicBezTo>
                  <a:cubicBezTo>
                    <a:pt x="27" y="1099"/>
                    <a:pt x="32" y="1120"/>
                    <a:pt x="43" y="1142"/>
                  </a:cubicBezTo>
                  <a:cubicBezTo>
                    <a:pt x="53" y="1179"/>
                    <a:pt x="75" y="1221"/>
                    <a:pt x="96" y="1258"/>
                  </a:cubicBezTo>
                  <a:lnTo>
                    <a:pt x="122" y="1296"/>
                  </a:lnTo>
                  <a:cubicBezTo>
                    <a:pt x="223" y="1413"/>
                    <a:pt x="356" y="1487"/>
                    <a:pt x="510" y="1513"/>
                  </a:cubicBezTo>
                  <a:cubicBezTo>
                    <a:pt x="536" y="1518"/>
                    <a:pt x="562" y="1519"/>
                    <a:pt x="588" y="1519"/>
                  </a:cubicBezTo>
                  <a:cubicBezTo>
                    <a:pt x="665" y="1519"/>
                    <a:pt x="742" y="1503"/>
                    <a:pt x="813" y="1471"/>
                  </a:cubicBezTo>
                  <a:cubicBezTo>
                    <a:pt x="871" y="1439"/>
                    <a:pt x="924" y="1397"/>
                    <a:pt x="967" y="1343"/>
                  </a:cubicBezTo>
                  <a:cubicBezTo>
                    <a:pt x="983" y="1312"/>
                    <a:pt x="999" y="1285"/>
                    <a:pt x="1015" y="1253"/>
                  </a:cubicBezTo>
                  <a:cubicBezTo>
                    <a:pt x="1025" y="1221"/>
                    <a:pt x="1031" y="1189"/>
                    <a:pt x="1031" y="1158"/>
                  </a:cubicBezTo>
                  <a:cubicBezTo>
                    <a:pt x="1036" y="1057"/>
                    <a:pt x="999" y="950"/>
                    <a:pt x="930" y="876"/>
                  </a:cubicBezTo>
                  <a:cubicBezTo>
                    <a:pt x="871" y="807"/>
                    <a:pt x="792" y="759"/>
                    <a:pt x="701" y="743"/>
                  </a:cubicBezTo>
                  <a:cubicBezTo>
                    <a:pt x="682" y="738"/>
                    <a:pt x="662" y="736"/>
                    <a:pt x="642" y="736"/>
                  </a:cubicBezTo>
                  <a:cubicBezTo>
                    <a:pt x="617" y="736"/>
                    <a:pt x="592" y="740"/>
                    <a:pt x="569" y="749"/>
                  </a:cubicBezTo>
                  <a:cubicBezTo>
                    <a:pt x="526" y="764"/>
                    <a:pt x="489" y="791"/>
                    <a:pt x="468" y="828"/>
                  </a:cubicBezTo>
                  <a:cubicBezTo>
                    <a:pt x="494" y="813"/>
                    <a:pt x="523" y="805"/>
                    <a:pt x="551" y="805"/>
                  </a:cubicBezTo>
                  <a:cubicBezTo>
                    <a:pt x="591" y="805"/>
                    <a:pt x="630" y="819"/>
                    <a:pt x="664" y="844"/>
                  </a:cubicBezTo>
                  <a:cubicBezTo>
                    <a:pt x="712" y="881"/>
                    <a:pt x="749" y="929"/>
                    <a:pt x="776" y="982"/>
                  </a:cubicBezTo>
                  <a:cubicBezTo>
                    <a:pt x="797" y="1030"/>
                    <a:pt x="802" y="1083"/>
                    <a:pt x="797" y="1136"/>
                  </a:cubicBezTo>
                  <a:cubicBezTo>
                    <a:pt x="797" y="1147"/>
                    <a:pt x="786" y="1152"/>
                    <a:pt x="786" y="1163"/>
                  </a:cubicBezTo>
                  <a:cubicBezTo>
                    <a:pt x="781" y="1173"/>
                    <a:pt x="776" y="1179"/>
                    <a:pt x="765" y="1189"/>
                  </a:cubicBezTo>
                  <a:cubicBezTo>
                    <a:pt x="744" y="1211"/>
                    <a:pt x="723" y="1227"/>
                    <a:pt x="701" y="1237"/>
                  </a:cubicBezTo>
                  <a:cubicBezTo>
                    <a:pt x="666" y="1251"/>
                    <a:pt x="631" y="1258"/>
                    <a:pt x="597" y="1258"/>
                  </a:cubicBezTo>
                  <a:cubicBezTo>
                    <a:pt x="580" y="1258"/>
                    <a:pt x="563" y="1257"/>
                    <a:pt x="547" y="1253"/>
                  </a:cubicBezTo>
                  <a:cubicBezTo>
                    <a:pt x="462" y="1243"/>
                    <a:pt x="383" y="1200"/>
                    <a:pt x="329" y="1136"/>
                  </a:cubicBezTo>
                  <a:lnTo>
                    <a:pt x="314" y="1115"/>
                  </a:lnTo>
                  <a:cubicBezTo>
                    <a:pt x="308" y="1110"/>
                    <a:pt x="303" y="1099"/>
                    <a:pt x="298" y="1088"/>
                  </a:cubicBezTo>
                  <a:cubicBezTo>
                    <a:pt x="292" y="1078"/>
                    <a:pt x="287" y="1067"/>
                    <a:pt x="287" y="1057"/>
                  </a:cubicBezTo>
                  <a:cubicBezTo>
                    <a:pt x="282" y="1046"/>
                    <a:pt x="276" y="1035"/>
                    <a:pt x="276" y="1025"/>
                  </a:cubicBezTo>
                  <a:cubicBezTo>
                    <a:pt x="266" y="972"/>
                    <a:pt x="266" y="924"/>
                    <a:pt x="271" y="871"/>
                  </a:cubicBezTo>
                  <a:cubicBezTo>
                    <a:pt x="292" y="759"/>
                    <a:pt x="345" y="658"/>
                    <a:pt x="425" y="579"/>
                  </a:cubicBezTo>
                  <a:cubicBezTo>
                    <a:pt x="462" y="536"/>
                    <a:pt x="510" y="499"/>
                    <a:pt x="558" y="467"/>
                  </a:cubicBezTo>
                  <a:cubicBezTo>
                    <a:pt x="611" y="435"/>
                    <a:pt x="664" y="414"/>
                    <a:pt x="728" y="393"/>
                  </a:cubicBezTo>
                  <a:cubicBezTo>
                    <a:pt x="850" y="350"/>
                    <a:pt x="983" y="329"/>
                    <a:pt x="1116" y="324"/>
                  </a:cubicBezTo>
                  <a:cubicBezTo>
                    <a:pt x="1150" y="322"/>
                    <a:pt x="1184" y="322"/>
                    <a:pt x="1218" y="322"/>
                  </a:cubicBezTo>
                  <a:cubicBezTo>
                    <a:pt x="1461" y="322"/>
                    <a:pt x="1706" y="355"/>
                    <a:pt x="1939" y="430"/>
                  </a:cubicBezTo>
                  <a:cubicBezTo>
                    <a:pt x="2067" y="472"/>
                    <a:pt x="2183" y="536"/>
                    <a:pt x="2295" y="616"/>
                  </a:cubicBezTo>
                  <a:cubicBezTo>
                    <a:pt x="2396" y="695"/>
                    <a:pt x="2481" y="802"/>
                    <a:pt x="2550" y="913"/>
                  </a:cubicBezTo>
                  <a:cubicBezTo>
                    <a:pt x="2587" y="977"/>
                    <a:pt x="2624" y="1041"/>
                    <a:pt x="2667" y="1104"/>
                  </a:cubicBezTo>
                  <a:cubicBezTo>
                    <a:pt x="2715" y="1173"/>
                    <a:pt x="2768" y="1232"/>
                    <a:pt x="2826" y="1290"/>
                  </a:cubicBezTo>
                  <a:cubicBezTo>
                    <a:pt x="2938" y="1402"/>
                    <a:pt x="3071" y="1492"/>
                    <a:pt x="3219" y="1556"/>
                  </a:cubicBezTo>
                  <a:cubicBezTo>
                    <a:pt x="3363" y="1620"/>
                    <a:pt x="3511" y="1652"/>
                    <a:pt x="3671" y="1662"/>
                  </a:cubicBezTo>
                  <a:cubicBezTo>
                    <a:pt x="3689" y="1663"/>
                    <a:pt x="3707" y="1663"/>
                    <a:pt x="3725" y="1663"/>
                  </a:cubicBezTo>
                  <a:cubicBezTo>
                    <a:pt x="3856" y="1663"/>
                    <a:pt x="3986" y="1646"/>
                    <a:pt x="4112" y="1604"/>
                  </a:cubicBezTo>
                  <a:cubicBezTo>
                    <a:pt x="4383" y="1524"/>
                    <a:pt x="4606" y="1402"/>
                    <a:pt x="4818" y="1349"/>
                  </a:cubicBezTo>
                  <a:cubicBezTo>
                    <a:pt x="4893" y="1329"/>
                    <a:pt x="4968" y="1318"/>
                    <a:pt x="5043" y="1318"/>
                  </a:cubicBezTo>
                  <a:cubicBezTo>
                    <a:pt x="5069" y="1318"/>
                    <a:pt x="5095" y="1319"/>
                    <a:pt x="5121" y="1322"/>
                  </a:cubicBezTo>
                  <a:cubicBezTo>
                    <a:pt x="5217" y="1328"/>
                    <a:pt x="5307" y="1349"/>
                    <a:pt x="5397" y="1386"/>
                  </a:cubicBezTo>
                  <a:cubicBezTo>
                    <a:pt x="5562" y="1460"/>
                    <a:pt x="5727" y="1540"/>
                    <a:pt x="5881" y="1636"/>
                  </a:cubicBezTo>
                  <a:cubicBezTo>
                    <a:pt x="5955" y="1673"/>
                    <a:pt x="6029" y="1710"/>
                    <a:pt x="6098" y="1742"/>
                  </a:cubicBezTo>
                  <a:cubicBezTo>
                    <a:pt x="6162" y="1774"/>
                    <a:pt x="6231" y="1800"/>
                    <a:pt x="6300" y="1822"/>
                  </a:cubicBezTo>
                  <a:cubicBezTo>
                    <a:pt x="6384" y="1844"/>
                    <a:pt x="6472" y="1855"/>
                    <a:pt x="6557" y="1855"/>
                  </a:cubicBezTo>
                  <a:cubicBezTo>
                    <a:pt x="6575" y="1855"/>
                    <a:pt x="6592" y="1854"/>
                    <a:pt x="6608" y="1853"/>
                  </a:cubicBezTo>
                  <a:lnTo>
                    <a:pt x="6693" y="1848"/>
                  </a:lnTo>
                  <a:lnTo>
                    <a:pt x="6720" y="1848"/>
                  </a:lnTo>
                  <a:lnTo>
                    <a:pt x="6746" y="1843"/>
                  </a:lnTo>
                  <a:cubicBezTo>
                    <a:pt x="6773" y="1837"/>
                    <a:pt x="6800" y="1832"/>
                    <a:pt x="6826" y="1827"/>
                  </a:cubicBezTo>
                  <a:cubicBezTo>
                    <a:pt x="6927" y="1800"/>
                    <a:pt x="7028" y="1758"/>
                    <a:pt x="7118" y="1699"/>
                  </a:cubicBezTo>
                  <a:cubicBezTo>
                    <a:pt x="7187" y="1657"/>
                    <a:pt x="7246" y="1598"/>
                    <a:pt x="7294" y="1529"/>
                  </a:cubicBezTo>
                  <a:cubicBezTo>
                    <a:pt x="7347" y="1439"/>
                    <a:pt x="7379" y="1333"/>
                    <a:pt x="7373" y="1232"/>
                  </a:cubicBezTo>
                  <a:cubicBezTo>
                    <a:pt x="7368" y="1115"/>
                    <a:pt x="7325" y="1003"/>
                    <a:pt x="7256" y="913"/>
                  </a:cubicBezTo>
                  <a:cubicBezTo>
                    <a:pt x="7182" y="823"/>
                    <a:pt x="7102" y="749"/>
                    <a:pt x="7007" y="685"/>
                  </a:cubicBezTo>
                  <a:cubicBezTo>
                    <a:pt x="6916" y="621"/>
                    <a:pt x="6821" y="568"/>
                    <a:pt x="6731" y="509"/>
                  </a:cubicBezTo>
                  <a:cubicBezTo>
                    <a:pt x="6640" y="456"/>
                    <a:pt x="6561" y="393"/>
                    <a:pt x="6491" y="318"/>
                  </a:cubicBezTo>
                  <a:cubicBezTo>
                    <a:pt x="6486" y="308"/>
                    <a:pt x="6476" y="297"/>
                    <a:pt x="6470" y="292"/>
                  </a:cubicBezTo>
                  <a:cubicBezTo>
                    <a:pt x="6465" y="281"/>
                    <a:pt x="6454" y="270"/>
                    <a:pt x="6460" y="270"/>
                  </a:cubicBezTo>
                  <a:lnTo>
                    <a:pt x="6545" y="276"/>
                  </a:lnTo>
                  <a:lnTo>
                    <a:pt x="6746" y="292"/>
                  </a:lnTo>
                  <a:lnTo>
                    <a:pt x="8430" y="403"/>
                  </a:lnTo>
                  <a:lnTo>
                    <a:pt x="12983" y="701"/>
                  </a:lnTo>
                  <a:cubicBezTo>
                    <a:pt x="13057" y="706"/>
                    <a:pt x="13131" y="708"/>
                    <a:pt x="13204" y="708"/>
                  </a:cubicBezTo>
                  <a:cubicBezTo>
                    <a:pt x="13454" y="708"/>
                    <a:pt x="13704" y="681"/>
                    <a:pt x="13950" y="632"/>
                  </a:cubicBezTo>
                  <a:cubicBezTo>
                    <a:pt x="13641" y="520"/>
                    <a:pt x="13323" y="456"/>
                    <a:pt x="13004" y="440"/>
                  </a:cubicBezTo>
                  <a:lnTo>
                    <a:pt x="8452" y="138"/>
                  </a:lnTo>
                  <a:lnTo>
                    <a:pt x="6768" y="31"/>
                  </a:lnTo>
                  <a:lnTo>
                    <a:pt x="6571" y="15"/>
                  </a:lnTo>
                  <a:lnTo>
                    <a:pt x="6465" y="10"/>
                  </a:lnTo>
                  <a:lnTo>
                    <a:pt x="6369" y="5"/>
                  </a:lnTo>
                  <a:cubicBezTo>
                    <a:pt x="6353" y="2"/>
                    <a:pt x="6337" y="1"/>
                    <a:pt x="6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2357725" y="3972350"/>
              <a:ext cx="52350" cy="29775"/>
            </a:xfrm>
            <a:custGeom>
              <a:avLst/>
              <a:gdLst/>
              <a:ahLst/>
              <a:cxnLst/>
              <a:rect l="l" t="t" r="r" b="b"/>
              <a:pathLst>
                <a:path w="2094" h="1191" extrusionOk="0">
                  <a:moveTo>
                    <a:pt x="700" y="1"/>
                  </a:moveTo>
                  <a:cubicBezTo>
                    <a:pt x="578" y="1"/>
                    <a:pt x="456" y="8"/>
                    <a:pt x="335" y="22"/>
                  </a:cubicBezTo>
                  <a:cubicBezTo>
                    <a:pt x="186" y="38"/>
                    <a:pt x="112" y="96"/>
                    <a:pt x="1" y="192"/>
                  </a:cubicBezTo>
                  <a:cubicBezTo>
                    <a:pt x="96" y="251"/>
                    <a:pt x="200" y="279"/>
                    <a:pt x="308" y="279"/>
                  </a:cubicBezTo>
                  <a:cubicBezTo>
                    <a:pt x="326" y="279"/>
                    <a:pt x="344" y="278"/>
                    <a:pt x="362" y="277"/>
                  </a:cubicBezTo>
                  <a:cubicBezTo>
                    <a:pt x="468" y="267"/>
                    <a:pt x="577" y="261"/>
                    <a:pt x="685" y="261"/>
                  </a:cubicBezTo>
                  <a:cubicBezTo>
                    <a:pt x="744" y="261"/>
                    <a:pt x="803" y="263"/>
                    <a:pt x="861" y="266"/>
                  </a:cubicBezTo>
                  <a:cubicBezTo>
                    <a:pt x="951" y="272"/>
                    <a:pt x="1036" y="282"/>
                    <a:pt x="1121" y="304"/>
                  </a:cubicBezTo>
                  <a:cubicBezTo>
                    <a:pt x="1159" y="314"/>
                    <a:pt x="1185" y="325"/>
                    <a:pt x="1201" y="330"/>
                  </a:cubicBezTo>
                  <a:lnTo>
                    <a:pt x="1233" y="335"/>
                  </a:lnTo>
                  <a:lnTo>
                    <a:pt x="1260" y="351"/>
                  </a:lnTo>
                  <a:cubicBezTo>
                    <a:pt x="1286" y="357"/>
                    <a:pt x="1307" y="367"/>
                    <a:pt x="1334" y="383"/>
                  </a:cubicBezTo>
                  <a:cubicBezTo>
                    <a:pt x="1408" y="415"/>
                    <a:pt x="1477" y="463"/>
                    <a:pt x="1541" y="521"/>
                  </a:cubicBezTo>
                  <a:cubicBezTo>
                    <a:pt x="1615" y="580"/>
                    <a:pt x="1674" y="649"/>
                    <a:pt x="1722" y="728"/>
                  </a:cubicBezTo>
                  <a:cubicBezTo>
                    <a:pt x="1754" y="776"/>
                    <a:pt x="1780" y="835"/>
                    <a:pt x="1801" y="888"/>
                  </a:cubicBezTo>
                  <a:cubicBezTo>
                    <a:pt x="1817" y="941"/>
                    <a:pt x="1833" y="989"/>
                    <a:pt x="1860" y="1037"/>
                  </a:cubicBezTo>
                  <a:cubicBezTo>
                    <a:pt x="1870" y="1058"/>
                    <a:pt x="1886" y="1079"/>
                    <a:pt x="1897" y="1106"/>
                  </a:cubicBezTo>
                  <a:cubicBezTo>
                    <a:pt x="1913" y="1132"/>
                    <a:pt x="1924" y="1159"/>
                    <a:pt x="1945" y="1191"/>
                  </a:cubicBezTo>
                  <a:cubicBezTo>
                    <a:pt x="2051" y="1100"/>
                    <a:pt x="2093" y="946"/>
                    <a:pt x="2046" y="813"/>
                  </a:cubicBezTo>
                  <a:cubicBezTo>
                    <a:pt x="2024" y="734"/>
                    <a:pt x="1987" y="659"/>
                    <a:pt x="1945" y="590"/>
                  </a:cubicBezTo>
                  <a:cubicBezTo>
                    <a:pt x="1881" y="489"/>
                    <a:pt x="1801" y="399"/>
                    <a:pt x="1711" y="325"/>
                  </a:cubicBezTo>
                  <a:cubicBezTo>
                    <a:pt x="1631" y="256"/>
                    <a:pt x="1546" y="197"/>
                    <a:pt x="1445" y="149"/>
                  </a:cubicBezTo>
                  <a:cubicBezTo>
                    <a:pt x="1408" y="128"/>
                    <a:pt x="1376" y="118"/>
                    <a:pt x="1355" y="107"/>
                  </a:cubicBezTo>
                  <a:lnTo>
                    <a:pt x="1318" y="96"/>
                  </a:lnTo>
                  <a:lnTo>
                    <a:pt x="1286" y="86"/>
                  </a:lnTo>
                  <a:cubicBezTo>
                    <a:pt x="1260" y="75"/>
                    <a:pt x="1228" y="64"/>
                    <a:pt x="1190" y="54"/>
                  </a:cubicBezTo>
                  <a:cubicBezTo>
                    <a:pt x="1090" y="33"/>
                    <a:pt x="989" y="17"/>
                    <a:pt x="882" y="6"/>
                  </a:cubicBezTo>
                  <a:cubicBezTo>
                    <a:pt x="822" y="2"/>
                    <a:pt x="76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3665425" y="3973125"/>
              <a:ext cx="156600" cy="47625"/>
            </a:xfrm>
            <a:custGeom>
              <a:avLst/>
              <a:gdLst/>
              <a:ahLst/>
              <a:cxnLst/>
              <a:rect l="l" t="t" r="r" b="b"/>
              <a:pathLst>
                <a:path w="6264" h="1905" extrusionOk="0">
                  <a:moveTo>
                    <a:pt x="2829" y="0"/>
                  </a:moveTo>
                  <a:cubicBezTo>
                    <a:pt x="2608" y="0"/>
                    <a:pt x="2387" y="16"/>
                    <a:pt x="2168" y="49"/>
                  </a:cubicBezTo>
                  <a:cubicBezTo>
                    <a:pt x="1812" y="97"/>
                    <a:pt x="1461" y="188"/>
                    <a:pt x="1121" y="320"/>
                  </a:cubicBezTo>
                  <a:cubicBezTo>
                    <a:pt x="994" y="373"/>
                    <a:pt x="866" y="427"/>
                    <a:pt x="744" y="490"/>
                  </a:cubicBezTo>
                  <a:cubicBezTo>
                    <a:pt x="659" y="533"/>
                    <a:pt x="579" y="581"/>
                    <a:pt x="505" y="634"/>
                  </a:cubicBezTo>
                  <a:cubicBezTo>
                    <a:pt x="436" y="676"/>
                    <a:pt x="372" y="724"/>
                    <a:pt x="314" y="777"/>
                  </a:cubicBezTo>
                  <a:cubicBezTo>
                    <a:pt x="255" y="830"/>
                    <a:pt x="202" y="883"/>
                    <a:pt x="149" y="937"/>
                  </a:cubicBezTo>
                  <a:cubicBezTo>
                    <a:pt x="101" y="995"/>
                    <a:pt x="53" y="1053"/>
                    <a:pt x="0" y="1122"/>
                  </a:cubicBezTo>
                  <a:lnTo>
                    <a:pt x="420" y="931"/>
                  </a:lnTo>
                  <a:cubicBezTo>
                    <a:pt x="484" y="899"/>
                    <a:pt x="553" y="873"/>
                    <a:pt x="622" y="836"/>
                  </a:cubicBezTo>
                  <a:cubicBezTo>
                    <a:pt x="696" y="798"/>
                    <a:pt x="776" y="761"/>
                    <a:pt x="861" y="719"/>
                  </a:cubicBezTo>
                  <a:cubicBezTo>
                    <a:pt x="978" y="660"/>
                    <a:pt x="1095" y="607"/>
                    <a:pt x="1217" y="559"/>
                  </a:cubicBezTo>
                  <a:cubicBezTo>
                    <a:pt x="1536" y="437"/>
                    <a:pt x="1870" y="347"/>
                    <a:pt x="2205" y="299"/>
                  </a:cubicBezTo>
                  <a:cubicBezTo>
                    <a:pt x="2414" y="271"/>
                    <a:pt x="2625" y="256"/>
                    <a:pt x="2834" y="256"/>
                  </a:cubicBezTo>
                  <a:cubicBezTo>
                    <a:pt x="3024" y="256"/>
                    <a:pt x="3213" y="269"/>
                    <a:pt x="3400" y="294"/>
                  </a:cubicBezTo>
                  <a:cubicBezTo>
                    <a:pt x="3496" y="310"/>
                    <a:pt x="3591" y="326"/>
                    <a:pt x="3682" y="342"/>
                  </a:cubicBezTo>
                  <a:cubicBezTo>
                    <a:pt x="3772" y="358"/>
                    <a:pt x="3857" y="379"/>
                    <a:pt x="3931" y="405"/>
                  </a:cubicBezTo>
                  <a:cubicBezTo>
                    <a:pt x="4064" y="437"/>
                    <a:pt x="4186" y="501"/>
                    <a:pt x="4287" y="586"/>
                  </a:cubicBezTo>
                  <a:cubicBezTo>
                    <a:pt x="4324" y="618"/>
                    <a:pt x="4351" y="650"/>
                    <a:pt x="4372" y="692"/>
                  </a:cubicBezTo>
                  <a:cubicBezTo>
                    <a:pt x="4383" y="713"/>
                    <a:pt x="4393" y="745"/>
                    <a:pt x="4393" y="772"/>
                  </a:cubicBezTo>
                  <a:cubicBezTo>
                    <a:pt x="4399" y="798"/>
                    <a:pt x="4393" y="820"/>
                    <a:pt x="4388" y="846"/>
                  </a:cubicBezTo>
                  <a:cubicBezTo>
                    <a:pt x="4383" y="867"/>
                    <a:pt x="4377" y="894"/>
                    <a:pt x="4367" y="910"/>
                  </a:cubicBezTo>
                  <a:cubicBezTo>
                    <a:pt x="4346" y="963"/>
                    <a:pt x="4298" y="1032"/>
                    <a:pt x="4245" y="1149"/>
                  </a:cubicBezTo>
                  <a:cubicBezTo>
                    <a:pt x="4213" y="1223"/>
                    <a:pt x="4197" y="1308"/>
                    <a:pt x="4197" y="1388"/>
                  </a:cubicBezTo>
                  <a:cubicBezTo>
                    <a:pt x="4207" y="1489"/>
                    <a:pt x="4245" y="1585"/>
                    <a:pt x="4319" y="1664"/>
                  </a:cubicBezTo>
                  <a:cubicBezTo>
                    <a:pt x="4383" y="1733"/>
                    <a:pt x="4468" y="1786"/>
                    <a:pt x="4558" y="1824"/>
                  </a:cubicBezTo>
                  <a:cubicBezTo>
                    <a:pt x="4648" y="1861"/>
                    <a:pt x="4744" y="1887"/>
                    <a:pt x="4845" y="1898"/>
                  </a:cubicBezTo>
                  <a:cubicBezTo>
                    <a:pt x="4900" y="1901"/>
                    <a:pt x="4955" y="1904"/>
                    <a:pt x="5012" y="1904"/>
                  </a:cubicBezTo>
                  <a:cubicBezTo>
                    <a:pt x="5053" y="1904"/>
                    <a:pt x="5094" y="1902"/>
                    <a:pt x="5137" y="1898"/>
                  </a:cubicBezTo>
                  <a:cubicBezTo>
                    <a:pt x="5238" y="1887"/>
                    <a:pt x="5339" y="1871"/>
                    <a:pt x="5435" y="1845"/>
                  </a:cubicBezTo>
                  <a:cubicBezTo>
                    <a:pt x="5642" y="1792"/>
                    <a:pt x="5828" y="1686"/>
                    <a:pt x="5987" y="1542"/>
                  </a:cubicBezTo>
                  <a:cubicBezTo>
                    <a:pt x="6061" y="1468"/>
                    <a:pt x="6125" y="1377"/>
                    <a:pt x="6178" y="1282"/>
                  </a:cubicBezTo>
                  <a:cubicBezTo>
                    <a:pt x="6200" y="1234"/>
                    <a:pt x="6221" y="1181"/>
                    <a:pt x="6237" y="1128"/>
                  </a:cubicBezTo>
                  <a:cubicBezTo>
                    <a:pt x="6247" y="1075"/>
                    <a:pt x="6258" y="1022"/>
                    <a:pt x="6258" y="968"/>
                  </a:cubicBezTo>
                  <a:cubicBezTo>
                    <a:pt x="6263" y="772"/>
                    <a:pt x="6210" y="581"/>
                    <a:pt x="6104" y="416"/>
                  </a:cubicBezTo>
                  <a:cubicBezTo>
                    <a:pt x="6019" y="294"/>
                    <a:pt x="5902" y="193"/>
                    <a:pt x="5769" y="129"/>
                  </a:cubicBezTo>
                  <a:lnTo>
                    <a:pt x="5690" y="97"/>
                  </a:lnTo>
                  <a:cubicBezTo>
                    <a:pt x="5663" y="92"/>
                    <a:pt x="5642" y="87"/>
                    <a:pt x="5615" y="81"/>
                  </a:cubicBezTo>
                  <a:cubicBezTo>
                    <a:pt x="5594" y="76"/>
                    <a:pt x="5573" y="76"/>
                    <a:pt x="5557" y="76"/>
                  </a:cubicBezTo>
                  <a:lnTo>
                    <a:pt x="5504" y="76"/>
                  </a:lnTo>
                  <a:cubicBezTo>
                    <a:pt x="5472" y="76"/>
                    <a:pt x="5440" y="76"/>
                    <a:pt x="5408" y="87"/>
                  </a:cubicBezTo>
                  <a:lnTo>
                    <a:pt x="5360" y="97"/>
                  </a:lnTo>
                  <a:cubicBezTo>
                    <a:pt x="5339" y="103"/>
                    <a:pt x="5318" y="113"/>
                    <a:pt x="5302" y="124"/>
                  </a:cubicBezTo>
                  <a:cubicBezTo>
                    <a:pt x="5148" y="225"/>
                    <a:pt x="5095" y="427"/>
                    <a:pt x="5180" y="591"/>
                  </a:cubicBezTo>
                  <a:cubicBezTo>
                    <a:pt x="5227" y="676"/>
                    <a:pt x="5312" y="735"/>
                    <a:pt x="5413" y="745"/>
                  </a:cubicBezTo>
                  <a:cubicBezTo>
                    <a:pt x="5424" y="746"/>
                    <a:pt x="5434" y="747"/>
                    <a:pt x="5444" y="747"/>
                  </a:cubicBezTo>
                  <a:cubicBezTo>
                    <a:pt x="5523" y="747"/>
                    <a:pt x="5596" y="711"/>
                    <a:pt x="5652" y="655"/>
                  </a:cubicBezTo>
                  <a:lnTo>
                    <a:pt x="5652" y="655"/>
                  </a:lnTo>
                  <a:cubicBezTo>
                    <a:pt x="5624" y="666"/>
                    <a:pt x="5593" y="672"/>
                    <a:pt x="5563" y="672"/>
                  </a:cubicBezTo>
                  <a:cubicBezTo>
                    <a:pt x="5521" y="672"/>
                    <a:pt x="5479" y="661"/>
                    <a:pt x="5445" y="639"/>
                  </a:cubicBezTo>
                  <a:cubicBezTo>
                    <a:pt x="5397" y="612"/>
                    <a:pt x="5366" y="570"/>
                    <a:pt x="5355" y="517"/>
                  </a:cubicBezTo>
                  <a:cubicBezTo>
                    <a:pt x="5350" y="469"/>
                    <a:pt x="5360" y="421"/>
                    <a:pt x="5387" y="384"/>
                  </a:cubicBezTo>
                  <a:cubicBezTo>
                    <a:pt x="5397" y="368"/>
                    <a:pt x="5413" y="352"/>
                    <a:pt x="5435" y="342"/>
                  </a:cubicBezTo>
                  <a:lnTo>
                    <a:pt x="5451" y="342"/>
                  </a:lnTo>
                  <a:cubicBezTo>
                    <a:pt x="5466" y="336"/>
                    <a:pt x="5488" y="336"/>
                    <a:pt x="5504" y="336"/>
                  </a:cubicBezTo>
                  <a:lnTo>
                    <a:pt x="5535" y="336"/>
                  </a:lnTo>
                  <a:cubicBezTo>
                    <a:pt x="5546" y="336"/>
                    <a:pt x="5557" y="336"/>
                    <a:pt x="5567" y="342"/>
                  </a:cubicBezTo>
                  <a:lnTo>
                    <a:pt x="5610" y="352"/>
                  </a:lnTo>
                  <a:lnTo>
                    <a:pt x="5658" y="368"/>
                  </a:lnTo>
                  <a:cubicBezTo>
                    <a:pt x="5748" y="416"/>
                    <a:pt x="5828" y="485"/>
                    <a:pt x="5881" y="570"/>
                  </a:cubicBezTo>
                  <a:cubicBezTo>
                    <a:pt x="5960" y="682"/>
                    <a:pt x="5998" y="820"/>
                    <a:pt x="5992" y="958"/>
                  </a:cubicBezTo>
                  <a:cubicBezTo>
                    <a:pt x="5992" y="995"/>
                    <a:pt x="5987" y="1032"/>
                    <a:pt x="5982" y="1064"/>
                  </a:cubicBezTo>
                  <a:cubicBezTo>
                    <a:pt x="5971" y="1101"/>
                    <a:pt x="5955" y="1133"/>
                    <a:pt x="5939" y="1170"/>
                  </a:cubicBezTo>
                  <a:cubicBezTo>
                    <a:pt x="5902" y="1239"/>
                    <a:pt x="5854" y="1303"/>
                    <a:pt x="5801" y="1356"/>
                  </a:cubicBezTo>
                  <a:cubicBezTo>
                    <a:pt x="5674" y="1473"/>
                    <a:pt x="5525" y="1558"/>
                    <a:pt x="5360" y="1601"/>
                  </a:cubicBezTo>
                  <a:cubicBezTo>
                    <a:pt x="5281" y="1622"/>
                    <a:pt x="5196" y="1638"/>
                    <a:pt x="5111" y="1643"/>
                  </a:cubicBezTo>
                  <a:cubicBezTo>
                    <a:pt x="5071" y="1646"/>
                    <a:pt x="5030" y="1647"/>
                    <a:pt x="4988" y="1647"/>
                  </a:cubicBezTo>
                  <a:cubicBezTo>
                    <a:pt x="4947" y="1647"/>
                    <a:pt x="4906" y="1646"/>
                    <a:pt x="4866" y="1643"/>
                  </a:cubicBezTo>
                  <a:cubicBezTo>
                    <a:pt x="4733" y="1632"/>
                    <a:pt x="4606" y="1579"/>
                    <a:pt x="4505" y="1489"/>
                  </a:cubicBezTo>
                  <a:cubicBezTo>
                    <a:pt x="4447" y="1425"/>
                    <a:pt x="4436" y="1335"/>
                    <a:pt x="4484" y="1261"/>
                  </a:cubicBezTo>
                  <a:cubicBezTo>
                    <a:pt x="4521" y="1176"/>
                    <a:pt x="4574" y="1091"/>
                    <a:pt x="4601" y="1022"/>
                  </a:cubicBezTo>
                  <a:cubicBezTo>
                    <a:pt x="4611" y="995"/>
                    <a:pt x="4622" y="968"/>
                    <a:pt x="4632" y="942"/>
                  </a:cubicBezTo>
                  <a:cubicBezTo>
                    <a:pt x="4638" y="921"/>
                    <a:pt x="4638" y="910"/>
                    <a:pt x="4638" y="910"/>
                  </a:cubicBezTo>
                  <a:cubicBezTo>
                    <a:pt x="4638" y="910"/>
                    <a:pt x="4638" y="894"/>
                    <a:pt x="4648" y="867"/>
                  </a:cubicBezTo>
                  <a:cubicBezTo>
                    <a:pt x="4648" y="852"/>
                    <a:pt x="4648" y="836"/>
                    <a:pt x="4654" y="820"/>
                  </a:cubicBezTo>
                  <a:cubicBezTo>
                    <a:pt x="4654" y="798"/>
                    <a:pt x="4654" y="777"/>
                    <a:pt x="4654" y="756"/>
                  </a:cubicBezTo>
                  <a:cubicBezTo>
                    <a:pt x="4643" y="692"/>
                    <a:pt x="4627" y="634"/>
                    <a:pt x="4601" y="575"/>
                  </a:cubicBezTo>
                  <a:cubicBezTo>
                    <a:pt x="4563" y="512"/>
                    <a:pt x="4521" y="453"/>
                    <a:pt x="4462" y="400"/>
                  </a:cubicBezTo>
                  <a:cubicBezTo>
                    <a:pt x="4330" y="288"/>
                    <a:pt x="4176" y="203"/>
                    <a:pt x="4006" y="156"/>
                  </a:cubicBezTo>
                  <a:cubicBezTo>
                    <a:pt x="3915" y="129"/>
                    <a:pt x="3825" y="113"/>
                    <a:pt x="3729" y="92"/>
                  </a:cubicBezTo>
                  <a:cubicBezTo>
                    <a:pt x="3634" y="71"/>
                    <a:pt x="3538" y="60"/>
                    <a:pt x="3437" y="39"/>
                  </a:cubicBezTo>
                  <a:cubicBezTo>
                    <a:pt x="3234" y="13"/>
                    <a:pt x="3032"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1879100" y="3308025"/>
              <a:ext cx="64175" cy="324925"/>
            </a:xfrm>
            <a:custGeom>
              <a:avLst/>
              <a:gdLst/>
              <a:ahLst/>
              <a:cxnLst/>
              <a:rect l="l" t="t" r="r" b="b"/>
              <a:pathLst>
                <a:path w="2567" h="12997" extrusionOk="0">
                  <a:moveTo>
                    <a:pt x="364" y="1"/>
                  </a:moveTo>
                  <a:cubicBezTo>
                    <a:pt x="362" y="1"/>
                    <a:pt x="361" y="4"/>
                    <a:pt x="357" y="8"/>
                  </a:cubicBezTo>
                  <a:lnTo>
                    <a:pt x="351" y="13"/>
                  </a:lnTo>
                  <a:lnTo>
                    <a:pt x="336" y="29"/>
                  </a:lnTo>
                  <a:lnTo>
                    <a:pt x="213" y="162"/>
                  </a:lnTo>
                  <a:cubicBezTo>
                    <a:pt x="187" y="199"/>
                    <a:pt x="166" y="231"/>
                    <a:pt x="139" y="274"/>
                  </a:cubicBezTo>
                  <a:cubicBezTo>
                    <a:pt x="112" y="316"/>
                    <a:pt x="91" y="359"/>
                    <a:pt x="75" y="407"/>
                  </a:cubicBezTo>
                  <a:cubicBezTo>
                    <a:pt x="54" y="454"/>
                    <a:pt x="38" y="507"/>
                    <a:pt x="27" y="555"/>
                  </a:cubicBezTo>
                  <a:cubicBezTo>
                    <a:pt x="22" y="592"/>
                    <a:pt x="17" y="646"/>
                    <a:pt x="6" y="704"/>
                  </a:cubicBezTo>
                  <a:cubicBezTo>
                    <a:pt x="1" y="736"/>
                    <a:pt x="1" y="768"/>
                    <a:pt x="1" y="800"/>
                  </a:cubicBezTo>
                  <a:cubicBezTo>
                    <a:pt x="1" y="837"/>
                    <a:pt x="1" y="874"/>
                    <a:pt x="1" y="906"/>
                  </a:cubicBezTo>
                  <a:cubicBezTo>
                    <a:pt x="1" y="927"/>
                    <a:pt x="6" y="943"/>
                    <a:pt x="6" y="964"/>
                  </a:cubicBezTo>
                  <a:lnTo>
                    <a:pt x="6" y="991"/>
                  </a:lnTo>
                  <a:lnTo>
                    <a:pt x="6" y="1023"/>
                  </a:lnTo>
                  <a:lnTo>
                    <a:pt x="22" y="1092"/>
                  </a:lnTo>
                  <a:cubicBezTo>
                    <a:pt x="59" y="1288"/>
                    <a:pt x="139" y="1474"/>
                    <a:pt x="256" y="1634"/>
                  </a:cubicBezTo>
                  <a:cubicBezTo>
                    <a:pt x="282" y="1676"/>
                    <a:pt x="314" y="1719"/>
                    <a:pt x="351" y="1756"/>
                  </a:cubicBezTo>
                  <a:lnTo>
                    <a:pt x="405" y="1809"/>
                  </a:lnTo>
                  <a:cubicBezTo>
                    <a:pt x="426" y="1830"/>
                    <a:pt x="447" y="1846"/>
                    <a:pt x="468" y="1862"/>
                  </a:cubicBezTo>
                  <a:lnTo>
                    <a:pt x="527" y="1910"/>
                  </a:lnTo>
                  <a:lnTo>
                    <a:pt x="537" y="1910"/>
                  </a:lnTo>
                  <a:lnTo>
                    <a:pt x="543" y="1915"/>
                  </a:lnTo>
                  <a:lnTo>
                    <a:pt x="537" y="1920"/>
                  </a:lnTo>
                  <a:lnTo>
                    <a:pt x="532" y="1926"/>
                  </a:lnTo>
                  <a:lnTo>
                    <a:pt x="516" y="1947"/>
                  </a:lnTo>
                  <a:cubicBezTo>
                    <a:pt x="506" y="1958"/>
                    <a:pt x="495" y="1974"/>
                    <a:pt x="490" y="1984"/>
                  </a:cubicBezTo>
                  <a:cubicBezTo>
                    <a:pt x="474" y="2016"/>
                    <a:pt x="458" y="2043"/>
                    <a:pt x="447" y="2069"/>
                  </a:cubicBezTo>
                  <a:cubicBezTo>
                    <a:pt x="378" y="2245"/>
                    <a:pt x="383" y="2436"/>
                    <a:pt x="463" y="2600"/>
                  </a:cubicBezTo>
                  <a:lnTo>
                    <a:pt x="484" y="2643"/>
                  </a:lnTo>
                  <a:cubicBezTo>
                    <a:pt x="490" y="2659"/>
                    <a:pt x="500" y="2669"/>
                    <a:pt x="506" y="2680"/>
                  </a:cubicBezTo>
                  <a:cubicBezTo>
                    <a:pt x="521" y="2707"/>
                    <a:pt x="537" y="2728"/>
                    <a:pt x="559" y="2749"/>
                  </a:cubicBezTo>
                  <a:cubicBezTo>
                    <a:pt x="591" y="2792"/>
                    <a:pt x="622" y="2829"/>
                    <a:pt x="660" y="2866"/>
                  </a:cubicBezTo>
                  <a:cubicBezTo>
                    <a:pt x="808" y="3015"/>
                    <a:pt x="957" y="3132"/>
                    <a:pt x="1042" y="3275"/>
                  </a:cubicBezTo>
                  <a:cubicBezTo>
                    <a:pt x="1127" y="3424"/>
                    <a:pt x="1170" y="3588"/>
                    <a:pt x="1175" y="3758"/>
                  </a:cubicBezTo>
                  <a:cubicBezTo>
                    <a:pt x="1185" y="3939"/>
                    <a:pt x="1191" y="4130"/>
                    <a:pt x="1201" y="4311"/>
                  </a:cubicBezTo>
                  <a:lnTo>
                    <a:pt x="1260" y="5639"/>
                  </a:lnTo>
                  <a:cubicBezTo>
                    <a:pt x="1085" y="5517"/>
                    <a:pt x="883" y="5442"/>
                    <a:pt x="670" y="5426"/>
                  </a:cubicBezTo>
                  <a:cubicBezTo>
                    <a:pt x="661" y="5426"/>
                    <a:pt x="651" y="5426"/>
                    <a:pt x="642" y="5426"/>
                  </a:cubicBezTo>
                  <a:cubicBezTo>
                    <a:pt x="540" y="5426"/>
                    <a:pt x="439" y="5452"/>
                    <a:pt x="346" y="5501"/>
                  </a:cubicBezTo>
                  <a:cubicBezTo>
                    <a:pt x="256" y="5549"/>
                    <a:pt x="171" y="5618"/>
                    <a:pt x="107" y="5703"/>
                  </a:cubicBezTo>
                  <a:cubicBezTo>
                    <a:pt x="38" y="5788"/>
                    <a:pt x="1" y="5894"/>
                    <a:pt x="1" y="6005"/>
                  </a:cubicBezTo>
                  <a:lnTo>
                    <a:pt x="1" y="6053"/>
                  </a:lnTo>
                  <a:cubicBezTo>
                    <a:pt x="1" y="6074"/>
                    <a:pt x="6" y="6090"/>
                    <a:pt x="12" y="6112"/>
                  </a:cubicBezTo>
                  <a:lnTo>
                    <a:pt x="27" y="6170"/>
                  </a:lnTo>
                  <a:lnTo>
                    <a:pt x="49" y="6223"/>
                  </a:lnTo>
                  <a:lnTo>
                    <a:pt x="59" y="6250"/>
                  </a:lnTo>
                  <a:cubicBezTo>
                    <a:pt x="59" y="6255"/>
                    <a:pt x="59" y="6260"/>
                    <a:pt x="65" y="6260"/>
                  </a:cubicBezTo>
                  <a:lnTo>
                    <a:pt x="75" y="6260"/>
                  </a:lnTo>
                  <a:lnTo>
                    <a:pt x="134" y="6266"/>
                  </a:lnTo>
                  <a:lnTo>
                    <a:pt x="240" y="6282"/>
                  </a:lnTo>
                  <a:cubicBezTo>
                    <a:pt x="367" y="6292"/>
                    <a:pt x="490" y="6340"/>
                    <a:pt x="601" y="6404"/>
                  </a:cubicBezTo>
                  <a:cubicBezTo>
                    <a:pt x="707" y="6468"/>
                    <a:pt x="798" y="6547"/>
                    <a:pt x="867" y="6643"/>
                  </a:cubicBezTo>
                  <a:cubicBezTo>
                    <a:pt x="899" y="6685"/>
                    <a:pt x="931" y="6733"/>
                    <a:pt x="952" y="6781"/>
                  </a:cubicBezTo>
                  <a:cubicBezTo>
                    <a:pt x="973" y="6829"/>
                    <a:pt x="994" y="6871"/>
                    <a:pt x="1005" y="6919"/>
                  </a:cubicBezTo>
                  <a:cubicBezTo>
                    <a:pt x="1010" y="6951"/>
                    <a:pt x="1010" y="6978"/>
                    <a:pt x="1000" y="7004"/>
                  </a:cubicBezTo>
                  <a:cubicBezTo>
                    <a:pt x="978" y="7031"/>
                    <a:pt x="957" y="7057"/>
                    <a:pt x="931" y="7078"/>
                  </a:cubicBezTo>
                  <a:cubicBezTo>
                    <a:pt x="867" y="7126"/>
                    <a:pt x="771" y="7169"/>
                    <a:pt x="686" y="7233"/>
                  </a:cubicBezTo>
                  <a:cubicBezTo>
                    <a:pt x="543" y="7333"/>
                    <a:pt x="421" y="7461"/>
                    <a:pt x="325" y="7610"/>
                  </a:cubicBezTo>
                  <a:cubicBezTo>
                    <a:pt x="261" y="7716"/>
                    <a:pt x="208" y="7827"/>
                    <a:pt x="166" y="7939"/>
                  </a:cubicBezTo>
                  <a:cubicBezTo>
                    <a:pt x="144" y="8008"/>
                    <a:pt x="123" y="8077"/>
                    <a:pt x="112" y="8152"/>
                  </a:cubicBezTo>
                  <a:cubicBezTo>
                    <a:pt x="107" y="8173"/>
                    <a:pt x="102" y="8189"/>
                    <a:pt x="102" y="8205"/>
                  </a:cubicBezTo>
                  <a:lnTo>
                    <a:pt x="102" y="8221"/>
                  </a:lnTo>
                  <a:cubicBezTo>
                    <a:pt x="102" y="8221"/>
                    <a:pt x="91" y="8263"/>
                    <a:pt x="86" y="8348"/>
                  </a:cubicBezTo>
                  <a:cubicBezTo>
                    <a:pt x="81" y="8465"/>
                    <a:pt x="91" y="8587"/>
                    <a:pt x="112" y="8709"/>
                  </a:cubicBezTo>
                  <a:cubicBezTo>
                    <a:pt x="123" y="8746"/>
                    <a:pt x="134" y="8784"/>
                    <a:pt x="144" y="8826"/>
                  </a:cubicBezTo>
                  <a:cubicBezTo>
                    <a:pt x="155" y="8869"/>
                    <a:pt x="171" y="8911"/>
                    <a:pt x="192" y="8959"/>
                  </a:cubicBezTo>
                  <a:cubicBezTo>
                    <a:pt x="213" y="9023"/>
                    <a:pt x="251" y="9076"/>
                    <a:pt x="298" y="9118"/>
                  </a:cubicBezTo>
                  <a:cubicBezTo>
                    <a:pt x="314" y="9134"/>
                    <a:pt x="330" y="9145"/>
                    <a:pt x="351" y="9155"/>
                  </a:cubicBezTo>
                  <a:cubicBezTo>
                    <a:pt x="373" y="9166"/>
                    <a:pt x="394" y="9171"/>
                    <a:pt x="415" y="9177"/>
                  </a:cubicBezTo>
                  <a:cubicBezTo>
                    <a:pt x="439" y="9185"/>
                    <a:pt x="463" y="9189"/>
                    <a:pt x="487" y="9189"/>
                  </a:cubicBezTo>
                  <a:cubicBezTo>
                    <a:pt x="511" y="9189"/>
                    <a:pt x="535" y="9185"/>
                    <a:pt x="559" y="9177"/>
                  </a:cubicBezTo>
                  <a:cubicBezTo>
                    <a:pt x="580" y="9171"/>
                    <a:pt x="606" y="9161"/>
                    <a:pt x="622" y="9145"/>
                  </a:cubicBezTo>
                  <a:cubicBezTo>
                    <a:pt x="644" y="9129"/>
                    <a:pt x="660" y="9113"/>
                    <a:pt x="676" y="9097"/>
                  </a:cubicBezTo>
                  <a:cubicBezTo>
                    <a:pt x="691" y="9081"/>
                    <a:pt x="702" y="9070"/>
                    <a:pt x="713" y="9055"/>
                  </a:cubicBezTo>
                  <a:lnTo>
                    <a:pt x="739" y="9012"/>
                  </a:lnTo>
                  <a:cubicBezTo>
                    <a:pt x="766" y="8959"/>
                    <a:pt x="792" y="8901"/>
                    <a:pt x="814" y="8847"/>
                  </a:cubicBezTo>
                  <a:cubicBezTo>
                    <a:pt x="835" y="8794"/>
                    <a:pt x="856" y="8741"/>
                    <a:pt x="877" y="8699"/>
                  </a:cubicBezTo>
                  <a:cubicBezTo>
                    <a:pt x="893" y="8656"/>
                    <a:pt x="920" y="8624"/>
                    <a:pt x="952" y="8592"/>
                  </a:cubicBezTo>
                  <a:cubicBezTo>
                    <a:pt x="993" y="8569"/>
                    <a:pt x="1038" y="8557"/>
                    <a:pt x="1084" y="8557"/>
                  </a:cubicBezTo>
                  <a:cubicBezTo>
                    <a:pt x="1121" y="8557"/>
                    <a:pt x="1157" y="8565"/>
                    <a:pt x="1191" y="8582"/>
                  </a:cubicBezTo>
                  <a:cubicBezTo>
                    <a:pt x="1239" y="8603"/>
                    <a:pt x="1276" y="8630"/>
                    <a:pt x="1313" y="8667"/>
                  </a:cubicBezTo>
                  <a:cubicBezTo>
                    <a:pt x="1350" y="8709"/>
                    <a:pt x="1377" y="8757"/>
                    <a:pt x="1403" y="8810"/>
                  </a:cubicBezTo>
                  <a:cubicBezTo>
                    <a:pt x="1446" y="8938"/>
                    <a:pt x="1478" y="9070"/>
                    <a:pt x="1483" y="9209"/>
                  </a:cubicBezTo>
                  <a:cubicBezTo>
                    <a:pt x="1499" y="9357"/>
                    <a:pt x="1515" y="9511"/>
                    <a:pt x="1525" y="9671"/>
                  </a:cubicBezTo>
                  <a:cubicBezTo>
                    <a:pt x="1541" y="9984"/>
                    <a:pt x="1552" y="10314"/>
                    <a:pt x="1547" y="10648"/>
                  </a:cubicBezTo>
                  <a:cubicBezTo>
                    <a:pt x="1541" y="10818"/>
                    <a:pt x="1536" y="10988"/>
                    <a:pt x="1525" y="11163"/>
                  </a:cubicBezTo>
                  <a:lnTo>
                    <a:pt x="1525" y="11227"/>
                  </a:lnTo>
                  <a:lnTo>
                    <a:pt x="1525" y="11247"/>
                  </a:lnTo>
                  <a:lnTo>
                    <a:pt x="1525" y="11247"/>
                  </a:lnTo>
                  <a:cubicBezTo>
                    <a:pt x="1519" y="11245"/>
                    <a:pt x="1494" y="11238"/>
                    <a:pt x="1414" y="11217"/>
                  </a:cubicBezTo>
                  <a:cubicBezTo>
                    <a:pt x="1282" y="11183"/>
                    <a:pt x="1145" y="11165"/>
                    <a:pt x="1009" y="11165"/>
                  </a:cubicBezTo>
                  <a:cubicBezTo>
                    <a:pt x="952" y="11165"/>
                    <a:pt x="896" y="11168"/>
                    <a:pt x="840" y="11174"/>
                  </a:cubicBezTo>
                  <a:cubicBezTo>
                    <a:pt x="734" y="11185"/>
                    <a:pt x="633" y="11217"/>
                    <a:pt x="537" y="11264"/>
                  </a:cubicBezTo>
                  <a:cubicBezTo>
                    <a:pt x="336" y="11381"/>
                    <a:pt x="219" y="11604"/>
                    <a:pt x="240" y="11838"/>
                  </a:cubicBezTo>
                  <a:cubicBezTo>
                    <a:pt x="251" y="11944"/>
                    <a:pt x="282" y="12045"/>
                    <a:pt x="336" y="12141"/>
                  </a:cubicBezTo>
                  <a:cubicBezTo>
                    <a:pt x="431" y="12311"/>
                    <a:pt x="559" y="12460"/>
                    <a:pt x="707" y="12576"/>
                  </a:cubicBezTo>
                  <a:cubicBezTo>
                    <a:pt x="851" y="12699"/>
                    <a:pt x="1005" y="12805"/>
                    <a:pt x="1175" y="12879"/>
                  </a:cubicBezTo>
                  <a:cubicBezTo>
                    <a:pt x="1339" y="12959"/>
                    <a:pt x="1513" y="12997"/>
                    <a:pt x="1692" y="12997"/>
                  </a:cubicBezTo>
                  <a:cubicBezTo>
                    <a:pt x="1704" y="12997"/>
                    <a:pt x="1715" y="12996"/>
                    <a:pt x="1727" y="12996"/>
                  </a:cubicBezTo>
                  <a:cubicBezTo>
                    <a:pt x="1924" y="12991"/>
                    <a:pt x="2110" y="12927"/>
                    <a:pt x="2264" y="12815"/>
                  </a:cubicBezTo>
                  <a:cubicBezTo>
                    <a:pt x="2344" y="12757"/>
                    <a:pt x="2413" y="12683"/>
                    <a:pt x="2466" y="12603"/>
                  </a:cubicBezTo>
                  <a:cubicBezTo>
                    <a:pt x="2476" y="12582"/>
                    <a:pt x="2487" y="12561"/>
                    <a:pt x="2498" y="12534"/>
                  </a:cubicBezTo>
                  <a:cubicBezTo>
                    <a:pt x="2508" y="12513"/>
                    <a:pt x="2519" y="12491"/>
                    <a:pt x="2529" y="12470"/>
                  </a:cubicBezTo>
                  <a:cubicBezTo>
                    <a:pt x="2535" y="12449"/>
                    <a:pt x="2540" y="12422"/>
                    <a:pt x="2545" y="12401"/>
                  </a:cubicBezTo>
                  <a:lnTo>
                    <a:pt x="2556" y="12369"/>
                  </a:lnTo>
                  <a:lnTo>
                    <a:pt x="2556" y="12353"/>
                  </a:lnTo>
                  <a:cubicBezTo>
                    <a:pt x="2567" y="12279"/>
                    <a:pt x="2567" y="12199"/>
                    <a:pt x="2556" y="12125"/>
                  </a:cubicBezTo>
                  <a:cubicBezTo>
                    <a:pt x="2545" y="12061"/>
                    <a:pt x="2529" y="11997"/>
                    <a:pt x="2498" y="11934"/>
                  </a:cubicBezTo>
                  <a:cubicBezTo>
                    <a:pt x="2460" y="11843"/>
                    <a:pt x="2397" y="11764"/>
                    <a:pt x="2317" y="11700"/>
                  </a:cubicBezTo>
                  <a:cubicBezTo>
                    <a:pt x="2290" y="11684"/>
                    <a:pt x="2264" y="11668"/>
                    <a:pt x="2237" y="11652"/>
                  </a:cubicBezTo>
                  <a:cubicBezTo>
                    <a:pt x="2205" y="11636"/>
                    <a:pt x="2174" y="11631"/>
                    <a:pt x="2147" y="11620"/>
                  </a:cubicBezTo>
                  <a:cubicBezTo>
                    <a:pt x="2115" y="11615"/>
                    <a:pt x="2089" y="11610"/>
                    <a:pt x="2057" y="11604"/>
                  </a:cubicBezTo>
                  <a:lnTo>
                    <a:pt x="1977" y="11604"/>
                  </a:lnTo>
                  <a:cubicBezTo>
                    <a:pt x="1881" y="11620"/>
                    <a:pt x="1791" y="11657"/>
                    <a:pt x="1717" y="11716"/>
                  </a:cubicBezTo>
                  <a:cubicBezTo>
                    <a:pt x="1648" y="11774"/>
                    <a:pt x="1595" y="11843"/>
                    <a:pt x="1568" y="11928"/>
                  </a:cubicBezTo>
                  <a:cubicBezTo>
                    <a:pt x="1536" y="12008"/>
                    <a:pt x="1541" y="12098"/>
                    <a:pt x="1579" y="12178"/>
                  </a:cubicBezTo>
                  <a:cubicBezTo>
                    <a:pt x="1579" y="12104"/>
                    <a:pt x="1610" y="12035"/>
                    <a:pt x="1664" y="11982"/>
                  </a:cubicBezTo>
                  <a:cubicBezTo>
                    <a:pt x="1706" y="11934"/>
                    <a:pt x="1759" y="11902"/>
                    <a:pt x="1818" y="11881"/>
                  </a:cubicBezTo>
                  <a:cubicBezTo>
                    <a:pt x="1871" y="11854"/>
                    <a:pt x="1934" y="11843"/>
                    <a:pt x="1993" y="11843"/>
                  </a:cubicBezTo>
                  <a:cubicBezTo>
                    <a:pt x="2009" y="11843"/>
                    <a:pt x="2019" y="11849"/>
                    <a:pt x="2035" y="11849"/>
                  </a:cubicBezTo>
                  <a:cubicBezTo>
                    <a:pt x="2051" y="11854"/>
                    <a:pt x="2062" y="11854"/>
                    <a:pt x="2078" y="11859"/>
                  </a:cubicBezTo>
                  <a:cubicBezTo>
                    <a:pt x="2094" y="11865"/>
                    <a:pt x="2104" y="11870"/>
                    <a:pt x="2120" y="11875"/>
                  </a:cubicBezTo>
                  <a:cubicBezTo>
                    <a:pt x="2131" y="11886"/>
                    <a:pt x="2147" y="11897"/>
                    <a:pt x="2158" y="11907"/>
                  </a:cubicBezTo>
                  <a:cubicBezTo>
                    <a:pt x="2205" y="11939"/>
                    <a:pt x="2243" y="11987"/>
                    <a:pt x="2264" y="12040"/>
                  </a:cubicBezTo>
                  <a:cubicBezTo>
                    <a:pt x="2301" y="12120"/>
                    <a:pt x="2312" y="12215"/>
                    <a:pt x="2296" y="12306"/>
                  </a:cubicBezTo>
                  <a:lnTo>
                    <a:pt x="2296" y="12311"/>
                  </a:lnTo>
                  <a:lnTo>
                    <a:pt x="2290" y="12337"/>
                  </a:lnTo>
                  <a:cubicBezTo>
                    <a:pt x="2290" y="12348"/>
                    <a:pt x="2285" y="12364"/>
                    <a:pt x="2280" y="12380"/>
                  </a:cubicBezTo>
                  <a:cubicBezTo>
                    <a:pt x="2274" y="12396"/>
                    <a:pt x="2269" y="12406"/>
                    <a:pt x="2264" y="12422"/>
                  </a:cubicBezTo>
                  <a:cubicBezTo>
                    <a:pt x="2253" y="12433"/>
                    <a:pt x="2248" y="12449"/>
                    <a:pt x="2243" y="12460"/>
                  </a:cubicBezTo>
                  <a:cubicBezTo>
                    <a:pt x="2205" y="12513"/>
                    <a:pt x="2158" y="12561"/>
                    <a:pt x="2110" y="12603"/>
                  </a:cubicBezTo>
                  <a:cubicBezTo>
                    <a:pt x="1993" y="12683"/>
                    <a:pt x="1855" y="12731"/>
                    <a:pt x="1717" y="12736"/>
                  </a:cubicBezTo>
                  <a:cubicBezTo>
                    <a:pt x="1563" y="12736"/>
                    <a:pt x="1414" y="12709"/>
                    <a:pt x="1281" y="12640"/>
                  </a:cubicBezTo>
                  <a:cubicBezTo>
                    <a:pt x="1132" y="12571"/>
                    <a:pt x="994" y="12481"/>
                    <a:pt x="872" y="12375"/>
                  </a:cubicBezTo>
                  <a:cubicBezTo>
                    <a:pt x="745" y="12279"/>
                    <a:pt x="638" y="12157"/>
                    <a:pt x="564" y="12013"/>
                  </a:cubicBezTo>
                  <a:cubicBezTo>
                    <a:pt x="490" y="11881"/>
                    <a:pt x="468" y="11742"/>
                    <a:pt x="532" y="11626"/>
                  </a:cubicBezTo>
                  <a:cubicBezTo>
                    <a:pt x="564" y="11567"/>
                    <a:pt x="606" y="11525"/>
                    <a:pt x="665" y="11493"/>
                  </a:cubicBezTo>
                  <a:cubicBezTo>
                    <a:pt x="729" y="11461"/>
                    <a:pt x="798" y="11440"/>
                    <a:pt x="867" y="11429"/>
                  </a:cubicBezTo>
                  <a:cubicBezTo>
                    <a:pt x="906" y="11427"/>
                    <a:pt x="944" y="11425"/>
                    <a:pt x="983" y="11425"/>
                  </a:cubicBezTo>
                  <a:cubicBezTo>
                    <a:pt x="1107" y="11425"/>
                    <a:pt x="1228" y="11439"/>
                    <a:pt x="1350" y="11472"/>
                  </a:cubicBezTo>
                  <a:cubicBezTo>
                    <a:pt x="1403" y="11482"/>
                    <a:pt x="1579" y="11541"/>
                    <a:pt x="1743" y="11594"/>
                  </a:cubicBezTo>
                  <a:lnTo>
                    <a:pt x="1759" y="11599"/>
                  </a:lnTo>
                  <a:cubicBezTo>
                    <a:pt x="1759" y="11599"/>
                    <a:pt x="1759" y="11594"/>
                    <a:pt x="1759" y="11588"/>
                  </a:cubicBezTo>
                  <a:lnTo>
                    <a:pt x="1759" y="11557"/>
                  </a:lnTo>
                  <a:lnTo>
                    <a:pt x="1765" y="11487"/>
                  </a:lnTo>
                  <a:lnTo>
                    <a:pt x="1770" y="11355"/>
                  </a:lnTo>
                  <a:cubicBezTo>
                    <a:pt x="1775" y="11296"/>
                    <a:pt x="1780" y="11238"/>
                    <a:pt x="1780" y="11179"/>
                  </a:cubicBezTo>
                  <a:cubicBezTo>
                    <a:pt x="1791" y="10999"/>
                    <a:pt x="1796" y="10829"/>
                    <a:pt x="1802" y="10659"/>
                  </a:cubicBezTo>
                  <a:cubicBezTo>
                    <a:pt x="1807" y="10314"/>
                    <a:pt x="1796" y="9979"/>
                    <a:pt x="1775" y="9655"/>
                  </a:cubicBezTo>
                  <a:cubicBezTo>
                    <a:pt x="1765" y="9495"/>
                    <a:pt x="1754" y="9336"/>
                    <a:pt x="1738" y="9182"/>
                  </a:cubicBezTo>
                  <a:cubicBezTo>
                    <a:pt x="1727" y="9023"/>
                    <a:pt x="1690" y="8863"/>
                    <a:pt x="1637" y="8715"/>
                  </a:cubicBezTo>
                  <a:cubicBezTo>
                    <a:pt x="1600" y="8635"/>
                    <a:pt x="1557" y="8561"/>
                    <a:pt x="1504" y="8497"/>
                  </a:cubicBezTo>
                  <a:cubicBezTo>
                    <a:pt x="1440" y="8433"/>
                    <a:pt x="1366" y="8380"/>
                    <a:pt x="1286" y="8348"/>
                  </a:cubicBezTo>
                  <a:cubicBezTo>
                    <a:pt x="1217" y="8320"/>
                    <a:pt x="1143" y="8305"/>
                    <a:pt x="1069" y="8305"/>
                  </a:cubicBezTo>
                  <a:cubicBezTo>
                    <a:pt x="1058" y="8305"/>
                    <a:pt x="1048" y="8305"/>
                    <a:pt x="1037" y="8306"/>
                  </a:cubicBezTo>
                  <a:cubicBezTo>
                    <a:pt x="946" y="8306"/>
                    <a:pt x="856" y="8337"/>
                    <a:pt x="787" y="8396"/>
                  </a:cubicBezTo>
                  <a:cubicBezTo>
                    <a:pt x="750" y="8422"/>
                    <a:pt x="723" y="8454"/>
                    <a:pt x="697" y="8491"/>
                  </a:cubicBezTo>
                  <a:cubicBezTo>
                    <a:pt x="686" y="8507"/>
                    <a:pt x="676" y="8523"/>
                    <a:pt x="670" y="8539"/>
                  </a:cubicBezTo>
                  <a:cubicBezTo>
                    <a:pt x="660" y="8555"/>
                    <a:pt x="649" y="8566"/>
                    <a:pt x="644" y="8582"/>
                  </a:cubicBezTo>
                  <a:cubicBezTo>
                    <a:pt x="612" y="8646"/>
                    <a:pt x="591" y="8699"/>
                    <a:pt x="569" y="8752"/>
                  </a:cubicBezTo>
                  <a:cubicBezTo>
                    <a:pt x="553" y="8800"/>
                    <a:pt x="532" y="8842"/>
                    <a:pt x="506" y="8885"/>
                  </a:cubicBezTo>
                  <a:lnTo>
                    <a:pt x="495" y="8911"/>
                  </a:lnTo>
                  <a:cubicBezTo>
                    <a:pt x="490" y="8916"/>
                    <a:pt x="484" y="8922"/>
                    <a:pt x="479" y="8927"/>
                  </a:cubicBezTo>
                  <a:lnTo>
                    <a:pt x="474" y="8932"/>
                  </a:lnTo>
                  <a:lnTo>
                    <a:pt x="468" y="8927"/>
                  </a:lnTo>
                  <a:cubicBezTo>
                    <a:pt x="447" y="8906"/>
                    <a:pt x="436" y="8885"/>
                    <a:pt x="426" y="8858"/>
                  </a:cubicBezTo>
                  <a:lnTo>
                    <a:pt x="389" y="8757"/>
                  </a:lnTo>
                  <a:lnTo>
                    <a:pt x="367" y="8656"/>
                  </a:lnTo>
                  <a:cubicBezTo>
                    <a:pt x="346" y="8561"/>
                    <a:pt x="341" y="8465"/>
                    <a:pt x="346" y="8364"/>
                  </a:cubicBezTo>
                  <a:cubicBezTo>
                    <a:pt x="351" y="8300"/>
                    <a:pt x="357" y="8258"/>
                    <a:pt x="357" y="8258"/>
                  </a:cubicBezTo>
                  <a:lnTo>
                    <a:pt x="357" y="8247"/>
                  </a:lnTo>
                  <a:cubicBezTo>
                    <a:pt x="357" y="8237"/>
                    <a:pt x="362" y="8221"/>
                    <a:pt x="362" y="8205"/>
                  </a:cubicBezTo>
                  <a:cubicBezTo>
                    <a:pt x="394" y="8045"/>
                    <a:pt x="452" y="7891"/>
                    <a:pt x="543" y="7758"/>
                  </a:cubicBezTo>
                  <a:cubicBezTo>
                    <a:pt x="617" y="7636"/>
                    <a:pt x="718" y="7530"/>
                    <a:pt x="835" y="7450"/>
                  </a:cubicBezTo>
                  <a:cubicBezTo>
                    <a:pt x="872" y="7429"/>
                    <a:pt x="904" y="7403"/>
                    <a:pt x="946" y="7381"/>
                  </a:cubicBezTo>
                  <a:cubicBezTo>
                    <a:pt x="994" y="7355"/>
                    <a:pt x="1042" y="7323"/>
                    <a:pt x="1085" y="7291"/>
                  </a:cubicBezTo>
                  <a:cubicBezTo>
                    <a:pt x="1148" y="7248"/>
                    <a:pt x="1196" y="7190"/>
                    <a:pt x="1233" y="7126"/>
                  </a:cubicBezTo>
                  <a:cubicBezTo>
                    <a:pt x="1249" y="7084"/>
                    <a:pt x="1260" y="7041"/>
                    <a:pt x="1265" y="6999"/>
                  </a:cubicBezTo>
                  <a:cubicBezTo>
                    <a:pt x="1270" y="6962"/>
                    <a:pt x="1265" y="6919"/>
                    <a:pt x="1260" y="6877"/>
                  </a:cubicBezTo>
                  <a:cubicBezTo>
                    <a:pt x="1244" y="6808"/>
                    <a:pt x="1217" y="6744"/>
                    <a:pt x="1191" y="6680"/>
                  </a:cubicBezTo>
                  <a:cubicBezTo>
                    <a:pt x="1159" y="6616"/>
                    <a:pt x="1122" y="6553"/>
                    <a:pt x="1079" y="6494"/>
                  </a:cubicBezTo>
                  <a:cubicBezTo>
                    <a:pt x="984" y="6372"/>
                    <a:pt x="872" y="6271"/>
                    <a:pt x="745" y="6191"/>
                  </a:cubicBezTo>
                  <a:cubicBezTo>
                    <a:pt x="596" y="6101"/>
                    <a:pt x="436" y="6048"/>
                    <a:pt x="272" y="6027"/>
                  </a:cubicBezTo>
                  <a:lnTo>
                    <a:pt x="261" y="6027"/>
                  </a:lnTo>
                  <a:lnTo>
                    <a:pt x="261" y="6016"/>
                  </a:lnTo>
                  <a:cubicBezTo>
                    <a:pt x="261" y="5958"/>
                    <a:pt x="282" y="5905"/>
                    <a:pt x="314" y="5862"/>
                  </a:cubicBezTo>
                  <a:cubicBezTo>
                    <a:pt x="357" y="5809"/>
                    <a:pt x="405" y="5766"/>
                    <a:pt x="468" y="5735"/>
                  </a:cubicBezTo>
                  <a:cubicBezTo>
                    <a:pt x="495" y="5724"/>
                    <a:pt x="527" y="5708"/>
                    <a:pt x="559" y="5703"/>
                  </a:cubicBezTo>
                  <a:cubicBezTo>
                    <a:pt x="586" y="5695"/>
                    <a:pt x="613" y="5690"/>
                    <a:pt x="640" y="5690"/>
                  </a:cubicBezTo>
                  <a:cubicBezTo>
                    <a:pt x="650" y="5690"/>
                    <a:pt x="660" y="5691"/>
                    <a:pt x="670" y="5692"/>
                  </a:cubicBezTo>
                  <a:cubicBezTo>
                    <a:pt x="835" y="5703"/>
                    <a:pt x="994" y="5761"/>
                    <a:pt x="1132" y="5862"/>
                  </a:cubicBezTo>
                  <a:cubicBezTo>
                    <a:pt x="1228" y="5920"/>
                    <a:pt x="1334" y="6000"/>
                    <a:pt x="1446" y="6080"/>
                  </a:cubicBezTo>
                  <a:lnTo>
                    <a:pt x="1525" y="6138"/>
                  </a:lnTo>
                  <a:lnTo>
                    <a:pt x="1547" y="6154"/>
                  </a:lnTo>
                  <a:lnTo>
                    <a:pt x="1552" y="6154"/>
                  </a:lnTo>
                  <a:lnTo>
                    <a:pt x="1552" y="6149"/>
                  </a:lnTo>
                  <a:lnTo>
                    <a:pt x="1552" y="6138"/>
                  </a:lnTo>
                  <a:lnTo>
                    <a:pt x="1552" y="6085"/>
                  </a:lnTo>
                  <a:cubicBezTo>
                    <a:pt x="1552" y="6021"/>
                    <a:pt x="1547" y="5952"/>
                    <a:pt x="1541" y="5883"/>
                  </a:cubicBezTo>
                  <a:cubicBezTo>
                    <a:pt x="1536" y="5703"/>
                    <a:pt x="1525" y="5511"/>
                    <a:pt x="1515" y="5310"/>
                  </a:cubicBezTo>
                  <a:cubicBezTo>
                    <a:pt x="1504" y="5001"/>
                    <a:pt x="1488" y="4656"/>
                    <a:pt x="1472" y="4300"/>
                  </a:cubicBezTo>
                  <a:cubicBezTo>
                    <a:pt x="1462" y="4114"/>
                    <a:pt x="1456" y="3939"/>
                    <a:pt x="1446" y="3743"/>
                  </a:cubicBezTo>
                  <a:cubicBezTo>
                    <a:pt x="1440" y="3642"/>
                    <a:pt x="1425" y="3535"/>
                    <a:pt x="1403" y="3440"/>
                  </a:cubicBezTo>
                  <a:cubicBezTo>
                    <a:pt x="1377" y="3328"/>
                    <a:pt x="1334" y="3227"/>
                    <a:pt x="1276" y="3137"/>
                  </a:cubicBezTo>
                  <a:cubicBezTo>
                    <a:pt x="1154" y="2946"/>
                    <a:pt x="989" y="2818"/>
                    <a:pt x="861" y="2685"/>
                  </a:cubicBezTo>
                  <a:cubicBezTo>
                    <a:pt x="830" y="2654"/>
                    <a:pt x="803" y="2622"/>
                    <a:pt x="776" y="2590"/>
                  </a:cubicBezTo>
                  <a:cubicBezTo>
                    <a:pt x="761" y="2569"/>
                    <a:pt x="750" y="2553"/>
                    <a:pt x="739" y="2537"/>
                  </a:cubicBezTo>
                  <a:cubicBezTo>
                    <a:pt x="729" y="2521"/>
                    <a:pt x="723" y="2521"/>
                    <a:pt x="723" y="2510"/>
                  </a:cubicBezTo>
                  <a:lnTo>
                    <a:pt x="707" y="2489"/>
                  </a:lnTo>
                  <a:cubicBezTo>
                    <a:pt x="681" y="2420"/>
                    <a:pt x="665" y="2345"/>
                    <a:pt x="676" y="2271"/>
                  </a:cubicBezTo>
                  <a:cubicBezTo>
                    <a:pt x="681" y="2239"/>
                    <a:pt x="686" y="2202"/>
                    <a:pt x="702" y="2170"/>
                  </a:cubicBezTo>
                  <a:cubicBezTo>
                    <a:pt x="707" y="2154"/>
                    <a:pt x="713" y="2138"/>
                    <a:pt x="723" y="2122"/>
                  </a:cubicBezTo>
                  <a:cubicBezTo>
                    <a:pt x="729" y="2117"/>
                    <a:pt x="729" y="2112"/>
                    <a:pt x="734" y="2106"/>
                  </a:cubicBezTo>
                  <a:cubicBezTo>
                    <a:pt x="734" y="2106"/>
                    <a:pt x="734" y="2101"/>
                    <a:pt x="745" y="2096"/>
                  </a:cubicBezTo>
                  <a:lnTo>
                    <a:pt x="771" y="2080"/>
                  </a:lnTo>
                  <a:lnTo>
                    <a:pt x="803" y="2064"/>
                  </a:lnTo>
                  <a:lnTo>
                    <a:pt x="819" y="2053"/>
                  </a:lnTo>
                  <a:lnTo>
                    <a:pt x="883" y="2053"/>
                  </a:lnTo>
                  <a:lnTo>
                    <a:pt x="1175" y="2059"/>
                  </a:lnTo>
                  <a:lnTo>
                    <a:pt x="1435" y="2064"/>
                  </a:lnTo>
                  <a:lnTo>
                    <a:pt x="1536" y="2064"/>
                  </a:lnTo>
                  <a:lnTo>
                    <a:pt x="1520" y="2059"/>
                  </a:lnTo>
                  <a:lnTo>
                    <a:pt x="1451" y="2027"/>
                  </a:lnTo>
                  <a:lnTo>
                    <a:pt x="1292" y="1963"/>
                  </a:lnTo>
                  <a:lnTo>
                    <a:pt x="1095" y="1883"/>
                  </a:lnTo>
                  <a:lnTo>
                    <a:pt x="952" y="1820"/>
                  </a:lnTo>
                  <a:lnTo>
                    <a:pt x="819" y="1756"/>
                  </a:lnTo>
                  <a:lnTo>
                    <a:pt x="755" y="1724"/>
                  </a:lnTo>
                  <a:lnTo>
                    <a:pt x="718" y="1708"/>
                  </a:lnTo>
                  <a:lnTo>
                    <a:pt x="702" y="1697"/>
                  </a:lnTo>
                  <a:lnTo>
                    <a:pt x="697" y="1692"/>
                  </a:lnTo>
                  <a:lnTo>
                    <a:pt x="691" y="1692"/>
                  </a:lnTo>
                  <a:lnTo>
                    <a:pt x="644" y="1655"/>
                  </a:lnTo>
                  <a:cubicBezTo>
                    <a:pt x="628" y="1644"/>
                    <a:pt x="612" y="1634"/>
                    <a:pt x="596" y="1618"/>
                  </a:cubicBezTo>
                  <a:lnTo>
                    <a:pt x="553" y="1570"/>
                  </a:lnTo>
                  <a:cubicBezTo>
                    <a:pt x="527" y="1543"/>
                    <a:pt x="500" y="1511"/>
                    <a:pt x="479" y="1480"/>
                  </a:cubicBezTo>
                  <a:cubicBezTo>
                    <a:pt x="383" y="1347"/>
                    <a:pt x="320" y="1198"/>
                    <a:pt x="288" y="1039"/>
                  </a:cubicBezTo>
                  <a:lnTo>
                    <a:pt x="277" y="980"/>
                  </a:lnTo>
                  <a:lnTo>
                    <a:pt x="277" y="959"/>
                  </a:lnTo>
                  <a:lnTo>
                    <a:pt x="277" y="932"/>
                  </a:lnTo>
                  <a:lnTo>
                    <a:pt x="277" y="885"/>
                  </a:lnTo>
                  <a:cubicBezTo>
                    <a:pt x="272" y="858"/>
                    <a:pt x="272" y="826"/>
                    <a:pt x="277" y="800"/>
                  </a:cubicBezTo>
                  <a:cubicBezTo>
                    <a:pt x="272" y="773"/>
                    <a:pt x="272" y="747"/>
                    <a:pt x="277" y="725"/>
                  </a:cubicBezTo>
                  <a:cubicBezTo>
                    <a:pt x="282" y="677"/>
                    <a:pt x="282" y="635"/>
                    <a:pt x="293" y="608"/>
                  </a:cubicBezTo>
                  <a:cubicBezTo>
                    <a:pt x="304" y="566"/>
                    <a:pt x="309" y="523"/>
                    <a:pt x="325" y="486"/>
                  </a:cubicBezTo>
                  <a:cubicBezTo>
                    <a:pt x="336" y="449"/>
                    <a:pt x="346" y="412"/>
                    <a:pt x="362" y="380"/>
                  </a:cubicBezTo>
                  <a:cubicBezTo>
                    <a:pt x="373" y="348"/>
                    <a:pt x="389" y="316"/>
                    <a:pt x="405" y="284"/>
                  </a:cubicBezTo>
                  <a:lnTo>
                    <a:pt x="415" y="263"/>
                  </a:lnTo>
                  <a:lnTo>
                    <a:pt x="421" y="258"/>
                  </a:lnTo>
                  <a:cubicBezTo>
                    <a:pt x="421" y="252"/>
                    <a:pt x="421" y="247"/>
                    <a:pt x="421" y="242"/>
                  </a:cubicBezTo>
                  <a:cubicBezTo>
                    <a:pt x="421" y="237"/>
                    <a:pt x="421" y="231"/>
                    <a:pt x="426" y="231"/>
                  </a:cubicBezTo>
                  <a:lnTo>
                    <a:pt x="452" y="231"/>
                  </a:lnTo>
                  <a:cubicBezTo>
                    <a:pt x="463" y="231"/>
                    <a:pt x="479" y="237"/>
                    <a:pt x="495" y="242"/>
                  </a:cubicBezTo>
                  <a:lnTo>
                    <a:pt x="548" y="252"/>
                  </a:lnTo>
                  <a:cubicBezTo>
                    <a:pt x="617" y="263"/>
                    <a:pt x="691" y="279"/>
                    <a:pt x="776" y="295"/>
                  </a:cubicBezTo>
                  <a:cubicBezTo>
                    <a:pt x="713" y="242"/>
                    <a:pt x="649" y="194"/>
                    <a:pt x="591" y="146"/>
                  </a:cubicBezTo>
                  <a:lnTo>
                    <a:pt x="543" y="114"/>
                  </a:lnTo>
                  <a:cubicBezTo>
                    <a:pt x="527" y="104"/>
                    <a:pt x="521" y="93"/>
                    <a:pt x="490" y="77"/>
                  </a:cubicBezTo>
                  <a:lnTo>
                    <a:pt x="410" y="29"/>
                  </a:lnTo>
                  <a:lnTo>
                    <a:pt x="367" y="3"/>
                  </a:lnTo>
                  <a:cubicBezTo>
                    <a:pt x="366" y="1"/>
                    <a:pt x="365"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9"/>
          <p:cNvGrpSpPr/>
          <p:nvPr/>
        </p:nvGrpSpPr>
        <p:grpSpPr>
          <a:xfrm>
            <a:off x="6300004" y="1251966"/>
            <a:ext cx="1957905" cy="1567838"/>
            <a:chOff x="1849100" y="2619875"/>
            <a:chExt cx="2143300" cy="1429075"/>
          </a:xfrm>
        </p:grpSpPr>
        <p:sp>
          <p:nvSpPr>
            <p:cNvPr id="780" name="Google Shape;780;p39"/>
            <p:cNvSpPr/>
            <p:nvPr/>
          </p:nvSpPr>
          <p:spPr>
            <a:xfrm>
              <a:off x="2040600" y="2739150"/>
              <a:ext cx="1729225" cy="23425"/>
            </a:xfrm>
            <a:custGeom>
              <a:avLst/>
              <a:gdLst/>
              <a:ahLst/>
              <a:cxnLst/>
              <a:rect l="l" t="t" r="r" b="b"/>
              <a:pathLst>
                <a:path w="69169" h="937" extrusionOk="0">
                  <a:moveTo>
                    <a:pt x="68261" y="1"/>
                  </a:moveTo>
                  <a:cubicBezTo>
                    <a:pt x="68243" y="1"/>
                    <a:pt x="68225" y="1"/>
                    <a:pt x="68207" y="1"/>
                  </a:cubicBezTo>
                  <a:lnTo>
                    <a:pt x="33201" y="352"/>
                  </a:lnTo>
                  <a:lnTo>
                    <a:pt x="957" y="676"/>
                  </a:lnTo>
                  <a:cubicBezTo>
                    <a:pt x="632" y="676"/>
                    <a:pt x="308" y="723"/>
                    <a:pt x="0" y="814"/>
                  </a:cubicBezTo>
                  <a:cubicBezTo>
                    <a:pt x="296" y="894"/>
                    <a:pt x="597" y="936"/>
                    <a:pt x="902" y="936"/>
                  </a:cubicBezTo>
                  <a:cubicBezTo>
                    <a:pt x="920" y="936"/>
                    <a:pt x="938" y="936"/>
                    <a:pt x="957" y="936"/>
                  </a:cubicBezTo>
                  <a:lnTo>
                    <a:pt x="33206" y="612"/>
                  </a:lnTo>
                  <a:lnTo>
                    <a:pt x="68212" y="261"/>
                  </a:lnTo>
                  <a:cubicBezTo>
                    <a:pt x="68536" y="261"/>
                    <a:pt x="68855" y="213"/>
                    <a:pt x="69169" y="123"/>
                  </a:cubicBezTo>
                  <a:cubicBezTo>
                    <a:pt x="68873" y="43"/>
                    <a:pt x="68567" y="1"/>
                    <a:pt x="6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9"/>
            <p:cNvSpPr/>
            <p:nvPr/>
          </p:nvSpPr>
          <p:spPr>
            <a:xfrm>
              <a:off x="1955200" y="2757625"/>
              <a:ext cx="46650" cy="1154325"/>
            </a:xfrm>
            <a:custGeom>
              <a:avLst/>
              <a:gdLst/>
              <a:ahLst/>
              <a:cxnLst/>
              <a:rect l="l" t="t" r="r" b="b"/>
              <a:pathLst>
                <a:path w="1866" h="46173" extrusionOk="0">
                  <a:moveTo>
                    <a:pt x="1791" y="0"/>
                  </a:moveTo>
                  <a:cubicBezTo>
                    <a:pt x="1674" y="303"/>
                    <a:pt x="1605" y="617"/>
                    <a:pt x="1578" y="941"/>
                  </a:cubicBezTo>
                  <a:cubicBezTo>
                    <a:pt x="1541" y="1360"/>
                    <a:pt x="1472" y="2194"/>
                    <a:pt x="1387" y="3214"/>
                  </a:cubicBezTo>
                  <a:cubicBezTo>
                    <a:pt x="1164" y="5929"/>
                    <a:pt x="936" y="9137"/>
                    <a:pt x="755" y="12202"/>
                  </a:cubicBezTo>
                  <a:cubicBezTo>
                    <a:pt x="569" y="15272"/>
                    <a:pt x="436" y="18205"/>
                    <a:pt x="346" y="20367"/>
                  </a:cubicBezTo>
                  <a:cubicBezTo>
                    <a:pt x="303" y="21450"/>
                    <a:pt x="272" y="22338"/>
                    <a:pt x="245" y="22959"/>
                  </a:cubicBezTo>
                  <a:cubicBezTo>
                    <a:pt x="224" y="23575"/>
                    <a:pt x="219" y="23926"/>
                    <a:pt x="219" y="23926"/>
                  </a:cubicBezTo>
                  <a:cubicBezTo>
                    <a:pt x="219" y="23926"/>
                    <a:pt x="208" y="24276"/>
                    <a:pt x="187" y="24893"/>
                  </a:cubicBezTo>
                  <a:cubicBezTo>
                    <a:pt x="176" y="25206"/>
                    <a:pt x="165" y="25583"/>
                    <a:pt x="155" y="26019"/>
                  </a:cubicBezTo>
                  <a:cubicBezTo>
                    <a:pt x="139" y="26454"/>
                    <a:pt x="134" y="26948"/>
                    <a:pt x="118" y="27490"/>
                  </a:cubicBezTo>
                  <a:cubicBezTo>
                    <a:pt x="64" y="29652"/>
                    <a:pt x="22" y="32584"/>
                    <a:pt x="6" y="35660"/>
                  </a:cubicBezTo>
                  <a:cubicBezTo>
                    <a:pt x="6" y="36430"/>
                    <a:pt x="1" y="37206"/>
                    <a:pt x="1" y="37987"/>
                  </a:cubicBezTo>
                  <a:cubicBezTo>
                    <a:pt x="6" y="38762"/>
                    <a:pt x="11" y="39538"/>
                    <a:pt x="11" y="40298"/>
                  </a:cubicBezTo>
                  <a:cubicBezTo>
                    <a:pt x="17" y="41063"/>
                    <a:pt x="27" y="41817"/>
                    <a:pt x="33" y="42550"/>
                  </a:cubicBezTo>
                  <a:cubicBezTo>
                    <a:pt x="38" y="42916"/>
                    <a:pt x="43" y="43278"/>
                    <a:pt x="49" y="43628"/>
                  </a:cubicBezTo>
                  <a:cubicBezTo>
                    <a:pt x="54" y="43968"/>
                    <a:pt x="59" y="44303"/>
                    <a:pt x="64" y="44632"/>
                  </a:cubicBezTo>
                  <a:cubicBezTo>
                    <a:pt x="70" y="44898"/>
                    <a:pt x="75" y="45110"/>
                    <a:pt x="80" y="45217"/>
                  </a:cubicBezTo>
                  <a:cubicBezTo>
                    <a:pt x="80" y="45541"/>
                    <a:pt x="134" y="45859"/>
                    <a:pt x="224" y="46173"/>
                  </a:cubicBezTo>
                  <a:cubicBezTo>
                    <a:pt x="303" y="45859"/>
                    <a:pt x="341" y="45535"/>
                    <a:pt x="335" y="45211"/>
                  </a:cubicBezTo>
                  <a:cubicBezTo>
                    <a:pt x="335" y="45105"/>
                    <a:pt x="330" y="44887"/>
                    <a:pt x="330" y="44627"/>
                  </a:cubicBezTo>
                  <a:cubicBezTo>
                    <a:pt x="319" y="44298"/>
                    <a:pt x="314" y="43968"/>
                    <a:pt x="309" y="43628"/>
                  </a:cubicBezTo>
                  <a:cubicBezTo>
                    <a:pt x="303" y="43272"/>
                    <a:pt x="298" y="42911"/>
                    <a:pt x="298" y="42545"/>
                  </a:cubicBezTo>
                  <a:cubicBezTo>
                    <a:pt x="288" y="41817"/>
                    <a:pt x="282" y="41063"/>
                    <a:pt x="272" y="40298"/>
                  </a:cubicBezTo>
                  <a:cubicBezTo>
                    <a:pt x="266" y="39533"/>
                    <a:pt x="266" y="38757"/>
                    <a:pt x="261" y="37982"/>
                  </a:cubicBezTo>
                  <a:cubicBezTo>
                    <a:pt x="261" y="37206"/>
                    <a:pt x="266" y="36430"/>
                    <a:pt x="266" y="35665"/>
                  </a:cubicBezTo>
                  <a:cubicBezTo>
                    <a:pt x="282" y="32590"/>
                    <a:pt x="325" y="29663"/>
                    <a:pt x="378" y="27496"/>
                  </a:cubicBezTo>
                  <a:cubicBezTo>
                    <a:pt x="394" y="26954"/>
                    <a:pt x="404" y="26465"/>
                    <a:pt x="415" y="26029"/>
                  </a:cubicBezTo>
                  <a:cubicBezTo>
                    <a:pt x="426" y="25594"/>
                    <a:pt x="436" y="25217"/>
                    <a:pt x="447" y="24903"/>
                  </a:cubicBezTo>
                  <a:cubicBezTo>
                    <a:pt x="463" y="24287"/>
                    <a:pt x="473" y="23936"/>
                    <a:pt x="473" y="23936"/>
                  </a:cubicBezTo>
                  <a:cubicBezTo>
                    <a:pt x="473" y="23936"/>
                    <a:pt x="489" y="23586"/>
                    <a:pt x="505" y="22970"/>
                  </a:cubicBezTo>
                  <a:cubicBezTo>
                    <a:pt x="527" y="22348"/>
                    <a:pt x="564" y="21461"/>
                    <a:pt x="601" y="20377"/>
                  </a:cubicBezTo>
                  <a:cubicBezTo>
                    <a:pt x="697" y="18215"/>
                    <a:pt x="824" y="15288"/>
                    <a:pt x="1015" y="12223"/>
                  </a:cubicBezTo>
                  <a:cubicBezTo>
                    <a:pt x="1201" y="9158"/>
                    <a:pt x="1424" y="5950"/>
                    <a:pt x="1647" y="3241"/>
                  </a:cubicBezTo>
                  <a:cubicBezTo>
                    <a:pt x="1732" y="2221"/>
                    <a:pt x="1801" y="1381"/>
                    <a:pt x="1839" y="962"/>
                  </a:cubicBezTo>
                  <a:cubicBezTo>
                    <a:pt x="1865" y="643"/>
                    <a:pt x="1849" y="319"/>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1950025" y="3916175"/>
              <a:ext cx="1947550" cy="12250"/>
            </a:xfrm>
            <a:custGeom>
              <a:avLst/>
              <a:gdLst/>
              <a:ahLst/>
              <a:cxnLst/>
              <a:rect l="l" t="t" r="r" b="b"/>
              <a:pathLst>
                <a:path w="77902" h="490" extrusionOk="0">
                  <a:moveTo>
                    <a:pt x="76940" y="1"/>
                  </a:moveTo>
                  <a:lnTo>
                    <a:pt x="40526" y="112"/>
                  </a:lnTo>
                  <a:lnTo>
                    <a:pt x="957" y="229"/>
                  </a:lnTo>
                  <a:cubicBezTo>
                    <a:pt x="633" y="229"/>
                    <a:pt x="314" y="277"/>
                    <a:pt x="1" y="362"/>
                  </a:cubicBezTo>
                  <a:cubicBezTo>
                    <a:pt x="297" y="447"/>
                    <a:pt x="597" y="490"/>
                    <a:pt x="903" y="490"/>
                  </a:cubicBezTo>
                  <a:cubicBezTo>
                    <a:pt x="921" y="490"/>
                    <a:pt x="939" y="490"/>
                    <a:pt x="957" y="489"/>
                  </a:cubicBezTo>
                  <a:lnTo>
                    <a:pt x="40526" y="373"/>
                  </a:lnTo>
                  <a:lnTo>
                    <a:pt x="76946" y="261"/>
                  </a:lnTo>
                  <a:cubicBezTo>
                    <a:pt x="77264" y="261"/>
                    <a:pt x="77588" y="219"/>
                    <a:pt x="77902" y="128"/>
                  </a:cubicBezTo>
                  <a:cubicBezTo>
                    <a:pt x="77588" y="43"/>
                    <a:pt x="77264" y="1"/>
                    <a:pt x="76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3894375" y="2720175"/>
              <a:ext cx="17675" cy="1207850"/>
            </a:xfrm>
            <a:custGeom>
              <a:avLst/>
              <a:gdLst/>
              <a:ahLst/>
              <a:cxnLst/>
              <a:rect l="l" t="t" r="r" b="b"/>
              <a:pathLst>
                <a:path w="707" h="48314" extrusionOk="0">
                  <a:moveTo>
                    <a:pt x="579" y="0"/>
                  </a:moveTo>
                  <a:cubicBezTo>
                    <a:pt x="489" y="314"/>
                    <a:pt x="447" y="632"/>
                    <a:pt x="441" y="957"/>
                  </a:cubicBezTo>
                  <a:cubicBezTo>
                    <a:pt x="409" y="4664"/>
                    <a:pt x="234" y="23241"/>
                    <a:pt x="234" y="23241"/>
                  </a:cubicBezTo>
                  <a:cubicBezTo>
                    <a:pt x="234" y="23241"/>
                    <a:pt x="43" y="43341"/>
                    <a:pt x="6" y="47357"/>
                  </a:cubicBezTo>
                  <a:cubicBezTo>
                    <a:pt x="0" y="47676"/>
                    <a:pt x="43" y="48000"/>
                    <a:pt x="128" y="48313"/>
                  </a:cubicBezTo>
                  <a:cubicBezTo>
                    <a:pt x="218" y="48000"/>
                    <a:pt x="261" y="47681"/>
                    <a:pt x="266" y="47357"/>
                  </a:cubicBezTo>
                  <a:cubicBezTo>
                    <a:pt x="303" y="43347"/>
                    <a:pt x="494" y="23241"/>
                    <a:pt x="494" y="23241"/>
                  </a:cubicBezTo>
                  <a:cubicBezTo>
                    <a:pt x="494" y="23241"/>
                    <a:pt x="664" y="4670"/>
                    <a:pt x="702" y="962"/>
                  </a:cubicBezTo>
                  <a:cubicBezTo>
                    <a:pt x="707" y="638"/>
                    <a:pt x="664" y="314"/>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3743250" y="2731200"/>
              <a:ext cx="149025" cy="14100"/>
            </a:xfrm>
            <a:custGeom>
              <a:avLst/>
              <a:gdLst/>
              <a:ahLst/>
              <a:cxnLst/>
              <a:rect l="l" t="t" r="r" b="b"/>
              <a:pathLst>
                <a:path w="5961" h="564" extrusionOk="0">
                  <a:moveTo>
                    <a:pt x="5548" y="1"/>
                  </a:moveTo>
                  <a:cubicBezTo>
                    <a:pt x="5365" y="1"/>
                    <a:pt x="5181" y="13"/>
                    <a:pt x="4999" y="37"/>
                  </a:cubicBezTo>
                  <a:cubicBezTo>
                    <a:pt x="4903" y="53"/>
                    <a:pt x="4717" y="80"/>
                    <a:pt x="4415" y="112"/>
                  </a:cubicBezTo>
                  <a:cubicBezTo>
                    <a:pt x="4154" y="144"/>
                    <a:pt x="3793" y="181"/>
                    <a:pt x="3490" y="202"/>
                  </a:cubicBezTo>
                  <a:cubicBezTo>
                    <a:pt x="3193" y="229"/>
                    <a:pt x="2959" y="245"/>
                    <a:pt x="2959" y="245"/>
                  </a:cubicBezTo>
                  <a:lnTo>
                    <a:pt x="2773" y="255"/>
                  </a:lnTo>
                  <a:cubicBezTo>
                    <a:pt x="2662" y="261"/>
                    <a:pt x="2507" y="271"/>
                    <a:pt x="2338" y="276"/>
                  </a:cubicBezTo>
                  <a:cubicBezTo>
                    <a:pt x="1998" y="292"/>
                    <a:pt x="1594" y="298"/>
                    <a:pt x="1360" y="298"/>
                  </a:cubicBezTo>
                  <a:lnTo>
                    <a:pt x="956" y="298"/>
                  </a:lnTo>
                  <a:cubicBezTo>
                    <a:pt x="632" y="298"/>
                    <a:pt x="314" y="335"/>
                    <a:pt x="0" y="409"/>
                  </a:cubicBezTo>
                  <a:cubicBezTo>
                    <a:pt x="308" y="510"/>
                    <a:pt x="627" y="558"/>
                    <a:pt x="956" y="563"/>
                  </a:cubicBezTo>
                  <a:lnTo>
                    <a:pt x="1360" y="563"/>
                  </a:lnTo>
                  <a:cubicBezTo>
                    <a:pt x="1599" y="563"/>
                    <a:pt x="2003" y="553"/>
                    <a:pt x="2348" y="537"/>
                  </a:cubicBezTo>
                  <a:cubicBezTo>
                    <a:pt x="2518" y="531"/>
                    <a:pt x="2677" y="521"/>
                    <a:pt x="2789" y="516"/>
                  </a:cubicBezTo>
                  <a:lnTo>
                    <a:pt x="2975" y="505"/>
                  </a:lnTo>
                  <a:cubicBezTo>
                    <a:pt x="2975" y="505"/>
                    <a:pt x="3214" y="489"/>
                    <a:pt x="3517" y="462"/>
                  </a:cubicBezTo>
                  <a:cubicBezTo>
                    <a:pt x="3820" y="441"/>
                    <a:pt x="4186" y="404"/>
                    <a:pt x="4446" y="372"/>
                  </a:cubicBezTo>
                  <a:cubicBezTo>
                    <a:pt x="4749" y="335"/>
                    <a:pt x="4935" y="314"/>
                    <a:pt x="5031" y="298"/>
                  </a:cubicBezTo>
                  <a:cubicBezTo>
                    <a:pt x="5355" y="255"/>
                    <a:pt x="5668" y="160"/>
                    <a:pt x="5960" y="21"/>
                  </a:cubicBezTo>
                  <a:cubicBezTo>
                    <a:pt x="5824" y="8"/>
                    <a:pt x="5686" y="1"/>
                    <a:pt x="5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9"/>
            <p:cNvSpPr/>
            <p:nvPr/>
          </p:nvSpPr>
          <p:spPr>
            <a:xfrm>
              <a:off x="2820400" y="2626650"/>
              <a:ext cx="336825" cy="74450"/>
            </a:xfrm>
            <a:custGeom>
              <a:avLst/>
              <a:gdLst/>
              <a:ahLst/>
              <a:cxnLst/>
              <a:rect l="l" t="t" r="r" b="b"/>
              <a:pathLst>
                <a:path w="13473" h="2978" extrusionOk="0">
                  <a:moveTo>
                    <a:pt x="3977" y="1"/>
                  </a:moveTo>
                  <a:cubicBezTo>
                    <a:pt x="3957" y="1"/>
                    <a:pt x="3936" y="1"/>
                    <a:pt x="3916" y="2"/>
                  </a:cubicBezTo>
                  <a:cubicBezTo>
                    <a:pt x="3586" y="7"/>
                    <a:pt x="3257" y="44"/>
                    <a:pt x="2933" y="113"/>
                  </a:cubicBezTo>
                  <a:lnTo>
                    <a:pt x="1940" y="299"/>
                  </a:lnTo>
                  <a:lnTo>
                    <a:pt x="914" y="496"/>
                  </a:lnTo>
                  <a:cubicBezTo>
                    <a:pt x="728" y="522"/>
                    <a:pt x="553" y="586"/>
                    <a:pt x="383" y="676"/>
                  </a:cubicBezTo>
                  <a:cubicBezTo>
                    <a:pt x="298" y="724"/>
                    <a:pt x="219" y="793"/>
                    <a:pt x="155" y="873"/>
                  </a:cubicBezTo>
                  <a:cubicBezTo>
                    <a:pt x="123" y="915"/>
                    <a:pt x="96" y="958"/>
                    <a:pt x="75" y="1006"/>
                  </a:cubicBezTo>
                  <a:cubicBezTo>
                    <a:pt x="59" y="1032"/>
                    <a:pt x="54" y="1053"/>
                    <a:pt x="43" y="1080"/>
                  </a:cubicBezTo>
                  <a:cubicBezTo>
                    <a:pt x="33" y="1107"/>
                    <a:pt x="27" y="1128"/>
                    <a:pt x="22" y="1154"/>
                  </a:cubicBezTo>
                  <a:cubicBezTo>
                    <a:pt x="1" y="1255"/>
                    <a:pt x="1" y="1362"/>
                    <a:pt x="22" y="1462"/>
                  </a:cubicBezTo>
                  <a:cubicBezTo>
                    <a:pt x="43" y="1558"/>
                    <a:pt x="75" y="1648"/>
                    <a:pt x="123" y="1733"/>
                  </a:cubicBezTo>
                  <a:cubicBezTo>
                    <a:pt x="208" y="1893"/>
                    <a:pt x="319" y="2036"/>
                    <a:pt x="452" y="2158"/>
                  </a:cubicBezTo>
                  <a:cubicBezTo>
                    <a:pt x="484" y="2190"/>
                    <a:pt x="521" y="2217"/>
                    <a:pt x="553" y="2243"/>
                  </a:cubicBezTo>
                  <a:cubicBezTo>
                    <a:pt x="585" y="2270"/>
                    <a:pt x="617" y="2302"/>
                    <a:pt x="654" y="2323"/>
                  </a:cubicBezTo>
                  <a:cubicBezTo>
                    <a:pt x="723" y="2376"/>
                    <a:pt x="798" y="2419"/>
                    <a:pt x="867" y="2461"/>
                  </a:cubicBezTo>
                  <a:cubicBezTo>
                    <a:pt x="941" y="2504"/>
                    <a:pt x="1010" y="2541"/>
                    <a:pt x="1084" y="2578"/>
                  </a:cubicBezTo>
                  <a:cubicBezTo>
                    <a:pt x="1116" y="2594"/>
                    <a:pt x="1153" y="2615"/>
                    <a:pt x="1191" y="2631"/>
                  </a:cubicBezTo>
                  <a:lnTo>
                    <a:pt x="1244" y="2652"/>
                  </a:lnTo>
                  <a:lnTo>
                    <a:pt x="1281" y="2674"/>
                  </a:lnTo>
                  <a:cubicBezTo>
                    <a:pt x="1467" y="2753"/>
                    <a:pt x="1653" y="2828"/>
                    <a:pt x="1844" y="2886"/>
                  </a:cubicBezTo>
                  <a:cubicBezTo>
                    <a:pt x="2009" y="2934"/>
                    <a:pt x="2179" y="2966"/>
                    <a:pt x="2354" y="2976"/>
                  </a:cubicBezTo>
                  <a:cubicBezTo>
                    <a:pt x="2380" y="2977"/>
                    <a:pt x="2405" y="2978"/>
                    <a:pt x="2431" y="2978"/>
                  </a:cubicBezTo>
                  <a:cubicBezTo>
                    <a:pt x="2559" y="2978"/>
                    <a:pt x="2688" y="2967"/>
                    <a:pt x="2816" y="2945"/>
                  </a:cubicBezTo>
                  <a:lnTo>
                    <a:pt x="2386" y="2785"/>
                  </a:lnTo>
                  <a:cubicBezTo>
                    <a:pt x="2248" y="2737"/>
                    <a:pt x="2104" y="2695"/>
                    <a:pt x="1924" y="2636"/>
                  </a:cubicBezTo>
                  <a:cubicBezTo>
                    <a:pt x="1743" y="2583"/>
                    <a:pt x="1562" y="2514"/>
                    <a:pt x="1392" y="2440"/>
                  </a:cubicBezTo>
                  <a:lnTo>
                    <a:pt x="1355" y="2419"/>
                  </a:lnTo>
                  <a:lnTo>
                    <a:pt x="1302" y="2397"/>
                  </a:lnTo>
                  <a:cubicBezTo>
                    <a:pt x="1270" y="2381"/>
                    <a:pt x="1238" y="2366"/>
                    <a:pt x="1201" y="2350"/>
                  </a:cubicBezTo>
                  <a:cubicBezTo>
                    <a:pt x="1138" y="2312"/>
                    <a:pt x="1068" y="2275"/>
                    <a:pt x="1005" y="2238"/>
                  </a:cubicBezTo>
                  <a:cubicBezTo>
                    <a:pt x="936" y="2201"/>
                    <a:pt x="872" y="2158"/>
                    <a:pt x="813" y="2116"/>
                  </a:cubicBezTo>
                  <a:cubicBezTo>
                    <a:pt x="782" y="2095"/>
                    <a:pt x="750" y="2073"/>
                    <a:pt x="723" y="2052"/>
                  </a:cubicBezTo>
                  <a:cubicBezTo>
                    <a:pt x="691" y="2026"/>
                    <a:pt x="665" y="1999"/>
                    <a:pt x="638" y="1972"/>
                  </a:cubicBezTo>
                  <a:cubicBezTo>
                    <a:pt x="527" y="1871"/>
                    <a:pt x="431" y="1755"/>
                    <a:pt x="357" y="1617"/>
                  </a:cubicBezTo>
                  <a:cubicBezTo>
                    <a:pt x="325" y="1553"/>
                    <a:pt x="298" y="1489"/>
                    <a:pt x="282" y="1415"/>
                  </a:cubicBezTo>
                  <a:cubicBezTo>
                    <a:pt x="272" y="1351"/>
                    <a:pt x="272" y="1282"/>
                    <a:pt x="282" y="1218"/>
                  </a:cubicBezTo>
                  <a:cubicBezTo>
                    <a:pt x="288" y="1202"/>
                    <a:pt x="293" y="1186"/>
                    <a:pt x="298" y="1170"/>
                  </a:cubicBezTo>
                  <a:cubicBezTo>
                    <a:pt x="304" y="1154"/>
                    <a:pt x="309" y="1138"/>
                    <a:pt x="314" y="1122"/>
                  </a:cubicBezTo>
                  <a:cubicBezTo>
                    <a:pt x="330" y="1096"/>
                    <a:pt x="346" y="1064"/>
                    <a:pt x="367" y="1038"/>
                  </a:cubicBezTo>
                  <a:cubicBezTo>
                    <a:pt x="410" y="984"/>
                    <a:pt x="463" y="942"/>
                    <a:pt x="527" y="905"/>
                  </a:cubicBezTo>
                  <a:cubicBezTo>
                    <a:pt x="665" y="830"/>
                    <a:pt x="819" y="783"/>
                    <a:pt x="973" y="756"/>
                  </a:cubicBezTo>
                  <a:lnTo>
                    <a:pt x="1993" y="565"/>
                  </a:lnTo>
                  <a:lnTo>
                    <a:pt x="2991" y="373"/>
                  </a:lnTo>
                  <a:cubicBezTo>
                    <a:pt x="3300" y="310"/>
                    <a:pt x="3613" y="278"/>
                    <a:pt x="3926" y="267"/>
                  </a:cubicBezTo>
                  <a:cubicBezTo>
                    <a:pt x="4070" y="267"/>
                    <a:pt x="4213" y="278"/>
                    <a:pt x="4357" y="299"/>
                  </a:cubicBezTo>
                  <a:cubicBezTo>
                    <a:pt x="4484" y="320"/>
                    <a:pt x="4612" y="363"/>
                    <a:pt x="4728" y="421"/>
                  </a:cubicBezTo>
                  <a:cubicBezTo>
                    <a:pt x="4840" y="474"/>
                    <a:pt x="4936" y="549"/>
                    <a:pt x="5021" y="634"/>
                  </a:cubicBezTo>
                  <a:cubicBezTo>
                    <a:pt x="5095" y="724"/>
                    <a:pt x="5164" y="820"/>
                    <a:pt x="5217" y="921"/>
                  </a:cubicBezTo>
                  <a:cubicBezTo>
                    <a:pt x="5281" y="1027"/>
                    <a:pt x="5339" y="1128"/>
                    <a:pt x="5403" y="1223"/>
                  </a:cubicBezTo>
                  <a:cubicBezTo>
                    <a:pt x="5467" y="1324"/>
                    <a:pt x="5552" y="1415"/>
                    <a:pt x="5647" y="1484"/>
                  </a:cubicBezTo>
                  <a:cubicBezTo>
                    <a:pt x="5736" y="1544"/>
                    <a:pt x="5840" y="1576"/>
                    <a:pt x="5947" y="1576"/>
                  </a:cubicBezTo>
                  <a:cubicBezTo>
                    <a:pt x="5962" y="1576"/>
                    <a:pt x="5977" y="1575"/>
                    <a:pt x="5993" y="1574"/>
                  </a:cubicBezTo>
                  <a:cubicBezTo>
                    <a:pt x="6088" y="1569"/>
                    <a:pt x="6189" y="1532"/>
                    <a:pt x="6269" y="1473"/>
                  </a:cubicBezTo>
                  <a:cubicBezTo>
                    <a:pt x="6365" y="1399"/>
                    <a:pt x="6444" y="1308"/>
                    <a:pt x="6513" y="1207"/>
                  </a:cubicBezTo>
                  <a:lnTo>
                    <a:pt x="6582" y="1112"/>
                  </a:lnTo>
                  <a:lnTo>
                    <a:pt x="6657" y="995"/>
                  </a:lnTo>
                  <a:cubicBezTo>
                    <a:pt x="6673" y="974"/>
                    <a:pt x="6689" y="953"/>
                    <a:pt x="6705" y="937"/>
                  </a:cubicBezTo>
                  <a:cubicBezTo>
                    <a:pt x="6726" y="910"/>
                    <a:pt x="6747" y="883"/>
                    <a:pt x="6768" y="862"/>
                  </a:cubicBezTo>
                  <a:cubicBezTo>
                    <a:pt x="6832" y="793"/>
                    <a:pt x="6896" y="735"/>
                    <a:pt x="6970" y="687"/>
                  </a:cubicBezTo>
                  <a:cubicBezTo>
                    <a:pt x="7071" y="618"/>
                    <a:pt x="7183" y="565"/>
                    <a:pt x="7299" y="528"/>
                  </a:cubicBezTo>
                  <a:cubicBezTo>
                    <a:pt x="7420" y="486"/>
                    <a:pt x="7547" y="464"/>
                    <a:pt x="7673" y="464"/>
                  </a:cubicBezTo>
                  <a:cubicBezTo>
                    <a:pt x="7708" y="464"/>
                    <a:pt x="7743" y="466"/>
                    <a:pt x="7778" y="469"/>
                  </a:cubicBezTo>
                  <a:cubicBezTo>
                    <a:pt x="7979" y="485"/>
                    <a:pt x="8176" y="549"/>
                    <a:pt x="8341" y="666"/>
                  </a:cubicBezTo>
                  <a:cubicBezTo>
                    <a:pt x="8553" y="809"/>
                    <a:pt x="8713" y="1006"/>
                    <a:pt x="8813" y="1239"/>
                  </a:cubicBezTo>
                  <a:cubicBezTo>
                    <a:pt x="8819" y="1255"/>
                    <a:pt x="8829" y="1277"/>
                    <a:pt x="8835" y="1303"/>
                  </a:cubicBezTo>
                  <a:lnTo>
                    <a:pt x="8840" y="1319"/>
                  </a:lnTo>
                  <a:lnTo>
                    <a:pt x="8840" y="1330"/>
                  </a:lnTo>
                  <a:lnTo>
                    <a:pt x="8845" y="1346"/>
                  </a:lnTo>
                  <a:cubicBezTo>
                    <a:pt x="8856" y="1377"/>
                    <a:pt x="8861" y="1404"/>
                    <a:pt x="8867" y="1431"/>
                  </a:cubicBezTo>
                  <a:cubicBezTo>
                    <a:pt x="8877" y="1489"/>
                    <a:pt x="8893" y="1547"/>
                    <a:pt x="8904" y="1606"/>
                  </a:cubicBezTo>
                  <a:cubicBezTo>
                    <a:pt x="8909" y="1638"/>
                    <a:pt x="8914" y="1670"/>
                    <a:pt x="8925" y="1702"/>
                  </a:cubicBezTo>
                  <a:lnTo>
                    <a:pt x="8930" y="1723"/>
                  </a:lnTo>
                  <a:cubicBezTo>
                    <a:pt x="8936" y="1723"/>
                    <a:pt x="8941" y="1717"/>
                    <a:pt x="8946" y="1712"/>
                  </a:cubicBezTo>
                  <a:lnTo>
                    <a:pt x="8983" y="1680"/>
                  </a:lnTo>
                  <a:lnTo>
                    <a:pt x="9132" y="1553"/>
                  </a:lnTo>
                  <a:lnTo>
                    <a:pt x="9207" y="1484"/>
                  </a:lnTo>
                  <a:cubicBezTo>
                    <a:pt x="9222" y="1473"/>
                    <a:pt x="9233" y="1462"/>
                    <a:pt x="9249" y="1452"/>
                  </a:cubicBezTo>
                  <a:lnTo>
                    <a:pt x="9270" y="1436"/>
                  </a:lnTo>
                  <a:cubicBezTo>
                    <a:pt x="9323" y="1393"/>
                    <a:pt x="9382" y="1346"/>
                    <a:pt x="9446" y="1303"/>
                  </a:cubicBezTo>
                  <a:cubicBezTo>
                    <a:pt x="9573" y="1207"/>
                    <a:pt x="9711" y="1117"/>
                    <a:pt x="9849" y="1038"/>
                  </a:cubicBezTo>
                  <a:cubicBezTo>
                    <a:pt x="10009" y="942"/>
                    <a:pt x="10173" y="857"/>
                    <a:pt x="10343" y="783"/>
                  </a:cubicBezTo>
                  <a:cubicBezTo>
                    <a:pt x="10720" y="618"/>
                    <a:pt x="11119" y="496"/>
                    <a:pt x="11528" y="432"/>
                  </a:cubicBezTo>
                  <a:cubicBezTo>
                    <a:pt x="11634" y="411"/>
                    <a:pt x="11746" y="400"/>
                    <a:pt x="11852" y="389"/>
                  </a:cubicBezTo>
                  <a:cubicBezTo>
                    <a:pt x="11905" y="387"/>
                    <a:pt x="11959" y="385"/>
                    <a:pt x="12014" y="385"/>
                  </a:cubicBezTo>
                  <a:cubicBezTo>
                    <a:pt x="12068" y="385"/>
                    <a:pt x="12123" y="387"/>
                    <a:pt x="12176" y="389"/>
                  </a:cubicBezTo>
                  <a:cubicBezTo>
                    <a:pt x="12388" y="405"/>
                    <a:pt x="12601" y="458"/>
                    <a:pt x="12797" y="549"/>
                  </a:cubicBezTo>
                  <a:cubicBezTo>
                    <a:pt x="12978" y="628"/>
                    <a:pt x="13122" y="777"/>
                    <a:pt x="13191" y="963"/>
                  </a:cubicBezTo>
                  <a:cubicBezTo>
                    <a:pt x="13244" y="1149"/>
                    <a:pt x="13212" y="1351"/>
                    <a:pt x="13106" y="1516"/>
                  </a:cubicBezTo>
                  <a:cubicBezTo>
                    <a:pt x="12999" y="1686"/>
                    <a:pt x="12867" y="1840"/>
                    <a:pt x="12707" y="1967"/>
                  </a:cubicBezTo>
                  <a:cubicBezTo>
                    <a:pt x="12633" y="2036"/>
                    <a:pt x="12548" y="2100"/>
                    <a:pt x="12468" y="2158"/>
                  </a:cubicBezTo>
                  <a:cubicBezTo>
                    <a:pt x="12431" y="2185"/>
                    <a:pt x="12388" y="2217"/>
                    <a:pt x="12351" y="2243"/>
                  </a:cubicBezTo>
                  <a:lnTo>
                    <a:pt x="12288" y="2281"/>
                  </a:lnTo>
                  <a:lnTo>
                    <a:pt x="12272" y="2291"/>
                  </a:lnTo>
                  <a:cubicBezTo>
                    <a:pt x="12133" y="2387"/>
                    <a:pt x="12017" y="2451"/>
                    <a:pt x="11948" y="2493"/>
                  </a:cubicBezTo>
                  <a:cubicBezTo>
                    <a:pt x="11778" y="2589"/>
                    <a:pt x="11645" y="2658"/>
                    <a:pt x="11523" y="2737"/>
                  </a:cubicBezTo>
                  <a:lnTo>
                    <a:pt x="11119" y="2960"/>
                  </a:lnTo>
                  <a:cubicBezTo>
                    <a:pt x="11278" y="2955"/>
                    <a:pt x="11432" y="2929"/>
                    <a:pt x="11586" y="2891"/>
                  </a:cubicBezTo>
                  <a:cubicBezTo>
                    <a:pt x="11751" y="2849"/>
                    <a:pt x="11910" y="2785"/>
                    <a:pt x="12064" y="2700"/>
                  </a:cubicBezTo>
                  <a:cubicBezTo>
                    <a:pt x="12133" y="2663"/>
                    <a:pt x="12261" y="2594"/>
                    <a:pt x="12410" y="2498"/>
                  </a:cubicBezTo>
                  <a:lnTo>
                    <a:pt x="12426" y="2488"/>
                  </a:lnTo>
                  <a:lnTo>
                    <a:pt x="12489" y="2440"/>
                  </a:lnTo>
                  <a:cubicBezTo>
                    <a:pt x="12532" y="2413"/>
                    <a:pt x="12574" y="2381"/>
                    <a:pt x="12617" y="2350"/>
                  </a:cubicBezTo>
                  <a:cubicBezTo>
                    <a:pt x="12702" y="2291"/>
                    <a:pt x="12787" y="2222"/>
                    <a:pt x="12872" y="2153"/>
                  </a:cubicBezTo>
                  <a:cubicBezTo>
                    <a:pt x="13052" y="2004"/>
                    <a:pt x="13207" y="1829"/>
                    <a:pt x="13329" y="1627"/>
                  </a:cubicBezTo>
                  <a:cubicBezTo>
                    <a:pt x="13392" y="1516"/>
                    <a:pt x="13440" y="1393"/>
                    <a:pt x="13461" y="1266"/>
                  </a:cubicBezTo>
                  <a:cubicBezTo>
                    <a:pt x="13467" y="1234"/>
                    <a:pt x="13472" y="1202"/>
                    <a:pt x="13472" y="1170"/>
                  </a:cubicBezTo>
                  <a:lnTo>
                    <a:pt x="13472" y="1117"/>
                  </a:lnTo>
                  <a:lnTo>
                    <a:pt x="13472" y="1069"/>
                  </a:lnTo>
                  <a:cubicBezTo>
                    <a:pt x="13472" y="1038"/>
                    <a:pt x="13467" y="1000"/>
                    <a:pt x="13456" y="968"/>
                  </a:cubicBezTo>
                  <a:cubicBezTo>
                    <a:pt x="13451" y="937"/>
                    <a:pt x="13446" y="905"/>
                    <a:pt x="13435" y="873"/>
                  </a:cubicBezTo>
                  <a:cubicBezTo>
                    <a:pt x="13392" y="740"/>
                    <a:pt x="13323" y="623"/>
                    <a:pt x="13228" y="528"/>
                  </a:cubicBezTo>
                  <a:cubicBezTo>
                    <a:pt x="13132" y="432"/>
                    <a:pt x="13026" y="358"/>
                    <a:pt x="12909" y="299"/>
                  </a:cubicBezTo>
                  <a:cubicBezTo>
                    <a:pt x="12686" y="193"/>
                    <a:pt x="12442" y="129"/>
                    <a:pt x="12192" y="113"/>
                  </a:cubicBezTo>
                  <a:cubicBezTo>
                    <a:pt x="12131" y="111"/>
                    <a:pt x="12071" y="109"/>
                    <a:pt x="12011" y="109"/>
                  </a:cubicBezTo>
                  <a:cubicBezTo>
                    <a:pt x="11952" y="109"/>
                    <a:pt x="11892" y="111"/>
                    <a:pt x="11831" y="113"/>
                  </a:cubicBezTo>
                  <a:cubicBezTo>
                    <a:pt x="11709" y="124"/>
                    <a:pt x="11597" y="140"/>
                    <a:pt x="11485" y="156"/>
                  </a:cubicBezTo>
                  <a:cubicBezTo>
                    <a:pt x="11055" y="230"/>
                    <a:pt x="10635" y="352"/>
                    <a:pt x="10237" y="533"/>
                  </a:cubicBezTo>
                  <a:cubicBezTo>
                    <a:pt x="10056" y="613"/>
                    <a:pt x="9886" y="698"/>
                    <a:pt x="9716" y="798"/>
                  </a:cubicBezTo>
                  <a:cubicBezTo>
                    <a:pt x="9568" y="883"/>
                    <a:pt x="9424" y="979"/>
                    <a:pt x="9286" y="1080"/>
                  </a:cubicBezTo>
                  <a:cubicBezTo>
                    <a:pt x="9222" y="1122"/>
                    <a:pt x="9164" y="1176"/>
                    <a:pt x="9106" y="1218"/>
                  </a:cubicBezTo>
                  <a:lnTo>
                    <a:pt x="9084" y="1234"/>
                  </a:lnTo>
                  <a:cubicBezTo>
                    <a:pt x="9079" y="1223"/>
                    <a:pt x="9074" y="1213"/>
                    <a:pt x="9074" y="1202"/>
                  </a:cubicBezTo>
                  <a:cubicBezTo>
                    <a:pt x="9063" y="1176"/>
                    <a:pt x="9052" y="1154"/>
                    <a:pt x="9047" y="1128"/>
                  </a:cubicBezTo>
                  <a:cubicBezTo>
                    <a:pt x="8930" y="852"/>
                    <a:pt x="8734" y="613"/>
                    <a:pt x="8484" y="443"/>
                  </a:cubicBezTo>
                  <a:cubicBezTo>
                    <a:pt x="8373" y="368"/>
                    <a:pt x="8256" y="310"/>
                    <a:pt x="8133" y="267"/>
                  </a:cubicBezTo>
                  <a:cubicBezTo>
                    <a:pt x="8022" y="230"/>
                    <a:pt x="7905" y="209"/>
                    <a:pt x="7794" y="204"/>
                  </a:cubicBezTo>
                  <a:cubicBezTo>
                    <a:pt x="7752" y="200"/>
                    <a:pt x="7711" y="198"/>
                    <a:pt x="7669" y="198"/>
                  </a:cubicBezTo>
                  <a:cubicBezTo>
                    <a:pt x="7514" y="198"/>
                    <a:pt x="7361" y="222"/>
                    <a:pt x="7215" y="273"/>
                  </a:cubicBezTo>
                  <a:cubicBezTo>
                    <a:pt x="7071" y="315"/>
                    <a:pt x="6938" y="384"/>
                    <a:pt x="6816" y="464"/>
                  </a:cubicBezTo>
                  <a:cubicBezTo>
                    <a:pt x="6667" y="565"/>
                    <a:pt x="6540" y="692"/>
                    <a:pt x="6439" y="841"/>
                  </a:cubicBezTo>
                  <a:lnTo>
                    <a:pt x="6359" y="958"/>
                  </a:lnTo>
                  <a:lnTo>
                    <a:pt x="6296" y="1048"/>
                  </a:lnTo>
                  <a:cubicBezTo>
                    <a:pt x="6242" y="1128"/>
                    <a:pt x="6184" y="1197"/>
                    <a:pt x="6110" y="1255"/>
                  </a:cubicBezTo>
                  <a:cubicBezTo>
                    <a:pt x="6067" y="1287"/>
                    <a:pt x="6014" y="1308"/>
                    <a:pt x="5961" y="1308"/>
                  </a:cubicBezTo>
                  <a:cubicBezTo>
                    <a:pt x="5949" y="1311"/>
                    <a:pt x="5937" y="1312"/>
                    <a:pt x="5925" y="1312"/>
                  </a:cubicBezTo>
                  <a:cubicBezTo>
                    <a:pt x="5878" y="1312"/>
                    <a:pt x="5829" y="1295"/>
                    <a:pt x="5791" y="1261"/>
                  </a:cubicBezTo>
                  <a:cubicBezTo>
                    <a:pt x="5717" y="1213"/>
                    <a:pt x="5658" y="1144"/>
                    <a:pt x="5610" y="1069"/>
                  </a:cubicBezTo>
                  <a:cubicBezTo>
                    <a:pt x="5552" y="990"/>
                    <a:pt x="5499" y="889"/>
                    <a:pt x="5435" y="783"/>
                  </a:cubicBezTo>
                  <a:cubicBezTo>
                    <a:pt x="5371" y="666"/>
                    <a:pt x="5292" y="554"/>
                    <a:pt x="5201" y="453"/>
                  </a:cubicBezTo>
                  <a:cubicBezTo>
                    <a:pt x="5100" y="342"/>
                    <a:pt x="4978" y="251"/>
                    <a:pt x="4840" y="182"/>
                  </a:cubicBezTo>
                  <a:cubicBezTo>
                    <a:pt x="4697" y="113"/>
                    <a:pt x="4548" y="65"/>
                    <a:pt x="4394" y="39"/>
                  </a:cubicBezTo>
                  <a:cubicBezTo>
                    <a:pt x="4255" y="16"/>
                    <a:pt x="4116" y="1"/>
                    <a:pt x="3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9"/>
            <p:cNvSpPr/>
            <p:nvPr/>
          </p:nvSpPr>
          <p:spPr>
            <a:xfrm>
              <a:off x="2753075" y="3951850"/>
              <a:ext cx="356200" cy="97100"/>
            </a:xfrm>
            <a:custGeom>
              <a:avLst/>
              <a:gdLst/>
              <a:ahLst/>
              <a:cxnLst/>
              <a:rect l="l" t="t" r="r" b="b"/>
              <a:pathLst>
                <a:path w="14248" h="3884" extrusionOk="0">
                  <a:moveTo>
                    <a:pt x="12615" y="0"/>
                  </a:moveTo>
                  <a:cubicBezTo>
                    <a:pt x="12584" y="0"/>
                    <a:pt x="12552" y="1"/>
                    <a:pt x="12521" y="3"/>
                  </a:cubicBezTo>
                  <a:cubicBezTo>
                    <a:pt x="12473" y="8"/>
                    <a:pt x="12425" y="13"/>
                    <a:pt x="12383" y="24"/>
                  </a:cubicBezTo>
                  <a:lnTo>
                    <a:pt x="12245" y="56"/>
                  </a:lnTo>
                  <a:cubicBezTo>
                    <a:pt x="12155" y="82"/>
                    <a:pt x="12070" y="125"/>
                    <a:pt x="11985" y="167"/>
                  </a:cubicBezTo>
                  <a:cubicBezTo>
                    <a:pt x="11905" y="215"/>
                    <a:pt x="11830" y="274"/>
                    <a:pt x="11767" y="343"/>
                  </a:cubicBezTo>
                  <a:lnTo>
                    <a:pt x="11735" y="375"/>
                  </a:lnTo>
                  <a:lnTo>
                    <a:pt x="11730" y="385"/>
                  </a:lnTo>
                  <a:lnTo>
                    <a:pt x="11714" y="401"/>
                  </a:lnTo>
                  <a:cubicBezTo>
                    <a:pt x="11618" y="513"/>
                    <a:pt x="11560" y="645"/>
                    <a:pt x="11533" y="789"/>
                  </a:cubicBezTo>
                  <a:cubicBezTo>
                    <a:pt x="11517" y="869"/>
                    <a:pt x="11522" y="954"/>
                    <a:pt x="11544" y="1033"/>
                  </a:cubicBezTo>
                  <a:cubicBezTo>
                    <a:pt x="11549" y="1065"/>
                    <a:pt x="11560" y="1097"/>
                    <a:pt x="11575" y="1124"/>
                  </a:cubicBezTo>
                  <a:cubicBezTo>
                    <a:pt x="11591" y="1155"/>
                    <a:pt x="11607" y="1182"/>
                    <a:pt x="11629" y="1209"/>
                  </a:cubicBezTo>
                  <a:cubicBezTo>
                    <a:pt x="11650" y="1230"/>
                    <a:pt x="11671" y="1251"/>
                    <a:pt x="11698" y="1267"/>
                  </a:cubicBezTo>
                  <a:cubicBezTo>
                    <a:pt x="11719" y="1283"/>
                    <a:pt x="11740" y="1299"/>
                    <a:pt x="11761" y="1315"/>
                  </a:cubicBezTo>
                  <a:cubicBezTo>
                    <a:pt x="11838" y="1358"/>
                    <a:pt x="11923" y="1379"/>
                    <a:pt x="12009" y="1379"/>
                  </a:cubicBezTo>
                  <a:cubicBezTo>
                    <a:pt x="12019" y="1379"/>
                    <a:pt x="12028" y="1379"/>
                    <a:pt x="12038" y="1378"/>
                  </a:cubicBezTo>
                  <a:cubicBezTo>
                    <a:pt x="12128" y="1378"/>
                    <a:pt x="12213" y="1347"/>
                    <a:pt x="12282" y="1293"/>
                  </a:cubicBezTo>
                  <a:cubicBezTo>
                    <a:pt x="12356" y="1240"/>
                    <a:pt x="12394" y="1155"/>
                    <a:pt x="12388" y="1065"/>
                  </a:cubicBezTo>
                  <a:lnTo>
                    <a:pt x="12388" y="1065"/>
                  </a:lnTo>
                  <a:cubicBezTo>
                    <a:pt x="12362" y="1134"/>
                    <a:pt x="12303" y="1182"/>
                    <a:pt x="12229" y="1198"/>
                  </a:cubicBezTo>
                  <a:cubicBezTo>
                    <a:pt x="12205" y="1202"/>
                    <a:pt x="12180" y="1205"/>
                    <a:pt x="12156" y="1205"/>
                  </a:cubicBezTo>
                  <a:cubicBezTo>
                    <a:pt x="12121" y="1205"/>
                    <a:pt x="12086" y="1200"/>
                    <a:pt x="12048" y="1187"/>
                  </a:cubicBezTo>
                  <a:cubicBezTo>
                    <a:pt x="11990" y="1177"/>
                    <a:pt x="11937" y="1150"/>
                    <a:pt x="11889" y="1113"/>
                  </a:cubicBezTo>
                  <a:cubicBezTo>
                    <a:pt x="11878" y="1102"/>
                    <a:pt x="11868" y="1092"/>
                    <a:pt x="11857" y="1081"/>
                  </a:cubicBezTo>
                  <a:lnTo>
                    <a:pt x="11825" y="1049"/>
                  </a:lnTo>
                  <a:cubicBezTo>
                    <a:pt x="11820" y="1039"/>
                    <a:pt x="11815" y="1028"/>
                    <a:pt x="11809" y="1017"/>
                  </a:cubicBezTo>
                  <a:cubicBezTo>
                    <a:pt x="11804" y="1001"/>
                    <a:pt x="11799" y="985"/>
                    <a:pt x="11793" y="969"/>
                  </a:cubicBezTo>
                  <a:cubicBezTo>
                    <a:pt x="11783" y="927"/>
                    <a:pt x="11783" y="879"/>
                    <a:pt x="11788" y="831"/>
                  </a:cubicBezTo>
                  <a:cubicBezTo>
                    <a:pt x="11809" y="736"/>
                    <a:pt x="11852" y="645"/>
                    <a:pt x="11915" y="571"/>
                  </a:cubicBezTo>
                  <a:lnTo>
                    <a:pt x="11926" y="555"/>
                  </a:lnTo>
                  <a:lnTo>
                    <a:pt x="11931" y="550"/>
                  </a:lnTo>
                  <a:lnTo>
                    <a:pt x="11953" y="529"/>
                  </a:lnTo>
                  <a:cubicBezTo>
                    <a:pt x="12006" y="475"/>
                    <a:pt x="12059" y="433"/>
                    <a:pt x="12123" y="396"/>
                  </a:cubicBezTo>
                  <a:cubicBezTo>
                    <a:pt x="12186" y="359"/>
                    <a:pt x="12250" y="327"/>
                    <a:pt x="12319" y="305"/>
                  </a:cubicBezTo>
                  <a:lnTo>
                    <a:pt x="12431" y="279"/>
                  </a:lnTo>
                  <a:cubicBezTo>
                    <a:pt x="12468" y="274"/>
                    <a:pt x="12505" y="268"/>
                    <a:pt x="12542" y="263"/>
                  </a:cubicBezTo>
                  <a:cubicBezTo>
                    <a:pt x="12569" y="261"/>
                    <a:pt x="12595" y="260"/>
                    <a:pt x="12622" y="260"/>
                  </a:cubicBezTo>
                  <a:cubicBezTo>
                    <a:pt x="12749" y="260"/>
                    <a:pt x="12876" y="281"/>
                    <a:pt x="12999" y="316"/>
                  </a:cubicBezTo>
                  <a:cubicBezTo>
                    <a:pt x="13153" y="369"/>
                    <a:pt x="13297" y="444"/>
                    <a:pt x="13429" y="539"/>
                  </a:cubicBezTo>
                  <a:cubicBezTo>
                    <a:pt x="13461" y="566"/>
                    <a:pt x="13493" y="587"/>
                    <a:pt x="13525" y="614"/>
                  </a:cubicBezTo>
                  <a:lnTo>
                    <a:pt x="13610" y="699"/>
                  </a:lnTo>
                  <a:lnTo>
                    <a:pt x="13690" y="789"/>
                  </a:lnTo>
                  <a:cubicBezTo>
                    <a:pt x="13716" y="821"/>
                    <a:pt x="13743" y="853"/>
                    <a:pt x="13764" y="890"/>
                  </a:cubicBezTo>
                  <a:cubicBezTo>
                    <a:pt x="13854" y="1023"/>
                    <a:pt x="13918" y="1171"/>
                    <a:pt x="13950" y="1331"/>
                  </a:cubicBezTo>
                  <a:cubicBezTo>
                    <a:pt x="13982" y="1490"/>
                    <a:pt x="13982" y="1655"/>
                    <a:pt x="13955" y="1814"/>
                  </a:cubicBezTo>
                  <a:cubicBezTo>
                    <a:pt x="13897" y="2143"/>
                    <a:pt x="13748" y="2441"/>
                    <a:pt x="13525" y="2685"/>
                  </a:cubicBezTo>
                  <a:cubicBezTo>
                    <a:pt x="13413" y="2802"/>
                    <a:pt x="13291" y="2908"/>
                    <a:pt x="13153" y="2993"/>
                  </a:cubicBezTo>
                  <a:cubicBezTo>
                    <a:pt x="13089" y="3036"/>
                    <a:pt x="13020" y="3073"/>
                    <a:pt x="12946" y="3105"/>
                  </a:cubicBezTo>
                  <a:cubicBezTo>
                    <a:pt x="12877" y="3137"/>
                    <a:pt x="12803" y="3163"/>
                    <a:pt x="12728" y="3190"/>
                  </a:cubicBezTo>
                  <a:cubicBezTo>
                    <a:pt x="12496" y="3252"/>
                    <a:pt x="12257" y="3282"/>
                    <a:pt x="12020" y="3282"/>
                  </a:cubicBezTo>
                  <a:cubicBezTo>
                    <a:pt x="11953" y="3282"/>
                    <a:pt x="11886" y="3280"/>
                    <a:pt x="11820" y="3275"/>
                  </a:cubicBezTo>
                  <a:cubicBezTo>
                    <a:pt x="11533" y="3254"/>
                    <a:pt x="11246" y="3206"/>
                    <a:pt x="10965" y="3142"/>
                  </a:cubicBezTo>
                  <a:cubicBezTo>
                    <a:pt x="10720" y="3084"/>
                    <a:pt x="10476" y="3004"/>
                    <a:pt x="10242" y="2914"/>
                  </a:cubicBezTo>
                  <a:cubicBezTo>
                    <a:pt x="10040" y="2834"/>
                    <a:pt x="9849" y="2749"/>
                    <a:pt x="9663" y="2648"/>
                  </a:cubicBezTo>
                  <a:cubicBezTo>
                    <a:pt x="9424" y="2521"/>
                    <a:pt x="9196" y="2382"/>
                    <a:pt x="8978" y="2223"/>
                  </a:cubicBezTo>
                  <a:cubicBezTo>
                    <a:pt x="8930" y="2191"/>
                    <a:pt x="8888" y="2159"/>
                    <a:pt x="8845" y="2122"/>
                  </a:cubicBezTo>
                  <a:cubicBezTo>
                    <a:pt x="8824" y="2106"/>
                    <a:pt x="8803" y="2090"/>
                    <a:pt x="8781" y="2074"/>
                  </a:cubicBezTo>
                  <a:lnTo>
                    <a:pt x="8696" y="2000"/>
                  </a:lnTo>
                  <a:cubicBezTo>
                    <a:pt x="8526" y="1862"/>
                    <a:pt x="8378" y="1729"/>
                    <a:pt x="8234" y="1602"/>
                  </a:cubicBezTo>
                  <a:lnTo>
                    <a:pt x="8229" y="1596"/>
                  </a:lnTo>
                  <a:lnTo>
                    <a:pt x="8229" y="1602"/>
                  </a:lnTo>
                  <a:lnTo>
                    <a:pt x="8229" y="1623"/>
                  </a:lnTo>
                  <a:lnTo>
                    <a:pt x="8234" y="1655"/>
                  </a:lnTo>
                  <a:cubicBezTo>
                    <a:pt x="8234" y="1681"/>
                    <a:pt x="8245" y="1703"/>
                    <a:pt x="8245" y="1724"/>
                  </a:cubicBezTo>
                  <a:cubicBezTo>
                    <a:pt x="8255" y="1772"/>
                    <a:pt x="8261" y="1819"/>
                    <a:pt x="8266" y="1862"/>
                  </a:cubicBezTo>
                  <a:cubicBezTo>
                    <a:pt x="8282" y="1952"/>
                    <a:pt x="8293" y="2042"/>
                    <a:pt x="8309" y="2127"/>
                  </a:cubicBezTo>
                  <a:cubicBezTo>
                    <a:pt x="8314" y="2175"/>
                    <a:pt x="8319" y="2212"/>
                    <a:pt x="8319" y="2250"/>
                  </a:cubicBezTo>
                  <a:cubicBezTo>
                    <a:pt x="8319" y="2271"/>
                    <a:pt x="8325" y="2297"/>
                    <a:pt x="8330" y="2319"/>
                  </a:cubicBezTo>
                  <a:cubicBezTo>
                    <a:pt x="8330" y="2351"/>
                    <a:pt x="8335" y="2388"/>
                    <a:pt x="8335" y="2425"/>
                  </a:cubicBezTo>
                  <a:cubicBezTo>
                    <a:pt x="8351" y="2627"/>
                    <a:pt x="8335" y="2829"/>
                    <a:pt x="8287" y="3025"/>
                  </a:cubicBezTo>
                  <a:cubicBezTo>
                    <a:pt x="8282" y="3057"/>
                    <a:pt x="8271" y="3084"/>
                    <a:pt x="8261" y="3110"/>
                  </a:cubicBezTo>
                  <a:cubicBezTo>
                    <a:pt x="8255" y="3137"/>
                    <a:pt x="8245" y="3158"/>
                    <a:pt x="8240" y="3179"/>
                  </a:cubicBezTo>
                  <a:cubicBezTo>
                    <a:pt x="8224" y="3206"/>
                    <a:pt x="8213" y="3238"/>
                    <a:pt x="8197" y="3264"/>
                  </a:cubicBezTo>
                  <a:cubicBezTo>
                    <a:pt x="8186" y="3280"/>
                    <a:pt x="8181" y="3291"/>
                    <a:pt x="8170" y="3307"/>
                  </a:cubicBezTo>
                  <a:lnTo>
                    <a:pt x="8165" y="3317"/>
                  </a:lnTo>
                  <a:cubicBezTo>
                    <a:pt x="8165" y="3317"/>
                    <a:pt x="8160" y="3323"/>
                    <a:pt x="8149" y="3333"/>
                  </a:cubicBezTo>
                  <a:cubicBezTo>
                    <a:pt x="8139" y="3355"/>
                    <a:pt x="8123" y="3376"/>
                    <a:pt x="8107" y="3392"/>
                  </a:cubicBezTo>
                  <a:cubicBezTo>
                    <a:pt x="8043" y="3471"/>
                    <a:pt x="7963" y="3530"/>
                    <a:pt x="7878" y="3578"/>
                  </a:cubicBezTo>
                  <a:cubicBezTo>
                    <a:pt x="7787" y="3612"/>
                    <a:pt x="7692" y="3630"/>
                    <a:pt x="7598" y="3630"/>
                  </a:cubicBezTo>
                  <a:cubicBezTo>
                    <a:pt x="7533" y="3630"/>
                    <a:pt x="7468" y="3622"/>
                    <a:pt x="7406" y="3604"/>
                  </a:cubicBezTo>
                  <a:cubicBezTo>
                    <a:pt x="7299" y="3578"/>
                    <a:pt x="7204" y="3540"/>
                    <a:pt x="7108" y="3482"/>
                  </a:cubicBezTo>
                  <a:cubicBezTo>
                    <a:pt x="7002" y="3418"/>
                    <a:pt x="6906" y="3339"/>
                    <a:pt x="6827" y="3243"/>
                  </a:cubicBezTo>
                  <a:cubicBezTo>
                    <a:pt x="6726" y="3137"/>
                    <a:pt x="6641" y="3020"/>
                    <a:pt x="6572" y="2892"/>
                  </a:cubicBezTo>
                  <a:cubicBezTo>
                    <a:pt x="6529" y="2823"/>
                    <a:pt x="6492" y="2754"/>
                    <a:pt x="6455" y="2680"/>
                  </a:cubicBezTo>
                  <a:lnTo>
                    <a:pt x="6396" y="2568"/>
                  </a:lnTo>
                  <a:lnTo>
                    <a:pt x="6285" y="2335"/>
                  </a:lnTo>
                  <a:lnTo>
                    <a:pt x="6258" y="2276"/>
                  </a:lnTo>
                  <a:lnTo>
                    <a:pt x="6242" y="2244"/>
                  </a:lnTo>
                  <a:lnTo>
                    <a:pt x="6237" y="2228"/>
                  </a:lnTo>
                  <a:lnTo>
                    <a:pt x="6232" y="2223"/>
                  </a:lnTo>
                  <a:cubicBezTo>
                    <a:pt x="6232" y="2221"/>
                    <a:pt x="6231" y="2221"/>
                    <a:pt x="6230" y="2221"/>
                  </a:cubicBezTo>
                  <a:cubicBezTo>
                    <a:pt x="6229" y="2221"/>
                    <a:pt x="6226" y="2223"/>
                    <a:pt x="6226" y="2223"/>
                  </a:cubicBezTo>
                  <a:cubicBezTo>
                    <a:pt x="6194" y="2255"/>
                    <a:pt x="6163" y="2287"/>
                    <a:pt x="6131" y="2319"/>
                  </a:cubicBezTo>
                  <a:lnTo>
                    <a:pt x="5955" y="2505"/>
                  </a:lnTo>
                  <a:lnTo>
                    <a:pt x="5759" y="2701"/>
                  </a:lnTo>
                  <a:cubicBezTo>
                    <a:pt x="5621" y="2834"/>
                    <a:pt x="5467" y="2956"/>
                    <a:pt x="5302" y="3057"/>
                  </a:cubicBezTo>
                  <a:cubicBezTo>
                    <a:pt x="5137" y="3163"/>
                    <a:pt x="4946" y="3232"/>
                    <a:pt x="4750" y="3264"/>
                  </a:cubicBezTo>
                  <a:cubicBezTo>
                    <a:pt x="4706" y="3270"/>
                    <a:pt x="4663" y="3273"/>
                    <a:pt x="4620" y="3273"/>
                  </a:cubicBezTo>
                  <a:cubicBezTo>
                    <a:pt x="4457" y="3273"/>
                    <a:pt x="4298" y="3233"/>
                    <a:pt x="4155" y="3153"/>
                  </a:cubicBezTo>
                  <a:cubicBezTo>
                    <a:pt x="4064" y="3105"/>
                    <a:pt x="3985" y="3036"/>
                    <a:pt x="3921" y="2951"/>
                  </a:cubicBezTo>
                  <a:cubicBezTo>
                    <a:pt x="3905" y="2935"/>
                    <a:pt x="3889" y="2908"/>
                    <a:pt x="3878" y="2887"/>
                  </a:cubicBezTo>
                  <a:cubicBezTo>
                    <a:pt x="3862" y="2866"/>
                    <a:pt x="3852" y="2845"/>
                    <a:pt x="3841" y="2818"/>
                  </a:cubicBezTo>
                  <a:cubicBezTo>
                    <a:pt x="3820" y="2776"/>
                    <a:pt x="3804" y="2728"/>
                    <a:pt x="3799" y="2675"/>
                  </a:cubicBezTo>
                  <a:cubicBezTo>
                    <a:pt x="3788" y="2574"/>
                    <a:pt x="3804" y="2462"/>
                    <a:pt x="3841" y="2367"/>
                  </a:cubicBezTo>
                  <a:cubicBezTo>
                    <a:pt x="3884" y="2266"/>
                    <a:pt x="3947" y="2181"/>
                    <a:pt x="4032" y="2117"/>
                  </a:cubicBezTo>
                  <a:lnTo>
                    <a:pt x="4075" y="2090"/>
                  </a:lnTo>
                  <a:lnTo>
                    <a:pt x="4112" y="2069"/>
                  </a:lnTo>
                  <a:cubicBezTo>
                    <a:pt x="4128" y="2064"/>
                    <a:pt x="4144" y="2064"/>
                    <a:pt x="4155" y="2058"/>
                  </a:cubicBezTo>
                  <a:lnTo>
                    <a:pt x="4208" y="2048"/>
                  </a:lnTo>
                  <a:cubicBezTo>
                    <a:pt x="4229" y="2042"/>
                    <a:pt x="4245" y="2037"/>
                    <a:pt x="4266" y="2037"/>
                  </a:cubicBezTo>
                  <a:lnTo>
                    <a:pt x="4335" y="2027"/>
                  </a:lnTo>
                  <a:lnTo>
                    <a:pt x="4367" y="2021"/>
                  </a:lnTo>
                  <a:lnTo>
                    <a:pt x="4367" y="2000"/>
                  </a:lnTo>
                  <a:lnTo>
                    <a:pt x="4362" y="1947"/>
                  </a:lnTo>
                  <a:cubicBezTo>
                    <a:pt x="4356" y="1910"/>
                    <a:pt x="4351" y="1873"/>
                    <a:pt x="4346" y="1835"/>
                  </a:cubicBezTo>
                  <a:cubicBezTo>
                    <a:pt x="4325" y="1761"/>
                    <a:pt x="4282" y="1687"/>
                    <a:pt x="4229" y="1633"/>
                  </a:cubicBezTo>
                  <a:cubicBezTo>
                    <a:pt x="4144" y="1554"/>
                    <a:pt x="4038" y="1506"/>
                    <a:pt x="3921" y="1490"/>
                  </a:cubicBezTo>
                  <a:cubicBezTo>
                    <a:pt x="3894" y="1485"/>
                    <a:pt x="3866" y="1482"/>
                    <a:pt x="3838" y="1482"/>
                  </a:cubicBezTo>
                  <a:cubicBezTo>
                    <a:pt x="3809" y="1482"/>
                    <a:pt x="3780" y="1485"/>
                    <a:pt x="3751" y="1490"/>
                  </a:cubicBezTo>
                  <a:cubicBezTo>
                    <a:pt x="3692" y="1495"/>
                    <a:pt x="3639" y="1511"/>
                    <a:pt x="3586" y="1533"/>
                  </a:cubicBezTo>
                  <a:cubicBezTo>
                    <a:pt x="3384" y="1623"/>
                    <a:pt x="3241" y="1766"/>
                    <a:pt x="3103" y="1888"/>
                  </a:cubicBezTo>
                  <a:cubicBezTo>
                    <a:pt x="2959" y="2011"/>
                    <a:pt x="2805" y="2122"/>
                    <a:pt x="2641" y="2223"/>
                  </a:cubicBezTo>
                  <a:cubicBezTo>
                    <a:pt x="2306" y="2420"/>
                    <a:pt x="1934" y="2558"/>
                    <a:pt x="1546" y="2627"/>
                  </a:cubicBezTo>
                  <a:cubicBezTo>
                    <a:pt x="1377" y="2653"/>
                    <a:pt x="1198" y="2674"/>
                    <a:pt x="1027" y="2674"/>
                  </a:cubicBezTo>
                  <a:cubicBezTo>
                    <a:pt x="811" y="2674"/>
                    <a:pt x="607" y="2640"/>
                    <a:pt x="447" y="2537"/>
                  </a:cubicBezTo>
                  <a:cubicBezTo>
                    <a:pt x="383" y="2499"/>
                    <a:pt x="335" y="2441"/>
                    <a:pt x="303" y="2372"/>
                  </a:cubicBezTo>
                  <a:cubicBezTo>
                    <a:pt x="277" y="2303"/>
                    <a:pt x="271" y="2223"/>
                    <a:pt x="287" y="2149"/>
                  </a:cubicBezTo>
                  <a:cubicBezTo>
                    <a:pt x="303" y="2064"/>
                    <a:pt x="330" y="1979"/>
                    <a:pt x="367" y="1899"/>
                  </a:cubicBezTo>
                  <a:cubicBezTo>
                    <a:pt x="399" y="1809"/>
                    <a:pt x="436" y="1729"/>
                    <a:pt x="479" y="1649"/>
                  </a:cubicBezTo>
                  <a:cubicBezTo>
                    <a:pt x="500" y="1607"/>
                    <a:pt x="521" y="1564"/>
                    <a:pt x="542" y="1527"/>
                  </a:cubicBezTo>
                  <a:lnTo>
                    <a:pt x="595" y="1442"/>
                  </a:lnTo>
                  <a:lnTo>
                    <a:pt x="617" y="1405"/>
                  </a:lnTo>
                  <a:cubicBezTo>
                    <a:pt x="633" y="1378"/>
                    <a:pt x="649" y="1357"/>
                    <a:pt x="665" y="1336"/>
                  </a:cubicBezTo>
                  <a:cubicBezTo>
                    <a:pt x="712" y="1272"/>
                    <a:pt x="760" y="1203"/>
                    <a:pt x="813" y="1145"/>
                  </a:cubicBezTo>
                  <a:cubicBezTo>
                    <a:pt x="914" y="1028"/>
                    <a:pt x="1026" y="927"/>
                    <a:pt x="1153" y="847"/>
                  </a:cubicBezTo>
                  <a:cubicBezTo>
                    <a:pt x="1264" y="772"/>
                    <a:pt x="1393" y="730"/>
                    <a:pt x="1528" y="730"/>
                  </a:cubicBezTo>
                  <a:cubicBezTo>
                    <a:pt x="1536" y="730"/>
                    <a:pt x="1544" y="730"/>
                    <a:pt x="1552" y="730"/>
                  </a:cubicBezTo>
                  <a:cubicBezTo>
                    <a:pt x="1453" y="672"/>
                    <a:pt x="1340" y="641"/>
                    <a:pt x="1228" y="641"/>
                  </a:cubicBezTo>
                  <a:cubicBezTo>
                    <a:pt x="1176" y="641"/>
                    <a:pt x="1124" y="648"/>
                    <a:pt x="1074" y="661"/>
                  </a:cubicBezTo>
                  <a:cubicBezTo>
                    <a:pt x="893" y="714"/>
                    <a:pt x="734" y="821"/>
                    <a:pt x="611" y="964"/>
                  </a:cubicBezTo>
                  <a:cubicBezTo>
                    <a:pt x="553" y="1033"/>
                    <a:pt x="495" y="1108"/>
                    <a:pt x="441" y="1187"/>
                  </a:cubicBezTo>
                  <a:cubicBezTo>
                    <a:pt x="420" y="1209"/>
                    <a:pt x="404" y="1235"/>
                    <a:pt x="388" y="1262"/>
                  </a:cubicBezTo>
                  <a:cubicBezTo>
                    <a:pt x="383" y="1278"/>
                    <a:pt x="372" y="1288"/>
                    <a:pt x="362" y="1304"/>
                  </a:cubicBezTo>
                  <a:lnTo>
                    <a:pt x="309" y="1400"/>
                  </a:lnTo>
                  <a:cubicBezTo>
                    <a:pt x="282" y="1442"/>
                    <a:pt x="261" y="1485"/>
                    <a:pt x="240" y="1527"/>
                  </a:cubicBezTo>
                  <a:cubicBezTo>
                    <a:pt x="197" y="1618"/>
                    <a:pt x="155" y="1708"/>
                    <a:pt x="117" y="1798"/>
                  </a:cubicBezTo>
                  <a:cubicBezTo>
                    <a:pt x="75" y="1894"/>
                    <a:pt x="43" y="2000"/>
                    <a:pt x="27" y="2101"/>
                  </a:cubicBezTo>
                  <a:cubicBezTo>
                    <a:pt x="1" y="2223"/>
                    <a:pt x="11" y="2351"/>
                    <a:pt x="59" y="2467"/>
                  </a:cubicBezTo>
                  <a:cubicBezTo>
                    <a:pt x="107" y="2584"/>
                    <a:pt x="192" y="2680"/>
                    <a:pt x="298" y="2754"/>
                  </a:cubicBezTo>
                  <a:cubicBezTo>
                    <a:pt x="394" y="2813"/>
                    <a:pt x="505" y="2861"/>
                    <a:pt x="617" y="2887"/>
                  </a:cubicBezTo>
                  <a:cubicBezTo>
                    <a:pt x="728" y="2914"/>
                    <a:pt x="840" y="2924"/>
                    <a:pt x="951" y="2930"/>
                  </a:cubicBezTo>
                  <a:cubicBezTo>
                    <a:pt x="1164" y="2930"/>
                    <a:pt x="1376" y="2914"/>
                    <a:pt x="1589" y="2876"/>
                  </a:cubicBezTo>
                  <a:cubicBezTo>
                    <a:pt x="2210" y="2770"/>
                    <a:pt x="2789" y="2494"/>
                    <a:pt x="3267" y="2080"/>
                  </a:cubicBezTo>
                  <a:cubicBezTo>
                    <a:pt x="3416" y="1947"/>
                    <a:pt x="3549" y="1825"/>
                    <a:pt x="3687" y="1772"/>
                  </a:cubicBezTo>
                  <a:cubicBezTo>
                    <a:pt x="3719" y="1756"/>
                    <a:pt x="3751" y="1745"/>
                    <a:pt x="3783" y="1740"/>
                  </a:cubicBezTo>
                  <a:cubicBezTo>
                    <a:pt x="3799" y="1737"/>
                    <a:pt x="3815" y="1736"/>
                    <a:pt x="3831" y="1736"/>
                  </a:cubicBezTo>
                  <a:cubicBezTo>
                    <a:pt x="3846" y="1736"/>
                    <a:pt x="3862" y="1737"/>
                    <a:pt x="3878" y="1740"/>
                  </a:cubicBezTo>
                  <a:cubicBezTo>
                    <a:pt x="3942" y="1750"/>
                    <a:pt x="3995" y="1772"/>
                    <a:pt x="4043" y="1814"/>
                  </a:cubicBezTo>
                  <a:lnTo>
                    <a:pt x="4032" y="1814"/>
                  </a:lnTo>
                  <a:cubicBezTo>
                    <a:pt x="4022" y="1814"/>
                    <a:pt x="4016" y="1819"/>
                    <a:pt x="4011" y="1819"/>
                  </a:cubicBezTo>
                  <a:lnTo>
                    <a:pt x="3947" y="1851"/>
                  </a:lnTo>
                  <a:lnTo>
                    <a:pt x="3884" y="1894"/>
                  </a:lnTo>
                  <a:cubicBezTo>
                    <a:pt x="3634" y="2080"/>
                    <a:pt x="3501" y="2388"/>
                    <a:pt x="3544" y="2701"/>
                  </a:cubicBezTo>
                  <a:cubicBezTo>
                    <a:pt x="3591" y="2988"/>
                    <a:pt x="3772" y="3238"/>
                    <a:pt x="4032" y="3371"/>
                  </a:cubicBezTo>
                  <a:cubicBezTo>
                    <a:pt x="4213" y="3467"/>
                    <a:pt x="4413" y="3520"/>
                    <a:pt x="4617" y="3520"/>
                  </a:cubicBezTo>
                  <a:cubicBezTo>
                    <a:pt x="4671" y="3520"/>
                    <a:pt x="4726" y="3516"/>
                    <a:pt x="4781" y="3509"/>
                  </a:cubicBezTo>
                  <a:cubicBezTo>
                    <a:pt x="5015" y="3477"/>
                    <a:pt x="5238" y="3397"/>
                    <a:pt x="5440" y="3270"/>
                  </a:cubicBezTo>
                  <a:cubicBezTo>
                    <a:pt x="5615" y="3158"/>
                    <a:pt x="5785" y="3025"/>
                    <a:pt x="5934" y="2882"/>
                  </a:cubicBezTo>
                  <a:cubicBezTo>
                    <a:pt x="6008" y="2813"/>
                    <a:pt x="6078" y="2749"/>
                    <a:pt x="6147" y="2680"/>
                  </a:cubicBezTo>
                  <a:lnTo>
                    <a:pt x="6163" y="2659"/>
                  </a:lnTo>
                  <a:lnTo>
                    <a:pt x="6168" y="2669"/>
                  </a:lnTo>
                  <a:lnTo>
                    <a:pt x="6226" y="2786"/>
                  </a:lnTo>
                  <a:cubicBezTo>
                    <a:pt x="6263" y="2866"/>
                    <a:pt x="6306" y="2940"/>
                    <a:pt x="6348" y="3015"/>
                  </a:cubicBezTo>
                  <a:cubicBezTo>
                    <a:pt x="6428" y="3153"/>
                    <a:pt x="6524" y="3291"/>
                    <a:pt x="6635" y="3413"/>
                  </a:cubicBezTo>
                  <a:cubicBezTo>
                    <a:pt x="6731" y="3525"/>
                    <a:pt x="6848" y="3620"/>
                    <a:pt x="6981" y="3700"/>
                  </a:cubicBezTo>
                  <a:cubicBezTo>
                    <a:pt x="7092" y="3769"/>
                    <a:pt x="7220" y="3817"/>
                    <a:pt x="7347" y="3849"/>
                  </a:cubicBezTo>
                  <a:cubicBezTo>
                    <a:pt x="7432" y="3872"/>
                    <a:pt x="7518" y="3883"/>
                    <a:pt x="7604" y="3883"/>
                  </a:cubicBezTo>
                  <a:cubicBezTo>
                    <a:pt x="7734" y="3883"/>
                    <a:pt x="7863" y="3857"/>
                    <a:pt x="7985" y="3806"/>
                  </a:cubicBezTo>
                  <a:cubicBezTo>
                    <a:pt x="8107" y="3748"/>
                    <a:pt x="8213" y="3668"/>
                    <a:pt x="8303" y="3567"/>
                  </a:cubicBezTo>
                  <a:cubicBezTo>
                    <a:pt x="8325" y="3540"/>
                    <a:pt x="8346" y="3514"/>
                    <a:pt x="8367" y="3487"/>
                  </a:cubicBezTo>
                  <a:lnTo>
                    <a:pt x="8383" y="3461"/>
                  </a:lnTo>
                  <a:lnTo>
                    <a:pt x="8394" y="3445"/>
                  </a:lnTo>
                  <a:cubicBezTo>
                    <a:pt x="8404" y="3429"/>
                    <a:pt x="8415" y="3413"/>
                    <a:pt x="8425" y="3392"/>
                  </a:cubicBezTo>
                  <a:cubicBezTo>
                    <a:pt x="8447" y="3355"/>
                    <a:pt x="8463" y="3317"/>
                    <a:pt x="8479" y="3280"/>
                  </a:cubicBezTo>
                  <a:cubicBezTo>
                    <a:pt x="8489" y="3259"/>
                    <a:pt x="8500" y="3227"/>
                    <a:pt x="8510" y="3195"/>
                  </a:cubicBezTo>
                  <a:cubicBezTo>
                    <a:pt x="8521" y="3169"/>
                    <a:pt x="8526" y="3131"/>
                    <a:pt x="8542" y="3089"/>
                  </a:cubicBezTo>
                  <a:cubicBezTo>
                    <a:pt x="8590" y="2871"/>
                    <a:pt x="8611" y="2643"/>
                    <a:pt x="8595" y="2414"/>
                  </a:cubicBezTo>
                  <a:cubicBezTo>
                    <a:pt x="8595" y="2377"/>
                    <a:pt x="8590" y="2340"/>
                    <a:pt x="8585" y="2297"/>
                  </a:cubicBezTo>
                  <a:cubicBezTo>
                    <a:pt x="8585" y="2282"/>
                    <a:pt x="8585" y="2266"/>
                    <a:pt x="8585" y="2250"/>
                  </a:cubicBezTo>
                  <a:lnTo>
                    <a:pt x="8617" y="2282"/>
                  </a:lnTo>
                  <a:cubicBezTo>
                    <a:pt x="8638" y="2297"/>
                    <a:pt x="8664" y="2313"/>
                    <a:pt x="8686" y="2329"/>
                  </a:cubicBezTo>
                  <a:lnTo>
                    <a:pt x="8824" y="2436"/>
                  </a:lnTo>
                  <a:cubicBezTo>
                    <a:pt x="9052" y="2600"/>
                    <a:pt x="9291" y="2749"/>
                    <a:pt x="9541" y="2882"/>
                  </a:cubicBezTo>
                  <a:cubicBezTo>
                    <a:pt x="9738" y="2983"/>
                    <a:pt x="9939" y="3078"/>
                    <a:pt x="10147" y="3158"/>
                  </a:cubicBezTo>
                  <a:cubicBezTo>
                    <a:pt x="10396" y="3254"/>
                    <a:pt x="10651" y="3333"/>
                    <a:pt x="10906" y="3397"/>
                  </a:cubicBezTo>
                  <a:cubicBezTo>
                    <a:pt x="11198" y="3466"/>
                    <a:pt x="11501" y="3514"/>
                    <a:pt x="11804" y="3535"/>
                  </a:cubicBezTo>
                  <a:cubicBezTo>
                    <a:pt x="11880" y="3541"/>
                    <a:pt x="11956" y="3544"/>
                    <a:pt x="12033" y="3544"/>
                  </a:cubicBezTo>
                  <a:cubicBezTo>
                    <a:pt x="12292" y="3544"/>
                    <a:pt x="12552" y="3509"/>
                    <a:pt x="12803" y="3440"/>
                  </a:cubicBezTo>
                  <a:cubicBezTo>
                    <a:pt x="12888" y="3418"/>
                    <a:pt x="12973" y="3381"/>
                    <a:pt x="13058" y="3349"/>
                  </a:cubicBezTo>
                  <a:cubicBezTo>
                    <a:pt x="13137" y="3307"/>
                    <a:pt x="13217" y="3264"/>
                    <a:pt x="13297" y="3216"/>
                  </a:cubicBezTo>
                  <a:cubicBezTo>
                    <a:pt x="13451" y="3116"/>
                    <a:pt x="13594" y="2999"/>
                    <a:pt x="13716" y="2861"/>
                  </a:cubicBezTo>
                  <a:cubicBezTo>
                    <a:pt x="13977" y="2584"/>
                    <a:pt x="14147" y="2234"/>
                    <a:pt x="14216" y="1862"/>
                  </a:cubicBezTo>
                  <a:cubicBezTo>
                    <a:pt x="14247" y="1671"/>
                    <a:pt x="14242" y="1474"/>
                    <a:pt x="14210" y="1283"/>
                  </a:cubicBezTo>
                  <a:cubicBezTo>
                    <a:pt x="14168" y="1092"/>
                    <a:pt x="14088" y="906"/>
                    <a:pt x="13982" y="746"/>
                  </a:cubicBezTo>
                  <a:cubicBezTo>
                    <a:pt x="13955" y="704"/>
                    <a:pt x="13929" y="667"/>
                    <a:pt x="13897" y="629"/>
                  </a:cubicBezTo>
                  <a:lnTo>
                    <a:pt x="13801" y="518"/>
                  </a:lnTo>
                  <a:lnTo>
                    <a:pt x="13695" y="422"/>
                  </a:lnTo>
                  <a:cubicBezTo>
                    <a:pt x="13663" y="390"/>
                    <a:pt x="13621" y="364"/>
                    <a:pt x="13583" y="332"/>
                  </a:cubicBezTo>
                  <a:cubicBezTo>
                    <a:pt x="13429" y="220"/>
                    <a:pt x="13259" y="130"/>
                    <a:pt x="13084" y="72"/>
                  </a:cubicBezTo>
                  <a:cubicBezTo>
                    <a:pt x="12929" y="23"/>
                    <a:pt x="12773" y="0"/>
                    <a:pt x="12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9"/>
            <p:cNvSpPr/>
            <p:nvPr/>
          </p:nvSpPr>
          <p:spPr>
            <a:xfrm>
              <a:off x="1875000" y="2660375"/>
              <a:ext cx="243575" cy="179675"/>
            </a:xfrm>
            <a:custGeom>
              <a:avLst/>
              <a:gdLst/>
              <a:ahLst/>
              <a:cxnLst/>
              <a:rect l="l" t="t" r="r" b="b"/>
              <a:pathLst>
                <a:path w="9743" h="7187" extrusionOk="0">
                  <a:moveTo>
                    <a:pt x="3342" y="1929"/>
                  </a:moveTo>
                  <a:cubicBezTo>
                    <a:pt x="3342" y="1929"/>
                    <a:pt x="3345" y="1930"/>
                    <a:pt x="3350" y="1932"/>
                  </a:cubicBezTo>
                  <a:lnTo>
                    <a:pt x="3350" y="1932"/>
                  </a:lnTo>
                  <a:cubicBezTo>
                    <a:pt x="3345" y="1930"/>
                    <a:pt x="3342" y="1929"/>
                    <a:pt x="3342" y="1929"/>
                  </a:cubicBezTo>
                  <a:close/>
                  <a:moveTo>
                    <a:pt x="3867" y="2190"/>
                  </a:moveTo>
                  <a:lnTo>
                    <a:pt x="3867" y="2190"/>
                  </a:lnTo>
                  <a:cubicBezTo>
                    <a:pt x="3866" y="2192"/>
                    <a:pt x="3865" y="2193"/>
                    <a:pt x="3865" y="2193"/>
                  </a:cubicBezTo>
                  <a:cubicBezTo>
                    <a:pt x="3865" y="2193"/>
                    <a:pt x="3866" y="2192"/>
                    <a:pt x="3867" y="2190"/>
                  </a:cubicBezTo>
                  <a:lnTo>
                    <a:pt x="3867" y="2190"/>
                  </a:lnTo>
                  <a:close/>
                  <a:moveTo>
                    <a:pt x="4224" y="0"/>
                  </a:moveTo>
                  <a:cubicBezTo>
                    <a:pt x="4081" y="0"/>
                    <a:pt x="3940" y="13"/>
                    <a:pt x="3798" y="39"/>
                  </a:cubicBezTo>
                  <a:cubicBezTo>
                    <a:pt x="3697" y="55"/>
                    <a:pt x="3602" y="92"/>
                    <a:pt x="3506" y="140"/>
                  </a:cubicBezTo>
                  <a:cubicBezTo>
                    <a:pt x="3416" y="188"/>
                    <a:pt x="3336" y="257"/>
                    <a:pt x="3272" y="337"/>
                  </a:cubicBezTo>
                  <a:cubicBezTo>
                    <a:pt x="3156" y="491"/>
                    <a:pt x="3097" y="677"/>
                    <a:pt x="3097" y="868"/>
                  </a:cubicBezTo>
                  <a:cubicBezTo>
                    <a:pt x="3092" y="1032"/>
                    <a:pt x="3124" y="1197"/>
                    <a:pt x="3193" y="1351"/>
                  </a:cubicBezTo>
                  <a:cubicBezTo>
                    <a:pt x="3239" y="1461"/>
                    <a:pt x="3300" y="1568"/>
                    <a:pt x="3375" y="1666"/>
                  </a:cubicBezTo>
                  <a:lnTo>
                    <a:pt x="3375" y="1666"/>
                  </a:lnTo>
                  <a:cubicBezTo>
                    <a:pt x="3184" y="1585"/>
                    <a:pt x="2986" y="1516"/>
                    <a:pt x="2789" y="1457"/>
                  </a:cubicBezTo>
                  <a:cubicBezTo>
                    <a:pt x="2614" y="1404"/>
                    <a:pt x="2486" y="1372"/>
                    <a:pt x="2401" y="1356"/>
                  </a:cubicBezTo>
                  <a:cubicBezTo>
                    <a:pt x="2226" y="1319"/>
                    <a:pt x="2210" y="1314"/>
                    <a:pt x="2210" y="1314"/>
                  </a:cubicBezTo>
                  <a:lnTo>
                    <a:pt x="2104" y="1298"/>
                  </a:lnTo>
                  <a:cubicBezTo>
                    <a:pt x="2040" y="1282"/>
                    <a:pt x="1934" y="1266"/>
                    <a:pt x="1790" y="1250"/>
                  </a:cubicBezTo>
                  <a:cubicBezTo>
                    <a:pt x="1700" y="1242"/>
                    <a:pt x="1608" y="1238"/>
                    <a:pt x="1517" y="1238"/>
                  </a:cubicBezTo>
                  <a:cubicBezTo>
                    <a:pt x="1425" y="1238"/>
                    <a:pt x="1334" y="1242"/>
                    <a:pt x="1243" y="1250"/>
                  </a:cubicBezTo>
                  <a:cubicBezTo>
                    <a:pt x="1121" y="1266"/>
                    <a:pt x="1004" y="1293"/>
                    <a:pt x="887" y="1330"/>
                  </a:cubicBezTo>
                  <a:cubicBezTo>
                    <a:pt x="749" y="1372"/>
                    <a:pt x="622" y="1431"/>
                    <a:pt x="505" y="1516"/>
                  </a:cubicBezTo>
                  <a:cubicBezTo>
                    <a:pt x="436" y="1564"/>
                    <a:pt x="377" y="1617"/>
                    <a:pt x="319" y="1675"/>
                  </a:cubicBezTo>
                  <a:cubicBezTo>
                    <a:pt x="261" y="1734"/>
                    <a:pt x="207" y="1803"/>
                    <a:pt x="160" y="1877"/>
                  </a:cubicBezTo>
                  <a:cubicBezTo>
                    <a:pt x="53" y="2042"/>
                    <a:pt x="0" y="2233"/>
                    <a:pt x="0" y="2430"/>
                  </a:cubicBezTo>
                  <a:cubicBezTo>
                    <a:pt x="11" y="2642"/>
                    <a:pt x="85" y="2849"/>
                    <a:pt x="218" y="3019"/>
                  </a:cubicBezTo>
                  <a:cubicBezTo>
                    <a:pt x="356" y="3194"/>
                    <a:pt x="526" y="3343"/>
                    <a:pt x="723" y="3455"/>
                  </a:cubicBezTo>
                  <a:cubicBezTo>
                    <a:pt x="824" y="3513"/>
                    <a:pt x="925" y="3561"/>
                    <a:pt x="1031" y="3609"/>
                  </a:cubicBezTo>
                  <a:cubicBezTo>
                    <a:pt x="1142" y="3657"/>
                    <a:pt x="1254" y="3694"/>
                    <a:pt x="1371" y="3731"/>
                  </a:cubicBezTo>
                  <a:cubicBezTo>
                    <a:pt x="1580" y="3796"/>
                    <a:pt x="1790" y="3853"/>
                    <a:pt x="2007" y="3895"/>
                  </a:cubicBezTo>
                  <a:lnTo>
                    <a:pt x="2007" y="3895"/>
                  </a:lnTo>
                  <a:cubicBezTo>
                    <a:pt x="1954" y="3912"/>
                    <a:pt x="1901" y="3930"/>
                    <a:pt x="1849" y="3949"/>
                  </a:cubicBezTo>
                  <a:cubicBezTo>
                    <a:pt x="1663" y="4023"/>
                    <a:pt x="1482" y="4113"/>
                    <a:pt x="1318" y="4230"/>
                  </a:cubicBezTo>
                  <a:cubicBezTo>
                    <a:pt x="1121" y="4363"/>
                    <a:pt x="956" y="4528"/>
                    <a:pt x="824" y="4719"/>
                  </a:cubicBezTo>
                  <a:cubicBezTo>
                    <a:pt x="680" y="4937"/>
                    <a:pt x="590" y="5176"/>
                    <a:pt x="553" y="5431"/>
                  </a:cubicBezTo>
                  <a:cubicBezTo>
                    <a:pt x="537" y="5569"/>
                    <a:pt x="537" y="5707"/>
                    <a:pt x="553" y="5840"/>
                  </a:cubicBezTo>
                  <a:cubicBezTo>
                    <a:pt x="574" y="5983"/>
                    <a:pt x="616" y="6121"/>
                    <a:pt x="680" y="6249"/>
                  </a:cubicBezTo>
                  <a:cubicBezTo>
                    <a:pt x="744" y="6382"/>
                    <a:pt x="834" y="6499"/>
                    <a:pt x="946" y="6599"/>
                  </a:cubicBezTo>
                  <a:cubicBezTo>
                    <a:pt x="1052" y="6695"/>
                    <a:pt x="1169" y="6780"/>
                    <a:pt x="1291" y="6854"/>
                  </a:cubicBezTo>
                  <a:cubicBezTo>
                    <a:pt x="1541" y="7003"/>
                    <a:pt x="1817" y="7104"/>
                    <a:pt x="2104" y="7163"/>
                  </a:cubicBezTo>
                  <a:cubicBezTo>
                    <a:pt x="2203" y="7177"/>
                    <a:pt x="2302" y="7186"/>
                    <a:pt x="2401" y="7186"/>
                  </a:cubicBezTo>
                  <a:cubicBezTo>
                    <a:pt x="2451" y="7186"/>
                    <a:pt x="2500" y="7184"/>
                    <a:pt x="2550" y="7179"/>
                  </a:cubicBezTo>
                  <a:cubicBezTo>
                    <a:pt x="2709" y="7168"/>
                    <a:pt x="2858" y="7125"/>
                    <a:pt x="3002" y="7056"/>
                  </a:cubicBezTo>
                  <a:cubicBezTo>
                    <a:pt x="3145" y="6982"/>
                    <a:pt x="3267" y="6876"/>
                    <a:pt x="3363" y="6743"/>
                  </a:cubicBezTo>
                  <a:cubicBezTo>
                    <a:pt x="3453" y="6610"/>
                    <a:pt x="3511" y="6456"/>
                    <a:pt x="3527" y="6291"/>
                  </a:cubicBezTo>
                  <a:cubicBezTo>
                    <a:pt x="3559" y="5978"/>
                    <a:pt x="3448" y="5659"/>
                    <a:pt x="3225" y="5436"/>
                  </a:cubicBezTo>
                  <a:cubicBezTo>
                    <a:pt x="3209" y="5420"/>
                    <a:pt x="3198" y="5404"/>
                    <a:pt x="3182" y="5394"/>
                  </a:cubicBezTo>
                  <a:lnTo>
                    <a:pt x="3134" y="5356"/>
                  </a:lnTo>
                  <a:cubicBezTo>
                    <a:pt x="3102" y="5330"/>
                    <a:pt x="3071" y="5309"/>
                    <a:pt x="3039" y="5287"/>
                  </a:cubicBezTo>
                  <a:cubicBezTo>
                    <a:pt x="3002" y="5266"/>
                    <a:pt x="2964" y="5250"/>
                    <a:pt x="2927" y="5240"/>
                  </a:cubicBezTo>
                  <a:lnTo>
                    <a:pt x="2911" y="5229"/>
                  </a:lnTo>
                  <a:cubicBezTo>
                    <a:pt x="2890" y="5224"/>
                    <a:pt x="2869" y="5218"/>
                    <a:pt x="2842" y="5213"/>
                  </a:cubicBezTo>
                  <a:cubicBezTo>
                    <a:pt x="2762" y="5186"/>
                    <a:pt x="2678" y="5181"/>
                    <a:pt x="2598" y="5181"/>
                  </a:cubicBezTo>
                  <a:cubicBezTo>
                    <a:pt x="2523" y="5186"/>
                    <a:pt x="2449" y="5197"/>
                    <a:pt x="2380" y="5224"/>
                  </a:cubicBezTo>
                  <a:cubicBezTo>
                    <a:pt x="2332" y="5240"/>
                    <a:pt x="2279" y="5266"/>
                    <a:pt x="2237" y="5298"/>
                  </a:cubicBezTo>
                  <a:cubicBezTo>
                    <a:pt x="2183" y="5335"/>
                    <a:pt x="2141" y="5378"/>
                    <a:pt x="2109" y="5431"/>
                  </a:cubicBezTo>
                  <a:cubicBezTo>
                    <a:pt x="2093" y="5457"/>
                    <a:pt x="2077" y="5484"/>
                    <a:pt x="2067" y="5516"/>
                  </a:cubicBezTo>
                  <a:cubicBezTo>
                    <a:pt x="2056" y="5542"/>
                    <a:pt x="2051" y="5574"/>
                    <a:pt x="2045" y="5601"/>
                  </a:cubicBezTo>
                  <a:cubicBezTo>
                    <a:pt x="2035" y="5702"/>
                    <a:pt x="2061" y="5808"/>
                    <a:pt x="2120" y="5888"/>
                  </a:cubicBezTo>
                  <a:cubicBezTo>
                    <a:pt x="2168" y="5962"/>
                    <a:pt x="2242" y="6020"/>
                    <a:pt x="2327" y="6052"/>
                  </a:cubicBezTo>
                  <a:cubicBezTo>
                    <a:pt x="2356" y="6063"/>
                    <a:pt x="2386" y="6068"/>
                    <a:pt x="2416" y="6068"/>
                  </a:cubicBezTo>
                  <a:cubicBezTo>
                    <a:pt x="2474" y="6068"/>
                    <a:pt x="2531" y="6048"/>
                    <a:pt x="2577" y="6010"/>
                  </a:cubicBezTo>
                  <a:lnTo>
                    <a:pt x="2577" y="6010"/>
                  </a:lnTo>
                  <a:cubicBezTo>
                    <a:pt x="2557" y="6015"/>
                    <a:pt x="2538" y="6018"/>
                    <a:pt x="2519" y="6018"/>
                  </a:cubicBezTo>
                  <a:cubicBezTo>
                    <a:pt x="2465" y="6018"/>
                    <a:pt x="2414" y="5996"/>
                    <a:pt x="2375" y="5957"/>
                  </a:cubicBezTo>
                  <a:cubicBezTo>
                    <a:pt x="2332" y="5914"/>
                    <a:pt x="2306" y="5861"/>
                    <a:pt x="2284" y="5803"/>
                  </a:cubicBezTo>
                  <a:cubicBezTo>
                    <a:pt x="2268" y="5750"/>
                    <a:pt x="2268" y="5696"/>
                    <a:pt x="2279" y="5643"/>
                  </a:cubicBezTo>
                  <a:cubicBezTo>
                    <a:pt x="2284" y="5633"/>
                    <a:pt x="2284" y="5617"/>
                    <a:pt x="2295" y="5611"/>
                  </a:cubicBezTo>
                  <a:cubicBezTo>
                    <a:pt x="2300" y="5596"/>
                    <a:pt x="2306" y="5585"/>
                    <a:pt x="2316" y="5574"/>
                  </a:cubicBezTo>
                  <a:cubicBezTo>
                    <a:pt x="2332" y="5548"/>
                    <a:pt x="2359" y="5526"/>
                    <a:pt x="2380" y="5511"/>
                  </a:cubicBezTo>
                  <a:cubicBezTo>
                    <a:pt x="2407" y="5489"/>
                    <a:pt x="2433" y="5479"/>
                    <a:pt x="2465" y="5468"/>
                  </a:cubicBezTo>
                  <a:cubicBezTo>
                    <a:pt x="2508" y="5452"/>
                    <a:pt x="2555" y="5441"/>
                    <a:pt x="2603" y="5441"/>
                  </a:cubicBezTo>
                  <a:cubicBezTo>
                    <a:pt x="2662" y="5441"/>
                    <a:pt x="2715" y="5447"/>
                    <a:pt x="2773" y="5463"/>
                  </a:cubicBezTo>
                  <a:cubicBezTo>
                    <a:pt x="2789" y="5463"/>
                    <a:pt x="2800" y="5468"/>
                    <a:pt x="2816" y="5473"/>
                  </a:cubicBezTo>
                  <a:lnTo>
                    <a:pt x="2826" y="5479"/>
                  </a:lnTo>
                  <a:cubicBezTo>
                    <a:pt x="2853" y="5489"/>
                    <a:pt x="2879" y="5500"/>
                    <a:pt x="2901" y="5516"/>
                  </a:cubicBezTo>
                  <a:cubicBezTo>
                    <a:pt x="2927" y="5526"/>
                    <a:pt x="2948" y="5542"/>
                    <a:pt x="2970" y="5558"/>
                  </a:cubicBezTo>
                  <a:lnTo>
                    <a:pt x="3002" y="5585"/>
                  </a:lnTo>
                  <a:lnTo>
                    <a:pt x="3033" y="5617"/>
                  </a:lnTo>
                  <a:cubicBezTo>
                    <a:pt x="3203" y="5792"/>
                    <a:pt x="3283" y="6026"/>
                    <a:pt x="3262" y="6265"/>
                  </a:cubicBezTo>
                  <a:cubicBezTo>
                    <a:pt x="3251" y="6382"/>
                    <a:pt x="3209" y="6499"/>
                    <a:pt x="3140" y="6594"/>
                  </a:cubicBezTo>
                  <a:cubicBezTo>
                    <a:pt x="3071" y="6690"/>
                    <a:pt x="2980" y="6769"/>
                    <a:pt x="2874" y="6823"/>
                  </a:cubicBezTo>
                  <a:cubicBezTo>
                    <a:pt x="2735" y="6896"/>
                    <a:pt x="2573" y="6925"/>
                    <a:pt x="2407" y="6925"/>
                  </a:cubicBezTo>
                  <a:cubicBezTo>
                    <a:pt x="2319" y="6925"/>
                    <a:pt x="2229" y="6917"/>
                    <a:pt x="2141" y="6902"/>
                  </a:cubicBezTo>
                  <a:cubicBezTo>
                    <a:pt x="1886" y="6854"/>
                    <a:pt x="1642" y="6764"/>
                    <a:pt x="1419" y="6631"/>
                  </a:cubicBezTo>
                  <a:cubicBezTo>
                    <a:pt x="1195" y="6499"/>
                    <a:pt x="1004" y="6339"/>
                    <a:pt x="903" y="6137"/>
                  </a:cubicBezTo>
                  <a:cubicBezTo>
                    <a:pt x="855" y="6031"/>
                    <a:pt x="818" y="5925"/>
                    <a:pt x="802" y="5808"/>
                  </a:cubicBezTo>
                  <a:cubicBezTo>
                    <a:pt x="792" y="5696"/>
                    <a:pt x="792" y="5585"/>
                    <a:pt x="802" y="5473"/>
                  </a:cubicBezTo>
                  <a:cubicBezTo>
                    <a:pt x="834" y="5256"/>
                    <a:pt x="914" y="5048"/>
                    <a:pt x="1036" y="4868"/>
                  </a:cubicBezTo>
                  <a:cubicBezTo>
                    <a:pt x="1148" y="4703"/>
                    <a:pt x="1291" y="4560"/>
                    <a:pt x="1456" y="4448"/>
                  </a:cubicBezTo>
                  <a:cubicBezTo>
                    <a:pt x="1604" y="4347"/>
                    <a:pt x="1769" y="4262"/>
                    <a:pt x="1934" y="4198"/>
                  </a:cubicBezTo>
                  <a:cubicBezTo>
                    <a:pt x="2194" y="4103"/>
                    <a:pt x="2460" y="4039"/>
                    <a:pt x="2731" y="4007"/>
                  </a:cubicBezTo>
                  <a:lnTo>
                    <a:pt x="2784" y="4002"/>
                  </a:lnTo>
                  <a:lnTo>
                    <a:pt x="2805" y="4002"/>
                  </a:lnTo>
                  <a:cubicBezTo>
                    <a:pt x="2805" y="4004"/>
                    <a:pt x="2805" y="4006"/>
                    <a:pt x="2805" y="4006"/>
                  </a:cubicBezTo>
                  <a:cubicBezTo>
                    <a:pt x="2805" y="4006"/>
                    <a:pt x="2805" y="4004"/>
                    <a:pt x="2805" y="4002"/>
                  </a:cubicBezTo>
                  <a:lnTo>
                    <a:pt x="2821" y="4002"/>
                  </a:lnTo>
                  <a:cubicBezTo>
                    <a:pt x="2822" y="4043"/>
                    <a:pt x="2822" y="4060"/>
                    <a:pt x="2823" y="4060"/>
                  </a:cubicBezTo>
                  <a:cubicBezTo>
                    <a:pt x="2824" y="4060"/>
                    <a:pt x="2821" y="3738"/>
                    <a:pt x="2821" y="3738"/>
                  </a:cubicBezTo>
                  <a:cubicBezTo>
                    <a:pt x="2821" y="3738"/>
                    <a:pt x="2821" y="3739"/>
                    <a:pt x="2821" y="3742"/>
                  </a:cubicBezTo>
                  <a:lnTo>
                    <a:pt x="2810" y="3742"/>
                  </a:lnTo>
                  <a:lnTo>
                    <a:pt x="2800" y="3741"/>
                  </a:lnTo>
                  <a:lnTo>
                    <a:pt x="2800" y="3741"/>
                  </a:lnTo>
                  <a:cubicBezTo>
                    <a:pt x="2800" y="3741"/>
                    <a:pt x="2800" y="3741"/>
                    <a:pt x="2800" y="3742"/>
                  </a:cubicBezTo>
                  <a:lnTo>
                    <a:pt x="2799" y="3742"/>
                  </a:lnTo>
                  <a:cubicBezTo>
                    <a:pt x="2799" y="3741"/>
                    <a:pt x="2799" y="3741"/>
                    <a:pt x="2799" y="3741"/>
                  </a:cubicBezTo>
                  <a:lnTo>
                    <a:pt x="2799" y="3741"/>
                  </a:lnTo>
                  <a:lnTo>
                    <a:pt x="2800" y="3741"/>
                  </a:lnTo>
                  <a:lnTo>
                    <a:pt x="2800" y="3741"/>
                  </a:lnTo>
                  <a:cubicBezTo>
                    <a:pt x="2799" y="3700"/>
                    <a:pt x="2798" y="3683"/>
                    <a:pt x="2798" y="3683"/>
                  </a:cubicBezTo>
                  <a:lnTo>
                    <a:pt x="2798" y="3683"/>
                  </a:lnTo>
                  <a:cubicBezTo>
                    <a:pt x="2798" y="3683"/>
                    <a:pt x="2798" y="3707"/>
                    <a:pt x="2799" y="3741"/>
                  </a:cubicBezTo>
                  <a:lnTo>
                    <a:pt x="2799" y="3741"/>
                  </a:lnTo>
                  <a:lnTo>
                    <a:pt x="2709" y="3736"/>
                  </a:lnTo>
                  <a:cubicBezTo>
                    <a:pt x="2646" y="3731"/>
                    <a:pt x="2577" y="3726"/>
                    <a:pt x="2518" y="3715"/>
                  </a:cubicBezTo>
                  <a:cubicBezTo>
                    <a:pt x="2391" y="3699"/>
                    <a:pt x="2263" y="3683"/>
                    <a:pt x="2141" y="3662"/>
                  </a:cubicBezTo>
                  <a:cubicBezTo>
                    <a:pt x="1907" y="3614"/>
                    <a:pt x="1674" y="3556"/>
                    <a:pt x="1445" y="3487"/>
                  </a:cubicBezTo>
                  <a:cubicBezTo>
                    <a:pt x="1238" y="3423"/>
                    <a:pt x="1041" y="3338"/>
                    <a:pt x="855" y="3232"/>
                  </a:cubicBezTo>
                  <a:cubicBezTo>
                    <a:pt x="691" y="3141"/>
                    <a:pt x="542" y="3019"/>
                    <a:pt x="425" y="2870"/>
                  </a:cubicBezTo>
                  <a:cubicBezTo>
                    <a:pt x="324" y="2743"/>
                    <a:pt x="266" y="2589"/>
                    <a:pt x="261" y="2424"/>
                  </a:cubicBezTo>
                  <a:cubicBezTo>
                    <a:pt x="261" y="2281"/>
                    <a:pt x="303" y="2137"/>
                    <a:pt x="377" y="2020"/>
                  </a:cubicBezTo>
                  <a:cubicBezTo>
                    <a:pt x="452" y="1904"/>
                    <a:pt x="542" y="1808"/>
                    <a:pt x="654" y="1728"/>
                  </a:cubicBezTo>
                  <a:cubicBezTo>
                    <a:pt x="840" y="1606"/>
                    <a:pt x="1052" y="1526"/>
                    <a:pt x="1275" y="1511"/>
                  </a:cubicBezTo>
                  <a:cubicBezTo>
                    <a:pt x="1357" y="1503"/>
                    <a:pt x="1440" y="1499"/>
                    <a:pt x="1522" y="1499"/>
                  </a:cubicBezTo>
                  <a:cubicBezTo>
                    <a:pt x="1604" y="1499"/>
                    <a:pt x="1687" y="1503"/>
                    <a:pt x="1769" y="1511"/>
                  </a:cubicBezTo>
                  <a:cubicBezTo>
                    <a:pt x="1902" y="1521"/>
                    <a:pt x="1998" y="1537"/>
                    <a:pt x="2067" y="1548"/>
                  </a:cubicBezTo>
                  <a:lnTo>
                    <a:pt x="2162" y="1569"/>
                  </a:lnTo>
                  <a:cubicBezTo>
                    <a:pt x="2162" y="1569"/>
                    <a:pt x="2183" y="1569"/>
                    <a:pt x="2348" y="1606"/>
                  </a:cubicBezTo>
                  <a:cubicBezTo>
                    <a:pt x="2428" y="1622"/>
                    <a:pt x="2545" y="1654"/>
                    <a:pt x="2720" y="1702"/>
                  </a:cubicBezTo>
                  <a:cubicBezTo>
                    <a:pt x="2943" y="1771"/>
                    <a:pt x="3166" y="1851"/>
                    <a:pt x="3384" y="1946"/>
                  </a:cubicBezTo>
                  <a:cubicBezTo>
                    <a:pt x="3368" y="1939"/>
                    <a:pt x="3356" y="1935"/>
                    <a:pt x="3350" y="1932"/>
                  </a:cubicBezTo>
                  <a:lnTo>
                    <a:pt x="3350" y="1932"/>
                  </a:lnTo>
                  <a:cubicBezTo>
                    <a:pt x="3371" y="1941"/>
                    <a:pt x="3436" y="1970"/>
                    <a:pt x="3543" y="2020"/>
                  </a:cubicBezTo>
                  <a:cubicBezTo>
                    <a:pt x="3586" y="2042"/>
                    <a:pt x="3644" y="2068"/>
                    <a:pt x="3703" y="2100"/>
                  </a:cubicBezTo>
                  <a:lnTo>
                    <a:pt x="3798" y="2153"/>
                  </a:lnTo>
                  <a:lnTo>
                    <a:pt x="3851" y="2180"/>
                  </a:lnTo>
                  <a:lnTo>
                    <a:pt x="3867" y="2189"/>
                  </a:lnTo>
                  <a:lnTo>
                    <a:pt x="3867" y="2189"/>
                  </a:lnTo>
                  <a:lnTo>
                    <a:pt x="3867" y="2190"/>
                  </a:lnTo>
                  <a:lnTo>
                    <a:pt x="3867" y="2190"/>
                  </a:lnTo>
                  <a:cubicBezTo>
                    <a:pt x="3867" y="2190"/>
                    <a:pt x="3868" y="2190"/>
                    <a:pt x="3868" y="2190"/>
                  </a:cubicBezTo>
                  <a:lnTo>
                    <a:pt x="3868" y="2190"/>
                  </a:lnTo>
                  <a:lnTo>
                    <a:pt x="3878" y="2196"/>
                  </a:lnTo>
                  <a:lnTo>
                    <a:pt x="3894" y="2206"/>
                  </a:lnTo>
                  <a:cubicBezTo>
                    <a:pt x="3871" y="2239"/>
                    <a:pt x="3861" y="2252"/>
                    <a:pt x="3861" y="2252"/>
                  </a:cubicBezTo>
                  <a:cubicBezTo>
                    <a:pt x="3862" y="2252"/>
                    <a:pt x="4025" y="2028"/>
                    <a:pt x="4048" y="1999"/>
                  </a:cubicBezTo>
                  <a:lnTo>
                    <a:pt x="4048" y="1999"/>
                  </a:lnTo>
                  <a:lnTo>
                    <a:pt x="4048" y="1999"/>
                  </a:lnTo>
                  <a:cubicBezTo>
                    <a:pt x="4050" y="1997"/>
                    <a:pt x="4050" y="1996"/>
                    <a:pt x="4050" y="1996"/>
                  </a:cubicBezTo>
                  <a:lnTo>
                    <a:pt x="4050" y="1996"/>
                  </a:lnTo>
                  <a:cubicBezTo>
                    <a:pt x="4050" y="1996"/>
                    <a:pt x="4049" y="1997"/>
                    <a:pt x="4048" y="1999"/>
                  </a:cubicBezTo>
                  <a:lnTo>
                    <a:pt x="4048" y="1999"/>
                  </a:lnTo>
                  <a:lnTo>
                    <a:pt x="4043" y="1994"/>
                  </a:lnTo>
                  <a:cubicBezTo>
                    <a:pt x="4036" y="1988"/>
                    <a:pt x="4030" y="1982"/>
                    <a:pt x="4024" y="1977"/>
                  </a:cubicBezTo>
                  <a:lnTo>
                    <a:pt x="4024" y="1977"/>
                  </a:lnTo>
                  <a:cubicBezTo>
                    <a:pt x="4043" y="1950"/>
                    <a:pt x="4056" y="1932"/>
                    <a:pt x="4056" y="1932"/>
                  </a:cubicBezTo>
                  <a:lnTo>
                    <a:pt x="4056" y="1932"/>
                  </a:lnTo>
                  <a:cubicBezTo>
                    <a:pt x="4056" y="1932"/>
                    <a:pt x="4046" y="1945"/>
                    <a:pt x="4023" y="1976"/>
                  </a:cubicBezTo>
                  <a:lnTo>
                    <a:pt x="4023" y="1976"/>
                  </a:lnTo>
                  <a:cubicBezTo>
                    <a:pt x="3876" y="1843"/>
                    <a:pt x="3740" y="1700"/>
                    <a:pt x="3618" y="1553"/>
                  </a:cubicBezTo>
                  <a:cubicBezTo>
                    <a:pt x="3543" y="1457"/>
                    <a:pt x="3480" y="1356"/>
                    <a:pt x="3432" y="1245"/>
                  </a:cubicBezTo>
                  <a:cubicBezTo>
                    <a:pt x="3379" y="1128"/>
                    <a:pt x="3352" y="1001"/>
                    <a:pt x="3357" y="873"/>
                  </a:cubicBezTo>
                  <a:cubicBezTo>
                    <a:pt x="3357" y="740"/>
                    <a:pt x="3400" y="607"/>
                    <a:pt x="3480" y="496"/>
                  </a:cubicBezTo>
                  <a:cubicBezTo>
                    <a:pt x="3570" y="384"/>
                    <a:pt x="3708" y="310"/>
                    <a:pt x="3851" y="289"/>
                  </a:cubicBezTo>
                  <a:cubicBezTo>
                    <a:pt x="3977" y="267"/>
                    <a:pt x="4103" y="257"/>
                    <a:pt x="4229" y="257"/>
                  </a:cubicBezTo>
                  <a:cubicBezTo>
                    <a:pt x="4284" y="257"/>
                    <a:pt x="4339" y="259"/>
                    <a:pt x="4393" y="262"/>
                  </a:cubicBezTo>
                  <a:cubicBezTo>
                    <a:pt x="4585" y="273"/>
                    <a:pt x="4776" y="310"/>
                    <a:pt x="4956" y="379"/>
                  </a:cubicBezTo>
                  <a:cubicBezTo>
                    <a:pt x="5142" y="443"/>
                    <a:pt x="5307" y="560"/>
                    <a:pt x="5440" y="708"/>
                  </a:cubicBezTo>
                  <a:cubicBezTo>
                    <a:pt x="5558" y="850"/>
                    <a:pt x="5634" y="1021"/>
                    <a:pt x="5657" y="1202"/>
                  </a:cubicBezTo>
                  <a:lnTo>
                    <a:pt x="5657" y="1202"/>
                  </a:lnTo>
                  <a:cubicBezTo>
                    <a:pt x="5634" y="1257"/>
                    <a:pt x="5617" y="1314"/>
                    <a:pt x="5604" y="1372"/>
                  </a:cubicBezTo>
                  <a:cubicBezTo>
                    <a:pt x="5594" y="1431"/>
                    <a:pt x="5594" y="1494"/>
                    <a:pt x="5599" y="1557"/>
                  </a:cubicBezTo>
                  <a:lnTo>
                    <a:pt x="5599" y="1557"/>
                  </a:lnTo>
                  <a:cubicBezTo>
                    <a:pt x="5570" y="1554"/>
                    <a:pt x="5557" y="1553"/>
                    <a:pt x="5556" y="1553"/>
                  </a:cubicBezTo>
                  <a:cubicBezTo>
                    <a:pt x="5555" y="1553"/>
                    <a:pt x="5572" y="1555"/>
                    <a:pt x="5599" y="1558"/>
                  </a:cubicBezTo>
                  <a:lnTo>
                    <a:pt x="5599" y="1558"/>
                  </a:lnTo>
                  <a:cubicBezTo>
                    <a:pt x="5599" y="1558"/>
                    <a:pt x="5599" y="1558"/>
                    <a:pt x="5599" y="1558"/>
                  </a:cubicBezTo>
                  <a:cubicBezTo>
                    <a:pt x="5599" y="1569"/>
                    <a:pt x="5604" y="1585"/>
                    <a:pt x="5604" y="1601"/>
                  </a:cubicBezTo>
                  <a:lnTo>
                    <a:pt x="5604" y="1622"/>
                  </a:lnTo>
                  <a:lnTo>
                    <a:pt x="5604" y="1633"/>
                  </a:lnTo>
                  <a:lnTo>
                    <a:pt x="5604" y="1638"/>
                  </a:lnTo>
                  <a:cubicBezTo>
                    <a:pt x="5561" y="1638"/>
                    <a:pt x="5898" y="1670"/>
                    <a:pt x="5903" y="1670"/>
                  </a:cubicBezTo>
                  <a:cubicBezTo>
                    <a:pt x="5904" y="1670"/>
                    <a:pt x="5888" y="1668"/>
                    <a:pt x="5849" y="1665"/>
                  </a:cubicBezTo>
                  <a:cubicBezTo>
                    <a:pt x="5859" y="1638"/>
                    <a:pt x="5870" y="1611"/>
                    <a:pt x="5881" y="1585"/>
                  </a:cubicBezTo>
                  <a:cubicBezTo>
                    <a:pt x="5913" y="1479"/>
                    <a:pt x="5923" y="1372"/>
                    <a:pt x="5923" y="1266"/>
                  </a:cubicBezTo>
                  <a:cubicBezTo>
                    <a:pt x="5923" y="1257"/>
                    <a:pt x="5922" y="1248"/>
                    <a:pt x="5921" y="1239"/>
                  </a:cubicBezTo>
                  <a:lnTo>
                    <a:pt x="5921" y="1239"/>
                  </a:lnTo>
                  <a:cubicBezTo>
                    <a:pt x="5976" y="1133"/>
                    <a:pt x="6058" y="1041"/>
                    <a:pt x="6157" y="974"/>
                  </a:cubicBezTo>
                  <a:cubicBezTo>
                    <a:pt x="6338" y="857"/>
                    <a:pt x="6545" y="793"/>
                    <a:pt x="6762" y="788"/>
                  </a:cubicBezTo>
                  <a:cubicBezTo>
                    <a:pt x="6817" y="787"/>
                    <a:pt x="6872" y="786"/>
                    <a:pt x="6927" y="786"/>
                  </a:cubicBezTo>
                  <a:cubicBezTo>
                    <a:pt x="7117" y="786"/>
                    <a:pt x="7306" y="794"/>
                    <a:pt x="7496" y="815"/>
                  </a:cubicBezTo>
                  <a:cubicBezTo>
                    <a:pt x="7756" y="831"/>
                    <a:pt x="8011" y="868"/>
                    <a:pt x="8266" y="921"/>
                  </a:cubicBezTo>
                  <a:cubicBezTo>
                    <a:pt x="8515" y="969"/>
                    <a:pt x="8754" y="1070"/>
                    <a:pt x="8972" y="1208"/>
                  </a:cubicBezTo>
                  <a:cubicBezTo>
                    <a:pt x="9073" y="1277"/>
                    <a:pt x="9164" y="1362"/>
                    <a:pt x="9238" y="1463"/>
                  </a:cubicBezTo>
                  <a:cubicBezTo>
                    <a:pt x="9318" y="1564"/>
                    <a:pt x="9376" y="1675"/>
                    <a:pt x="9419" y="1792"/>
                  </a:cubicBezTo>
                  <a:cubicBezTo>
                    <a:pt x="9498" y="2026"/>
                    <a:pt x="9503" y="2291"/>
                    <a:pt x="9403" y="2499"/>
                  </a:cubicBezTo>
                  <a:cubicBezTo>
                    <a:pt x="9349" y="2600"/>
                    <a:pt x="9275" y="2685"/>
                    <a:pt x="9179" y="2748"/>
                  </a:cubicBezTo>
                  <a:cubicBezTo>
                    <a:pt x="9073" y="2812"/>
                    <a:pt x="8962" y="2854"/>
                    <a:pt x="8845" y="2881"/>
                  </a:cubicBezTo>
                  <a:cubicBezTo>
                    <a:pt x="8723" y="2908"/>
                    <a:pt x="8595" y="2924"/>
                    <a:pt x="8468" y="2929"/>
                  </a:cubicBezTo>
                  <a:cubicBezTo>
                    <a:pt x="8440" y="2930"/>
                    <a:pt x="8412" y="2931"/>
                    <a:pt x="8384" y="2931"/>
                  </a:cubicBezTo>
                  <a:cubicBezTo>
                    <a:pt x="8293" y="2931"/>
                    <a:pt x="8200" y="2924"/>
                    <a:pt x="8106" y="2908"/>
                  </a:cubicBezTo>
                  <a:cubicBezTo>
                    <a:pt x="7995" y="2886"/>
                    <a:pt x="7889" y="2849"/>
                    <a:pt x="7793" y="2791"/>
                  </a:cubicBezTo>
                  <a:cubicBezTo>
                    <a:pt x="7703" y="2732"/>
                    <a:pt x="7628" y="2658"/>
                    <a:pt x="7575" y="2568"/>
                  </a:cubicBezTo>
                  <a:lnTo>
                    <a:pt x="7554" y="2530"/>
                  </a:lnTo>
                  <a:cubicBezTo>
                    <a:pt x="7549" y="2515"/>
                    <a:pt x="7543" y="2504"/>
                    <a:pt x="7538" y="2493"/>
                  </a:cubicBezTo>
                  <a:cubicBezTo>
                    <a:pt x="7506" y="2419"/>
                    <a:pt x="7496" y="2339"/>
                    <a:pt x="7506" y="2260"/>
                  </a:cubicBezTo>
                  <a:cubicBezTo>
                    <a:pt x="7506" y="2228"/>
                    <a:pt x="7517" y="2196"/>
                    <a:pt x="7527" y="2164"/>
                  </a:cubicBezTo>
                  <a:cubicBezTo>
                    <a:pt x="7543" y="2132"/>
                    <a:pt x="7559" y="2105"/>
                    <a:pt x="7575" y="2084"/>
                  </a:cubicBezTo>
                  <a:cubicBezTo>
                    <a:pt x="7612" y="2036"/>
                    <a:pt x="7660" y="1994"/>
                    <a:pt x="7713" y="1962"/>
                  </a:cubicBezTo>
                  <a:cubicBezTo>
                    <a:pt x="7766" y="1930"/>
                    <a:pt x="7825" y="1904"/>
                    <a:pt x="7889" y="1898"/>
                  </a:cubicBezTo>
                  <a:cubicBezTo>
                    <a:pt x="7907" y="1894"/>
                    <a:pt x="7925" y="1892"/>
                    <a:pt x="7944" y="1892"/>
                  </a:cubicBezTo>
                  <a:cubicBezTo>
                    <a:pt x="7996" y="1892"/>
                    <a:pt x="8050" y="1908"/>
                    <a:pt x="8101" y="1936"/>
                  </a:cubicBezTo>
                  <a:cubicBezTo>
                    <a:pt x="8053" y="1861"/>
                    <a:pt x="7984" y="1808"/>
                    <a:pt x="7899" y="1781"/>
                  </a:cubicBezTo>
                  <a:cubicBezTo>
                    <a:pt x="7857" y="1771"/>
                    <a:pt x="7814" y="1766"/>
                    <a:pt x="7772" y="1766"/>
                  </a:cubicBezTo>
                  <a:cubicBezTo>
                    <a:pt x="7729" y="1766"/>
                    <a:pt x="7687" y="1771"/>
                    <a:pt x="7644" y="1781"/>
                  </a:cubicBezTo>
                  <a:cubicBezTo>
                    <a:pt x="7554" y="1808"/>
                    <a:pt x="7469" y="1851"/>
                    <a:pt x="7400" y="1914"/>
                  </a:cubicBezTo>
                  <a:cubicBezTo>
                    <a:pt x="7357" y="1957"/>
                    <a:pt x="7326" y="1999"/>
                    <a:pt x="7299" y="2047"/>
                  </a:cubicBezTo>
                  <a:cubicBezTo>
                    <a:pt x="7272" y="2105"/>
                    <a:pt x="7256" y="2164"/>
                    <a:pt x="7251" y="2222"/>
                  </a:cubicBezTo>
                  <a:cubicBezTo>
                    <a:pt x="7230" y="2345"/>
                    <a:pt x="7251" y="2472"/>
                    <a:pt x="7299" y="2589"/>
                  </a:cubicBezTo>
                  <a:lnTo>
                    <a:pt x="7320" y="2642"/>
                  </a:lnTo>
                  <a:lnTo>
                    <a:pt x="7352" y="2700"/>
                  </a:lnTo>
                  <a:cubicBezTo>
                    <a:pt x="7432" y="2823"/>
                    <a:pt x="7533" y="2929"/>
                    <a:pt x="7660" y="3009"/>
                  </a:cubicBezTo>
                  <a:cubicBezTo>
                    <a:pt x="7782" y="3083"/>
                    <a:pt x="7915" y="3131"/>
                    <a:pt x="8059" y="3157"/>
                  </a:cubicBezTo>
                  <a:cubicBezTo>
                    <a:pt x="8166" y="3178"/>
                    <a:pt x="8276" y="3186"/>
                    <a:pt x="8387" y="3186"/>
                  </a:cubicBezTo>
                  <a:cubicBezTo>
                    <a:pt x="8419" y="3186"/>
                    <a:pt x="8451" y="3185"/>
                    <a:pt x="8484" y="3184"/>
                  </a:cubicBezTo>
                  <a:cubicBezTo>
                    <a:pt x="8622" y="3179"/>
                    <a:pt x="8765" y="3163"/>
                    <a:pt x="8903" y="3131"/>
                  </a:cubicBezTo>
                  <a:cubicBezTo>
                    <a:pt x="9052" y="3104"/>
                    <a:pt x="9190" y="3046"/>
                    <a:pt x="9323" y="2966"/>
                  </a:cubicBezTo>
                  <a:cubicBezTo>
                    <a:pt x="9355" y="2945"/>
                    <a:pt x="9387" y="2924"/>
                    <a:pt x="9419" y="2897"/>
                  </a:cubicBezTo>
                  <a:lnTo>
                    <a:pt x="9503" y="2812"/>
                  </a:lnTo>
                  <a:cubicBezTo>
                    <a:pt x="9530" y="2780"/>
                    <a:pt x="9551" y="2748"/>
                    <a:pt x="9578" y="2716"/>
                  </a:cubicBezTo>
                  <a:cubicBezTo>
                    <a:pt x="9604" y="2690"/>
                    <a:pt x="9620" y="2653"/>
                    <a:pt x="9636" y="2615"/>
                  </a:cubicBezTo>
                  <a:cubicBezTo>
                    <a:pt x="9705" y="2472"/>
                    <a:pt x="9743" y="2313"/>
                    <a:pt x="9743" y="2159"/>
                  </a:cubicBezTo>
                  <a:cubicBezTo>
                    <a:pt x="9743" y="2005"/>
                    <a:pt x="9716" y="1851"/>
                    <a:pt x="9668" y="1707"/>
                  </a:cubicBezTo>
                  <a:cubicBezTo>
                    <a:pt x="9615" y="1564"/>
                    <a:pt x="9541" y="1426"/>
                    <a:pt x="9450" y="1309"/>
                  </a:cubicBezTo>
                  <a:cubicBezTo>
                    <a:pt x="9403" y="1245"/>
                    <a:pt x="9355" y="1187"/>
                    <a:pt x="9296" y="1133"/>
                  </a:cubicBezTo>
                  <a:cubicBezTo>
                    <a:pt x="9270" y="1112"/>
                    <a:pt x="9238" y="1086"/>
                    <a:pt x="9211" y="1059"/>
                  </a:cubicBezTo>
                  <a:lnTo>
                    <a:pt x="9121" y="995"/>
                  </a:lnTo>
                  <a:cubicBezTo>
                    <a:pt x="8877" y="836"/>
                    <a:pt x="8606" y="724"/>
                    <a:pt x="8324" y="666"/>
                  </a:cubicBezTo>
                  <a:cubicBezTo>
                    <a:pt x="8059" y="613"/>
                    <a:pt x="7788" y="576"/>
                    <a:pt x="7522" y="560"/>
                  </a:cubicBezTo>
                  <a:cubicBezTo>
                    <a:pt x="7329" y="540"/>
                    <a:pt x="7139" y="529"/>
                    <a:pt x="6947" y="529"/>
                  </a:cubicBezTo>
                  <a:cubicBezTo>
                    <a:pt x="6881" y="529"/>
                    <a:pt x="6814" y="530"/>
                    <a:pt x="6747" y="533"/>
                  </a:cubicBezTo>
                  <a:cubicBezTo>
                    <a:pt x="6486" y="538"/>
                    <a:pt x="6231" y="623"/>
                    <a:pt x="6013" y="767"/>
                  </a:cubicBezTo>
                  <a:cubicBezTo>
                    <a:pt x="5952" y="807"/>
                    <a:pt x="5896" y="854"/>
                    <a:pt x="5846" y="906"/>
                  </a:cubicBezTo>
                  <a:lnTo>
                    <a:pt x="5846" y="906"/>
                  </a:lnTo>
                  <a:cubicBezTo>
                    <a:pt x="5797" y="777"/>
                    <a:pt x="5727" y="656"/>
                    <a:pt x="5636" y="549"/>
                  </a:cubicBezTo>
                  <a:cubicBezTo>
                    <a:pt x="5557" y="453"/>
                    <a:pt x="5466" y="368"/>
                    <a:pt x="5360" y="299"/>
                  </a:cubicBezTo>
                  <a:cubicBezTo>
                    <a:pt x="5264" y="236"/>
                    <a:pt x="5158" y="183"/>
                    <a:pt x="5047" y="140"/>
                  </a:cubicBezTo>
                  <a:cubicBezTo>
                    <a:pt x="4840" y="60"/>
                    <a:pt x="4627" y="18"/>
                    <a:pt x="4409" y="7"/>
                  </a:cubicBezTo>
                  <a:cubicBezTo>
                    <a:pt x="4347" y="2"/>
                    <a:pt x="4285" y="0"/>
                    <a:pt x="4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9"/>
            <p:cNvSpPr/>
            <p:nvPr/>
          </p:nvSpPr>
          <p:spPr>
            <a:xfrm>
              <a:off x="3796900" y="2643750"/>
              <a:ext cx="188600" cy="186925"/>
            </a:xfrm>
            <a:custGeom>
              <a:avLst/>
              <a:gdLst/>
              <a:ahLst/>
              <a:cxnLst/>
              <a:rect l="l" t="t" r="r" b="b"/>
              <a:pathLst>
                <a:path w="7544" h="7477" extrusionOk="0">
                  <a:moveTo>
                    <a:pt x="2911" y="1830"/>
                  </a:moveTo>
                  <a:lnTo>
                    <a:pt x="2911" y="1830"/>
                  </a:lnTo>
                  <a:cubicBezTo>
                    <a:pt x="2911" y="1830"/>
                    <a:pt x="2911" y="1830"/>
                    <a:pt x="2911" y="1830"/>
                  </a:cubicBezTo>
                  <a:cubicBezTo>
                    <a:pt x="2916" y="1830"/>
                    <a:pt x="2916" y="1830"/>
                    <a:pt x="2911" y="1830"/>
                  </a:cubicBezTo>
                  <a:close/>
                  <a:moveTo>
                    <a:pt x="5139" y="2902"/>
                  </a:moveTo>
                  <a:cubicBezTo>
                    <a:pt x="5138" y="2902"/>
                    <a:pt x="5141" y="2904"/>
                    <a:pt x="5145" y="2906"/>
                  </a:cubicBezTo>
                  <a:lnTo>
                    <a:pt x="5145" y="2906"/>
                  </a:lnTo>
                  <a:lnTo>
                    <a:pt x="5142" y="2903"/>
                  </a:lnTo>
                  <a:cubicBezTo>
                    <a:pt x="5140" y="2902"/>
                    <a:pt x="5139" y="2902"/>
                    <a:pt x="5139" y="2902"/>
                  </a:cubicBezTo>
                  <a:close/>
                  <a:moveTo>
                    <a:pt x="4246" y="0"/>
                  </a:moveTo>
                  <a:cubicBezTo>
                    <a:pt x="4217" y="0"/>
                    <a:pt x="4188" y="1"/>
                    <a:pt x="4160" y="3"/>
                  </a:cubicBezTo>
                  <a:cubicBezTo>
                    <a:pt x="3772" y="40"/>
                    <a:pt x="3416" y="215"/>
                    <a:pt x="3156" y="497"/>
                  </a:cubicBezTo>
                  <a:cubicBezTo>
                    <a:pt x="2988" y="670"/>
                    <a:pt x="2859" y="874"/>
                    <a:pt x="2771" y="1093"/>
                  </a:cubicBezTo>
                  <a:lnTo>
                    <a:pt x="2771" y="1093"/>
                  </a:lnTo>
                  <a:cubicBezTo>
                    <a:pt x="2770" y="1091"/>
                    <a:pt x="2769" y="1089"/>
                    <a:pt x="2768" y="1087"/>
                  </a:cubicBezTo>
                  <a:cubicBezTo>
                    <a:pt x="2582" y="725"/>
                    <a:pt x="2274" y="444"/>
                    <a:pt x="1902" y="290"/>
                  </a:cubicBezTo>
                  <a:cubicBezTo>
                    <a:pt x="1725" y="215"/>
                    <a:pt x="1540" y="182"/>
                    <a:pt x="1354" y="182"/>
                  </a:cubicBezTo>
                  <a:cubicBezTo>
                    <a:pt x="1327" y="182"/>
                    <a:pt x="1301" y="182"/>
                    <a:pt x="1275" y="184"/>
                  </a:cubicBezTo>
                  <a:cubicBezTo>
                    <a:pt x="1057" y="194"/>
                    <a:pt x="845" y="269"/>
                    <a:pt x="659" y="391"/>
                  </a:cubicBezTo>
                  <a:cubicBezTo>
                    <a:pt x="484" y="513"/>
                    <a:pt x="335" y="672"/>
                    <a:pt x="229" y="863"/>
                  </a:cubicBezTo>
                  <a:cubicBezTo>
                    <a:pt x="122" y="1049"/>
                    <a:pt x="53" y="1251"/>
                    <a:pt x="27" y="1458"/>
                  </a:cubicBezTo>
                  <a:cubicBezTo>
                    <a:pt x="0" y="1666"/>
                    <a:pt x="6" y="1873"/>
                    <a:pt x="53" y="2075"/>
                  </a:cubicBezTo>
                  <a:cubicBezTo>
                    <a:pt x="101" y="2271"/>
                    <a:pt x="192" y="2457"/>
                    <a:pt x="314" y="2616"/>
                  </a:cubicBezTo>
                  <a:cubicBezTo>
                    <a:pt x="346" y="2659"/>
                    <a:pt x="377" y="2696"/>
                    <a:pt x="415" y="2728"/>
                  </a:cubicBezTo>
                  <a:cubicBezTo>
                    <a:pt x="425" y="2739"/>
                    <a:pt x="431" y="2744"/>
                    <a:pt x="441" y="2755"/>
                  </a:cubicBezTo>
                  <a:lnTo>
                    <a:pt x="457" y="2765"/>
                  </a:lnTo>
                  <a:lnTo>
                    <a:pt x="468" y="2776"/>
                  </a:lnTo>
                  <a:cubicBezTo>
                    <a:pt x="478" y="2786"/>
                    <a:pt x="489" y="2797"/>
                    <a:pt x="505" y="2808"/>
                  </a:cubicBezTo>
                  <a:cubicBezTo>
                    <a:pt x="531" y="2829"/>
                    <a:pt x="553" y="2850"/>
                    <a:pt x="579" y="2866"/>
                  </a:cubicBezTo>
                  <a:cubicBezTo>
                    <a:pt x="659" y="2925"/>
                    <a:pt x="749" y="2967"/>
                    <a:pt x="845" y="2999"/>
                  </a:cubicBezTo>
                  <a:cubicBezTo>
                    <a:pt x="921" y="3023"/>
                    <a:pt x="999" y="3035"/>
                    <a:pt x="1079" y="3035"/>
                  </a:cubicBezTo>
                  <a:cubicBezTo>
                    <a:pt x="1105" y="3035"/>
                    <a:pt x="1132" y="3033"/>
                    <a:pt x="1158" y="3031"/>
                  </a:cubicBezTo>
                  <a:cubicBezTo>
                    <a:pt x="1249" y="3020"/>
                    <a:pt x="1328" y="2994"/>
                    <a:pt x="1408" y="2956"/>
                  </a:cubicBezTo>
                  <a:cubicBezTo>
                    <a:pt x="1557" y="2877"/>
                    <a:pt x="1684" y="2760"/>
                    <a:pt x="1780" y="2622"/>
                  </a:cubicBezTo>
                  <a:lnTo>
                    <a:pt x="1780" y="2622"/>
                  </a:lnTo>
                  <a:cubicBezTo>
                    <a:pt x="1642" y="2680"/>
                    <a:pt x="1498" y="2723"/>
                    <a:pt x="1355" y="2749"/>
                  </a:cubicBezTo>
                  <a:cubicBezTo>
                    <a:pt x="1301" y="2759"/>
                    <a:pt x="1247" y="2764"/>
                    <a:pt x="1193" y="2764"/>
                  </a:cubicBezTo>
                  <a:cubicBezTo>
                    <a:pt x="1104" y="2764"/>
                    <a:pt x="1016" y="2751"/>
                    <a:pt x="930" y="2728"/>
                  </a:cubicBezTo>
                  <a:cubicBezTo>
                    <a:pt x="861" y="2701"/>
                    <a:pt x="792" y="2664"/>
                    <a:pt x="733" y="2622"/>
                  </a:cubicBezTo>
                  <a:cubicBezTo>
                    <a:pt x="712" y="2611"/>
                    <a:pt x="691" y="2595"/>
                    <a:pt x="670" y="2579"/>
                  </a:cubicBezTo>
                  <a:cubicBezTo>
                    <a:pt x="659" y="2569"/>
                    <a:pt x="648" y="2558"/>
                    <a:pt x="638" y="2553"/>
                  </a:cubicBezTo>
                  <a:lnTo>
                    <a:pt x="632" y="2542"/>
                  </a:lnTo>
                  <a:lnTo>
                    <a:pt x="622" y="2537"/>
                  </a:lnTo>
                  <a:cubicBezTo>
                    <a:pt x="611" y="2526"/>
                    <a:pt x="606" y="2521"/>
                    <a:pt x="601" y="2516"/>
                  </a:cubicBezTo>
                  <a:cubicBezTo>
                    <a:pt x="574" y="2489"/>
                    <a:pt x="547" y="2457"/>
                    <a:pt x="521" y="2425"/>
                  </a:cubicBezTo>
                  <a:cubicBezTo>
                    <a:pt x="324" y="2181"/>
                    <a:pt x="239" y="1820"/>
                    <a:pt x="287" y="1469"/>
                  </a:cubicBezTo>
                  <a:cubicBezTo>
                    <a:pt x="340" y="1118"/>
                    <a:pt x="521" y="773"/>
                    <a:pt x="808" y="582"/>
                  </a:cubicBezTo>
                  <a:cubicBezTo>
                    <a:pt x="956" y="486"/>
                    <a:pt x="1121" y="428"/>
                    <a:pt x="1296" y="417"/>
                  </a:cubicBezTo>
                  <a:cubicBezTo>
                    <a:pt x="1318" y="416"/>
                    <a:pt x="1341" y="415"/>
                    <a:pt x="1363" y="415"/>
                  </a:cubicBezTo>
                  <a:cubicBezTo>
                    <a:pt x="1516" y="415"/>
                    <a:pt x="1667" y="447"/>
                    <a:pt x="1806" y="508"/>
                  </a:cubicBezTo>
                  <a:cubicBezTo>
                    <a:pt x="2120" y="635"/>
                    <a:pt x="2380" y="869"/>
                    <a:pt x="2534" y="1172"/>
                  </a:cubicBezTo>
                  <a:cubicBezTo>
                    <a:pt x="2599" y="1291"/>
                    <a:pt x="2639" y="1419"/>
                    <a:pt x="2652" y="1551"/>
                  </a:cubicBezTo>
                  <a:lnTo>
                    <a:pt x="2652" y="1551"/>
                  </a:lnTo>
                  <a:cubicBezTo>
                    <a:pt x="2650" y="1570"/>
                    <a:pt x="2648" y="1588"/>
                    <a:pt x="2646" y="1607"/>
                  </a:cubicBezTo>
                  <a:cubicBezTo>
                    <a:pt x="2641" y="1676"/>
                    <a:pt x="2641" y="1745"/>
                    <a:pt x="2643" y="1814"/>
                  </a:cubicBezTo>
                  <a:lnTo>
                    <a:pt x="2643" y="1814"/>
                  </a:lnTo>
                  <a:cubicBezTo>
                    <a:pt x="2622" y="1814"/>
                    <a:pt x="2609" y="1813"/>
                    <a:pt x="2602" y="1813"/>
                  </a:cubicBezTo>
                  <a:cubicBezTo>
                    <a:pt x="2583" y="1813"/>
                    <a:pt x="2604" y="1815"/>
                    <a:pt x="2643" y="1817"/>
                  </a:cubicBezTo>
                  <a:lnTo>
                    <a:pt x="2643" y="1817"/>
                  </a:lnTo>
                  <a:cubicBezTo>
                    <a:pt x="2644" y="1832"/>
                    <a:pt x="2645" y="1847"/>
                    <a:pt x="2646" y="1862"/>
                  </a:cubicBezTo>
                  <a:lnTo>
                    <a:pt x="2646" y="1873"/>
                  </a:lnTo>
                  <a:cubicBezTo>
                    <a:pt x="2603" y="1873"/>
                    <a:pt x="2941" y="1886"/>
                    <a:pt x="2962" y="1886"/>
                  </a:cubicBezTo>
                  <a:cubicBezTo>
                    <a:pt x="2967" y="1886"/>
                    <a:pt x="2952" y="1885"/>
                    <a:pt x="2906" y="1883"/>
                  </a:cubicBezTo>
                  <a:lnTo>
                    <a:pt x="2906" y="1878"/>
                  </a:lnTo>
                  <a:lnTo>
                    <a:pt x="2906" y="1862"/>
                  </a:lnTo>
                  <a:lnTo>
                    <a:pt x="2911" y="1830"/>
                  </a:lnTo>
                  <a:lnTo>
                    <a:pt x="2911" y="1830"/>
                  </a:lnTo>
                  <a:lnTo>
                    <a:pt x="2911" y="1830"/>
                  </a:lnTo>
                  <a:cubicBezTo>
                    <a:pt x="2911" y="1830"/>
                    <a:pt x="2911" y="1830"/>
                    <a:pt x="2911" y="1830"/>
                  </a:cubicBezTo>
                  <a:lnTo>
                    <a:pt x="2911" y="1830"/>
                  </a:lnTo>
                  <a:cubicBezTo>
                    <a:pt x="2911" y="1809"/>
                    <a:pt x="2917" y="1782"/>
                    <a:pt x="2917" y="1761"/>
                  </a:cubicBezTo>
                  <a:lnTo>
                    <a:pt x="2917" y="1697"/>
                  </a:lnTo>
                  <a:lnTo>
                    <a:pt x="2917" y="1628"/>
                  </a:lnTo>
                  <a:cubicBezTo>
                    <a:pt x="2916" y="1614"/>
                    <a:pt x="2915" y="1599"/>
                    <a:pt x="2913" y="1585"/>
                  </a:cubicBezTo>
                  <a:lnTo>
                    <a:pt x="2913" y="1585"/>
                  </a:lnTo>
                  <a:cubicBezTo>
                    <a:pt x="2950" y="1232"/>
                    <a:pt x="3102" y="906"/>
                    <a:pt x="3347" y="651"/>
                  </a:cubicBezTo>
                  <a:cubicBezTo>
                    <a:pt x="3565" y="417"/>
                    <a:pt x="3862" y="269"/>
                    <a:pt x="4181" y="237"/>
                  </a:cubicBezTo>
                  <a:cubicBezTo>
                    <a:pt x="4205" y="235"/>
                    <a:pt x="4229" y="234"/>
                    <a:pt x="4253" y="234"/>
                  </a:cubicBezTo>
                  <a:cubicBezTo>
                    <a:pt x="4371" y="234"/>
                    <a:pt x="4485" y="255"/>
                    <a:pt x="4595" y="295"/>
                  </a:cubicBezTo>
                  <a:cubicBezTo>
                    <a:pt x="4632" y="306"/>
                    <a:pt x="4664" y="316"/>
                    <a:pt x="4691" y="332"/>
                  </a:cubicBezTo>
                  <a:lnTo>
                    <a:pt x="4739" y="354"/>
                  </a:lnTo>
                  <a:cubicBezTo>
                    <a:pt x="4755" y="359"/>
                    <a:pt x="4770" y="369"/>
                    <a:pt x="4781" y="380"/>
                  </a:cubicBezTo>
                  <a:cubicBezTo>
                    <a:pt x="4813" y="396"/>
                    <a:pt x="4840" y="412"/>
                    <a:pt x="4871" y="428"/>
                  </a:cubicBezTo>
                  <a:lnTo>
                    <a:pt x="4946" y="486"/>
                  </a:lnTo>
                  <a:cubicBezTo>
                    <a:pt x="4972" y="508"/>
                    <a:pt x="4999" y="529"/>
                    <a:pt x="5020" y="550"/>
                  </a:cubicBezTo>
                  <a:cubicBezTo>
                    <a:pt x="5041" y="571"/>
                    <a:pt x="5068" y="593"/>
                    <a:pt x="5089" y="614"/>
                  </a:cubicBezTo>
                  <a:cubicBezTo>
                    <a:pt x="5126" y="662"/>
                    <a:pt x="5169" y="704"/>
                    <a:pt x="5201" y="757"/>
                  </a:cubicBezTo>
                  <a:lnTo>
                    <a:pt x="5254" y="826"/>
                  </a:lnTo>
                  <a:cubicBezTo>
                    <a:pt x="5265" y="853"/>
                    <a:pt x="5280" y="874"/>
                    <a:pt x="5291" y="901"/>
                  </a:cubicBezTo>
                  <a:cubicBezTo>
                    <a:pt x="5318" y="948"/>
                    <a:pt x="5344" y="996"/>
                    <a:pt x="5360" y="1044"/>
                  </a:cubicBezTo>
                  <a:cubicBezTo>
                    <a:pt x="5371" y="1071"/>
                    <a:pt x="5381" y="1092"/>
                    <a:pt x="5387" y="1118"/>
                  </a:cubicBezTo>
                  <a:lnTo>
                    <a:pt x="5403" y="1187"/>
                  </a:lnTo>
                  <a:cubicBezTo>
                    <a:pt x="5419" y="1235"/>
                    <a:pt x="5419" y="1283"/>
                    <a:pt x="5429" y="1331"/>
                  </a:cubicBezTo>
                  <a:lnTo>
                    <a:pt x="5429" y="1395"/>
                  </a:lnTo>
                  <a:lnTo>
                    <a:pt x="5429" y="1437"/>
                  </a:lnTo>
                  <a:cubicBezTo>
                    <a:pt x="5429" y="1464"/>
                    <a:pt x="5429" y="1490"/>
                    <a:pt x="5424" y="1517"/>
                  </a:cubicBezTo>
                  <a:cubicBezTo>
                    <a:pt x="5419" y="1543"/>
                    <a:pt x="5413" y="1575"/>
                    <a:pt x="5403" y="1602"/>
                  </a:cubicBezTo>
                  <a:cubicBezTo>
                    <a:pt x="5392" y="1634"/>
                    <a:pt x="5387" y="1666"/>
                    <a:pt x="5376" y="1697"/>
                  </a:cubicBezTo>
                  <a:cubicBezTo>
                    <a:pt x="5360" y="1761"/>
                    <a:pt x="5344" y="1820"/>
                    <a:pt x="5328" y="1878"/>
                  </a:cubicBezTo>
                  <a:cubicBezTo>
                    <a:pt x="5318" y="1910"/>
                    <a:pt x="5312" y="1936"/>
                    <a:pt x="5302" y="1963"/>
                  </a:cubicBezTo>
                  <a:cubicBezTo>
                    <a:pt x="5296" y="1995"/>
                    <a:pt x="5286" y="2016"/>
                    <a:pt x="5280" y="2043"/>
                  </a:cubicBezTo>
                  <a:lnTo>
                    <a:pt x="5233" y="2191"/>
                  </a:lnTo>
                  <a:cubicBezTo>
                    <a:pt x="5222" y="2239"/>
                    <a:pt x="5206" y="2287"/>
                    <a:pt x="5190" y="2335"/>
                  </a:cubicBezTo>
                  <a:lnTo>
                    <a:pt x="5185" y="2367"/>
                  </a:lnTo>
                  <a:lnTo>
                    <a:pt x="5185" y="2372"/>
                  </a:lnTo>
                  <a:lnTo>
                    <a:pt x="5190" y="2367"/>
                  </a:lnTo>
                  <a:lnTo>
                    <a:pt x="5201" y="2351"/>
                  </a:lnTo>
                  <a:cubicBezTo>
                    <a:pt x="5217" y="2330"/>
                    <a:pt x="5233" y="2308"/>
                    <a:pt x="5249" y="2292"/>
                  </a:cubicBezTo>
                  <a:lnTo>
                    <a:pt x="5445" y="2037"/>
                  </a:lnTo>
                  <a:lnTo>
                    <a:pt x="5546" y="1915"/>
                  </a:lnTo>
                  <a:lnTo>
                    <a:pt x="5626" y="1825"/>
                  </a:lnTo>
                  <a:cubicBezTo>
                    <a:pt x="5663" y="1777"/>
                    <a:pt x="5705" y="1729"/>
                    <a:pt x="5759" y="1687"/>
                  </a:cubicBezTo>
                  <a:cubicBezTo>
                    <a:pt x="5796" y="1655"/>
                    <a:pt x="5838" y="1628"/>
                    <a:pt x="5844" y="1623"/>
                  </a:cubicBezTo>
                  <a:cubicBezTo>
                    <a:pt x="5870" y="1607"/>
                    <a:pt x="5891" y="1597"/>
                    <a:pt x="5907" y="1586"/>
                  </a:cubicBezTo>
                  <a:cubicBezTo>
                    <a:pt x="5923" y="1578"/>
                    <a:pt x="5933" y="1574"/>
                    <a:pt x="5934" y="1574"/>
                  </a:cubicBezTo>
                  <a:lnTo>
                    <a:pt x="5934" y="1574"/>
                  </a:lnTo>
                  <a:cubicBezTo>
                    <a:pt x="5935" y="1574"/>
                    <a:pt x="5929" y="1578"/>
                    <a:pt x="5913" y="1586"/>
                  </a:cubicBezTo>
                  <a:cubicBezTo>
                    <a:pt x="6040" y="1522"/>
                    <a:pt x="6178" y="1485"/>
                    <a:pt x="6316" y="1480"/>
                  </a:cubicBezTo>
                  <a:cubicBezTo>
                    <a:pt x="6334" y="1479"/>
                    <a:pt x="6352" y="1478"/>
                    <a:pt x="6370" y="1478"/>
                  </a:cubicBezTo>
                  <a:cubicBezTo>
                    <a:pt x="6459" y="1478"/>
                    <a:pt x="6551" y="1489"/>
                    <a:pt x="6635" y="1512"/>
                  </a:cubicBezTo>
                  <a:cubicBezTo>
                    <a:pt x="6768" y="1549"/>
                    <a:pt x="6885" y="1618"/>
                    <a:pt x="6980" y="1713"/>
                  </a:cubicBezTo>
                  <a:cubicBezTo>
                    <a:pt x="7023" y="1756"/>
                    <a:pt x="7060" y="1798"/>
                    <a:pt x="7097" y="1846"/>
                  </a:cubicBezTo>
                  <a:cubicBezTo>
                    <a:pt x="7102" y="1857"/>
                    <a:pt x="7113" y="1867"/>
                    <a:pt x="7118" y="1878"/>
                  </a:cubicBezTo>
                  <a:cubicBezTo>
                    <a:pt x="7118" y="1878"/>
                    <a:pt x="7118" y="1883"/>
                    <a:pt x="7129" y="1899"/>
                  </a:cubicBezTo>
                  <a:cubicBezTo>
                    <a:pt x="7150" y="1926"/>
                    <a:pt x="7161" y="1952"/>
                    <a:pt x="7177" y="1984"/>
                  </a:cubicBezTo>
                  <a:cubicBezTo>
                    <a:pt x="7187" y="2006"/>
                    <a:pt x="7198" y="2027"/>
                    <a:pt x="7203" y="2048"/>
                  </a:cubicBezTo>
                  <a:cubicBezTo>
                    <a:pt x="7219" y="2080"/>
                    <a:pt x="7230" y="2106"/>
                    <a:pt x="7235" y="2138"/>
                  </a:cubicBezTo>
                  <a:cubicBezTo>
                    <a:pt x="7262" y="2229"/>
                    <a:pt x="7272" y="2314"/>
                    <a:pt x="7278" y="2404"/>
                  </a:cubicBezTo>
                  <a:cubicBezTo>
                    <a:pt x="7278" y="2531"/>
                    <a:pt x="7257" y="2654"/>
                    <a:pt x="7209" y="2770"/>
                  </a:cubicBezTo>
                  <a:cubicBezTo>
                    <a:pt x="7177" y="2840"/>
                    <a:pt x="7140" y="2909"/>
                    <a:pt x="7092" y="2967"/>
                  </a:cubicBezTo>
                  <a:cubicBezTo>
                    <a:pt x="7039" y="3036"/>
                    <a:pt x="6970" y="3095"/>
                    <a:pt x="6895" y="3142"/>
                  </a:cubicBezTo>
                  <a:cubicBezTo>
                    <a:pt x="6816" y="3201"/>
                    <a:pt x="6720" y="3249"/>
                    <a:pt x="6624" y="3275"/>
                  </a:cubicBezTo>
                  <a:lnTo>
                    <a:pt x="6545" y="3296"/>
                  </a:lnTo>
                  <a:lnTo>
                    <a:pt x="6465" y="3312"/>
                  </a:lnTo>
                  <a:cubicBezTo>
                    <a:pt x="6433" y="3318"/>
                    <a:pt x="6407" y="3318"/>
                    <a:pt x="6375" y="3323"/>
                  </a:cubicBezTo>
                  <a:lnTo>
                    <a:pt x="6274" y="3323"/>
                  </a:lnTo>
                  <a:lnTo>
                    <a:pt x="6221" y="3318"/>
                  </a:lnTo>
                  <a:lnTo>
                    <a:pt x="6194" y="3318"/>
                  </a:lnTo>
                  <a:cubicBezTo>
                    <a:pt x="6184" y="3318"/>
                    <a:pt x="6168" y="3307"/>
                    <a:pt x="6157" y="3302"/>
                  </a:cubicBezTo>
                  <a:lnTo>
                    <a:pt x="6077" y="3280"/>
                  </a:lnTo>
                  <a:lnTo>
                    <a:pt x="5923" y="3227"/>
                  </a:lnTo>
                  <a:lnTo>
                    <a:pt x="5902" y="3222"/>
                  </a:lnTo>
                  <a:lnTo>
                    <a:pt x="5891" y="3222"/>
                  </a:lnTo>
                  <a:lnTo>
                    <a:pt x="5875" y="3211"/>
                  </a:lnTo>
                  <a:lnTo>
                    <a:pt x="5796" y="3180"/>
                  </a:lnTo>
                  <a:lnTo>
                    <a:pt x="5636" y="3116"/>
                  </a:lnTo>
                  <a:lnTo>
                    <a:pt x="5312" y="2972"/>
                  </a:lnTo>
                  <a:lnTo>
                    <a:pt x="5222" y="2935"/>
                  </a:lnTo>
                  <a:lnTo>
                    <a:pt x="5174" y="2919"/>
                  </a:lnTo>
                  <a:lnTo>
                    <a:pt x="5153" y="2909"/>
                  </a:lnTo>
                  <a:cubicBezTo>
                    <a:pt x="5151" y="2909"/>
                    <a:pt x="5148" y="2907"/>
                    <a:pt x="5145" y="2906"/>
                  </a:cubicBezTo>
                  <a:lnTo>
                    <a:pt x="5145" y="2906"/>
                  </a:lnTo>
                  <a:lnTo>
                    <a:pt x="5206" y="2962"/>
                  </a:lnTo>
                  <a:lnTo>
                    <a:pt x="5339" y="3073"/>
                  </a:lnTo>
                  <a:lnTo>
                    <a:pt x="5413" y="3137"/>
                  </a:lnTo>
                  <a:cubicBezTo>
                    <a:pt x="5652" y="3339"/>
                    <a:pt x="5923" y="3562"/>
                    <a:pt x="6168" y="3780"/>
                  </a:cubicBezTo>
                  <a:cubicBezTo>
                    <a:pt x="6385" y="3976"/>
                    <a:pt x="6582" y="4194"/>
                    <a:pt x="6757" y="4428"/>
                  </a:cubicBezTo>
                  <a:cubicBezTo>
                    <a:pt x="6874" y="4593"/>
                    <a:pt x="6975" y="4763"/>
                    <a:pt x="7060" y="4943"/>
                  </a:cubicBezTo>
                  <a:cubicBezTo>
                    <a:pt x="7156" y="5150"/>
                    <a:pt x="7214" y="5368"/>
                    <a:pt x="7246" y="5591"/>
                  </a:cubicBezTo>
                  <a:cubicBezTo>
                    <a:pt x="7278" y="5836"/>
                    <a:pt x="7257" y="6085"/>
                    <a:pt x="7182" y="6319"/>
                  </a:cubicBezTo>
                  <a:cubicBezTo>
                    <a:pt x="7145" y="6441"/>
                    <a:pt x="7092" y="6558"/>
                    <a:pt x="7017" y="6659"/>
                  </a:cubicBezTo>
                  <a:cubicBezTo>
                    <a:pt x="6948" y="6770"/>
                    <a:pt x="6858" y="6866"/>
                    <a:pt x="6752" y="6946"/>
                  </a:cubicBezTo>
                  <a:cubicBezTo>
                    <a:pt x="6550" y="7116"/>
                    <a:pt x="6290" y="7211"/>
                    <a:pt x="6019" y="7217"/>
                  </a:cubicBezTo>
                  <a:cubicBezTo>
                    <a:pt x="5753" y="7211"/>
                    <a:pt x="5493" y="7095"/>
                    <a:pt x="5318" y="6887"/>
                  </a:cubicBezTo>
                  <a:cubicBezTo>
                    <a:pt x="4956" y="6478"/>
                    <a:pt x="4871" y="5809"/>
                    <a:pt x="5148" y="5368"/>
                  </a:cubicBezTo>
                  <a:cubicBezTo>
                    <a:pt x="5185" y="5315"/>
                    <a:pt x="5222" y="5262"/>
                    <a:pt x="5265" y="5219"/>
                  </a:cubicBezTo>
                  <a:cubicBezTo>
                    <a:pt x="5307" y="5182"/>
                    <a:pt x="5360" y="5145"/>
                    <a:pt x="5408" y="5118"/>
                  </a:cubicBezTo>
                  <a:cubicBezTo>
                    <a:pt x="5461" y="5097"/>
                    <a:pt x="5514" y="5081"/>
                    <a:pt x="5567" y="5071"/>
                  </a:cubicBezTo>
                  <a:lnTo>
                    <a:pt x="5604" y="5071"/>
                  </a:lnTo>
                  <a:cubicBezTo>
                    <a:pt x="5620" y="5071"/>
                    <a:pt x="5636" y="5076"/>
                    <a:pt x="5652" y="5081"/>
                  </a:cubicBezTo>
                  <a:lnTo>
                    <a:pt x="5679" y="5087"/>
                  </a:lnTo>
                  <a:lnTo>
                    <a:pt x="5705" y="5092"/>
                  </a:lnTo>
                  <a:cubicBezTo>
                    <a:pt x="5764" y="5113"/>
                    <a:pt x="5822" y="5145"/>
                    <a:pt x="5865" y="5193"/>
                  </a:cubicBezTo>
                  <a:cubicBezTo>
                    <a:pt x="5886" y="5209"/>
                    <a:pt x="5902" y="5225"/>
                    <a:pt x="5918" y="5246"/>
                  </a:cubicBezTo>
                  <a:cubicBezTo>
                    <a:pt x="5934" y="5267"/>
                    <a:pt x="5944" y="5283"/>
                    <a:pt x="5955" y="5294"/>
                  </a:cubicBezTo>
                  <a:cubicBezTo>
                    <a:pt x="5987" y="5347"/>
                    <a:pt x="6008" y="5411"/>
                    <a:pt x="6014" y="5474"/>
                  </a:cubicBezTo>
                  <a:cubicBezTo>
                    <a:pt x="6014" y="5490"/>
                    <a:pt x="6014" y="5501"/>
                    <a:pt x="6014" y="5517"/>
                  </a:cubicBezTo>
                  <a:cubicBezTo>
                    <a:pt x="6014" y="5527"/>
                    <a:pt x="6008" y="5538"/>
                    <a:pt x="6008" y="5554"/>
                  </a:cubicBezTo>
                  <a:cubicBezTo>
                    <a:pt x="6008" y="5559"/>
                    <a:pt x="6003" y="5565"/>
                    <a:pt x="6003" y="5570"/>
                  </a:cubicBezTo>
                  <a:cubicBezTo>
                    <a:pt x="6003" y="5575"/>
                    <a:pt x="5998" y="5586"/>
                    <a:pt x="5998" y="5586"/>
                  </a:cubicBezTo>
                  <a:cubicBezTo>
                    <a:pt x="5998" y="5591"/>
                    <a:pt x="5998" y="5591"/>
                    <a:pt x="5998" y="5597"/>
                  </a:cubicBezTo>
                  <a:cubicBezTo>
                    <a:pt x="5988" y="5609"/>
                    <a:pt x="5963" y="5617"/>
                    <a:pt x="5931" y="5617"/>
                  </a:cubicBezTo>
                  <a:cubicBezTo>
                    <a:pt x="5859" y="5617"/>
                    <a:pt x="5754" y="5575"/>
                    <a:pt x="5732" y="5453"/>
                  </a:cubicBezTo>
                  <a:lnTo>
                    <a:pt x="5732" y="5453"/>
                  </a:lnTo>
                  <a:cubicBezTo>
                    <a:pt x="5705" y="5543"/>
                    <a:pt x="5732" y="5634"/>
                    <a:pt x="5801" y="5697"/>
                  </a:cubicBezTo>
                  <a:cubicBezTo>
                    <a:pt x="5833" y="5729"/>
                    <a:pt x="5875" y="5756"/>
                    <a:pt x="5918" y="5772"/>
                  </a:cubicBezTo>
                  <a:cubicBezTo>
                    <a:pt x="5944" y="5777"/>
                    <a:pt x="5971" y="5782"/>
                    <a:pt x="5998" y="5782"/>
                  </a:cubicBezTo>
                  <a:cubicBezTo>
                    <a:pt x="6024" y="5782"/>
                    <a:pt x="6056" y="5777"/>
                    <a:pt x="6088" y="5766"/>
                  </a:cubicBezTo>
                  <a:lnTo>
                    <a:pt x="6109" y="5761"/>
                  </a:lnTo>
                  <a:cubicBezTo>
                    <a:pt x="6114" y="5756"/>
                    <a:pt x="6125" y="5756"/>
                    <a:pt x="6130" y="5751"/>
                  </a:cubicBezTo>
                  <a:cubicBezTo>
                    <a:pt x="6141" y="5740"/>
                    <a:pt x="6152" y="5724"/>
                    <a:pt x="6162" y="5708"/>
                  </a:cubicBezTo>
                  <a:lnTo>
                    <a:pt x="6189" y="5676"/>
                  </a:lnTo>
                  <a:cubicBezTo>
                    <a:pt x="6199" y="5666"/>
                    <a:pt x="6205" y="5655"/>
                    <a:pt x="6210" y="5644"/>
                  </a:cubicBezTo>
                  <a:cubicBezTo>
                    <a:pt x="6221" y="5623"/>
                    <a:pt x="6231" y="5597"/>
                    <a:pt x="6242" y="5570"/>
                  </a:cubicBezTo>
                  <a:cubicBezTo>
                    <a:pt x="6247" y="5549"/>
                    <a:pt x="6253" y="5517"/>
                    <a:pt x="6258" y="5490"/>
                  </a:cubicBezTo>
                  <a:cubicBezTo>
                    <a:pt x="6268" y="5373"/>
                    <a:pt x="6242" y="5257"/>
                    <a:pt x="6178" y="5161"/>
                  </a:cubicBezTo>
                  <a:cubicBezTo>
                    <a:pt x="6168" y="5140"/>
                    <a:pt x="6146" y="5113"/>
                    <a:pt x="6125" y="5087"/>
                  </a:cubicBezTo>
                  <a:cubicBezTo>
                    <a:pt x="6104" y="5055"/>
                    <a:pt x="6077" y="5028"/>
                    <a:pt x="6045" y="5002"/>
                  </a:cubicBezTo>
                  <a:cubicBezTo>
                    <a:pt x="5976" y="4932"/>
                    <a:pt x="5891" y="4879"/>
                    <a:pt x="5796" y="4848"/>
                  </a:cubicBezTo>
                  <a:lnTo>
                    <a:pt x="5753" y="4832"/>
                  </a:lnTo>
                  <a:lnTo>
                    <a:pt x="5711" y="4826"/>
                  </a:lnTo>
                  <a:cubicBezTo>
                    <a:pt x="5679" y="4816"/>
                    <a:pt x="5652" y="4816"/>
                    <a:pt x="5620" y="4816"/>
                  </a:cubicBezTo>
                  <a:lnTo>
                    <a:pt x="5583" y="4816"/>
                  </a:lnTo>
                  <a:cubicBezTo>
                    <a:pt x="5578" y="4813"/>
                    <a:pt x="5573" y="4812"/>
                    <a:pt x="5567" y="4812"/>
                  </a:cubicBezTo>
                  <a:cubicBezTo>
                    <a:pt x="5562" y="4812"/>
                    <a:pt x="5557" y="4813"/>
                    <a:pt x="5551" y="4816"/>
                  </a:cubicBezTo>
                  <a:cubicBezTo>
                    <a:pt x="5466" y="4821"/>
                    <a:pt x="5381" y="4848"/>
                    <a:pt x="5302" y="4885"/>
                  </a:cubicBezTo>
                  <a:cubicBezTo>
                    <a:pt x="5222" y="4922"/>
                    <a:pt x="5153" y="4975"/>
                    <a:pt x="5089" y="5033"/>
                  </a:cubicBezTo>
                  <a:cubicBezTo>
                    <a:pt x="5031" y="5092"/>
                    <a:pt x="4978" y="5156"/>
                    <a:pt x="4935" y="5225"/>
                  </a:cubicBezTo>
                  <a:cubicBezTo>
                    <a:pt x="4765" y="5512"/>
                    <a:pt x="4696" y="5841"/>
                    <a:pt x="4739" y="6170"/>
                  </a:cubicBezTo>
                  <a:cubicBezTo>
                    <a:pt x="4776" y="6500"/>
                    <a:pt x="4914" y="6813"/>
                    <a:pt x="5132" y="7063"/>
                  </a:cubicBezTo>
                  <a:cubicBezTo>
                    <a:pt x="5243" y="7190"/>
                    <a:pt x="5376" y="7291"/>
                    <a:pt x="5530" y="7365"/>
                  </a:cubicBezTo>
                  <a:cubicBezTo>
                    <a:pt x="5684" y="7440"/>
                    <a:pt x="5849" y="7477"/>
                    <a:pt x="6019" y="7477"/>
                  </a:cubicBezTo>
                  <a:cubicBezTo>
                    <a:pt x="6348" y="7472"/>
                    <a:pt x="6667" y="7355"/>
                    <a:pt x="6917" y="7148"/>
                  </a:cubicBezTo>
                  <a:cubicBezTo>
                    <a:pt x="7044" y="7052"/>
                    <a:pt x="7150" y="6935"/>
                    <a:pt x="7235" y="6808"/>
                  </a:cubicBezTo>
                  <a:cubicBezTo>
                    <a:pt x="7326" y="6685"/>
                    <a:pt x="7389" y="6547"/>
                    <a:pt x="7437" y="6399"/>
                  </a:cubicBezTo>
                  <a:cubicBezTo>
                    <a:pt x="7522" y="6128"/>
                    <a:pt x="7543" y="5841"/>
                    <a:pt x="7506" y="5565"/>
                  </a:cubicBezTo>
                  <a:cubicBezTo>
                    <a:pt x="7474" y="5310"/>
                    <a:pt x="7405" y="5065"/>
                    <a:pt x="7304" y="4837"/>
                  </a:cubicBezTo>
                  <a:cubicBezTo>
                    <a:pt x="7214" y="4640"/>
                    <a:pt x="7102" y="4449"/>
                    <a:pt x="6970" y="4279"/>
                  </a:cubicBezTo>
                  <a:cubicBezTo>
                    <a:pt x="6784" y="4029"/>
                    <a:pt x="6577" y="3801"/>
                    <a:pt x="6348" y="3594"/>
                  </a:cubicBezTo>
                  <a:lnTo>
                    <a:pt x="6396" y="3594"/>
                  </a:lnTo>
                  <a:cubicBezTo>
                    <a:pt x="6428" y="3594"/>
                    <a:pt x="6465" y="3589"/>
                    <a:pt x="6502" y="3583"/>
                  </a:cubicBezTo>
                  <a:cubicBezTo>
                    <a:pt x="6539" y="3578"/>
                    <a:pt x="6566" y="3573"/>
                    <a:pt x="6603" y="3562"/>
                  </a:cubicBezTo>
                  <a:lnTo>
                    <a:pt x="6704" y="3535"/>
                  </a:lnTo>
                  <a:cubicBezTo>
                    <a:pt x="6826" y="3498"/>
                    <a:pt x="6943" y="3445"/>
                    <a:pt x="7049" y="3371"/>
                  </a:cubicBezTo>
                  <a:cubicBezTo>
                    <a:pt x="7140" y="3307"/>
                    <a:pt x="7225" y="3233"/>
                    <a:pt x="7299" y="3142"/>
                  </a:cubicBezTo>
                  <a:cubicBezTo>
                    <a:pt x="7363" y="3063"/>
                    <a:pt x="7411" y="2978"/>
                    <a:pt x="7453" y="2882"/>
                  </a:cubicBezTo>
                  <a:cubicBezTo>
                    <a:pt x="7512" y="2733"/>
                    <a:pt x="7543" y="2579"/>
                    <a:pt x="7538" y="2420"/>
                  </a:cubicBezTo>
                  <a:cubicBezTo>
                    <a:pt x="7538" y="2308"/>
                    <a:pt x="7522" y="2197"/>
                    <a:pt x="7490" y="2085"/>
                  </a:cubicBezTo>
                  <a:cubicBezTo>
                    <a:pt x="7480" y="2048"/>
                    <a:pt x="7469" y="2011"/>
                    <a:pt x="7453" y="1968"/>
                  </a:cubicBezTo>
                  <a:cubicBezTo>
                    <a:pt x="7442" y="1942"/>
                    <a:pt x="7427" y="1910"/>
                    <a:pt x="7411" y="1883"/>
                  </a:cubicBezTo>
                  <a:cubicBezTo>
                    <a:pt x="7395" y="1852"/>
                    <a:pt x="7379" y="1814"/>
                    <a:pt x="7357" y="1782"/>
                  </a:cubicBezTo>
                  <a:cubicBezTo>
                    <a:pt x="7347" y="1761"/>
                    <a:pt x="7342" y="1751"/>
                    <a:pt x="7342" y="1751"/>
                  </a:cubicBezTo>
                  <a:cubicBezTo>
                    <a:pt x="7331" y="1740"/>
                    <a:pt x="7326" y="1724"/>
                    <a:pt x="7315" y="1713"/>
                  </a:cubicBezTo>
                  <a:cubicBezTo>
                    <a:pt x="7267" y="1650"/>
                    <a:pt x="7219" y="1591"/>
                    <a:pt x="7166" y="1538"/>
                  </a:cubicBezTo>
                  <a:cubicBezTo>
                    <a:pt x="7039" y="1416"/>
                    <a:pt x="6885" y="1326"/>
                    <a:pt x="6709" y="1278"/>
                  </a:cubicBezTo>
                  <a:cubicBezTo>
                    <a:pt x="6602" y="1247"/>
                    <a:pt x="6487" y="1234"/>
                    <a:pt x="6371" y="1234"/>
                  </a:cubicBezTo>
                  <a:cubicBezTo>
                    <a:pt x="6349" y="1234"/>
                    <a:pt x="6328" y="1234"/>
                    <a:pt x="6306" y="1235"/>
                  </a:cubicBezTo>
                  <a:cubicBezTo>
                    <a:pt x="6130" y="1246"/>
                    <a:pt x="5960" y="1288"/>
                    <a:pt x="5801" y="1368"/>
                  </a:cubicBezTo>
                  <a:cubicBezTo>
                    <a:pt x="5818" y="1361"/>
                    <a:pt x="5826" y="1357"/>
                    <a:pt x="5826" y="1357"/>
                  </a:cubicBezTo>
                  <a:lnTo>
                    <a:pt x="5826" y="1357"/>
                  </a:lnTo>
                  <a:cubicBezTo>
                    <a:pt x="5826" y="1357"/>
                    <a:pt x="5816" y="1362"/>
                    <a:pt x="5796" y="1373"/>
                  </a:cubicBezTo>
                  <a:cubicBezTo>
                    <a:pt x="5774" y="1384"/>
                    <a:pt x="5743" y="1400"/>
                    <a:pt x="5711" y="1421"/>
                  </a:cubicBezTo>
                  <a:lnTo>
                    <a:pt x="5689" y="1437"/>
                  </a:lnTo>
                  <a:lnTo>
                    <a:pt x="5689" y="1326"/>
                  </a:lnTo>
                  <a:cubicBezTo>
                    <a:pt x="5679" y="1267"/>
                    <a:pt x="5674" y="1209"/>
                    <a:pt x="5658" y="1150"/>
                  </a:cubicBezTo>
                  <a:cubicBezTo>
                    <a:pt x="5652" y="1118"/>
                    <a:pt x="5642" y="1092"/>
                    <a:pt x="5636" y="1060"/>
                  </a:cubicBezTo>
                  <a:cubicBezTo>
                    <a:pt x="5626" y="1028"/>
                    <a:pt x="5615" y="1002"/>
                    <a:pt x="5604" y="970"/>
                  </a:cubicBezTo>
                  <a:cubicBezTo>
                    <a:pt x="5583" y="911"/>
                    <a:pt x="5551" y="853"/>
                    <a:pt x="5519" y="794"/>
                  </a:cubicBezTo>
                  <a:cubicBezTo>
                    <a:pt x="5504" y="763"/>
                    <a:pt x="5488" y="736"/>
                    <a:pt x="5472" y="704"/>
                  </a:cubicBezTo>
                  <a:lnTo>
                    <a:pt x="5408" y="619"/>
                  </a:lnTo>
                  <a:cubicBezTo>
                    <a:pt x="5365" y="561"/>
                    <a:pt x="5323" y="508"/>
                    <a:pt x="5270" y="454"/>
                  </a:cubicBezTo>
                  <a:cubicBezTo>
                    <a:pt x="5249" y="428"/>
                    <a:pt x="5217" y="401"/>
                    <a:pt x="5190" y="375"/>
                  </a:cubicBezTo>
                  <a:cubicBezTo>
                    <a:pt x="5164" y="348"/>
                    <a:pt x="5132" y="327"/>
                    <a:pt x="5105" y="300"/>
                  </a:cubicBezTo>
                  <a:lnTo>
                    <a:pt x="5010" y="237"/>
                  </a:lnTo>
                  <a:cubicBezTo>
                    <a:pt x="4978" y="215"/>
                    <a:pt x="4940" y="194"/>
                    <a:pt x="4909" y="173"/>
                  </a:cubicBezTo>
                  <a:cubicBezTo>
                    <a:pt x="4887" y="162"/>
                    <a:pt x="4871" y="152"/>
                    <a:pt x="4855" y="146"/>
                  </a:cubicBezTo>
                  <a:lnTo>
                    <a:pt x="4797" y="120"/>
                  </a:lnTo>
                  <a:cubicBezTo>
                    <a:pt x="4760" y="104"/>
                    <a:pt x="4723" y="83"/>
                    <a:pt x="4680" y="72"/>
                  </a:cubicBezTo>
                  <a:cubicBezTo>
                    <a:pt x="4538" y="23"/>
                    <a:pt x="4392" y="0"/>
                    <a:pt x="4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9"/>
            <p:cNvSpPr/>
            <p:nvPr/>
          </p:nvSpPr>
          <p:spPr>
            <a:xfrm>
              <a:off x="2112300" y="2664900"/>
              <a:ext cx="385825" cy="51825"/>
            </a:xfrm>
            <a:custGeom>
              <a:avLst/>
              <a:gdLst/>
              <a:ahLst/>
              <a:cxnLst/>
              <a:rect l="l" t="t" r="r" b="b"/>
              <a:pathLst>
                <a:path w="15433" h="2073" extrusionOk="0">
                  <a:moveTo>
                    <a:pt x="7451" y="0"/>
                  </a:moveTo>
                  <a:cubicBezTo>
                    <a:pt x="7438" y="0"/>
                    <a:pt x="7424" y="1"/>
                    <a:pt x="7411" y="2"/>
                  </a:cubicBezTo>
                  <a:cubicBezTo>
                    <a:pt x="7316" y="2"/>
                    <a:pt x="7225" y="17"/>
                    <a:pt x="7135" y="49"/>
                  </a:cubicBezTo>
                  <a:cubicBezTo>
                    <a:pt x="7029" y="81"/>
                    <a:pt x="6933" y="134"/>
                    <a:pt x="6853" y="209"/>
                  </a:cubicBezTo>
                  <a:cubicBezTo>
                    <a:pt x="6763" y="288"/>
                    <a:pt x="6689" y="389"/>
                    <a:pt x="6641" y="501"/>
                  </a:cubicBezTo>
                  <a:cubicBezTo>
                    <a:pt x="6593" y="623"/>
                    <a:pt x="6567" y="756"/>
                    <a:pt x="6577" y="889"/>
                  </a:cubicBezTo>
                  <a:cubicBezTo>
                    <a:pt x="6583" y="1032"/>
                    <a:pt x="6630" y="1175"/>
                    <a:pt x="6721" y="1292"/>
                  </a:cubicBezTo>
                  <a:cubicBezTo>
                    <a:pt x="6742" y="1324"/>
                    <a:pt x="6768" y="1351"/>
                    <a:pt x="6800" y="1377"/>
                  </a:cubicBezTo>
                  <a:cubicBezTo>
                    <a:pt x="6827" y="1404"/>
                    <a:pt x="6853" y="1425"/>
                    <a:pt x="6880" y="1446"/>
                  </a:cubicBezTo>
                  <a:cubicBezTo>
                    <a:pt x="6933" y="1484"/>
                    <a:pt x="6981" y="1521"/>
                    <a:pt x="7029" y="1563"/>
                  </a:cubicBezTo>
                  <a:cubicBezTo>
                    <a:pt x="7077" y="1600"/>
                    <a:pt x="7124" y="1638"/>
                    <a:pt x="7162" y="1685"/>
                  </a:cubicBezTo>
                  <a:cubicBezTo>
                    <a:pt x="7177" y="1701"/>
                    <a:pt x="7193" y="1717"/>
                    <a:pt x="7204" y="1739"/>
                  </a:cubicBezTo>
                  <a:lnTo>
                    <a:pt x="7209" y="1749"/>
                  </a:lnTo>
                  <a:lnTo>
                    <a:pt x="7188" y="1749"/>
                  </a:lnTo>
                  <a:lnTo>
                    <a:pt x="6976" y="1760"/>
                  </a:lnTo>
                  <a:lnTo>
                    <a:pt x="6545" y="1781"/>
                  </a:lnTo>
                  <a:cubicBezTo>
                    <a:pt x="6253" y="1792"/>
                    <a:pt x="5956" y="1802"/>
                    <a:pt x="5653" y="1808"/>
                  </a:cubicBezTo>
                  <a:cubicBezTo>
                    <a:pt x="5333" y="1815"/>
                    <a:pt x="5010" y="1818"/>
                    <a:pt x="4686" y="1818"/>
                  </a:cubicBezTo>
                  <a:cubicBezTo>
                    <a:pt x="3785" y="1818"/>
                    <a:pt x="2889" y="1792"/>
                    <a:pt x="2099" y="1749"/>
                  </a:cubicBezTo>
                  <a:lnTo>
                    <a:pt x="1711" y="1723"/>
                  </a:lnTo>
                  <a:lnTo>
                    <a:pt x="1355" y="1701"/>
                  </a:lnTo>
                  <a:lnTo>
                    <a:pt x="1191" y="1691"/>
                  </a:lnTo>
                  <a:lnTo>
                    <a:pt x="957" y="1670"/>
                  </a:lnTo>
                  <a:cubicBezTo>
                    <a:pt x="848" y="1660"/>
                    <a:pt x="740" y="1656"/>
                    <a:pt x="631" y="1656"/>
                  </a:cubicBezTo>
                  <a:cubicBezTo>
                    <a:pt x="421" y="1656"/>
                    <a:pt x="211" y="1673"/>
                    <a:pt x="1" y="1712"/>
                  </a:cubicBezTo>
                  <a:cubicBezTo>
                    <a:pt x="304" y="1829"/>
                    <a:pt x="617" y="1898"/>
                    <a:pt x="941" y="1924"/>
                  </a:cubicBezTo>
                  <a:lnTo>
                    <a:pt x="1175" y="1940"/>
                  </a:lnTo>
                  <a:lnTo>
                    <a:pt x="1340" y="1956"/>
                  </a:lnTo>
                  <a:lnTo>
                    <a:pt x="1695" y="1978"/>
                  </a:lnTo>
                  <a:lnTo>
                    <a:pt x="2089" y="2004"/>
                  </a:lnTo>
                  <a:cubicBezTo>
                    <a:pt x="2882" y="2047"/>
                    <a:pt x="3782" y="2073"/>
                    <a:pt x="4690" y="2073"/>
                  </a:cubicBezTo>
                  <a:cubicBezTo>
                    <a:pt x="5015" y="2073"/>
                    <a:pt x="5341" y="2070"/>
                    <a:pt x="5664" y="2063"/>
                  </a:cubicBezTo>
                  <a:cubicBezTo>
                    <a:pt x="5966" y="2057"/>
                    <a:pt x="6269" y="2047"/>
                    <a:pt x="6561" y="2036"/>
                  </a:cubicBezTo>
                  <a:lnTo>
                    <a:pt x="6997" y="2015"/>
                  </a:lnTo>
                  <a:lnTo>
                    <a:pt x="7204" y="2004"/>
                  </a:lnTo>
                  <a:lnTo>
                    <a:pt x="7289" y="2004"/>
                  </a:lnTo>
                  <a:cubicBezTo>
                    <a:pt x="7321" y="1994"/>
                    <a:pt x="7353" y="1994"/>
                    <a:pt x="7374" y="1967"/>
                  </a:cubicBezTo>
                  <a:lnTo>
                    <a:pt x="7411" y="1930"/>
                  </a:lnTo>
                  <a:cubicBezTo>
                    <a:pt x="7422" y="1914"/>
                    <a:pt x="7427" y="1903"/>
                    <a:pt x="7438" y="1887"/>
                  </a:cubicBezTo>
                  <a:cubicBezTo>
                    <a:pt x="7459" y="1861"/>
                    <a:pt x="7470" y="1829"/>
                    <a:pt x="7475" y="1797"/>
                  </a:cubicBezTo>
                  <a:cubicBezTo>
                    <a:pt x="7480" y="1733"/>
                    <a:pt x="7470" y="1670"/>
                    <a:pt x="7438" y="1611"/>
                  </a:cubicBezTo>
                  <a:cubicBezTo>
                    <a:pt x="7416" y="1574"/>
                    <a:pt x="7390" y="1537"/>
                    <a:pt x="7363" y="1505"/>
                  </a:cubicBezTo>
                  <a:cubicBezTo>
                    <a:pt x="7310" y="1452"/>
                    <a:pt x="7257" y="1399"/>
                    <a:pt x="7204" y="1356"/>
                  </a:cubicBezTo>
                  <a:cubicBezTo>
                    <a:pt x="7151" y="1308"/>
                    <a:pt x="7098" y="1271"/>
                    <a:pt x="7045" y="1234"/>
                  </a:cubicBezTo>
                  <a:cubicBezTo>
                    <a:pt x="7023" y="1213"/>
                    <a:pt x="7002" y="1197"/>
                    <a:pt x="6981" y="1175"/>
                  </a:cubicBezTo>
                  <a:cubicBezTo>
                    <a:pt x="6960" y="1165"/>
                    <a:pt x="6944" y="1144"/>
                    <a:pt x="6933" y="1128"/>
                  </a:cubicBezTo>
                  <a:cubicBezTo>
                    <a:pt x="6827" y="968"/>
                    <a:pt x="6811" y="766"/>
                    <a:pt x="6885" y="596"/>
                  </a:cubicBezTo>
                  <a:cubicBezTo>
                    <a:pt x="6944" y="448"/>
                    <a:pt x="7066" y="336"/>
                    <a:pt x="7220" y="288"/>
                  </a:cubicBezTo>
                  <a:cubicBezTo>
                    <a:pt x="7284" y="267"/>
                    <a:pt x="7347" y="257"/>
                    <a:pt x="7416" y="251"/>
                  </a:cubicBezTo>
                  <a:cubicBezTo>
                    <a:pt x="7475" y="251"/>
                    <a:pt x="7533" y="257"/>
                    <a:pt x="7592" y="267"/>
                  </a:cubicBezTo>
                  <a:cubicBezTo>
                    <a:pt x="7671" y="283"/>
                    <a:pt x="7751" y="315"/>
                    <a:pt x="7820" y="352"/>
                  </a:cubicBezTo>
                  <a:cubicBezTo>
                    <a:pt x="7841" y="363"/>
                    <a:pt x="7857" y="373"/>
                    <a:pt x="7879" y="384"/>
                  </a:cubicBezTo>
                  <a:lnTo>
                    <a:pt x="7895" y="395"/>
                  </a:lnTo>
                  <a:lnTo>
                    <a:pt x="7911" y="405"/>
                  </a:lnTo>
                  <a:lnTo>
                    <a:pt x="7953" y="437"/>
                  </a:lnTo>
                  <a:cubicBezTo>
                    <a:pt x="8011" y="485"/>
                    <a:pt x="8059" y="538"/>
                    <a:pt x="8107" y="596"/>
                  </a:cubicBezTo>
                  <a:cubicBezTo>
                    <a:pt x="8176" y="697"/>
                    <a:pt x="8229" y="804"/>
                    <a:pt x="8266" y="921"/>
                  </a:cubicBezTo>
                  <a:cubicBezTo>
                    <a:pt x="8288" y="995"/>
                    <a:pt x="8304" y="1075"/>
                    <a:pt x="8314" y="1154"/>
                  </a:cubicBezTo>
                  <a:cubicBezTo>
                    <a:pt x="8320" y="1197"/>
                    <a:pt x="8320" y="1239"/>
                    <a:pt x="8325" y="1287"/>
                  </a:cubicBezTo>
                  <a:lnTo>
                    <a:pt x="8325" y="1367"/>
                  </a:lnTo>
                  <a:cubicBezTo>
                    <a:pt x="8320" y="1420"/>
                    <a:pt x="8314" y="1473"/>
                    <a:pt x="8309" y="1526"/>
                  </a:cubicBezTo>
                  <a:cubicBezTo>
                    <a:pt x="8304" y="1547"/>
                    <a:pt x="8309" y="1547"/>
                    <a:pt x="8314" y="1553"/>
                  </a:cubicBezTo>
                  <a:lnTo>
                    <a:pt x="8330" y="1574"/>
                  </a:lnTo>
                  <a:lnTo>
                    <a:pt x="8357" y="1616"/>
                  </a:lnTo>
                  <a:cubicBezTo>
                    <a:pt x="8367" y="1627"/>
                    <a:pt x="8389" y="1643"/>
                    <a:pt x="8405" y="1654"/>
                  </a:cubicBezTo>
                  <a:cubicBezTo>
                    <a:pt x="8442" y="1677"/>
                    <a:pt x="8484" y="1689"/>
                    <a:pt x="8525" y="1689"/>
                  </a:cubicBezTo>
                  <a:cubicBezTo>
                    <a:pt x="8594" y="1689"/>
                    <a:pt x="8663" y="1657"/>
                    <a:pt x="8713" y="1600"/>
                  </a:cubicBezTo>
                  <a:cubicBezTo>
                    <a:pt x="8734" y="1585"/>
                    <a:pt x="8750" y="1558"/>
                    <a:pt x="8766" y="1537"/>
                  </a:cubicBezTo>
                  <a:cubicBezTo>
                    <a:pt x="8776" y="1526"/>
                    <a:pt x="8782" y="1515"/>
                    <a:pt x="8792" y="1500"/>
                  </a:cubicBezTo>
                  <a:lnTo>
                    <a:pt x="8808" y="1473"/>
                  </a:lnTo>
                  <a:cubicBezTo>
                    <a:pt x="8830" y="1441"/>
                    <a:pt x="8845" y="1409"/>
                    <a:pt x="8856" y="1383"/>
                  </a:cubicBezTo>
                  <a:cubicBezTo>
                    <a:pt x="8888" y="1319"/>
                    <a:pt x="8909" y="1260"/>
                    <a:pt x="8936" y="1197"/>
                  </a:cubicBezTo>
                  <a:cubicBezTo>
                    <a:pt x="8936" y="1181"/>
                    <a:pt x="8941" y="1170"/>
                    <a:pt x="8952" y="1154"/>
                  </a:cubicBezTo>
                  <a:cubicBezTo>
                    <a:pt x="8952" y="1144"/>
                    <a:pt x="8957" y="1133"/>
                    <a:pt x="8962" y="1122"/>
                  </a:cubicBezTo>
                  <a:cubicBezTo>
                    <a:pt x="8973" y="1096"/>
                    <a:pt x="8989" y="1075"/>
                    <a:pt x="9005" y="1053"/>
                  </a:cubicBezTo>
                  <a:cubicBezTo>
                    <a:pt x="9037" y="1011"/>
                    <a:pt x="9079" y="979"/>
                    <a:pt x="9122" y="947"/>
                  </a:cubicBezTo>
                  <a:cubicBezTo>
                    <a:pt x="9169" y="915"/>
                    <a:pt x="9223" y="894"/>
                    <a:pt x="9281" y="878"/>
                  </a:cubicBezTo>
                  <a:cubicBezTo>
                    <a:pt x="9329" y="865"/>
                    <a:pt x="9377" y="855"/>
                    <a:pt x="9425" y="855"/>
                  </a:cubicBezTo>
                  <a:cubicBezTo>
                    <a:pt x="9436" y="855"/>
                    <a:pt x="9446" y="856"/>
                    <a:pt x="9456" y="857"/>
                  </a:cubicBezTo>
                  <a:cubicBezTo>
                    <a:pt x="9520" y="857"/>
                    <a:pt x="9579" y="867"/>
                    <a:pt x="9637" y="889"/>
                  </a:cubicBezTo>
                  <a:cubicBezTo>
                    <a:pt x="9701" y="910"/>
                    <a:pt x="9754" y="942"/>
                    <a:pt x="9802" y="979"/>
                  </a:cubicBezTo>
                  <a:cubicBezTo>
                    <a:pt x="9913" y="1069"/>
                    <a:pt x="9993" y="1191"/>
                    <a:pt x="10035" y="1324"/>
                  </a:cubicBezTo>
                  <a:cubicBezTo>
                    <a:pt x="10062" y="1393"/>
                    <a:pt x="10078" y="1468"/>
                    <a:pt x="10083" y="1542"/>
                  </a:cubicBezTo>
                  <a:cubicBezTo>
                    <a:pt x="10083" y="1561"/>
                    <a:pt x="10083" y="1582"/>
                    <a:pt x="10083" y="1602"/>
                  </a:cubicBezTo>
                  <a:lnTo>
                    <a:pt x="10083" y="1602"/>
                  </a:lnTo>
                  <a:cubicBezTo>
                    <a:pt x="10080" y="1613"/>
                    <a:pt x="10076" y="1625"/>
                    <a:pt x="10073" y="1638"/>
                  </a:cubicBezTo>
                  <a:cubicBezTo>
                    <a:pt x="10073" y="1670"/>
                    <a:pt x="10073" y="1701"/>
                    <a:pt x="10073" y="1739"/>
                  </a:cubicBezTo>
                  <a:lnTo>
                    <a:pt x="10073" y="1740"/>
                  </a:lnTo>
                  <a:lnTo>
                    <a:pt x="10073" y="1740"/>
                  </a:lnTo>
                  <a:cubicBezTo>
                    <a:pt x="10078" y="1739"/>
                    <a:pt x="10084" y="1739"/>
                    <a:pt x="10093" y="1739"/>
                  </a:cubicBezTo>
                  <a:lnTo>
                    <a:pt x="10093" y="1739"/>
                  </a:lnTo>
                  <a:cubicBezTo>
                    <a:pt x="10116" y="1739"/>
                    <a:pt x="10092" y="1740"/>
                    <a:pt x="10073" y="1741"/>
                  </a:cubicBezTo>
                  <a:lnTo>
                    <a:pt x="10073" y="1741"/>
                  </a:lnTo>
                  <a:lnTo>
                    <a:pt x="10073" y="1740"/>
                  </a:lnTo>
                  <a:lnTo>
                    <a:pt x="10073" y="1740"/>
                  </a:lnTo>
                  <a:cubicBezTo>
                    <a:pt x="10054" y="1741"/>
                    <a:pt x="10052" y="1741"/>
                    <a:pt x="10058" y="1741"/>
                  </a:cubicBezTo>
                  <a:cubicBezTo>
                    <a:pt x="10061" y="1741"/>
                    <a:pt x="10067" y="1741"/>
                    <a:pt x="10073" y="1741"/>
                  </a:cubicBezTo>
                  <a:lnTo>
                    <a:pt x="10073" y="1741"/>
                  </a:lnTo>
                  <a:lnTo>
                    <a:pt x="10078" y="1786"/>
                  </a:lnTo>
                  <a:lnTo>
                    <a:pt x="10078" y="1792"/>
                  </a:lnTo>
                  <a:cubicBezTo>
                    <a:pt x="10335" y="1784"/>
                    <a:pt x="10371" y="1782"/>
                    <a:pt x="10357" y="1782"/>
                  </a:cubicBezTo>
                  <a:cubicBezTo>
                    <a:pt x="10350" y="1782"/>
                    <a:pt x="10331" y="1783"/>
                    <a:pt x="10321" y="1783"/>
                  </a:cubicBezTo>
                  <a:cubicBezTo>
                    <a:pt x="10310" y="1783"/>
                    <a:pt x="10309" y="1782"/>
                    <a:pt x="10338" y="1781"/>
                  </a:cubicBezTo>
                  <a:lnTo>
                    <a:pt x="10338" y="1770"/>
                  </a:lnTo>
                  <a:lnTo>
                    <a:pt x="10338" y="1749"/>
                  </a:lnTo>
                  <a:cubicBezTo>
                    <a:pt x="10338" y="1728"/>
                    <a:pt x="10343" y="1701"/>
                    <a:pt x="10343" y="1675"/>
                  </a:cubicBezTo>
                  <a:cubicBezTo>
                    <a:pt x="10343" y="1666"/>
                    <a:pt x="10343" y="1657"/>
                    <a:pt x="10343" y="1648"/>
                  </a:cubicBezTo>
                  <a:cubicBezTo>
                    <a:pt x="10359" y="1627"/>
                    <a:pt x="10375" y="1606"/>
                    <a:pt x="10397" y="1585"/>
                  </a:cubicBezTo>
                  <a:cubicBezTo>
                    <a:pt x="10455" y="1542"/>
                    <a:pt x="10524" y="1510"/>
                    <a:pt x="10593" y="1489"/>
                  </a:cubicBezTo>
                  <a:cubicBezTo>
                    <a:pt x="10694" y="1462"/>
                    <a:pt x="10795" y="1452"/>
                    <a:pt x="10896" y="1452"/>
                  </a:cubicBezTo>
                  <a:lnTo>
                    <a:pt x="11268" y="1457"/>
                  </a:lnTo>
                  <a:lnTo>
                    <a:pt x="12059" y="1462"/>
                  </a:lnTo>
                  <a:lnTo>
                    <a:pt x="13727" y="1478"/>
                  </a:lnTo>
                  <a:lnTo>
                    <a:pt x="14471" y="1484"/>
                  </a:lnTo>
                  <a:cubicBezTo>
                    <a:pt x="14489" y="1484"/>
                    <a:pt x="14507" y="1484"/>
                    <a:pt x="14525" y="1484"/>
                  </a:cubicBezTo>
                  <a:cubicBezTo>
                    <a:pt x="14831" y="1484"/>
                    <a:pt x="15136" y="1442"/>
                    <a:pt x="15432" y="1361"/>
                  </a:cubicBezTo>
                  <a:cubicBezTo>
                    <a:pt x="15119" y="1271"/>
                    <a:pt x="14800" y="1229"/>
                    <a:pt x="14476" y="1223"/>
                  </a:cubicBezTo>
                  <a:lnTo>
                    <a:pt x="13733" y="1218"/>
                  </a:lnTo>
                  <a:lnTo>
                    <a:pt x="12059" y="1202"/>
                  </a:lnTo>
                  <a:lnTo>
                    <a:pt x="11268" y="1197"/>
                  </a:lnTo>
                  <a:lnTo>
                    <a:pt x="10901" y="1197"/>
                  </a:lnTo>
                  <a:cubicBezTo>
                    <a:pt x="10885" y="1196"/>
                    <a:pt x="10869" y="1196"/>
                    <a:pt x="10853" y="1196"/>
                  </a:cubicBezTo>
                  <a:cubicBezTo>
                    <a:pt x="10742" y="1196"/>
                    <a:pt x="10631" y="1212"/>
                    <a:pt x="10524" y="1245"/>
                  </a:cubicBezTo>
                  <a:cubicBezTo>
                    <a:pt x="10446" y="1263"/>
                    <a:pt x="10376" y="1294"/>
                    <a:pt x="10311" y="1333"/>
                  </a:cubicBezTo>
                  <a:lnTo>
                    <a:pt x="10311" y="1333"/>
                  </a:lnTo>
                  <a:cubicBezTo>
                    <a:pt x="10303" y="1304"/>
                    <a:pt x="10295" y="1274"/>
                    <a:pt x="10285" y="1245"/>
                  </a:cubicBezTo>
                  <a:cubicBezTo>
                    <a:pt x="10221" y="1069"/>
                    <a:pt x="10115" y="910"/>
                    <a:pt x="9966" y="788"/>
                  </a:cubicBezTo>
                  <a:cubicBezTo>
                    <a:pt x="9897" y="729"/>
                    <a:pt x="9812" y="681"/>
                    <a:pt x="9727" y="650"/>
                  </a:cubicBezTo>
                  <a:cubicBezTo>
                    <a:pt x="9642" y="618"/>
                    <a:pt x="9552" y="602"/>
                    <a:pt x="9462" y="602"/>
                  </a:cubicBezTo>
                  <a:cubicBezTo>
                    <a:pt x="9377" y="602"/>
                    <a:pt x="9292" y="612"/>
                    <a:pt x="9207" y="639"/>
                  </a:cubicBezTo>
                  <a:cubicBezTo>
                    <a:pt x="9127" y="660"/>
                    <a:pt x="9053" y="692"/>
                    <a:pt x="8978" y="740"/>
                  </a:cubicBezTo>
                  <a:cubicBezTo>
                    <a:pt x="8909" y="782"/>
                    <a:pt x="8851" y="841"/>
                    <a:pt x="8798" y="905"/>
                  </a:cubicBezTo>
                  <a:cubicBezTo>
                    <a:pt x="8771" y="936"/>
                    <a:pt x="8750" y="974"/>
                    <a:pt x="8734" y="1006"/>
                  </a:cubicBezTo>
                  <a:cubicBezTo>
                    <a:pt x="8723" y="1027"/>
                    <a:pt x="8718" y="1043"/>
                    <a:pt x="8707" y="1064"/>
                  </a:cubicBezTo>
                  <a:cubicBezTo>
                    <a:pt x="8702" y="1080"/>
                    <a:pt x="8691" y="1101"/>
                    <a:pt x="8686" y="1112"/>
                  </a:cubicBezTo>
                  <a:cubicBezTo>
                    <a:pt x="8670" y="1165"/>
                    <a:pt x="8649" y="1218"/>
                    <a:pt x="8622" y="1271"/>
                  </a:cubicBezTo>
                  <a:cubicBezTo>
                    <a:pt x="8612" y="1298"/>
                    <a:pt x="8596" y="1319"/>
                    <a:pt x="8585" y="1345"/>
                  </a:cubicBezTo>
                  <a:lnTo>
                    <a:pt x="8580" y="1351"/>
                  </a:lnTo>
                  <a:lnTo>
                    <a:pt x="8580" y="1282"/>
                  </a:lnTo>
                  <a:cubicBezTo>
                    <a:pt x="8580" y="1229"/>
                    <a:pt x="8575" y="1181"/>
                    <a:pt x="8569" y="1128"/>
                  </a:cubicBezTo>
                  <a:cubicBezTo>
                    <a:pt x="8559" y="1037"/>
                    <a:pt x="8537" y="942"/>
                    <a:pt x="8511" y="851"/>
                  </a:cubicBezTo>
                  <a:cubicBezTo>
                    <a:pt x="8468" y="708"/>
                    <a:pt x="8399" y="570"/>
                    <a:pt x="8309" y="448"/>
                  </a:cubicBezTo>
                  <a:cubicBezTo>
                    <a:pt x="8256" y="373"/>
                    <a:pt x="8192" y="304"/>
                    <a:pt x="8118" y="246"/>
                  </a:cubicBezTo>
                  <a:lnTo>
                    <a:pt x="8059" y="198"/>
                  </a:lnTo>
                  <a:lnTo>
                    <a:pt x="8038" y="187"/>
                  </a:lnTo>
                  <a:lnTo>
                    <a:pt x="8011" y="172"/>
                  </a:lnTo>
                  <a:cubicBezTo>
                    <a:pt x="7990" y="156"/>
                    <a:pt x="7964" y="140"/>
                    <a:pt x="7942" y="129"/>
                  </a:cubicBezTo>
                  <a:cubicBezTo>
                    <a:pt x="7847" y="76"/>
                    <a:pt x="7746" y="44"/>
                    <a:pt x="7640" y="23"/>
                  </a:cubicBezTo>
                  <a:cubicBezTo>
                    <a:pt x="7578" y="10"/>
                    <a:pt x="7514" y="0"/>
                    <a:pt x="7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2478575" y="2666500"/>
              <a:ext cx="33350" cy="35900"/>
            </a:xfrm>
            <a:custGeom>
              <a:avLst/>
              <a:gdLst/>
              <a:ahLst/>
              <a:cxnLst/>
              <a:rect l="l" t="t" r="r" b="b"/>
              <a:pathLst>
                <a:path w="1334" h="1436" extrusionOk="0">
                  <a:moveTo>
                    <a:pt x="557" y="0"/>
                  </a:moveTo>
                  <a:cubicBezTo>
                    <a:pt x="543" y="0"/>
                    <a:pt x="529" y="1"/>
                    <a:pt x="516" y="1"/>
                  </a:cubicBezTo>
                  <a:cubicBezTo>
                    <a:pt x="420" y="12"/>
                    <a:pt x="330" y="33"/>
                    <a:pt x="245" y="70"/>
                  </a:cubicBezTo>
                  <a:cubicBezTo>
                    <a:pt x="96" y="129"/>
                    <a:pt x="1" y="283"/>
                    <a:pt x="27" y="447"/>
                  </a:cubicBezTo>
                  <a:cubicBezTo>
                    <a:pt x="64" y="426"/>
                    <a:pt x="91" y="410"/>
                    <a:pt x="117" y="394"/>
                  </a:cubicBezTo>
                  <a:cubicBezTo>
                    <a:pt x="144" y="384"/>
                    <a:pt x="176" y="378"/>
                    <a:pt x="197" y="368"/>
                  </a:cubicBezTo>
                  <a:cubicBezTo>
                    <a:pt x="224" y="357"/>
                    <a:pt x="245" y="352"/>
                    <a:pt x="271" y="341"/>
                  </a:cubicBezTo>
                  <a:cubicBezTo>
                    <a:pt x="298" y="331"/>
                    <a:pt x="319" y="315"/>
                    <a:pt x="351" y="309"/>
                  </a:cubicBezTo>
                  <a:cubicBezTo>
                    <a:pt x="410" y="283"/>
                    <a:pt x="473" y="267"/>
                    <a:pt x="537" y="262"/>
                  </a:cubicBezTo>
                  <a:cubicBezTo>
                    <a:pt x="549" y="261"/>
                    <a:pt x="561" y="261"/>
                    <a:pt x="573" y="261"/>
                  </a:cubicBezTo>
                  <a:cubicBezTo>
                    <a:pt x="657" y="261"/>
                    <a:pt x="739" y="276"/>
                    <a:pt x="813" y="304"/>
                  </a:cubicBezTo>
                  <a:cubicBezTo>
                    <a:pt x="893" y="336"/>
                    <a:pt x="957" y="389"/>
                    <a:pt x="1004" y="453"/>
                  </a:cubicBezTo>
                  <a:cubicBezTo>
                    <a:pt x="1015" y="463"/>
                    <a:pt x="1020" y="474"/>
                    <a:pt x="1031" y="490"/>
                  </a:cubicBezTo>
                  <a:lnTo>
                    <a:pt x="1042" y="517"/>
                  </a:lnTo>
                  <a:cubicBezTo>
                    <a:pt x="1052" y="532"/>
                    <a:pt x="1052" y="543"/>
                    <a:pt x="1052" y="543"/>
                  </a:cubicBezTo>
                  <a:cubicBezTo>
                    <a:pt x="1052" y="543"/>
                    <a:pt x="1052" y="554"/>
                    <a:pt x="1058" y="570"/>
                  </a:cubicBezTo>
                  <a:cubicBezTo>
                    <a:pt x="1068" y="586"/>
                    <a:pt x="1063" y="586"/>
                    <a:pt x="1068" y="602"/>
                  </a:cubicBezTo>
                  <a:cubicBezTo>
                    <a:pt x="1068" y="612"/>
                    <a:pt x="1074" y="628"/>
                    <a:pt x="1074" y="639"/>
                  </a:cubicBezTo>
                  <a:cubicBezTo>
                    <a:pt x="1074" y="724"/>
                    <a:pt x="1058" y="803"/>
                    <a:pt x="1015" y="872"/>
                  </a:cubicBezTo>
                  <a:cubicBezTo>
                    <a:pt x="967" y="957"/>
                    <a:pt x="904" y="1032"/>
                    <a:pt x="824" y="1085"/>
                  </a:cubicBezTo>
                  <a:cubicBezTo>
                    <a:pt x="771" y="1122"/>
                    <a:pt x="712" y="1149"/>
                    <a:pt x="654" y="1165"/>
                  </a:cubicBezTo>
                  <a:cubicBezTo>
                    <a:pt x="622" y="1175"/>
                    <a:pt x="595" y="1181"/>
                    <a:pt x="569" y="1191"/>
                  </a:cubicBezTo>
                  <a:cubicBezTo>
                    <a:pt x="548" y="1196"/>
                    <a:pt x="521" y="1207"/>
                    <a:pt x="495" y="1218"/>
                  </a:cubicBezTo>
                  <a:cubicBezTo>
                    <a:pt x="473" y="1223"/>
                    <a:pt x="447" y="1228"/>
                    <a:pt x="415" y="1239"/>
                  </a:cubicBezTo>
                  <a:cubicBezTo>
                    <a:pt x="383" y="1250"/>
                    <a:pt x="351" y="1260"/>
                    <a:pt x="314" y="1266"/>
                  </a:cubicBezTo>
                  <a:cubicBezTo>
                    <a:pt x="376" y="1373"/>
                    <a:pt x="492" y="1435"/>
                    <a:pt x="614" y="1435"/>
                  </a:cubicBezTo>
                  <a:cubicBezTo>
                    <a:pt x="648" y="1435"/>
                    <a:pt x="683" y="1430"/>
                    <a:pt x="718" y="1420"/>
                  </a:cubicBezTo>
                  <a:cubicBezTo>
                    <a:pt x="808" y="1393"/>
                    <a:pt x="893" y="1356"/>
                    <a:pt x="973" y="1303"/>
                  </a:cubicBezTo>
                  <a:cubicBezTo>
                    <a:pt x="1084" y="1223"/>
                    <a:pt x="1174" y="1122"/>
                    <a:pt x="1244" y="1000"/>
                  </a:cubicBezTo>
                  <a:cubicBezTo>
                    <a:pt x="1307" y="888"/>
                    <a:pt x="1334" y="761"/>
                    <a:pt x="1329" y="628"/>
                  </a:cubicBezTo>
                  <a:cubicBezTo>
                    <a:pt x="1329" y="607"/>
                    <a:pt x="1323" y="580"/>
                    <a:pt x="1323" y="559"/>
                  </a:cubicBezTo>
                  <a:cubicBezTo>
                    <a:pt x="1318" y="538"/>
                    <a:pt x="1313" y="522"/>
                    <a:pt x="1307" y="506"/>
                  </a:cubicBezTo>
                  <a:cubicBezTo>
                    <a:pt x="1302" y="474"/>
                    <a:pt x="1297" y="458"/>
                    <a:pt x="1297" y="458"/>
                  </a:cubicBezTo>
                  <a:lnTo>
                    <a:pt x="1275" y="416"/>
                  </a:lnTo>
                  <a:lnTo>
                    <a:pt x="1254" y="368"/>
                  </a:lnTo>
                  <a:cubicBezTo>
                    <a:pt x="1244" y="347"/>
                    <a:pt x="1228" y="325"/>
                    <a:pt x="1217" y="304"/>
                  </a:cubicBezTo>
                  <a:cubicBezTo>
                    <a:pt x="1137" y="203"/>
                    <a:pt x="1036" y="118"/>
                    <a:pt x="914" y="70"/>
                  </a:cubicBezTo>
                  <a:cubicBezTo>
                    <a:pt x="799" y="22"/>
                    <a:pt x="68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2433425" y="2641375"/>
              <a:ext cx="390200" cy="56900"/>
            </a:xfrm>
            <a:custGeom>
              <a:avLst/>
              <a:gdLst/>
              <a:ahLst/>
              <a:cxnLst/>
              <a:rect l="l" t="t" r="r" b="b"/>
              <a:pathLst>
                <a:path w="15608" h="2276" extrusionOk="0">
                  <a:moveTo>
                    <a:pt x="10892" y="1822"/>
                  </a:moveTo>
                  <a:cubicBezTo>
                    <a:pt x="10892" y="1822"/>
                    <a:pt x="10892" y="1823"/>
                    <a:pt x="10890" y="1826"/>
                  </a:cubicBezTo>
                  <a:lnTo>
                    <a:pt x="10890" y="1826"/>
                  </a:lnTo>
                  <a:lnTo>
                    <a:pt x="10890" y="1824"/>
                  </a:lnTo>
                  <a:cubicBezTo>
                    <a:pt x="10891" y="1823"/>
                    <a:pt x="10892" y="1822"/>
                    <a:pt x="10892" y="1822"/>
                  </a:cubicBezTo>
                  <a:close/>
                  <a:moveTo>
                    <a:pt x="10778" y="2005"/>
                  </a:moveTo>
                  <a:lnTo>
                    <a:pt x="10778" y="2005"/>
                  </a:lnTo>
                  <a:cubicBezTo>
                    <a:pt x="10778" y="2005"/>
                    <a:pt x="10778" y="2005"/>
                    <a:pt x="10778" y="2005"/>
                  </a:cubicBezTo>
                  <a:lnTo>
                    <a:pt x="10768" y="2005"/>
                  </a:lnTo>
                  <a:lnTo>
                    <a:pt x="10778" y="2005"/>
                  </a:lnTo>
                  <a:close/>
                  <a:moveTo>
                    <a:pt x="2017" y="0"/>
                  </a:moveTo>
                  <a:cubicBezTo>
                    <a:pt x="1982" y="0"/>
                    <a:pt x="1947" y="1"/>
                    <a:pt x="1913" y="2"/>
                  </a:cubicBezTo>
                  <a:cubicBezTo>
                    <a:pt x="1822" y="13"/>
                    <a:pt x="1732" y="13"/>
                    <a:pt x="1642" y="29"/>
                  </a:cubicBezTo>
                  <a:lnTo>
                    <a:pt x="1509" y="55"/>
                  </a:lnTo>
                  <a:lnTo>
                    <a:pt x="1445" y="66"/>
                  </a:lnTo>
                  <a:lnTo>
                    <a:pt x="1376" y="82"/>
                  </a:lnTo>
                  <a:cubicBezTo>
                    <a:pt x="1291" y="109"/>
                    <a:pt x="1206" y="130"/>
                    <a:pt x="1127" y="162"/>
                  </a:cubicBezTo>
                  <a:cubicBezTo>
                    <a:pt x="1047" y="188"/>
                    <a:pt x="967" y="225"/>
                    <a:pt x="888" y="263"/>
                  </a:cubicBezTo>
                  <a:cubicBezTo>
                    <a:pt x="739" y="337"/>
                    <a:pt x="595" y="433"/>
                    <a:pt x="468" y="544"/>
                  </a:cubicBezTo>
                  <a:cubicBezTo>
                    <a:pt x="409" y="597"/>
                    <a:pt x="351" y="656"/>
                    <a:pt x="298" y="719"/>
                  </a:cubicBezTo>
                  <a:cubicBezTo>
                    <a:pt x="271" y="751"/>
                    <a:pt x="250" y="788"/>
                    <a:pt x="224" y="815"/>
                  </a:cubicBezTo>
                  <a:lnTo>
                    <a:pt x="192" y="868"/>
                  </a:lnTo>
                  <a:lnTo>
                    <a:pt x="176" y="889"/>
                  </a:lnTo>
                  <a:lnTo>
                    <a:pt x="176" y="895"/>
                  </a:lnTo>
                  <a:cubicBezTo>
                    <a:pt x="149" y="948"/>
                    <a:pt x="117" y="1006"/>
                    <a:pt x="96" y="1059"/>
                  </a:cubicBezTo>
                  <a:cubicBezTo>
                    <a:pt x="64" y="1144"/>
                    <a:pt x="43" y="1229"/>
                    <a:pt x="32" y="1314"/>
                  </a:cubicBezTo>
                  <a:cubicBezTo>
                    <a:pt x="0" y="1500"/>
                    <a:pt x="27" y="1692"/>
                    <a:pt x="107" y="1862"/>
                  </a:cubicBezTo>
                  <a:cubicBezTo>
                    <a:pt x="181" y="2010"/>
                    <a:pt x="303" y="2132"/>
                    <a:pt x="452" y="2201"/>
                  </a:cubicBezTo>
                  <a:lnTo>
                    <a:pt x="447" y="2196"/>
                  </a:lnTo>
                  <a:cubicBezTo>
                    <a:pt x="362" y="2079"/>
                    <a:pt x="303" y="1941"/>
                    <a:pt x="282" y="1798"/>
                  </a:cubicBezTo>
                  <a:cubicBezTo>
                    <a:pt x="261" y="1649"/>
                    <a:pt x="261" y="1500"/>
                    <a:pt x="282" y="1352"/>
                  </a:cubicBezTo>
                  <a:cubicBezTo>
                    <a:pt x="298" y="1282"/>
                    <a:pt x="314" y="1219"/>
                    <a:pt x="340" y="1155"/>
                  </a:cubicBezTo>
                  <a:cubicBezTo>
                    <a:pt x="356" y="1107"/>
                    <a:pt x="383" y="1065"/>
                    <a:pt x="404" y="1022"/>
                  </a:cubicBezTo>
                  <a:lnTo>
                    <a:pt x="404" y="1017"/>
                  </a:lnTo>
                  <a:lnTo>
                    <a:pt x="420" y="1001"/>
                  </a:lnTo>
                  <a:lnTo>
                    <a:pt x="447" y="958"/>
                  </a:lnTo>
                  <a:cubicBezTo>
                    <a:pt x="463" y="932"/>
                    <a:pt x="484" y="905"/>
                    <a:pt x="505" y="879"/>
                  </a:cubicBezTo>
                  <a:cubicBezTo>
                    <a:pt x="548" y="826"/>
                    <a:pt x="595" y="778"/>
                    <a:pt x="648" y="730"/>
                  </a:cubicBezTo>
                  <a:cubicBezTo>
                    <a:pt x="760" y="634"/>
                    <a:pt x="877" y="555"/>
                    <a:pt x="1010" y="491"/>
                  </a:cubicBezTo>
                  <a:cubicBezTo>
                    <a:pt x="1079" y="454"/>
                    <a:pt x="1148" y="422"/>
                    <a:pt x="1222" y="395"/>
                  </a:cubicBezTo>
                  <a:cubicBezTo>
                    <a:pt x="1291" y="374"/>
                    <a:pt x="1371" y="353"/>
                    <a:pt x="1445" y="332"/>
                  </a:cubicBezTo>
                  <a:lnTo>
                    <a:pt x="1504" y="316"/>
                  </a:lnTo>
                  <a:lnTo>
                    <a:pt x="1562" y="305"/>
                  </a:lnTo>
                  <a:lnTo>
                    <a:pt x="1679" y="284"/>
                  </a:lnTo>
                  <a:cubicBezTo>
                    <a:pt x="1759" y="268"/>
                    <a:pt x="1844" y="268"/>
                    <a:pt x="1923" y="257"/>
                  </a:cubicBezTo>
                  <a:cubicBezTo>
                    <a:pt x="1951" y="256"/>
                    <a:pt x="1979" y="256"/>
                    <a:pt x="2007" y="256"/>
                  </a:cubicBezTo>
                  <a:cubicBezTo>
                    <a:pt x="2673" y="256"/>
                    <a:pt x="3315" y="499"/>
                    <a:pt x="3814" y="937"/>
                  </a:cubicBezTo>
                  <a:cubicBezTo>
                    <a:pt x="3878" y="996"/>
                    <a:pt x="3942" y="1054"/>
                    <a:pt x="4000" y="1123"/>
                  </a:cubicBezTo>
                  <a:lnTo>
                    <a:pt x="4085" y="1219"/>
                  </a:lnTo>
                  <a:cubicBezTo>
                    <a:pt x="4117" y="1251"/>
                    <a:pt x="4139" y="1282"/>
                    <a:pt x="4165" y="1325"/>
                  </a:cubicBezTo>
                  <a:cubicBezTo>
                    <a:pt x="4192" y="1362"/>
                    <a:pt x="4218" y="1389"/>
                    <a:pt x="4239" y="1431"/>
                  </a:cubicBezTo>
                  <a:lnTo>
                    <a:pt x="4308" y="1543"/>
                  </a:lnTo>
                  <a:cubicBezTo>
                    <a:pt x="4351" y="1612"/>
                    <a:pt x="4388" y="1697"/>
                    <a:pt x="4441" y="1782"/>
                  </a:cubicBezTo>
                  <a:cubicBezTo>
                    <a:pt x="4484" y="1872"/>
                    <a:pt x="4548" y="1957"/>
                    <a:pt x="4622" y="2031"/>
                  </a:cubicBezTo>
                  <a:cubicBezTo>
                    <a:pt x="4702" y="2106"/>
                    <a:pt x="4803" y="2164"/>
                    <a:pt x="4909" y="2191"/>
                  </a:cubicBezTo>
                  <a:cubicBezTo>
                    <a:pt x="5004" y="2217"/>
                    <a:pt x="5105" y="2228"/>
                    <a:pt x="5206" y="2228"/>
                  </a:cubicBezTo>
                  <a:lnTo>
                    <a:pt x="9114" y="2228"/>
                  </a:lnTo>
                  <a:cubicBezTo>
                    <a:pt x="9205" y="2261"/>
                    <a:pt x="9296" y="2276"/>
                    <a:pt x="9392" y="2276"/>
                  </a:cubicBezTo>
                  <a:cubicBezTo>
                    <a:pt x="9461" y="2271"/>
                    <a:pt x="9530" y="2265"/>
                    <a:pt x="9599" y="2255"/>
                  </a:cubicBezTo>
                  <a:lnTo>
                    <a:pt x="9739" y="2228"/>
                  </a:lnTo>
                  <a:lnTo>
                    <a:pt x="10285" y="2228"/>
                  </a:lnTo>
                  <a:cubicBezTo>
                    <a:pt x="10309" y="2101"/>
                    <a:pt x="10322" y="2030"/>
                    <a:pt x="10330" y="1992"/>
                  </a:cubicBezTo>
                  <a:lnTo>
                    <a:pt x="10330" y="1992"/>
                  </a:lnTo>
                  <a:cubicBezTo>
                    <a:pt x="10329" y="1999"/>
                    <a:pt x="10328" y="2001"/>
                    <a:pt x="10328" y="2001"/>
                  </a:cubicBezTo>
                  <a:cubicBezTo>
                    <a:pt x="10328" y="2001"/>
                    <a:pt x="10337" y="1955"/>
                    <a:pt x="10337" y="1955"/>
                  </a:cubicBezTo>
                  <a:lnTo>
                    <a:pt x="10337" y="1955"/>
                  </a:lnTo>
                  <a:cubicBezTo>
                    <a:pt x="10337" y="1955"/>
                    <a:pt x="10335" y="1965"/>
                    <a:pt x="10330" y="1992"/>
                  </a:cubicBezTo>
                  <a:lnTo>
                    <a:pt x="10330" y="1992"/>
                  </a:lnTo>
                  <a:cubicBezTo>
                    <a:pt x="10330" y="1989"/>
                    <a:pt x="10331" y="1984"/>
                    <a:pt x="10332" y="1978"/>
                  </a:cubicBezTo>
                  <a:lnTo>
                    <a:pt x="10327" y="1978"/>
                  </a:lnTo>
                  <a:lnTo>
                    <a:pt x="10300" y="1968"/>
                  </a:lnTo>
                  <a:cubicBezTo>
                    <a:pt x="10226" y="1941"/>
                    <a:pt x="10146" y="1931"/>
                    <a:pt x="10067" y="1931"/>
                  </a:cubicBezTo>
                  <a:cubicBezTo>
                    <a:pt x="9971" y="1931"/>
                    <a:pt x="9876" y="1936"/>
                    <a:pt x="9785" y="1957"/>
                  </a:cubicBezTo>
                  <a:lnTo>
                    <a:pt x="9692" y="1973"/>
                  </a:lnTo>
                  <a:lnTo>
                    <a:pt x="9192" y="1973"/>
                  </a:lnTo>
                  <a:cubicBezTo>
                    <a:pt x="9124" y="1946"/>
                    <a:pt x="9065" y="1906"/>
                    <a:pt x="9020" y="1851"/>
                  </a:cubicBezTo>
                  <a:cubicBezTo>
                    <a:pt x="8999" y="1824"/>
                    <a:pt x="8983" y="1798"/>
                    <a:pt x="8978" y="1766"/>
                  </a:cubicBezTo>
                  <a:cubicBezTo>
                    <a:pt x="8978" y="1739"/>
                    <a:pt x="8983" y="1707"/>
                    <a:pt x="8999" y="1681"/>
                  </a:cubicBezTo>
                  <a:cubicBezTo>
                    <a:pt x="9020" y="1649"/>
                    <a:pt x="9052" y="1617"/>
                    <a:pt x="9089" y="1596"/>
                  </a:cubicBezTo>
                  <a:cubicBezTo>
                    <a:pt x="9132" y="1564"/>
                    <a:pt x="9190" y="1527"/>
                    <a:pt x="9243" y="1500"/>
                  </a:cubicBezTo>
                  <a:cubicBezTo>
                    <a:pt x="9360" y="1431"/>
                    <a:pt x="9477" y="1373"/>
                    <a:pt x="9605" y="1314"/>
                  </a:cubicBezTo>
                  <a:cubicBezTo>
                    <a:pt x="9737" y="1256"/>
                    <a:pt x="9870" y="1208"/>
                    <a:pt x="10014" y="1166"/>
                  </a:cubicBezTo>
                  <a:cubicBezTo>
                    <a:pt x="10157" y="1118"/>
                    <a:pt x="10311" y="1081"/>
                    <a:pt x="10460" y="1059"/>
                  </a:cubicBezTo>
                  <a:cubicBezTo>
                    <a:pt x="10526" y="1048"/>
                    <a:pt x="10594" y="1042"/>
                    <a:pt x="10662" y="1042"/>
                  </a:cubicBezTo>
                  <a:cubicBezTo>
                    <a:pt x="10751" y="1042"/>
                    <a:pt x="10840" y="1052"/>
                    <a:pt x="10927" y="1070"/>
                  </a:cubicBezTo>
                  <a:cubicBezTo>
                    <a:pt x="11076" y="1102"/>
                    <a:pt x="11209" y="1182"/>
                    <a:pt x="11304" y="1298"/>
                  </a:cubicBezTo>
                  <a:cubicBezTo>
                    <a:pt x="11405" y="1410"/>
                    <a:pt x="11448" y="1559"/>
                    <a:pt x="11421" y="1707"/>
                  </a:cubicBezTo>
                  <a:cubicBezTo>
                    <a:pt x="11421" y="1712"/>
                    <a:pt x="11420" y="1717"/>
                    <a:pt x="11419" y="1721"/>
                  </a:cubicBezTo>
                  <a:lnTo>
                    <a:pt x="11419" y="1721"/>
                  </a:lnTo>
                  <a:lnTo>
                    <a:pt x="10906" y="1739"/>
                  </a:lnTo>
                  <a:lnTo>
                    <a:pt x="10757" y="1750"/>
                  </a:lnTo>
                  <a:lnTo>
                    <a:pt x="10752" y="1750"/>
                  </a:lnTo>
                  <a:cubicBezTo>
                    <a:pt x="10770" y="1721"/>
                    <a:pt x="10777" y="1709"/>
                    <a:pt x="10777" y="1709"/>
                  </a:cubicBezTo>
                  <a:lnTo>
                    <a:pt x="10777" y="1709"/>
                  </a:lnTo>
                  <a:cubicBezTo>
                    <a:pt x="10774" y="1709"/>
                    <a:pt x="10631" y="1933"/>
                    <a:pt x="10633" y="1933"/>
                  </a:cubicBezTo>
                  <a:cubicBezTo>
                    <a:pt x="10633" y="1933"/>
                    <a:pt x="10634" y="1932"/>
                    <a:pt x="10635" y="1931"/>
                  </a:cubicBezTo>
                  <a:lnTo>
                    <a:pt x="10635" y="1936"/>
                  </a:lnTo>
                  <a:lnTo>
                    <a:pt x="10640" y="1947"/>
                  </a:lnTo>
                  <a:lnTo>
                    <a:pt x="10656" y="1968"/>
                  </a:lnTo>
                  <a:cubicBezTo>
                    <a:pt x="10662" y="1984"/>
                    <a:pt x="10672" y="2000"/>
                    <a:pt x="10683" y="2016"/>
                  </a:cubicBezTo>
                  <a:cubicBezTo>
                    <a:pt x="10704" y="2042"/>
                    <a:pt x="10731" y="2069"/>
                    <a:pt x="10757" y="2090"/>
                  </a:cubicBezTo>
                  <a:cubicBezTo>
                    <a:pt x="10847" y="2165"/>
                    <a:pt x="10962" y="2203"/>
                    <a:pt x="11080" y="2203"/>
                  </a:cubicBezTo>
                  <a:cubicBezTo>
                    <a:pt x="11094" y="2203"/>
                    <a:pt x="11109" y="2203"/>
                    <a:pt x="11124" y="2201"/>
                  </a:cubicBezTo>
                  <a:cubicBezTo>
                    <a:pt x="11246" y="2196"/>
                    <a:pt x="11363" y="2154"/>
                    <a:pt x="11464" y="2079"/>
                  </a:cubicBezTo>
                  <a:lnTo>
                    <a:pt x="11501" y="2053"/>
                  </a:lnTo>
                  <a:lnTo>
                    <a:pt x="11533" y="2021"/>
                  </a:lnTo>
                  <a:cubicBezTo>
                    <a:pt x="11550" y="2004"/>
                    <a:pt x="11562" y="1988"/>
                    <a:pt x="11574" y="1971"/>
                  </a:cubicBezTo>
                  <a:lnTo>
                    <a:pt x="11574" y="1971"/>
                  </a:lnTo>
                  <a:lnTo>
                    <a:pt x="14662" y="1840"/>
                  </a:lnTo>
                  <a:cubicBezTo>
                    <a:pt x="14986" y="1830"/>
                    <a:pt x="15304" y="1771"/>
                    <a:pt x="15607" y="1670"/>
                  </a:cubicBezTo>
                  <a:cubicBezTo>
                    <a:pt x="15352" y="1610"/>
                    <a:pt x="15090" y="1581"/>
                    <a:pt x="14829" y="1581"/>
                  </a:cubicBezTo>
                  <a:cubicBezTo>
                    <a:pt x="14769" y="1581"/>
                    <a:pt x="14710" y="1582"/>
                    <a:pt x="14651" y="1585"/>
                  </a:cubicBezTo>
                  <a:lnTo>
                    <a:pt x="11677" y="1711"/>
                  </a:lnTo>
                  <a:lnTo>
                    <a:pt x="11677" y="1711"/>
                  </a:lnTo>
                  <a:cubicBezTo>
                    <a:pt x="11690" y="1614"/>
                    <a:pt x="11681" y="1518"/>
                    <a:pt x="11655" y="1426"/>
                  </a:cubicBezTo>
                  <a:cubicBezTo>
                    <a:pt x="11623" y="1320"/>
                    <a:pt x="11570" y="1224"/>
                    <a:pt x="11501" y="1139"/>
                  </a:cubicBezTo>
                  <a:cubicBezTo>
                    <a:pt x="11432" y="1054"/>
                    <a:pt x="11352" y="985"/>
                    <a:pt x="11262" y="932"/>
                  </a:cubicBezTo>
                  <a:cubicBezTo>
                    <a:pt x="11172" y="879"/>
                    <a:pt x="11076" y="842"/>
                    <a:pt x="10975" y="820"/>
                  </a:cubicBezTo>
                  <a:cubicBezTo>
                    <a:pt x="10870" y="799"/>
                    <a:pt x="10761" y="788"/>
                    <a:pt x="10651" y="788"/>
                  </a:cubicBezTo>
                  <a:cubicBezTo>
                    <a:pt x="10573" y="788"/>
                    <a:pt x="10495" y="793"/>
                    <a:pt x="10417" y="804"/>
                  </a:cubicBezTo>
                  <a:cubicBezTo>
                    <a:pt x="10253" y="831"/>
                    <a:pt x="10088" y="868"/>
                    <a:pt x="9929" y="916"/>
                  </a:cubicBezTo>
                  <a:cubicBezTo>
                    <a:pt x="9642" y="1006"/>
                    <a:pt x="9366" y="1123"/>
                    <a:pt x="9105" y="1277"/>
                  </a:cubicBezTo>
                  <a:cubicBezTo>
                    <a:pt x="9047" y="1309"/>
                    <a:pt x="8994" y="1341"/>
                    <a:pt x="8930" y="1383"/>
                  </a:cubicBezTo>
                  <a:cubicBezTo>
                    <a:pt x="8866" y="1431"/>
                    <a:pt x="8808" y="1490"/>
                    <a:pt x="8765" y="1553"/>
                  </a:cubicBezTo>
                  <a:cubicBezTo>
                    <a:pt x="8723" y="1633"/>
                    <a:pt x="8702" y="1718"/>
                    <a:pt x="8717" y="1808"/>
                  </a:cubicBezTo>
                  <a:cubicBezTo>
                    <a:pt x="8726" y="1866"/>
                    <a:pt x="8746" y="1923"/>
                    <a:pt x="8780" y="1973"/>
                  </a:cubicBezTo>
                  <a:lnTo>
                    <a:pt x="5467" y="1973"/>
                  </a:lnTo>
                  <a:cubicBezTo>
                    <a:pt x="5403" y="1973"/>
                    <a:pt x="5338" y="1974"/>
                    <a:pt x="5275" y="1974"/>
                  </a:cubicBezTo>
                  <a:cubicBezTo>
                    <a:pt x="5165" y="1974"/>
                    <a:pt x="5060" y="1970"/>
                    <a:pt x="4972" y="1947"/>
                  </a:cubicBezTo>
                  <a:cubicBezTo>
                    <a:pt x="4909" y="1931"/>
                    <a:pt x="4845" y="1893"/>
                    <a:pt x="4797" y="1846"/>
                  </a:cubicBezTo>
                  <a:cubicBezTo>
                    <a:pt x="4744" y="1792"/>
                    <a:pt x="4702" y="1729"/>
                    <a:pt x="4664" y="1660"/>
                  </a:cubicBezTo>
                  <a:cubicBezTo>
                    <a:pt x="4622" y="1585"/>
                    <a:pt x="4585" y="1500"/>
                    <a:pt x="4532" y="1415"/>
                  </a:cubicBezTo>
                  <a:lnTo>
                    <a:pt x="4457" y="1293"/>
                  </a:lnTo>
                  <a:cubicBezTo>
                    <a:pt x="4436" y="1251"/>
                    <a:pt x="4404" y="1213"/>
                    <a:pt x="4378" y="1176"/>
                  </a:cubicBezTo>
                  <a:cubicBezTo>
                    <a:pt x="4346" y="1134"/>
                    <a:pt x="4319" y="1097"/>
                    <a:pt x="4287" y="1059"/>
                  </a:cubicBezTo>
                  <a:lnTo>
                    <a:pt x="4192" y="948"/>
                  </a:lnTo>
                  <a:cubicBezTo>
                    <a:pt x="4128" y="879"/>
                    <a:pt x="4059" y="810"/>
                    <a:pt x="3990" y="746"/>
                  </a:cubicBezTo>
                  <a:cubicBezTo>
                    <a:pt x="3442" y="264"/>
                    <a:pt x="2740" y="0"/>
                    <a:pt x="2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3145900" y="2619875"/>
              <a:ext cx="404000" cy="70500"/>
            </a:xfrm>
            <a:custGeom>
              <a:avLst/>
              <a:gdLst/>
              <a:ahLst/>
              <a:cxnLst/>
              <a:rect l="l" t="t" r="r" b="b"/>
              <a:pathLst>
                <a:path w="16160" h="2820" extrusionOk="0">
                  <a:moveTo>
                    <a:pt x="14220" y="0"/>
                  </a:moveTo>
                  <a:cubicBezTo>
                    <a:pt x="13892" y="0"/>
                    <a:pt x="13564" y="55"/>
                    <a:pt x="13254" y="161"/>
                  </a:cubicBezTo>
                  <a:cubicBezTo>
                    <a:pt x="13079" y="220"/>
                    <a:pt x="12909" y="289"/>
                    <a:pt x="12750" y="379"/>
                  </a:cubicBezTo>
                  <a:cubicBezTo>
                    <a:pt x="12590" y="459"/>
                    <a:pt x="12447" y="560"/>
                    <a:pt x="12309" y="671"/>
                  </a:cubicBezTo>
                  <a:cubicBezTo>
                    <a:pt x="12176" y="777"/>
                    <a:pt x="12059" y="894"/>
                    <a:pt x="11953" y="1027"/>
                  </a:cubicBezTo>
                  <a:cubicBezTo>
                    <a:pt x="11852" y="1149"/>
                    <a:pt x="11772" y="1282"/>
                    <a:pt x="11708" y="1431"/>
                  </a:cubicBezTo>
                  <a:cubicBezTo>
                    <a:pt x="11645" y="1569"/>
                    <a:pt x="11613" y="1712"/>
                    <a:pt x="11602" y="1861"/>
                  </a:cubicBezTo>
                  <a:cubicBezTo>
                    <a:pt x="11597" y="1930"/>
                    <a:pt x="11597" y="2004"/>
                    <a:pt x="11607" y="2073"/>
                  </a:cubicBezTo>
                  <a:lnTo>
                    <a:pt x="11607" y="2079"/>
                  </a:lnTo>
                  <a:lnTo>
                    <a:pt x="11161" y="2068"/>
                  </a:lnTo>
                  <a:lnTo>
                    <a:pt x="10657" y="2058"/>
                  </a:lnTo>
                  <a:lnTo>
                    <a:pt x="6306" y="1957"/>
                  </a:lnTo>
                  <a:lnTo>
                    <a:pt x="6290" y="1957"/>
                  </a:lnTo>
                  <a:cubicBezTo>
                    <a:pt x="6216" y="1957"/>
                    <a:pt x="6147" y="1978"/>
                    <a:pt x="6078" y="2015"/>
                  </a:cubicBezTo>
                  <a:cubicBezTo>
                    <a:pt x="6062" y="2020"/>
                    <a:pt x="6051" y="2031"/>
                    <a:pt x="6035" y="2042"/>
                  </a:cubicBezTo>
                  <a:lnTo>
                    <a:pt x="6009" y="2063"/>
                  </a:lnTo>
                  <a:cubicBezTo>
                    <a:pt x="6003" y="2068"/>
                    <a:pt x="5993" y="2073"/>
                    <a:pt x="5987" y="2079"/>
                  </a:cubicBezTo>
                  <a:cubicBezTo>
                    <a:pt x="5929" y="2036"/>
                    <a:pt x="5870" y="1999"/>
                    <a:pt x="5807" y="1967"/>
                  </a:cubicBezTo>
                  <a:cubicBezTo>
                    <a:pt x="5647" y="1872"/>
                    <a:pt x="5483" y="1792"/>
                    <a:pt x="5307" y="1723"/>
                  </a:cubicBezTo>
                  <a:cubicBezTo>
                    <a:pt x="4881" y="1562"/>
                    <a:pt x="4431" y="1478"/>
                    <a:pt x="3975" y="1478"/>
                  </a:cubicBezTo>
                  <a:cubicBezTo>
                    <a:pt x="3948" y="1478"/>
                    <a:pt x="3921" y="1478"/>
                    <a:pt x="3894" y="1478"/>
                  </a:cubicBezTo>
                  <a:cubicBezTo>
                    <a:pt x="3618" y="1484"/>
                    <a:pt x="3347" y="1521"/>
                    <a:pt x="3082" y="1590"/>
                  </a:cubicBezTo>
                  <a:cubicBezTo>
                    <a:pt x="3013" y="1606"/>
                    <a:pt x="2943" y="1622"/>
                    <a:pt x="2874" y="1643"/>
                  </a:cubicBezTo>
                  <a:lnTo>
                    <a:pt x="2773" y="1680"/>
                  </a:lnTo>
                  <a:lnTo>
                    <a:pt x="2726" y="1696"/>
                  </a:lnTo>
                  <a:lnTo>
                    <a:pt x="2710" y="1702"/>
                  </a:lnTo>
                  <a:lnTo>
                    <a:pt x="2688" y="1712"/>
                  </a:lnTo>
                  <a:lnTo>
                    <a:pt x="2646" y="1728"/>
                  </a:lnTo>
                  <a:lnTo>
                    <a:pt x="2471" y="1808"/>
                  </a:lnTo>
                  <a:lnTo>
                    <a:pt x="2386" y="1845"/>
                  </a:lnTo>
                  <a:lnTo>
                    <a:pt x="2343" y="1866"/>
                  </a:lnTo>
                  <a:cubicBezTo>
                    <a:pt x="2333" y="1866"/>
                    <a:pt x="2327" y="1872"/>
                    <a:pt x="2317" y="1877"/>
                  </a:cubicBezTo>
                  <a:lnTo>
                    <a:pt x="2338" y="1893"/>
                  </a:lnTo>
                  <a:lnTo>
                    <a:pt x="2481" y="2031"/>
                  </a:lnTo>
                  <a:cubicBezTo>
                    <a:pt x="2503" y="2058"/>
                    <a:pt x="2529" y="2079"/>
                    <a:pt x="2556" y="2100"/>
                  </a:cubicBezTo>
                  <a:lnTo>
                    <a:pt x="2593" y="2132"/>
                  </a:lnTo>
                  <a:lnTo>
                    <a:pt x="2614" y="2148"/>
                  </a:lnTo>
                  <a:lnTo>
                    <a:pt x="2625" y="2153"/>
                  </a:lnTo>
                  <a:lnTo>
                    <a:pt x="2630" y="2158"/>
                  </a:lnTo>
                  <a:cubicBezTo>
                    <a:pt x="2716" y="2227"/>
                    <a:pt x="2807" y="2286"/>
                    <a:pt x="2902" y="2337"/>
                  </a:cubicBezTo>
                  <a:lnTo>
                    <a:pt x="2902" y="2337"/>
                  </a:lnTo>
                  <a:lnTo>
                    <a:pt x="2885" y="2339"/>
                  </a:lnTo>
                  <a:lnTo>
                    <a:pt x="2179" y="2408"/>
                  </a:lnTo>
                  <a:lnTo>
                    <a:pt x="1254" y="2504"/>
                  </a:lnTo>
                  <a:lnTo>
                    <a:pt x="930" y="2536"/>
                  </a:lnTo>
                  <a:cubicBezTo>
                    <a:pt x="611" y="2573"/>
                    <a:pt x="298" y="2647"/>
                    <a:pt x="1" y="2769"/>
                  </a:cubicBezTo>
                  <a:cubicBezTo>
                    <a:pt x="196" y="2803"/>
                    <a:pt x="396" y="2819"/>
                    <a:pt x="598" y="2819"/>
                  </a:cubicBezTo>
                  <a:cubicBezTo>
                    <a:pt x="719" y="2819"/>
                    <a:pt x="841" y="2813"/>
                    <a:pt x="962" y="2801"/>
                  </a:cubicBezTo>
                  <a:lnTo>
                    <a:pt x="1286" y="2769"/>
                  </a:lnTo>
                  <a:lnTo>
                    <a:pt x="2210" y="2679"/>
                  </a:lnTo>
                  <a:lnTo>
                    <a:pt x="2917" y="2605"/>
                  </a:lnTo>
                  <a:lnTo>
                    <a:pt x="3283" y="2573"/>
                  </a:lnTo>
                  <a:lnTo>
                    <a:pt x="3469" y="2552"/>
                  </a:lnTo>
                  <a:lnTo>
                    <a:pt x="3517" y="2546"/>
                  </a:lnTo>
                  <a:lnTo>
                    <a:pt x="3560" y="2546"/>
                  </a:lnTo>
                  <a:cubicBezTo>
                    <a:pt x="3560" y="2529"/>
                    <a:pt x="3560" y="2522"/>
                    <a:pt x="3560" y="2522"/>
                  </a:cubicBezTo>
                  <a:cubicBezTo>
                    <a:pt x="3560" y="2522"/>
                    <a:pt x="3560" y="2570"/>
                    <a:pt x="3561" y="2570"/>
                  </a:cubicBezTo>
                  <a:cubicBezTo>
                    <a:pt x="3561" y="2570"/>
                    <a:pt x="3563" y="2515"/>
                    <a:pt x="3565" y="2286"/>
                  </a:cubicBezTo>
                  <a:cubicBezTo>
                    <a:pt x="3554" y="2284"/>
                    <a:pt x="3542" y="2282"/>
                    <a:pt x="3530" y="2281"/>
                  </a:cubicBezTo>
                  <a:lnTo>
                    <a:pt x="3530" y="2281"/>
                  </a:lnTo>
                  <a:cubicBezTo>
                    <a:pt x="3530" y="2261"/>
                    <a:pt x="3530" y="2254"/>
                    <a:pt x="3530" y="2254"/>
                  </a:cubicBezTo>
                  <a:lnTo>
                    <a:pt x="3530" y="2254"/>
                  </a:lnTo>
                  <a:cubicBezTo>
                    <a:pt x="3530" y="2254"/>
                    <a:pt x="3529" y="2268"/>
                    <a:pt x="3529" y="2281"/>
                  </a:cubicBezTo>
                  <a:lnTo>
                    <a:pt x="3529" y="2281"/>
                  </a:lnTo>
                  <a:cubicBezTo>
                    <a:pt x="3529" y="2281"/>
                    <a:pt x="3528" y="2281"/>
                    <a:pt x="3528" y="2281"/>
                  </a:cubicBezTo>
                  <a:lnTo>
                    <a:pt x="3528" y="2281"/>
                  </a:lnTo>
                  <a:cubicBezTo>
                    <a:pt x="3528" y="2281"/>
                    <a:pt x="3528" y="2281"/>
                    <a:pt x="3528" y="2281"/>
                  </a:cubicBezTo>
                  <a:lnTo>
                    <a:pt x="3528" y="2281"/>
                  </a:lnTo>
                  <a:cubicBezTo>
                    <a:pt x="3511" y="2279"/>
                    <a:pt x="3495" y="2276"/>
                    <a:pt x="3480" y="2270"/>
                  </a:cubicBezTo>
                  <a:cubicBezTo>
                    <a:pt x="3230" y="2222"/>
                    <a:pt x="2997" y="2116"/>
                    <a:pt x="2795" y="1962"/>
                  </a:cubicBezTo>
                  <a:lnTo>
                    <a:pt x="2789" y="1962"/>
                  </a:lnTo>
                  <a:lnTo>
                    <a:pt x="2805" y="1957"/>
                  </a:lnTo>
                  <a:lnTo>
                    <a:pt x="2959" y="1903"/>
                  </a:lnTo>
                  <a:cubicBezTo>
                    <a:pt x="3023" y="1882"/>
                    <a:pt x="3087" y="1866"/>
                    <a:pt x="3151" y="1850"/>
                  </a:cubicBezTo>
                  <a:cubicBezTo>
                    <a:pt x="3395" y="1787"/>
                    <a:pt x="3650" y="1749"/>
                    <a:pt x="3905" y="1744"/>
                  </a:cubicBezTo>
                  <a:cubicBezTo>
                    <a:pt x="4144" y="1744"/>
                    <a:pt x="4378" y="1760"/>
                    <a:pt x="4611" y="1803"/>
                  </a:cubicBezTo>
                  <a:cubicBezTo>
                    <a:pt x="4819" y="1845"/>
                    <a:pt x="5020" y="1903"/>
                    <a:pt x="5217" y="1978"/>
                  </a:cubicBezTo>
                  <a:cubicBezTo>
                    <a:pt x="5376" y="2036"/>
                    <a:pt x="5530" y="2111"/>
                    <a:pt x="5679" y="2201"/>
                  </a:cubicBezTo>
                  <a:lnTo>
                    <a:pt x="5775" y="2254"/>
                  </a:lnTo>
                  <a:lnTo>
                    <a:pt x="5796" y="2270"/>
                  </a:lnTo>
                  <a:lnTo>
                    <a:pt x="5807" y="2275"/>
                  </a:lnTo>
                  <a:lnTo>
                    <a:pt x="5823" y="2286"/>
                  </a:lnTo>
                  <a:lnTo>
                    <a:pt x="5886" y="2334"/>
                  </a:lnTo>
                  <a:lnTo>
                    <a:pt x="5955" y="2376"/>
                  </a:lnTo>
                  <a:lnTo>
                    <a:pt x="5982" y="2397"/>
                  </a:lnTo>
                  <a:lnTo>
                    <a:pt x="5993" y="2403"/>
                  </a:lnTo>
                  <a:cubicBezTo>
                    <a:pt x="5993" y="2403"/>
                    <a:pt x="5995" y="2405"/>
                    <a:pt x="5997" y="2405"/>
                  </a:cubicBezTo>
                  <a:cubicBezTo>
                    <a:pt x="5997" y="2405"/>
                    <a:pt x="5998" y="2405"/>
                    <a:pt x="5998" y="2403"/>
                  </a:cubicBezTo>
                  <a:lnTo>
                    <a:pt x="6009" y="2392"/>
                  </a:lnTo>
                  <a:lnTo>
                    <a:pt x="6078" y="2318"/>
                  </a:lnTo>
                  <a:lnTo>
                    <a:pt x="6083" y="2312"/>
                  </a:lnTo>
                  <a:lnTo>
                    <a:pt x="6109" y="2286"/>
                  </a:lnTo>
                  <a:lnTo>
                    <a:pt x="6125" y="2270"/>
                  </a:lnTo>
                  <a:lnTo>
                    <a:pt x="6136" y="2265"/>
                  </a:lnTo>
                  <a:cubicBezTo>
                    <a:pt x="6136" y="2265"/>
                    <a:pt x="6136" y="2260"/>
                    <a:pt x="6139" y="2260"/>
                  </a:cubicBezTo>
                  <a:cubicBezTo>
                    <a:pt x="6141" y="2260"/>
                    <a:pt x="6143" y="2261"/>
                    <a:pt x="6147" y="2265"/>
                  </a:cubicBezTo>
                  <a:lnTo>
                    <a:pt x="6173" y="2270"/>
                  </a:lnTo>
                  <a:lnTo>
                    <a:pt x="6179" y="2270"/>
                  </a:lnTo>
                  <a:lnTo>
                    <a:pt x="6189" y="2265"/>
                  </a:lnTo>
                  <a:cubicBezTo>
                    <a:pt x="6194" y="2265"/>
                    <a:pt x="6200" y="2259"/>
                    <a:pt x="6205" y="2254"/>
                  </a:cubicBezTo>
                  <a:cubicBezTo>
                    <a:pt x="6237" y="2238"/>
                    <a:pt x="6274" y="2227"/>
                    <a:pt x="6306" y="2227"/>
                  </a:cubicBezTo>
                  <a:lnTo>
                    <a:pt x="10641" y="2328"/>
                  </a:lnTo>
                  <a:lnTo>
                    <a:pt x="11145" y="2339"/>
                  </a:lnTo>
                  <a:lnTo>
                    <a:pt x="11873" y="2355"/>
                  </a:lnTo>
                  <a:lnTo>
                    <a:pt x="11905" y="2355"/>
                  </a:lnTo>
                  <a:cubicBezTo>
                    <a:pt x="11905" y="2355"/>
                    <a:pt x="11910" y="2355"/>
                    <a:pt x="11910" y="2350"/>
                  </a:cubicBezTo>
                  <a:lnTo>
                    <a:pt x="11900" y="2307"/>
                  </a:lnTo>
                  <a:lnTo>
                    <a:pt x="11884" y="2222"/>
                  </a:lnTo>
                  <a:cubicBezTo>
                    <a:pt x="11878" y="2196"/>
                    <a:pt x="11873" y="2164"/>
                    <a:pt x="11868" y="2137"/>
                  </a:cubicBezTo>
                  <a:lnTo>
                    <a:pt x="11862" y="2095"/>
                  </a:lnTo>
                  <a:lnTo>
                    <a:pt x="11857" y="2063"/>
                  </a:lnTo>
                  <a:lnTo>
                    <a:pt x="11857" y="2052"/>
                  </a:lnTo>
                  <a:cubicBezTo>
                    <a:pt x="11852" y="1999"/>
                    <a:pt x="11852" y="1946"/>
                    <a:pt x="11857" y="1893"/>
                  </a:cubicBezTo>
                  <a:cubicBezTo>
                    <a:pt x="11862" y="1771"/>
                    <a:pt x="11889" y="1654"/>
                    <a:pt x="11942" y="1542"/>
                  </a:cubicBezTo>
                  <a:cubicBezTo>
                    <a:pt x="11995" y="1420"/>
                    <a:pt x="12064" y="1303"/>
                    <a:pt x="12149" y="1197"/>
                  </a:cubicBezTo>
                  <a:cubicBezTo>
                    <a:pt x="12245" y="1080"/>
                    <a:pt x="12351" y="974"/>
                    <a:pt x="12468" y="884"/>
                  </a:cubicBezTo>
                  <a:cubicBezTo>
                    <a:pt x="12590" y="783"/>
                    <a:pt x="12723" y="692"/>
                    <a:pt x="12866" y="618"/>
                  </a:cubicBezTo>
                  <a:cubicBezTo>
                    <a:pt x="13015" y="538"/>
                    <a:pt x="13174" y="469"/>
                    <a:pt x="13334" y="416"/>
                  </a:cubicBezTo>
                  <a:cubicBezTo>
                    <a:pt x="13622" y="317"/>
                    <a:pt x="13921" y="268"/>
                    <a:pt x="14221" y="268"/>
                  </a:cubicBezTo>
                  <a:cubicBezTo>
                    <a:pt x="14276" y="268"/>
                    <a:pt x="14331" y="269"/>
                    <a:pt x="14386" y="273"/>
                  </a:cubicBezTo>
                  <a:cubicBezTo>
                    <a:pt x="14757" y="299"/>
                    <a:pt x="15103" y="443"/>
                    <a:pt x="15384" y="687"/>
                  </a:cubicBezTo>
                  <a:cubicBezTo>
                    <a:pt x="15522" y="809"/>
                    <a:pt x="15639" y="953"/>
                    <a:pt x="15730" y="1117"/>
                  </a:cubicBezTo>
                  <a:cubicBezTo>
                    <a:pt x="15815" y="1282"/>
                    <a:pt x="15862" y="1457"/>
                    <a:pt x="15873" y="1643"/>
                  </a:cubicBezTo>
                  <a:cubicBezTo>
                    <a:pt x="15889" y="1818"/>
                    <a:pt x="15846" y="1994"/>
                    <a:pt x="15756" y="2142"/>
                  </a:cubicBezTo>
                  <a:cubicBezTo>
                    <a:pt x="15714" y="2212"/>
                    <a:pt x="15655" y="2265"/>
                    <a:pt x="15586" y="2307"/>
                  </a:cubicBezTo>
                  <a:cubicBezTo>
                    <a:pt x="15512" y="2344"/>
                    <a:pt x="15427" y="2371"/>
                    <a:pt x="15342" y="2382"/>
                  </a:cubicBezTo>
                  <a:cubicBezTo>
                    <a:pt x="15257" y="2397"/>
                    <a:pt x="15156" y="2403"/>
                    <a:pt x="15060" y="2408"/>
                  </a:cubicBezTo>
                  <a:cubicBezTo>
                    <a:pt x="14965" y="2413"/>
                    <a:pt x="14869" y="2419"/>
                    <a:pt x="14773" y="2419"/>
                  </a:cubicBezTo>
                  <a:cubicBezTo>
                    <a:pt x="14593" y="2419"/>
                    <a:pt x="14417" y="2392"/>
                    <a:pt x="14242" y="2339"/>
                  </a:cubicBezTo>
                  <a:cubicBezTo>
                    <a:pt x="14163" y="2312"/>
                    <a:pt x="14088" y="2275"/>
                    <a:pt x="14019" y="2233"/>
                  </a:cubicBezTo>
                  <a:cubicBezTo>
                    <a:pt x="13950" y="2190"/>
                    <a:pt x="13892" y="2137"/>
                    <a:pt x="13844" y="2073"/>
                  </a:cubicBezTo>
                  <a:cubicBezTo>
                    <a:pt x="13791" y="2015"/>
                    <a:pt x="13753" y="1946"/>
                    <a:pt x="13722" y="1877"/>
                  </a:cubicBezTo>
                  <a:cubicBezTo>
                    <a:pt x="13711" y="1840"/>
                    <a:pt x="13700" y="1803"/>
                    <a:pt x="13690" y="1765"/>
                  </a:cubicBezTo>
                  <a:cubicBezTo>
                    <a:pt x="13690" y="1749"/>
                    <a:pt x="13684" y="1728"/>
                    <a:pt x="13679" y="1712"/>
                  </a:cubicBezTo>
                  <a:lnTo>
                    <a:pt x="13679" y="1675"/>
                  </a:lnTo>
                  <a:cubicBezTo>
                    <a:pt x="13668" y="1585"/>
                    <a:pt x="13690" y="1494"/>
                    <a:pt x="13738" y="1415"/>
                  </a:cubicBezTo>
                  <a:cubicBezTo>
                    <a:pt x="13743" y="1404"/>
                    <a:pt x="13748" y="1399"/>
                    <a:pt x="13753" y="1388"/>
                  </a:cubicBezTo>
                  <a:lnTo>
                    <a:pt x="13769" y="1372"/>
                  </a:lnTo>
                  <a:cubicBezTo>
                    <a:pt x="13775" y="1362"/>
                    <a:pt x="13785" y="1351"/>
                    <a:pt x="13796" y="1346"/>
                  </a:cubicBezTo>
                  <a:cubicBezTo>
                    <a:pt x="13807" y="1335"/>
                    <a:pt x="13817" y="1330"/>
                    <a:pt x="13828" y="1319"/>
                  </a:cubicBezTo>
                  <a:lnTo>
                    <a:pt x="13854" y="1309"/>
                  </a:lnTo>
                  <a:cubicBezTo>
                    <a:pt x="13918" y="1277"/>
                    <a:pt x="13987" y="1266"/>
                    <a:pt x="14056" y="1266"/>
                  </a:cubicBezTo>
                  <a:cubicBezTo>
                    <a:pt x="14067" y="1265"/>
                    <a:pt x="14078" y="1265"/>
                    <a:pt x="14089" y="1265"/>
                  </a:cubicBezTo>
                  <a:cubicBezTo>
                    <a:pt x="14142" y="1265"/>
                    <a:pt x="14194" y="1275"/>
                    <a:pt x="14242" y="1293"/>
                  </a:cubicBezTo>
                  <a:cubicBezTo>
                    <a:pt x="14274" y="1298"/>
                    <a:pt x="14301" y="1309"/>
                    <a:pt x="14327" y="1324"/>
                  </a:cubicBezTo>
                  <a:cubicBezTo>
                    <a:pt x="14354" y="1335"/>
                    <a:pt x="14380" y="1356"/>
                    <a:pt x="14407" y="1378"/>
                  </a:cubicBezTo>
                  <a:cubicBezTo>
                    <a:pt x="14460" y="1425"/>
                    <a:pt x="14492" y="1494"/>
                    <a:pt x="14502" y="1569"/>
                  </a:cubicBezTo>
                  <a:cubicBezTo>
                    <a:pt x="14534" y="1489"/>
                    <a:pt x="14534" y="1399"/>
                    <a:pt x="14502" y="1314"/>
                  </a:cubicBezTo>
                  <a:cubicBezTo>
                    <a:pt x="14481" y="1277"/>
                    <a:pt x="14460" y="1239"/>
                    <a:pt x="14428" y="1202"/>
                  </a:cubicBezTo>
                  <a:cubicBezTo>
                    <a:pt x="14402" y="1170"/>
                    <a:pt x="14370" y="1144"/>
                    <a:pt x="14333" y="1123"/>
                  </a:cubicBezTo>
                  <a:cubicBezTo>
                    <a:pt x="14258" y="1064"/>
                    <a:pt x="14168" y="1027"/>
                    <a:pt x="14078" y="1011"/>
                  </a:cubicBezTo>
                  <a:cubicBezTo>
                    <a:pt x="14050" y="1007"/>
                    <a:pt x="14021" y="1005"/>
                    <a:pt x="13993" y="1005"/>
                  </a:cubicBezTo>
                  <a:cubicBezTo>
                    <a:pt x="13909" y="1005"/>
                    <a:pt x="13824" y="1023"/>
                    <a:pt x="13748" y="1059"/>
                  </a:cubicBezTo>
                  <a:lnTo>
                    <a:pt x="13695" y="1085"/>
                  </a:lnTo>
                  <a:cubicBezTo>
                    <a:pt x="13679" y="1096"/>
                    <a:pt x="13658" y="1112"/>
                    <a:pt x="13637" y="1128"/>
                  </a:cubicBezTo>
                  <a:cubicBezTo>
                    <a:pt x="13615" y="1149"/>
                    <a:pt x="13594" y="1165"/>
                    <a:pt x="13578" y="1192"/>
                  </a:cubicBezTo>
                  <a:lnTo>
                    <a:pt x="13546" y="1224"/>
                  </a:lnTo>
                  <a:lnTo>
                    <a:pt x="13520" y="1266"/>
                  </a:lnTo>
                  <a:cubicBezTo>
                    <a:pt x="13445" y="1388"/>
                    <a:pt x="13414" y="1532"/>
                    <a:pt x="13419" y="1675"/>
                  </a:cubicBezTo>
                  <a:lnTo>
                    <a:pt x="13424" y="1728"/>
                  </a:lnTo>
                  <a:cubicBezTo>
                    <a:pt x="13429" y="1755"/>
                    <a:pt x="13435" y="1781"/>
                    <a:pt x="13440" y="1808"/>
                  </a:cubicBezTo>
                  <a:cubicBezTo>
                    <a:pt x="13451" y="1861"/>
                    <a:pt x="13467" y="1909"/>
                    <a:pt x="13483" y="1957"/>
                  </a:cubicBezTo>
                  <a:cubicBezTo>
                    <a:pt x="13525" y="2052"/>
                    <a:pt x="13578" y="2142"/>
                    <a:pt x="13642" y="2227"/>
                  </a:cubicBezTo>
                  <a:cubicBezTo>
                    <a:pt x="13711" y="2312"/>
                    <a:pt x="13791" y="2382"/>
                    <a:pt x="13881" y="2440"/>
                  </a:cubicBezTo>
                  <a:cubicBezTo>
                    <a:pt x="13971" y="2498"/>
                    <a:pt x="14067" y="2541"/>
                    <a:pt x="14168" y="2573"/>
                  </a:cubicBezTo>
                  <a:cubicBezTo>
                    <a:pt x="14350" y="2632"/>
                    <a:pt x="14542" y="2664"/>
                    <a:pt x="14734" y="2664"/>
                  </a:cubicBezTo>
                  <a:cubicBezTo>
                    <a:pt x="14749" y="2664"/>
                    <a:pt x="14764" y="2663"/>
                    <a:pt x="14779" y="2663"/>
                  </a:cubicBezTo>
                  <a:cubicBezTo>
                    <a:pt x="14880" y="2663"/>
                    <a:pt x="14981" y="2663"/>
                    <a:pt x="15082" y="2658"/>
                  </a:cubicBezTo>
                  <a:cubicBezTo>
                    <a:pt x="15182" y="2647"/>
                    <a:pt x="15278" y="2642"/>
                    <a:pt x="15390" y="2626"/>
                  </a:cubicBezTo>
                  <a:cubicBezTo>
                    <a:pt x="15501" y="2610"/>
                    <a:pt x="15613" y="2578"/>
                    <a:pt x="15714" y="2525"/>
                  </a:cubicBezTo>
                  <a:cubicBezTo>
                    <a:pt x="15825" y="2461"/>
                    <a:pt x="15915" y="2376"/>
                    <a:pt x="15979" y="2275"/>
                  </a:cubicBezTo>
                  <a:cubicBezTo>
                    <a:pt x="16101" y="2079"/>
                    <a:pt x="16160" y="1850"/>
                    <a:pt x="16144" y="1617"/>
                  </a:cubicBezTo>
                  <a:cubicBezTo>
                    <a:pt x="16133" y="1399"/>
                    <a:pt x="16070" y="1181"/>
                    <a:pt x="15969" y="984"/>
                  </a:cubicBezTo>
                  <a:cubicBezTo>
                    <a:pt x="15862" y="793"/>
                    <a:pt x="15724" y="623"/>
                    <a:pt x="15565" y="480"/>
                  </a:cubicBezTo>
                  <a:cubicBezTo>
                    <a:pt x="15400" y="336"/>
                    <a:pt x="15220" y="225"/>
                    <a:pt x="15023" y="145"/>
                  </a:cubicBezTo>
                  <a:cubicBezTo>
                    <a:pt x="14827" y="71"/>
                    <a:pt x="14625" y="23"/>
                    <a:pt x="14417" y="7"/>
                  </a:cubicBezTo>
                  <a:cubicBezTo>
                    <a:pt x="14352" y="3"/>
                    <a:pt x="14286" y="0"/>
                    <a:pt x="14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3538075" y="2646050"/>
              <a:ext cx="233225" cy="44675"/>
            </a:xfrm>
            <a:custGeom>
              <a:avLst/>
              <a:gdLst/>
              <a:ahLst/>
              <a:cxnLst/>
              <a:rect l="l" t="t" r="r" b="b"/>
              <a:pathLst>
                <a:path w="9329" h="1787" extrusionOk="0">
                  <a:moveTo>
                    <a:pt x="4313" y="1"/>
                  </a:moveTo>
                  <a:cubicBezTo>
                    <a:pt x="4175" y="1"/>
                    <a:pt x="4033" y="33"/>
                    <a:pt x="3910" y="97"/>
                  </a:cubicBezTo>
                  <a:cubicBezTo>
                    <a:pt x="3835" y="129"/>
                    <a:pt x="3772" y="177"/>
                    <a:pt x="3708" y="230"/>
                  </a:cubicBezTo>
                  <a:cubicBezTo>
                    <a:pt x="3644" y="283"/>
                    <a:pt x="3591" y="346"/>
                    <a:pt x="3549" y="421"/>
                  </a:cubicBezTo>
                  <a:cubicBezTo>
                    <a:pt x="3506" y="490"/>
                    <a:pt x="3474" y="570"/>
                    <a:pt x="3453" y="644"/>
                  </a:cubicBezTo>
                  <a:cubicBezTo>
                    <a:pt x="3448" y="671"/>
                    <a:pt x="3437" y="692"/>
                    <a:pt x="3421" y="713"/>
                  </a:cubicBezTo>
                  <a:cubicBezTo>
                    <a:pt x="3410" y="729"/>
                    <a:pt x="3400" y="740"/>
                    <a:pt x="3384" y="750"/>
                  </a:cubicBezTo>
                  <a:cubicBezTo>
                    <a:pt x="3336" y="771"/>
                    <a:pt x="3278" y="782"/>
                    <a:pt x="3224" y="782"/>
                  </a:cubicBezTo>
                  <a:cubicBezTo>
                    <a:pt x="3161" y="782"/>
                    <a:pt x="3086" y="777"/>
                    <a:pt x="3012" y="777"/>
                  </a:cubicBezTo>
                  <a:cubicBezTo>
                    <a:pt x="2858" y="766"/>
                    <a:pt x="2704" y="766"/>
                    <a:pt x="2555" y="761"/>
                  </a:cubicBezTo>
                  <a:cubicBezTo>
                    <a:pt x="2258" y="761"/>
                    <a:pt x="1966" y="771"/>
                    <a:pt x="1695" y="787"/>
                  </a:cubicBezTo>
                  <a:lnTo>
                    <a:pt x="1503" y="803"/>
                  </a:lnTo>
                  <a:lnTo>
                    <a:pt x="1323" y="819"/>
                  </a:lnTo>
                  <a:lnTo>
                    <a:pt x="1158" y="835"/>
                  </a:lnTo>
                  <a:lnTo>
                    <a:pt x="924" y="862"/>
                  </a:lnTo>
                  <a:cubicBezTo>
                    <a:pt x="600" y="904"/>
                    <a:pt x="287" y="1000"/>
                    <a:pt x="0" y="1154"/>
                  </a:cubicBezTo>
                  <a:cubicBezTo>
                    <a:pt x="93" y="1159"/>
                    <a:pt x="186" y="1161"/>
                    <a:pt x="279" y="1161"/>
                  </a:cubicBezTo>
                  <a:cubicBezTo>
                    <a:pt x="505" y="1161"/>
                    <a:pt x="730" y="1147"/>
                    <a:pt x="956" y="1117"/>
                  </a:cubicBezTo>
                  <a:lnTo>
                    <a:pt x="1190" y="1090"/>
                  </a:lnTo>
                  <a:lnTo>
                    <a:pt x="1349" y="1074"/>
                  </a:lnTo>
                  <a:lnTo>
                    <a:pt x="1525" y="1058"/>
                  </a:lnTo>
                  <a:lnTo>
                    <a:pt x="1716" y="1042"/>
                  </a:lnTo>
                  <a:cubicBezTo>
                    <a:pt x="1930" y="1029"/>
                    <a:pt x="2162" y="1020"/>
                    <a:pt x="2401" y="1020"/>
                  </a:cubicBezTo>
                  <a:cubicBezTo>
                    <a:pt x="2452" y="1020"/>
                    <a:pt x="2503" y="1020"/>
                    <a:pt x="2555" y="1021"/>
                  </a:cubicBezTo>
                  <a:cubicBezTo>
                    <a:pt x="2704" y="1021"/>
                    <a:pt x="2853" y="1021"/>
                    <a:pt x="3001" y="1032"/>
                  </a:cubicBezTo>
                  <a:cubicBezTo>
                    <a:pt x="3057" y="1032"/>
                    <a:pt x="3119" y="1039"/>
                    <a:pt x="3185" y="1039"/>
                  </a:cubicBezTo>
                  <a:cubicBezTo>
                    <a:pt x="3201" y="1039"/>
                    <a:pt x="3218" y="1038"/>
                    <a:pt x="3235" y="1037"/>
                  </a:cubicBezTo>
                  <a:cubicBezTo>
                    <a:pt x="3331" y="1037"/>
                    <a:pt x="3426" y="1016"/>
                    <a:pt x="3511" y="973"/>
                  </a:cubicBezTo>
                  <a:cubicBezTo>
                    <a:pt x="3564" y="941"/>
                    <a:pt x="3607" y="904"/>
                    <a:pt x="3639" y="856"/>
                  </a:cubicBezTo>
                  <a:cubicBezTo>
                    <a:pt x="3665" y="819"/>
                    <a:pt x="3687" y="771"/>
                    <a:pt x="3703" y="724"/>
                  </a:cubicBezTo>
                  <a:cubicBezTo>
                    <a:pt x="3719" y="665"/>
                    <a:pt x="3745" y="601"/>
                    <a:pt x="3777" y="548"/>
                  </a:cubicBezTo>
                  <a:cubicBezTo>
                    <a:pt x="3804" y="495"/>
                    <a:pt x="3841" y="453"/>
                    <a:pt x="3889" y="416"/>
                  </a:cubicBezTo>
                  <a:cubicBezTo>
                    <a:pt x="3931" y="378"/>
                    <a:pt x="3979" y="346"/>
                    <a:pt x="4027" y="320"/>
                  </a:cubicBezTo>
                  <a:cubicBezTo>
                    <a:pt x="4113" y="277"/>
                    <a:pt x="4207" y="255"/>
                    <a:pt x="4307" y="255"/>
                  </a:cubicBezTo>
                  <a:cubicBezTo>
                    <a:pt x="4318" y="255"/>
                    <a:pt x="4329" y="256"/>
                    <a:pt x="4340" y="256"/>
                  </a:cubicBezTo>
                  <a:cubicBezTo>
                    <a:pt x="4430" y="256"/>
                    <a:pt x="4515" y="288"/>
                    <a:pt x="4595" y="336"/>
                  </a:cubicBezTo>
                  <a:cubicBezTo>
                    <a:pt x="4707" y="416"/>
                    <a:pt x="4792" y="538"/>
                    <a:pt x="4834" y="671"/>
                  </a:cubicBezTo>
                  <a:cubicBezTo>
                    <a:pt x="4839" y="692"/>
                    <a:pt x="4845" y="713"/>
                    <a:pt x="4850" y="734"/>
                  </a:cubicBezTo>
                  <a:cubicBezTo>
                    <a:pt x="4850" y="750"/>
                    <a:pt x="4855" y="766"/>
                    <a:pt x="4855" y="787"/>
                  </a:cubicBezTo>
                  <a:lnTo>
                    <a:pt x="4861" y="824"/>
                  </a:lnTo>
                  <a:lnTo>
                    <a:pt x="4861" y="824"/>
                  </a:lnTo>
                  <a:cubicBezTo>
                    <a:pt x="4860" y="828"/>
                    <a:pt x="4859" y="859"/>
                    <a:pt x="4850" y="957"/>
                  </a:cubicBezTo>
                  <a:cubicBezTo>
                    <a:pt x="4834" y="1000"/>
                    <a:pt x="4813" y="1064"/>
                    <a:pt x="4786" y="1133"/>
                  </a:cubicBezTo>
                  <a:lnTo>
                    <a:pt x="4776" y="1159"/>
                  </a:lnTo>
                  <a:cubicBezTo>
                    <a:pt x="4770" y="1170"/>
                    <a:pt x="4770" y="1175"/>
                    <a:pt x="4760" y="1196"/>
                  </a:cubicBezTo>
                  <a:lnTo>
                    <a:pt x="4717" y="1292"/>
                  </a:lnTo>
                  <a:lnTo>
                    <a:pt x="4616" y="1515"/>
                  </a:lnTo>
                  <a:lnTo>
                    <a:pt x="4553" y="1648"/>
                  </a:lnTo>
                  <a:lnTo>
                    <a:pt x="4521" y="1717"/>
                  </a:lnTo>
                  <a:lnTo>
                    <a:pt x="4505" y="1754"/>
                  </a:lnTo>
                  <a:lnTo>
                    <a:pt x="4494" y="1775"/>
                  </a:lnTo>
                  <a:lnTo>
                    <a:pt x="4489" y="1781"/>
                  </a:lnTo>
                  <a:lnTo>
                    <a:pt x="4489" y="1786"/>
                  </a:lnTo>
                  <a:lnTo>
                    <a:pt x="4595" y="1675"/>
                  </a:lnTo>
                  <a:lnTo>
                    <a:pt x="4823" y="1446"/>
                  </a:lnTo>
                  <a:lnTo>
                    <a:pt x="4999" y="1265"/>
                  </a:lnTo>
                  <a:cubicBezTo>
                    <a:pt x="5041" y="1223"/>
                    <a:pt x="5084" y="1186"/>
                    <a:pt x="5132" y="1138"/>
                  </a:cubicBezTo>
                  <a:cubicBezTo>
                    <a:pt x="5158" y="1117"/>
                    <a:pt x="5185" y="1101"/>
                    <a:pt x="5211" y="1080"/>
                  </a:cubicBezTo>
                  <a:cubicBezTo>
                    <a:pt x="5232" y="1058"/>
                    <a:pt x="5270" y="1037"/>
                    <a:pt x="5275" y="1032"/>
                  </a:cubicBezTo>
                  <a:cubicBezTo>
                    <a:pt x="5408" y="941"/>
                    <a:pt x="5562" y="888"/>
                    <a:pt x="5721" y="867"/>
                  </a:cubicBezTo>
                  <a:cubicBezTo>
                    <a:pt x="5741" y="865"/>
                    <a:pt x="5760" y="864"/>
                    <a:pt x="5780" y="864"/>
                  </a:cubicBezTo>
                  <a:cubicBezTo>
                    <a:pt x="5856" y="864"/>
                    <a:pt x="5931" y="880"/>
                    <a:pt x="6003" y="910"/>
                  </a:cubicBezTo>
                  <a:cubicBezTo>
                    <a:pt x="6104" y="952"/>
                    <a:pt x="6189" y="1026"/>
                    <a:pt x="6247" y="1111"/>
                  </a:cubicBezTo>
                  <a:cubicBezTo>
                    <a:pt x="6279" y="1159"/>
                    <a:pt x="6305" y="1212"/>
                    <a:pt x="6321" y="1265"/>
                  </a:cubicBezTo>
                  <a:cubicBezTo>
                    <a:pt x="6327" y="1292"/>
                    <a:pt x="6332" y="1319"/>
                    <a:pt x="6332" y="1350"/>
                  </a:cubicBezTo>
                  <a:lnTo>
                    <a:pt x="6332" y="1388"/>
                  </a:lnTo>
                  <a:cubicBezTo>
                    <a:pt x="6337" y="1393"/>
                    <a:pt x="6337" y="1404"/>
                    <a:pt x="6332" y="1409"/>
                  </a:cubicBezTo>
                  <a:lnTo>
                    <a:pt x="6332" y="1441"/>
                  </a:lnTo>
                  <a:cubicBezTo>
                    <a:pt x="6327" y="1462"/>
                    <a:pt x="6321" y="1478"/>
                    <a:pt x="6311" y="1499"/>
                  </a:cubicBezTo>
                  <a:lnTo>
                    <a:pt x="6284" y="1558"/>
                  </a:lnTo>
                  <a:cubicBezTo>
                    <a:pt x="6263" y="1600"/>
                    <a:pt x="6242" y="1643"/>
                    <a:pt x="6226" y="1680"/>
                  </a:cubicBezTo>
                  <a:lnTo>
                    <a:pt x="6194" y="1738"/>
                  </a:lnTo>
                  <a:cubicBezTo>
                    <a:pt x="6194" y="1738"/>
                    <a:pt x="6189" y="1754"/>
                    <a:pt x="6189" y="1754"/>
                  </a:cubicBezTo>
                  <a:lnTo>
                    <a:pt x="6231" y="1754"/>
                  </a:lnTo>
                  <a:lnTo>
                    <a:pt x="6343" y="1744"/>
                  </a:lnTo>
                  <a:lnTo>
                    <a:pt x="6709" y="1712"/>
                  </a:lnTo>
                  <a:lnTo>
                    <a:pt x="7798" y="1621"/>
                  </a:lnTo>
                  <a:lnTo>
                    <a:pt x="8388" y="1574"/>
                  </a:lnTo>
                  <a:cubicBezTo>
                    <a:pt x="8712" y="1547"/>
                    <a:pt x="9025" y="1478"/>
                    <a:pt x="9328" y="1366"/>
                  </a:cubicBezTo>
                  <a:cubicBezTo>
                    <a:pt x="9111" y="1322"/>
                    <a:pt x="8888" y="1301"/>
                    <a:pt x="8664" y="1301"/>
                  </a:cubicBezTo>
                  <a:cubicBezTo>
                    <a:pt x="8565" y="1301"/>
                    <a:pt x="8466" y="1305"/>
                    <a:pt x="8367" y="1313"/>
                  </a:cubicBezTo>
                  <a:lnTo>
                    <a:pt x="7777" y="1361"/>
                  </a:lnTo>
                  <a:lnTo>
                    <a:pt x="6688" y="1451"/>
                  </a:lnTo>
                  <a:lnTo>
                    <a:pt x="6587" y="1462"/>
                  </a:lnTo>
                  <a:cubicBezTo>
                    <a:pt x="6587" y="1451"/>
                    <a:pt x="6587" y="1446"/>
                    <a:pt x="6587" y="1435"/>
                  </a:cubicBezTo>
                  <a:cubicBezTo>
                    <a:pt x="6592" y="1425"/>
                    <a:pt x="6592" y="1414"/>
                    <a:pt x="6587" y="1404"/>
                  </a:cubicBezTo>
                  <a:lnTo>
                    <a:pt x="6587" y="1335"/>
                  </a:lnTo>
                  <a:cubicBezTo>
                    <a:pt x="6587" y="1292"/>
                    <a:pt x="6576" y="1244"/>
                    <a:pt x="6566" y="1202"/>
                  </a:cubicBezTo>
                  <a:cubicBezTo>
                    <a:pt x="6545" y="1122"/>
                    <a:pt x="6507" y="1042"/>
                    <a:pt x="6460" y="973"/>
                  </a:cubicBezTo>
                  <a:cubicBezTo>
                    <a:pt x="6369" y="841"/>
                    <a:pt x="6247" y="740"/>
                    <a:pt x="6104" y="676"/>
                  </a:cubicBezTo>
                  <a:cubicBezTo>
                    <a:pt x="5997" y="632"/>
                    <a:pt x="5880" y="609"/>
                    <a:pt x="5764" y="609"/>
                  </a:cubicBezTo>
                  <a:cubicBezTo>
                    <a:pt x="5741" y="609"/>
                    <a:pt x="5718" y="610"/>
                    <a:pt x="5695" y="612"/>
                  </a:cubicBezTo>
                  <a:cubicBezTo>
                    <a:pt x="5493" y="633"/>
                    <a:pt x="5296" y="708"/>
                    <a:pt x="5132" y="819"/>
                  </a:cubicBezTo>
                  <a:lnTo>
                    <a:pt x="5116" y="830"/>
                  </a:lnTo>
                  <a:lnTo>
                    <a:pt x="5116" y="814"/>
                  </a:lnTo>
                  <a:lnTo>
                    <a:pt x="5105" y="756"/>
                  </a:lnTo>
                  <a:cubicBezTo>
                    <a:pt x="5105" y="734"/>
                    <a:pt x="5100" y="713"/>
                    <a:pt x="5094" y="692"/>
                  </a:cubicBezTo>
                  <a:cubicBezTo>
                    <a:pt x="5089" y="660"/>
                    <a:pt x="5084" y="628"/>
                    <a:pt x="5073" y="601"/>
                  </a:cubicBezTo>
                  <a:cubicBezTo>
                    <a:pt x="5052" y="516"/>
                    <a:pt x="5015" y="442"/>
                    <a:pt x="4967" y="368"/>
                  </a:cubicBezTo>
                  <a:cubicBezTo>
                    <a:pt x="4908" y="277"/>
                    <a:pt x="4829" y="192"/>
                    <a:pt x="4733" y="129"/>
                  </a:cubicBezTo>
                  <a:cubicBezTo>
                    <a:pt x="4616" y="54"/>
                    <a:pt x="4483" y="12"/>
                    <a:pt x="4345" y="1"/>
                  </a:cubicBezTo>
                  <a:cubicBezTo>
                    <a:pt x="4335" y="1"/>
                    <a:pt x="4324" y="1"/>
                    <a:pt x="4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1849100" y="3882675"/>
              <a:ext cx="171600" cy="135925"/>
            </a:xfrm>
            <a:custGeom>
              <a:avLst/>
              <a:gdLst/>
              <a:ahLst/>
              <a:cxnLst/>
              <a:rect l="l" t="t" r="r" b="b"/>
              <a:pathLst>
                <a:path w="6864" h="5437" extrusionOk="0">
                  <a:moveTo>
                    <a:pt x="1770" y="0"/>
                  </a:moveTo>
                  <a:cubicBezTo>
                    <a:pt x="1722" y="0"/>
                    <a:pt x="1674" y="2"/>
                    <a:pt x="1626" y="7"/>
                  </a:cubicBezTo>
                  <a:cubicBezTo>
                    <a:pt x="1451" y="23"/>
                    <a:pt x="1275" y="66"/>
                    <a:pt x="1116" y="140"/>
                  </a:cubicBezTo>
                  <a:cubicBezTo>
                    <a:pt x="1026" y="183"/>
                    <a:pt x="935" y="231"/>
                    <a:pt x="845" y="284"/>
                  </a:cubicBezTo>
                  <a:lnTo>
                    <a:pt x="760" y="337"/>
                  </a:lnTo>
                  <a:lnTo>
                    <a:pt x="718" y="369"/>
                  </a:lnTo>
                  <a:cubicBezTo>
                    <a:pt x="691" y="385"/>
                    <a:pt x="664" y="406"/>
                    <a:pt x="638" y="422"/>
                  </a:cubicBezTo>
                  <a:cubicBezTo>
                    <a:pt x="590" y="459"/>
                    <a:pt x="542" y="496"/>
                    <a:pt x="494" y="539"/>
                  </a:cubicBezTo>
                  <a:cubicBezTo>
                    <a:pt x="393" y="624"/>
                    <a:pt x="298" y="725"/>
                    <a:pt x="223" y="831"/>
                  </a:cubicBezTo>
                  <a:cubicBezTo>
                    <a:pt x="133" y="948"/>
                    <a:pt x="69" y="1080"/>
                    <a:pt x="38" y="1219"/>
                  </a:cubicBezTo>
                  <a:cubicBezTo>
                    <a:pt x="0" y="1367"/>
                    <a:pt x="6" y="1521"/>
                    <a:pt x="48" y="1670"/>
                  </a:cubicBezTo>
                  <a:cubicBezTo>
                    <a:pt x="96" y="1813"/>
                    <a:pt x="176" y="1941"/>
                    <a:pt x="282" y="2047"/>
                  </a:cubicBezTo>
                  <a:cubicBezTo>
                    <a:pt x="484" y="2249"/>
                    <a:pt x="744" y="2377"/>
                    <a:pt x="1026" y="2414"/>
                  </a:cubicBezTo>
                  <a:cubicBezTo>
                    <a:pt x="1119" y="2426"/>
                    <a:pt x="1214" y="2432"/>
                    <a:pt x="1309" y="2432"/>
                  </a:cubicBezTo>
                  <a:cubicBezTo>
                    <a:pt x="1460" y="2432"/>
                    <a:pt x="1611" y="2417"/>
                    <a:pt x="1759" y="2387"/>
                  </a:cubicBezTo>
                  <a:lnTo>
                    <a:pt x="1844" y="2371"/>
                  </a:lnTo>
                  <a:lnTo>
                    <a:pt x="1822" y="2393"/>
                  </a:lnTo>
                  <a:cubicBezTo>
                    <a:pt x="1780" y="2451"/>
                    <a:pt x="1743" y="2509"/>
                    <a:pt x="1700" y="2568"/>
                  </a:cubicBezTo>
                  <a:cubicBezTo>
                    <a:pt x="1621" y="2685"/>
                    <a:pt x="1546" y="2796"/>
                    <a:pt x="1477" y="2913"/>
                  </a:cubicBezTo>
                  <a:cubicBezTo>
                    <a:pt x="1355" y="3131"/>
                    <a:pt x="1259" y="3365"/>
                    <a:pt x="1201" y="3609"/>
                  </a:cubicBezTo>
                  <a:cubicBezTo>
                    <a:pt x="1095" y="4071"/>
                    <a:pt x="1169" y="4491"/>
                    <a:pt x="1334" y="4772"/>
                  </a:cubicBezTo>
                  <a:cubicBezTo>
                    <a:pt x="1371" y="4841"/>
                    <a:pt x="1413" y="4905"/>
                    <a:pt x="1467" y="4964"/>
                  </a:cubicBezTo>
                  <a:cubicBezTo>
                    <a:pt x="1509" y="5011"/>
                    <a:pt x="1557" y="5064"/>
                    <a:pt x="1605" y="5107"/>
                  </a:cubicBezTo>
                  <a:cubicBezTo>
                    <a:pt x="1652" y="5144"/>
                    <a:pt x="1700" y="5176"/>
                    <a:pt x="1737" y="5208"/>
                  </a:cubicBezTo>
                  <a:lnTo>
                    <a:pt x="1860" y="5272"/>
                  </a:lnTo>
                  <a:cubicBezTo>
                    <a:pt x="1913" y="5298"/>
                    <a:pt x="1966" y="5325"/>
                    <a:pt x="2024" y="5346"/>
                  </a:cubicBezTo>
                  <a:lnTo>
                    <a:pt x="2083" y="5362"/>
                  </a:lnTo>
                  <a:lnTo>
                    <a:pt x="2104" y="5373"/>
                  </a:lnTo>
                  <a:cubicBezTo>
                    <a:pt x="2125" y="5378"/>
                    <a:pt x="2141" y="5383"/>
                    <a:pt x="2162" y="5389"/>
                  </a:cubicBezTo>
                  <a:lnTo>
                    <a:pt x="2258" y="5410"/>
                  </a:lnTo>
                  <a:cubicBezTo>
                    <a:pt x="2300" y="5415"/>
                    <a:pt x="2343" y="5420"/>
                    <a:pt x="2396" y="5426"/>
                  </a:cubicBezTo>
                  <a:cubicBezTo>
                    <a:pt x="2449" y="5436"/>
                    <a:pt x="2508" y="5436"/>
                    <a:pt x="2571" y="5436"/>
                  </a:cubicBezTo>
                  <a:cubicBezTo>
                    <a:pt x="2603" y="5436"/>
                    <a:pt x="2635" y="5436"/>
                    <a:pt x="2672" y="5431"/>
                  </a:cubicBezTo>
                  <a:cubicBezTo>
                    <a:pt x="2710" y="5431"/>
                    <a:pt x="2741" y="5431"/>
                    <a:pt x="2779" y="5426"/>
                  </a:cubicBezTo>
                  <a:cubicBezTo>
                    <a:pt x="2954" y="5404"/>
                    <a:pt x="3119" y="5362"/>
                    <a:pt x="3278" y="5293"/>
                  </a:cubicBezTo>
                  <a:cubicBezTo>
                    <a:pt x="3644" y="5139"/>
                    <a:pt x="4011" y="4809"/>
                    <a:pt x="4277" y="4347"/>
                  </a:cubicBezTo>
                  <a:cubicBezTo>
                    <a:pt x="4340" y="4230"/>
                    <a:pt x="4404" y="4108"/>
                    <a:pt x="4457" y="3981"/>
                  </a:cubicBezTo>
                  <a:cubicBezTo>
                    <a:pt x="4478" y="3917"/>
                    <a:pt x="4505" y="3848"/>
                    <a:pt x="4532" y="3784"/>
                  </a:cubicBezTo>
                  <a:cubicBezTo>
                    <a:pt x="4542" y="3747"/>
                    <a:pt x="4553" y="3715"/>
                    <a:pt x="4563" y="3678"/>
                  </a:cubicBezTo>
                  <a:lnTo>
                    <a:pt x="4574" y="3715"/>
                  </a:lnTo>
                  <a:cubicBezTo>
                    <a:pt x="4579" y="3736"/>
                    <a:pt x="4590" y="3758"/>
                    <a:pt x="4601" y="3784"/>
                  </a:cubicBezTo>
                  <a:cubicBezTo>
                    <a:pt x="4617" y="3832"/>
                    <a:pt x="4632" y="3880"/>
                    <a:pt x="4654" y="3928"/>
                  </a:cubicBezTo>
                  <a:cubicBezTo>
                    <a:pt x="4696" y="4029"/>
                    <a:pt x="4749" y="4124"/>
                    <a:pt x="4808" y="4215"/>
                  </a:cubicBezTo>
                  <a:cubicBezTo>
                    <a:pt x="4941" y="4416"/>
                    <a:pt x="5132" y="4576"/>
                    <a:pt x="5355" y="4666"/>
                  </a:cubicBezTo>
                  <a:cubicBezTo>
                    <a:pt x="5483" y="4711"/>
                    <a:pt x="5615" y="4733"/>
                    <a:pt x="5748" y="4733"/>
                  </a:cubicBezTo>
                  <a:cubicBezTo>
                    <a:pt x="5868" y="4733"/>
                    <a:pt x="5988" y="4715"/>
                    <a:pt x="6104" y="4677"/>
                  </a:cubicBezTo>
                  <a:cubicBezTo>
                    <a:pt x="6348" y="4602"/>
                    <a:pt x="6561" y="4443"/>
                    <a:pt x="6699" y="4230"/>
                  </a:cubicBezTo>
                  <a:cubicBezTo>
                    <a:pt x="6710" y="4220"/>
                    <a:pt x="6715" y="4204"/>
                    <a:pt x="6725" y="4193"/>
                  </a:cubicBezTo>
                  <a:lnTo>
                    <a:pt x="6736" y="4172"/>
                  </a:lnTo>
                  <a:lnTo>
                    <a:pt x="6747" y="4145"/>
                  </a:lnTo>
                  <a:cubicBezTo>
                    <a:pt x="6757" y="4130"/>
                    <a:pt x="6768" y="4114"/>
                    <a:pt x="6773" y="4098"/>
                  </a:cubicBezTo>
                  <a:lnTo>
                    <a:pt x="6810" y="3997"/>
                  </a:lnTo>
                  <a:lnTo>
                    <a:pt x="6837" y="3901"/>
                  </a:lnTo>
                  <a:cubicBezTo>
                    <a:pt x="6842" y="3869"/>
                    <a:pt x="6842" y="3837"/>
                    <a:pt x="6848" y="3811"/>
                  </a:cubicBezTo>
                  <a:cubicBezTo>
                    <a:pt x="6864" y="3715"/>
                    <a:pt x="6864" y="3625"/>
                    <a:pt x="6848" y="3529"/>
                  </a:cubicBezTo>
                  <a:cubicBezTo>
                    <a:pt x="6832" y="3343"/>
                    <a:pt x="6752" y="3168"/>
                    <a:pt x="6630" y="3025"/>
                  </a:cubicBezTo>
                  <a:cubicBezTo>
                    <a:pt x="6518" y="2902"/>
                    <a:pt x="6375" y="2817"/>
                    <a:pt x="6215" y="2775"/>
                  </a:cubicBezTo>
                  <a:lnTo>
                    <a:pt x="6215" y="2775"/>
                  </a:lnTo>
                  <a:cubicBezTo>
                    <a:pt x="6327" y="2876"/>
                    <a:pt x="6412" y="2998"/>
                    <a:pt x="6470" y="3131"/>
                  </a:cubicBezTo>
                  <a:cubicBezTo>
                    <a:pt x="6534" y="3269"/>
                    <a:pt x="6577" y="3412"/>
                    <a:pt x="6593" y="3561"/>
                  </a:cubicBezTo>
                  <a:cubicBezTo>
                    <a:pt x="6603" y="3630"/>
                    <a:pt x="6603" y="3705"/>
                    <a:pt x="6593" y="3779"/>
                  </a:cubicBezTo>
                  <a:cubicBezTo>
                    <a:pt x="6587" y="3800"/>
                    <a:pt x="6587" y="3821"/>
                    <a:pt x="6582" y="3848"/>
                  </a:cubicBezTo>
                  <a:cubicBezTo>
                    <a:pt x="6577" y="3869"/>
                    <a:pt x="6571" y="3896"/>
                    <a:pt x="6561" y="3922"/>
                  </a:cubicBezTo>
                  <a:cubicBezTo>
                    <a:pt x="6555" y="3944"/>
                    <a:pt x="6545" y="3970"/>
                    <a:pt x="6534" y="3991"/>
                  </a:cubicBezTo>
                  <a:cubicBezTo>
                    <a:pt x="6529" y="4007"/>
                    <a:pt x="6524" y="4018"/>
                    <a:pt x="6518" y="4029"/>
                  </a:cubicBezTo>
                  <a:lnTo>
                    <a:pt x="6508" y="4050"/>
                  </a:lnTo>
                  <a:lnTo>
                    <a:pt x="6497" y="4060"/>
                  </a:lnTo>
                  <a:cubicBezTo>
                    <a:pt x="6492" y="4071"/>
                    <a:pt x="6486" y="4082"/>
                    <a:pt x="6481" y="4092"/>
                  </a:cubicBezTo>
                  <a:cubicBezTo>
                    <a:pt x="6375" y="4252"/>
                    <a:pt x="6210" y="4374"/>
                    <a:pt x="6024" y="4427"/>
                  </a:cubicBezTo>
                  <a:cubicBezTo>
                    <a:pt x="5935" y="4458"/>
                    <a:pt x="5842" y="4472"/>
                    <a:pt x="5749" y="4472"/>
                  </a:cubicBezTo>
                  <a:cubicBezTo>
                    <a:pt x="5649" y="4472"/>
                    <a:pt x="5547" y="4455"/>
                    <a:pt x="5451" y="4422"/>
                  </a:cubicBezTo>
                  <a:cubicBezTo>
                    <a:pt x="5275" y="4353"/>
                    <a:pt x="5127" y="4230"/>
                    <a:pt x="5026" y="4071"/>
                  </a:cubicBezTo>
                  <a:cubicBezTo>
                    <a:pt x="4978" y="3991"/>
                    <a:pt x="4930" y="3906"/>
                    <a:pt x="4893" y="3821"/>
                  </a:cubicBezTo>
                  <a:cubicBezTo>
                    <a:pt x="4877" y="3779"/>
                    <a:pt x="4861" y="3742"/>
                    <a:pt x="4845" y="3694"/>
                  </a:cubicBezTo>
                  <a:cubicBezTo>
                    <a:pt x="4834" y="3673"/>
                    <a:pt x="4829" y="3657"/>
                    <a:pt x="4824" y="3630"/>
                  </a:cubicBezTo>
                  <a:lnTo>
                    <a:pt x="4813" y="3598"/>
                  </a:lnTo>
                  <a:lnTo>
                    <a:pt x="4802" y="3572"/>
                  </a:lnTo>
                  <a:lnTo>
                    <a:pt x="4797" y="3540"/>
                  </a:lnTo>
                  <a:cubicBezTo>
                    <a:pt x="4776" y="3460"/>
                    <a:pt x="4755" y="3386"/>
                    <a:pt x="4733" y="3301"/>
                  </a:cubicBezTo>
                  <a:cubicBezTo>
                    <a:pt x="4712" y="3221"/>
                    <a:pt x="4696" y="3136"/>
                    <a:pt x="4680" y="3057"/>
                  </a:cubicBezTo>
                  <a:cubicBezTo>
                    <a:pt x="4643" y="2887"/>
                    <a:pt x="4611" y="2722"/>
                    <a:pt x="4574" y="2562"/>
                  </a:cubicBezTo>
                  <a:lnTo>
                    <a:pt x="4563" y="2499"/>
                  </a:lnTo>
                  <a:lnTo>
                    <a:pt x="4563" y="2504"/>
                  </a:lnTo>
                  <a:lnTo>
                    <a:pt x="4558" y="2520"/>
                  </a:lnTo>
                  <a:lnTo>
                    <a:pt x="4553" y="2552"/>
                  </a:lnTo>
                  <a:cubicBezTo>
                    <a:pt x="4542" y="2589"/>
                    <a:pt x="4537" y="2632"/>
                    <a:pt x="4526" y="2674"/>
                  </a:cubicBezTo>
                  <a:cubicBezTo>
                    <a:pt x="4510" y="2754"/>
                    <a:pt x="4494" y="2839"/>
                    <a:pt x="4478" y="2918"/>
                  </a:cubicBezTo>
                  <a:cubicBezTo>
                    <a:pt x="4441" y="3094"/>
                    <a:pt x="4409" y="3248"/>
                    <a:pt x="4372" y="3402"/>
                  </a:cubicBezTo>
                  <a:cubicBezTo>
                    <a:pt x="4362" y="3439"/>
                    <a:pt x="4356" y="3471"/>
                    <a:pt x="4346" y="3508"/>
                  </a:cubicBezTo>
                  <a:lnTo>
                    <a:pt x="4314" y="3598"/>
                  </a:lnTo>
                  <a:cubicBezTo>
                    <a:pt x="4308" y="3630"/>
                    <a:pt x="4298" y="3667"/>
                    <a:pt x="4282" y="3694"/>
                  </a:cubicBezTo>
                  <a:cubicBezTo>
                    <a:pt x="4261" y="3763"/>
                    <a:pt x="4239" y="3821"/>
                    <a:pt x="4218" y="3880"/>
                  </a:cubicBezTo>
                  <a:cubicBezTo>
                    <a:pt x="4170" y="3997"/>
                    <a:pt x="4117" y="4108"/>
                    <a:pt x="4053" y="4220"/>
                  </a:cubicBezTo>
                  <a:cubicBezTo>
                    <a:pt x="3942" y="4411"/>
                    <a:pt x="3804" y="4592"/>
                    <a:pt x="3644" y="4746"/>
                  </a:cubicBezTo>
                  <a:cubicBezTo>
                    <a:pt x="3607" y="4778"/>
                    <a:pt x="3570" y="4809"/>
                    <a:pt x="3533" y="4841"/>
                  </a:cubicBezTo>
                  <a:cubicBezTo>
                    <a:pt x="3496" y="4873"/>
                    <a:pt x="3453" y="4905"/>
                    <a:pt x="3416" y="4926"/>
                  </a:cubicBezTo>
                  <a:cubicBezTo>
                    <a:pt x="3342" y="4974"/>
                    <a:pt x="3267" y="5017"/>
                    <a:pt x="3188" y="5049"/>
                  </a:cubicBezTo>
                  <a:cubicBezTo>
                    <a:pt x="3049" y="5107"/>
                    <a:pt x="2906" y="5144"/>
                    <a:pt x="2757" y="5160"/>
                  </a:cubicBezTo>
                  <a:cubicBezTo>
                    <a:pt x="2725" y="5165"/>
                    <a:pt x="2694" y="5171"/>
                    <a:pt x="2662" y="5171"/>
                  </a:cubicBezTo>
                  <a:lnTo>
                    <a:pt x="2577" y="5176"/>
                  </a:lnTo>
                  <a:cubicBezTo>
                    <a:pt x="2524" y="5171"/>
                    <a:pt x="2476" y="5176"/>
                    <a:pt x="2428" y="5165"/>
                  </a:cubicBezTo>
                  <a:cubicBezTo>
                    <a:pt x="2385" y="5155"/>
                    <a:pt x="2348" y="5155"/>
                    <a:pt x="2316" y="5149"/>
                  </a:cubicBezTo>
                  <a:lnTo>
                    <a:pt x="2231" y="5134"/>
                  </a:lnTo>
                  <a:cubicBezTo>
                    <a:pt x="2216" y="5128"/>
                    <a:pt x="2200" y="5123"/>
                    <a:pt x="2184" y="5118"/>
                  </a:cubicBezTo>
                  <a:lnTo>
                    <a:pt x="2168" y="5112"/>
                  </a:lnTo>
                  <a:lnTo>
                    <a:pt x="2120" y="5096"/>
                  </a:lnTo>
                  <a:cubicBezTo>
                    <a:pt x="2072" y="5080"/>
                    <a:pt x="2024" y="5059"/>
                    <a:pt x="1982" y="5038"/>
                  </a:cubicBezTo>
                  <a:lnTo>
                    <a:pt x="1886" y="4985"/>
                  </a:lnTo>
                  <a:cubicBezTo>
                    <a:pt x="1854" y="4958"/>
                    <a:pt x="1817" y="4932"/>
                    <a:pt x="1780" y="4905"/>
                  </a:cubicBezTo>
                  <a:cubicBezTo>
                    <a:pt x="1737" y="4868"/>
                    <a:pt x="1700" y="4831"/>
                    <a:pt x="1668" y="4788"/>
                  </a:cubicBezTo>
                  <a:cubicBezTo>
                    <a:pt x="1626" y="4746"/>
                    <a:pt x="1594" y="4693"/>
                    <a:pt x="1562" y="4640"/>
                  </a:cubicBezTo>
                  <a:cubicBezTo>
                    <a:pt x="1429" y="4416"/>
                    <a:pt x="1366" y="4066"/>
                    <a:pt x="1456" y="3662"/>
                  </a:cubicBezTo>
                  <a:cubicBezTo>
                    <a:pt x="1509" y="3439"/>
                    <a:pt x="1594" y="3232"/>
                    <a:pt x="1711" y="3035"/>
                  </a:cubicBezTo>
                  <a:cubicBezTo>
                    <a:pt x="1769" y="2929"/>
                    <a:pt x="1844" y="2817"/>
                    <a:pt x="1918" y="2711"/>
                  </a:cubicBezTo>
                  <a:cubicBezTo>
                    <a:pt x="1955" y="2653"/>
                    <a:pt x="1998" y="2600"/>
                    <a:pt x="2040" y="2541"/>
                  </a:cubicBezTo>
                  <a:lnTo>
                    <a:pt x="2152" y="2393"/>
                  </a:lnTo>
                  <a:lnTo>
                    <a:pt x="2285" y="2217"/>
                  </a:lnTo>
                  <a:cubicBezTo>
                    <a:pt x="2338" y="2148"/>
                    <a:pt x="2396" y="2074"/>
                    <a:pt x="2455" y="1999"/>
                  </a:cubicBezTo>
                  <a:lnTo>
                    <a:pt x="2476" y="1973"/>
                  </a:lnTo>
                  <a:lnTo>
                    <a:pt x="2486" y="1957"/>
                  </a:lnTo>
                  <a:lnTo>
                    <a:pt x="2486" y="1952"/>
                  </a:lnTo>
                  <a:lnTo>
                    <a:pt x="2470" y="1952"/>
                  </a:lnTo>
                  <a:lnTo>
                    <a:pt x="2401" y="1973"/>
                  </a:lnTo>
                  <a:lnTo>
                    <a:pt x="2253" y="2005"/>
                  </a:lnTo>
                  <a:cubicBezTo>
                    <a:pt x="2157" y="2026"/>
                    <a:pt x="2051" y="2053"/>
                    <a:pt x="1950" y="2068"/>
                  </a:cubicBezTo>
                  <a:cubicBezTo>
                    <a:pt x="1897" y="2079"/>
                    <a:pt x="1844" y="2095"/>
                    <a:pt x="1796" y="2100"/>
                  </a:cubicBezTo>
                  <a:lnTo>
                    <a:pt x="1716" y="2116"/>
                  </a:lnTo>
                  <a:cubicBezTo>
                    <a:pt x="1582" y="2143"/>
                    <a:pt x="1443" y="2157"/>
                    <a:pt x="1304" y="2157"/>
                  </a:cubicBezTo>
                  <a:cubicBezTo>
                    <a:pt x="1223" y="2157"/>
                    <a:pt x="1143" y="2153"/>
                    <a:pt x="1063" y="2143"/>
                  </a:cubicBezTo>
                  <a:cubicBezTo>
                    <a:pt x="951" y="2132"/>
                    <a:pt x="845" y="2100"/>
                    <a:pt x="744" y="2053"/>
                  </a:cubicBezTo>
                  <a:cubicBezTo>
                    <a:pt x="643" y="1999"/>
                    <a:pt x="548" y="1936"/>
                    <a:pt x="468" y="1856"/>
                  </a:cubicBezTo>
                  <a:cubicBezTo>
                    <a:pt x="393" y="1776"/>
                    <a:pt x="335" y="1681"/>
                    <a:pt x="298" y="1580"/>
                  </a:cubicBezTo>
                  <a:cubicBezTo>
                    <a:pt x="266" y="1479"/>
                    <a:pt x="266" y="1373"/>
                    <a:pt x="287" y="1266"/>
                  </a:cubicBezTo>
                  <a:cubicBezTo>
                    <a:pt x="340" y="1059"/>
                    <a:pt x="494" y="868"/>
                    <a:pt x="664" y="725"/>
                  </a:cubicBezTo>
                  <a:cubicBezTo>
                    <a:pt x="707" y="687"/>
                    <a:pt x="749" y="650"/>
                    <a:pt x="797" y="618"/>
                  </a:cubicBezTo>
                  <a:cubicBezTo>
                    <a:pt x="818" y="602"/>
                    <a:pt x="840" y="586"/>
                    <a:pt x="861" y="570"/>
                  </a:cubicBezTo>
                  <a:lnTo>
                    <a:pt x="903" y="544"/>
                  </a:lnTo>
                  <a:lnTo>
                    <a:pt x="983" y="496"/>
                  </a:lnTo>
                  <a:cubicBezTo>
                    <a:pt x="1063" y="448"/>
                    <a:pt x="1142" y="400"/>
                    <a:pt x="1227" y="363"/>
                  </a:cubicBezTo>
                  <a:cubicBezTo>
                    <a:pt x="1397" y="284"/>
                    <a:pt x="1536" y="231"/>
                    <a:pt x="1668" y="177"/>
                  </a:cubicBezTo>
                  <a:cubicBezTo>
                    <a:pt x="1801" y="119"/>
                    <a:pt x="1929" y="87"/>
                    <a:pt x="2093" y="34"/>
                  </a:cubicBezTo>
                  <a:cubicBezTo>
                    <a:pt x="1987" y="12"/>
                    <a:pt x="187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1885875" y="3876300"/>
              <a:ext cx="41325" cy="31800"/>
            </a:xfrm>
            <a:custGeom>
              <a:avLst/>
              <a:gdLst/>
              <a:ahLst/>
              <a:cxnLst/>
              <a:rect l="l" t="t" r="r" b="b"/>
              <a:pathLst>
                <a:path w="1653" h="1272" extrusionOk="0">
                  <a:moveTo>
                    <a:pt x="837" y="1"/>
                  </a:moveTo>
                  <a:cubicBezTo>
                    <a:pt x="749" y="1"/>
                    <a:pt x="664" y="13"/>
                    <a:pt x="580" y="39"/>
                  </a:cubicBezTo>
                  <a:cubicBezTo>
                    <a:pt x="500" y="66"/>
                    <a:pt x="420" y="98"/>
                    <a:pt x="351" y="146"/>
                  </a:cubicBezTo>
                  <a:cubicBezTo>
                    <a:pt x="219" y="231"/>
                    <a:pt x="96" y="342"/>
                    <a:pt x="1" y="470"/>
                  </a:cubicBezTo>
                  <a:cubicBezTo>
                    <a:pt x="139" y="411"/>
                    <a:pt x="282" y="358"/>
                    <a:pt x="426" y="321"/>
                  </a:cubicBezTo>
                  <a:cubicBezTo>
                    <a:pt x="495" y="305"/>
                    <a:pt x="564" y="289"/>
                    <a:pt x="633" y="278"/>
                  </a:cubicBezTo>
                  <a:cubicBezTo>
                    <a:pt x="693" y="266"/>
                    <a:pt x="752" y="260"/>
                    <a:pt x="810" y="260"/>
                  </a:cubicBezTo>
                  <a:cubicBezTo>
                    <a:pt x="829" y="260"/>
                    <a:pt x="848" y="261"/>
                    <a:pt x="867" y="262"/>
                  </a:cubicBezTo>
                  <a:cubicBezTo>
                    <a:pt x="909" y="268"/>
                    <a:pt x="946" y="273"/>
                    <a:pt x="989" y="284"/>
                  </a:cubicBezTo>
                  <a:cubicBezTo>
                    <a:pt x="1058" y="300"/>
                    <a:pt x="1127" y="326"/>
                    <a:pt x="1185" y="369"/>
                  </a:cubicBezTo>
                  <a:cubicBezTo>
                    <a:pt x="1207" y="385"/>
                    <a:pt x="1228" y="401"/>
                    <a:pt x="1249" y="416"/>
                  </a:cubicBezTo>
                  <a:cubicBezTo>
                    <a:pt x="1254" y="422"/>
                    <a:pt x="1265" y="432"/>
                    <a:pt x="1276" y="443"/>
                  </a:cubicBezTo>
                  <a:lnTo>
                    <a:pt x="1281" y="454"/>
                  </a:lnTo>
                  <a:lnTo>
                    <a:pt x="1308" y="486"/>
                  </a:lnTo>
                  <a:cubicBezTo>
                    <a:pt x="1318" y="496"/>
                    <a:pt x="1324" y="507"/>
                    <a:pt x="1329" y="517"/>
                  </a:cubicBezTo>
                  <a:cubicBezTo>
                    <a:pt x="1334" y="528"/>
                    <a:pt x="1339" y="533"/>
                    <a:pt x="1345" y="544"/>
                  </a:cubicBezTo>
                  <a:cubicBezTo>
                    <a:pt x="1382" y="629"/>
                    <a:pt x="1387" y="725"/>
                    <a:pt x="1361" y="815"/>
                  </a:cubicBezTo>
                  <a:cubicBezTo>
                    <a:pt x="1345" y="868"/>
                    <a:pt x="1318" y="910"/>
                    <a:pt x="1281" y="948"/>
                  </a:cubicBezTo>
                  <a:cubicBezTo>
                    <a:pt x="1265" y="974"/>
                    <a:pt x="1239" y="990"/>
                    <a:pt x="1212" y="1006"/>
                  </a:cubicBezTo>
                  <a:cubicBezTo>
                    <a:pt x="1185" y="1017"/>
                    <a:pt x="1164" y="1027"/>
                    <a:pt x="1138" y="1033"/>
                  </a:cubicBezTo>
                  <a:cubicBezTo>
                    <a:pt x="1079" y="1033"/>
                    <a:pt x="1026" y="1027"/>
                    <a:pt x="973" y="1001"/>
                  </a:cubicBezTo>
                  <a:cubicBezTo>
                    <a:pt x="920" y="980"/>
                    <a:pt x="872" y="942"/>
                    <a:pt x="829" y="895"/>
                  </a:cubicBezTo>
                  <a:cubicBezTo>
                    <a:pt x="787" y="836"/>
                    <a:pt x="766" y="762"/>
                    <a:pt x="776" y="687"/>
                  </a:cubicBezTo>
                  <a:lnTo>
                    <a:pt x="776" y="687"/>
                  </a:lnTo>
                  <a:cubicBezTo>
                    <a:pt x="723" y="762"/>
                    <a:pt x="707" y="852"/>
                    <a:pt x="729" y="937"/>
                  </a:cubicBezTo>
                  <a:cubicBezTo>
                    <a:pt x="750" y="1022"/>
                    <a:pt x="803" y="1102"/>
                    <a:pt x="867" y="1160"/>
                  </a:cubicBezTo>
                  <a:cubicBezTo>
                    <a:pt x="941" y="1224"/>
                    <a:pt x="1042" y="1266"/>
                    <a:pt x="1143" y="1272"/>
                  </a:cubicBezTo>
                  <a:cubicBezTo>
                    <a:pt x="1201" y="1272"/>
                    <a:pt x="1260" y="1261"/>
                    <a:pt x="1318" y="1235"/>
                  </a:cubicBezTo>
                  <a:cubicBezTo>
                    <a:pt x="1377" y="1213"/>
                    <a:pt x="1430" y="1176"/>
                    <a:pt x="1472" y="1128"/>
                  </a:cubicBezTo>
                  <a:cubicBezTo>
                    <a:pt x="1536" y="1059"/>
                    <a:pt x="1584" y="980"/>
                    <a:pt x="1610" y="889"/>
                  </a:cubicBezTo>
                  <a:cubicBezTo>
                    <a:pt x="1653" y="740"/>
                    <a:pt x="1642" y="576"/>
                    <a:pt x="1578" y="432"/>
                  </a:cubicBezTo>
                  <a:cubicBezTo>
                    <a:pt x="1573" y="416"/>
                    <a:pt x="1563" y="401"/>
                    <a:pt x="1552" y="379"/>
                  </a:cubicBezTo>
                  <a:cubicBezTo>
                    <a:pt x="1547" y="358"/>
                    <a:pt x="1531" y="347"/>
                    <a:pt x="1520" y="331"/>
                  </a:cubicBezTo>
                  <a:lnTo>
                    <a:pt x="1478" y="278"/>
                  </a:lnTo>
                  <a:lnTo>
                    <a:pt x="1462" y="262"/>
                  </a:lnTo>
                  <a:cubicBezTo>
                    <a:pt x="1451" y="252"/>
                    <a:pt x="1440" y="236"/>
                    <a:pt x="1424" y="220"/>
                  </a:cubicBezTo>
                  <a:cubicBezTo>
                    <a:pt x="1398" y="193"/>
                    <a:pt x="1366" y="172"/>
                    <a:pt x="1329" y="146"/>
                  </a:cubicBezTo>
                  <a:cubicBezTo>
                    <a:pt x="1244" y="92"/>
                    <a:pt x="1148" y="50"/>
                    <a:pt x="1047" y="29"/>
                  </a:cubicBezTo>
                  <a:cubicBezTo>
                    <a:pt x="994" y="13"/>
                    <a:pt x="941" y="7"/>
                    <a:pt x="888" y="2"/>
                  </a:cubicBezTo>
                  <a:cubicBezTo>
                    <a:pt x="871" y="1"/>
                    <a:pt x="854"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9"/>
            <p:cNvSpPr/>
            <p:nvPr/>
          </p:nvSpPr>
          <p:spPr>
            <a:xfrm>
              <a:off x="1981775" y="3950975"/>
              <a:ext cx="18750" cy="13050"/>
            </a:xfrm>
            <a:custGeom>
              <a:avLst/>
              <a:gdLst/>
              <a:ahLst/>
              <a:cxnLst/>
              <a:rect l="l" t="t" r="r" b="b"/>
              <a:pathLst>
                <a:path w="750" h="522" extrusionOk="0">
                  <a:moveTo>
                    <a:pt x="620" y="0"/>
                  </a:moveTo>
                  <a:cubicBezTo>
                    <a:pt x="617" y="0"/>
                    <a:pt x="614" y="0"/>
                    <a:pt x="611" y="0"/>
                  </a:cubicBezTo>
                  <a:lnTo>
                    <a:pt x="531" y="6"/>
                  </a:lnTo>
                  <a:lnTo>
                    <a:pt x="388" y="16"/>
                  </a:lnTo>
                  <a:lnTo>
                    <a:pt x="85" y="38"/>
                  </a:lnTo>
                  <a:lnTo>
                    <a:pt x="0" y="43"/>
                  </a:lnTo>
                  <a:lnTo>
                    <a:pt x="154" y="282"/>
                  </a:lnTo>
                  <a:lnTo>
                    <a:pt x="255" y="425"/>
                  </a:lnTo>
                  <a:cubicBezTo>
                    <a:pt x="271" y="452"/>
                    <a:pt x="287" y="468"/>
                    <a:pt x="292" y="479"/>
                  </a:cubicBezTo>
                  <a:cubicBezTo>
                    <a:pt x="314" y="511"/>
                    <a:pt x="345" y="521"/>
                    <a:pt x="392" y="521"/>
                  </a:cubicBezTo>
                  <a:cubicBezTo>
                    <a:pt x="414" y="521"/>
                    <a:pt x="439" y="519"/>
                    <a:pt x="468" y="516"/>
                  </a:cubicBezTo>
                  <a:cubicBezTo>
                    <a:pt x="515" y="431"/>
                    <a:pt x="537" y="383"/>
                    <a:pt x="505" y="335"/>
                  </a:cubicBezTo>
                  <a:lnTo>
                    <a:pt x="473" y="282"/>
                  </a:lnTo>
                  <a:cubicBezTo>
                    <a:pt x="467" y="276"/>
                    <a:pt x="464" y="273"/>
                    <a:pt x="462" y="271"/>
                  </a:cubicBezTo>
                  <a:lnTo>
                    <a:pt x="462" y="271"/>
                  </a:lnTo>
                  <a:lnTo>
                    <a:pt x="553" y="261"/>
                  </a:lnTo>
                  <a:lnTo>
                    <a:pt x="627" y="255"/>
                  </a:lnTo>
                  <a:cubicBezTo>
                    <a:pt x="680" y="250"/>
                    <a:pt x="707" y="202"/>
                    <a:pt x="749" y="117"/>
                  </a:cubicBezTo>
                  <a:cubicBezTo>
                    <a:pt x="699" y="42"/>
                    <a:pt x="668" y="0"/>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9"/>
            <p:cNvSpPr/>
            <p:nvPr/>
          </p:nvSpPr>
          <p:spPr>
            <a:xfrm>
              <a:off x="2016550" y="3960425"/>
              <a:ext cx="340000" cy="48750"/>
            </a:xfrm>
            <a:custGeom>
              <a:avLst/>
              <a:gdLst/>
              <a:ahLst/>
              <a:cxnLst/>
              <a:rect l="l" t="t" r="r" b="b"/>
              <a:pathLst>
                <a:path w="13600" h="1950" extrusionOk="0">
                  <a:moveTo>
                    <a:pt x="2842" y="1"/>
                  </a:moveTo>
                  <a:cubicBezTo>
                    <a:pt x="2541" y="1"/>
                    <a:pt x="2248" y="8"/>
                    <a:pt x="1972" y="21"/>
                  </a:cubicBezTo>
                  <a:lnTo>
                    <a:pt x="1642" y="37"/>
                  </a:lnTo>
                  <a:lnTo>
                    <a:pt x="1340" y="53"/>
                  </a:lnTo>
                  <a:lnTo>
                    <a:pt x="1175" y="63"/>
                  </a:lnTo>
                  <a:cubicBezTo>
                    <a:pt x="1074" y="74"/>
                    <a:pt x="994" y="79"/>
                    <a:pt x="936" y="85"/>
                  </a:cubicBezTo>
                  <a:cubicBezTo>
                    <a:pt x="617" y="111"/>
                    <a:pt x="298" y="186"/>
                    <a:pt x="1" y="313"/>
                  </a:cubicBezTo>
                  <a:cubicBezTo>
                    <a:pt x="195" y="342"/>
                    <a:pt x="391" y="356"/>
                    <a:pt x="587" y="356"/>
                  </a:cubicBezTo>
                  <a:cubicBezTo>
                    <a:pt x="712" y="356"/>
                    <a:pt x="838" y="350"/>
                    <a:pt x="962" y="340"/>
                  </a:cubicBezTo>
                  <a:lnTo>
                    <a:pt x="1196" y="324"/>
                  </a:lnTo>
                  <a:lnTo>
                    <a:pt x="1361" y="313"/>
                  </a:lnTo>
                  <a:lnTo>
                    <a:pt x="1658" y="292"/>
                  </a:lnTo>
                  <a:lnTo>
                    <a:pt x="1988" y="281"/>
                  </a:lnTo>
                  <a:cubicBezTo>
                    <a:pt x="2292" y="267"/>
                    <a:pt x="2613" y="260"/>
                    <a:pt x="2943" y="260"/>
                  </a:cubicBezTo>
                  <a:cubicBezTo>
                    <a:pt x="3108" y="260"/>
                    <a:pt x="3275" y="262"/>
                    <a:pt x="3443" y="265"/>
                  </a:cubicBezTo>
                  <a:cubicBezTo>
                    <a:pt x="3698" y="271"/>
                    <a:pt x="3958" y="286"/>
                    <a:pt x="4213" y="297"/>
                  </a:cubicBezTo>
                  <a:cubicBezTo>
                    <a:pt x="4341" y="308"/>
                    <a:pt x="4479" y="308"/>
                    <a:pt x="4590" y="329"/>
                  </a:cubicBezTo>
                  <a:cubicBezTo>
                    <a:pt x="4697" y="345"/>
                    <a:pt x="4808" y="387"/>
                    <a:pt x="4840" y="441"/>
                  </a:cubicBezTo>
                  <a:cubicBezTo>
                    <a:pt x="4851" y="456"/>
                    <a:pt x="4856" y="472"/>
                    <a:pt x="4861" y="488"/>
                  </a:cubicBezTo>
                  <a:cubicBezTo>
                    <a:pt x="4861" y="504"/>
                    <a:pt x="4861" y="520"/>
                    <a:pt x="4861" y="536"/>
                  </a:cubicBezTo>
                  <a:cubicBezTo>
                    <a:pt x="4856" y="573"/>
                    <a:pt x="4835" y="611"/>
                    <a:pt x="4808" y="637"/>
                  </a:cubicBezTo>
                  <a:cubicBezTo>
                    <a:pt x="4723" y="722"/>
                    <a:pt x="4638" y="802"/>
                    <a:pt x="4543" y="876"/>
                  </a:cubicBezTo>
                  <a:cubicBezTo>
                    <a:pt x="4490" y="924"/>
                    <a:pt x="4442" y="977"/>
                    <a:pt x="4399" y="1035"/>
                  </a:cubicBezTo>
                  <a:cubicBezTo>
                    <a:pt x="4351" y="1099"/>
                    <a:pt x="4320" y="1174"/>
                    <a:pt x="4304" y="1253"/>
                  </a:cubicBezTo>
                  <a:cubicBezTo>
                    <a:pt x="4288" y="1333"/>
                    <a:pt x="4298" y="1418"/>
                    <a:pt x="4330" y="1498"/>
                  </a:cubicBezTo>
                  <a:cubicBezTo>
                    <a:pt x="4362" y="1572"/>
                    <a:pt x="4410" y="1636"/>
                    <a:pt x="4468" y="1689"/>
                  </a:cubicBezTo>
                  <a:cubicBezTo>
                    <a:pt x="4569" y="1774"/>
                    <a:pt x="4686" y="1832"/>
                    <a:pt x="4814" y="1869"/>
                  </a:cubicBezTo>
                  <a:cubicBezTo>
                    <a:pt x="4925" y="1907"/>
                    <a:pt x="5042" y="1933"/>
                    <a:pt x="5159" y="1944"/>
                  </a:cubicBezTo>
                  <a:cubicBezTo>
                    <a:pt x="5185" y="1944"/>
                    <a:pt x="5217" y="1944"/>
                    <a:pt x="5244" y="1949"/>
                  </a:cubicBezTo>
                  <a:lnTo>
                    <a:pt x="5472" y="1949"/>
                  </a:lnTo>
                  <a:cubicBezTo>
                    <a:pt x="5573" y="1949"/>
                    <a:pt x="5674" y="1949"/>
                    <a:pt x="5770" y="1939"/>
                  </a:cubicBezTo>
                  <a:cubicBezTo>
                    <a:pt x="5945" y="1928"/>
                    <a:pt x="6120" y="1891"/>
                    <a:pt x="6285" y="1832"/>
                  </a:cubicBezTo>
                  <a:cubicBezTo>
                    <a:pt x="6354" y="1806"/>
                    <a:pt x="6423" y="1774"/>
                    <a:pt x="6492" y="1731"/>
                  </a:cubicBezTo>
                  <a:cubicBezTo>
                    <a:pt x="6545" y="1694"/>
                    <a:pt x="6598" y="1657"/>
                    <a:pt x="6646" y="1615"/>
                  </a:cubicBezTo>
                  <a:cubicBezTo>
                    <a:pt x="6710" y="1551"/>
                    <a:pt x="6774" y="1482"/>
                    <a:pt x="6822" y="1407"/>
                  </a:cubicBezTo>
                  <a:cubicBezTo>
                    <a:pt x="6843" y="1381"/>
                    <a:pt x="6859" y="1349"/>
                    <a:pt x="6869" y="1322"/>
                  </a:cubicBezTo>
                  <a:lnTo>
                    <a:pt x="6880" y="1301"/>
                  </a:lnTo>
                  <a:cubicBezTo>
                    <a:pt x="6896" y="1269"/>
                    <a:pt x="6912" y="1232"/>
                    <a:pt x="6922" y="1195"/>
                  </a:cubicBezTo>
                  <a:cubicBezTo>
                    <a:pt x="6933" y="1163"/>
                    <a:pt x="6944" y="1126"/>
                    <a:pt x="6949" y="1089"/>
                  </a:cubicBezTo>
                  <a:cubicBezTo>
                    <a:pt x="6954" y="1062"/>
                    <a:pt x="6960" y="1041"/>
                    <a:pt x="6960" y="1014"/>
                  </a:cubicBezTo>
                  <a:lnTo>
                    <a:pt x="6960" y="993"/>
                  </a:lnTo>
                  <a:lnTo>
                    <a:pt x="6960" y="977"/>
                  </a:lnTo>
                  <a:lnTo>
                    <a:pt x="6965" y="977"/>
                  </a:lnTo>
                  <a:cubicBezTo>
                    <a:pt x="6992" y="988"/>
                    <a:pt x="7018" y="1009"/>
                    <a:pt x="7045" y="1030"/>
                  </a:cubicBezTo>
                  <a:cubicBezTo>
                    <a:pt x="7114" y="1094"/>
                    <a:pt x="7183" y="1168"/>
                    <a:pt x="7247" y="1243"/>
                  </a:cubicBezTo>
                  <a:cubicBezTo>
                    <a:pt x="7278" y="1280"/>
                    <a:pt x="7316" y="1317"/>
                    <a:pt x="7353" y="1349"/>
                  </a:cubicBezTo>
                  <a:cubicBezTo>
                    <a:pt x="7395" y="1386"/>
                    <a:pt x="7443" y="1423"/>
                    <a:pt x="7496" y="1450"/>
                  </a:cubicBezTo>
                  <a:cubicBezTo>
                    <a:pt x="7618" y="1524"/>
                    <a:pt x="7756" y="1567"/>
                    <a:pt x="7895" y="1588"/>
                  </a:cubicBezTo>
                  <a:cubicBezTo>
                    <a:pt x="7941" y="1594"/>
                    <a:pt x="7990" y="1597"/>
                    <a:pt x="8038" y="1597"/>
                  </a:cubicBezTo>
                  <a:cubicBezTo>
                    <a:pt x="8072" y="1597"/>
                    <a:pt x="8106" y="1595"/>
                    <a:pt x="8139" y="1593"/>
                  </a:cubicBezTo>
                  <a:cubicBezTo>
                    <a:pt x="8229" y="1583"/>
                    <a:pt x="8320" y="1561"/>
                    <a:pt x="8405" y="1530"/>
                  </a:cubicBezTo>
                  <a:cubicBezTo>
                    <a:pt x="8601" y="1455"/>
                    <a:pt x="8766" y="1322"/>
                    <a:pt x="8877" y="1147"/>
                  </a:cubicBezTo>
                  <a:cubicBezTo>
                    <a:pt x="9005" y="945"/>
                    <a:pt x="9063" y="711"/>
                    <a:pt x="9047" y="472"/>
                  </a:cubicBezTo>
                  <a:cubicBezTo>
                    <a:pt x="9040" y="416"/>
                    <a:pt x="9038" y="409"/>
                    <a:pt x="9037" y="409"/>
                  </a:cubicBezTo>
                  <a:cubicBezTo>
                    <a:pt x="9037" y="409"/>
                    <a:pt x="9037" y="409"/>
                    <a:pt x="9037" y="409"/>
                  </a:cubicBezTo>
                  <a:cubicBezTo>
                    <a:pt x="9037" y="409"/>
                    <a:pt x="9037" y="409"/>
                    <a:pt x="9037" y="409"/>
                  </a:cubicBezTo>
                  <a:lnTo>
                    <a:pt x="9371" y="398"/>
                  </a:lnTo>
                  <a:cubicBezTo>
                    <a:pt x="9839" y="381"/>
                    <a:pt x="10421" y="371"/>
                    <a:pt x="11024" y="371"/>
                  </a:cubicBezTo>
                  <a:cubicBezTo>
                    <a:pt x="11374" y="371"/>
                    <a:pt x="11730" y="374"/>
                    <a:pt x="12075" y="382"/>
                  </a:cubicBezTo>
                  <a:lnTo>
                    <a:pt x="12835" y="403"/>
                  </a:lnTo>
                  <a:cubicBezTo>
                    <a:pt x="12895" y="407"/>
                    <a:pt x="12955" y="409"/>
                    <a:pt x="13014" y="409"/>
                  </a:cubicBezTo>
                  <a:cubicBezTo>
                    <a:pt x="13122" y="409"/>
                    <a:pt x="13230" y="403"/>
                    <a:pt x="13339" y="393"/>
                  </a:cubicBezTo>
                  <a:cubicBezTo>
                    <a:pt x="13357" y="387"/>
                    <a:pt x="13377" y="384"/>
                    <a:pt x="13397" y="384"/>
                  </a:cubicBezTo>
                  <a:cubicBezTo>
                    <a:pt x="13430" y="384"/>
                    <a:pt x="13464" y="392"/>
                    <a:pt x="13493" y="409"/>
                  </a:cubicBezTo>
                  <a:cubicBezTo>
                    <a:pt x="13493" y="409"/>
                    <a:pt x="13499" y="409"/>
                    <a:pt x="13499" y="414"/>
                  </a:cubicBezTo>
                  <a:cubicBezTo>
                    <a:pt x="13504" y="414"/>
                    <a:pt x="13504" y="419"/>
                    <a:pt x="13504" y="419"/>
                  </a:cubicBezTo>
                  <a:cubicBezTo>
                    <a:pt x="13509" y="435"/>
                    <a:pt x="13504" y="446"/>
                    <a:pt x="13499" y="456"/>
                  </a:cubicBezTo>
                  <a:cubicBezTo>
                    <a:pt x="13488" y="474"/>
                    <a:pt x="13468" y="495"/>
                    <a:pt x="13447" y="495"/>
                  </a:cubicBezTo>
                  <a:cubicBezTo>
                    <a:pt x="13438" y="495"/>
                    <a:pt x="13428" y="490"/>
                    <a:pt x="13419" y="478"/>
                  </a:cubicBezTo>
                  <a:lnTo>
                    <a:pt x="13419" y="478"/>
                  </a:lnTo>
                  <a:cubicBezTo>
                    <a:pt x="13419" y="499"/>
                    <a:pt x="13440" y="520"/>
                    <a:pt x="13467" y="520"/>
                  </a:cubicBezTo>
                  <a:cubicBezTo>
                    <a:pt x="13493" y="520"/>
                    <a:pt x="13515" y="515"/>
                    <a:pt x="13536" y="499"/>
                  </a:cubicBezTo>
                  <a:cubicBezTo>
                    <a:pt x="13563" y="488"/>
                    <a:pt x="13578" y="467"/>
                    <a:pt x="13589" y="441"/>
                  </a:cubicBezTo>
                  <a:cubicBezTo>
                    <a:pt x="13594" y="430"/>
                    <a:pt x="13600" y="414"/>
                    <a:pt x="13594" y="393"/>
                  </a:cubicBezTo>
                  <a:cubicBezTo>
                    <a:pt x="13594" y="382"/>
                    <a:pt x="13589" y="366"/>
                    <a:pt x="13584" y="350"/>
                  </a:cubicBezTo>
                  <a:cubicBezTo>
                    <a:pt x="13563" y="302"/>
                    <a:pt x="13525" y="265"/>
                    <a:pt x="13478" y="244"/>
                  </a:cubicBezTo>
                  <a:cubicBezTo>
                    <a:pt x="13435" y="223"/>
                    <a:pt x="13393" y="207"/>
                    <a:pt x="13350" y="201"/>
                  </a:cubicBezTo>
                  <a:cubicBezTo>
                    <a:pt x="13185" y="170"/>
                    <a:pt x="13015" y="154"/>
                    <a:pt x="12845" y="143"/>
                  </a:cubicBezTo>
                  <a:lnTo>
                    <a:pt x="12585" y="138"/>
                  </a:lnTo>
                  <a:lnTo>
                    <a:pt x="12086" y="122"/>
                  </a:lnTo>
                  <a:cubicBezTo>
                    <a:pt x="11737" y="114"/>
                    <a:pt x="11377" y="111"/>
                    <a:pt x="11025" y="111"/>
                  </a:cubicBezTo>
                  <a:cubicBezTo>
                    <a:pt x="10417" y="111"/>
                    <a:pt x="9831" y="121"/>
                    <a:pt x="9361" y="138"/>
                  </a:cubicBezTo>
                  <a:lnTo>
                    <a:pt x="8973" y="148"/>
                  </a:lnTo>
                  <a:lnTo>
                    <a:pt x="8803" y="154"/>
                  </a:lnTo>
                  <a:lnTo>
                    <a:pt x="8713" y="159"/>
                  </a:lnTo>
                  <a:lnTo>
                    <a:pt x="8702" y="159"/>
                  </a:lnTo>
                  <a:lnTo>
                    <a:pt x="8702" y="170"/>
                  </a:lnTo>
                  <a:lnTo>
                    <a:pt x="8713" y="191"/>
                  </a:lnTo>
                  <a:lnTo>
                    <a:pt x="8723" y="233"/>
                  </a:lnTo>
                  <a:cubicBezTo>
                    <a:pt x="8750" y="318"/>
                    <a:pt x="8776" y="409"/>
                    <a:pt x="8787" y="499"/>
                  </a:cubicBezTo>
                  <a:cubicBezTo>
                    <a:pt x="8803" y="674"/>
                    <a:pt x="8760" y="855"/>
                    <a:pt x="8660" y="1004"/>
                  </a:cubicBezTo>
                  <a:cubicBezTo>
                    <a:pt x="8580" y="1131"/>
                    <a:pt x="8458" y="1232"/>
                    <a:pt x="8314" y="1290"/>
                  </a:cubicBezTo>
                  <a:cubicBezTo>
                    <a:pt x="8250" y="1312"/>
                    <a:pt x="8187" y="1328"/>
                    <a:pt x="8118" y="1333"/>
                  </a:cubicBezTo>
                  <a:cubicBezTo>
                    <a:pt x="8086" y="1336"/>
                    <a:pt x="8054" y="1337"/>
                    <a:pt x="8023" y="1337"/>
                  </a:cubicBezTo>
                  <a:cubicBezTo>
                    <a:pt x="7992" y="1337"/>
                    <a:pt x="7961" y="1336"/>
                    <a:pt x="7932" y="1333"/>
                  </a:cubicBezTo>
                  <a:cubicBezTo>
                    <a:pt x="7826" y="1322"/>
                    <a:pt x="7725" y="1285"/>
                    <a:pt x="7629" y="1232"/>
                  </a:cubicBezTo>
                  <a:cubicBezTo>
                    <a:pt x="7592" y="1211"/>
                    <a:pt x="7555" y="1184"/>
                    <a:pt x="7523" y="1158"/>
                  </a:cubicBezTo>
                  <a:cubicBezTo>
                    <a:pt x="7496" y="1131"/>
                    <a:pt x="7470" y="1105"/>
                    <a:pt x="7443" y="1073"/>
                  </a:cubicBezTo>
                  <a:cubicBezTo>
                    <a:pt x="7369" y="988"/>
                    <a:pt x="7294" y="908"/>
                    <a:pt x="7209" y="834"/>
                  </a:cubicBezTo>
                  <a:cubicBezTo>
                    <a:pt x="7172" y="802"/>
                    <a:pt x="7124" y="770"/>
                    <a:pt x="7077" y="749"/>
                  </a:cubicBezTo>
                  <a:cubicBezTo>
                    <a:pt x="7066" y="738"/>
                    <a:pt x="7050" y="733"/>
                    <a:pt x="7034" y="727"/>
                  </a:cubicBezTo>
                  <a:cubicBezTo>
                    <a:pt x="7013" y="722"/>
                    <a:pt x="6997" y="717"/>
                    <a:pt x="6981" y="711"/>
                  </a:cubicBezTo>
                  <a:lnTo>
                    <a:pt x="6928" y="706"/>
                  </a:lnTo>
                  <a:lnTo>
                    <a:pt x="6880" y="706"/>
                  </a:lnTo>
                  <a:cubicBezTo>
                    <a:pt x="6848" y="711"/>
                    <a:pt x="6816" y="717"/>
                    <a:pt x="6790" y="727"/>
                  </a:cubicBezTo>
                  <a:lnTo>
                    <a:pt x="6710" y="749"/>
                  </a:lnTo>
                  <a:cubicBezTo>
                    <a:pt x="6699" y="754"/>
                    <a:pt x="6689" y="759"/>
                    <a:pt x="6678" y="765"/>
                  </a:cubicBezTo>
                  <a:lnTo>
                    <a:pt x="6683" y="807"/>
                  </a:lnTo>
                  <a:cubicBezTo>
                    <a:pt x="6689" y="834"/>
                    <a:pt x="6694" y="866"/>
                    <a:pt x="6694" y="887"/>
                  </a:cubicBezTo>
                  <a:cubicBezTo>
                    <a:pt x="6694" y="913"/>
                    <a:pt x="6699" y="935"/>
                    <a:pt x="6699" y="956"/>
                  </a:cubicBezTo>
                  <a:lnTo>
                    <a:pt x="6699" y="977"/>
                  </a:lnTo>
                  <a:lnTo>
                    <a:pt x="6699" y="982"/>
                  </a:lnTo>
                  <a:lnTo>
                    <a:pt x="6699" y="998"/>
                  </a:lnTo>
                  <a:cubicBezTo>
                    <a:pt x="6699" y="1014"/>
                    <a:pt x="6699" y="1030"/>
                    <a:pt x="6694" y="1046"/>
                  </a:cubicBezTo>
                  <a:cubicBezTo>
                    <a:pt x="6689" y="1067"/>
                    <a:pt x="6683" y="1094"/>
                    <a:pt x="6673" y="1120"/>
                  </a:cubicBezTo>
                  <a:cubicBezTo>
                    <a:pt x="6668" y="1142"/>
                    <a:pt x="6657" y="1168"/>
                    <a:pt x="6646" y="1190"/>
                  </a:cubicBezTo>
                  <a:lnTo>
                    <a:pt x="6636" y="1205"/>
                  </a:lnTo>
                  <a:cubicBezTo>
                    <a:pt x="6630" y="1227"/>
                    <a:pt x="6614" y="1248"/>
                    <a:pt x="6604" y="1269"/>
                  </a:cubicBezTo>
                  <a:cubicBezTo>
                    <a:pt x="6567" y="1322"/>
                    <a:pt x="6519" y="1375"/>
                    <a:pt x="6471" y="1423"/>
                  </a:cubicBezTo>
                  <a:cubicBezTo>
                    <a:pt x="6434" y="1455"/>
                    <a:pt x="6391" y="1487"/>
                    <a:pt x="6354" y="1514"/>
                  </a:cubicBezTo>
                  <a:cubicBezTo>
                    <a:pt x="6301" y="1545"/>
                    <a:pt x="6248" y="1572"/>
                    <a:pt x="6189" y="1593"/>
                  </a:cubicBezTo>
                  <a:cubicBezTo>
                    <a:pt x="6051" y="1646"/>
                    <a:pt x="5897" y="1673"/>
                    <a:pt x="5749" y="1684"/>
                  </a:cubicBezTo>
                  <a:cubicBezTo>
                    <a:pt x="5664" y="1689"/>
                    <a:pt x="5573" y="1689"/>
                    <a:pt x="5472" y="1689"/>
                  </a:cubicBezTo>
                  <a:lnTo>
                    <a:pt x="5254" y="1689"/>
                  </a:lnTo>
                  <a:lnTo>
                    <a:pt x="5180" y="1684"/>
                  </a:lnTo>
                  <a:cubicBezTo>
                    <a:pt x="5085" y="1673"/>
                    <a:pt x="4984" y="1657"/>
                    <a:pt x="4893" y="1625"/>
                  </a:cubicBezTo>
                  <a:cubicBezTo>
                    <a:pt x="4798" y="1599"/>
                    <a:pt x="4713" y="1556"/>
                    <a:pt x="4638" y="1492"/>
                  </a:cubicBezTo>
                  <a:cubicBezTo>
                    <a:pt x="4506" y="1381"/>
                    <a:pt x="4537" y="1227"/>
                    <a:pt x="4718" y="1073"/>
                  </a:cubicBezTo>
                  <a:cubicBezTo>
                    <a:pt x="4819" y="988"/>
                    <a:pt x="4920" y="903"/>
                    <a:pt x="5010" y="807"/>
                  </a:cubicBezTo>
                  <a:cubicBezTo>
                    <a:pt x="5069" y="738"/>
                    <a:pt x="5106" y="658"/>
                    <a:pt x="5116" y="568"/>
                  </a:cubicBezTo>
                  <a:cubicBezTo>
                    <a:pt x="5132" y="472"/>
                    <a:pt x="5106" y="377"/>
                    <a:pt x="5053" y="297"/>
                  </a:cubicBezTo>
                  <a:cubicBezTo>
                    <a:pt x="5000" y="223"/>
                    <a:pt x="4925" y="170"/>
                    <a:pt x="4845" y="132"/>
                  </a:cubicBezTo>
                  <a:cubicBezTo>
                    <a:pt x="4776" y="106"/>
                    <a:pt x="4702" y="85"/>
                    <a:pt x="4628" y="74"/>
                  </a:cubicBezTo>
                  <a:cubicBezTo>
                    <a:pt x="4559" y="63"/>
                    <a:pt x="4490" y="53"/>
                    <a:pt x="4421" y="53"/>
                  </a:cubicBezTo>
                  <a:lnTo>
                    <a:pt x="4224" y="42"/>
                  </a:lnTo>
                  <a:cubicBezTo>
                    <a:pt x="3964" y="26"/>
                    <a:pt x="3703" y="16"/>
                    <a:pt x="3443" y="10"/>
                  </a:cubicBezTo>
                  <a:cubicBezTo>
                    <a:pt x="3240" y="4"/>
                    <a:pt x="3039"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1884825" y="3627200"/>
              <a:ext cx="57125" cy="250750"/>
            </a:xfrm>
            <a:custGeom>
              <a:avLst/>
              <a:gdLst/>
              <a:ahLst/>
              <a:cxnLst/>
              <a:rect l="l" t="t" r="r" b="b"/>
              <a:pathLst>
                <a:path w="2285" h="10030" extrusionOk="0">
                  <a:moveTo>
                    <a:pt x="2285" y="1"/>
                  </a:moveTo>
                  <a:lnTo>
                    <a:pt x="2285" y="1"/>
                  </a:lnTo>
                  <a:cubicBezTo>
                    <a:pt x="2152" y="86"/>
                    <a:pt x="2035" y="187"/>
                    <a:pt x="1923" y="303"/>
                  </a:cubicBezTo>
                  <a:cubicBezTo>
                    <a:pt x="1806" y="431"/>
                    <a:pt x="1711" y="580"/>
                    <a:pt x="1636" y="734"/>
                  </a:cubicBezTo>
                  <a:cubicBezTo>
                    <a:pt x="1546" y="920"/>
                    <a:pt x="1477" y="1111"/>
                    <a:pt x="1424" y="1307"/>
                  </a:cubicBezTo>
                  <a:lnTo>
                    <a:pt x="1419" y="1329"/>
                  </a:lnTo>
                  <a:cubicBezTo>
                    <a:pt x="1419" y="1339"/>
                    <a:pt x="1413" y="1350"/>
                    <a:pt x="1408" y="1361"/>
                  </a:cubicBezTo>
                  <a:lnTo>
                    <a:pt x="1397" y="1430"/>
                  </a:lnTo>
                  <a:cubicBezTo>
                    <a:pt x="1387" y="1472"/>
                    <a:pt x="1376" y="1515"/>
                    <a:pt x="1366" y="1557"/>
                  </a:cubicBezTo>
                  <a:cubicBezTo>
                    <a:pt x="1355" y="1642"/>
                    <a:pt x="1339" y="1732"/>
                    <a:pt x="1328" y="1823"/>
                  </a:cubicBezTo>
                  <a:cubicBezTo>
                    <a:pt x="1307" y="2009"/>
                    <a:pt x="1302" y="2200"/>
                    <a:pt x="1318" y="2386"/>
                  </a:cubicBezTo>
                  <a:lnTo>
                    <a:pt x="1318" y="2455"/>
                  </a:lnTo>
                  <a:lnTo>
                    <a:pt x="1323" y="2497"/>
                  </a:lnTo>
                  <a:lnTo>
                    <a:pt x="1312" y="2497"/>
                  </a:lnTo>
                  <a:lnTo>
                    <a:pt x="1275" y="2503"/>
                  </a:lnTo>
                  <a:cubicBezTo>
                    <a:pt x="1227" y="2508"/>
                    <a:pt x="1180" y="2519"/>
                    <a:pt x="1132" y="2529"/>
                  </a:cubicBezTo>
                  <a:cubicBezTo>
                    <a:pt x="935" y="2561"/>
                    <a:pt x="744" y="2620"/>
                    <a:pt x="563" y="2699"/>
                  </a:cubicBezTo>
                  <a:cubicBezTo>
                    <a:pt x="372" y="2784"/>
                    <a:pt x="213" y="2928"/>
                    <a:pt x="101" y="3108"/>
                  </a:cubicBezTo>
                  <a:cubicBezTo>
                    <a:pt x="75" y="3156"/>
                    <a:pt x="53" y="3204"/>
                    <a:pt x="38" y="3252"/>
                  </a:cubicBezTo>
                  <a:cubicBezTo>
                    <a:pt x="27" y="3305"/>
                    <a:pt x="16" y="3358"/>
                    <a:pt x="6" y="3406"/>
                  </a:cubicBezTo>
                  <a:cubicBezTo>
                    <a:pt x="0" y="3512"/>
                    <a:pt x="11" y="3613"/>
                    <a:pt x="43" y="3709"/>
                  </a:cubicBezTo>
                  <a:cubicBezTo>
                    <a:pt x="101" y="3884"/>
                    <a:pt x="202" y="4043"/>
                    <a:pt x="346" y="4160"/>
                  </a:cubicBezTo>
                  <a:cubicBezTo>
                    <a:pt x="404" y="4213"/>
                    <a:pt x="473" y="4261"/>
                    <a:pt x="542" y="4298"/>
                  </a:cubicBezTo>
                  <a:cubicBezTo>
                    <a:pt x="611" y="4335"/>
                    <a:pt x="680" y="4367"/>
                    <a:pt x="749" y="4394"/>
                  </a:cubicBezTo>
                  <a:cubicBezTo>
                    <a:pt x="780" y="4403"/>
                    <a:pt x="810" y="4412"/>
                    <a:pt x="841" y="4420"/>
                  </a:cubicBezTo>
                  <a:lnTo>
                    <a:pt x="841" y="4420"/>
                  </a:lnTo>
                  <a:cubicBezTo>
                    <a:pt x="802" y="4490"/>
                    <a:pt x="772" y="4566"/>
                    <a:pt x="755" y="4643"/>
                  </a:cubicBezTo>
                  <a:cubicBezTo>
                    <a:pt x="717" y="4829"/>
                    <a:pt x="744" y="5021"/>
                    <a:pt x="834" y="5191"/>
                  </a:cubicBezTo>
                  <a:cubicBezTo>
                    <a:pt x="877" y="5281"/>
                    <a:pt x="941" y="5361"/>
                    <a:pt x="1010" y="5430"/>
                  </a:cubicBezTo>
                  <a:cubicBezTo>
                    <a:pt x="1031" y="5451"/>
                    <a:pt x="1052" y="5461"/>
                    <a:pt x="1068" y="5477"/>
                  </a:cubicBezTo>
                  <a:lnTo>
                    <a:pt x="1079" y="5483"/>
                  </a:lnTo>
                  <a:lnTo>
                    <a:pt x="1079" y="5552"/>
                  </a:lnTo>
                  <a:cubicBezTo>
                    <a:pt x="1084" y="5727"/>
                    <a:pt x="1089" y="5908"/>
                    <a:pt x="1089" y="6094"/>
                  </a:cubicBezTo>
                  <a:cubicBezTo>
                    <a:pt x="1095" y="6805"/>
                    <a:pt x="1052" y="7523"/>
                    <a:pt x="956" y="8234"/>
                  </a:cubicBezTo>
                  <a:cubicBezTo>
                    <a:pt x="946" y="8314"/>
                    <a:pt x="935" y="8388"/>
                    <a:pt x="925" y="8468"/>
                  </a:cubicBezTo>
                  <a:cubicBezTo>
                    <a:pt x="919" y="8505"/>
                    <a:pt x="914" y="8542"/>
                    <a:pt x="909" y="8580"/>
                  </a:cubicBezTo>
                  <a:cubicBezTo>
                    <a:pt x="903" y="8617"/>
                    <a:pt x="898" y="8649"/>
                    <a:pt x="893" y="8681"/>
                  </a:cubicBezTo>
                  <a:lnTo>
                    <a:pt x="866" y="8840"/>
                  </a:lnTo>
                  <a:cubicBezTo>
                    <a:pt x="850" y="8941"/>
                    <a:pt x="834" y="9021"/>
                    <a:pt x="824" y="9068"/>
                  </a:cubicBezTo>
                  <a:cubicBezTo>
                    <a:pt x="765" y="9387"/>
                    <a:pt x="744" y="9711"/>
                    <a:pt x="760" y="10030"/>
                  </a:cubicBezTo>
                  <a:cubicBezTo>
                    <a:pt x="919" y="9748"/>
                    <a:pt x="1031" y="9440"/>
                    <a:pt x="1089" y="9121"/>
                  </a:cubicBezTo>
                  <a:cubicBezTo>
                    <a:pt x="1100" y="9068"/>
                    <a:pt x="1116" y="8989"/>
                    <a:pt x="1132" y="8888"/>
                  </a:cubicBezTo>
                  <a:cubicBezTo>
                    <a:pt x="1142" y="8835"/>
                    <a:pt x="1148" y="8782"/>
                    <a:pt x="1158" y="8723"/>
                  </a:cubicBezTo>
                  <a:cubicBezTo>
                    <a:pt x="1164" y="8691"/>
                    <a:pt x="1169" y="8659"/>
                    <a:pt x="1174" y="8622"/>
                  </a:cubicBezTo>
                  <a:cubicBezTo>
                    <a:pt x="1180" y="8585"/>
                    <a:pt x="1185" y="8548"/>
                    <a:pt x="1190" y="8505"/>
                  </a:cubicBezTo>
                  <a:cubicBezTo>
                    <a:pt x="1201" y="8431"/>
                    <a:pt x="1217" y="8351"/>
                    <a:pt x="1227" y="8266"/>
                  </a:cubicBezTo>
                  <a:cubicBezTo>
                    <a:pt x="1323" y="7544"/>
                    <a:pt x="1366" y="6821"/>
                    <a:pt x="1360" y="6094"/>
                  </a:cubicBezTo>
                  <a:cubicBezTo>
                    <a:pt x="1360" y="5908"/>
                    <a:pt x="1355" y="5722"/>
                    <a:pt x="1344" y="5541"/>
                  </a:cubicBezTo>
                  <a:lnTo>
                    <a:pt x="1344" y="5477"/>
                  </a:lnTo>
                  <a:cubicBezTo>
                    <a:pt x="1344" y="5430"/>
                    <a:pt x="1344" y="5387"/>
                    <a:pt x="1339" y="5345"/>
                  </a:cubicBezTo>
                  <a:lnTo>
                    <a:pt x="1286" y="5307"/>
                  </a:lnTo>
                  <a:lnTo>
                    <a:pt x="1254" y="5286"/>
                  </a:lnTo>
                  <a:lnTo>
                    <a:pt x="1243" y="5281"/>
                  </a:lnTo>
                  <a:lnTo>
                    <a:pt x="1238" y="5276"/>
                  </a:lnTo>
                  <a:cubicBezTo>
                    <a:pt x="1222" y="5265"/>
                    <a:pt x="1206" y="5249"/>
                    <a:pt x="1196" y="5238"/>
                  </a:cubicBezTo>
                  <a:cubicBezTo>
                    <a:pt x="1047" y="5100"/>
                    <a:pt x="983" y="4893"/>
                    <a:pt x="1020" y="4697"/>
                  </a:cubicBezTo>
                  <a:cubicBezTo>
                    <a:pt x="1035" y="4619"/>
                    <a:pt x="1071" y="4543"/>
                    <a:pt x="1120" y="4479"/>
                  </a:cubicBezTo>
                  <a:lnTo>
                    <a:pt x="1120" y="4479"/>
                  </a:lnTo>
                  <a:cubicBezTo>
                    <a:pt x="1230" y="4495"/>
                    <a:pt x="1324" y="4500"/>
                    <a:pt x="1397" y="4505"/>
                  </a:cubicBezTo>
                  <a:lnTo>
                    <a:pt x="1520" y="4511"/>
                  </a:lnTo>
                  <a:lnTo>
                    <a:pt x="1663" y="4516"/>
                  </a:lnTo>
                  <a:lnTo>
                    <a:pt x="1860" y="4516"/>
                  </a:lnTo>
                  <a:cubicBezTo>
                    <a:pt x="1860" y="4516"/>
                    <a:pt x="1854" y="4511"/>
                    <a:pt x="1854" y="4505"/>
                  </a:cubicBezTo>
                  <a:cubicBezTo>
                    <a:pt x="1854" y="4495"/>
                    <a:pt x="1849" y="4489"/>
                    <a:pt x="1844" y="4479"/>
                  </a:cubicBezTo>
                  <a:lnTo>
                    <a:pt x="1727" y="4155"/>
                  </a:lnTo>
                  <a:cubicBezTo>
                    <a:pt x="1716" y="4123"/>
                    <a:pt x="1700" y="4080"/>
                    <a:pt x="1684" y="4043"/>
                  </a:cubicBezTo>
                  <a:lnTo>
                    <a:pt x="1663" y="3985"/>
                  </a:lnTo>
                  <a:lnTo>
                    <a:pt x="1594" y="3985"/>
                  </a:lnTo>
                  <a:cubicBezTo>
                    <a:pt x="1551" y="3985"/>
                    <a:pt x="1504" y="3990"/>
                    <a:pt x="1461" y="3995"/>
                  </a:cubicBezTo>
                  <a:cubicBezTo>
                    <a:pt x="1445" y="3995"/>
                    <a:pt x="1429" y="4001"/>
                    <a:pt x="1408" y="4006"/>
                  </a:cubicBezTo>
                  <a:cubicBezTo>
                    <a:pt x="1397" y="4006"/>
                    <a:pt x="1381" y="4011"/>
                    <a:pt x="1366" y="4017"/>
                  </a:cubicBezTo>
                  <a:cubicBezTo>
                    <a:pt x="1241" y="4047"/>
                    <a:pt x="1121" y="4109"/>
                    <a:pt x="1023" y="4196"/>
                  </a:cubicBezTo>
                  <a:lnTo>
                    <a:pt x="1023" y="4196"/>
                  </a:lnTo>
                  <a:cubicBezTo>
                    <a:pt x="961" y="4182"/>
                    <a:pt x="900" y="4165"/>
                    <a:pt x="840" y="4144"/>
                  </a:cubicBezTo>
                  <a:cubicBezTo>
                    <a:pt x="723" y="4107"/>
                    <a:pt x="611" y="4043"/>
                    <a:pt x="516" y="3963"/>
                  </a:cubicBezTo>
                  <a:cubicBezTo>
                    <a:pt x="415" y="3873"/>
                    <a:pt x="335" y="3762"/>
                    <a:pt x="292" y="3629"/>
                  </a:cubicBezTo>
                  <a:cubicBezTo>
                    <a:pt x="271" y="3565"/>
                    <a:pt x="261" y="3501"/>
                    <a:pt x="266" y="3432"/>
                  </a:cubicBezTo>
                  <a:cubicBezTo>
                    <a:pt x="271" y="3400"/>
                    <a:pt x="282" y="3363"/>
                    <a:pt x="287" y="3331"/>
                  </a:cubicBezTo>
                  <a:cubicBezTo>
                    <a:pt x="298" y="3294"/>
                    <a:pt x="314" y="3262"/>
                    <a:pt x="330" y="3236"/>
                  </a:cubicBezTo>
                  <a:cubicBezTo>
                    <a:pt x="415" y="3103"/>
                    <a:pt x="532" y="2997"/>
                    <a:pt x="675" y="2938"/>
                  </a:cubicBezTo>
                  <a:cubicBezTo>
                    <a:pt x="834" y="2864"/>
                    <a:pt x="1004" y="2816"/>
                    <a:pt x="1174" y="2784"/>
                  </a:cubicBezTo>
                  <a:cubicBezTo>
                    <a:pt x="1222" y="2779"/>
                    <a:pt x="1265" y="2768"/>
                    <a:pt x="1307" y="2763"/>
                  </a:cubicBezTo>
                  <a:lnTo>
                    <a:pt x="1397" y="2752"/>
                  </a:lnTo>
                  <a:lnTo>
                    <a:pt x="1536" y="2736"/>
                  </a:lnTo>
                  <a:lnTo>
                    <a:pt x="1605" y="2731"/>
                  </a:lnTo>
                  <a:lnTo>
                    <a:pt x="1610" y="2731"/>
                  </a:lnTo>
                  <a:lnTo>
                    <a:pt x="1610" y="2726"/>
                  </a:lnTo>
                  <a:lnTo>
                    <a:pt x="1610" y="2715"/>
                  </a:lnTo>
                  <a:lnTo>
                    <a:pt x="1610" y="2699"/>
                  </a:lnTo>
                  <a:lnTo>
                    <a:pt x="1605" y="2662"/>
                  </a:lnTo>
                  <a:lnTo>
                    <a:pt x="1589" y="2529"/>
                  </a:lnTo>
                  <a:lnTo>
                    <a:pt x="1578" y="2434"/>
                  </a:lnTo>
                  <a:lnTo>
                    <a:pt x="1573" y="2365"/>
                  </a:lnTo>
                  <a:cubicBezTo>
                    <a:pt x="1562" y="2195"/>
                    <a:pt x="1567" y="2019"/>
                    <a:pt x="1589" y="1849"/>
                  </a:cubicBezTo>
                  <a:cubicBezTo>
                    <a:pt x="1594" y="1764"/>
                    <a:pt x="1610" y="1685"/>
                    <a:pt x="1620" y="1605"/>
                  </a:cubicBezTo>
                  <a:cubicBezTo>
                    <a:pt x="1631" y="1562"/>
                    <a:pt x="1642" y="1525"/>
                    <a:pt x="1647" y="1483"/>
                  </a:cubicBezTo>
                  <a:lnTo>
                    <a:pt x="1663" y="1424"/>
                  </a:lnTo>
                  <a:cubicBezTo>
                    <a:pt x="1663" y="1414"/>
                    <a:pt x="1668" y="1408"/>
                    <a:pt x="1668" y="1398"/>
                  </a:cubicBezTo>
                  <a:lnTo>
                    <a:pt x="1674" y="1377"/>
                  </a:lnTo>
                  <a:cubicBezTo>
                    <a:pt x="1727" y="1196"/>
                    <a:pt x="1790" y="1015"/>
                    <a:pt x="1870" y="845"/>
                  </a:cubicBezTo>
                  <a:cubicBezTo>
                    <a:pt x="1950" y="675"/>
                    <a:pt x="2019" y="543"/>
                    <a:pt x="2083" y="410"/>
                  </a:cubicBezTo>
                  <a:cubicBezTo>
                    <a:pt x="2146" y="282"/>
                    <a:pt x="2205" y="155"/>
                    <a:pt x="2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1869150" y="2833975"/>
              <a:ext cx="55350" cy="464975"/>
            </a:xfrm>
            <a:custGeom>
              <a:avLst/>
              <a:gdLst/>
              <a:ahLst/>
              <a:cxnLst/>
              <a:rect l="l" t="t" r="r" b="b"/>
              <a:pathLst>
                <a:path w="2214" h="18599" extrusionOk="0">
                  <a:moveTo>
                    <a:pt x="1132" y="6133"/>
                  </a:moveTo>
                  <a:cubicBezTo>
                    <a:pt x="1131" y="6133"/>
                    <a:pt x="1135" y="6156"/>
                    <a:pt x="1141" y="6190"/>
                  </a:cubicBezTo>
                  <a:lnTo>
                    <a:pt x="1141" y="6190"/>
                  </a:lnTo>
                  <a:lnTo>
                    <a:pt x="1143" y="6189"/>
                  </a:lnTo>
                  <a:cubicBezTo>
                    <a:pt x="1135" y="6149"/>
                    <a:pt x="1132" y="6133"/>
                    <a:pt x="1132" y="6133"/>
                  </a:cubicBezTo>
                  <a:close/>
                  <a:moveTo>
                    <a:pt x="872" y="6492"/>
                  </a:moveTo>
                  <a:lnTo>
                    <a:pt x="872" y="6492"/>
                  </a:lnTo>
                  <a:cubicBezTo>
                    <a:pt x="863" y="6494"/>
                    <a:pt x="855" y="6496"/>
                    <a:pt x="846" y="6498"/>
                  </a:cubicBezTo>
                  <a:lnTo>
                    <a:pt x="846" y="6498"/>
                  </a:lnTo>
                  <a:cubicBezTo>
                    <a:pt x="846" y="6498"/>
                    <a:pt x="846" y="6498"/>
                    <a:pt x="846" y="6498"/>
                  </a:cubicBezTo>
                  <a:cubicBezTo>
                    <a:pt x="847" y="6498"/>
                    <a:pt x="856" y="6496"/>
                    <a:pt x="872" y="6492"/>
                  </a:cubicBezTo>
                  <a:close/>
                  <a:moveTo>
                    <a:pt x="2051" y="1"/>
                  </a:moveTo>
                  <a:cubicBezTo>
                    <a:pt x="1966" y="314"/>
                    <a:pt x="1923" y="633"/>
                    <a:pt x="1929" y="957"/>
                  </a:cubicBezTo>
                  <a:cubicBezTo>
                    <a:pt x="1934" y="1663"/>
                    <a:pt x="1945" y="3772"/>
                    <a:pt x="1955" y="5191"/>
                  </a:cubicBezTo>
                  <a:lnTo>
                    <a:pt x="1934" y="5180"/>
                  </a:lnTo>
                  <a:cubicBezTo>
                    <a:pt x="1908" y="5164"/>
                    <a:pt x="1881" y="5148"/>
                    <a:pt x="1854" y="5132"/>
                  </a:cubicBezTo>
                  <a:cubicBezTo>
                    <a:pt x="1828" y="5116"/>
                    <a:pt x="1801" y="5106"/>
                    <a:pt x="1775" y="5090"/>
                  </a:cubicBezTo>
                  <a:cubicBezTo>
                    <a:pt x="1748" y="5079"/>
                    <a:pt x="1722" y="5063"/>
                    <a:pt x="1690" y="5058"/>
                  </a:cubicBezTo>
                  <a:cubicBezTo>
                    <a:pt x="1578" y="5010"/>
                    <a:pt x="1461" y="4983"/>
                    <a:pt x="1339" y="4973"/>
                  </a:cubicBezTo>
                  <a:cubicBezTo>
                    <a:pt x="1309" y="4970"/>
                    <a:pt x="1278" y="4969"/>
                    <a:pt x="1248" y="4969"/>
                  </a:cubicBezTo>
                  <a:cubicBezTo>
                    <a:pt x="1159" y="4969"/>
                    <a:pt x="1070" y="4980"/>
                    <a:pt x="983" y="4999"/>
                  </a:cubicBezTo>
                  <a:cubicBezTo>
                    <a:pt x="866" y="5031"/>
                    <a:pt x="760" y="5084"/>
                    <a:pt x="670" y="5159"/>
                  </a:cubicBezTo>
                  <a:cubicBezTo>
                    <a:pt x="622" y="5196"/>
                    <a:pt x="580" y="5238"/>
                    <a:pt x="542" y="5292"/>
                  </a:cubicBezTo>
                  <a:cubicBezTo>
                    <a:pt x="510" y="5339"/>
                    <a:pt x="479" y="5393"/>
                    <a:pt x="463" y="5446"/>
                  </a:cubicBezTo>
                  <a:cubicBezTo>
                    <a:pt x="425" y="5552"/>
                    <a:pt x="415" y="5658"/>
                    <a:pt x="420" y="5770"/>
                  </a:cubicBezTo>
                  <a:cubicBezTo>
                    <a:pt x="436" y="5956"/>
                    <a:pt x="516" y="6136"/>
                    <a:pt x="643" y="6280"/>
                  </a:cubicBezTo>
                  <a:cubicBezTo>
                    <a:pt x="648" y="6285"/>
                    <a:pt x="653" y="6290"/>
                    <a:pt x="658" y="6295"/>
                  </a:cubicBezTo>
                  <a:lnTo>
                    <a:pt x="658" y="6295"/>
                  </a:lnTo>
                  <a:cubicBezTo>
                    <a:pt x="551" y="6334"/>
                    <a:pt x="449" y="6383"/>
                    <a:pt x="351" y="6444"/>
                  </a:cubicBezTo>
                  <a:cubicBezTo>
                    <a:pt x="319" y="6466"/>
                    <a:pt x="282" y="6487"/>
                    <a:pt x="250" y="6519"/>
                  </a:cubicBezTo>
                  <a:lnTo>
                    <a:pt x="208" y="6556"/>
                  </a:lnTo>
                  <a:cubicBezTo>
                    <a:pt x="192" y="6572"/>
                    <a:pt x="176" y="6588"/>
                    <a:pt x="160" y="6604"/>
                  </a:cubicBezTo>
                  <a:cubicBezTo>
                    <a:pt x="133" y="6636"/>
                    <a:pt x="107" y="6673"/>
                    <a:pt x="85" y="6710"/>
                  </a:cubicBezTo>
                  <a:cubicBezTo>
                    <a:pt x="75" y="6731"/>
                    <a:pt x="70" y="6752"/>
                    <a:pt x="59" y="6774"/>
                  </a:cubicBezTo>
                  <a:cubicBezTo>
                    <a:pt x="48" y="6790"/>
                    <a:pt x="43" y="6811"/>
                    <a:pt x="38" y="6832"/>
                  </a:cubicBezTo>
                  <a:cubicBezTo>
                    <a:pt x="0" y="6997"/>
                    <a:pt x="38" y="7167"/>
                    <a:pt x="133" y="7300"/>
                  </a:cubicBezTo>
                  <a:cubicBezTo>
                    <a:pt x="213" y="7411"/>
                    <a:pt x="298" y="7491"/>
                    <a:pt x="356" y="7565"/>
                  </a:cubicBezTo>
                  <a:cubicBezTo>
                    <a:pt x="410" y="7618"/>
                    <a:pt x="441" y="7687"/>
                    <a:pt x="452" y="7762"/>
                  </a:cubicBezTo>
                  <a:cubicBezTo>
                    <a:pt x="457" y="7836"/>
                    <a:pt x="447" y="7905"/>
                    <a:pt x="420" y="7974"/>
                  </a:cubicBezTo>
                  <a:cubicBezTo>
                    <a:pt x="378" y="8123"/>
                    <a:pt x="314" y="8266"/>
                    <a:pt x="303" y="8420"/>
                  </a:cubicBezTo>
                  <a:cubicBezTo>
                    <a:pt x="293" y="8553"/>
                    <a:pt x="325" y="8681"/>
                    <a:pt x="388" y="8798"/>
                  </a:cubicBezTo>
                  <a:cubicBezTo>
                    <a:pt x="399" y="8819"/>
                    <a:pt x="415" y="8840"/>
                    <a:pt x="425" y="8861"/>
                  </a:cubicBezTo>
                  <a:cubicBezTo>
                    <a:pt x="436" y="8877"/>
                    <a:pt x="452" y="8893"/>
                    <a:pt x="463" y="8909"/>
                  </a:cubicBezTo>
                  <a:cubicBezTo>
                    <a:pt x="484" y="8936"/>
                    <a:pt x="505" y="8962"/>
                    <a:pt x="532" y="8989"/>
                  </a:cubicBezTo>
                  <a:cubicBezTo>
                    <a:pt x="569" y="9026"/>
                    <a:pt x="606" y="9063"/>
                    <a:pt x="649" y="9100"/>
                  </a:cubicBezTo>
                  <a:cubicBezTo>
                    <a:pt x="649" y="9100"/>
                    <a:pt x="691" y="9138"/>
                    <a:pt x="765" y="9196"/>
                  </a:cubicBezTo>
                  <a:cubicBezTo>
                    <a:pt x="845" y="9260"/>
                    <a:pt x="957" y="9339"/>
                    <a:pt x="1079" y="9451"/>
                  </a:cubicBezTo>
                  <a:cubicBezTo>
                    <a:pt x="1143" y="9515"/>
                    <a:pt x="1201" y="9584"/>
                    <a:pt x="1244" y="9658"/>
                  </a:cubicBezTo>
                  <a:cubicBezTo>
                    <a:pt x="1297" y="9748"/>
                    <a:pt x="1334" y="9849"/>
                    <a:pt x="1355" y="9956"/>
                  </a:cubicBezTo>
                  <a:cubicBezTo>
                    <a:pt x="1408" y="10184"/>
                    <a:pt x="1419" y="10476"/>
                    <a:pt x="1440" y="10795"/>
                  </a:cubicBezTo>
                  <a:cubicBezTo>
                    <a:pt x="1483" y="11427"/>
                    <a:pt x="1509" y="12181"/>
                    <a:pt x="1493" y="13010"/>
                  </a:cubicBezTo>
                  <a:cubicBezTo>
                    <a:pt x="1483" y="13424"/>
                    <a:pt x="1467" y="13855"/>
                    <a:pt x="1435" y="14301"/>
                  </a:cubicBezTo>
                  <a:lnTo>
                    <a:pt x="1408" y="14641"/>
                  </a:lnTo>
                  <a:cubicBezTo>
                    <a:pt x="1408" y="14683"/>
                    <a:pt x="1398" y="14726"/>
                    <a:pt x="1398" y="14768"/>
                  </a:cubicBezTo>
                  <a:lnTo>
                    <a:pt x="1376" y="14763"/>
                  </a:lnTo>
                  <a:lnTo>
                    <a:pt x="1334" y="14747"/>
                  </a:lnTo>
                  <a:lnTo>
                    <a:pt x="1169" y="14694"/>
                  </a:lnTo>
                  <a:lnTo>
                    <a:pt x="1004" y="14641"/>
                  </a:lnTo>
                  <a:lnTo>
                    <a:pt x="919" y="14614"/>
                  </a:lnTo>
                  <a:cubicBezTo>
                    <a:pt x="866" y="14593"/>
                    <a:pt x="808" y="14577"/>
                    <a:pt x="755" y="14561"/>
                  </a:cubicBezTo>
                  <a:lnTo>
                    <a:pt x="728" y="14556"/>
                  </a:lnTo>
                  <a:cubicBezTo>
                    <a:pt x="723" y="14561"/>
                    <a:pt x="718" y="14566"/>
                    <a:pt x="718" y="14577"/>
                  </a:cubicBezTo>
                  <a:lnTo>
                    <a:pt x="686" y="14614"/>
                  </a:lnTo>
                  <a:lnTo>
                    <a:pt x="633" y="14694"/>
                  </a:lnTo>
                  <a:cubicBezTo>
                    <a:pt x="622" y="14710"/>
                    <a:pt x="617" y="14720"/>
                    <a:pt x="611" y="14736"/>
                  </a:cubicBezTo>
                  <a:cubicBezTo>
                    <a:pt x="601" y="14747"/>
                    <a:pt x="601" y="14752"/>
                    <a:pt x="595" y="14763"/>
                  </a:cubicBezTo>
                  <a:cubicBezTo>
                    <a:pt x="590" y="14768"/>
                    <a:pt x="580" y="14795"/>
                    <a:pt x="569" y="14816"/>
                  </a:cubicBezTo>
                  <a:cubicBezTo>
                    <a:pt x="542" y="14890"/>
                    <a:pt x="521" y="14965"/>
                    <a:pt x="510" y="15045"/>
                  </a:cubicBezTo>
                  <a:cubicBezTo>
                    <a:pt x="505" y="15130"/>
                    <a:pt x="516" y="15220"/>
                    <a:pt x="542" y="15299"/>
                  </a:cubicBezTo>
                  <a:cubicBezTo>
                    <a:pt x="574" y="15384"/>
                    <a:pt x="622" y="15459"/>
                    <a:pt x="686" y="15517"/>
                  </a:cubicBezTo>
                  <a:cubicBezTo>
                    <a:pt x="739" y="15570"/>
                    <a:pt x="792" y="15613"/>
                    <a:pt x="856" y="15661"/>
                  </a:cubicBezTo>
                  <a:cubicBezTo>
                    <a:pt x="877" y="15677"/>
                    <a:pt x="904" y="15698"/>
                    <a:pt x="925" y="15719"/>
                  </a:cubicBezTo>
                  <a:lnTo>
                    <a:pt x="989" y="15783"/>
                  </a:lnTo>
                  <a:cubicBezTo>
                    <a:pt x="1063" y="15873"/>
                    <a:pt x="1121" y="15979"/>
                    <a:pt x="1153" y="16096"/>
                  </a:cubicBezTo>
                  <a:cubicBezTo>
                    <a:pt x="1222" y="16335"/>
                    <a:pt x="1217" y="16601"/>
                    <a:pt x="1206" y="16867"/>
                  </a:cubicBezTo>
                  <a:cubicBezTo>
                    <a:pt x="1196" y="17005"/>
                    <a:pt x="1185" y="17137"/>
                    <a:pt x="1180" y="17265"/>
                  </a:cubicBezTo>
                  <a:cubicBezTo>
                    <a:pt x="1164" y="17435"/>
                    <a:pt x="1164" y="17600"/>
                    <a:pt x="1169" y="17770"/>
                  </a:cubicBezTo>
                  <a:cubicBezTo>
                    <a:pt x="1174" y="17950"/>
                    <a:pt x="1228" y="18131"/>
                    <a:pt x="1318" y="18290"/>
                  </a:cubicBezTo>
                  <a:cubicBezTo>
                    <a:pt x="1403" y="18428"/>
                    <a:pt x="1536" y="18540"/>
                    <a:pt x="1690" y="18598"/>
                  </a:cubicBezTo>
                  <a:cubicBezTo>
                    <a:pt x="1594" y="18487"/>
                    <a:pt x="1525" y="18354"/>
                    <a:pt x="1488" y="18216"/>
                  </a:cubicBezTo>
                  <a:cubicBezTo>
                    <a:pt x="1451" y="18062"/>
                    <a:pt x="1435" y="17908"/>
                    <a:pt x="1429" y="17754"/>
                  </a:cubicBezTo>
                  <a:cubicBezTo>
                    <a:pt x="1424" y="17600"/>
                    <a:pt x="1424" y="17440"/>
                    <a:pt x="1435" y="17281"/>
                  </a:cubicBezTo>
                  <a:cubicBezTo>
                    <a:pt x="1445" y="17148"/>
                    <a:pt x="1456" y="17015"/>
                    <a:pt x="1461" y="16882"/>
                  </a:cubicBezTo>
                  <a:cubicBezTo>
                    <a:pt x="1477" y="16612"/>
                    <a:pt x="1488" y="16319"/>
                    <a:pt x="1403" y="16022"/>
                  </a:cubicBezTo>
                  <a:cubicBezTo>
                    <a:pt x="1360" y="15868"/>
                    <a:pt x="1286" y="15730"/>
                    <a:pt x="1180" y="15608"/>
                  </a:cubicBezTo>
                  <a:cubicBezTo>
                    <a:pt x="1153" y="15581"/>
                    <a:pt x="1127" y="15554"/>
                    <a:pt x="1100" y="15523"/>
                  </a:cubicBezTo>
                  <a:cubicBezTo>
                    <a:pt x="1074" y="15496"/>
                    <a:pt x="1042" y="15475"/>
                    <a:pt x="1010" y="15454"/>
                  </a:cubicBezTo>
                  <a:cubicBezTo>
                    <a:pt x="962" y="15416"/>
                    <a:pt x="914" y="15374"/>
                    <a:pt x="866" y="15331"/>
                  </a:cubicBezTo>
                  <a:cubicBezTo>
                    <a:pt x="829" y="15299"/>
                    <a:pt x="803" y="15257"/>
                    <a:pt x="787" y="15214"/>
                  </a:cubicBezTo>
                  <a:cubicBezTo>
                    <a:pt x="771" y="15167"/>
                    <a:pt x="765" y="15119"/>
                    <a:pt x="771" y="15066"/>
                  </a:cubicBezTo>
                  <a:cubicBezTo>
                    <a:pt x="776" y="15013"/>
                    <a:pt x="792" y="14965"/>
                    <a:pt x="808" y="14917"/>
                  </a:cubicBezTo>
                  <a:cubicBezTo>
                    <a:pt x="813" y="14901"/>
                    <a:pt x="824" y="14890"/>
                    <a:pt x="829" y="14880"/>
                  </a:cubicBezTo>
                  <a:lnTo>
                    <a:pt x="834" y="14859"/>
                  </a:lnTo>
                  <a:cubicBezTo>
                    <a:pt x="1068" y="14933"/>
                    <a:pt x="1297" y="15007"/>
                    <a:pt x="1525" y="15082"/>
                  </a:cubicBezTo>
                  <a:lnTo>
                    <a:pt x="1605" y="15108"/>
                  </a:lnTo>
                  <a:lnTo>
                    <a:pt x="1626" y="15108"/>
                  </a:lnTo>
                  <a:lnTo>
                    <a:pt x="1626" y="15087"/>
                  </a:lnTo>
                  <a:lnTo>
                    <a:pt x="1631" y="15045"/>
                  </a:lnTo>
                  <a:lnTo>
                    <a:pt x="1642" y="14869"/>
                  </a:lnTo>
                  <a:cubicBezTo>
                    <a:pt x="1653" y="14800"/>
                    <a:pt x="1658" y="14731"/>
                    <a:pt x="1663" y="14657"/>
                  </a:cubicBezTo>
                  <a:cubicBezTo>
                    <a:pt x="1674" y="14545"/>
                    <a:pt x="1679" y="14434"/>
                    <a:pt x="1690" y="14317"/>
                  </a:cubicBezTo>
                  <a:cubicBezTo>
                    <a:pt x="1722" y="13871"/>
                    <a:pt x="1738" y="13430"/>
                    <a:pt x="1748" y="13015"/>
                  </a:cubicBezTo>
                  <a:cubicBezTo>
                    <a:pt x="1764" y="12176"/>
                    <a:pt x="1738" y="11422"/>
                    <a:pt x="1695" y="10774"/>
                  </a:cubicBezTo>
                  <a:cubicBezTo>
                    <a:pt x="1690" y="10614"/>
                    <a:pt x="1674" y="10460"/>
                    <a:pt x="1663" y="10317"/>
                  </a:cubicBezTo>
                  <a:cubicBezTo>
                    <a:pt x="1653" y="10173"/>
                    <a:pt x="1631" y="10035"/>
                    <a:pt x="1605" y="9897"/>
                  </a:cubicBezTo>
                  <a:cubicBezTo>
                    <a:pt x="1578" y="9764"/>
                    <a:pt x="1530" y="9642"/>
                    <a:pt x="1467" y="9525"/>
                  </a:cubicBezTo>
                  <a:cubicBezTo>
                    <a:pt x="1408" y="9430"/>
                    <a:pt x="1339" y="9339"/>
                    <a:pt x="1254" y="9260"/>
                  </a:cubicBezTo>
                  <a:cubicBezTo>
                    <a:pt x="1111" y="9127"/>
                    <a:pt x="994" y="9047"/>
                    <a:pt x="919" y="8989"/>
                  </a:cubicBezTo>
                  <a:cubicBezTo>
                    <a:pt x="850" y="8930"/>
                    <a:pt x="813" y="8898"/>
                    <a:pt x="813" y="8898"/>
                  </a:cubicBezTo>
                  <a:cubicBezTo>
                    <a:pt x="776" y="8867"/>
                    <a:pt x="744" y="8840"/>
                    <a:pt x="712" y="8803"/>
                  </a:cubicBezTo>
                  <a:cubicBezTo>
                    <a:pt x="611" y="8713"/>
                    <a:pt x="553" y="8574"/>
                    <a:pt x="558" y="8436"/>
                  </a:cubicBezTo>
                  <a:cubicBezTo>
                    <a:pt x="558" y="8341"/>
                    <a:pt x="611" y="8219"/>
                    <a:pt x="665" y="8043"/>
                  </a:cubicBezTo>
                  <a:cubicBezTo>
                    <a:pt x="702" y="7942"/>
                    <a:pt x="712" y="7836"/>
                    <a:pt x="707" y="7735"/>
                  </a:cubicBezTo>
                  <a:cubicBezTo>
                    <a:pt x="702" y="7671"/>
                    <a:pt x="680" y="7608"/>
                    <a:pt x="654" y="7549"/>
                  </a:cubicBezTo>
                  <a:cubicBezTo>
                    <a:pt x="627" y="7496"/>
                    <a:pt x="595" y="7443"/>
                    <a:pt x="553" y="7395"/>
                  </a:cubicBezTo>
                  <a:cubicBezTo>
                    <a:pt x="479" y="7300"/>
                    <a:pt x="399" y="7225"/>
                    <a:pt x="340" y="7145"/>
                  </a:cubicBezTo>
                  <a:cubicBezTo>
                    <a:pt x="314" y="7108"/>
                    <a:pt x="298" y="7066"/>
                    <a:pt x="287" y="7023"/>
                  </a:cubicBezTo>
                  <a:cubicBezTo>
                    <a:pt x="282" y="6997"/>
                    <a:pt x="277" y="6975"/>
                    <a:pt x="277" y="6954"/>
                  </a:cubicBezTo>
                  <a:cubicBezTo>
                    <a:pt x="277" y="6944"/>
                    <a:pt x="277" y="6933"/>
                    <a:pt x="277" y="6922"/>
                  </a:cubicBezTo>
                  <a:cubicBezTo>
                    <a:pt x="277" y="6912"/>
                    <a:pt x="282" y="6901"/>
                    <a:pt x="282" y="6891"/>
                  </a:cubicBezTo>
                  <a:cubicBezTo>
                    <a:pt x="303" y="6806"/>
                    <a:pt x="383" y="6721"/>
                    <a:pt x="489" y="6651"/>
                  </a:cubicBezTo>
                  <a:cubicBezTo>
                    <a:pt x="599" y="6582"/>
                    <a:pt x="718" y="6531"/>
                    <a:pt x="846" y="6498"/>
                  </a:cubicBezTo>
                  <a:lnTo>
                    <a:pt x="846" y="6498"/>
                  </a:lnTo>
                  <a:cubicBezTo>
                    <a:pt x="850" y="6497"/>
                    <a:pt x="897" y="6483"/>
                    <a:pt x="983" y="6466"/>
                  </a:cubicBezTo>
                  <a:cubicBezTo>
                    <a:pt x="992" y="6464"/>
                    <a:pt x="1002" y="6462"/>
                    <a:pt x="1012" y="6460"/>
                  </a:cubicBezTo>
                  <a:lnTo>
                    <a:pt x="1012" y="6460"/>
                  </a:lnTo>
                  <a:cubicBezTo>
                    <a:pt x="1025" y="6461"/>
                    <a:pt x="1037" y="6462"/>
                    <a:pt x="1050" y="6462"/>
                  </a:cubicBezTo>
                  <a:cubicBezTo>
                    <a:pt x="1063" y="6462"/>
                    <a:pt x="1076" y="6461"/>
                    <a:pt x="1089" y="6460"/>
                  </a:cubicBezTo>
                  <a:cubicBezTo>
                    <a:pt x="1111" y="6455"/>
                    <a:pt x="1127" y="6455"/>
                    <a:pt x="1143" y="6450"/>
                  </a:cubicBezTo>
                  <a:lnTo>
                    <a:pt x="1159" y="6446"/>
                  </a:lnTo>
                  <a:lnTo>
                    <a:pt x="1159" y="6446"/>
                  </a:lnTo>
                  <a:cubicBezTo>
                    <a:pt x="1166" y="6484"/>
                    <a:pt x="1169" y="6499"/>
                    <a:pt x="1169" y="6499"/>
                  </a:cubicBezTo>
                  <a:cubicBezTo>
                    <a:pt x="1169" y="6499"/>
                    <a:pt x="1165" y="6478"/>
                    <a:pt x="1159" y="6446"/>
                  </a:cubicBezTo>
                  <a:lnTo>
                    <a:pt x="1159" y="6446"/>
                  </a:lnTo>
                  <a:lnTo>
                    <a:pt x="1169" y="6444"/>
                  </a:lnTo>
                  <a:lnTo>
                    <a:pt x="1185" y="6444"/>
                  </a:lnTo>
                  <a:cubicBezTo>
                    <a:pt x="1186" y="6447"/>
                    <a:pt x="1186" y="6449"/>
                    <a:pt x="1186" y="6449"/>
                  </a:cubicBezTo>
                  <a:cubicBezTo>
                    <a:pt x="1186" y="6449"/>
                    <a:pt x="1156" y="6280"/>
                    <a:pt x="1141" y="6190"/>
                  </a:cubicBezTo>
                  <a:lnTo>
                    <a:pt x="1141" y="6190"/>
                  </a:lnTo>
                  <a:lnTo>
                    <a:pt x="1112" y="6193"/>
                  </a:lnTo>
                  <a:lnTo>
                    <a:pt x="1112" y="6193"/>
                  </a:lnTo>
                  <a:cubicBezTo>
                    <a:pt x="1111" y="6188"/>
                    <a:pt x="1110" y="6185"/>
                    <a:pt x="1110" y="6185"/>
                  </a:cubicBezTo>
                  <a:lnTo>
                    <a:pt x="1110" y="6185"/>
                  </a:lnTo>
                  <a:cubicBezTo>
                    <a:pt x="1110" y="6185"/>
                    <a:pt x="1110" y="6186"/>
                    <a:pt x="1111" y="6189"/>
                  </a:cubicBezTo>
                  <a:lnTo>
                    <a:pt x="1084" y="6189"/>
                  </a:lnTo>
                  <a:cubicBezTo>
                    <a:pt x="1079" y="6189"/>
                    <a:pt x="1068" y="6189"/>
                    <a:pt x="1058" y="6195"/>
                  </a:cubicBezTo>
                  <a:cubicBezTo>
                    <a:pt x="1052" y="6195"/>
                    <a:pt x="1046" y="6195"/>
                    <a:pt x="1041" y="6195"/>
                  </a:cubicBezTo>
                  <a:cubicBezTo>
                    <a:pt x="957" y="6195"/>
                    <a:pt x="879" y="6158"/>
                    <a:pt x="824" y="6094"/>
                  </a:cubicBezTo>
                  <a:cubicBezTo>
                    <a:pt x="739" y="5993"/>
                    <a:pt x="686" y="5871"/>
                    <a:pt x="675" y="5738"/>
                  </a:cubicBezTo>
                  <a:cubicBezTo>
                    <a:pt x="654" y="5594"/>
                    <a:pt x="712" y="5446"/>
                    <a:pt x="824" y="5355"/>
                  </a:cubicBezTo>
                  <a:cubicBezTo>
                    <a:pt x="940" y="5266"/>
                    <a:pt x="1084" y="5218"/>
                    <a:pt x="1231" y="5218"/>
                  </a:cubicBezTo>
                  <a:cubicBezTo>
                    <a:pt x="1258" y="5218"/>
                    <a:pt x="1285" y="5219"/>
                    <a:pt x="1313" y="5223"/>
                  </a:cubicBezTo>
                  <a:cubicBezTo>
                    <a:pt x="1408" y="5233"/>
                    <a:pt x="1498" y="5254"/>
                    <a:pt x="1589" y="5292"/>
                  </a:cubicBezTo>
                  <a:cubicBezTo>
                    <a:pt x="1610" y="5297"/>
                    <a:pt x="1637" y="5308"/>
                    <a:pt x="1658" y="5318"/>
                  </a:cubicBezTo>
                  <a:cubicBezTo>
                    <a:pt x="1679" y="5329"/>
                    <a:pt x="1700" y="5339"/>
                    <a:pt x="1722" y="5350"/>
                  </a:cubicBezTo>
                  <a:cubicBezTo>
                    <a:pt x="1743" y="5366"/>
                    <a:pt x="1764" y="5377"/>
                    <a:pt x="1791" y="5387"/>
                  </a:cubicBezTo>
                  <a:lnTo>
                    <a:pt x="1838" y="5424"/>
                  </a:lnTo>
                  <a:cubicBezTo>
                    <a:pt x="1860" y="5440"/>
                    <a:pt x="1886" y="5462"/>
                    <a:pt x="1908" y="5478"/>
                  </a:cubicBezTo>
                  <a:cubicBezTo>
                    <a:pt x="1961" y="5525"/>
                    <a:pt x="2019" y="5584"/>
                    <a:pt x="2072" y="5637"/>
                  </a:cubicBezTo>
                  <a:lnTo>
                    <a:pt x="2157" y="5711"/>
                  </a:lnTo>
                  <a:cubicBezTo>
                    <a:pt x="2172" y="5726"/>
                    <a:pt x="2196" y="5755"/>
                    <a:pt x="2207" y="5755"/>
                  </a:cubicBezTo>
                  <a:cubicBezTo>
                    <a:pt x="2212" y="5755"/>
                    <a:pt x="2214" y="5749"/>
                    <a:pt x="2210" y="5732"/>
                  </a:cubicBezTo>
                  <a:lnTo>
                    <a:pt x="2210" y="5318"/>
                  </a:lnTo>
                  <a:lnTo>
                    <a:pt x="2210" y="4824"/>
                  </a:lnTo>
                  <a:cubicBezTo>
                    <a:pt x="2210" y="4537"/>
                    <a:pt x="2205" y="4234"/>
                    <a:pt x="2205" y="3932"/>
                  </a:cubicBezTo>
                  <a:cubicBezTo>
                    <a:pt x="2200" y="3326"/>
                    <a:pt x="2194" y="2705"/>
                    <a:pt x="2189" y="2120"/>
                  </a:cubicBezTo>
                  <a:cubicBezTo>
                    <a:pt x="2189" y="1616"/>
                    <a:pt x="2184" y="1169"/>
                    <a:pt x="2184" y="946"/>
                  </a:cubicBezTo>
                  <a:cubicBezTo>
                    <a:pt x="2184" y="628"/>
                    <a:pt x="2136" y="309"/>
                    <a:pt x="2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3919525" y="2840500"/>
              <a:ext cx="60250" cy="466275"/>
            </a:xfrm>
            <a:custGeom>
              <a:avLst/>
              <a:gdLst/>
              <a:ahLst/>
              <a:cxnLst/>
              <a:rect l="l" t="t" r="r" b="b"/>
              <a:pathLst>
                <a:path w="2410" h="18651" extrusionOk="0">
                  <a:moveTo>
                    <a:pt x="954" y="0"/>
                  </a:moveTo>
                  <a:cubicBezTo>
                    <a:pt x="880" y="313"/>
                    <a:pt x="848" y="638"/>
                    <a:pt x="864" y="962"/>
                  </a:cubicBezTo>
                  <a:cubicBezTo>
                    <a:pt x="869" y="1169"/>
                    <a:pt x="885" y="1588"/>
                    <a:pt x="901" y="2061"/>
                  </a:cubicBezTo>
                  <a:cubicBezTo>
                    <a:pt x="917" y="2592"/>
                    <a:pt x="939" y="3161"/>
                    <a:pt x="960" y="3708"/>
                  </a:cubicBezTo>
                  <a:cubicBezTo>
                    <a:pt x="970" y="3984"/>
                    <a:pt x="976" y="4255"/>
                    <a:pt x="986" y="4521"/>
                  </a:cubicBezTo>
                  <a:cubicBezTo>
                    <a:pt x="992" y="4653"/>
                    <a:pt x="997" y="4781"/>
                    <a:pt x="1002" y="4908"/>
                  </a:cubicBezTo>
                  <a:cubicBezTo>
                    <a:pt x="1008" y="5031"/>
                    <a:pt x="1013" y="5153"/>
                    <a:pt x="1013" y="5275"/>
                  </a:cubicBezTo>
                  <a:cubicBezTo>
                    <a:pt x="1009" y="5293"/>
                    <a:pt x="1012" y="5299"/>
                    <a:pt x="1020" y="5299"/>
                  </a:cubicBezTo>
                  <a:cubicBezTo>
                    <a:pt x="1032" y="5299"/>
                    <a:pt x="1055" y="5282"/>
                    <a:pt x="1071" y="5275"/>
                  </a:cubicBezTo>
                  <a:cubicBezTo>
                    <a:pt x="1098" y="5264"/>
                    <a:pt x="1130" y="5243"/>
                    <a:pt x="1162" y="5227"/>
                  </a:cubicBezTo>
                  <a:lnTo>
                    <a:pt x="1252" y="5185"/>
                  </a:lnTo>
                  <a:cubicBezTo>
                    <a:pt x="1268" y="5174"/>
                    <a:pt x="1279" y="5169"/>
                    <a:pt x="1294" y="5163"/>
                  </a:cubicBezTo>
                  <a:cubicBezTo>
                    <a:pt x="1305" y="5158"/>
                    <a:pt x="1310" y="5158"/>
                    <a:pt x="1316" y="5153"/>
                  </a:cubicBezTo>
                  <a:lnTo>
                    <a:pt x="1337" y="5147"/>
                  </a:lnTo>
                  <a:cubicBezTo>
                    <a:pt x="1393" y="5133"/>
                    <a:pt x="1449" y="5126"/>
                    <a:pt x="1506" y="5126"/>
                  </a:cubicBezTo>
                  <a:cubicBezTo>
                    <a:pt x="1594" y="5126"/>
                    <a:pt x="1683" y="5144"/>
                    <a:pt x="1767" y="5179"/>
                  </a:cubicBezTo>
                  <a:cubicBezTo>
                    <a:pt x="1895" y="5227"/>
                    <a:pt x="2001" y="5317"/>
                    <a:pt x="2070" y="5434"/>
                  </a:cubicBezTo>
                  <a:cubicBezTo>
                    <a:pt x="2128" y="5541"/>
                    <a:pt x="2150" y="5668"/>
                    <a:pt x="2134" y="5790"/>
                  </a:cubicBezTo>
                  <a:cubicBezTo>
                    <a:pt x="2123" y="5896"/>
                    <a:pt x="2091" y="5997"/>
                    <a:pt x="2033" y="6093"/>
                  </a:cubicBezTo>
                  <a:cubicBezTo>
                    <a:pt x="2017" y="6109"/>
                    <a:pt x="2006" y="6130"/>
                    <a:pt x="1990" y="6146"/>
                  </a:cubicBezTo>
                  <a:cubicBezTo>
                    <a:pt x="1974" y="6167"/>
                    <a:pt x="1964" y="6183"/>
                    <a:pt x="1948" y="6194"/>
                  </a:cubicBezTo>
                  <a:lnTo>
                    <a:pt x="1937" y="6205"/>
                  </a:lnTo>
                  <a:lnTo>
                    <a:pt x="1932" y="6210"/>
                  </a:lnTo>
                  <a:lnTo>
                    <a:pt x="1916" y="6220"/>
                  </a:lnTo>
                  <a:lnTo>
                    <a:pt x="1863" y="6258"/>
                  </a:lnTo>
                  <a:cubicBezTo>
                    <a:pt x="1847" y="6274"/>
                    <a:pt x="1836" y="6284"/>
                    <a:pt x="1815" y="6295"/>
                  </a:cubicBezTo>
                  <a:lnTo>
                    <a:pt x="1757" y="6332"/>
                  </a:lnTo>
                  <a:lnTo>
                    <a:pt x="1725" y="6353"/>
                  </a:lnTo>
                  <a:lnTo>
                    <a:pt x="1714" y="6359"/>
                  </a:lnTo>
                  <a:lnTo>
                    <a:pt x="1709" y="6364"/>
                  </a:lnTo>
                  <a:lnTo>
                    <a:pt x="1746" y="6406"/>
                  </a:lnTo>
                  <a:cubicBezTo>
                    <a:pt x="1767" y="6438"/>
                    <a:pt x="1794" y="6465"/>
                    <a:pt x="1810" y="6491"/>
                  </a:cubicBezTo>
                  <a:lnTo>
                    <a:pt x="1873" y="6566"/>
                  </a:lnTo>
                  <a:lnTo>
                    <a:pt x="1884" y="6582"/>
                  </a:lnTo>
                  <a:lnTo>
                    <a:pt x="1889" y="6587"/>
                  </a:lnTo>
                  <a:lnTo>
                    <a:pt x="1900" y="6603"/>
                  </a:lnTo>
                  <a:cubicBezTo>
                    <a:pt x="1936" y="6661"/>
                    <a:pt x="1955" y="6692"/>
                    <a:pt x="1955" y="6692"/>
                  </a:cubicBezTo>
                  <a:cubicBezTo>
                    <a:pt x="1955" y="6692"/>
                    <a:pt x="1951" y="6685"/>
                    <a:pt x="1943" y="6672"/>
                  </a:cubicBezTo>
                  <a:lnTo>
                    <a:pt x="1943" y="6672"/>
                  </a:lnTo>
                  <a:cubicBezTo>
                    <a:pt x="2012" y="6789"/>
                    <a:pt x="2059" y="6916"/>
                    <a:pt x="2081" y="7049"/>
                  </a:cubicBezTo>
                  <a:cubicBezTo>
                    <a:pt x="2102" y="7177"/>
                    <a:pt x="2107" y="7304"/>
                    <a:pt x="2097" y="7426"/>
                  </a:cubicBezTo>
                  <a:cubicBezTo>
                    <a:pt x="2075" y="7644"/>
                    <a:pt x="1996" y="7851"/>
                    <a:pt x="1873" y="8032"/>
                  </a:cubicBezTo>
                  <a:cubicBezTo>
                    <a:pt x="1826" y="8106"/>
                    <a:pt x="1762" y="8175"/>
                    <a:pt x="1693" y="8228"/>
                  </a:cubicBezTo>
                  <a:cubicBezTo>
                    <a:pt x="1666" y="8260"/>
                    <a:pt x="1634" y="8282"/>
                    <a:pt x="1597" y="8308"/>
                  </a:cubicBezTo>
                  <a:cubicBezTo>
                    <a:pt x="1565" y="8329"/>
                    <a:pt x="1533" y="8351"/>
                    <a:pt x="1496" y="8367"/>
                  </a:cubicBezTo>
                  <a:cubicBezTo>
                    <a:pt x="1358" y="8441"/>
                    <a:pt x="1220" y="8494"/>
                    <a:pt x="1098" y="8547"/>
                  </a:cubicBezTo>
                  <a:cubicBezTo>
                    <a:pt x="907" y="8622"/>
                    <a:pt x="737" y="8728"/>
                    <a:pt x="593" y="8866"/>
                  </a:cubicBezTo>
                  <a:cubicBezTo>
                    <a:pt x="556" y="8903"/>
                    <a:pt x="530" y="8940"/>
                    <a:pt x="503" y="8983"/>
                  </a:cubicBezTo>
                  <a:cubicBezTo>
                    <a:pt x="482" y="9009"/>
                    <a:pt x="476" y="9020"/>
                    <a:pt x="476" y="9020"/>
                  </a:cubicBezTo>
                  <a:cubicBezTo>
                    <a:pt x="466" y="9036"/>
                    <a:pt x="460" y="9046"/>
                    <a:pt x="455" y="9062"/>
                  </a:cubicBezTo>
                  <a:cubicBezTo>
                    <a:pt x="434" y="9100"/>
                    <a:pt x="413" y="9142"/>
                    <a:pt x="402" y="9179"/>
                  </a:cubicBezTo>
                  <a:cubicBezTo>
                    <a:pt x="349" y="9333"/>
                    <a:pt x="328" y="9498"/>
                    <a:pt x="338" y="9657"/>
                  </a:cubicBezTo>
                  <a:cubicBezTo>
                    <a:pt x="360" y="9886"/>
                    <a:pt x="391" y="10114"/>
                    <a:pt x="434" y="10337"/>
                  </a:cubicBezTo>
                  <a:cubicBezTo>
                    <a:pt x="482" y="10592"/>
                    <a:pt x="514" y="10879"/>
                    <a:pt x="540" y="11193"/>
                  </a:cubicBezTo>
                  <a:cubicBezTo>
                    <a:pt x="636" y="12319"/>
                    <a:pt x="551" y="13455"/>
                    <a:pt x="285" y="14555"/>
                  </a:cubicBezTo>
                  <a:lnTo>
                    <a:pt x="269" y="14635"/>
                  </a:lnTo>
                  <a:lnTo>
                    <a:pt x="259" y="14672"/>
                  </a:lnTo>
                  <a:lnTo>
                    <a:pt x="237" y="14746"/>
                  </a:lnTo>
                  <a:cubicBezTo>
                    <a:pt x="211" y="14842"/>
                    <a:pt x="184" y="14943"/>
                    <a:pt x="158" y="15044"/>
                  </a:cubicBezTo>
                  <a:lnTo>
                    <a:pt x="120" y="15193"/>
                  </a:lnTo>
                  <a:lnTo>
                    <a:pt x="110" y="15230"/>
                  </a:lnTo>
                  <a:lnTo>
                    <a:pt x="105" y="15246"/>
                  </a:lnTo>
                  <a:lnTo>
                    <a:pt x="105" y="15240"/>
                  </a:lnTo>
                  <a:lnTo>
                    <a:pt x="35" y="15479"/>
                  </a:lnTo>
                  <a:lnTo>
                    <a:pt x="4" y="15607"/>
                  </a:lnTo>
                  <a:cubicBezTo>
                    <a:pt x="1" y="15613"/>
                    <a:pt x="1" y="15617"/>
                    <a:pt x="4" y="15617"/>
                  </a:cubicBezTo>
                  <a:cubicBezTo>
                    <a:pt x="6" y="15617"/>
                    <a:pt x="9" y="15614"/>
                    <a:pt x="14" y="15607"/>
                  </a:cubicBezTo>
                  <a:lnTo>
                    <a:pt x="35" y="15580"/>
                  </a:lnTo>
                  <a:lnTo>
                    <a:pt x="78" y="15522"/>
                  </a:lnTo>
                  <a:lnTo>
                    <a:pt x="163" y="15410"/>
                  </a:lnTo>
                  <a:lnTo>
                    <a:pt x="333" y="15182"/>
                  </a:lnTo>
                  <a:lnTo>
                    <a:pt x="375" y="15123"/>
                  </a:lnTo>
                  <a:lnTo>
                    <a:pt x="397" y="15097"/>
                  </a:lnTo>
                  <a:cubicBezTo>
                    <a:pt x="397" y="15086"/>
                    <a:pt x="407" y="15081"/>
                    <a:pt x="413" y="15076"/>
                  </a:cubicBezTo>
                  <a:lnTo>
                    <a:pt x="434" y="15065"/>
                  </a:lnTo>
                  <a:lnTo>
                    <a:pt x="514" y="15023"/>
                  </a:lnTo>
                  <a:lnTo>
                    <a:pt x="535" y="15023"/>
                  </a:lnTo>
                  <a:cubicBezTo>
                    <a:pt x="556" y="15023"/>
                    <a:pt x="572" y="15028"/>
                    <a:pt x="588" y="15033"/>
                  </a:cubicBezTo>
                  <a:cubicBezTo>
                    <a:pt x="625" y="15044"/>
                    <a:pt x="662" y="15065"/>
                    <a:pt x="694" y="15086"/>
                  </a:cubicBezTo>
                  <a:cubicBezTo>
                    <a:pt x="726" y="15113"/>
                    <a:pt x="753" y="15139"/>
                    <a:pt x="774" y="15171"/>
                  </a:cubicBezTo>
                  <a:cubicBezTo>
                    <a:pt x="795" y="15203"/>
                    <a:pt x="806" y="15235"/>
                    <a:pt x="811" y="15272"/>
                  </a:cubicBezTo>
                  <a:cubicBezTo>
                    <a:pt x="827" y="15368"/>
                    <a:pt x="816" y="15463"/>
                    <a:pt x="784" y="15554"/>
                  </a:cubicBezTo>
                  <a:cubicBezTo>
                    <a:pt x="747" y="15655"/>
                    <a:pt x="699" y="15756"/>
                    <a:pt x="652" y="15851"/>
                  </a:cubicBezTo>
                  <a:cubicBezTo>
                    <a:pt x="593" y="15952"/>
                    <a:pt x="540" y="16058"/>
                    <a:pt x="487" y="16170"/>
                  </a:cubicBezTo>
                  <a:cubicBezTo>
                    <a:pt x="439" y="16282"/>
                    <a:pt x="402" y="16398"/>
                    <a:pt x="365" y="16515"/>
                  </a:cubicBezTo>
                  <a:cubicBezTo>
                    <a:pt x="349" y="16574"/>
                    <a:pt x="338" y="16632"/>
                    <a:pt x="322" y="16691"/>
                  </a:cubicBezTo>
                  <a:cubicBezTo>
                    <a:pt x="306" y="16749"/>
                    <a:pt x="301" y="16807"/>
                    <a:pt x="290" y="16871"/>
                  </a:cubicBezTo>
                  <a:lnTo>
                    <a:pt x="269" y="17046"/>
                  </a:lnTo>
                  <a:cubicBezTo>
                    <a:pt x="269" y="17089"/>
                    <a:pt x="264" y="17131"/>
                    <a:pt x="264" y="17179"/>
                  </a:cubicBezTo>
                  <a:cubicBezTo>
                    <a:pt x="259" y="17222"/>
                    <a:pt x="264" y="17280"/>
                    <a:pt x="264" y="17333"/>
                  </a:cubicBezTo>
                  <a:cubicBezTo>
                    <a:pt x="264" y="17482"/>
                    <a:pt x="280" y="17631"/>
                    <a:pt x="306" y="17780"/>
                  </a:cubicBezTo>
                  <a:cubicBezTo>
                    <a:pt x="338" y="17955"/>
                    <a:pt x="391" y="18125"/>
                    <a:pt x="476" y="18279"/>
                  </a:cubicBezTo>
                  <a:cubicBezTo>
                    <a:pt x="556" y="18412"/>
                    <a:pt x="652" y="18539"/>
                    <a:pt x="763" y="18651"/>
                  </a:cubicBezTo>
                  <a:cubicBezTo>
                    <a:pt x="715" y="18486"/>
                    <a:pt x="684" y="18353"/>
                    <a:pt x="657" y="18210"/>
                  </a:cubicBezTo>
                  <a:cubicBezTo>
                    <a:pt x="625" y="18066"/>
                    <a:pt x="588" y="17923"/>
                    <a:pt x="561" y="17737"/>
                  </a:cubicBezTo>
                  <a:cubicBezTo>
                    <a:pt x="540" y="17599"/>
                    <a:pt x="524" y="17466"/>
                    <a:pt x="524" y="17328"/>
                  </a:cubicBezTo>
                  <a:lnTo>
                    <a:pt x="524" y="17190"/>
                  </a:lnTo>
                  <a:lnTo>
                    <a:pt x="530" y="17068"/>
                  </a:lnTo>
                  <a:cubicBezTo>
                    <a:pt x="535" y="17015"/>
                    <a:pt x="540" y="16961"/>
                    <a:pt x="545" y="16908"/>
                  </a:cubicBezTo>
                  <a:cubicBezTo>
                    <a:pt x="556" y="16855"/>
                    <a:pt x="567" y="16802"/>
                    <a:pt x="577" y="16749"/>
                  </a:cubicBezTo>
                  <a:cubicBezTo>
                    <a:pt x="588" y="16696"/>
                    <a:pt x="599" y="16643"/>
                    <a:pt x="614" y="16590"/>
                  </a:cubicBezTo>
                  <a:cubicBezTo>
                    <a:pt x="646" y="16483"/>
                    <a:pt x="684" y="16377"/>
                    <a:pt x="726" y="16276"/>
                  </a:cubicBezTo>
                  <a:cubicBezTo>
                    <a:pt x="769" y="16175"/>
                    <a:pt x="822" y="16080"/>
                    <a:pt x="880" y="15973"/>
                  </a:cubicBezTo>
                  <a:cubicBezTo>
                    <a:pt x="939" y="15867"/>
                    <a:pt x="992" y="15750"/>
                    <a:pt x="1029" y="15633"/>
                  </a:cubicBezTo>
                  <a:cubicBezTo>
                    <a:pt x="1077" y="15506"/>
                    <a:pt x="1093" y="15368"/>
                    <a:pt x="1071" y="15230"/>
                  </a:cubicBezTo>
                  <a:cubicBezTo>
                    <a:pt x="1061" y="15161"/>
                    <a:pt x="1029" y="15092"/>
                    <a:pt x="992" y="15033"/>
                  </a:cubicBezTo>
                  <a:cubicBezTo>
                    <a:pt x="954" y="14975"/>
                    <a:pt x="907" y="14927"/>
                    <a:pt x="854" y="14884"/>
                  </a:cubicBezTo>
                  <a:cubicBezTo>
                    <a:pt x="795" y="14842"/>
                    <a:pt x="737" y="14810"/>
                    <a:pt x="673" y="14789"/>
                  </a:cubicBezTo>
                  <a:cubicBezTo>
                    <a:pt x="641" y="14773"/>
                    <a:pt x="604" y="14768"/>
                    <a:pt x="567" y="14762"/>
                  </a:cubicBezTo>
                  <a:lnTo>
                    <a:pt x="514" y="14757"/>
                  </a:lnTo>
                  <a:lnTo>
                    <a:pt x="503" y="14757"/>
                  </a:lnTo>
                  <a:cubicBezTo>
                    <a:pt x="498" y="14757"/>
                    <a:pt x="503" y="14757"/>
                    <a:pt x="503" y="14752"/>
                  </a:cubicBezTo>
                  <a:cubicBezTo>
                    <a:pt x="514" y="14709"/>
                    <a:pt x="524" y="14667"/>
                    <a:pt x="535" y="14619"/>
                  </a:cubicBezTo>
                  <a:cubicBezTo>
                    <a:pt x="806" y="13493"/>
                    <a:pt x="896" y="12329"/>
                    <a:pt x="800" y="11171"/>
                  </a:cubicBezTo>
                  <a:cubicBezTo>
                    <a:pt x="774" y="10847"/>
                    <a:pt x="731" y="10555"/>
                    <a:pt x="689" y="10295"/>
                  </a:cubicBezTo>
                  <a:cubicBezTo>
                    <a:pt x="668" y="10167"/>
                    <a:pt x="646" y="10050"/>
                    <a:pt x="630" y="9939"/>
                  </a:cubicBezTo>
                  <a:cubicBezTo>
                    <a:pt x="614" y="9843"/>
                    <a:pt x="604" y="9742"/>
                    <a:pt x="599" y="9647"/>
                  </a:cubicBezTo>
                  <a:cubicBezTo>
                    <a:pt x="588" y="9519"/>
                    <a:pt x="604" y="9392"/>
                    <a:pt x="641" y="9270"/>
                  </a:cubicBezTo>
                  <a:cubicBezTo>
                    <a:pt x="652" y="9238"/>
                    <a:pt x="668" y="9211"/>
                    <a:pt x="678" y="9185"/>
                  </a:cubicBezTo>
                  <a:cubicBezTo>
                    <a:pt x="684" y="9174"/>
                    <a:pt x="689" y="9163"/>
                    <a:pt x="694" y="9153"/>
                  </a:cubicBezTo>
                  <a:lnTo>
                    <a:pt x="715" y="9126"/>
                  </a:lnTo>
                  <a:cubicBezTo>
                    <a:pt x="731" y="9100"/>
                    <a:pt x="758" y="9073"/>
                    <a:pt x="779" y="9046"/>
                  </a:cubicBezTo>
                  <a:cubicBezTo>
                    <a:pt x="848" y="8977"/>
                    <a:pt x="970" y="8887"/>
                    <a:pt x="1199" y="8786"/>
                  </a:cubicBezTo>
                  <a:cubicBezTo>
                    <a:pt x="1316" y="8738"/>
                    <a:pt x="1459" y="8685"/>
                    <a:pt x="1618" y="8600"/>
                  </a:cubicBezTo>
                  <a:cubicBezTo>
                    <a:pt x="1661" y="8574"/>
                    <a:pt x="1703" y="8552"/>
                    <a:pt x="1741" y="8521"/>
                  </a:cubicBezTo>
                  <a:cubicBezTo>
                    <a:pt x="1783" y="8494"/>
                    <a:pt x="1826" y="8462"/>
                    <a:pt x="1863" y="8425"/>
                  </a:cubicBezTo>
                  <a:cubicBezTo>
                    <a:pt x="1948" y="8356"/>
                    <a:pt x="2022" y="8271"/>
                    <a:pt x="2086" y="8175"/>
                  </a:cubicBezTo>
                  <a:cubicBezTo>
                    <a:pt x="2235" y="7963"/>
                    <a:pt x="2325" y="7713"/>
                    <a:pt x="2352" y="7453"/>
                  </a:cubicBezTo>
                  <a:cubicBezTo>
                    <a:pt x="2367" y="7304"/>
                    <a:pt x="2362" y="7150"/>
                    <a:pt x="2336" y="7001"/>
                  </a:cubicBezTo>
                  <a:cubicBezTo>
                    <a:pt x="2309" y="6842"/>
                    <a:pt x="2251" y="6683"/>
                    <a:pt x="2166" y="6539"/>
                  </a:cubicBezTo>
                  <a:lnTo>
                    <a:pt x="2166" y="6539"/>
                  </a:lnTo>
                  <a:cubicBezTo>
                    <a:pt x="2177" y="6556"/>
                    <a:pt x="2183" y="6563"/>
                    <a:pt x="2184" y="6563"/>
                  </a:cubicBezTo>
                  <a:cubicBezTo>
                    <a:pt x="2185" y="6563"/>
                    <a:pt x="2160" y="6524"/>
                    <a:pt x="2112" y="6454"/>
                  </a:cubicBezTo>
                  <a:cubicBezTo>
                    <a:pt x="2112" y="6449"/>
                    <a:pt x="2107" y="6444"/>
                    <a:pt x="2102" y="6438"/>
                  </a:cubicBezTo>
                  <a:lnTo>
                    <a:pt x="2097" y="6428"/>
                  </a:lnTo>
                  <a:lnTo>
                    <a:pt x="2091" y="6422"/>
                  </a:lnTo>
                  <a:lnTo>
                    <a:pt x="2086" y="6417"/>
                  </a:lnTo>
                  <a:lnTo>
                    <a:pt x="2091" y="6412"/>
                  </a:lnTo>
                  <a:lnTo>
                    <a:pt x="2102" y="6401"/>
                  </a:lnTo>
                  <a:lnTo>
                    <a:pt x="2107" y="6396"/>
                  </a:lnTo>
                  <a:lnTo>
                    <a:pt x="2123" y="6380"/>
                  </a:lnTo>
                  <a:cubicBezTo>
                    <a:pt x="2150" y="6359"/>
                    <a:pt x="2171" y="6337"/>
                    <a:pt x="2187" y="6316"/>
                  </a:cubicBezTo>
                  <a:cubicBezTo>
                    <a:pt x="2208" y="6290"/>
                    <a:pt x="2229" y="6263"/>
                    <a:pt x="2245" y="6231"/>
                  </a:cubicBezTo>
                  <a:cubicBezTo>
                    <a:pt x="2325" y="6109"/>
                    <a:pt x="2378" y="5966"/>
                    <a:pt x="2394" y="5817"/>
                  </a:cubicBezTo>
                  <a:cubicBezTo>
                    <a:pt x="2410" y="5641"/>
                    <a:pt x="2378" y="5461"/>
                    <a:pt x="2293" y="5307"/>
                  </a:cubicBezTo>
                  <a:cubicBezTo>
                    <a:pt x="2192" y="5137"/>
                    <a:pt x="2038" y="5004"/>
                    <a:pt x="1858" y="4935"/>
                  </a:cubicBezTo>
                  <a:cubicBezTo>
                    <a:pt x="1745" y="4891"/>
                    <a:pt x="1627" y="4868"/>
                    <a:pt x="1507" y="4868"/>
                  </a:cubicBezTo>
                  <a:cubicBezTo>
                    <a:pt x="1424" y="4868"/>
                    <a:pt x="1340" y="4879"/>
                    <a:pt x="1257" y="4903"/>
                  </a:cubicBezTo>
                  <a:cubicBezTo>
                    <a:pt x="1209" y="3575"/>
                    <a:pt x="1140" y="1610"/>
                    <a:pt x="1114" y="951"/>
                  </a:cubicBezTo>
                  <a:cubicBezTo>
                    <a:pt x="1109" y="627"/>
                    <a:pt x="1055" y="308"/>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3830750" y="3824925"/>
              <a:ext cx="161650" cy="221750"/>
            </a:xfrm>
            <a:custGeom>
              <a:avLst/>
              <a:gdLst/>
              <a:ahLst/>
              <a:cxnLst/>
              <a:rect l="l" t="t" r="r" b="b"/>
              <a:pathLst>
                <a:path w="6466" h="8870" extrusionOk="0">
                  <a:moveTo>
                    <a:pt x="4077" y="0"/>
                  </a:moveTo>
                  <a:cubicBezTo>
                    <a:pt x="4067" y="0"/>
                    <a:pt x="4058" y="1"/>
                    <a:pt x="4049" y="1"/>
                  </a:cubicBezTo>
                  <a:cubicBezTo>
                    <a:pt x="3916" y="7"/>
                    <a:pt x="3794" y="70"/>
                    <a:pt x="3719" y="182"/>
                  </a:cubicBezTo>
                  <a:cubicBezTo>
                    <a:pt x="3661" y="283"/>
                    <a:pt x="3656" y="405"/>
                    <a:pt x="3714" y="506"/>
                  </a:cubicBezTo>
                  <a:cubicBezTo>
                    <a:pt x="3756" y="591"/>
                    <a:pt x="3831" y="649"/>
                    <a:pt x="3916" y="681"/>
                  </a:cubicBezTo>
                  <a:cubicBezTo>
                    <a:pt x="3964" y="692"/>
                    <a:pt x="4006" y="697"/>
                    <a:pt x="4049" y="697"/>
                  </a:cubicBezTo>
                  <a:cubicBezTo>
                    <a:pt x="4096" y="692"/>
                    <a:pt x="4139" y="676"/>
                    <a:pt x="4171" y="649"/>
                  </a:cubicBezTo>
                  <a:lnTo>
                    <a:pt x="4171" y="649"/>
                  </a:lnTo>
                  <a:cubicBezTo>
                    <a:pt x="4160" y="651"/>
                    <a:pt x="4149" y="652"/>
                    <a:pt x="4138" y="652"/>
                  </a:cubicBezTo>
                  <a:cubicBezTo>
                    <a:pt x="4076" y="652"/>
                    <a:pt x="4020" y="626"/>
                    <a:pt x="3974" y="586"/>
                  </a:cubicBezTo>
                  <a:cubicBezTo>
                    <a:pt x="3932" y="543"/>
                    <a:pt x="3900" y="490"/>
                    <a:pt x="3889" y="437"/>
                  </a:cubicBezTo>
                  <a:cubicBezTo>
                    <a:pt x="3879" y="394"/>
                    <a:pt x="3895" y="347"/>
                    <a:pt x="3921" y="315"/>
                  </a:cubicBezTo>
                  <a:cubicBezTo>
                    <a:pt x="3958" y="283"/>
                    <a:pt x="4006" y="262"/>
                    <a:pt x="4059" y="262"/>
                  </a:cubicBezTo>
                  <a:cubicBezTo>
                    <a:pt x="4065" y="261"/>
                    <a:pt x="4071" y="260"/>
                    <a:pt x="4076" y="260"/>
                  </a:cubicBezTo>
                  <a:cubicBezTo>
                    <a:pt x="4101" y="260"/>
                    <a:pt x="4124" y="269"/>
                    <a:pt x="4150" y="278"/>
                  </a:cubicBezTo>
                  <a:cubicBezTo>
                    <a:pt x="4160" y="283"/>
                    <a:pt x="4171" y="294"/>
                    <a:pt x="4181" y="309"/>
                  </a:cubicBezTo>
                  <a:cubicBezTo>
                    <a:pt x="4197" y="325"/>
                    <a:pt x="4208" y="352"/>
                    <a:pt x="4213" y="373"/>
                  </a:cubicBezTo>
                  <a:cubicBezTo>
                    <a:pt x="4219" y="410"/>
                    <a:pt x="4229" y="448"/>
                    <a:pt x="4229" y="490"/>
                  </a:cubicBezTo>
                  <a:cubicBezTo>
                    <a:pt x="4245" y="607"/>
                    <a:pt x="4261" y="734"/>
                    <a:pt x="4277" y="857"/>
                  </a:cubicBezTo>
                  <a:cubicBezTo>
                    <a:pt x="4325" y="1276"/>
                    <a:pt x="4378" y="1712"/>
                    <a:pt x="4431" y="2147"/>
                  </a:cubicBezTo>
                  <a:lnTo>
                    <a:pt x="4479" y="2541"/>
                  </a:lnTo>
                  <a:cubicBezTo>
                    <a:pt x="4490" y="2652"/>
                    <a:pt x="4505" y="2764"/>
                    <a:pt x="4516" y="2875"/>
                  </a:cubicBezTo>
                  <a:lnTo>
                    <a:pt x="4543" y="3072"/>
                  </a:lnTo>
                  <a:lnTo>
                    <a:pt x="4543" y="3098"/>
                  </a:lnTo>
                  <a:cubicBezTo>
                    <a:pt x="4543" y="3100"/>
                    <a:pt x="4543" y="3101"/>
                    <a:pt x="4544" y="3101"/>
                  </a:cubicBezTo>
                  <a:cubicBezTo>
                    <a:pt x="4546" y="3101"/>
                    <a:pt x="4548" y="3098"/>
                    <a:pt x="4548" y="3098"/>
                  </a:cubicBezTo>
                  <a:lnTo>
                    <a:pt x="4559" y="3088"/>
                  </a:lnTo>
                  <a:lnTo>
                    <a:pt x="4596" y="3050"/>
                  </a:lnTo>
                  <a:lnTo>
                    <a:pt x="4675" y="2976"/>
                  </a:lnTo>
                  <a:lnTo>
                    <a:pt x="4755" y="2902"/>
                  </a:lnTo>
                  <a:lnTo>
                    <a:pt x="4835" y="2838"/>
                  </a:lnTo>
                  <a:lnTo>
                    <a:pt x="4872" y="2801"/>
                  </a:lnTo>
                  <a:lnTo>
                    <a:pt x="4883" y="2795"/>
                  </a:lnTo>
                  <a:lnTo>
                    <a:pt x="4893" y="2790"/>
                  </a:lnTo>
                  <a:lnTo>
                    <a:pt x="4899" y="2785"/>
                  </a:lnTo>
                  <a:lnTo>
                    <a:pt x="4936" y="2758"/>
                  </a:lnTo>
                  <a:cubicBezTo>
                    <a:pt x="4989" y="2726"/>
                    <a:pt x="5042" y="2700"/>
                    <a:pt x="5095" y="2673"/>
                  </a:cubicBezTo>
                  <a:cubicBezTo>
                    <a:pt x="5196" y="2625"/>
                    <a:pt x="5308" y="2594"/>
                    <a:pt x="5424" y="2583"/>
                  </a:cubicBezTo>
                  <a:cubicBezTo>
                    <a:pt x="5447" y="2581"/>
                    <a:pt x="5469" y="2580"/>
                    <a:pt x="5492" y="2580"/>
                  </a:cubicBezTo>
                  <a:cubicBezTo>
                    <a:pt x="5577" y="2580"/>
                    <a:pt x="5663" y="2595"/>
                    <a:pt x="5743" y="2620"/>
                  </a:cubicBezTo>
                  <a:cubicBezTo>
                    <a:pt x="5844" y="2657"/>
                    <a:pt x="5929" y="2716"/>
                    <a:pt x="6003" y="2785"/>
                  </a:cubicBezTo>
                  <a:cubicBezTo>
                    <a:pt x="6078" y="2859"/>
                    <a:pt x="6131" y="2939"/>
                    <a:pt x="6168" y="3035"/>
                  </a:cubicBezTo>
                  <a:cubicBezTo>
                    <a:pt x="6200" y="3120"/>
                    <a:pt x="6205" y="3210"/>
                    <a:pt x="6195" y="3300"/>
                  </a:cubicBezTo>
                  <a:cubicBezTo>
                    <a:pt x="6163" y="3475"/>
                    <a:pt x="6035" y="3624"/>
                    <a:pt x="5903" y="3746"/>
                  </a:cubicBezTo>
                  <a:cubicBezTo>
                    <a:pt x="5770" y="3853"/>
                    <a:pt x="5632" y="3954"/>
                    <a:pt x="5483" y="4039"/>
                  </a:cubicBezTo>
                  <a:cubicBezTo>
                    <a:pt x="5276" y="4161"/>
                    <a:pt x="5058" y="4256"/>
                    <a:pt x="4830" y="4331"/>
                  </a:cubicBezTo>
                  <a:lnTo>
                    <a:pt x="4792" y="4341"/>
                  </a:lnTo>
                  <a:lnTo>
                    <a:pt x="4755" y="4352"/>
                  </a:lnTo>
                  <a:lnTo>
                    <a:pt x="4713" y="4368"/>
                  </a:lnTo>
                  <a:lnTo>
                    <a:pt x="4548" y="4410"/>
                  </a:lnTo>
                  <a:lnTo>
                    <a:pt x="4192" y="4479"/>
                  </a:lnTo>
                  <a:lnTo>
                    <a:pt x="3868" y="4548"/>
                  </a:lnTo>
                  <a:lnTo>
                    <a:pt x="3836" y="4554"/>
                  </a:lnTo>
                  <a:lnTo>
                    <a:pt x="3852" y="4559"/>
                  </a:lnTo>
                  <a:lnTo>
                    <a:pt x="3873" y="4564"/>
                  </a:lnTo>
                  <a:lnTo>
                    <a:pt x="3964" y="4586"/>
                  </a:lnTo>
                  <a:lnTo>
                    <a:pt x="4139" y="4628"/>
                  </a:lnTo>
                  <a:lnTo>
                    <a:pt x="4511" y="4729"/>
                  </a:lnTo>
                  <a:cubicBezTo>
                    <a:pt x="4537" y="4740"/>
                    <a:pt x="4575" y="4745"/>
                    <a:pt x="4596" y="4756"/>
                  </a:cubicBezTo>
                  <a:lnTo>
                    <a:pt x="4665" y="4782"/>
                  </a:lnTo>
                  <a:cubicBezTo>
                    <a:pt x="4686" y="4788"/>
                    <a:pt x="4702" y="4798"/>
                    <a:pt x="4718" y="4809"/>
                  </a:cubicBezTo>
                  <a:lnTo>
                    <a:pt x="4755" y="4830"/>
                  </a:lnTo>
                  <a:lnTo>
                    <a:pt x="4803" y="4857"/>
                  </a:lnTo>
                  <a:lnTo>
                    <a:pt x="4845" y="4888"/>
                  </a:lnTo>
                  <a:cubicBezTo>
                    <a:pt x="4872" y="4910"/>
                    <a:pt x="4904" y="4926"/>
                    <a:pt x="4925" y="4947"/>
                  </a:cubicBezTo>
                  <a:cubicBezTo>
                    <a:pt x="5084" y="5085"/>
                    <a:pt x="5207" y="5250"/>
                    <a:pt x="5297" y="5436"/>
                  </a:cubicBezTo>
                  <a:cubicBezTo>
                    <a:pt x="5324" y="5489"/>
                    <a:pt x="5345" y="5547"/>
                    <a:pt x="5361" y="5606"/>
                  </a:cubicBezTo>
                  <a:cubicBezTo>
                    <a:pt x="5377" y="5637"/>
                    <a:pt x="5387" y="5675"/>
                    <a:pt x="5393" y="5712"/>
                  </a:cubicBezTo>
                  <a:lnTo>
                    <a:pt x="5409" y="5791"/>
                  </a:lnTo>
                  <a:cubicBezTo>
                    <a:pt x="5409" y="5791"/>
                    <a:pt x="5414" y="5807"/>
                    <a:pt x="5419" y="5845"/>
                  </a:cubicBezTo>
                  <a:cubicBezTo>
                    <a:pt x="5424" y="5882"/>
                    <a:pt x="5430" y="5935"/>
                    <a:pt x="5435" y="6009"/>
                  </a:cubicBezTo>
                  <a:cubicBezTo>
                    <a:pt x="5440" y="6238"/>
                    <a:pt x="5377" y="6461"/>
                    <a:pt x="5249" y="6647"/>
                  </a:cubicBezTo>
                  <a:cubicBezTo>
                    <a:pt x="5154" y="6790"/>
                    <a:pt x="5026" y="6912"/>
                    <a:pt x="4877" y="7003"/>
                  </a:cubicBezTo>
                  <a:cubicBezTo>
                    <a:pt x="4686" y="7114"/>
                    <a:pt x="4474" y="7183"/>
                    <a:pt x="4256" y="7199"/>
                  </a:cubicBezTo>
                  <a:cubicBezTo>
                    <a:pt x="4234" y="7203"/>
                    <a:pt x="4212" y="7204"/>
                    <a:pt x="4189" y="7204"/>
                  </a:cubicBezTo>
                  <a:cubicBezTo>
                    <a:pt x="4164" y="7204"/>
                    <a:pt x="4139" y="7203"/>
                    <a:pt x="4113" y="7203"/>
                  </a:cubicBezTo>
                  <a:cubicBezTo>
                    <a:pt x="4099" y="7203"/>
                    <a:pt x="4084" y="7203"/>
                    <a:pt x="4070" y="7204"/>
                  </a:cubicBezTo>
                  <a:lnTo>
                    <a:pt x="3974" y="7199"/>
                  </a:lnTo>
                  <a:lnTo>
                    <a:pt x="3926" y="7194"/>
                  </a:lnTo>
                  <a:lnTo>
                    <a:pt x="3879" y="7183"/>
                  </a:lnTo>
                  <a:lnTo>
                    <a:pt x="3783" y="7162"/>
                  </a:lnTo>
                  <a:lnTo>
                    <a:pt x="3687" y="7130"/>
                  </a:lnTo>
                  <a:lnTo>
                    <a:pt x="3640" y="7114"/>
                  </a:lnTo>
                  <a:lnTo>
                    <a:pt x="3592" y="7093"/>
                  </a:lnTo>
                  <a:cubicBezTo>
                    <a:pt x="3565" y="7077"/>
                    <a:pt x="3528" y="7066"/>
                    <a:pt x="3501" y="7050"/>
                  </a:cubicBezTo>
                  <a:cubicBezTo>
                    <a:pt x="3438" y="7013"/>
                    <a:pt x="3379" y="6971"/>
                    <a:pt x="3326" y="6928"/>
                  </a:cubicBezTo>
                  <a:cubicBezTo>
                    <a:pt x="3268" y="6880"/>
                    <a:pt x="3215" y="6827"/>
                    <a:pt x="3167" y="6769"/>
                  </a:cubicBezTo>
                  <a:cubicBezTo>
                    <a:pt x="3119" y="6705"/>
                    <a:pt x="3071" y="6641"/>
                    <a:pt x="3023" y="6572"/>
                  </a:cubicBezTo>
                  <a:lnTo>
                    <a:pt x="2933" y="6445"/>
                  </a:lnTo>
                  <a:cubicBezTo>
                    <a:pt x="2880" y="6370"/>
                    <a:pt x="2832" y="6296"/>
                    <a:pt x="2779" y="6227"/>
                  </a:cubicBezTo>
                  <a:lnTo>
                    <a:pt x="2588" y="5977"/>
                  </a:lnTo>
                  <a:lnTo>
                    <a:pt x="2535" y="5908"/>
                  </a:lnTo>
                  <a:lnTo>
                    <a:pt x="2524" y="5892"/>
                  </a:lnTo>
                  <a:lnTo>
                    <a:pt x="2524" y="5914"/>
                  </a:lnTo>
                  <a:lnTo>
                    <a:pt x="2524" y="5961"/>
                  </a:lnTo>
                  <a:cubicBezTo>
                    <a:pt x="2524" y="6020"/>
                    <a:pt x="2519" y="6084"/>
                    <a:pt x="2513" y="6153"/>
                  </a:cubicBezTo>
                  <a:cubicBezTo>
                    <a:pt x="2508" y="6280"/>
                    <a:pt x="2503" y="6413"/>
                    <a:pt x="2498" y="6551"/>
                  </a:cubicBezTo>
                  <a:cubicBezTo>
                    <a:pt x="2498" y="6631"/>
                    <a:pt x="2492" y="6647"/>
                    <a:pt x="2487" y="6684"/>
                  </a:cubicBezTo>
                  <a:lnTo>
                    <a:pt x="2482" y="6790"/>
                  </a:lnTo>
                  <a:cubicBezTo>
                    <a:pt x="2460" y="7088"/>
                    <a:pt x="2402" y="7380"/>
                    <a:pt x="2306" y="7661"/>
                  </a:cubicBezTo>
                  <a:cubicBezTo>
                    <a:pt x="2253" y="7810"/>
                    <a:pt x="2179" y="7948"/>
                    <a:pt x="2088" y="8081"/>
                  </a:cubicBezTo>
                  <a:cubicBezTo>
                    <a:pt x="1998" y="8208"/>
                    <a:pt x="1881" y="8320"/>
                    <a:pt x="1749" y="8405"/>
                  </a:cubicBezTo>
                  <a:cubicBezTo>
                    <a:pt x="1610" y="8495"/>
                    <a:pt x="1462" y="8559"/>
                    <a:pt x="1302" y="8591"/>
                  </a:cubicBezTo>
                  <a:cubicBezTo>
                    <a:pt x="1242" y="8606"/>
                    <a:pt x="1179" y="8613"/>
                    <a:pt x="1117" y="8613"/>
                  </a:cubicBezTo>
                  <a:cubicBezTo>
                    <a:pt x="1025" y="8613"/>
                    <a:pt x="934" y="8598"/>
                    <a:pt x="845" y="8570"/>
                  </a:cubicBezTo>
                  <a:cubicBezTo>
                    <a:pt x="814" y="8559"/>
                    <a:pt x="776" y="8543"/>
                    <a:pt x="745" y="8522"/>
                  </a:cubicBezTo>
                  <a:lnTo>
                    <a:pt x="691" y="8495"/>
                  </a:lnTo>
                  <a:lnTo>
                    <a:pt x="649" y="8463"/>
                  </a:lnTo>
                  <a:cubicBezTo>
                    <a:pt x="585" y="8421"/>
                    <a:pt x="532" y="8368"/>
                    <a:pt x="490" y="8304"/>
                  </a:cubicBezTo>
                  <a:cubicBezTo>
                    <a:pt x="399" y="8182"/>
                    <a:pt x="336" y="8044"/>
                    <a:pt x="309" y="7895"/>
                  </a:cubicBezTo>
                  <a:cubicBezTo>
                    <a:pt x="277" y="7746"/>
                    <a:pt x="272" y="7598"/>
                    <a:pt x="293" y="7449"/>
                  </a:cubicBezTo>
                  <a:cubicBezTo>
                    <a:pt x="293" y="7433"/>
                    <a:pt x="298" y="7417"/>
                    <a:pt x="304" y="7396"/>
                  </a:cubicBezTo>
                  <a:lnTo>
                    <a:pt x="304" y="7380"/>
                  </a:lnTo>
                  <a:lnTo>
                    <a:pt x="309" y="7359"/>
                  </a:lnTo>
                  <a:cubicBezTo>
                    <a:pt x="309" y="7343"/>
                    <a:pt x="314" y="7327"/>
                    <a:pt x="320" y="7311"/>
                  </a:cubicBezTo>
                  <a:cubicBezTo>
                    <a:pt x="346" y="7215"/>
                    <a:pt x="373" y="7125"/>
                    <a:pt x="415" y="7035"/>
                  </a:cubicBezTo>
                  <a:cubicBezTo>
                    <a:pt x="490" y="6859"/>
                    <a:pt x="553" y="6726"/>
                    <a:pt x="617" y="6594"/>
                  </a:cubicBezTo>
                  <a:cubicBezTo>
                    <a:pt x="681" y="6461"/>
                    <a:pt x="729" y="6328"/>
                    <a:pt x="803" y="6174"/>
                  </a:cubicBezTo>
                  <a:lnTo>
                    <a:pt x="803" y="6174"/>
                  </a:lnTo>
                  <a:cubicBezTo>
                    <a:pt x="675" y="6264"/>
                    <a:pt x="559" y="6370"/>
                    <a:pt x="452" y="6482"/>
                  </a:cubicBezTo>
                  <a:cubicBezTo>
                    <a:pt x="336" y="6615"/>
                    <a:pt x="240" y="6764"/>
                    <a:pt x="171" y="6923"/>
                  </a:cubicBezTo>
                  <a:cubicBezTo>
                    <a:pt x="123" y="7029"/>
                    <a:pt x="91" y="7135"/>
                    <a:pt x="59" y="7242"/>
                  </a:cubicBezTo>
                  <a:cubicBezTo>
                    <a:pt x="54" y="7258"/>
                    <a:pt x="54" y="7279"/>
                    <a:pt x="49" y="7295"/>
                  </a:cubicBezTo>
                  <a:lnTo>
                    <a:pt x="43" y="7321"/>
                  </a:lnTo>
                  <a:lnTo>
                    <a:pt x="38" y="7343"/>
                  </a:lnTo>
                  <a:cubicBezTo>
                    <a:pt x="33" y="7364"/>
                    <a:pt x="33" y="7385"/>
                    <a:pt x="27" y="7406"/>
                  </a:cubicBezTo>
                  <a:cubicBezTo>
                    <a:pt x="1" y="7587"/>
                    <a:pt x="6" y="7762"/>
                    <a:pt x="43" y="7938"/>
                  </a:cubicBezTo>
                  <a:cubicBezTo>
                    <a:pt x="81" y="8129"/>
                    <a:pt x="160" y="8304"/>
                    <a:pt x="272" y="8458"/>
                  </a:cubicBezTo>
                  <a:cubicBezTo>
                    <a:pt x="330" y="8538"/>
                    <a:pt x="405" y="8607"/>
                    <a:pt x="484" y="8671"/>
                  </a:cubicBezTo>
                  <a:cubicBezTo>
                    <a:pt x="505" y="8681"/>
                    <a:pt x="527" y="8697"/>
                    <a:pt x="548" y="8713"/>
                  </a:cubicBezTo>
                  <a:lnTo>
                    <a:pt x="612" y="8750"/>
                  </a:lnTo>
                  <a:cubicBezTo>
                    <a:pt x="654" y="8772"/>
                    <a:pt x="702" y="8793"/>
                    <a:pt x="750" y="8809"/>
                  </a:cubicBezTo>
                  <a:cubicBezTo>
                    <a:pt x="863" y="8850"/>
                    <a:pt x="981" y="8870"/>
                    <a:pt x="1101" y="8870"/>
                  </a:cubicBezTo>
                  <a:cubicBezTo>
                    <a:pt x="1184" y="8870"/>
                    <a:pt x="1268" y="8860"/>
                    <a:pt x="1350" y="8841"/>
                  </a:cubicBezTo>
                  <a:cubicBezTo>
                    <a:pt x="1536" y="8803"/>
                    <a:pt x="1717" y="8724"/>
                    <a:pt x="1881" y="8617"/>
                  </a:cubicBezTo>
                  <a:cubicBezTo>
                    <a:pt x="2041" y="8511"/>
                    <a:pt x="2179" y="8378"/>
                    <a:pt x="2290" y="8224"/>
                  </a:cubicBezTo>
                  <a:cubicBezTo>
                    <a:pt x="2397" y="8076"/>
                    <a:pt x="2476" y="7916"/>
                    <a:pt x="2540" y="7746"/>
                  </a:cubicBezTo>
                  <a:cubicBezTo>
                    <a:pt x="2646" y="7444"/>
                    <a:pt x="2710" y="7125"/>
                    <a:pt x="2731" y="6806"/>
                  </a:cubicBezTo>
                  <a:cubicBezTo>
                    <a:pt x="2731" y="6769"/>
                    <a:pt x="2737" y="6732"/>
                    <a:pt x="2737" y="6700"/>
                  </a:cubicBezTo>
                  <a:cubicBezTo>
                    <a:pt x="2741" y="6668"/>
                    <a:pt x="2742" y="6628"/>
                    <a:pt x="2742" y="6628"/>
                  </a:cubicBezTo>
                  <a:cubicBezTo>
                    <a:pt x="2742" y="6628"/>
                    <a:pt x="2742" y="6629"/>
                    <a:pt x="2742" y="6631"/>
                  </a:cubicBezTo>
                  <a:lnTo>
                    <a:pt x="2806" y="6721"/>
                  </a:lnTo>
                  <a:cubicBezTo>
                    <a:pt x="2853" y="6790"/>
                    <a:pt x="2907" y="6865"/>
                    <a:pt x="2965" y="6934"/>
                  </a:cubicBezTo>
                  <a:cubicBezTo>
                    <a:pt x="3077" y="7066"/>
                    <a:pt x="3215" y="7183"/>
                    <a:pt x="3369" y="7274"/>
                  </a:cubicBezTo>
                  <a:cubicBezTo>
                    <a:pt x="3406" y="7295"/>
                    <a:pt x="3443" y="7311"/>
                    <a:pt x="3486" y="7327"/>
                  </a:cubicBezTo>
                  <a:lnTo>
                    <a:pt x="3539" y="7353"/>
                  </a:lnTo>
                  <a:lnTo>
                    <a:pt x="3597" y="7374"/>
                  </a:lnTo>
                  <a:lnTo>
                    <a:pt x="3714" y="7412"/>
                  </a:lnTo>
                  <a:lnTo>
                    <a:pt x="3831" y="7438"/>
                  </a:lnTo>
                  <a:lnTo>
                    <a:pt x="3884" y="7449"/>
                  </a:lnTo>
                  <a:lnTo>
                    <a:pt x="3942" y="7454"/>
                  </a:lnTo>
                  <a:lnTo>
                    <a:pt x="4054" y="7465"/>
                  </a:lnTo>
                  <a:cubicBezTo>
                    <a:pt x="4128" y="7465"/>
                    <a:pt x="4203" y="7465"/>
                    <a:pt x="4272" y="7454"/>
                  </a:cubicBezTo>
                  <a:cubicBezTo>
                    <a:pt x="4532" y="7433"/>
                    <a:pt x="4782" y="7353"/>
                    <a:pt x="5005" y="7220"/>
                  </a:cubicBezTo>
                  <a:cubicBezTo>
                    <a:pt x="5185" y="7114"/>
                    <a:pt x="5339" y="6965"/>
                    <a:pt x="5462" y="6790"/>
                  </a:cubicBezTo>
                  <a:cubicBezTo>
                    <a:pt x="5483" y="6753"/>
                    <a:pt x="5509" y="6710"/>
                    <a:pt x="5531" y="6673"/>
                  </a:cubicBezTo>
                  <a:cubicBezTo>
                    <a:pt x="5552" y="6636"/>
                    <a:pt x="5568" y="6594"/>
                    <a:pt x="5584" y="6556"/>
                  </a:cubicBezTo>
                  <a:lnTo>
                    <a:pt x="5605" y="6503"/>
                  </a:lnTo>
                  <a:cubicBezTo>
                    <a:pt x="5616" y="6482"/>
                    <a:pt x="5616" y="6466"/>
                    <a:pt x="5621" y="6450"/>
                  </a:cubicBezTo>
                  <a:cubicBezTo>
                    <a:pt x="5632" y="6413"/>
                    <a:pt x="5642" y="6376"/>
                    <a:pt x="5653" y="6344"/>
                  </a:cubicBezTo>
                  <a:cubicBezTo>
                    <a:pt x="5669" y="6275"/>
                    <a:pt x="5674" y="6211"/>
                    <a:pt x="5679" y="6158"/>
                  </a:cubicBezTo>
                  <a:cubicBezTo>
                    <a:pt x="5690" y="6105"/>
                    <a:pt x="5679" y="6052"/>
                    <a:pt x="5685" y="6004"/>
                  </a:cubicBezTo>
                  <a:cubicBezTo>
                    <a:pt x="5685" y="5914"/>
                    <a:pt x="5674" y="5850"/>
                    <a:pt x="5669" y="5807"/>
                  </a:cubicBezTo>
                  <a:cubicBezTo>
                    <a:pt x="5669" y="5760"/>
                    <a:pt x="5658" y="5738"/>
                    <a:pt x="5658" y="5738"/>
                  </a:cubicBezTo>
                  <a:cubicBezTo>
                    <a:pt x="5658" y="5738"/>
                    <a:pt x="5653" y="5717"/>
                    <a:pt x="5642" y="5648"/>
                  </a:cubicBezTo>
                  <a:cubicBezTo>
                    <a:pt x="5632" y="5606"/>
                    <a:pt x="5616" y="5558"/>
                    <a:pt x="5600" y="5515"/>
                  </a:cubicBezTo>
                  <a:cubicBezTo>
                    <a:pt x="5579" y="5446"/>
                    <a:pt x="5552" y="5382"/>
                    <a:pt x="5525" y="5319"/>
                  </a:cubicBezTo>
                  <a:cubicBezTo>
                    <a:pt x="5419" y="5096"/>
                    <a:pt x="5270" y="4904"/>
                    <a:pt x="5084" y="4745"/>
                  </a:cubicBezTo>
                  <a:cubicBezTo>
                    <a:pt x="5058" y="4718"/>
                    <a:pt x="5021" y="4697"/>
                    <a:pt x="4989" y="4671"/>
                  </a:cubicBezTo>
                  <a:lnTo>
                    <a:pt x="4936" y="4633"/>
                  </a:lnTo>
                  <a:lnTo>
                    <a:pt x="4877" y="4596"/>
                  </a:lnTo>
                  <a:lnTo>
                    <a:pt x="4861" y="4591"/>
                  </a:lnTo>
                  <a:lnTo>
                    <a:pt x="4904" y="4575"/>
                  </a:lnTo>
                  <a:cubicBezTo>
                    <a:pt x="5148" y="4495"/>
                    <a:pt x="5382" y="4389"/>
                    <a:pt x="5605" y="4262"/>
                  </a:cubicBezTo>
                  <a:cubicBezTo>
                    <a:pt x="5770" y="4166"/>
                    <a:pt x="5924" y="4060"/>
                    <a:pt x="6067" y="3938"/>
                  </a:cubicBezTo>
                  <a:cubicBezTo>
                    <a:pt x="6152" y="3863"/>
                    <a:pt x="6227" y="3784"/>
                    <a:pt x="6296" y="3693"/>
                  </a:cubicBezTo>
                  <a:cubicBezTo>
                    <a:pt x="6370" y="3587"/>
                    <a:pt x="6418" y="3470"/>
                    <a:pt x="6444" y="3348"/>
                  </a:cubicBezTo>
                  <a:cubicBezTo>
                    <a:pt x="6466" y="3210"/>
                    <a:pt x="6455" y="3072"/>
                    <a:pt x="6407" y="2944"/>
                  </a:cubicBezTo>
                  <a:cubicBezTo>
                    <a:pt x="6359" y="2811"/>
                    <a:pt x="6280" y="2695"/>
                    <a:pt x="6184" y="2599"/>
                  </a:cubicBezTo>
                  <a:cubicBezTo>
                    <a:pt x="6083" y="2498"/>
                    <a:pt x="5961" y="2418"/>
                    <a:pt x="5828" y="2371"/>
                  </a:cubicBezTo>
                  <a:cubicBezTo>
                    <a:pt x="5721" y="2338"/>
                    <a:pt x="5608" y="2317"/>
                    <a:pt x="5495" y="2317"/>
                  </a:cubicBezTo>
                  <a:cubicBezTo>
                    <a:pt x="5463" y="2317"/>
                    <a:pt x="5430" y="2319"/>
                    <a:pt x="5398" y="2323"/>
                  </a:cubicBezTo>
                  <a:cubicBezTo>
                    <a:pt x="5254" y="2333"/>
                    <a:pt x="5116" y="2371"/>
                    <a:pt x="4984" y="2434"/>
                  </a:cubicBezTo>
                  <a:cubicBezTo>
                    <a:pt x="4920" y="2461"/>
                    <a:pt x="4856" y="2498"/>
                    <a:pt x="4792" y="2535"/>
                  </a:cubicBezTo>
                  <a:lnTo>
                    <a:pt x="4750" y="2567"/>
                  </a:lnTo>
                  <a:lnTo>
                    <a:pt x="4739" y="2572"/>
                  </a:lnTo>
                  <a:lnTo>
                    <a:pt x="4739" y="2562"/>
                  </a:lnTo>
                  <a:lnTo>
                    <a:pt x="4734" y="2509"/>
                  </a:lnTo>
                  <a:lnTo>
                    <a:pt x="4686" y="2116"/>
                  </a:lnTo>
                  <a:cubicBezTo>
                    <a:pt x="4633" y="1680"/>
                    <a:pt x="4580" y="1244"/>
                    <a:pt x="4532" y="830"/>
                  </a:cubicBezTo>
                  <a:cubicBezTo>
                    <a:pt x="4516" y="703"/>
                    <a:pt x="4500" y="575"/>
                    <a:pt x="4484" y="458"/>
                  </a:cubicBezTo>
                  <a:cubicBezTo>
                    <a:pt x="4479" y="405"/>
                    <a:pt x="4468" y="357"/>
                    <a:pt x="4458" y="309"/>
                  </a:cubicBezTo>
                  <a:cubicBezTo>
                    <a:pt x="4447" y="256"/>
                    <a:pt x="4426" y="203"/>
                    <a:pt x="4394" y="155"/>
                  </a:cubicBezTo>
                  <a:cubicBezTo>
                    <a:pt x="4362" y="113"/>
                    <a:pt x="4320" y="76"/>
                    <a:pt x="4272" y="49"/>
                  </a:cubicBezTo>
                  <a:cubicBezTo>
                    <a:pt x="4211" y="17"/>
                    <a:pt x="414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3927825" y="3443400"/>
              <a:ext cx="57675" cy="382775"/>
            </a:xfrm>
            <a:custGeom>
              <a:avLst/>
              <a:gdLst/>
              <a:ahLst/>
              <a:cxnLst/>
              <a:rect l="l" t="t" r="r" b="b"/>
              <a:pathLst>
                <a:path w="2307" h="15311" extrusionOk="0">
                  <a:moveTo>
                    <a:pt x="128" y="1"/>
                  </a:moveTo>
                  <a:cubicBezTo>
                    <a:pt x="54" y="314"/>
                    <a:pt x="22" y="638"/>
                    <a:pt x="33" y="957"/>
                  </a:cubicBezTo>
                  <a:cubicBezTo>
                    <a:pt x="43" y="1239"/>
                    <a:pt x="65" y="1897"/>
                    <a:pt x="86" y="2577"/>
                  </a:cubicBezTo>
                  <a:cubicBezTo>
                    <a:pt x="97" y="2917"/>
                    <a:pt x="113" y="3257"/>
                    <a:pt x="123" y="3586"/>
                  </a:cubicBezTo>
                  <a:cubicBezTo>
                    <a:pt x="128" y="3751"/>
                    <a:pt x="134" y="3916"/>
                    <a:pt x="139" y="4075"/>
                  </a:cubicBezTo>
                  <a:cubicBezTo>
                    <a:pt x="139" y="4155"/>
                    <a:pt x="144" y="4235"/>
                    <a:pt x="144" y="4314"/>
                  </a:cubicBezTo>
                  <a:cubicBezTo>
                    <a:pt x="150" y="4410"/>
                    <a:pt x="171" y="4505"/>
                    <a:pt x="219" y="4596"/>
                  </a:cubicBezTo>
                  <a:cubicBezTo>
                    <a:pt x="267" y="4675"/>
                    <a:pt x="336" y="4744"/>
                    <a:pt x="415" y="4792"/>
                  </a:cubicBezTo>
                  <a:cubicBezTo>
                    <a:pt x="484" y="4835"/>
                    <a:pt x="543" y="4867"/>
                    <a:pt x="591" y="4904"/>
                  </a:cubicBezTo>
                  <a:cubicBezTo>
                    <a:pt x="676" y="4973"/>
                    <a:pt x="750" y="5058"/>
                    <a:pt x="803" y="5159"/>
                  </a:cubicBezTo>
                  <a:cubicBezTo>
                    <a:pt x="893" y="5323"/>
                    <a:pt x="931" y="5509"/>
                    <a:pt x="904" y="5695"/>
                  </a:cubicBezTo>
                  <a:cubicBezTo>
                    <a:pt x="904" y="5727"/>
                    <a:pt x="899" y="5754"/>
                    <a:pt x="888" y="5780"/>
                  </a:cubicBezTo>
                  <a:lnTo>
                    <a:pt x="883" y="5807"/>
                  </a:lnTo>
                  <a:lnTo>
                    <a:pt x="883" y="5823"/>
                  </a:lnTo>
                  <a:cubicBezTo>
                    <a:pt x="877" y="5833"/>
                    <a:pt x="877" y="5839"/>
                    <a:pt x="872" y="5849"/>
                  </a:cubicBezTo>
                  <a:cubicBezTo>
                    <a:pt x="856" y="5881"/>
                    <a:pt x="835" y="5918"/>
                    <a:pt x="819" y="5956"/>
                  </a:cubicBezTo>
                  <a:lnTo>
                    <a:pt x="766" y="6057"/>
                  </a:lnTo>
                  <a:cubicBezTo>
                    <a:pt x="739" y="6099"/>
                    <a:pt x="713" y="6142"/>
                    <a:pt x="686" y="6184"/>
                  </a:cubicBezTo>
                  <a:lnTo>
                    <a:pt x="548" y="6407"/>
                  </a:lnTo>
                  <a:lnTo>
                    <a:pt x="479" y="6508"/>
                  </a:lnTo>
                  <a:lnTo>
                    <a:pt x="452" y="6556"/>
                  </a:lnTo>
                  <a:lnTo>
                    <a:pt x="452" y="6561"/>
                  </a:lnTo>
                  <a:lnTo>
                    <a:pt x="458" y="6561"/>
                  </a:lnTo>
                  <a:lnTo>
                    <a:pt x="474" y="6551"/>
                  </a:lnTo>
                  <a:lnTo>
                    <a:pt x="500" y="6529"/>
                  </a:lnTo>
                  <a:lnTo>
                    <a:pt x="777" y="6349"/>
                  </a:lnTo>
                  <a:lnTo>
                    <a:pt x="851" y="6301"/>
                  </a:lnTo>
                  <a:lnTo>
                    <a:pt x="888" y="6274"/>
                  </a:lnTo>
                  <a:cubicBezTo>
                    <a:pt x="893" y="6269"/>
                    <a:pt x="904" y="6264"/>
                    <a:pt x="915" y="6258"/>
                  </a:cubicBezTo>
                  <a:lnTo>
                    <a:pt x="1026" y="6195"/>
                  </a:lnTo>
                  <a:lnTo>
                    <a:pt x="1079" y="6168"/>
                  </a:lnTo>
                  <a:lnTo>
                    <a:pt x="1106" y="6152"/>
                  </a:lnTo>
                  <a:lnTo>
                    <a:pt x="1132" y="6142"/>
                  </a:lnTo>
                  <a:cubicBezTo>
                    <a:pt x="1143" y="6136"/>
                    <a:pt x="1159" y="6136"/>
                    <a:pt x="1175" y="6131"/>
                  </a:cubicBezTo>
                  <a:lnTo>
                    <a:pt x="1196" y="6131"/>
                  </a:lnTo>
                  <a:cubicBezTo>
                    <a:pt x="1219" y="6128"/>
                    <a:pt x="1243" y="6127"/>
                    <a:pt x="1267" y="6127"/>
                  </a:cubicBezTo>
                  <a:cubicBezTo>
                    <a:pt x="1336" y="6127"/>
                    <a:pt x="1405" y="6138"/>
                    <a:pt x="1472" y="6157"/>
                  </a:cubicBezTo>
                  <a:cubicBezTo>
                    <a:pt x="1552" y="6179"/>
                    <a:pt x="1632" y="6221"/>
                    <a:pt x="1706" y="6269"/>
                  </a:cubicBezTo>
                  <a:cubicBezTo>
                    <a:pt x="1770" y="6317"/>
                    <a:pt x="1828" y="6370"/>
                    <a:pt x="1876" y="6434"/>
                  </a:cubicBezTo>
                  <a:cubicBezTo>
                    <a:pt x="1897" y="6460"/>
                    <a:pt x="1919" y="6487"/>
                    <a:pt x="1935" y="6519"/>
                  </a:cubicBezTo>
                  <a:cubicBezTo>
                    <a:pt x="1950" y="6551"/>
                    <a:pt x="1966" y="6577"/>
                    <a:pt x="1977" y="6609"/>
                  </a:cubicBezTo>
                  <a:cubicBezTo>
                    <a:pt x="2014" y="6721"/>
                    <a:pt x="2035" y="6837"/>
                    <a:pt x="2035" y="6960"/>
                  </a:cubicBezTo>
                  <a:cubicBezTo>
                    <a:pt x="2030" y="7114"/>
                    <a:pt x="1998" y="7262"/>
                    <a:pt x="1940" y="7406"/>
                  </a:cubicBezTo>
                  <a:cubicBezTo>
                    <a:pt x="1919" y="7454"/>
                    <a:pt x="1903" y="7485"/>
                    <a:pt x="1892" y="7507"/>
                  </a:cubicBezTo>
                  <a:lnTo>
                    <a:pt x="1876" y="7539"/>
                  </a:lnTo>
                  <a:cubicBezTo>
                    <a:pt x="1860" y="7576"/>
                    <a:pt x="1834" y="7613"/>
                    <a:pt x="1812" y="7645"/>
                  </a:cubicBezTo>
                  <a:cubicBezTo>
                    <a:pt x="1796" y="7671"/>
                    <a:pt x="1780" y="7698"/>
                    <a:pt x="1754" y="7735"/>
                  </a:cubicBezTo>
                  <a:cubicBezTo>
                    <a:pt x="1751" y="7740"/>
                    <a:pt x="1750" y="7742"/>
                    <a:pt x="1749" y="7742"/>
                  </a:cubicBezTo>
                  <a:cubicBezTo>
                    <a:pt x="1749" y="7742"/>
                    <a:pt x="1749" y="7740"/>
                    <a:pt x="1749" y="7740"/>
                  </a:cubicBezTo>
                  <a:cubicBezTo>
                    <a:pt x="1669" y="7666"/>
                    <a:pt x="1595" y="7586"/>
                    <a:pt x="1531" y="7501"/>
                  </a:cubicBezTo>
                  <a:cubicBezTo>
                    <a:pt x="1520" y="7485"/>
                    <a:pt x="1510" y="7470"/>
                    <a:pt x="1494" y="7448"/>
                  </a:cubicBezTo>
                  <a:lnTo>
                    <a:pt x="1472" y="7411"/>
                  </a:lnTo>
                  <a:lnTo>
                    <a:pt x="1462" y="7390"/>
                  </a:lnTo>
                  <a:cubicBezTo>
                    <a:pt x="1451" y="7369"/>
                    <a:pt x="1441" y="7353"/>
                    <a:pt x="1430" y="7337"/>
                  </a:cubicBezTo>
                  <a:cubicBezTo>
                    <a:pt x="1393" y="7268"/>
                    <a:pt x="1356" y="7177"/>
                    <a:pt x="1308" y="7082"/>
                  </a:cubicBezTo>
                  <a:lnTo>
                    <a:pt x="1302" y="7087"/>
                  </a:lnTo>
                  <a:lnTo>
                    <a:pt x="1292" y="7098"/>
                  </a:lnTo>
                  <a:lnTo>
                    <a:pt x="1265" y="7130"/>
                  </a:lnTo>
                  <a:cubicBezTo>
                    <a:pt x="1244" y="7146"/>
                    <a:pt x="1228" y="7167"/>
                    <a:pt x="1207" y="7188"/>
                  </a:cubicBezTo>
                  <a:lnTo>
                    <a:pt x="1085" y="7310"/>
                  </a:lnTo>
                  <a:lnTo>
                    <a:pt x="1005" y="7395"/>
                  </a:lnTo>
                  <a:cubicBezTo>
                    <a:pt x="978" y="7416"/>
                    <a:pt x="957" y="7443"/>
                    <a:pt x="936" y="7475"/>
                  </a:cubicBezTo>
                  <a:lnTo>
                    <a:pt x="792" y="7650"/>
                  </a:lnTo>
                  <a:cubicBezTo>
                    <a:pt x="750" y="7719"/>
                    <a:pt x="702" y="7788"/>
                    <a:pt x="654" y="7863"/>
                  </a:cubicBezTo>
                  <a:lnTo>
                    <a:pt x="617" y="7921"/>
                  </a:lnTo>
                  <a:lnTo>
                    <a:pt x="585" y="7980"/>
                  </a:lnTo>
                  <a:lnTo>
                    <a:pt x="522" y="8107"/>
                  </a:lnTo>
                  <a:cubicBezTo>
                    <a:pt x="336" y="8484"/>
                    <a:pt x="203" y="8888"/>
                    <a:pt x="128" y="9308"/>
                  </a:cubicBezTo>
                  <a:cubicBezTo>
                    <a:pt x="49" y="9775"/>
                    <a:pt x="6" y="10253"/>
                    <a:pt x="6" y="10731"/>
                  </a:cubicBezTo>
                  <a:cubicBezTo>
                    <a:pt x="1" y="11225"/>
                    <a:pt x="28" y="11719"/>
                    <a:pt x="49" y="12192"/>
                  </a:cubicBezTo>
                  <a:cubicBezTo>
                    <a:pt x="70" y="12670"/>
                    <a:pt x="91" y="13132"/>
                    <a:pt x="113" y="13557"/>
                  </a:cubicBezTo>
                  <a:cubicBezTo>
                    <a:pt x="128" y="13913"/>
                    <a:pt x="139" y="14205"/>
                    <a:pt x="150" y="14359"/>
                  </a:cubicBezTo>
                  <a:cubicBezTo>
                    <a:pt x="160" y="14683"/>
                    <a:pt x="219" y="15002"/>
                    <a:pt x="325" y="15310"/>
                  </a:cubicBezTo>
                  <a:cubicBezTo>
                    <a:pt x="394" y="14997"/>
                    <a:pt x="426" y="14673"/>
                    <a:pt x="410" y="14349"/>
                  </a:cubicBezTo>
                  <a:cubicBezTo>
                    <a:pt x="405" y="14195"/>
                    <a:pt x="389" y="13902"/>
                    <a:pt x="373" y="13547"/>
                  </a:cubicBezTo>
                  <a:cubicBezTo>
                    <a:pt x="357" y="13122"/>
                    <a:pt x="336" y="12659"/>
                    <a:pt x="309" y="12181"/>
                  </a:cubicBezTo>
                  <a:cubicBezTo>
                    <a:pt x="288" y="11709"/>
                    <a:pt x="267" y="11215"/>
                    <a:pt x="272" y="10736"/>
                  </a:cubicBezTo>
                  <a:cubicBezTo>
                    <a:pt x="272" y="10274"/>
                    <a:pt x="309" y="9812"/>
                    <a:pt x="389" y="9355"/>
                  </a:cubicBezTo>
                  <a:cubicBezTo>
                    <a:pt x="458" y="8962"/>
                    <a:pt x="580" y="8580"/>
                    <a:pt x="755" y="8219"/>
                  </a:cubicBezTo>
                  <a:cubicBezTo>
                    <a:pt x="777" y="8181"/>
                    <a:pt x="792" y="8144"/>
                    <a:pt x="814" y="8107"/>
                  </a:cubicBezTo>
                  <a:cubicBezTo>
                    <a:pt x="824" y="8086"/>
                    <a:pt x="835" y="8070"/>
                    <a:pt x="846" y="8049"/>
                  </a:cubicBezTo>
                  <a:cubicBezTo>
                    <a:pt x="851" y="8027"/>
                    <a:pt x="867" y="8017"/>
                    <a:pt x="877" y="7995"/>
                  </a:cubicBezTo>
                  <a:cubicBezTo>
                    <a:pt x="920" y="7932"/>
                    <a:pt x="962" y="7863"/>
                    <a:pt x="1005" y="7804"/>
                  </a:cubicBezTo>
                  <a:cubicBezTo>
                    <a:pt x="1047" y="7740"/>
                    <a:pt x="1095" y="7687"/>
                    <a:pt x="1138" y="7640"/>
                  </a:cubicBezTo>
                  <a:cubicBezTo>
                    <a:pt x="1159" y="7613"/>
                    <a:pt x="1175" y="7586"/>
                    <a:pt x="1201" y="7565"/>
                  </a:cubicBezTo>
                  <a:lnTo>
                    <a:pt x="1249" y="7517"/>
                  </a:lnTo>
                  <a:lnTo>
                    <a:pt x="1265" y="7539"/>
                  </a:lnTo>
                  <a:lnTo>
                    <a:pt x="1292" y="7581"/>
                  </a:lnTo>
                  <a:cubicBezTo>
                    <a:pt x="1308" y="7608"/>
                    <a:pt x="1318" y="7629"/>
                    <a:pt x="1334" y="7645"/>
                  </a:cubicBezTo>
                  <a:cubicBezTo>
                    <a:pt x="1387" y="7725"/>
                    <a:pt x="1451" y="7799"/>
                    <a:pt x="1526" y="7868"/>
                  </a:cubicBezTo>
                  <a:cubicBezTo>
                    <a:pt x="1536" y="7884"/>
                    <a:pt x="1552" y="7900"/>
                    <a:pt x="1568" y="7910"/>
                  </a:cubicBezTo>
                  <a:lnTo>
                    <a:pt x="1595" y="7937"/>
                  </a:lnTo>
                  <a:cubicBezTo>
                    <a:pt x="1611" y="7948"/>
                    <a:pt x="1621" y="7958"/>
                    <a:pt x="1637" y="7969"/>
                  </a:cubicBezTo>
                  <a:lnTo>
                    <a:pt x="1791" y="8091"/>
                  </a:lnTo>
                  <a:cubicBezTo>
                    <a:pt x="1794" y="8095"/>
                    <a:pt x="1797" y="8097"/>
                    <a:pt x="1799" y="8097"/>
                  </a:cubicBezTo>
                  <a:cubicBezTo>
                    <a:pt x="1807" y="8097"/>
                    <a:pt x="1814" y="8083"/>
                    <a:pt x="1818" y="8075"/>
                  </a:cubicBezTo>
                  <a:lnTo>
                    <a:pt x="1844" y="8043"/>
                  </a:lnTo>
                  <a:lnTo>
                    <a:pt x="1897" y="7980"/>
                  </a:lnTo>
                  <a:cubicBezTo>
                    <a:pt x="1913" y="7964"/>
                    <a:pt x="1929" y="7942"/>
                    <a:pt x="1945" y="7926"/>
                  </a:cubicBezTo>
                  <a:lnTo>
                    <a:pt x="1977" y="7879"/>
                  </a:lnTo>
                  <a:cubicBezTo>
                    <a:pt x="2004" y="7841"/>
                    <a:pt x="2025" y="7804"/>
                    <a:pt x="2046" y="7778"/>
                  </a:cubicBezTo>
                  <a:cubicBezTo>
                    <a:pt x="2073" y="7735"/>
                    <a:pt x="2094" y="7693"/>
                    <a:pt x="2115" y="7650"/>
                  </a:cubicBezTo>
                  <a:lnTo>
                    <a:pt x="2136" y="7613"/>
                  </a:lnTo>
                  <a:cubicBezTo>
                    <a:pt x="2147" y="7592"/>
                    <a:pt x="2163" y="7549"/>
                    <a:pt x="2184" y="7496"/>
                  </a:cubicBezTo>
                  <a:cubicBezTo>
                    <a:pt x="2259" y="7326"/>
                    <a:pt x="2296" y="7146"/>
                    <a:pt x="2301" y="6960"/>
                  </a:cubicBezTo>
                  <a:cubicBezTo>
                    <a:pt x="2306" y="6806"/>
                    <a:pt x="2280" y="6651"/>
                    <a:pt x="2227" y="6513"/>
                  </a:cubicBezTo>
                  <a:cubicBezTo>
                    <a:pt x="2211" y="6466"/>
                    <a:pt x="2190" y="6428"/>
                    <a:pt x="2168" y="6386"/>
                  </a:cubicBezTo>
                  <a:cubicBezTo>
                    <a:pt x="2147" y="6343"/>
                    <a:pt x="2115" y="6301"/>
                    <a:pt x="2089" y="6264"/>
                  </a:cubicBezTo>
                  <a:cubicBezTo>
                    <a:pt x="2025" y="6184"/>
                    <a:pt x="1945" y="6110"/>
                    <a:pt x="1860" y="6051"/>
                  </a:cubicBezTo>
                  <a:cubicBezTo>
                    <a:pt x="1770" y="5982"/>
                    <a:pt x="1664" y="5934"/>
                    <a:pt x="1552" y="5902"/>
                  </a:cubicBezTo>
                  <a:cubicBezTo>
                    <a:pt x="1467" y="5876"/>
                    <a:pt x="1376" y="5863"/>
                    <a:pt x="1284" y="5863"/>
                  </a:cubicBezTo>
                  <a:cubicBezTo>
                    <a:pt x="1244" y="5863"/>
                    <a:pt x="1204" y="5866"/>
                    <a:pt x="1164" y="5871"/>
                  </a:cubicBezTo>
                  <a:lnTo>
                    <a:pt x="1143" y="5876"/>
                  </a:lnTo>
                  <a:lnTo>
                    <a:pt x="1143" y="5865"/>
                  </a:lnTo>
                  <a:lnTo>
                    <a:pt x="1148" y="5839"/>
                  </a:lnTo>
                  <a:cubicBezTo>
                    <a:pt x="1159" y="5802"/>
                    <a:pt x="1164" y="5764"/>
                    <a:pt x="1170" y="5722"/>
                  </a:cubicBezTo>
                  <a:cubicBezTo>
                    <a:pt x="1196" y="5483"/>
                    <a:pt x="1154" y="5244"/>
                    <a:pt x="1037" y="5031"/>
                  </a:cubicBezTo>
                  <a:cubicBezTo>
                    <a:pt x="968" y="4899"/>
                    <a:pt x="867" y="4782"/>
                    <a:pt x="745" y="4691"/>
                  </a:cubicBezTo>
                  <a:cubicBezTo>
                    <a:pt x="686" y="4649"/>
                    <a:pt x="622" y="4606"/>
                    <a:pt x="559" y="4569"/>
                  </a:cubicBezTo>
                  <a:cubicBezTo>
                    <a:pt x="511" y="4543"/>
                    <a:pt x="474" y="4505"/>
                    <a:pt x="442" y="4463"/>
                  </a:cubicBezTo>
                  <a:cubicBezTo>
                    <a:pt x="415" y="4410"/>
                    <a:pt x="405" y="4357"/>
                    <a:pt x="405" y="4298"/>
                  </a:cubicBezTo>
                  <a:cubicBezTo>
                    <a:pt x="405" y="4224"/>
                    <a:pt x="399" y="4144"/>
                    <a:pt x="399" y="4065"/>
                  </a:cubicBezTo>
                  <a:cubicBezTo>
                    <a:pt x="394" y="3905"/>
                    <a:pt x="389" y="3746"/>
                    <a:pt x="383" y="3576"/>
                  </a:cubicBezTo>
                  <a:cubicBezTo>
                    <a:pt x="373" y="3246"/>
                    <a:pt x="357" y="2906"/>
                    <a:pt x="346" y="2567"/>
                  </a:cubicBezTo>
                  <a:cubicBezTo>
                    <a:pt x="325" y="1887"/>
                    <a:pt x="304" y="1228"/>
                    <a:pt x="293" y="952"/>
                  </a:cubicBezTo>
                  <a:cubicBezTo>
                    <a:pt x="282" y="628"/>
                    <a:pt x="229" y="309"/>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3928375" y="3323200"/>
              <a:ext cx="28825" cy="119275"/>
            </a:xfrm>
            <a:custGeom>
              <a:avLst/>
              <a:gdLst/>
              <a:ahLst/>
              <a:cxnLst/>
              <a:rect l="l" t="t" r="r" b="b"/>
              <a:pathLst>
                <a:path w="1153" h="4771" extrusionOk="0">
                  <a:moveTo>
                    <a:pt x="462" y="1"/>
                  </a:moveTo>
                  <a:cubicBezTo>
                    <a:pt x="432" y="1"/>
                    <a:pt x="402" y="3"/>
                    <a:pt x="372" y="7"/>
                  </a:cubicBezTo>
                  <a:cubicBezTo>
                    <a:pt x="202" y="28"/>
                    <a:pt x="59" y="145"/>
                    <a:pt x="0" y="304"/>
                  </a:cubicBezTo>
                  <a:cubicBezTo>
                    <a:pt x="53" y="251"/>
                    <a:pt x="117" y="214"/>
                    <a:pt x="191" y="198"/>
                  </a:cubicBezTo>
                  <a:cubicBezTo>
                    <a:pt x="223" y="193"/>
                    <a:pt x="255" y="190"/>
                    <a:pt x="287" y="190"/>
                  </a:cubicBezTo>
                  <a:cubicBezTo>
                    <a:pt x="319" y="190"/>
                    <a:pt x="351" y="193"/>
                    <a:pt x="383" y="198"/>
                  </a:cubicBezTo>
                  <a:cubicBezTo>
                    <a:pt x="521" y="219"/>
                    <a:pt x="648" y="278"/>
                    <a:pt x="749" y="373"/>
                  </a:cubicBezTo>
                  <a:cubicBezTo>
                    <a:pt x="770" y="394"/>
                    <a:pt x="797" y="426"/>
                    <a:pt x="813" y="458"/>
                  </a:cubicBezTo>
                  <a:cubicBezTo>
                    <a:pt x="845" y="517"/>
                    <a:pt x="871" y="586"/>
                    <a:pt x="882" y="655"/>
                  </a:cubicBezTo>
                  <a:cubicBezTo>
                    <a:pt x="898" y="798"/>
                    <a:pt x="877" y="942"/>
                    <a:pt x="824" y="1069"/>
                  </a:cubicBezTo>
                  <a:cubicBezTo>
                    <a:pt x="792" y="1149"/>
                    <a:pt x="749" y="1228"/>
                    <a:pt x="701" y="1298"/>
                  </a:cubicBezTo>
                  <a:cubicBezTo>
                    <a:pt x="675" y="1335"/>
                    <a:pt x="648" y="1372"/>
                    <a:pt x="622" y="1404"/>
                  </a:cubicBezTo>
                  <a:cubicBezTo>
                    <a:pt x="590" y="1441"/>
                    <a:pt x="558" y="1478"/>
                    <a:pt x="526" y="1521"/>
                  </a:cubicBezTo>
                  <a:cubicBezTo>
                    <a:pt x="489" y="1568"/>
                    <a:pt x="462" y="1616"/>
                    <a:pt x="441" y="1669"/>
                  </a:cubicBezTo>
                  <a:cubicBezTo>
                    <a:pt x="420" y="1722"/>
                    <a:pt x="409" y="1776"/>
                    <a:pt x="409" y="1834"/>
                  </a:cubicBezTo>
                  <a:cubicBezTo>
                    <a:pt x="404" y="1924"/>
                    <a:pt x="415" y="2015"/>
                    <a:pt x="452" y="2100"/>
                  </a:cubicBezTo>
                  <a:cubicBezTo>
                    <a:pt x="468" y="2147"/>
                    <a:pt x="489" y="2201"/>
                    <a:pt x="515" y="2248"/>
                  </a:cubicBezTo>
                  <a:cubicBezTo>
                    <a:pt x="531" y="2280"/>
                    <a:pt x="542" y="2296"/>
                    <a:pt x="542" y="2296"/>
                  </a:cubicBezTo>
                  <a:cubicBezTo>
                    <a:pt x="542" y="2296"/>
                    <a:pt x="579" y="2360"/>
                    <a:pt x="632" y="2450"/>
                  </a:cubicBezTo>
                  <a:cubicBezTo>
                    <a:pt x="707" y="2551"/>
                    <a:pt x="765" y="2668"/>
                    <a:pt x="813" y="2785"/>
                  </a:cubicBezTo>
                  <a:cubicBezTo>
                    <a:pt x="855" y="2918"/>
                    <a:pt x="824" y="3003"/>
                    <a:pt x="701" y="3109"/>
                  </a:cubicBezTo>
                  <a:cubicBezTo>
                    <a:pt x="638" y="3157"/>
                    <a:pt x="569" y="3205"/>
                    <a:pt x="494" y="3268"/>
                  </a:cubicBezTo>
                  <a:cubicBezTo>
                    <a:pt x="457" y="3300"/>
                    <a:pt x="420" y="3337"/>
                    <a:pt x="393" y="3380"/>
                  </a:cubicBezTo>
                  <a:cubicBezTo>
                    <a:pt x="377" y="3401"/>
                    <a:pt x="361" y="3422"/>
                    <a:pt x="351" y="3449"/>
                  </a:cubicBezTo>
                  <a:cubicBezTo>
                    <a:pt x="335" y="3475"/>
                    <a:pt x="330" y="3507"/>
                    <a:pt x="324" y="3534"/>
                  </a:cubicBezTo>
                  <a:cubicBezTo>
                    <a:pt x="324" y="3550"/>
                    <a:pt x="319" y="3566"/>
                    <a:pt x="319" y="3582"/>
                  </a:cubicBezTo>
                  <a:cubicBezTo>
                    <a:pt x="319" y="3598"/>
                    <a:pt x="319" y="3608"/>
                    <a:pt x="319" y="3624"/>
                  </a:cubicBezTo>
                  <a:cubicBezTo>
                    <a:pt x="324" y="3651"/>
                    <a:pt x="330" y="3677"/>
                    <a:pt x="340" y="3704"/>
                  </a:cubicBezTo>
                  <a:cubicBezTo>
                    <a:pt x="356" y="3746"/>
                    <a:pt x="377" y="3789"/>
                    <a:pt x="404" y="3826"/>
                  </a:cubicBezTo>
                  <a:cubicBezTo>
                    <a:pt x="452" y="3885"/>
                    <a:pt x="489" y="3922"/>
                    <a:pt x="515" y="3954"/>
                  </a:cubicBezTo>
                  <a:cubicBezTo>
                    <a:pt x="547" y="3996"/>
                    <a:pt x="569" y="4044"/>
                    <a:pt x="585" y="4097"/>
                  </a:cubicBezTo>
                  <a:cubicBezTo>
                    <a:pt x="595" y="4166"/>
                    <a:pt x="595" y="4235"/>
                    <a:pt x="585" y="4304"/>
                  </a:cubicBezTo>
                  <a:cubicBezTo>
                    <a:pt x="569" y="4368"/>
                    <a:pt x="547" y="4432"/>
                    <a:pt x="521" y="4490"/>
                  </a:cubicBezTo>
                  <a:cubicBezTo>
                    <a:pt x="462" y="4618"/>
                    <a:pt x="356" y="4718"/>
                    <a:pt x="218" y="4766"/>
                  </a:cubicBezTo>
                  <a:cubicBezTo>
                    <a:pt x="241" y="4769"/>
                    <a:pt x="264" y="4771"/>
                    <a:pt x="287" y="4771"/>
                  </a:cubicBezTo>
                  <a:cubicBezTo>
                    <a:pt x="434" y="4771"/>
                    <a:pt x="578" y="4712"/>
                    <a:pt x="675" y="4602"/>
                  </a:cubicBezTo>
                  <a:cubicBezTo>
                    <a:pt x="739" y="4533"/>
                    <a:pt x="786" y="4453"/>
                    <a:pt x="813" y="4368"/>
                  </a:cubicBezTo>
                  <a:cubicBezTo>
                    <a:pt x="882" y="4171"/>
                    <a:pt x="845" y="3954"/>
                    <a:pt x="717" y="3789"/>
                  </a:cubicBezTo>
                  <a:cubicBezTo>
                    <a:pt x="680" y="3746"/>
                    <a:pt x="643" y="3704"/>
                    <a:pt x="611" y="3667"/>
                  </a:cubicBezTo>
                  <a:cubicBezTo>
                    <a:pt x="600" y="3651"/>
                    <a:pt x="590" y="3635"/>
                    <a:pt x="585" y="3619"/>
                  </a:cubicBezTo>
                  <a:cubicBezTo>
                    <a:pt x="579" y="3608"/>
                    <a:pt x="579" y="3603"/>
                    <a:pt x="585" y="3598"/>
                  </a:cubicBezTo>
                  <a:cubicBezTo>
                    <a:pt x="585" y="3592"/>
                    <a:pt x="585" y="3587"/>
                    <a:pt x="585" y="3587"/>
                  </a:cubicBezTo>
                  <a:cubicBezTo>
                    <a:pt x="585" y="3582"/>
                    <a:pt x="585" y="3576"/>
                    <a:pt x="585" y="3576"/>
                  </a:cubicBezTo>
                  <a:cubicBezTo>
                    <a:pt x="585" y="3550"/>
                    <a:pt x="611" y="3507"/>
                    <a:pt x="664" y="3465"/>
                  </a:cubicBezTo>
                  <a:cubicBezTo>
                    <a:pt x="717" y="3422"/>
                    <a:pt x="792" y="3369"/>
                    <a:pt x="866" y="3305"/>
                  </a:cubicBezTo>
                  <a:cubicBezTo>
                    <a:pt x="903" y="3274"/>
                    <a:pt x="946" y="3236"/>
                    <a:pt x="978" y="3194"/>
                  </a:cubicBezTo>
                  <a:cubicBezTo>
                    <a:pt x="1015" y="3151"/>
                    <a:pt x="1041" y="3098"/>
                    <a:pt x="1063" y="3040"/>
                  </a:cubicBezTo>
                  <a:cubicBezTo>
                    <a:pt x="1084" y="2981"/>
                    <a:pt x="1089" y="2923"/>
                    <a:pt x="1089" y="2865"/>
                  </a:cubicBezTo>
                  <a:cubicBezTo>
                    <a:pt x="1084" y="2811"/>
                    <a:pt x="1073" y="2758"/>
                    <a:pt x="1057" y="2705"/>
                  </a:cubicBezTo>
                  <a:cubicBezTo>
                    <a:pt x="1031" y="2626"/>
                    <a:pt x="994" y="2546"/>
                    <a:pt x="951" y="2471"/>
                  </a:cubicBezTo>
                  <a:cubicBezTo>
                    <a:pt x="914" y="2408"/>
                    <a:pt x="877" y="2355"/>
                    <a:pt x="850" y="2312"/>
                  </a:cubicBezTo>
                  <a:cubicBezTo>
                    <a:pt x="797" y="2222"/>
                    <a:pt x="765" y="2169"/>
                    <a:pt x="765" y="2169"/>
                  </a:cubicBezTo>
                  <a:cubicBezTo>
                    <a:pt x="765" y="2169"/>
                    <a:pt x="760" y="2153"/>
                    <a:pt x="744" y="2126"/>
                  </a:cubicBezTo>
                  <a:cubicBezTo>
                    <a:pt x="723" y="2089"/>
                    <a:pt x="707" y="2052"/>
                    <a:pt x="691" y="2009"/>
                  </a:cubicBezTo>
                  <a:cubicBezTo>
                    <a:pt x="670" y="1956"/>
                    <a:pt x="659" y="1903"/>
                    <a:pt x="664" y="1850"/>
                  </a:cubicBezTo>
                  <a:cubicBezTo>
                    <a:pt x="664" y="1786"/>
                    <a:pt x="691" y="1728"/>
                    <a:pt x="728" y="1680"/>
                  </a:cubicBezTo>
                  <a:cubicBezTo>
                    <a:pt x="755" y="1648"/>
                    <a:pt x="781" y="1611"/>
                    <a:pt x="813" y="1574"/>
                  </a:cubicBezTo>
                  <a:cubicBezTo>
                    <a:pt x="850" y="1537"/>
                    <a:pt x="882" y="1494"/>
                    <a:pt x="909" y="1446"/>
                  </a:cubicBezTo>
                  <a:cubicBezTo>
                    <a:pt x="967" y="1361"/>
                    <a:pt x="1020" y="1266"/>
                    <a:pt x="1057" y="1170"/>
                  </a:cubicBezTo>
                  <a:cubicBezTo>
                    <a:pt x="1132" y="995"/>
                    <a:pt x="1153" y="804"/>
                    <a:pt x="1132" y="623"/>
                  </a:cubicBezTo>
                  <a:cubicBezTo>
                    <a:pt x="1116" y="517"/>
                    <a:pt x="1084" y="416"/>
                    <a:pt x="1031" y="325"/>
                  </a:cubicBezTo>
                  <a:cubicBezTo>
                    <a:pt x="1004" y="278"/>
                    <a:pt x="967" y="230"/>
                    <a:pt x="925" y="187"/>
                  </a:cubicBezTo>
                  <a:cubicBezTo>
                    <a:pt x="798" y="65"/>
                    <a:pt x="633" y="1"/>
                    <a:pt x="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3110975" y="3968200"/>
              <a:ext cx="544900" cy="47900"/>
            </a:xfrm>
            <a:custGeom>
              <a:avLst/>
              <a:gdLst/>
              <a:ahLst/>
              <a:cxnLst/>
              <a:rect l="l" t="t" r="r" b="b"/>
              <a:pathLst>
                <a:path w="21796" h="1916" extrusionOk="0">
                  <a:moveTo>
                    <a:pt x="6452" y="586"/>
                  </a:moveTo>
                  <a:cubicBezTo>
                    <a:pt x="6446" y="619"/>
                    <a:pt x="6442" y="641"/>
                    <a:pt x="6442" y="641"/>
                  </a:cubicBezTo>
                  <a:cubicBezTo>
                    <a:pt x="6443" y="641"/>
                    <a:pt x="6446" y="625"/>
                    <a:pt x="6455" y="586"/>
                  </a:cubicBezTo>
                  <a:close/>
                  <a:moveTo>
                    <a:pt x="14435" y="1"/>
                  </a:moveTo>
                  <a:cubicBezTo>
                    <a:pt x="14233" y="1"/>
                    <a:pt x="14040" y="5"/>
                    <a:pt x="13860" y="13"/>
                  </a:cubicBezTo>
                  <a:cubicBezTo>
                    <a:pt x="13552" y="29"/>
                    <a:pt x="13243" y="66"/>
                    <a:pt x="12935" y="124"/>
                  </a:cubicBezTo>
                  <a:cubicBezTo>
                    <a:pt x="12680" y="177"/>
                    <a:pt x="12484" y="230"/>
                    <a:pt x="12356" y="273"/>
                  </a:cubicBezTo>
                  <a:lnTo>
                    <a:pt x="12208" y="315"/>
                  </a:lnTo>
                  <a:lnTo>
                    <a:pt x="12154" y="331"/>
                  </a:lnTo>
                  <a:lnTo>
                    <a:pt x="11990" y="390"/>
                  </a:lnTo>
                  <a:cubicBezTo>
                    <a:pt x="11884" y="427"/>
                    <a:pt x="11724" y="485"/>
                    <a:pt x="11528" y="560"/>
                  </a:cubicBezTo>
                  <a:cubicBezTo>
                    <a:pt x="11326" y="639"/>
                    <a:pt x="11081" y="740"/>
                    <a:pt x="10795" y="852"/>
                  </a:cubicBezTo>
                  <a:cubicBezTo>
                    <a:pt x="10513" y="964"/>
                    <a:pt x="10194" y="1091"/>
                    <a:pt x="9828" y="1208"/>
                  </a:cubicBezTo>
                  <a:cubicBezTo>
                    <a:pt x="9738" y="1240"/>
                    <a:pt x="9647" y="1261"/>
                    <a:pt x="9552" y="1293"/>
                  </a:cubicBezTo>
                  <a:cubicBezTo>
                    <a:pt x="9456" y="1319"/>
                    <a:pt x="9355" y="1341"/>
                    <a:pt x="9254" y="1367"/>
                  </a:cubicBezTo>
                  <a:cubicBezTo>
                    <a:pt x="9072" y="1415"/>
                    <a:pt x="8886" y="1437"/>
                    <a:pt x="8699" y="1437"/>
                  </a:cubicBezTo>
                  <a:cubicBezTo>
                    <a:pt x="8679" y="1437"/>
                    <a:pt x="8658" y="1437"/>
                    <a:pt x="8638" y="1436"/>
                  </a:cubicBezTo>
                  <a:cubicBezTo>
                    <a:pt x="8537" y="1431"/>
                    <a:pt x="8441" y="1410"/>
                    <a:pt x="8356" y="1362"/>
                  </a:cubicBezTo>
                  <a:cubicBezTo>
                    <a:pt x="8266" y="1304"/>
                    <a:pt x="8186" y="1234"/>
                    <a:pt x="8117" y="1149"/>
                  </a:cubicBezTo>
                  <a:cubicBezTo>
                    <a:pt x="8075" y="1102"/>
                    <a:pt x="8027" y="1054"/>
                    <a:pt x="7979" y="1011"/>
                  </a:cubicBezTo>
                  <a:cubicBezTo>
                    <a:pt x="7921" y="958"/>
                    <a:pt x="7852" y="916"/>
                    <a:pt x="7777" y="889"/>
                  </a:cubicBezTo>
                  <a:cubicBezTo>
                    <a:pt x="7726" y="869"/>
                    <a:pt x="7670" y="857"/>
                    <a:pt x="7614" y="857"/>
                  </a:cubicBezTo>
                  <a:cubicBezTo>
                    <a:pt x="7583" y="857"/>
                    <a:pt x="7552" y="860"/>
                    <a:pt x="7522" y="868"/>
                  </a:cubicBezTo>
                  <a:cubicBezTo>
                    <a:pt x="7437" y="884"/>
                    <a:pt x="7358" y="921"/>
                    <a:pt x="7294" y="974"/>
                  </a:cubicBezTo>
                  <a:cubicBezTo>
                    <a:pt x="7188" y="1070"/>
                    <a:pt x="7092" y="1181"/>
                    <a:pt x="7012" y="1298"/>
                  </a:cubicBezTo>
                  <a:cubicBezTo>
                    <a:pt x="6981" y="1351"/>
                    <a:pt x="6938" y="1399"/>
                    <a:pt x="6896" y="1447"/>
                  </a:cubicBezTo>
                  <a:cubicBezTo>
                    <a:pt x="6880" y="1463"/>
                    <a:pt x="6858" y="1484"/>
                    <a:pt x="6837" y="1500"/>
                  </a:cubicBezTo>
                  <a:cubicBezTo>
                    <a:pt x="6816" y="1521"/>
                    <a:pt x="6795" y="1537"/>
                    <a:pt x="6773" y="1553"/>
                  </a:cubicBezTo>
                  <a:cubicBezTo>
                    <a:pt x="6651" y="1623"/>
                    <a:pt x="6517" y="1659"/>
                    <a:pt x="6381" y="1659"/>
                  </a:cubicBezTo>
                  <a:cubicBezTo>
                    <a:pt x="6281" y="1659"/>
                    <a:pt x="6180" y="1639"/>
                    <a:pt x="6083" y="1601"/>
                  </a:cubicBezTo>
                  <a:cubicBezTo>
                    <a:pt x="5977" y="1558"/>
                    <a:pt x="5881" y="1484"/>
                    <a:pt x="5817" y="1383"/>
                  </a:cubicBezTo>
                  <a:cubicBezTo>
                    <a:pt x="5759" y="1288"/>
                    <a:pt x="5738" y="1171"/>
                    <a:pt x="5764" y="1054"/>
                  </a:cubicBezTo>
                  <a:cubicBezTo>
                    <a:pt x="5791" y="937"/>
                    <a:pt x="5854" y="825"/>
                    <a:pt x="5939" y="735"/>
                  </a:cubicBezTo>
                  <a:cubicBezTo>
                    <a:pt x="5961" y="714"/>
                    <a:pt x="5982" y="693"/>
                    <a:pt x="6003" y="671"/>
                  </a:cubicBezTo>
                  <a:cubicBezTo>
                    <a:pt x="6030" y="655"/>
                    <a:pt x="6056" y="634"/>
                    <a:pt x="6083" y="618"/>
                  </a:cubicBezTo>
                  <a:cubicBezTo>
                    <a:pt x="6109" y="605"/>
                    <a:pt x="6136" y="594"/>
                    <a:pt x="6163" y="586"/>
                  </a:cubicBezTo>
                  <a:lnTo>
                    <a:pt x="6452" y="586"/>
                  </a:lnTo>
                  <a:cubicBezTo>
                    <a:pt x="6470" y="496"/>
                    <a:pt x="6503" y="328"/>
                    <a:pt x="6503" y="328"/>
                  </a:cubicBezTo>
                  <a:lnTo>
                    <a:pt x="6503" y="328"/>
                  </a:lnTo>
                  <a:cubicBezTo>
                    <a:pt x="6503" y="328"/>
                    <a:pt x="6503" y="329"/>
                    <a:pt x="6502" y="331"/>
                  </a:cubicBezTo>
                  <a:lnTo>
                    <a:pt x="6487" y="331"/>
                  </a:lnTo>
                  <a:lnTo>
                    <a:pt x="6465" y="326"/>
                  </a:lnTo>
                  <a:cubicBezTo>
                    <a:pt x="6464" y="326"/>
                    <a:pt x="6463" y="326"/>
                    <a:pt x="6461" y="325"/>
                  </a:cubicBezTo>
                  <a:lnTo>
                    <a:pt x="6461" y="325"/>
                  </a:lnTo>
                  <a:cubicBezTo>
                    <a:pt x="6467" y="296"/>
                    <a:pt x="6470" y="276"/>
                    <a:pt x="6470" y="276"/>
                  </a:cubicBezTo>
                  <a:lnTo>
                    <a:pt x="6470" y="276"/>
                  </a:lnTo>
                  <a:cubicBezTo>
                    <a:pt x="6470" y="276"/>
                    <a:pt x="6468" y="291"/>
                    <a:pt x="6461" y="325"/>
                  </a:cubicBezTo>
                  <a:lnTo>
                    <a:pt x="6461" y="325"/>
                  </a:lnTo>
                  <a:cubicBezTo>
                    <a:pt x="6436" y="320"/>
                    <a:pt x="6411" y="310"/>
                    <a:pt x="6386" y="305"/>
                  </a:cubicBezTo>
                  <a:cubicBezTo>
                    <a:pt x="6348" y="301"/>
                    <a:pt x="6310" y="297"/>
                    <a:pt x="6271" y="297"/>
                  </a:cubicBezTo>
                  <a:cubicBezTo>
                    <a:pt x="6255" y="297"/>
                    <a:pt x="6238" y="298"/>
                    <a:pt x="6221" y="300"/>
                  </a:cubicBezTo>
                  <a:cubicBezTo>
                    <a:pt x="6171" y="305"/>
                    <a:pt x="6122" y="316"/>
                    <a:pt x="6073" y="331"/>
                  </a:cubicBezTo>
                  <a:lnTo>
                    <a:pt x="5610" y="331"/>
                  </a:lnTo>
                  <a:cubicBezTo>
                    <a:pt x="5238" y="331"/>
                    <a:pt x="4856" y="337"/>
                    <a:pt x="4473" y="347"/>
                  </a:cubicBezTo>
                  <a:cubicBezTo>
                    <a:pt x="3698" y="369"/>
                    <a:pt x="2917" y="406"/>
                    <a:pt x="2184" y="454"/>
                  </a:cubicBezTo>
                  <a:lnTo>
                    <a:pt x="1642" y="496"/>
                  </a:lnTo>
                  <a:lnTo>
                    <a:pt x="1313" y="523"/>
                  </a:lnTo>
                  <a:lnTo>
                    <a:pt x="1164" y="533"/>
                  </a:lnTo>
                  <a:lnTo>
                    <a:pt x="946" y="555"/>
                  </a:lnTo>
                  <a:cubicBezTo>
                    <a:pt x="622" y="581"/>
                    <a:pt x="303" y="655"/>
                    <a:pt x="1" y="772"/>
                  </a:cubicBezTo>
                  <a:cubicBezTo>
                    <a:pt x="200" y="805"/>
                    <a:pt x="401" y="822"/>
                    <a:pt x="602" y="822"/>
                  </a:cubicBezTo>
                  <a:cubicBezTo>
                    <a:pt x="722" y="822"/>
                    <a:pt x="842" y="816"/>
                    <a:pt x="962" y="804"/>
                  </a:cubicBezTo>
                  <a:lnTo>
                    <a:pt x="1185" y="788"/>
                  </a:lnTo>
                  <a:lnTo>
                    <a:pt x="1329" y="772"/>
                  </a:lnTo>
                  <a:lnTo>
                    <a:pt x="1658" y="746"/>
                  </a:lnTo>
                  <a:lnTo>
                    <a:pt x="2194" y="709"/>
                  </a:lnTo>
                  <a:cubicBezTo>
                    <a:pt x="2927" y="655"/>
                    <a:pt x="3708" y="618"/>
                    <a:pt x="4473" y="602"/>
                  </a:cubicBezTo>
                  <a:cubicBezTo>
                    <a:pt x="4856" y="592"/>
                    <a:pt x="5238" y="586"/>
                    <a:pt x="5605" y="586"/>
                  </a:cubicBezTo>
                  <a:lnTo>
                    <a:pt x="5708" y="586"/>
                  </a:lnTo>
                  <a:cubicBezTo>
                    <a:pt x="5608" y="702"/>
                    <a:pt x="5537" y="844"/>
                    <a:pt x="5504" y="995"/>
                  </a:cubicBezTo>
                  <a:cubicBezTo>
                    <a:pt x="5493" y="1038"/>
                    <a:pt x="5493" y="1086"/>
                    <a:pt x="5488" y="1128"/>
                  </a:cubicBezTo>
                  <a:cubicBezTo>
                    <a:pt x="5488" y="1171"/>
                    <a:pt x="5493" y="1219"/>
                    <a:pt x="5498" y="1261"/>
                  </a:cubicBezTo>
                  <a:lnTo>
                    <a:pt x="5509" y="1325"/>
                  </a:lnTo>
                  <a:cubicBezTo>
                    <a:pt x="5520" y="1351"/>
                    <a:pt x="5525" y="1373"/>
                    <a:pt x="5536" y="1394"/>
                  </a:cubicBezTo>
                  <a:cubicBezTo>
                    <a:pt x="5541" y="1415"/>
                    <a:pt x="5552" y="1436"/>
                    <a:pt x="5557" y="1458"/>
                  </a:cubicBezTo>
                  <a:lnTo>
                    <a:pt x="5594" y="1516"/>
                  </a:lnTo>
                  <a:cubicBezTo>
                    <a:pt x="5684" y="1665"/>
                    <a:pt x="5823" y="1776"/>
                    <a:pt x="5982" y="1840"/>
                  </a:cubicBezTo>
                  <a:cubicBezTo>
                    <a:pt x="6107" y="1891"/>
                    <a:pt x="6239" y="1916"/>
                    <a:pt x="6370" y="1916"/>
                  </a:cubicBezTo>
                  <a:cubicBezTo>
                    <a:pt x="6555" y="1916"/>
                    <a:pt x="6739" y="1865"/>
                    <a:pt x="6901" y="1766"/>
                  </a:cubicBezTo>
                  <a:cubicBezTo>
                    <a:pt x="6938" y="1744"/>
                    <a:pt x="6970" y="1723"/>
                    <a:pt x="7002" y="1697"/>
                  </a:cubicBezTo>
                  <a:cubicBezTo>
                    <a:pt x="7028" y="1670"/>
                    <a:pt x="7060" y="1643"/>
                    <a:pt x="7087" y="1617"/>
                  </a:cubicBezTo>
                  <a:cubicBezTo>
                    <a:pt x="7135" y="1564"/>
                    <a:pt x="7177" y="1505"/>
                    <a:pt x="7220" y="1447"/>
                  </a:cubicBezTo>
                  <a:cubicBezTo>
                    <a:pt x="7283" y="1346"/>
                    <a:pt x="7363" y="1256"/>
                    <a:pt x="7453" y="1176"/>
                  </a:cubicBezTo>
                  <a:cubicBezTo>
                    <a:pt x="7485" y="1144"/>
                    <a:pt x="7522" y="1123"/>
                    <a:pt x="7565" y="1118"/>
                  </a:cubicBezTo>
                  <a:cubicBezTo>
                    <a:pt x="7581" y="1114"/>
                    <a:pt x="7597" y="1112"/>
                    <a:pt x="7612" y="1112"/>
                  </a:cubicBezTo>
                  <a:cubicBezTo>
                    <a:pt x="7636" y="1112"/>
                    <a:pt x="7659" y="1116"/>
                    <a:pt x="7682" y="1123"/>
                  </a:cubicBezTo>
                  <a:cubicBezTo>
                    <a:pt x="7777" y="1171"/>
                    <a:pt x="7857" y="1240"/>
                    <a:pt x="7921" y="1325"/>
                  </a:cubicBezTo>
                  <a:cubicBezTo>
                    <a:pt x="8011" y="1426"/>
                    <a:pt x="8112" y="1516"/>
                    <a:pt x="8224" y="1585"/>
                  </a:cubicBezTo>
                  <a:cubicBezTo>
                    <a:pt x="8346" y="1649"/>
                    <a:pt x="8479" y="1686"/>
                    <a:pt x="8611" y="1697"/>
                  </a:cubicBezTo>
                  <a:cubicBezTo>
                    <a:pt x="8631" y="1697"/>
                    <a:pt x="8650" y="1697"/>
                    <a:pt x="8670" y="1697"/>
                  </a:cubicBezTo>
                  <a:cubicBezTo>
                    <a:pt x="8884" y="1697"/>
                    <a:pt x="9098" y="1670"/>
                    <a:pt x="9307" y="1617"/>
                  </a:cubicBezTo>
                  <a:cubicBezTo>
                    <a:pt x="9413" y="1590"/>
                    <a:pt x="9514" y="1564"/>
                    <a:pt x="9615" y="1537"/>
                  </a:cubicBezTo>
                  <a:cubicBezTo>
                    <a:pt x="9716" y="1511"/>
                    <a:pt x="9812" y="1484"/>
                    <a:pt x="9902" y="1452"/>
                  </a:cubicBezTo>
                  <a:cubicBezTo>
                    <a:pt x="10279" y="1330"/>
                    <a:pt x="10603" y="1203"/>
                    <a:pt x="10890" y="1091"/>
                  </a:cubicBezTo>
                  <a:cubicBezTo>
                    <a:pt x="11172" y="974"/>
                    <a:pt x="11416" y="879"/>
                    <a:pt x="11613" y="799"/>
                  </a:cubicBezTo>
                  <a:cubicBezTo>
                    <a:pt x="11809" y="724"/>
                    <a:pt x="11963" y="666"/>
                    <a:pt x="12070" y="629"/>
                  </a:cubicBezTo>
                  <a:lnTo>
                    <a:pt x="12229" y="576"/>
                  </a:lnTo>
                  <a:lnTo>
                    <a:pt x="12277" y="560"/>
                  </a:lnTo>
                  <a:lnTo>
                    <a:pt x="12420" y="517"/>
                  </a:lnTo>
                  <a:cubicBezTo>
                    <a:pt x="12548" y="475"/>
                    <a:pt x="12739" y="427"/>
                    <a:pt x="12978" y="374"/>
                  </a:cubicBezTo>
                  <a:cubicBezTo>
                    <a:pt x="13270" y="321"/>
                    <a:pt x="13567" y="284"/>
                    <a:pt x="13870" y="268"/>
                  </a:cubicBezTo>
                  <a:cubicBezTo>
                    <a:pt x="14031" y="258"/>
                    <a:pt x="14203" y="254"/>
                    <a:pt x="14385" y="254"/>
                  </a:cubicBezTo>
                  <a:cubicBezTo>
                    <a:pt x="14595" y="254"/>
                    <a:pt x="14819" y="259"/>
                    <a:pt x="15055" y="268"/>
                  </a:cubicBezTo>
                  <a:lnTo>
                    <a:pt x="18093" y="385"/>
                  </a:lnTo>
                  <a:lnTo>
                    <a:pt x="19841" y="448"/>
                  </a:lnTo>
                  <a:lnTo>
                    <a:pt x="19841" y="448"/>
                  </a:lnTo>
                  <a:lnTo>
                    <a:pt x="19841" y="448"/>
                  </a:lnTo>
                  <a:cubicBezTo>
                    <a:pt x="19801" y="498"/>
                    <a:pt x="19765" y="551"/>
                    <a:pt x="19735" y="608"/>
                  </a:cubicBezTo>
                  <a:cubicBezTo>
                    <a:pt x="19687" y="698"/>
                    <a:pt x="19655" y="794"/>
                    <a:pt x="19644" y="894"/>
                  </a:cubicBezTo>
                  <a:cubicBezTo>
                    <a:pt x="19629" y="1001"/>
                    <a:pt x="19639" y="1107"/>
                    <a:pt x="19671" y="1208"/>
                  </a:cubicBezTo>
                  <a:cubicBezTo>
                    <a:pt x="19682" y="1229"/>
                    <a:pt x="19692" y="1256"/>
                    <a:pt x="19703" y="1282"/>
                  </a:cubicBezTo>
                  <a:lnTo>
                    <a:pt x="19740" y="1346"/>
                  </a:lnTo>
                  <a:cubicBezTo>
                    <a:pt x="19767" y="1388"/>
                    <a:pt x="19799" y="1431"/>
                    <a:pt x="19830" y="1468"/>
                  </a:cubicBezTo>
                  <a:cubicBezTo>
                    <a:pt x="19899" y="1543"/>
                    <a:pt x="19979" y="1606"/>
                    <a:pt x="20069" y="1654"/>
                  </a:cubicBezTo>
                  <a:cubicBezTo>
                    <a:pt x="20231" y="1745"/>
                    <a:pt x="20416" y="1793"/>
                    <a:pt x="20603" y="1793"/>
                  </a:cubicBezTo>
                  <a:cubicBezTo>
                    <a:pt x="20613" y="1793"/>
                    <a:pt x="20623" y="1792"/>
                    <a:pt x="20633" y="1792"/>
                  </a:cubicBezTo>
                  <a:cubicBezTo>
                    <a:pt x="20829" y="1792"/>
                    <a:pt x="21020" y="1750"/>
                    <a:pt x="21196" y="1659"/>
                  </a:cubicBezTo>
                  <a:cubicBezTo>
                    <a:pt x="21281" y="1617"/>
                    <a:pt x="21366" y="1564"/>
                    <a:pt x="21435" y="1495"/>
                  </a:cubicBezTo>
                  <a:cubicBezTo>
                    <a:pt x="21509" y="1431"/>
                    <a:pt x="21573" y="1357"/>
                    <a:pt x="21621" y="1272"/>
                  </a:cubicBezTo>
                  <a:cubicBezTo>
                    <a:pt x="21732" y="1107"/>
                    <a:pt x="21791" y="916"/>
                    <a:pt x="21796" y="724"/>
                  </a:cubicBezTo>
                  <a:lnTo>
                    <a:pt x="21796" y="650"/>
                  </a:lnTo>
                  <a:lnTo>
                    <a:pt x="21785" y="570"/>
                  </a:lnTo>
                  <a:lnTo>
                    <a:pt x="21785" y="555"/>
                  </a:lnTo>
                  <a:lnTo>
                    <a:pt x="21785" y="544"/>
                  </a:lnTo>
                  <a:lnTo>
                    <a:pt x="21785" y="539"/>
                  </a:lnTo>
                  <a:lnTo>
                    <a:pt x="21785" y="528"/>
                  </a:lnTo>
                  <a:lnTo>
                    <a:pt x="21775" y="480"/>
                  </a:lnTo>
                  <a:cubicBezTo>
                    <a:pt x="21764" y="448"/>
                    <a:pt x="21753" y="422"/>
                    <a:pt x="21737" y="395"/>
                  </a:cubicBezTo>
                  <a:cubicBezTo>
                    <a:pt x="21727" y="363"/>
                    <a:pt x="21711" y="342"/>
                    <a:pt x="21690" y="315"/>
                  </a:cubicBezTo>
                  <a:cubicBezTo>
                    <a:pt x="21679" y="289"/>
                    <a:pt x="21658" y="268"/>
                    <a:pt x="21637" y="246"/>
                  </a:cubicBezTo>
                  <a:cubicBezTo>
                    <a:pt x="21605" y="204"/>
                    <a:pt x="21562" y="167"/>
                    <a:pt x="21509" y="140"/>
                  </a:cubicBezTo>
                  <a:cubicBezTo>
                    <a:pt x="21435" y="98"/>
                    <a:pt x="21350" y="76"/>
                    <a:pt x="21259" y="76"/>
                  </a:cubicBezTo>
                  <a:cubicBezTo>
                    <a:pt x="21052" y="87"/>
                    <a:pt x="20866" y="199"/>
                    <a:pt x="20755" y="379"/>
                  </a:cubicBezTo>
                  <a:cubicBezTo>
                    <a:pt x="20707" y="454"/>
                    <a:pt x="20686" y="544"/>
                    <a:pt x="20696" y="634"/>
                  </a:cubicBezTo>
                  <a:cubicBezTo>
                    <a:pt x="20702" y="677"/>
                    <a:pt x="20718" y="719"/>
                    <a:pt x="20744" y="756"/>
                  </a:cubicBezTo>
                  <a:cubicBezTo>
                    <a:pt x="20771" y="794"/>
                    <a:pt x="20803" y="820"/>
                    <a:pt x="20840" y="841"/>
                  </a:cubicBezTo>
                  <a:cubicBezTo>
                    <a:pt x="20797" y="783"/>
                    <a:pt x="20787" y="709"/>
                    <a:pt x="20803" y="639"/>
                  </a:cubicBezTo>
                  <a:cubicBezTo>
                    <a:pt x="20824" y="581"/>
                    <a:pt x="20861" y="533"/>
                    <a:pt x="20909" y="491"/>
                  </a:cubicBezTo>
                  <a:cubicBezTo>
                    <a:pt x="20957" y="448"/>
                    <a:pt x="21010" y="416"/>
                    <a:pt x="21068" y="390"/>
                  </a:cubicBezTo>
                  <a:cubicBezTo>
                    <a:pt x="21132" y="358"/>
                    <a:pt x="21196" y="342"/>
                    <a:pt x="21265" y="337"/>
                  </a:cubicBezTo>
                  <a:cubicBezTo>
                    <a:pt x="21307" y="337"/>
                    <a:pt x="21344" y="347"/>
                    <a:pt x="21382" y="363"/>
                  </a:cubicBezTo>
                  <a:cubicBezTo>
                    <a:pt x="21435" y="400"/>
                    <a:pt x="21477" y="454"/>
                    <a:pt x="21504" y="512"/>
                  </a:cubicBezTo>
                  <a:cubicBezTo>
                    <a:pt x="21514" y="528"/>
                    <a:pt x="21520" y="544"/>
                    <a:pt x="21525" y="565"/>
                  </a:cubicBezTo>
                  <a:lnTo>
                    <a:pt x="21536" y="592"/>
                  </a:lnTo>
                  <a:lnTo>
                    <a:pt x="21536" y="597"/>
                  </a:lnTo>
                  <a:cubicBezTo>
                    <a:pt x="21536" y="608"/>
                    <a:pt x="21541" y="613"/>
                    <a:pt x="21541" y="624"/>
                  </a:cubicBezTo>
                  <a:lnTo>
                    <a:pt x="21546" y="671"/>
                  </a:lnTo>
                  <a:lnTo>
                    <a:pt x="21546" y="724"/>
                  </a:lnTo>
                  <a:cubicBezTo>
                    <a:pt x="21541" y="868"/>
                    <a:pt x="21493" y="1011"/>
                    <a:pt x="21413" y="1134"/>
                  </a:cubicBezTo>
                  <a:cubicBezTo>
                    <a:pt x="21376" y="1197"/>
                    <a:pt x="21323" y="1256"/>
                    <a:pt x="21270" y="1304"/>
                  </a:cubicBezTo>
                  <a:cubicBezTo>
                    <a:pt x="21217" y="1357"/>
                    <a:pt x="21153" y="1399"/>
                    <a:pt x="21084" y="1431"/>
                  </a:cubicBezTo>
                  <a:cubicBezTo>
                    <a:pt x="20946" y="1500"/>
                    <a:pt x="20797" y="1537"/>
                    <a:pt x="20643" y="1537"/>
                  </a:cubicBezTo>
                  <a:cubicBezTo>
                    <a:pt x="20489" y="1537"/>
                    <a:pt x="20340" y="1500"/>
                    <a:pt x="20202" y="1431"/>
                  </a:cubicBezTo>
                  <a:cubicBezTo>
                    <a:pt x="20139" y="1394"/>
                    <a:pt x="20085" y="1351"/>
                    <a:pt x="20032" y="1298"/>
                  </a:cubicBezTo>
                  <a:cubicBezTo>
                    <a:pt x="20011" y="1272"/>
                    <a:pt x="19990" y="1240"/>
                    <a:pt x="19974" y="1213"/>
                  </a:cubicBezTo>
                  <a:lnTo>
                    <a:pt x="19947" y="1165"/>
                  </a:lnTo>
                  <a:cubicBezTo>
                    <a:pt x="19942" y="1149"/>
                    <a:pt x="19931" y="1139"/>
                    <a:pt x="19926" y="1123"/>
                  </a:cubicBezTo>
                  <a:cubicBezTo>
                    <a:pt x="19889" y="990"/>
                    <a:pt x="19905" y="852"/>
                    <a:pt x="19974" y="735"/>
                  </a:cubicBezTo>
                  <a:cubicBezTo>
                    <a:pt x="20031" y="620"/>
                    <a:pt x="20125" y="526"/>
                    <a:pt x="20234" y="462"/>
                  </a:cubicBezTo>
                  <a:lnTo>
                    <a:pt x="20234" y="462"/>
                  </a:lnTo>
                  <a:lnTo>
                    <a:pt x="20293" y="464"/>
                  </a:lnTo>
                  <a:lnTo>
                    <a:pt x="20516" y="475"/>
                  </a:lnTo>
                  <a:lnTo>
                    <a:pt x="20633" y="480"/>
                  </a:lnTo>
                  <a:lnTo>
                    <a:pt x="20668" y="480"/>
                  </a:lnTo>
                  <a:cubicBezTo>
                    <a:pt x="20664" y="491"/>
                    <a:pt x="20661" y="503"/>
                    <a:pt x="20661" y="503"/>
                  </a:cubicBezTo>
                  <a:cubicBezTo>
                    <a:pt x="20661" y="503"/>
                    <a:pt x="20663" y="497"/>
                    <a:pt x="20669" y="480"/>
                  </a:cubicBezTo>
                  <a:lnTo>
                    <a:pt x="20670" y="480"/>
                  </a:lnTo>
                  <a:cubicBezTo>
                    <a:pt x="20671" y="474"/>
                    <a:pt x="20673" y="470"/>
                    <a:pt x="20674" y="467"/>
                  </a:cubicBezTo>
                  <a:lnTo>
                    <a:pt x="20674" y="467"/>
                  </a:lnTo>
                  <a:cubicBezTo>
                    <a:pt x="20686" y="431"/>
                    <a:pt x="20709" y="362"/>
                    <a:pt x="20749" y="241"/>
                  </a:cubicBezTo>
                  <a:lnTo>
                    <a:pt x="20744" y="241"/>
                  </a:lnTo>
                  <a:lnTo>
                    <a:pt x="20728" y="230"/>
                  </a:lnTo>
                  <a:cubicBezTo>
                    <a:pt x="20718" y="224"/>
                    <a:pt x="20704" y="217"/>
                    <a:pt x="20689" y="210"/>
                  </a:cubicBezTo>
                  <a:lnTo>
                    <a:pt x="20689" y="210"/>
                  </a:lnTo>
                  <a:cubicBezTo>
                    <a:pt x="20692" y="203"/>
                    <a:pt x="20693" y="200"/>
                    <a:pt x="20693" y="200"/>
                  </a:cubicBezTo>
                  <a:lnTo>
                    <a:pt x="20693" y="200"/>
                  </a:lnTo>
                  <a:cubicBezTo>
                    <a:pt x="20692" y="200"/>
                    <a:pt x="20691" y="204"/>
                    <a:pt x="20689" y="210"/>
                  </a:cubicBezTo>
                  <a:lnTo>
                    <a:pt x="20689" y="210"/>
                  </a:lnTo>
                  <a:cubicBezTo>
                    <a:pt x="20681" y="206"/>
                    <a:pt x="20672" y="202"/>
                    <a:pt x="20664" y="199"/>
                  </a:cubicBezTo>
                  <a:cubicBezTo>
                    <a:pt x="20592" y="160"/>
                    <a:pt x="20512" y="142"/>
                    <a:pt x="20432" y="142"/>
                  </a:cubicBezTo>
                  <a:cubicBezTo>
                    <a:pt x="20412" y="142"/>
                    <a:pt x="20392" y="143"/>
                    <a:pt x="20372" y="145"/>
                  </a:cubicBezTo>
                  <a:cubicBezTo>
                    <a:pt x="20297" y="150"/>
                    <a:pt x="20217" y="169"/>
                    <a:pt x="20147" y="204"/>
                  </a:cubicBezTo>
                  <a:lnTo>
                    <a:pt x="20147" y="204"/>
                  </a:lnTo>
                  <a:lnTo>
                    <a:pt x="19857" y="193"/>
                  </a:lnTo>
                  <a:lnTo>
                    <a:pt x="18109" y="124"/>
                  </a:lnTo>
                  <a:lnTo>
                    <a:pt x="15071" y="13"/>
                  </a:lnTo>
                  <a:cubicBezTo>
                    <a:pt x="14850" y="5"/>
                    <a:pt x="14638" y="1"/>
                    <a:pt x="14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2420550" y="3982075"/>
              <a:ext cx="348750" cy="46375"/>
            </a:xfrm>
            <a:custGeom>
              <a:avLst/>
              <a:gdLst/>
              <a:ahLst/>
              <a:cxnLst/>
              <a:rect l="l" t="t" r="r" b="b"/>
              <a:pathLst>
                <a:path w="13950" h="1855" extrusionOk="0">
                  <a:moveTo>
                    <a:pt x="6322" y="1"/>
                  </a:moveTo>
                  <a:cubicBezTo>
                    <a:pt x="6307" y="1"/>
                    <a:pt x="6292" y="2"/>
                    <a:pt x="6279" y="5"/>
                  </a:cubicBezTo>
                  <a:lnTo>
                    <a:pt x="6199" y="10"/>
                  </a:lnTo>
                  <a:lnTo>
                    <a:pt x="6162" y="15"/>
                  </a:lnTo>
                  <a:cubicBezTo>
                    <a:pt x="6157" y="15"/>
                    <a:pt x="6162" y="26"/>
                    <a:pt x="6157" y="31"/>
                  </a:cubicBezTo>
                  <a:lnTo>
                    <a:pt x="6157" y="53"/>
                  </a:lnTo>
                  <a:cubicBezTo>
                    <a:pt x="6162" y="106"/>
                    <a:pt x="6162" y="164"/>
                    <a:pt x="6173" y="217"/>
                  </a:cubicBezTo>
                  <a:cubicBezTo>
                    <a:pt x="6173" y="244"/>
                    <a:pt x="6183" y="270"/>
                    <a:pt x="6194" y="297"/>
                  </a:cubicBezTo>
                  <a:cubicBezTo>
                    <a:pt x="6199" y="329"/>
                    <a:pt x="6215" y="355"/>
                    <a:pt x="6226" y="382"/>
                  </a:cubicBezTo>
                  <a:cubicBezTo>
                    <a:pt x="6236" y="398"/>
                    <a:pt x="6247" y="419"/>
                    <a:pt x="6263" y="440"/>
                  </a:cubicBezTo>
                  <a:cubicBezTo>
                    <a:pt x="6274" y="456"/>
                    <a:pt x="6284" y="467"/>
                    <a:pt x="6295" y="483"/>
                  </a:cubicBezTo>
                  <a:cubicBezTo>
                    <a:pt x="6385" y="579"/>
                    <a:pt x="6486" y="658"/>
                    <a:pt x="6598" y="727"/>
                  </a:cubicBezTo>
                  <a:cubicBezTo>
                    <a:pt x="6693" y="791"/>
                    <a:pt x="6784" y="844"/>
                    <a:pt x="6863" y="897"/>
                  </a:cubicBezTo>
                  <a:cubicBezTo>
                    <a:pt x="6932" y="945"/>
                    <a:pt x="6996" y="1003"/>
                    <a:pt x="7049" y="1067"/>
                  </a:cubicBezTo>
                  <a:cubicBezTo>
                    <a:pt x="7092" y="1115"/>
                    <a:pt x="7113" y="1179"/>
                    <a:pt x="7118" y="1243"/>
                  </a:cubicBezTo>
                  <a:cubicBezTo>
                    <a:pt x="7118" y="1343"/>
                    <a:pt x="7065" y="1434"/>
                    <a:pt x="6975" y="1487"/>
                  </a:cubicBezTo>
                  <a:cubicBezTo>
                    <a:pt x="6911" y="1524"/>
                    <a:pt x="6842" y="1556"/>
                    <a:pt x="6768" y="1572"/>
                  </a:cubicBezTo>
                  <a:cubicBezTo>
                    <a:pt x="6741" y="1582"/>
                    <a:pt x="6720" y="1582"/>
                    <a:pt x="6709" y="1588"/>
                  </a:cubicBezTo>
                  <a:lnTo>
                    <a:pt x="6688" y="1588"/>
                  </a:lnTo>
                  <a:cubicBezTo>
                    <a:pt x="6685" y="1590"/>
                    <a:pt x="6681" y="1592"/>
                    <a:pt x="6677" y="1592"/>
                  </a:cubicBezTo>
                  <a:cubicBezTo>
                    <a:pt x="6673" y="1592"/>
                    <a:pt x="6669" y="1590"/>
                    <a:pt x="6667" y="1588"/>
                  </a:cubicBezTo>
                  <a:lnTo>
                    <a:pt x="6603" y="1593"/>
                  </a:lnTo>
                  <a:cubicBezTo>
                    <a:pt x="6590" y="1594"/>
                    <a:pt x="6577" y="1594"/>
                    <a:pt x="6563" y="1594"/>
                  </a:cubicBezTo>
                  <a:cubicBezTo>
                    <a:pt x="6501" y="1594"/>
                    <a:pt x="6436" y="1585"/>
                    <a:pt x="6375" y="1572"/>
                  </a:cubicBezTo>
                  <a:cubicBezTo>
                    <a:pt x="6316" y="1551"/>
                    <a:pt x="6263" y="1529"/>
                    <a:pt x="6210" y="1508"/>
                  </a:cubicBezTo>
                  <a:cubicBezTo>
                    <a:pt x="6152" y="1476"/>
                    <a:pt x="6082" y="1444"/>
                    <a:pt x="6013" y="1407"/>
                  </a:cubicBezTo>
                  <a:cubicBezTo>
                    <a:pt x="5843" y="1306"/>
                    <a:pt x="5673" y="1221"/>
                    <a:pt x="5498" y="1142"/>
                  </a:cubicBezTo>
                  <a:cubicBezTo>
                    <a:pt x="5387" y="1099"/>
                    <a:pt x="5270" y="1067"/>
                    <a:pt x="5148" y="1057"/>
                  </a:cubicBezTo>
                  <a:cubicBezTo>
                    <a:pt x="5120" y="1054"/>
                    <a:pt x="5092" y="1053"/>
                    <a:pt x="5065" y="1053"/>
                  </a:cubicBezTo>
                  <a:cubicBezTo>
                    <a:pt x="4962" y="1053"/>
                    <a:pt x="4861" y="1069"/>
                    <a:pt x="4760" y="1094"/>
                  </a:cubicBezTo>
                  <a:cubicBezTo>
                    <a:pt x="4510" y="1163"/>
                    <a:pt x="4276" y="1285"/>
                    <a:pt x="4043" y="1354"/>
                  </a:cubicBezTo>
                  <a:cubicBezTo>
                    <a:pt x="3940" y="1387"/>
                    <a:pt x="3838" y="1403"/>
                    <a:pt x="3732" y="1403"/>
                  </a:cubicBezTo>
                  <a:cubicBezTo>
                    <a:pt x="3717" y="1403"/>
                    <a:pt x="3702" y="1403"/>
                    <a:pt x="3687" y="1402"/>
                  </a:cubicBezTo>
                  <a:cubicBezTo>
                    <a:pt x="3565" y="1391"/>
                    <a:pt x="3442" y="1365"/>
                    <a:pt x="3325" y="1317"/>
                  </a:cubicBezTo>
                  <a:cubicBezTo>
                    <a:pt x="3209" y="1264"/>
                    <a:pt x="3102" y="1195"/>
                    <a:pt x="3012" y="1104"/>
                  </a:cubicBezTo>
                  <a:cubicBezTo>
                    <a:pt x="2964" y="1062"/>
                    <a:pt x="2922" y="1009"/>
                    <a:pt x="2890" y="956"/>
                  </a:cubicBezTo>
                  <a:cubicBezTo>
                    <a:pt x="2847" y="903"/>
                    <a:pt x="2816" y="844"/>
                    <a:pt x="2773" y="780"/>
                  </a:cubicBezTo>
                  <a:cubicBezTo>
                    <a:pt x="2693" y="637"/>
                    <a:pt x="2587" y="509"/>
                    <a:pt x="2460" y="409"/>
                  </a:cubicBezTo>
                  <a:cubicBezTo>
                    <a:pt x="2327" y="313"/>
                    <a:pt x="2183" y="233"/>
                    <a:pt x="2029" y="185"/>
                  </a:cubicBezTo>
                  <a:cubicBezTo>
                    <a:pt x="1773" y="103"/>
                    <a:pt x="1504" y="60"/>
                    <a:pt x="1237" y="60"/>
                  </a:cubicBezTo>
                  <a:cubicBezTo>
                    <a:pt x="1195" y="60"/>
                    <a:pt x="1153" y="61"/>
                    <a:pt x="1110" y="63"/>
                  </a:cubicBezTo>
                  <a:cubicBezTo>
                    <a:pt x="951" y="69"/>
                    <a:pt x="797" y="95"/>
                    <a:pt x="643" y="143"/>
                  </a:cubicBezTo>
                  <a:cubicBezTo>
                    <a:pt x="569" y="169"/>
                    <a:pt x="494" y="201"/>
                    <a:pt x="425" y="244"/>
                  </a:cubicBezTo>
                  <a:cubicBezTo>
                    <a:pt x="356" y="286"/>
                    <a:pt x="292" y="339"/>
                    <a:pt x="234" y="398"/>
                  </a:cubicBezTo>
                  <a:cubicBezTo>
                    <a:pt x="122" y="515"/>
                    <a:pt x="43" y="669"/>
                    <a:pt x="16" y="828"/>
                  </a:cubicBezTo>
                  <a:cubicBezTo>
                    <a:pt x="0" y="913"/>
                    <a:pt x="5" y="998"/>
                    <a:pt x="21" y="1078"/>
                  </a:cubicBezTo>
                  <a:cubicBezTo>
                    <a:pt x="27" y="1099"/>
                    <a:pt x="32" y="1120"/>
                    <a:pt x="43" y="1142"/>
                  </a:cubicBezTo>
                  <a:cubicBezTo>
                    <a:pt x="53" y="1179"/>
                    <a:pt x="75" y="1221"/>
                    <a:pt x="96" y="1258"/>
                  </a:cubicBezTo>
                  <a:lnTo>
                    <a:pt x="122" y="1296"/>
                  </a:lnTo>
                  <a:cubicBezTo>
                    <a:pt x="223" y="1413"/>
                    <a:pt x="356" y="1487"/>
                    <a:pt x="510" y="1513"/>
                  </a:cubicBezTo>
                  <a:cubicBezTo>
                    <a:pt x="536" y="1518"/>
                    <a:pt x="562" y="1519"/>
                    <a:pt x="588" y="1519"/>
                  </a:cubicBezTo>
                  <a:cubicBezTo>
                    <a:pt x="665" y="1519"/>
                    <a:pt x="742" y="1503"/>
                    <a:pt x="813" y="1471"/>
                  </a:cubicBezTo>
                  <a:cubicBezTo>
                    <a:pt x="871" y="1439"/>
                    <a:pt x="924" y="1397"/>
                    <a:pt x="967" y="1343"/>
                  </a:cubicBezTo>
                  <a:cubicBezTo>
                    <a:pt x="983" y="1312"/>
                    <a:pt x="999" y="1285"/>
                    <a:pt x="1015" y="1253"/>
                  </a:cubicBezTo>
                  <a:cubicBezTo>
                    <a:pt x="1025" y="1221"/>
                    <a:pt x="1031" y="1189"/>
                    <a:pt x="1031" y="1158"/>
                  </a:cubicBezTo>
                  <a:cubicBezTo>
                    <a:pt x="1036" y="1057"/>
                    <a:pt x="999" y="950"/>
                    <a:pt x="930" y="876"/>
                  </a:cubicBezTo>
                  <a:cubicBezTo>
                    <a:pt x="871" y="807"/>
                    <a:pt x="792" y="759"/>
                    <a:pt x="701" y="743"/>
                  </a:cubicBezTo>
                  <a:cubicBezTo>
                    <a:pt x="682" y="738"/>
                    <a:pt x="662" y="736"/>
                    <a:pt x="642" y="736"/>
                  </a:cubicBezTo>
                  <a:cubicBezTo>
                    <a:pt x="617" y="736"/>
                    <a:pt x="592" y="740"/>
                    <a:pt x="569" y="749"/>
                  </a:cubicBezTo>
                  <a:cubicBezTo>
                    <a:pt x="526" y="764"/>
                    <a:pt x="489" y="791"/>
                    <a:pt x="468" y="828"/>
                  </a:cubicBezTo>
                  <a:cubicBezTo>
                    <a:pt x="494" y="813"/>
                    <a:pt x="523" y="805"/>
                    <a:pt x="551" y="805"/>
                  </a:cubicBezTo>
                  <a:cubicBezTo>
                    <a:pt x="591" y="805"/>
                    <a:pt x="630" y="819"/>
                    <a:pt x="664" y="844"/>
                  </a:cubicBezTo>
                  <a:cubicBezTo>
                    <a:pt x="712" y="881"/>
                    <a:pt x="749" y="929"/>
                    <a:pt x="776" y="982"/>
                  </a:cubicBezTo>
                  <a:cubicBezTo>
                    <a:pt x="797" y="1030"/>
                    <a:pt x="802" y="1083"/>
                    <a:pt x="797" y="1136"/>
                  </a:cubicBezTo>
                  <a:cubicBezTo>
                    <a:pt x="797" y="1147"/>
                    <a:pt x="786" y="1152"/>
                    <a:pt x="786" y="1163"/>
                  </a:cubicBezTo>
                  <a:cubicBezTo>
                    <a:pt x="781" y="1173"/>
                    <a:pt x="776" y="1179"/>
                    <a:pt x="765" y="1189"/>
                  </a:cubicBezTo>
                  <a:cubicBezTo>
                    <a:pt x="744" y="1211"/>
                    <a:pt x="723" y="1227"/>
                    <a:pt x="701" y="1237"/>
                  </a:cubicBezTo>
                  <a:cubicBezTo>
                    <a:pt x="666" y="1251"/>
                    <a:pt x="631" y="1258"/>
                    <a:pt x="597" y="1258"/>
                  </a:cubicBezTo>
                  <a:cubicBezTo>
                    <a:pt x="580" y="1258"/>
                    <a:pt x="563" y="1257"/>
                    <a:pt x="547" y="1253"/>
                  </a:cubicBezTo>
                  <a:cubicBezTo>
                    <a:pt x="462" y="1243"/>
                    <a:pt x="383" y="1200"/>
                    <a:pt x="329" y="1136"/>
                  </a:cubicBezTo>
                  <a:lnTo>
                    <a:pt x="314" y="1115"/>
                  </a:lnTo>
                  <a:cubicBezTo>
                    <a:pt x="308" y="1110"/>
                    <a:pt x="303" y="1099"/>
                    <a:pt x="298" y="1088"/>
                  </a:cubicBezTo>
                  <a:cubicBezTo>
                    <a:pt x="292" y="1078"/>
                    <a:pt x="287" y="1067"/>
                    <a:pt x="287" y="1057"/>
                  </a:cubicBezTo>
                  <a:cubicBezTo>
                    <a:pt x="282" y="1046"/>
                    <a:pt x="276" y="1035"/>
                    <a:pt x="276" y="1025"/>
                  </a:cubicBezTo>
                  <a:cubicBezTo>
                    <a:pt x="266" y="972"/>
                    <a:pt x="266" y="924"/>
                    <a:pt x="271" y="871"/>
                  </a:cubicBezTo>
                  <a:cubicBezTo>
                    <a:pt x="292" y="759"/>
                    <a:pt x="345" y="658"/>
                    <a:pt x="425" y="579"/>
                  </a:cubicBezTo>
                  <a:cubicBezTo>
                    <a:pt x="462" y="536"/>
                    <a:pt x="510" y="499"/>
                    <a:pt x="558" y="467"/>
                  </a:cubicBezTo>
                  <a:cubicBezTo>
                    <a:pt x="611" y="435"/>
                    <a:pt x="664" y="414"/>
                    <a:pt x="728" y="393"/>
                  </a:cubicBezTo>
                  <a:cubicBezTo>
                    <a:pt x="850" y="350"/>
                    <a:pt x="983" y="329"/>
                    <a:pt x="1116" y="324"/>
                  </a:cubicBezTo>
                  <a:cubicBezTo>
                    <a:pt x="1150" y="322"/>
                    <a:pt x="1184" y="322"/>
                    <a:pt x="1218" y="322"/>
                  </a:cubicBezTo>
                  <a:cubicBezTo>
                    <a:pt x="1461" y="322"/>
                    <a:pt x="1706" y="355"/>
                    <a:pt x="1939" y="430"/>
                  </a:cubicBezTo>
                  <a:cubicBezTo>
                    <a:pt x="2067" y="472"/>
                    <a:pt x="2183" y="536"/>
                    <a:pt x="2295" y="616"/>
                  </a:cubicBezTo>
                  <a:cubicBezTo>
                    <a:pt x="2396" y="695"/>
                    <a:pt x="2481" y="802"/>
                    <a:pt x="2550" y="913"/>
                  </a:cubicBezTo>
                  <a:cubicBezTo>
                    <a:pt x="2587" y="977"/>
                    <a:pt x="2624" y="1041"/>
                    <a:pt x="2667" y="1104"/>
                  </a:cubicBezTo>
                  <a:cubicBezTo>
                    <a:pt x="2715" y="1173"/>
                    <a:pt x="2768" y="1232"/>
                    <a:pt x="2826" y="1290"/>
                  </a:cubicBezTo>
                  <a:cubicBezTo>
                    <a:pt x="2938" y="1402"/>
                    <a:pt x="3071" y="1492"/>
                    <a:pt x="3219" y="1556"/>
                  </a:cubicBezTo>
                  <a:cubicBezTo>
                    <a:pt x="3363" y="1620"/>
                    <a:pt x="3511" y="1652"/>
                    <a:pt x="3671" y="1662"/>
                  </a:cubicBezTo>
                  <a:cubicBezTo>
                    <a:pt x="3689" y="1663"/>
                    <a:pt x="3707" y="1663"/>
                    <a:pt x="3725" y="1663"/>
                  </a:cubicBezTo>
                  <a:cubicBezTo>
                    <a:pt x="3856" y="1663"/>
                    <a:pt x="3986" y="1646"/>
                    <a:pt x="4112" y="1604"/>
                  </a:cubicBezTo>
                  <a:cubicBezTo>
                    <a:pt x="4383" y="1524"/>
                    <a:pt x="4606" y="1402"/>
                    <a:pt x="4818" y="1349"/>
                  </a:cubicBezTo>
                  <a:cubicBezTo>
                    <a:pt x="4893" y="1329"/>
                    <a:pt x="4968" y="1318"/>
                    <a:pt x="5043" y="1318"/>
                  </a:cubicBezTo>
                  <a:cubicBezTo>
                    <a:pt x="5069" y="1318"/>
                    <a:pt x="5095" y="1319"/>
                    <a:pt x="5121" y="1322"/>
                  </a:cubicBezTo>
                  <a:cubicBezTo>
                    <a:pt x="5217" y="1328"/>
                    <a:pt x="5307" y="1349"/>
                    <a:pt x="5397" y="1386"/>
                  </a:cubicBezTo>
                  <a:cubicBezTo>
                    <a:pt x="5562" y="1460"/>
                    <a:pt x="5727" y="1540"/>
                    <a:pt x="5881" y="1636"/>
                  </a:cubicBezTo>
                  <a:cubicBezTo>
                    <a:pt x="5955" y="1673"/>
                    <a:pt x="6029" y="1710"/>
                    <a:pt x="6098" y="1742"/>
                  </a:cubicBezTo>
                  <a:cubicBezTo>
                    <a:pt x="6162" y="1774"/>
                    <a:pt x="6231" y="1800"/>
                    <a:pt x="6300" y="1822"/>
                  </a:cubicBezTo>
                  <a:cubicBezTo>
                    <a:pt x="6384" y="1844"/>
                    <a:pt x="6472" y="1855"/>
                    <a:pt x="6557" y="1855"/>
                  </a:cubicBezTo>
                  <a:cubicBezTo>
                    <a:pt x="6575" y="1855"/>
                    <a:pt x="6592" y="1854"/>
                    <a:pt x="6608" y="1853"/>
                  </a:cubicBezTo>
                  <a:lnTo>
                    <a:pt x="6693" y="1848"/>
                  </a:lnTo>
                  <a:lnTo>
                    <a:pt x="6720" y="1848"/>
                  </a:lnTo>
                  <a:lnTo>
                    <a:pt x="6746" y="1843"/>
                  </a:lnTo>
                  <a:cubicBezTo>
                    <a:pt x="6773" y="1837"/>
                    <a:pt x="6800" y="1832"/>
                    <a:pt x="6826" y="1827"/>
                  </a:cubicBezTo>
                  <a:cubicBezTo>
                    <a:pt x="6927" y="1800"/>
                    <a:pt x="7028" y="1758"/>
                    <a:pt x="7118" y="1699"/>
                  </a:cubicBezTo>
                  <a:cubicBezTo>
                    <a:pt x="7187" y="1657"/>
                    <a:pt x="7246" y="1598"/>
                    <a:pt x="7294" y="1529"/>
                  </a:cubicBezTo>
                  <a:cubicBezTo>
                    <a:pt x="7347" y="1439"/>
                    <a:pt x="7379" y="1333"/>
                    <a:pt x="7373" y="1232"/>
                  </a:cubicBezTo>
                  <a:cubicBezTo>
                    <a:pt x="7368" y="1115"/>
                    <a:pt x="7325" y="1003"/>
                    <a:pt x="7256" y="913"/>
                  </a:cubicBezTo>
                  <a:cubicBezTo>
                    <a:pt x="7182" y="823"/>
                    <a:pt x="7102" y="749"/>
                    <a:pt x="7007" y="685"/>
                  </a:cubicBezTo>
                  <a:cubicBezTo>
                    <a:pt x="6916" y="621"/>
                    <a:pt x="6821" y="568"/>
                    <a:pt x="6731" y="509"/>
                  </a:cubicBezTo>
                  <a:cubicBezTo>
                    <a:pt x="6640" y="456"/>
                    <a:pt x="6561" y="393"/>
                    <a:pt x="6491" y="318"/>
                  </a:cubicBezTo>
                  <a:cubicBezTo>
                    <a:pt x="6486" y="308"/>
                    <a:pt x="6476" y="297"/>
                    <a:pt x="6470" y="292"/>
                  </a:cubicBezTo>
                  <a:cubicBezTo>
                    <a:pt x="6465" y="281"/>
                    <a:pt x="6454" y="270"/>
                    <a:pt x="6460" y="270"/>
                  </a:cubicBezTo>
                  <a:lnTo>
                    <a:pt x="6545" y="276"/>
                  </a:lnTo>
                  <a:lnTo>
                    <a:pt x="6746" y="292"/>
                  </a:lnTo>
                  <a:lnTo>
                    <a:pt x="8430" y="403"/>
                  </a:lnTo>
                  <a:lnTo>
                    <a:pt x="12983" y="701"/>
                  </a:lnTo>
                  <a:cubicBezTo>
                    <a:pt x="13057" y="706"/>
                    <a:pt x="13131" y="708"/>
                    <a:pt x="13204" y="708"/>
                  </a:cubicBezTo>
                  <a:cubicBezTo>
                    <a:pt x="13454" y="708"/>
                    <a:pt x="13704" y="681"/>
                    <a:pt x="13950" y="632"/>
                  </a:cubicBezTo>
                  <a:cubicBezTo>
                    <a:pt x="13641" y="520"/>
                    <a:pt x="13323" y="456"/>
                    <a:pt x="13004" y="440"/>
                  </a:cubicBezTo>
                  <a:lnTo>
                    <a:pt x="8452" y="138"/>
                  </a:lnTo>
                  <a:lnTo>
                    <a:pt x="6768" y="31"/>
                  </a:lnTo>
                  <a:lnTo>
                    <a:pt x="6571" y="15"/>
                  </a:lnTo>
                  <a:lnTo>
                    <a:pt x="6465" y="10"/>
                  </a:lnTo>
                  <a:lnTo>
                    <a:pt x="6369" y="5"/>
                  </a:lnTo>
                  <a:cubicBezTo>
                    <a:pt x="6353" y="2"/>
                    <a:pt x="6337" y="1"/>
                    <a:pt x="6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2357725" y="3972350"/>
              <a:ext cx="52350" cy="29775"/>
            </a:xfrm>
            <a:custGeom>
              <a:avLst/>
              <a:gdLst/>
              <a:ahLst/>
              <a:cxnLst/>
              <a:rect l="l" t="t" r="r" b="b"/>
              <a:pathLst>
                <a:path w="2094" h="1191" extrusionOk="0">
                  <a:moveTo>
                    <a:pt x="700" y="1"/>
                  </a:moveTo>
                  <a:cubicBezTo>
                    <a:pt x="578" y="1"/>
                    <a:pt x="456" y="8"/>
                    <a:pt x="335" y="22"/>
                  </a:cubicBezTo>
                  <a:cubicBezTo>
                    <a:pt x="186" y="38"/>
                    <a:pt x="112" y="96"/>
                    <a:pt x="1" y="192"/>
                  </a:cubicBezTo>
                  <a:cubicBezTo>
                    <a:pt x="96" y="251"/>
                    <a:pt x="200" y="279"/>
                    <a:pt x="308" y="279"/>
                  </a:cubicBezTo>
                  <a:cubicBezTo>
                    <a:pt x="326" y="279"/>
                    <a:pt x="344" y="278"/>
                    <a:pt x="362" y="277"/>
                  </a:cubicBezTo>
                  <a:cubicBezTo>
                    <a:pt x="468" y="267"/>
                    <a:pt x="577" y="261"/>
                    <a:pt x="685" y="261"/>
                  </a:cubicBezTo>
                  <a:cubicBezTo>
                    <a:pt x="744" y="261"/>
                    <a:pt x="803" y="263"/>
                    <a:pt x="861" y="266"/>
                  </a:cubicBezTo>
                  <a:cubicBezTo>
                    <a:pt x="951" y="272"/>
                    <a:pt x="1036" y="282"/>
                    <a:pt x="1121" y="304"/>
                  </a:cubicBezTo>
                  <a:cubicBezTo>
                    <a:pt x="1159" y="314"/>
                    <a:pt x="1185" y="325"/>
                    <a:pt x="1201" y="330"/>
                  </a:cubicBezTo>
                  <a:lnTo>
                    <a:pt x="1233" y="335"/>
                  </a:lnTo>
                  <a:lnTo>
                    <a:pt x="1260" y="351"/>
                  </a:lnTo>
                  <a:cubicBezTo>
                    <a:pt x="1286" y="357"/>
                    <a:pt x="1307" y="367"/>
                    <a:pt x="1334" y="383"/>
                  </a:cubicBezTo>
                  <a:cubicBezTo>
                    <a:pt x="1408" y="415"/>
                    <a:pt x="1477" y="463"/>
                    <a:pt x="1541" y="521"/>
                  </a:cubicBezTo>
                  <a:cubicBezTo>
                    <a:pt x="1615" y="580"/>
                    <a:pt x="1674" y="649"/>
                    <a:pt x="1722" y="728"/>
                  </a:cubicBezTo>
                  <a:cubicBezTo>
                    <a:pt x="1754" y="776"/>
                    <a:pt x="1780" y="835"/>
                    <a:pt x="1801" y="888"/>
                  </a:cubicBezTo>
                  <a:cubicBezTo>
                    <a:pt x="1817" y="941"/>
                    <a:pt x="1833" y="989"/>
                    <a:pt x="1860" y="1037"/>
                  </a:cubicBezTo>
                  <a:cubicBezTo>
                    <a:pt x="1870" y="1058"/>
                    <a:pt x="1886" y="1079"/>
                    <a:pt x="1897" y="1106"/>
                  </a:cubicBezTo>
                  <a:cubicBezTo>
                    <a:pt x="1913" y="1132"/>
                    <a:pt x="1924" y="1159"/>
                    <a:pt x="1945" y="1191"/>
                  </a:cubicBezTo>
                  <a:cubicBezTo>
                    <a:pt x="2051" y="1100"/>
                    <a:pt x="2093" y="946"/>
                    <a:pt x="2046" y="813"/>
                  </a:cubicBezTo>
                  <a:cubicBezTo>
                    <a:pt x="2024" y="734"/>
                    <a:pt x="1987" y="659"/>
                    <a:pt x="1945" y="590"/>
                  </a:cubicBezTo>
                  <a:cubicBezTo>
                    <a:pt x="1881" y="489"/>
                    <a:pt x="1801" y="399"/>
                    <a:pt x="1711" y="325"/>
                  </a:cubicBezTo>
                  <a:cubicBezTo>
                    <a:pt x="1631" y="256"/>
                    <a:pt x="1546" y="197"/>
                    <a:pt x="1445" y="149"/>
                  </a:cubicBezTo>
                  <a:cubicBezTo>
                    <a:pt x="1408" y="128"/>
                    <a:pt x="1376" y="118"/>
                    <a:pt x="1355" y="107"/>
                  </a:cubicBezTo>
                  <a:lnTo>
                    <a:pt x="1318" y="96"/>
                  </a:lnTo>
                  <a:lnTo>
                    <a:pt x="1286" y="86"/>
                  </a:lnTo>
                  <a:cubicBezTo>
                    <a:pt x="1260" y="75"/>
                    <a:pt x="1228" y="64"/>
                    <a:pt x="1190" y="54"/>
                  </a:cubicBezTo>
                  <a:cubicBezTo>
                    <a:pt x="1090" y="33"/>
                    <a:pt x="989" y="17"/>
                    <a:pt x="882" y="6"/>
                  </a:cubicBezTo>
                  <a:cubicBezTo>
                    <a:pt x="822" y="2"/>
                    <a:pt x="76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3665425" y="3973125"/>
              <a:ext cx="156600" cy="47625"/>
            </a:xfrm>
            <a:custGeom>
              <a:avLst/>
              <a:gdLst/>
              <a:ahLst/>
              <a:cxnLst/>
              <a:rect l="l" t="t" r="r" b="b"/>
              <a:pathLst>
                <a:path w="6264" h="1905" extrusionOk="0">
                  <a:moveTo>
                    <a:pt x="2829" y="0"/>
                  </a:moveTo>
                  <a:cubicBezTo>
                    <a:pt x="2608" y="0"/>
                    <a:pt x="2387" y="16"/>
                    <a:pt x="2168" y="49"/>
                  </a:cubicBezTo>
                  <a:cubicBezTo>
                    <a:pt x="1812" y="97"/>
                    <a:pt x="1461" y="188"/>
                    <a:pt x="1121" y="320"/>
                  </a:cubicBezTo>
                  <a:cubicBezTo>
                    <a:pt x="994" y="373"/>
                    <a:pt x="866" y="427"/>
                    <a:pt x="744" y="490"/>
                  </a:cubicBezTo>
                  <a:cubicBezTo>
                    <a:pt x="659" y="533"/>
                    <a:pt x="579" y="581"/>
                    <a:pt x="505" y="634"/>
                  </a:cubicBezTo>
                  <a:cubicBezTo>
                    <a:pt x="436" y="676"/>
                    <a:pt x="372" y="724"/>
                    <a:pt x="314" y="777"/>
                  </a:cubicBezTo>
                  <a:cubicBezTo>
                    <a:pt x="255" y="830"/>
                    <a:pt x="202" y="883"/>
                    <a:pt x="149" y="937"/>
                  </a:cubicBezTo>
                  <a:cubicBezTo>
                    <a:pt x="101" y="995"/>
                    <a:pt x="53" y="1053"/>
                    <a:pt x="0" y="1122"/>
                  </a:cubicBezTo>
                  <a:lnTo>
                    <a:pt x="420" y="931"/>
                  </a:lnTo>
                  <a:cubicBezTo>
                    <a:pt x="484" y="899"/>
                    <a:pt x="553" y="873"/>
                    <a:pt x="622" y="836"/>
                  </a:cubicBezTo>
                  <a:cubicBezTo>
                    <a:pt x="696" y="798"/>
                    <a:pt x="776" y="761"/>
                    <a:pt x="861" y="719"/>
                  </a:cubicBezTo>
                  <a:cubicBezTo>
                    <a:pt x="978" y="660"/>
                    <a:pt x="1095" y="607"/>
                    <a:pt x="1217" y="559"/>
                  </a:cubicBezTo>
                  <a:cubicBezTo>
                    <a:pt x="1536" y="437"/>
                    <a:pt x="1870" y="347"/>
                    <a:pt x="2205" y="299"/>
                  </a:cubicBezTo>
                  <a:cubicBezTo>
                    <a:pt x="2414" y="271"/>
                    <a:pt x="2625" y="256"/>
                    <a:pt x="2834" y="256"/>
                  </a:cubicBezTo>
                  <a:cubicBezTo>
                    <a:pt x="3024" y="256"/>
                    <a:pt x="3213" y="269"/>
                    <a:pt x="3400" y="294"/>
                  </a:cubicBezTo>
                  <a:cubicBezTo>
                    <a:pt x="3496" y="310"/>
                    <a:pt x="3591" y="326"/>
                    <a:pt x="3682" y="342"/>
                  </a:cubicBezTo>
                  <a:cubicBezTo>
                    <a:pt x="3772" y="358"/>
                    <a:pt x="3857" y="379"/>
                    <a:pt x="3931" y="405"/>
                  </a:cubicBezTo>
                  <a:cubicBezTo>
                    <a:pt x="4064" y="437"/>
                    <a:pt x="4186" y="501"/>
                    <a:pt x="4287" y="586"/>
                  </a:cubicBezTo>
                  <a:cubicBezTo>
                    <a:pt x="4324" y="618"/>
                    <a:pt x="4351" y="650"/>
                    <a:pt x="4372" y="692"/>
                  </a:cubicBezTo>
                  <a:cubicBezTo>
                    <a:pt x="4383" y="713"/>
                    <a:pt x="4393" y="745"/>
                    <a:pt x="4393" y="772"/>
                  </a:cubicBezTo>
                  <a:cubicBezTo>
                    <a:pt x="4399" y="798"/>
                    <a:pt x="4393" y="820"/>
                    <a:pt x="4388" y="846"/>
                  </a:cubicBezTo>
                  <a:cubicBezTo>
                    <a:pt x="4383" y="867"/>
                    <a:pt x="4377" y="894"/>
                    <a:pt x="4367" y="910"/>
                  </a:cubicBezTo>
                  <a:cubicBezTo>
                    <a:pt x="4346" y="963"/>
                    <a:pt x="4298" y="1032"/>
                    <a:pt x="4245" y="1149"/>
                  </a:cubicBezTo>
                  <a:cubicBezTo>
                    <a:pt x="4213" y="1223"/>
                    <a:pt x="4197" y="1308"/>
                    <a:pt x="4197" y="1388"/>
                  </a:cubicBezTo>
                  <a:cubicBezTo>
                    <a:pt x="4207" y="1489"/>
                    <a:pt x="4245" y="1585"/>
                    <a:pt x="4319" y="1664"/>
                  </a:cubicBezTo>
                  <a:cubicBezTo>
                    <a:pt x="4383" y="1733"/>
                    <a:pt x="4468" y="1786"/>
                    <a:pt x="4558" y="1824"/>
                  </a:cubicBezTo>
                  <a:cubicBezTo>
                    <a:pt x="4648" y="1861"/>
                    <a:pt x="4744" y="1887"/>
                    <a:pt x="4845" y="1898"/>
                  </a:cubicBezTo>
                  <a:cubicBezTo>
                    <a:pt x="4900" y="1901"/>
                    <a:pt x="4955" y="1904"/>
                    <a:pt x="5012" y="1904"/>
                  </a:cubicBezTo>
                  <a:cubicBezTo>
                    <a:pt x="5053" y="1904"/>
                    <a:pt x="5094" y="1902"/>
                    <a:pt x="5137" y="1898"/>
                  </a:cubicBezTo>
                  <a:cubicBezTo>
                    <a:pt x="5238" y="1887"/>
                    <a:pt x="5339" y="1871"/>
                    <a:pt x="5435" y="1845"/>
                  </a:cubicBezTo>
                  <a:cubicBezTo>
                    <a:pt x="5642" y="1792"/>
                    <a:pt x="5828" y="1686"/>
                    <a:pt x="5987" y="1542"/>
                  </a:cubicBezTo>
                  <a:cubicBezTo>
                    <a:pt x="6061" y="1468"/>
                    <a:pt x="6125" y="1377"/>
                    <a:pt x="6178" y="1282"/>
                  </a:cubicBezTo>
                  <a:cubicBezTo>
                    <a:pt x="6200" y="1234"/>
                    <a:pt x="6221" y="1181"/>
                    <a:pt x="6237" y="1128"/>
                  </a:cubicBezTo>
                  <a:cubicBezTo>
                    <a:pt x="6247" y="1075"/>
                    <a:pt x="6258" y="1022"/>
                    <a:pt x="6258" y="968"/>
                  </a:cubicBezTo>
                  <a:cubicBezTo>
                    <a:pt x="6263" y="772"/>
                    <a:pt x="6210" y="581"/>
                    <a:pt x="6104" y="416"/>
                  </a:cubicBezTo>
                  <a:cubicBezTo>
                    <a:pt x="6019" y="294"/>
                    <a:pt x="5902" y="193"/>
                    <a:pt x="5769" y="129"/>
                  </a:cubicBezTo>
                  <a:lnTo>
                    <a:pt x="5690" y="97"/>
                  </a:lnTo>
                  <a:cubicBezTo>
                    <a:pt x="5663" y="92"/>
                    <a:pt x="5642" y="87"/>
                    <a:pt x="5615" y="81"/>
                  </a:cubicBezTo>
                  <a:cubicBezTo>
                    <a:pt x="5594" y="76"/>
                    <a:pt x="5573" y="76"/>
                    <a:pt x="5557" y="76"/>
                  </a:cubicBezTo>
                  <a:lnTo>
                    <a:pt x="5504" y="76"/>
                  </a:lnTo>
                  <a:cubicBezTo>
                    <a:pt x="5472" y="76"/>
                    <a:pt x="5440" y="76"/>
                    <a:pt x="5408" y="87"/>
                  </a:cubicBezTo>
                  <a:lnTo>
                    <a:pt x="5360" y="97"/>
                  </a:lnTo>
                  <a:cubicBezTo>
                    <a:pt x="5339" y="103"/>
                    <a:pt x="5318" y="113"/>
                    <a:pt x="5302" y="124"/>
                  </a:cubicBezTo>
                  <a:cubicBezTo>
                    <a:pt x="5148" y="225"/>
                    <a:pt x="5095" y="427"/>
                    <a:pt x="5180" y="591"/>
                  </a:cubicBezTo>
                  <a:cubicBezTo>
                    <a:pt x="5227" y="676"/>
                    <a:pt x="5312" y="735"/>
                    <a:pt x="5413" y="745"/>
                  </a:cubicBezTo>
                  <a:cubicBezTo>
                    <a:pt x="5424" y="746"/>
                    <a:pt x="5434" y="747"/>
                    <a:pt x="5444" y="747"/>
                  </a:cubicBezTo>
                  <a:cubicBezTo>
                    <a:pt x="5523" y="747"/>
                    <a:pt x="5596" y="711"/>
                    <a:pt x="5652" y="655"/>
                  </a:cubicBezTo>
                  <a:lnTo>
                    <a:pt x="5652" y="655"/>
                  </a:lnTo>
                  <a:cubicBezTo>
                    <a:pt x="5624" y="666"/>
                    <a:pt x="5593" y="672"/>
                    <a:pt x="5563" y="672"/>
                  </a:cubicBezTo>
                  <a:cubicBezTo>
                    <a:pt x="5521" y="672"/>
                    <a:pt x="5479" y="661"/>
                    <a:pt x="5445" y="639"/>
                  </a:cubicBezTo>
                  <a:cubicBezTo>
                    <a:pt x="5397" y="612"/>
                    <a:pt x="5366" y="570"/>
                    <a:pt x="5355" y="517"/>
                  </a:cubicBezTo>
                  <a:cubicBezTo>
                    <a:pt x="5350" y="469"/>
                    <a:pt x="5360" y="421"/>
                    <a:pt x="5387" y="384"/>
                  </a:cubicBezTo>
                  <a:cubicBezTo>
                    <a:pt x="5397" y="368"/>
                    <a:pt x="5413" y="352"/>
                    <a:pt x="5435" y="342"/>
                  </a:cubicBezTo>
                  <a:lnTo>
                    <a:pt x="5451" y="342"/>
                  </a:lnTo>
                  <a:cubicBezTo>
                    <a:pt x="5466" y="336"/>
                    <a:pt x="5488" y="336"/>
                    <a:pt x="5504" y="336"/>
                  </a:cubicBezTo>
                  <a:lnTo>
                    <a:pt x="5535" y="336"/>
                  </a:lnTo>
                  <a:cubicBezTo>
                    <a:pt x="5546" y="336"/>
                    <a:pt x="5557" y="336"/>
                    <a:pt x="5567" y="342"/>
                  </a:cubicBezTo>
                  <a:lnTo>
                    <a:pt x="5610" y="352"/>
                  </a:lnTo>
                  <a:lnTo>
                    <a:pt x="5658" y="368"/>
                  </a:lnTo>
                  <a:cubicBezTo>
                    <a:pt x="5748" y="416"/>
                    <a:pt x="5828" y="485"/>
                    <a:pt x="5881" y="570"/>
                  </a:cubicBezTo>
                  <a:cubicBezTo>
                    <a:pt x="5960" y="682"/>
                    <a:pt x="5998" y="820"/>
                    <a:pt x="5992" y="958"/>
                  </a:cubicBezTo>
                  <a:cubicBezTo>
                    <a:pt x="5992" y="995"/>
                    <a:pt x="5987" y="1032"/>
                    <a:pt x="5982" y="1064"/>
                  </a:cubicBezTo>
                  <a:cubicBezTo>
                    <a:pt x="5971" y="1101"/>
                    <a:pt x="5955" y="1133"/>
                    <a:pt x="5939" y="1170"/>
                  </a:cubicBezTo>
                  <a:cubicBezTo>
                    <a:pt x="5902" y="1239"/>
                    <a:pt x="5854" y="1303"/>
                    <a:pt x="5801" y="1356"/>
                  </a:cubicBezTo>
                  <a:cubicBezTo>
                    <a:pt x="5674" y="1473"/>
                    <a:pt x="5525" y="1558"/>
                    <a:pt x="5360" y="1601"/>
                  </a:cubicBezTo>
                  <a:cubicBezTo>
                    <a:pt x="5281" y="1622"/>
                    <a:pt x="5196" y="1638"/>
                    <a:pt x="5111" y="1643"/>
                  </a:cubicBezTo>
                  <a:cubicBezTo>
                    <a:pt x="5071" y="1646"/>
                    <a:pt x="5030" y="1647"/>
                    <a:pt x="4988" y="1647"/>
                  </a:cubicBezTo>
                  <a:cubicBezTo>
                    <a:pt x="4947" y="1647"/>
                    <a:pt x="4906" y="1646"/>
                    <a:pt x="4866" y="1643"/>
                  </a:cubicBezTo>
                  <a:cubicBezTo>
                    <a:pt x="4733" y="1632"/>
                    <a:pt x="4606" y="1579"/>
                    <a:pt x="4505" y="1489"/>
                  </a:cubicBezTo>
                  <a:cubicBezTo>
                    <a:pt x="4447" y="1425"/>
                    <a:pt x="4436" y="1335"/>
                    <a:pt x="4484" y="1261"/>
                  </a:cubicBezTo>
                  <a:cubicBezTo>
                    <a:pt x="4521" y="1176"/>
                    <a:pt x="4574" y="1091"/>
                    <a:pt x="4601" y="1022"/>
                  </a:cubicBezTo>
                  <a:cubicBezTo>
                    <a:pt x="4611" y="995"/>
                    <a:pt x="4622" y="968"/>
                    <a:pt x="4632" y="942"/>
                  </a:cubicBezTo>
                  <a:cubicBezTo>
                    <a:pt x="4638" y="921"/>
                    <a:pt x="4638" y="910"/>
                    <a:pt x="4638" y="910"/>
                  </a:cubicBezTo>
                  <a:cubicBezTo>
                    <a:pt x="4638" y="910"/>
                    <a:pt x="4638" y="894"/>
                    <a:pt x="4648" y="867"/>
                  </a:cubicBezTo>
                  <a:cubicBezTo>
                    <a:pt x="4648" y="852"/>
                    <a:pt x="4648" y="836"/>
                    <a:pt x="4654" y="820"/>
                  </a:cubicBezTo>
                  <a:cubicBezTo>
                    <a:pt x="4654" y="798"/>
                    <a:pt x="4654" y="777"/>
                    <a:pt x="4654" y="756"/>
                  </a:cubicBezTo>
                  <a:cubicBezTo>
                    <a:pt x="4643" y="692"/>
                    <a:pt x="4627" y="634"/>
                    <a:pt x="4601" y="575"/>
                  </a:cubicBezTo>
                  <a:cubicBezTo>
                    <a:pt x="4563" y="512"/>
                    <a:pt x="4521" y="453"/>
                    <a:pt x="4462" y="400"/>
                  </a:cubicBezTo>
                  <a:cubicBezTo>
                    <a:pt x="4330" y="288"/>
                    <a:pt x="4176" y="203"/>
                    <a:pt x="4006" y="156"/>
                  </a:cubicBezTo>
                  <a:cubicBezTo>
                    <a:pt x="3915" y="129"/>
                    <a:pt x="3825" y="113"/>
                    <a:pt x="3729" y="92"/>
                  </a:cubicBezTo>
                  <a:cubicBezTo>
                    <a:pt x="3634" y="71"/>
                    <a:pt x="3538" y="60"/>
                    <a:pt x="3437" y="39"/>
                  </a:cubicBezTo>
                  <a:cubicBezTo>
                    <a:pt x="3234" y="13"/>
                    <a:pt x="3032"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1879100" y="3308025"/>
              <a:ext cx="64175" cy="324925"/>
            </a:xfrm>
            <a:custGeom>
              <a:avLst/>
              <a:gdLst/>
              <a:ahLst/>
              <a:cxnLst/>
              <a:rect l="l" t="t" r="r" b="b"/>
              <a:pathLst>
                <a:path w="2567" h="12997" extrusionOk="0">
                  <a:moveTo>
                    <a:pt x="364" y="1"/>
                  </a:moveTo>
                  <a:cubicBezTo>
                    <a:pt x="362" y="1"/>
                    <a:pt x="361" y="4"/>
                    <a:pt x="357" y="8"/>
                  </a:cubicBezTo>
                  <a:lnTo>
                    <a:pt x="351" y="13"/>
                  </a:lnTo>
                  <a:lnTo>
                    <a:pt x="336" y="29"/>
                  </a:lnTo>
                  <a:lnTo>
                    <a:pt x="213" y="162"/>
                  </a:lnTo>
                  <a:cubicBezTo>
                    <a:pt x="187" y="199"/>
                    <a:pt x="166" y="231"/>
                    <a:pt x="139" y="274"/>
                  </a:cubicBezTo>
                  <a:cubicBezTo>
                    <a:pt x="112" y="316"/>
                    <a:pt x="91" y="359"/>
                    <a:pt x="75" y="407"/>
                  </a:cubicBezTo>
                  <a:cubicBezTo>
                    <a:pt x="54" y="454"/>
                    <a:pt x="38" y="507"/>
                    <a:pt x="27" y="555"/>
                  </a:cubicBezTo>
                  <a:cubicBezTo>
                    <a:pt x="22" y="592"/>
                    <a:pt x="17" y="646"/>
                    <a:pt x="6" y="704"/>
                  </a:cubicBezTo>
                  <a:cubicBezTo>
                    <a:pt x="1" y="736"/>
                    <a:pt x="1" y="768"/>
                    <a:pt x="1" y="800"/>
                  </a:cubicBezTo>
                  <a:cubicBezTo>
                    <a:pt x="1" y="837"/>
                    <a:pt x="1" y="874"/>
                    <a:pt x="1" y="906"/>
                  </a:cubicBezTo>
                  <a:cubicBezTo>
                    <a:pt x="1" y="927"/>
                    <a:pt x="6" y="943"/>
                    <a:pt x="6" y="964"/>
                  </a:cubicBezTo>
                  <a:lnTo>
                    <a:pt x="6" y="991"/>
                  </a:lnTo>
                  <a:lnTo>
                    <a:pt x="6" y="1023"/>
                  </a:lnTo>
                  <a:lnTo>
                    <a:pt x="22" y="1092"/>
                  </a:lnTo>
                  <a:cubicBezTo>
                    <a:pt x="59" y="1288"/>
                    <a:pt x="139" y="1474"/>
                    <a:pt x="256" y="1634"/>
                  </a:cubicBezTo>
                  <a:cubicBezTo>
                    <a:pt x="282" y="1676"/>
                    <a:pt x="314" y="1719"/>
                    <a:pt x="351" y="1756"/>
                  </a:cubicBezTo>
                  <a:lnTo>
                    <a:pt x="405" y="1809"/>
                  </a:lnTo>
                  <a:cubicBezTo>
                    <a:pt x="426" y="1830"/>
                    <a:pt x="447" y="1846"/>
                    <a:pt x="468" y="1862"/>
                  </a:cubicBezTo>
                  <a:lnTo>
                    <a:pt x="527" y="1910"/>
                  </a:lnTo>
                  <a:lnTo>
                    <a:pt x="537" y="1910"/>
                  </a:lnTo>
                  <a:lnTo>
                    <a:pt x="543" y="1915"/>
                  </a:lnTo>
                  <a:lnTo>
                    <a:pt x="537" y="1920"/>
                  </a:lnTo>
                  <a:lnTo>
                    <a:pt x="532" y="1926"/>
                  </a:lnTo>
                  <a:lnTo>
                    <a:pt x="516" y="1947"/>
                  </a:lnTo>
                  <a:cubicBezTo>
                    <a:pt x="506" y="1958"/>
                    <a:pt x="495" y="1974"/>
                    <a:pt x="490" y="1984"/>
                  </a:cubicBezTo>
                  <a:cubicBezTo>
                    <a:pt x="474" y="2016"/>
                    <a:pt x="458" y="2043"/>
                    <a:pt x="447" y="2069"/>
                  </a:cubicBezTo>
                  <a:cubicBezTo>
                    <a:pt x="378" y="2245"/>
                    <a:pt x="383" y="2436"/>
                    <a:pt x="463" y="2600"/>
                  </a:cubicBezTo>
                  <a:lnTo>
                    <a:pt x="484" y="2643"/>
                  </a:lnTo>
                  <a:cubicBezTo>
                    <a:pt x="490" y="2659"/>
                    <a:pt x="500" y="2669"/>
                    <a:pt x="506" y="2680"/>
                  </a:cubicBezTo>
                  <a:cubicBezTo>
                    <a:pt x="521" y="2707"/>
                    <a:pt x="537" y="2728"/>
                    <a:pt x="559" y="2749"/>
                  </a:cubicBezTo>
                  <a:cubicBezTo>
                    <a:pt x="591" y="2792"/>
                    <a:pt x="622" y="2829"/>
                    <a:pt x="660" y="2866"/>
                  </a:cubicBezTo>
                  <a:cubicBezTo>
                    <a:pt x="808" y="3015"/>
                    <a:pt x="957" y="3132"/>
                    <a:pt x="1042" y="3275"/>
                  </a:cubicBezTo>
                  <a:cubicBezTo>
                    <a:pt x="1127" y="3424"/>
                    <a:pt x="1170" y="3588"/>
                    <a:pt x="1175" y="3758"/>
                  </a:cubicBezTo>
                  <a:cubicBezTo>
                    <a:pt x="1185" y="3939"/>
                    <a:pt x="1191" y="4130"/>
                    <a:pt x="1201" y="4311"/>
                  </a:cubicBezTo>
                  <a:lnTo>
                    <a:pt x="1260" y="5639"/>
                  </a:lnTo>
                  <a:cubicBezTo>
                    <a:pt x="1085" y="5517"/>
                    <a:pt x="883" y="5442"/>
                    <a:pt x="670" y="5426"/>
                  </a:cubicBezTo>
                  <a:cubicBezTo>
                    <a:pt x="661" y="5426"/>
                    <a:pt x="651" y="5426"/>
                    <a:pt x="642" y="5426"/>
                  </a:cubicBezTo>
                  <a:cubicBezTo>
                    <a:pt x="540" y="5426"/>
                    <a:pt x="439" y="5452"/>
                    <a:pt x="346" y="5501"/>
                  </a:cubicBezTo>
                  <a:cubicBezTo>
                    <a:pt x="256" y="5549"/>
                    <a:pt x="171" y="5618"/>
                    <a:pt x="107" y="5703"/>
                  </a:cubicBezTo>
                  <a:cubicBezTo>
                    <a:pt x="38" y="5788"/>
                    <a:pt x="1" y="5894"/>
                    <a:pt x="1" y="6005"/>
                  </a:cubicBezTo>
                  <a:lnTo>
                    <a:pt x="1" y="6053"/>
                  </a:lnTo>
                  <a:cubicBezTo>
                    <a:pt x="1" y="6074"/>
                    <a:pt x="6" y="6090"/>
                    <a:pt x="12" y="6112"/>
                  </a:cubicBezTo>
                  <a:lnTo>
                    <a:pt x="27" y="6170"/>
                  </a:lnTo>
                  <a:lnTo>
                    <a:pt x="49" y="6223"/>
                  </a:lnTo>
                  <a:lnTo>
                    <a:pt x="59" y="6250"/>
                  </a:lnTo>
                  <a:cubicBezTo>
                    <a:pt x="59" y="6255"/>
                    <a:pt x="59" y="6260"/>
                    <a:pt x="65" y="6260"/>
                  </a:cubicBezTo>
                  <a:lnTo>
                    <a:pt x="75" y="6260"/>
                  </a:lnTo>
                  <a:lnTo>
                    <a:pt x="134" y="6266"/>
                  </a:lnTo>
                  <a:lnTo>
                    <a:pt x="240" y="6282"/>
                  </a:lnTo>
                  <a:cubicBezTo>
                    <a:pt x="367" y="6292"/>
                    <a:pt x="490" y="6340"/>
                    <a:pt x="601" y="6404"/>
                  </a:cubicBezTo>
                  <a:cubicBezTo>
                    <a:pt x="707" y="6468"/>
                    <a:pt x="798" y="6547"/>
                    <a:pt x="867" y="6643"/>
                  </a:cubicBezTo>
                  <a:cubicBezTo>
                    <a:pt x="899" y="6685"/>
                    <a:pt x="931" y="6733"/>
                    <a:pt x="952" y="6781"/>
                  </a:cubicBezTo>
                  <a:cubicBezTo>
                    <a:pt x="973" y="6829"/>
                    <a:pt x="994" y="6871"/>
                    <a:pt x="1005" y="6919"/>
                  </a:cubicBezTo>
                  <a:cubicBezTo>
                    <a:pt x="1010" y="6951"/>
                    <a:pt x="1010" y="6978"/>
                    <a:pt x="1000" y="7004"/>
                  </a:cubicBezTo>
                  <a:cubicBezTo>
                    <a:pt x="978" y="7031"/>
                    <a:pt x="957" y="7057"/>
                    <a:pt x="931" y="7078"/>
                  </a:cubicBezTo>
                  <a:cubicBezTo>
                    <a:pt x="867" y="7126"/>
                    <a:pt x="771" y="7169"/>
                    <a:pt x="686" y="7233"/>
                  </a:cubicBezTo>
                  <a:cubicBezTo>
                    <a:pt x="543" y="7333"/>
                    <a:pt x="421" y="7461"/>
                    <a:pt x="325" y="7610"/>
                  </a:cubicBezTo>
                  <a:cubicBezTo>
                    <a:pt x="261" y="7716"/>
                    <a:pt x="208" y="7827"/>
                    <a:pt x="166" y="7939"/>
                  </a:cubicBezTo>
                  <a:cubicBezTo>
                    <a:pt x="144" y="8008"/>
                    <a:pt x="123" y="8077"/>
                    <a:pt x="112" y="8152"/>
                  </a:cubicBezTo>
                  <a:cubicBezTo>
                    <a:pt x="107" y="8173"/>
                    <a:pt x="102" y="8189"/>
                    <a:pt x="102" y="8205"/>
                  </a:cubicBezTo>
                  <a:lnTo>
                    <a:pt x="102" y="8221"/>
                  </a:lnTo>
                  <a:cubicBezTo>
                    <a:pt x="102" y="8221"/>
                    <a:pt x="91" y="8263"/>
                    <a:pt x="86" y="8348"/>
                  </a:cubicBezTo>
                  <a:cubicBezTo>
                    <a:pt x="81" y="8465"/>
                    <a:pt x="91" y="8587"/>
                    <a:pt x="112" y="8709"/>
                  </a:cubicBezTo>
                  <a:cubicBezTo>
                    <a:pt x="123" y="8746"/>
                    <a:pt x="134" y="8784"/>
                    <a:pt x="144" y="8826"/>
                  </a:cubicBezTo>
                  <a:cubicBezTo>
                    <a:pt x="155" y="8869"/>
                    <a:pt x="171" y="8911"/>
                    <a:pt x="192" y="8959"/>
                  </a:cubicBezTo>
                  <a:cubicBezTo>
                    <a:pt x="213" y="9023"/>
                    <a:pt x="251" y="9076"/>
                    <a:pt x="298" y="9118"/>
                  </a:cubicBezTo>
                  <a:cubicBezTo>
                    <a:pt x="314" y="9134"/>
                    <a:pt x="330" y="9145"/>
                    <a:pt x="351" y="9155"/>
                  </a:cubicBezTo>
                  <a:cubicBezTo>
                    <a:pt x="373" y="9166"/>
                    <a:pt x="394" y="9171"/>
                    <a:pt x="415" y="9177"/>
                  </a:cubicBezTo>
                  <a:cubicBezTo>
                    <a:pt x="439" y="9185"/>
                    <a:pt x="463" y="9189"/>
                    <a:pt x="487" y="9189"/>
                  </a:cubicBezTo>
                  <a:cubicBezTo>
                    <a:pt x="511" y="9189"/>
                    <a:pt x="535" y="9185"/>
                    <a:pt x="559" y="9177"/>
                  </a:cubicBezTo>
                  <a:cubicBezTo>
                    <a:pt x="580" y="9171"/>
                    <a:pt x="606" y="9161"/>
                    <a:pt x="622" y="9145"/>
                  </a:cubicBezTo>
                  <a:cubicBezTo>
                    <a:pt x="644" y="9129"/>
                    <a:pt x="660" y="9113"/>
                    <a:pt x="676" y="9097"/>
                  </a:cubicBezTo>
                  <a:cubicBezTo>
                    <a:pt x="691" y="9081"/>
                    <a:pt x="702" y="9070"/>
                    <a:pt x="713" y="9055"/>
                  </a:cubicBezTo>
                  <a:lnTo>
                    <a:pt x="739" y="9012"/>
                  </a:lnTo>
                  <a:cubicBezTo>
                    <a:pt x="766" y="8959"/>
                    <a:pt x="792" y="8901"/>
                    <a:pt x="814" y="8847"/>
                  </a:cubicBezTo>
                  <a:cubicBezTo>
                    <a:pt x="835" y="8794"/>
                    <a:pt x="856" y="8741"/>
                    <a:pt x="877" y="8699"/>
                  </a:cubicBezTo>
                  <a:cubicBezTo>
                    <a:pt x="893" y="8656"/>
                    <a:pt x="920" y="8624"/>
                    <a:pt x="952" y="8592"/>
                  </a:cubicBezTo>
                  <a:cubicBezTo>
                    <a:pt x="993" y="8569"/>
                    <a:pt x="1038" y="8557"/>
                    <a:pt x="1084" y="8557"/>
                  </a:cubicBezTo>
                  <a:cubicBezTo>
                    <a:pt x="1121" y="8557"/>
                    <a:pt x="1157" y="8565"/>
                    <a:pt x="1191" y="8582"/>
                  </a:cubicBezTo>
                  <a:cubicBezTo>
                    <a:pt x="1239" y="8603"/>
                    <a:pt x="1276" y="8630"/>
                    <a:pt x="1313" y="8667"/>
                  </a:cubicBezTo>
                  <a:cubicBezTo>
                    <a:pt x="1350" y="8709"/>
                    <a:pt x="1377" y="8757"/>
                    <a:pt x="1403" y="8810"/>
                  </a:cubicBezTo>
                  <a:cubicBezTo>
                    <a:pt x="1446" y="8938"/>
                    <a:pt x="1478" y="9070"/>
                    <a:pt x="1483" y="9209"/>
                  </a:cubicBezTo>
                  <a:cubicBezTo>
                    <a:pt x="1499" y="9357"/>
                    <a:pt x="1515" y="9511"/>
                    <a:pt x="1525" y="9671"/>
                  </a:cubicBezTo>
                  <a:cubicBezTo>
                    <a:pt x="1541" y="9984"/>
                    <a:pt x="1552" y="10314"/>
                    <a:pt x="1547" y="10648"/>
                  </a:cubicBezTo>
                  <a:cubicBezTo>
                    <a:pt x="1541" y="10818"/>
                    <a:pt x="1536" y="10988"/>
                    <a:pt x="1525" y="11163"/>
                  </a:cubicBezTo>
                  <a:lnTo>
                    <a:pt x="1525" y="11227"/>
                  </a:lnTo>
                  <a:lnTo>
                    <a:pt x="1525" y="11247"/>
                  </a:lnTo>
                  <a:lnTo>
                    <a:pt x="1525" y="11247"/>
                  </a:lnTo>
                  <a:cubicBezTo>
                    <a:pt x="1519" y="11245"/>
                    <a:pt x="1494" y="11238"/>
                    <a:pt x="1414" y="11217"/>
                  </a:cubicBezTo>
                  <a:cubicBezTo>
                    <a:pt x="1282" y="11183"/>
                    <a:pt x="1145" y="11165"/>
                    <a:pt x="1009" y="11165"/>
                  </a:cubicBezTo>
                  <a:cubicBezTo>
                    <a:pt x="952" y="11165"/>
                    <a:pt x="896" y="11168"/>
                    <a:pt x="840" y="11174"/>
                  </a:cubicBezTo>
                  <a:cubicBezTo>
                    <a:pt x="734" y="11185"/>
                    <a:pt x="633" y="11217"/>
                    <a:pt x="537" y="11264"/>
                  </a:cubicBezTo>
                  <a:cubicBezTo>
                    <a:pt x="336" y="11381"/>
                    <a:pt x="219" y="11604"/>
                    <a:pt x="240" y="11838"/>
                  </a:cubicBezTo>
                  <a:cubicBezTo>
                    <a:pt x="251" y="11944"/>
                    <a:pt x="282" y="12045"/>
                    <a:pt x="336" y="12141"/>
                  </a:cubicBezTo>
                  <a:cubicBezTo>
                    <a:pt x="431" y="12311"/>
                    <a:pt x="559" y="12460"/>
                    <a:pt x="707" y="12576"/>
                  </a:cubicBezTo>
                  <a:cubicBezTo>
                    <a:pt x="851" y="12699"/>
                    <a:pt x="1005" y="12805"/>
                    <a:pt x="1175" y="12879"/>
                  </a:cubicBezTo>
                  <a:cubicBezTo>
                    <a:pt x="1339" y="12959"/>
                    <a:pt x="1513" y="12997"/>
                    <a:pt x="1692" y="12997"/>
                  </a:cubicBezTo>
                  <a:cubicBezTo>
                    <a:pt x="1704" y="12997"/>
                    <a:pt x="1715" y="12996"/>
                    <a:pt x="1727" y="12996"/>
                  </a:cubicBezTo>
                  <a:cubicBezTo>
                    <a:pt x="1924" y="12991"/>
                    <a:pt x="2110" y="12927"/>
                    <a:pt x="2264" y="12815"/>
                  </a:cubicBezTo>
                  <a:cubicBezTo>
                    <a:pt x="2344" y="12757"/>
                    <a:pt x="2413" y="12683"/>
                    <a:pt x="2466" y="12603"/>
                  </a:cubicBezTo>
                  <a:cubicBezTo>
                    <a:pt x="2476" y="12582"/>
                    <a:pt x="2487" y="12561"/>
                    <a:pt x="2498" y="12534"/>
                  </a:cubicBezTo>
                  <a:cubicBezTo>
                    <a:pt x="2508" y="12513"/>
                    <a:pt x="2519" y="12491"/>
                    <a:pt x="2529" y="12470"/>
                  </a:cubicBezTo>
                  <a:cubicBezTo>
                    <a:pt x="2535" y="12449"/>
                    <a:pt x="2540" y="12422"/>
                    <a:pt x="2545" y="12401"/>
                  </a:cubicBezTo>
                  <a:lnTo>
                    <a:pt x="2556" y="12369"/>
                  </a:lnTo>
                  <a:lnTo>
                    <a:pt x="2556" y="12353"/>
                  </a:lnTo>
                  <a:cubicBezTo>
                    <a:pt x="2567" y="12279"/>
                    <a:pt x="2567" y="12199"/>
                    <a:pt x="2556" y="12125"/>
                  </a:cubicBezTo>
                  <a:cubicBezTo>
                    <a:pt x="2545" y="12061"/>
                    <a:pt x="2529" y="11997"/>
                    <a:pt x="2498" y="11934"/>
                  </a:cubicBezTo>
                  <a:cubicBezTo>
                    <a:pt x="2460" y="11843"/>
                    <a:pt x="2397" y="11764"/>
                    <a:pt x="2317" y="11700"/>
                  </a:cubicBezTo>
                  <a:cubicBezTo>
                    <a:pt x="2290" y="11684"/>
                    <a:pt x="2264" y="11668"/>
                    <a:pt x="2237" y="11652"/>
                  </a:cubicBezTo>
                  <a:cubicBezTo>
                    <a:pt x="2205" y="11636"/>
                    <a:pt x="2174" y="11631"/>
                    <a:pt x="2147" y="11620"/>
                  </a:cubicBezTo>
                  <a:cubicBezTo>
                    <a:pt x="2115" y="11615"/>
                    <a:pt x="2089" y="11610"/>
                    <a:pt x="2057" y="11604"/>
                  </a:cubicBezTo>
                  <a:lnTo>
                    <a:pt x="1977" y="11604"/>
                  </a:lnTo>
                  <a:cubicBezTo>
                    <a:pt x="1881" y="11620"/>
                    <a:pt x="1791" y="11657"/>
                    <a:pt x="1717" y="11716"/>
                  </a:cubicBezTo>
                  <a:cubicBezTo>
                    <a:pt x="1648" y="11774"/>
                    <a:pt x="1595" y="11843"/>
                    <a:pt x="1568" y="11928"/>
                  </a:cubicBezTo>
                  <a:cubicBezTo>
                    <a:pt x="1536" y="12008"/>
                    <a:pt x="1541" y="12098"/>
                    <a:pt x="1579" y="12178"/>
                  </a:cubicBezTo>
                  <a:cubicBezTo>
                    <a:pt x="1579" y="12104"/>
                    <a:pt x="1610" y="12035"/>
                    <a:pt x="1664" y="11982"/>
                  </a:cubicBezTo>
                  <a:cubicBezTo>
                    <a:pt x="1706" y="11934"/>
                    <a:pt x="1759" y="11902"/>
                    <a:pt x="1818" y="11881"/>
                  </a:cubicBezTo>
                  <a:cubicBezTo>
                    <a:pt x="1871" y="11854"/>
                    <a:pt x="1934" y="11843"/>
                    <a:pt x="1993" y="11843"/>
                  </a:cubicBezTo>
                  <a:cubicBezTo>
                    <a:pt x="2009" y="11843"/>
                    <a:pt x="2019" y="11849"/>
                    <a:pt x="2035" y="11849"/>
                  </a:cubicBezTo>
                  <a:cubicBezTo>
                    <a:pt x="2051" y="11854"/>
                    <a:pt x="2062" y="11854"/>
                    <a:pt x="2078" y="11859"/>
                  </a:cubicBezTo>
                  <a:cubicBezTo>
                    <a:pt x="2094" y="11865"/>
                    <a:pt x="2104" y="11870"/>
                    <a:pt x="2120" y="11875"/>
                  </a:cubicBezTo>
                  <a:cubicBezTo>
                    <a:pt x="2131" y="11886"/>
                    <a:pt x="2147" y="11897"/>
                    <a:pt x="2158" y="11907"/>
                  </a:cubicBezTo>
                  <a:cubicBezTo>
                    <a:pt x="2205" y="11939"/>
                    <a:pt x="2243" y="11987"/>
                    <a:pt x="2264" y="12040"/>
                  </a:cubicBezTo>
                  <a:cubicBezTo>
                    <a:pt x="2301" y="12120"/>
                    <a:pt x="2312" y="12215"/>
                    <a:pt x="2296" y="12306"/>
                  </a:cubicBezTo>
                  <a:lnTo>
                    <a:pt x="2296" y="12311"/>
                  </a:lnTo>
                  <a:lnTo>
                    <a:pt x="2290" y="12337"/>
                  </a:lnTo>
                  <a:cubicBezTo>
                    <a:pt x="2290" y="12348"/>
                    <a:pt x="2285" y="12364"/>
                    <a:pt x="2280" y="12380"/>
                  </a:cubicBezTo>
                  <a:cubicBezTo>
                    <a:pt x="2274" y="12396"/>
                    <a:pt x="2269" y="12406"/>
                    <a:pt x="2264" y="12422"/>
                  </a:cubicBezTo>
                  <a:cubicBezTo>
                    <a:pt x="2253" y="12433"/>
                    <a:pt x="2248" y="12449"/>
                    <a:pt x="2243" y="12460"/>
                  </a:cubicBezTo>
                  <a:cubicBezTo>
                    <a:pt x="2205" y="12513"/>
                    <a:pt x="2158" y="12561"/>
                    <a:pt x="2110" y="12603"/>
                  </a:cubicBezTo>
                  <a:cubicBezTo>
                    <a:pt x="1993" y="12683"/>
                    <a:pt x="1855" y="12731"/>
                    <a:pt x="1717" y="12736"/>
                  </a:cubicBezTo>
                  <a:cubicBezTo>
                    <a:pt x="1563" y="12736"/>
                    <a:pt x="1414" y="12709"/>
                    <a:pt x="1281" y="12640"/>
                  </a:cubicBezTo>
                  <a:cubicBezTo>
                    <a:pt x="1132" y="12571"/>
                    <a:pt x="994" y="12481"/>
                    <a:pt x="872" y="12375"/>
                  </a:cubicBezTo>
                  <a:cubicBezTo>
                    <a:pt x="745" y="12279"/>
                    <a:pt x="638" y="12157"/>
                    <a:pt x="564" y="12013"/>
                  </a:cubicBezTo>
                  <a:cubicBezTo>
                    <a:pt x="490" y="11881"/>
                    <a:pt x="468" y="11742"/>
                    <a:pt x="532" y="11626"/>
                  </a:cubicBezTo>
                  <a:cubicBezTo>
                    <a:pt x="564" y="11567"/>
                    <a:pt x="606" y="11525"/>
                    <a:pt x="665" y="11493"/>
                  </a:cubicBezTo>
                  <a:cubicBezTo>
                    <a:pt x="729" y="11461"/>
                    <a:pt x="798" y="11440"/>
                    <a:pt x="867" y="11429"/>
                  </a:cubicBezTo>
                  <a:cubicBezTo>
                    <a:pt x="906" y="11427"/>
                    <a:pt x="944" y="11425"/>
                    <a:pt x="983" y="11425"/>
                  </a:cubicBezTo>
                  <a:cubicBezTo>
                    <a:pt x="1107" y="11425"/>
                    <a:pt x="1228" y="11439"/>
                    <a:pt x="1350" y="11472"/>
                  </a:cubicBezTo>
                  <a:cubicBezTo>
                    <a:pt x="1403" y="11482"/>
                    <a:pt x="1579" y="11541"/>
                    <a:pt x="1743" y="11594"/>
                  </a:cubicBezTo>
                  <a:lnTo>
                    <a:pt x="1759" y="11599"/>
                  </a:lnTo>
                  <a:cubicBezTo>
                    <a:pt x="1759" y="11599"/>
                    <a:pt x="1759" y="11594"/>
                    <a:pt x="1759" y="11588"/>
                  </a:cubicBezTo>
                  <a:lnTo>
                    <a:pt x="1759" y="11557"/>
                  </a:lnTo>
                  <a:lnTo>
                    <a:pt x="1765" y="11487"/>
                  </a:lnTo>
                  <a:lnTo>
                    <a:pt x="1770" y="11355"/>
                  </a:lnTo>
                  <a:cubicBezTo>
                    <a:pt x="1775" y="11296"/>
                    <a:pt x="1780" y="11238"/>
                    <a:pt x="1780" y="11179"/>
                  </a:cubicBezTo>
                  <a:cubicBezTo>
                    <a:pt x="1791" y="10999"/>
                    <a:pt x="1796" y="10829"/>
                    <a:pt x="1802" y="10659"/>
                  </a:cubicBezTo>
                  <a:cubicBezTo>
                    <a:pt x="1807" y="10314"/>
                    <a:pt x="1796" y="9979"/>
                    <a:pt x="1775" y="9655"/>
                  </a:cubicBezTo>
                  <a:cubicBezTo>
                    <a:pt x="1765" y="9495"/>
                    <a:pt x="1754" y="9336"/>
                    <a:pt x="1738" y="9182"/>
                  </a:cubicBezTo>
                  <a:cubicBezTo>
                    <a:pt x="1727" y="9023"/>
                    <a:pt x="1690" y="8863"/>
                    <a:pt x="1637" y="8715"/>
                  </a:cubicBezTo>
                  <a:cubicBezTo>
                    <a:pt x="1600" y="8635"/>
                    <a:pt x="1557" y="8561"/>
                    <a:pt x="1504" y="8497"/>
                  </a:cubicBezTo>
                  <a:cubicBezTo>
                    <a:pt x="1440" y="8433"/>
                    <a:pt x="1366" y="8380"/>
                    <a:pt x="1286" y="8348"/>
                  </a:cubicBezTo>
                  <a:cubicBezTo>
                    <a:pt x="1217" y="8320"/>
                    <a:pt x="1143" y="8305"/>
                    <a:pt x="1069" y="8305"/>
                  </a:cubicBezTo>
                  <a:cubicBezTo>
                    <a:pt x="1058" y="8305"/>
                    <a:pt x="1048" y="8305"/>
                    <a:pt x="1037" y="8306"/>
                  </a:cubicBezTo>
                  <a:cubicBezTo>
                    <a:pt x="946" y="8306"/>
                    <a:pt x="856" y="8337"/>
                    <a:pt x="787" y="8396"/>
                  </a:cubicBezTo>
                  <a:cubicBezTo>
                    <a:pt x="750" y="8422"/>
                    <a:pt x="723" y="8454"/>
                    <a:pt x="697" y="8491"/>
                  </a:cubicBezTo>
                  <a:cubicBezTo>
                    <a:pt x="686" y="8507"/>
                    <a:pt x="676" y="8523"/>
                    <a:pt x="670" y="8539"/>
                  </a:cubicBezTo>
                  <a:cubicBezTo>
                    <a:pt x="660" y="8555"/>
                    <a:pt x="649" y="8566"/>
                    <a:pt x="644" y="8582"/>
                  </a:cubicBezTo>
                  <a:cubicBezTo>
                    <a:pt x="612" y="8646"/>
                    <a:pt x="591" y="8699"/>
                    <a:pt x="569" y="8752"/>
                  </a:cubicBezTo>
                  <a:cubicBezTo>
                    <a:pt x="553" y="8800"/>
                    <a:pt x="532" y="8842"/>
                    <a:pt x="506" y="8885"/>
                  </a:cubicBezTo>
                  <a:lnTo>
                    <a:pt x="495" y="8911"/>
                  </a:lnTo>
                  <a:cubicBezTo>
                    <a:pt x="490" y="8916"/>
                    <a:pt x="484" y="8922"/>
                    <a:pt x="479" y="8927"/>
                  </a:cubicBezTo>
                  <a:lnTo>
                    <a:pt x="474" y="8932"/>
                  </a:lnTo>
                  <a:lnTo>
                    <a:pt x="468" y="8927"/>
                  </a:lnTo>
                  <a:cubicBezTo>
                    <a:pt x="447" y="8906"/>
                    <a:pt x="436" y="8885"/>
                    <a:pt x="426" y="8858"/>
                  </a:cubicBezTo>
                  <a:lnTo>
                    <a:pt x="389" y="8757"/>
                  </a:lnTo>
                  <a:lnTo>
                    <a:pt x="367" y="8656"/>
                  </a:lnTo>
                  <a:cubicBezTo>
                    <a:pt x="346" y="8561"/>
                    <a:pt x="341" y="8465"/>
                    <a:pt x="346" y="8364"/>
                  </a:cubicBezTo>
                  <a:cubicBezTo>
                    <a:pt x="351" y="8300"/>
                    <a:pt x="357" y="8258"/>
                    <a:pt x="357" y="8258"/>
                  </a:cubicBezTo>
                  <a:lnTo>
                    <a:pt x="357" y="8247"/>
                  </a:lnTo>
                  <a:cubicBezTo>
                    <a:pt x="357" y="8237"/>
                    <a:pt x="362" y="8221"/>
                    <a:pt x="362" y="8205"/>
                  </a:cubicBezTo>
                  <a:cubicBezTo>
                    <a:pt x="394" y="8045"/>
                    <a:pt x="452" y="7891"/>
                    <a:pt x="543" y="7758"/>
                  </a:cubicBezTo>
                  <a:cubicBezTo>
                    <a:pt x="617" y="7636"/>
                    <a:pt x="718" y="7530"/>
                    <a:pt x="835" y="7450"/>
                  </a:cubicBezTo>
                  <a:cubicBezTo>
                    <a:pt x="872" y="7429"/>
                    <a:pt x="904" y="7403"/>
                    <a:pt x="946" y="7381"/>
                  </a:cubicBezTo>
                  <a:cubicBezTo>
                    <a:pt x="994" y="7355"/>
                    <a:pt x="1042" y="7323"/>
                    <a:pt x="1085" y="7291"/>
                  </a:cubicBezTo>
                  <a:cubicBezTo>
                    <a:pt x="1148" y="7248"/>
                    <a:pt x="1196" y="7190"/>
                    <a:pt x="1233" y="7126"/>
                  </a:cubicBezTo>
                  <a:cubicBezTo>
                    <a:pt x="1249" y="7084"/>
                    <a:pt x="1260" y="7041"/>
                    <a:pt x="1265" y="6999"/>
                  </a:cubicBezTo>
                  <a:cubicBezTo>
                    <a:pt x="1270" y="6962"/>
                    <a:pt x="1265" y="6919"/>
                    <a:pt x="1260" y="6877"/>
                  </a:cubicBezTo>
                  <a:cubicBezTo>
                    <a:pt x="1244" y="6808"/>
                    <a:pt x="1217" y="6744"/>
                    <a:pt x="1191" y="6680"/>
                  </a:cubicBezTo>
                  <a:cubicBezTo>
                    <a:pt x="1159" y="6616"/>
                    <a:pt x="1122" y="6553"/>
                    <a:pt x="1079" y="6494"/>
                  </a:cubicBezTo>
                  <a:cubicBezTo>
                    <a:pt x="984" y="6372"/>
                    <a:pt x="872" y="6271"/>
                    <a:pt x="745" y="6191"/>
                  </a:cubicBezTo>
                  <a:cubicBezTo>
                    <a:pt x="596" y="6101"/>
                    <a:pt x="436" y="6048"/>
                    <a:pt x="272" y="6027"/>
                  </a:cubicBezTo>
                  <a:lnTo>
                    <a:pt x="261" y="6027"/>
                  </a:lnTo>
                  <a:lnTo>
                    <a:pt x="261" y="6016"/>
                  </a:lnTo>
                  <a:cubicBezTo>
                    <a:pt x="261" y="5958"/>
                    <a:pt x="282" y="5905"/>
                    <a:pt x="314" y="5862"/>
                  </a:cubicBezTo>
                  <a:cubicBezTo>
                    <a:pt x="357" y="5809"/>
                    <a:pt x="405" y="5766"/>
                    <a:pt x="468" y="5735"/>
                  </a:cubicBezTo>
                  <a:cubicBezTo>
                    <a:pt x="495" y="5724"/>
                    <a:pt x="527" y="5708"/>
                    <a:pt x="559" y="5703"/>
                  </a:cubicBezTo>
                  <a:cubicBezTo>
                    <a:pt x="586" y="5695"/>
                    <a:pt x="613" y="5690"/>
                    <a:pt x="640" y="5690"/>
                  </a:cubicBezTo>
                  <a:cubicBezTo>
                    <a:pt x="650" y="5690"/>
                    <a:pt x="660" y="5691"/>
                    <a:pt x="670" y="5692"/>
                  </a:cubicBezTo>
                  <a:cubicBezTo>
                    <a:pt x="835" y="5703"/>
                    <a:pt x="994" y="5761"/>
                    <a:pt x="1132" y="5862"/>
                  </a:cubicBezTo>
                  <a:cubicBezTo>
                    <a:pt x="1228" y="5920"/>
                    <a:pt x="1334" y="6000"/>
                    <a:pt x="1446" y="6080"/>
                  </a:cubicBezTo>
                  <a:lnTo>
                    <a:pt x="1525" y="6138"/>
                  </a:lnTo>
                  <a:lnTo>
                    <a:pt x="1547" y="6154"/>
                  </a:lnTo>
                  <a:lnTo>
                    <a:pt x="1552" y="6154"/>
                  </a:lnTo>
                  <a:lnTo>
                    <a:pt x="1552" y="6149"/>
                  </a:lnTo>
                  <a:lnTo>
                    <a:pt x="1552" y="6138"/>
                  </a:lnTo>
                  <a:lnTo>
                    <a:pt x="1552" y="6085"/>
                  </a:lnTo>
                  <a:cubicBezTo>
                    <a:pt x="1552" y="6021"/>
                    <a:pt x="1547" y="5952"/>
                    <a:pt x="1541" y="5883"/>
                  </a:cubicBezTo>
                  <a:cubicBezTo>
                    <a:pt x="1536" y="5703"/>
                    <a:pt x="1525" y="5511"/>
                    <a:pt x="1515" y="5310"/>
                  </a:cubicBezTo>
                  <a:cubicBezTo>
                    <a:pt x="1504" y="5001"/>
                    <a:pt x="1488" y="4656"/>
                    <a:pt x="1472" y="4300"/>
                  </a:cubicBezTo>
                  <a:cubicBezTo>
                    <a:pt x="1462" y="4114"/>
                    <a:pt x="1456" y="3939"/>
                    <a:pt x="1446" y="3743"/>
                  </a:cubicBezTo>
                  <a:cubicBezTo>
                    <a:pt x="1440" y="3642"/>
                    <a:pt x="1425" y="3535"/>
                    <a:pt x="1403" y="3440"/>
                  </a:cubicBezTo>
                  <a:cubicBezTo>
                    <a:pt x="1377" y="3328"/>
                    <a:pt x="1334" y="3227"/>
                    <a:pt x="1276" y="3137"/>
                  </a:cubicBezTo>
                  <a:cubicBezTo>
                    <a:pt x="1154" y="2946"/>
                    <a:pt x="989" y="2818"/>
                    <a:pt x="861" y="2685"/>
                  </a:cubicBezTo>
                  <a:cubicBezTo>
                    <a:pt x="830" y="2654"/>
                    <a:pt x="803" y="2622"/>
                    <a:pt x="776" y="2590"/>
                  </a:cubicBezTo>
                  <a:cubicBezTo>
                    <a:pt x="761" y="2569"/>
                    <a:pt x="750" y="2553"/>
                    <a:pt x="739" y="2537"/>
                  </a:cubicBezTo>
                  <a:cubicBezTo>
                    <a:pt x="729" y="2521"/>
                    <a:pt x="723" y="2521"/>
                    <a:pt x="723" y="2510"/>
                  </a:cubicBezTo>
                  <a:lnTo>
                    <a:pt x="707" y="2489"/>
                  </a:lnTo>
                  <a:cubicBezTo>
                    <a:pt x="681" y="2420"/>
                    <a:pt x="665" y="2345"/>
                    <a:pt x="676" y="2271"/>
                  </a:cubicBezTo>
                  <a:cubicBezTo>
                    <a:pt x="681" y="2239"/>
                    <a:pt x="686" y="2202"/>
                    <a:pt x="702" y="2170"/>
                  </a:cubicBezTo>
                  <a:cubicBezTo>
                    <a:pt x="707" y="2154"/>
                    <a:pt x="713" y="2138"/>
                    <a:pt x="723" y="2122"/>
                  </a:cubicBezTo>
                  <a:cubicBezTo>
                    <a:pt x="729" y="2117"/>
                    <a:pt x="729" y="2112"/>
                    <a:pt x="734" y="2106"/>
                  </a:cubicBezTo>
                  <a:cubicBezTo>
                    <a:pt x="734" y="2106"/>
                    <a:pt x="734" y="2101"/>
                    <a:pt x="745" y="2096"/>
                  </a:cubicBezTo>
                  <a:lnTo>
                    <a:pt x="771" y="2080"/>
                  </a:lnTo>
                  <a:lnTo>
                    <a:pt x="803" y="2064"/>
                  </a:lnTo>
                  <a:lnTo>
                    <a:pt x="819" y="2053"/>
                  </a:lnTo>
                  <a:lnTo>
                    <a:pt x="883" y="2053"/>
                  </a:lnTo>
                  <a:lnTo>
                    <a:pt x="1175" y="2059"/>
                  </a:lnTo>
                  <a:lnTo>
                    <a:pt x="1435" y="2064"/>
                  </a:lnTo>
                  <a:lnTo>
                    <a:pt x="1536" y="2064"/>
                  </a:lnTo>
                  <a:lnTo>
                    <a:pt x="1520" y="2059"/>
                  </a:lnTo>
                  <a:lnTo>
                    <a:pt x="1451" y="2027"/>
                  </a:lnTo>
                  <a:lnTo>
                    <a:pt x="1292" y="1963"/>
                  </a:lnTo>
                  <a:lnTo>
                    <a:pt x="1095" y="1883"/>
                  </a:lnTo>
                  <a:lnTo>
                    <a:pt x="952" y="1820"/>
                  </a:lnTo>
                  <a:lnTo>
                    <a:pt x="819" y="1756"/>
                  </a:lnTo>
                  <a:lnTo>
                    <a:pt x="755" y="1724"/>
                  </a:lnTo>
                  <a:lnTo>
                    <a:pt x="718" y="1708"/>
                  </a:lnTo>
                  <a:lnTo>
                    <a:pt x="702" y="1697"/>
                  </a:lnTo>
                  <a:lnTo>
                    <a:pt x="697" y="1692"/>
                  </a:lnTo>
                  <a:lnTo>
                    <a:pt x="691" y="1692"/>
                  </a:lnTo>
                  <a:lnTo>
                    <a:pt x="644" y="1655"/>
                  </a:lnTo>
                  <a:cubicBezTo>
                    <a:pt x="628" y="1644"/>
                    <a:pt x="612" y="1634"/>
                    <a:pt x="596" y="1618"/>
                  </a:cubicBezTo>
                  <a:lnTo>
                    <a:pt x="553" y="1570"/>
                  </a:lnTo>
                  <a:cubicBezTo>
                    <a:pt x="527" y="1543"/>
                    <a:pt x="500" y="1511"/>
                    <a:pt x="479" y="1480"/>
                  </a:cubicBezTo>
                  <a:cubicBezTo>
                    <a:pt x="383" y="1347"/>
                    <a:pt x="320" y="1198"/>
                    <a:pt x="288" y="1039"/>
                  </a:cubicBezTo>
                  <a:lnTo>
                    <a:pt x="277" y="980"/>
                  </a:lnTo>
                  <a:lnTo>
                    <a:pt x="277" y="959"/>
                  </a:lnTo>
                  <a:lnTo>
                    <a:pt x="277" y="932"/>
                  </a:lnTo>
                  <a:lnTo>
                    <a:pt x="277" y="885"/>
                  </a:lnTo>
                  <a:cubicBezTo>
                    <a:pt x="272" y="858"/>
                    <a:pt x="272" y="826"/>
                    <a:pt x="277" y="800"/>
                  </a:cubicBezTo>
                  <a:cubicBezTo>
                    <a:pt x="272" y="773"/>
                    <a:pt x="272" y="747"/>
                    <a:pt x="277" y="725"/>
                  </a:cubicBezTo>
                  <a:cubicBezTo>
                    <a:pt x="282" y="677"/>
                    <a:pt x="282" y="635"/>
                    <a:pt x="293" y="608"/>
                  </a:cubicBezTo>
                  <a:cubicBezTo>
                    <a:pt x="304" y="566"/>
                    <a:pt x="309" y="523"/>
                    <a:pt x="325" y="486"/>
                  </a:cubicBezTo>
                  <a:cubicBezTo>
                    <a:pt x="336" y="449"/>
                    <a:pt x="346" y="412"/>
                    <a:pt x="362" y="380"/>
                  </a:cubicBezTo>
                  <a:cubicBezTo>
                    <a:pt x="373" y="348"/>
                    <a:pt x="389" y="316"/>
                    <a:pt x="405" y="284"/>
                  </a:cubicBezTo>
                  <a:lnTo>
                    <a:pt x="415" y="263"/>
                  </a:lnTo>
                  <a:lnTo>
                    <a:pt x="421" y="258"/>
                  </a:lnTo>
                  <a:cubicBezTo>
                    <a:pt x="421" y="252"/>
                    <a:pt x="421" y="247"/>
                    <a:pt x="421" y="242"/>
                  </a:cubicBezTo>
                  <a:cubicBezTo>
                    <a:pt x="421" y="237"/>
                    <a:pt x="421" y="231"/>
                    <a:pt x="426" y="231"/>
                  </a:cubicBezTo>
                  <a:lnTo>
                    <a:pt x="452" y="231"/>
                  </a:lnTo>
                  <a:cubicBezTo>
                    <a:pt x="463" y="231"/>
                    <a:pt x="479" y="237"/>
                    <a:pt x="495" y="242"/>
                  </a:cubicBezTo>
                  <a:lnTo>
                    <a:pt x="548" y="252"/>
                  </a:lnTo>
                  <a:cubicBezTo>
                    <a:pt x="617" y="263"/>
                    <a:pt x="691" y="279"/>
                    <a:pt x="776" y="295"/>
                  </a:cubicBezTo>
                  <a:cubicBezTo>
                    <a:pt x="713" y="242"/>
                    <a:pt x="649" y="194"/>
                    <a:pt x="591" y="146"/>
                  </a:cubicBezTo>
                  <a:lnTo>
                    <a:pt x="543" y="114"/>
                  </a:lnTo>
                  <a:cubicBezTo>
                    <a:pt x="527" y="104"/>
                    <a:pt x="521" y="93"/>
                    <a:pt x="490" y="77"/>
                  </a:cubicBezTo>
                  <a:lnTo>
                    <a:pt x="410" y="29"/>
                  </a:lnTo>
                  <a:lnTo>
                    <a:pt x="367" y="3"/>
                  </a:lnTo>
                  <a:cubicBezTo>
                    <a:pt x="366" y="1"/>
                    <a:pt x="365"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9" name="Google Shape;809;p39"/>
          <p:cNvCxnSpPr>
            <a:endCxn id="649" idx="0"/>
          </p:cNvCxnSpPr>
          <p:nvPr/>
        </p:nvCxnSpPr>
        <p:spPr>
          <a:xfrm>
            <a:off x="1783650" y="2433873"/>
            <a:ext cx="1255800" cy="892200"/>
          </a:xfrm>
          <a:prstGeom prst="straightConnector1">
            <a:avLst/>
          </a:prstGeom>
          <a:noFill/>
          <a:ln w="9525" cap="flat" cmpd="sng">
            <a:solidFill>
              <a:schemeClr val="dk2"/>
            </a:solidFill>
            <a:prstDash val="solid"/>
            <a:round/>
            <a:headEnd type="diamond" w="med" len="med"/>
            <a:tailEnd type="diamond" w="med" len="med"/>
          </a:ln>
        </p:spPr>
      </p:cxnSp>
      <p:cxnSp>
        <p:nvCxnSpPr>
          <p:cNvPr id="810" name="Google Shape;810;p39"/>
          <p:cNvCxnSpPr>
            <a:endCxn id="649" idx="0"/>
          </p:cNvCxnSpPr>
          <p:nvPr/>
        </p:nvCxnSpPr>
        <p:spPr>
          <a:xfrm flipH="1">
            <a:off x="3039450" y="2538573"/>
            <a:ext cx="1605900" cy="787500"/>
          </a:xfrm>
          <a:prstGeom prst="straightConnector1">
            <a:avLst/>
          </a:prstGeom>
          <a:noFill/>
          <a:ln w="9525" cap="flat" cmpd="sng">
            <a:solidFill>
              <a:schemeClr val="dk2"/>
            </a:solidFill>
            <a:prstDash val="solid"/>
            <a:round/>
            <a:headEnd type="diamond" w="med" len="med"/>
            <a:tailEnd type="diamond" w="med" len="med"/>
          </a:ln>
        </p:spPr>
      </p:cxnSp>
      <p:cxnSp>
        <p:nvCxnSpPr>
          <p:cNvPr id="811" name="Google Shape;811;p39"/>
          <p:cNvCxnSpPr>
            <a:endCxn id="654" idx="0"/>
          </p:cNvCxnSpPr>
          <p:nvPr/>
        </p:nvCxnSpPr>
        <p:spPr>
          <a:xfrm>
            <a:off x="4683375" y="2547873"/>
            <a:ext cx="1195800" cy="693600"/>
          </a:xfrm>
          <a:prstGeom prst="straightConnector1">
            <a:avLst/>
          </a:prstGeom>
          <a:noFill/>
          <a:ln w="9525" cap="flat" cmpd="sng">
            <a:solidFill>
              <a:schemeClr val="dk2"/>
            </a:solidFill>
            <a:prstDash val="solid"/>
            <a:round/>
            <a:headEnd type="diamond" w="med" len="med"/>
            <a:tailEnd type="diamond" w="med" len="med"/>
          </a:ln>
        </p:spPr>
      </p:cxnSp>
      <p:cxnSp>
        <p:nvCxnSpPr>
          <p:cNvPr id="812" name="Google Shape;812;p39"/>
          <p:cNvCxnSpPr>
            <a:stCxn id="658" idx="2"/>
            <a:endCxn id="654" idx="0"/>
          </p:cNvCxnSpPr>
          <p:nvPr/>
        </p:nvCxnSpPr>
        <p:spPr>
          <a:xfrm flipH="1">
            <a:off x="5879100" y="2588373"/>
            <a:ext cx="1444500" cy="653100"/>
          </a:xfrm>
          <a:prstGeom prst="straightConnector1">
            <a:avLst/>
          </a:prstGeom>
          <a:noFill/>
          <a:ln w="9525" cap="flat" cmpd="sng">
            <a:solidFill>
              <a:schemeClr val="dk2"/>
            </a:solidFill>
            <a:prstDash val="solid"/>
            <a:round/>
            <a:headEnd type="diamond" w="med" len="med"/>
            <a:tailEnd type="diamond"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grpSp>
        <p:nvGrpSpPr>
          <p:cNvPr id="817" name="Google Shape;817;p40"/>
          <p:cNvGrpSpPr/>
          <p:nvPr/>
        </p:nvGrpSpPr>
        <p:grpSpPr>
          <a:xfrm>
            <a:off x="5335312" y="2044471"/>
            <a:ext cx="2543984" cy="1174347"/>
            <a:chOff x="3323475" y="3140879"/>
            <a:chExt cx="2497040" cy="1082347"/>
          </a:xfrm>
        </p:grpSpPr>
        <p:sp>
          <p:nvSpPr>
            <p:cNvPr id="818" name="Google Shape;818;p40"/>
            <p:cNvSpPr/>
            <p:nvPr/>
          </p:nvSpPr>
          <p:spPr>
            <a:xfrm>
              <a:off x="3323475" y="3140879"/>
              <a:ext cx="2497040" cy="1082347"/>
            </a:xfrm>
            <a:custGeom>
              <a:avLst/>
              <a:gdLst/>
              <a:ahLst/>
              <a:cxnLst/>
              <a:rect l="l" t="t" r="r" b="b"/>
              <a:pathLst>
                <a:path w="23339" h="9078" extrusionOk="0">
                  <a:moveTo>
                    <a:pt x="3155" y="111"/>
                  </a:moveTo>
                  <a:cubicBezTo>
                    <a:pt x="3445" y="111"/>
                    <a:pt x="3736" y="115"/>
                    <a:pt x="4027" y="120"/>
                  </a:cubicBezTo>
                  <a:cubicBezTo>
                    <a:pt x="4559" y="131"/>
                    <a:pt x="5092" y="152"/>
                    <a:pt x="5629" y="170"/>
                  </a:cubicBezTo>
                  <a:cubicBezTo>
                    <a:pt x="5897" y="179"/>
                    <a:pt x="6167" y="188"/>
                    <a:pt x="6434" y="192"/>
                  </a:cubicBezTo>
                  <a:lnTo>
                    <a:pt x="6838" y="201"/>
                  </a:lnTo>
                  <a:cubicBezTo>
                    <a:pt x="6974" y="206"/>
                    <a:pt x="7107" y="208"/>
                    <a:pt x="7241" y="211"/>
                  </a:cubicBezTo>
                  <a:cubicBezTo>
                    <a:pt x="7854" y="220"/>
                    <a:pt x="8466" y="223"/>
                    <a:pt x="9075" y="223"/>
                  </a:cubicBezTo>
                  <a:cubicBezTo>
                    <a:pt x="9535" y="223"/>
                    <a:pt x="9993" y="221"/>
                    <a:pt x="10449" y="217"/>
                  </a:cubicBezTo>
                  <a:lnTo>
                    <a:pt x="13566" y="190"/>
                  </a:lnTo>
                  <a:cubicBezTo>
                    <a:pt x="14008" y="187"/>
                    <a:pt x="14445" y="186"/>
                    <a:pt x="14876" y="186"/>
                  </a:cubicBezTo>
                  <a:cubicBezTo>
                    <a:pt x="15432" y="186"/>
                    <a:pt x="15977" y="188"/>
                    <a:pt x="16508" y="195"/>
                  </a:cubicBezTo>
                  <a:lnTo>
                    <a:pt x="17207" y="206"/>
                  </a:lnTo>
                  <a:lnTo>
                    <a:pt x="17887" y="222"/>
                  </a:lnTo>
                  <a:cubicBezTo>
                    <a:pt x="18111" y="229"/>
                    <a:pt x="18331" y="238"/>
                    <a:pt x="18549" y="245"/>
                  </a:cubicBezTo>
                  <a:lnTo>
                    <a:pt x="18873" y="258"/>
                  </a:lnTo>
                  <a:lnTo>
                    <a:pt x="19109" y="269"/>
                  </a:lnTo>
                  <a:lnTo>
                    <a:pt x="19179" y="272"/>
                  </a:lnTo>
                  <a:lnTo>
                    <a:pt x="19279" y="276"/>
                  </a:lnTo>
                  <a:cubicBezTo>
                    <a:pt x="19309" y="278"/>
                    <a:pt x="19340" y="279"/>
                    <a:pt x="19371" y="279"/>
                  </a:cubicBezTo>
                  <a:cubicBezTo>
                    <a:pt x="19446" y="279"/>
                    <a:pt x="19521" y="273"/>
                    <a:pt x="19595" y="261"/>
                  </a:cubicBezTo>
                  <a:lnTo>
                    <a:pt x="19595" y="261"/>
                  </a:lnTo>
                  <a:lnTo>
                    <a:pt x="19827" y="269"/>
                  </a:lnTo>
                  <a:lnTo>
                    <a:pt x="21210" y="310"/>
                  </a:lnTo>
                  <a:lnTo>
                    <a:pt x="21951" y="333"/>
                  </a:lnTo>
                  <a:lnTo>
                    <a:pt x="22140" y="340"/>
                  </a:lnTo>
                  <a:lnTo>
                    <a:pt x="22205" y="340"/>
                  </a:lnTo>
                  <a:lnTo>
                    <a:pt x="22217" y="381"/>
                  </a:lnTo>
                  <a:lnTo>
                    <a:pt x="22321" y="746"/>
                  </a:lnTo>
                  <a:cubicBezTo>
                    <a:pt x="22597" y="1720"/>
                    <a:pt x="22867" y="2729"/>
                    <a:pt x="23042" y="3770"/>
                  </a:cubicBezTo>
                  <a:cubicBezTo>
                    <a:pt x="23085" y="4028"/>
                    <a:pt x="23121" y="4291"/>
                    <a:pt x="23153" y="4554"/>
                  </a:cubicBezTo>
                  <a:cubicBezTo>
                    <a:pt x="23180" y="4817"/>
                    <a:pt x="23203" y="5082"/>
                    <a:pt x="23214" y="5347"/>
                  </a:cubicBezTo>
                  <a:cubicBezTo>
                    <a:pt x="23225" y="5613"/>
                    <a:pt x="23228" y="5880"/>
                    <a:pt x="23216" y="6148"/>
                  </a:cubicBezTo>
                  <a:cubicBezTo>
                    <a:pt x="23207" y="6413"/>
                    <a:pt x="23185" y="6678"/>
                    <a:pt x="23148" y="6943"/>
                  </a:cubicBezTo>
                  <a:cubicBezTo>
                    <a:pt x="23114" y="7209"/>
                    <a:pt x="23064" y="7472"/>
                    <a:pt x="23001" y="7730"/>
                  </a:cubicBezTo>
                  <a:cubicBezTo>
                    <a:pt x="22938" y="7988"/>
                    <a:pt x="22860" y="8245"/>
                    <a:pt x="22770" y="8496"/>
                  </a:cubicBezTo>
                  <a:lnTo>
                    <a:pt x="22697" y="8682"/>
                  </a:lnTo>
                  <a:cubicBezTo>
                    <a:pt x="22686" y="8712"/>
                    <a:pt x="22672" y="8743"/>
                    <a:pt x="22661" y="8773"/>
                  </a:cubicBezTo>
                  <a:cubicBezTo>
                    <a:pt x="22650" y="8800"/>
                    <a:pt x="22636" y="8825"/>
                    <a:pt x="22620" y="8848"/>
                  </a:cubicBezTo>
                  <a:cubicBezTo>
                    <a:pt x="22604" y="8868"/>
                    <a:pt x="22584" y="8884"/>
                    <a:pt x="22561" y="8893"/>
                  </a:cubicBezTo>
                  <a:cubicBezTo>
                    <a:pt x="22534" y="8904"/>
                    <a:pt x="22507" y="8913"/>
                    <a:pt x="22477" y="8918"/>
                  </a:cubicBezTo>
                  <a:cubicBezTo>
                    <a:pt x="22414" y="8927"/>
                    <a:pt x="22350" y="8932"/>
                    <a:pt x="22287" y="8932"/>
                  </a:cubicBezTo>
                  <a:cubicBezTo>
                    <a:pt x="22019" y="8941"/>
                    <a:pt x="21752" y="8947"/>
                    <a:pt x="21487" y="8952"/>
                  </a:cubicBezTo>
                  <a:cubicBezTo>
                    <a:pt x="21044" y="8961"/>
                    <a:pt x="20603" y="8966"/>
                    <a:pt x="20165" y="8966"/>
                  </a:cubicBezTo>
                  <a:cubicBezTo>
                    <a:pt x="19552" y="8966"/>
                    <a:pt x="18945" y="8957"/>
                    <a:pt x="18347" y="8938"/>
                  </a:cubicBezTo>
                  <a:cubicBezTo>
                    <a:pt x="17320" y="8909"/>
                    <a:pt x="16323" y="8854"/>
                    <a:pt x="15361" y="8814"/>
                  </a:cubicBezTo>
                  <a:cubicBezTo>
                    <a:pt x="14879" y="8793"/>
                    <a:pt x="14409" y="8775"/>
                    <a:pt x="13949" y="8766"/>
                  </a:cubicBezTo>
                  <a:cubicBezTo>
                    <a:pt x="13718" y="8764"/>
                    <a:pt x="13491" y="8757"/>
                    <a:pt x="13269" y="8755"/>
                  </a:cubicBezTo>
                  <a:lnTo>
                    <a:pt x="12607" y="8750"/>
                  </a:lnTo>
                  <a:cubicBezTo>
                    <a:pt x="11737" y="8750"/>
                    <a:pt x="10918" y="8761"/>
                    <a:pt x="10170" y="8777"/>
                  </a:cubicBezTo>
                  <a:cubicBezTo>
                    <a:pt x="8669" y="8814"/>
                    <a:pt x="7436" y="8859"/>
                    <a:pt x="6577" y="8882"/>
                  </a:cubicBezTo>
                  <a:cubicBezTo>
                    <a:pt x="6148" y="8895"/>
                    <a:pt x="5813" y="8904"/>
                    <a:pt x="5586" y="8909"/>
                  </a:cubicBezTo>
                  <a:lnTo>
                    <a:pt x="5237" y="8918"/>
                  </a:lnTo>
                  <a:lnTo>
                    <a:pt x="4888" y="8925"/>
                  </a:lnTo>
                  <a:lnTo>
                    <a:pt x="4466" y="8932"/>
                  </a:lnTo>
                  <a:lnTo>
                    <a:pt x="3895" y="8941"/>
                  </a:lnTo>
                  <a:lnTo>
                    <a:pt x="3555" y="8943"/>
                  </a:lnTo>
                  <a:lnTo>
                    <a:pt x="2775" y="8943"/>
                  </a:lnTo>
                  <a:lnTo>
                    <a:pt x="2340" y="8941"/>
                  </a:lnTo>
                  <a:cubicBezTo>
                    <a:pt x="2188" y="8938"/>
                    <a:pt x="2032" y="8938"/>
                    <a:pt x="1873" y="8934"/>
                  </a:cubicBezTo>
                  <a:lnTo>
                    <a:pt x="1377" y="8922"/>
                  </a:lnTo>
                  <a:cubicBezTo>
                    <a:pt x="1206" y="8920"/>
                    <a:pt x="1032" y="8920"/>
                    <a:pt x="857" y="8900"/>
                  </a:cubicBezTo>
                  <a:cubicBezTo>
                    <a:pt x="771" y="8891"/>
                    <a:pt x="685" y="8875"/>
                    <a:pt x="601" y="8852"/>
                  </a:cubicBezTo>
                  <a:cubicBezTo>
                    <a:pt x="517" y="8832"/>
                    <a:pt x="438" y="8793"/>
                    <a:pt x="368" y="8743"/>
                  </a:cubicBezTo>
                  <a:cubicBezTo>
                    <a:pt x="300" y="8693"/>
                    <a:pt x="245" y="8625"/>
                    <a:pt x="214" y="8546"/>
                  </a:cubicBezTo>
                  <a:cubicBezTo>
                    <a:pt x="182" y="8460"/>
                    <a:pt x="164" y="8369"/>
                    <a:pt x="157" y="8279"/>
                  </a:cubicBezTo>
                  <a:cubicBezTo>
                    <a:pt x="150" y="8183"/>
                    <a:pt x="143" y="8084"/>
                    <a:pt x="136" y="7986"/>
                  </a:cubicBezTo>
                  <a:cubicBezTo>
                    <a:pt x="134" y="7961"/>
                    <a:pt x="134" y="7936"/>
                    <a:pt x="132" y="7911"/>
                  </a:cubicBezTo>
                  <a:lnTo>
                    <a:pt x="130" y="7837"/>
                  </a:lnTo>
                  <a:cubicBezTo>
                    <a:pt x="127" y="7787"/>
                    <a:pt x="125" y="7737"/>
                    <a:pt x="125" y="7685"/>
                  </a:cubicBezTo>
                  <a:cubicBezTo>
                    <a:pt x="114" y="7265"/>
                    <a:pt x="127" y="6848"/>
                    <a:pt x="164" y="6429"/>
                  </a:cubicBezTo>
                  <a:cubicBezTo>
                    <a:pt x="236" y="5567"/>
                    <a:pt x="397" y="4658"/>
                    <a:pt x="590" y="3718"/>
                  </a:cubicBezTo>
                  <a:cubicBezTo>
                    <a:pt x="640" y="3482"/>
                    <a:pt x="687" y="3246"/>
                    <a:pt x="737" y="3006"/>
                  </a:cubicBezTo>
                  <a:cubicBezTo>
                    <a:pt x="787" y="2765"/>
                    <a:pt x="839" y="2523"/>
                    <a:pt x="896" y="2280"/>
                  </a:cubicBezTo>
                  <a:cubicBezTo>
                    <a:pt x="1009" y="1797"/>
                    <a:pt x="1138" y="1308"/>
                    <a:pt x="1324" y="834"/>
                  </a:cubicBezTo>
                  <a:cubicBezTo>
                    <a:pt x="1347" y="773"/>
                    <a:pt x="1370" y="714"/>
                    <a:pt x="1395" y="655"/>
                  </a:cubicBezTo>
                  <a:cubicBezTo>
                    <a:pt x="1420" y="596"/>
                    <a:pt x="1442" y="537"/>
                    <a:pt x="1472" y="483"/>
                  </a:cubicBezTo>
                  <a:cubicBezTo>
                    <a:pt x="1526" y="372"/>
                    <a:pt x="1599" y="274"/>
                    <a:pt x="1701" y="217"/>
                  </a:cubicBezTo>
                  <a:cubicBezTo>
                    <a:pt x="1803" y="163"/>
                    <a:pt x="1927" y="145"/>
                    <a:pt x="2054" y="136"/>
                  </a:cubicBezTo>
                  <a:cubicBezTo>
                    <a:pt x="2118" y="131"/>
                    <a:pt x="2184" y="129"/>
                    <a:pt x="2247" y="127"/>
                  </a:cubicBezTo>
                  <a:lnTo>
                    <a:pt x="2444" y="120"/>
                  </a:lnTo>
                  <a:cubicBezTo>
                    <a:pt x="2680" y="114"/>
                    <a:pt x="2917" y="111"/>
                    <a:pt x="3155" y="111"/>
                  </a:cubicBezTo>
                  <a:close/>
                  <a:moveTo>
                    <a:pt x="3125" y="0"/>
                  </a:moveTo>
                  <a:cubicBezTo>
                    <a:pt x="2895" y="0"/>
                    <a:pt x="2667" y="3"/>
                    <a:pt x="2440" y="9"/>
                  </a:cubicBezTo>
                  <a:lnTo>
                    <a:pt x="2242" y="16"/>
                  </a:lnTo>
                  <a:cubicBezTo>
                    <a:pt x="2177" y="18"/>
                    <a:pt x="2111" y="20"/>
                    <a:pt x="2043" y="25"/>
                  </a:cubicBezTo>
                  <a:cubicBezTo>
                    <a:pt x="1975" y="29"/>
                    <a:pt x="1907" y="36"/>
                    <a:pt x="1841" y="50"/>
                  </a:cubicBezTo>
                  <a:cubicBezTo>
                    <a:pt x="1773" y="63"/>
                    <a:pt x="1705" y="88"/>
                    <a:pt x="1644" y="122"/>
                  </a:cubicBezTo>
                  <a:cubicBezTo>
                    <a:pt x="1581" y="156"/>
                    <a:pt x="1524" y="204"/>
                    <a:pt x="1479" y="258"/>
                  </a:cubicBezTo>
                  <a:cubicBezTo>
                    <a:pt x="1435" y="313"/>
                    <a:pt x="1399" y="369"/>
                    <a:pt x="1370" y="433"/>
                  </a:cubicBezTo>
                  <a:cubicBezTo>
                    <a:pt x="1338" y="494"/>
                    <a:pt x="1315" y="553"/>
                    <a:pt x="1290" y="612"/>
                  </a:cubicBezTo>
                  <a:cubicBezTo>
                    <a:pt x="1265" y="673"/>
                    <a:pt x="1240" y="732"/>
                    <a:pt x="1218" y="793"/>
                  </a:cubicBezTo>
                  <a:cubicBezTo>
                    <a:pt x="1030" y="1276"/>
                    <a:pt x="898" y="1770"/>
                    <a:pt x="785" y="2255"/>
                  </a:cubicBezTo>
                  <a:cubicBezTo>
                    <a:pt x="728" y="2500"/>
                    <a:pt x="676" y="2743"/>
                    <a:pt x="626" y="2983"/>
                  </a:cubicBezTo>
                  <a:cubicBezTo>
                    <a:pt x="576" y="3223"/>
                    <a:pt x="526" y="3459"/>
                    <a:pt x="479" y="3695"/>
                  </a:cubicBezTo>
                  <a:cubicBezTo>
                    <a:pt x="286" y="4638"/>
                    <a:pt x="123" y="5549"/>
                    <a:pt x="50" y="6420"/>
                  </a:cubicBezTo>
                  <a:cubicBezTo>
                    <a:pt x="14" y="6841"/>
                    <a:pt x="0" y="7265"/>
                    <a:pt x="10" y="7689"/>
                  </a:cubicBezTo>
                  <a:lnTo>
                    <a:pt x="16" y="7841"/>
                  </a:lnTo>
                  <a:lnTo>
                    <a:pt x="19" y="7916"/>
                  </a:lnTo>
                  <a:cubicBezTo>
                    <a:pt x="21" y="7941"/>
                    <a:pt x="21" y="7966"/>
                    <a:pt x="23" y="7991"/>
                  </a:cubicBezTo>
                  <a:cubicBezTo>
                    <a:pt x="30" y="8093"/>
                    <a:pt x="37" y="8190"/>
                    <a:pt x="44" y="8290"/>
                  </a:cubicBezTo>
                  <a:cubicBezTo>
                    <a:pt x="53" y="8392"/>
                    <a:pt x="73" y="8492"/>
                    <a:pt x="109" y="8587"/>
                  </a:cubicBezTo>
                  <a:cubicBezTo>
                    <a:pt x="150" y="8687"/>
                    <a:pt x="216" y="8771"/>
                    <a:pt x="300" y="8834"/>
                  </a:cubicBezTo>
                  <a:cubicBezTo>
                    <a:pt x="381" y="8891"/>
                    <a:pt x="472" y="8934"/>
                    <a:pt x="569" y="8959"/>
                  </a:cubicBezTo>
                  <a:cubicBezTo>
                    <a:pt x="658" y="8984"/>
                    <a:pt x="751" y="9002"/>
                    <a:pt x="844" y="9011"/>
                  </a:cubicBezTo>
                  <a:cubicBezTo>
                    <a:pt x="1027" y="9029"/>
                    <a:pt x="1202" y="9029"/>
                    <a:pt x="1372" y="9034"/>
                  </a:cubicBezTo>
                  <a:lnTo>
                    <a:pt x="1868" y="9045"/>
                  </a:lnTo>
                  <a:cubicBezTo>
                    <a:pt x="2029" y="9049"/>
                    <a:pt x="2186" y="9049"/>
                    <a:pt x="2335" y="9049"/>
                  </a:cubicBezTo>
                  <a:lnTo>
                    <a:pt x="2773" y="9054"/>
                  </a:lnTo>
                  <a:lnTo>
                    <a:pt x="3553" y="9054"/>
                  </a:lnTo>
                  <a:lnTo>
                    <a:pt x="3893" y="9052"/>
                  </a:lnTo>
                  <a:lnTo>
                    <a:pt x="4466" y="9043"/>
                  </a:lnTo>
                  <a:lnTo>
                    <a:pt x="4888" y="9036"/>
                  </a:lnTo>
                  <a:lnTo>
                    <a:pt x="5237" y="9029"/>
                  </a:lnTo>
                  <a:lnTo>
                    <a:pt x="5586" y="9020"/>
                  </a:lnTo>
                  <a:cubicBezTo>
                    <a:pt x="5815" y="9015"/>
                    <a:pt x="6151" y="9006"/>
                    <a:pt x="6579" y="8993"/>
                  </a:cubicBezTo>
                  <a:cubicBezTo>
                    <a:pt x="7438" y="8970"/>
                    <a:pt x="8672" y="8925"/>
                    <a:pt x="10170" y="8888"/>
                  </a:cubicBezTo>
                  <a:cubicBezTo>
                    <a:pt x="10920" y="8873"/>
                    <a:pt x="11737" y="8861"/>
                    <a:pt x="12605" y="8861"/>
                  </a:cubicBezTo>
                  <a:lnTo>
                    <a:pt x="13267" y="8866"/>
                  </a:lnTo>
                  <a:cubicBezTo>
                    <a:pt x="13491" y="8868"/>
                    <a:pt x="13718" y="8875"/>
                    <a:pt x="13947" y="8877"/>
                  </a:cubicBezTo>
                  <a:cubicBezTo>
                    <a:pt x="14407" y="8886"/>
                    <a:pt x="14876" y="8904"/>
                    <a:pt x="15357" y="8925"/>
                  </a:cubicBezTo>
                  <a:cubicBezTo>
                    <a:pt x="16318" y="8966"/>
                    <a:pt x="17318" y="9020"/>
                    <a:pt x="18345" y="9049"/>
                  </a:cubicBezTo>
                  <a:cubicBezTo>
                    <a:pt x="18959" y="9068"/>
                    <a:pt x="19583" y="9078"/>
                    <a:pt x="20213" y="9078"/>
                  </a:cubicBezTo>
                  <a:cubicBezTo>
                    <a:pt x="20636" y="9078"/>
                    <a:pt x="21062" y="9073"/>
                    <a:pt x="21489" y="9065"/>
                  </a:cubicBezTo>
                  <a:cubicBezTo>
                    <a:pt x="21756" y="9058"/>
                    <a:pt x="22022" y="9052"/>
                    <a:pt x="22289" y="9043"/>
                  </a:cubicBezTo>
                  <a:cubicBezTo>
                    <a:pt x="22359" y="9043"/>
                    <a:pt x="22430" y="9038"/>
                    <a:pt x="22498" y="9027"/>
                  </a:cubicBezTo>
                  <a:cubicBezTo>
                    <a:pt x="22536" y="9022"/>
                    <a:pt x="22573" y="9011"/>
                    <a:pt x="22609" y="8995"/>
                  </a:cubicBezTo>
                  <a:cubicBezTo>
                    <a:pt x="22645" y="8977"/>
                    <a:pt x="22679" y="8952"/>
                    <a:pt x="22706" y="8918"/>
                  </a:cubicBezTo>
                  <a:cubicBezTo>
                    <a:pt x="22729" y="8888"/>
                    <a:pt x="22749" y="8854"/>
                    <a:pt x="22763" y="8818"/>
                  </a:cubicBezTo>
                  <a:cubicBezTo>
                    <a:pt x="22777" y="8786"/>
                    <a:pt x="22788" y="8755"/>
                    <a:pt x="22799" y="8723"/>
                  </a:cubicBezTo>
                  <a:lnTo>
                    <a:pt x="22874" y="8535"/>
                  </a:lnTo>
                  <a:cubicBezTo>
                    <a:pt x="22965" y="8281"/>
                    <a:pt x="23044" y="8020"/>
                    <a:pt x="23110" y="7757"/>
                  </a:cubicBezTo>
                  <a:cubicBezTo>
                    <a:pt x="23173" y="7494"/>
                    <a:pt x="23223" y="7227"/>
                    <a:pt x="23259" y="6959"/>
                  </a:cubicBezTo>
                  <a:cubicBezTo>
                    <a:pt x="23296" y="6692"/>
                    <a:pt x="23321" y="6424"/>
                    <a:pt x="23327" y="6152"/>
                  </a:cubicBezTo>
                  <a:cubicBezTo>
                    <a:pt x="23339" y="5882"/>
                    <a:pt x="23337" y="5613"/>
                    <a:pt x="23325" y="5343"/>
                  </a:cubicBezTo>
                  <a:cubicBezTo>
                    <a:pt x="23314" y="5073"/>
                    <a:pt x="23291" y="4808"/>
                    <a:pt x="23262" y="4543"/>
                  </a:cubicBezTo>
                  <a:cubicBezTo>
                    <a:pt x="23235" y="4275"/>
                    <a:pt x="23194" y="4012"/>
                    <a:pt x="23151" y="3749"/>
                  </a:cubicBezTo>
                  <a:cubicBezTo>
                    <a:pt x="22974" y="2702"/>
                    <a:pt x="22704" y="1691"/>
                    <a:pt x="22427" y="714"/>
                  </a:cubicBezTo>
                  <a:cubicBezTo>
                    <a:pt x="22393" y="594"/>
                    <a:pt x="22357" y="471"/>
                    <a:pt x="22323" y="351"/>
                  </a:cubicBezTo>
                  <a:lnTo>
                    <a:pt x="22310" y="299"/>
                  </a:lnTo>
                  <a:lnTo>
                    <a:pt x="22296" y="254"/>
                  </a:lnTo>
                  <a:cubicBezTo>
                    <a:pt x="22294" y="247"/>
                    <a:pt x="22291" y="238"/>
                    <a:pt x="22289" y="231"/>
                  </a:cubicBezTo>
                  <a:lnTo>
                    <a:pt x="22267" y="231"/>
                  </a:lnTo>
                  <a:lnTo>
                    <a:pt x="22144" y="229"/>
                  </a:lnTo>
                  <a:lnTo>
                    <a:pt x="21956" y="222"/>
                  </a:lnTo>
                  <a:lnTo>
                    <a:pt x="21212" y="199"/>
                  </a:lnTo>
                  <a:lnTo>
                    <a:pt x="19832" y="156"/>
                  </a:lnTo>
                  <a:lnTo>
                    <a:pt x="19582" y="149"/>
                  </a:lnTo>
                  <a:cubicBezTo>
                    <a:pt x="19567" y="149"/>
                    <a:pt x="19551" y="149"/>
                    <a:pt x="19536" y="149"/>
                  </a:cubicBezTo>
                  <a:cubicBezTo>
                    <a:pt x="19455" y="149"/>
                    <a:pt x="19374" y="155"/>
                    <a:pt x="19295" y="168"/>
                  </a:cubicBezTo>
                  <a:lnTo>
                    <a:pt x="19295" y="168"/>
                  </a:lnTo>
                  <a:cubicBezTo>
                    <a:pt x="19291" y="168"/>
                    <a:pt x="19287" y="168"/>
                    <a:pt x="19283" y="167"/>
                  </a:cubicBezTo>
                  <a:lnTo>
                    <a:pt x="19183" y="163"/>
                  </a:lnTo>
                  <a:lnTo>
                    <a:pt x="19113" y="158"/>
                  </a:lnTo>
                  <a:lnTo>
                    <a:pt x="18877" y="147"/>
                  </a:lnTo>
                  <a:lnTo>
                    <a:pt x="18553" y="136"/>
                  </a:lnTo>
                  <a:cubicBezTo>
                    <a:pt x="18336" y="129"/>
                    <a:pt x="18116" y="118"/>
                    <a:pt x="17889" y="113"/>
                  </a:cubicBezTo>
                  <a:lnTo>
                    <a:pt x="17207" y="95"/>
                  </a:lnTo>
                  <a:lnTo>
                    <a:pt x="16508" y="84"/>
                  </a:lnTo>
                  <a:cubicBezTo>
                    <a:pt x="16037" y="78"/>
                    <a:pt x="15555" y="76"/>
                    <a:pt x="15063" y="76"/>
                  </a:cubicBezTo>
                  <a:cubicBezTo>
                    <a:pt x="14572" y="76"/>
                    <a:pt x="14071" y="78"/>
                    <a:pt x="13564" y="81"/>
                  </a:cubicBezTo>
                  <a:lnTo>
                    <a:pt x="10447" y="109"/>
                  </a:lnTo>
                  <a:cubicBezTo>
                    <a:pt x="9993" y="111"/>
                    <a:pt x="9537" y="114"/>
                    <a:pt x="9079" y="114"/>
                  </a:cubicBezTo>
                  <a:cubicBezTo>
                    <a:pt x="8468" y="114"/>
                    <a:pt x="7855" y="110"/>
                    <a:pt x="7241" y="99"/>
                  </a:cubicBezTo>
                  <a:cubicBezTo>
                    <a:pt x="7107" y="99"/>
                    <a:pt x="6974" y="95"/>
                    <a:pt x="6838" y="93"/>
                  </a:cubicBezTo>
                  <a:lnTo>
                    <a:pt x="6436" y="84"/>
                  </a:lnTo>
                  <a:cubicBezTo>
                    <a:pt x="6167" y="79"/>
                    <a:pt x="5899" y="68"/>
                    <a:pt x="5632" y="61"/>
                  </a:cubicBezTo>
                  <a:cubicBezTo>
                    <a:pt x="5094" y="43"/>
                    <a:pt x="4559" y="22"/>
                    <a:pt x="4027" y="11"/>
                  </a:cubicBezTo>
                  <a:cubicBezTo>
                    <a:pt x="3725" y="5"/>
                    <a:pt x="3424" y="0"/>
                    <a:pt x="3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0"/>
            <p:cNvSpPr/>
            <p:nvPr/>
          </p:nvSpPr>
          <p:spPr>
            <a:xfrm>
              <a:off x="4303829" y="3607382"/>
              <a:ext cx="60235" cy="23217"/>
            </a:xfrm>
            <a:custGeom>
              <a:avLst/>
              <a:gdLst/>
              <a:ahLst/>
              <a:cxnLst/>
              <a:rect l="l" t="t" r="r" b="b"/>
              <a:pathLst>
                <a:path w="563" h="217" extrusionOk="0">
                  <a:moveTo>
                    <a:pt x="472" y="114"/>
                  </a:moveTo>
                  <a:cubicBezTo>
                    <a:pt x="472" y="116"/>
                    <a:pt x="471" y="116"/>
                    <a:pt x="471" y="116"/>
                  </a:cubicBezTo>
                  <a:cubicBezTo>
                    <a:pt x="470" y="116"/>
                    <a:pt x="470" y="116"/>
                    <a:pt x="470" y="116"/>
                  </a:cubicBezTo>
                  <a:lnTo>
                    <a:pt x="470" y="116"/>
                  </a:lnTo>
                  <a:cubicBezTo>
                    <a:pt x="470" y="115"/>
                    <a:pt x="471" y="115"/>
                    <a:pt x="472" y="114"/>
                  </a:cubicBezTo>
                  <a:close/>
                  <a:moveTo>
                    <a:pt x="350" y="0"/>
                  </a:moveTo>
                  <a:cubicBezTo>
                    <a:pt x="340" y="0"/>
                    <a:pt x="329" y="1"/>
                    <a:pt x="318" y="1"/>
                  </a:cubicBezTo>
                  <a:cubicBezTo>
                    <a:pt x="248" y="3"/>
                    <a:pt x="175" y="15"/>
                    <a:pt x="107" y="35"/>
                  </a:cubicBezTo>
                  <a:cubicBezTo>
                    <a:pt x="59" y="51"/>
                    <a:pt x="19" y="90"/>
                    <a:pt x="1" y="137"/>
                  </a:cubicBezTo>
                  <a:cubicBezTo>
                    <a:pt x="35" y="144"/>
                    <a:pt x="61" y="150"/>
                    <a:pt x="87" y="150"/>
                  </a:cubicBezTo>
                  <a:cubicBezTo>
                    <a:pt x="97" y="150"/>
                    <a:pt x="107" y="149"/>
                    <a:pt x="117" y="147"/>
                  </a:cubicBezTo>
                  <a:lnTo>
                    <a:pt x="117" y="147"/>
                  </a:lnTo>
                  <a:cubicBezTo>
                    <a:pt x="111" y="152"/>
                    <a:pt x="105" y="157"/>
                    <a:pt x="98" y="162"/>
                  </a:cubicBezTo>
                  <a:cubicBezTo>
                    <a:pt x="143" y="196"/>
                    <a:pt x="175" y="214"/>
                    <a:pt x="229" y="216"/>
                  </a:cubicBezTo>
                  <a:lnTo>
                    <a:pt x="431" y="216"/>
                  </a:lnTo>
                  <a:cubicBezTo>
                    <a:pt x="461" y="216"/>
                    <a:pt x="490" y="210"/>
                    <a:pt x="517" y="196"/>
                  </a:cubicBezTo>
                  <a:cubicBezTo>
                    <a:pt x="536" y="185"/>
                    <a:pt x="549" y="169"/>
                    <a:pt x="556" y="148"/>
                  </a:cubicBezTo>
                  <a:cubicBezTo>
                    <a:pt x="560" y="139"/>
                    <a:pt x="563" y="130"/>
                    <a:pt x="563" y="121"/>
                  </a:cubicBezTo>
                  <a:cubicBezTo>
                    <a:pt x="563" y="112"/>
                    <a:pt x="563" y="101"/>
                    <a:pt x="560" y="92"/>
                  </a:cubicBezTo>
                  <a:cubicBezTo>
                    <a:pt x="556" y="78"/>
                    <a:pt x="549" y="65"/>
                    <a:pt x="538" y="53"/>
                  </a:cubicBezTo>
                  <a:cubicBezTo>
                    <a:pt x="533" y="46"/>
                    <a:pt x="524" y="40"/>
                    <a:pt x="517" y="35"/>
                  </a:cubicBezTo>
                  <a:cubicBezTo>
                    <a:pt x="513" y="31"/>
                    <a:pt x="506" y="28"/>
                    <a:pt x="499" y="24"/>
                  </a:cubicBezTo>
                  <a:cubicBezTo>
                    <a:pt x="495" y="22"/>
                    <a:pt x="488" y="19"/>
                    <a:pt x="483" y="17"/>
                  </a:cubicBezTo>
                  <a:cubicBezTo>
                    <a:pt x="467" y="10"/>
                    <a:pt x="452" y="8"/>
                    <a:pt x="436" y="6"/>
                  </a:cubicBezTo>
                  <a:cubicBezTo>
                    <a:pt x="408" y="2"/>
                    <a:pt x="379"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0"/>
            <p:cNvSpPr/>
            <p:nvPr/>
          </p:nvSpPr>
          <p:spPr>
            <a:xfrm>
              <a:off x="4145699" y="3636269"/>
              <a:ext cx="63124" cy="22682"/>
            </a:xfrm>
            <a:custGeom>
              <a:avLst/>
              <a:gdLst/>
              <a:ahLst/>
              <a:cxnLst/>
              <a:rect l="l" t="t" r="r" b="b"/>
              <a:pathLst>
                <a:path w="590" h="212" extrusionOk="0">
                  <a:moveTo>
                    <a:pt x="375" y="0"/>
                  </a:moveTo>
                  <a:cubicBezTo>
                    <a:pt x="370" y="0"/>
                    <a:pt x="365" y="1"/>
                    <a:pt x="361" y="1"/>
                  </a:cubicBezTo>
                  <a:cubicBezTo>
                    <a:pt x="344" y="1"/>
                    <a:pt x="328" y="2"/>
                    <a:pt x="312" y="4"/>
                  </a:cubicBezTo>
                  <a:lnTo>
                    <a:pt x="312" y="4"/>
                  </a:lnTo>
                  <a:cubicBezTo>
                    <a:pt x="292" y="4"/>
                    <a:pt x="276" y="5"/>
                    <a:pt x="266" y="5"/>
                  </a:cubicBezTo>
                  <a:cubicBezTo>
                    <a:pt x="231" y="8"/>
                    <a:pt x="198" y="17"/>
                    <a:pt x="167" y="32"/>
                  </a:cubicBezTo>
                  <a:lnTo>
                    <a:pt x="167" y="32"/>
                  </a:lnTo>
                  <a:cubicBezTo>
                    <a:pt x="142" y="40"/>
                    <a:pt x="117" y="49"/>
                    <a:pt x="93" y="60"/>
                  </a:cubicBezTo>
                  <a:lnTo>
                    <a:pt x="0" y="98"/>
                  </a:lnTo>
                  <a:lnTo>
                    <a:pt x="82" y="155"/>
                  </a:lnTo>
                  <a:cubicBezTo>
                    <a:pt x="127" y="187"/>
                    <a:pt x="177" y="205"/>
                    <a:pt x="232" y="209"/>
                  </a:cubicBezTo>
                  <a:cubicBezTo>
                    <a:pt x="238" y="211"/>
                    <a:pt x="245" y="211"/>
                    <a:pt x="252" y="211"/>
                  </a:cubicBezTo>
                  <a:cubicBezTo>
                    <a:pt x="259" y="211"/>
                    <a:pt x="266" y="211"/>
                    <a:pt x="272" y="209"/>
                  </a:cubicBezTo>
                  <a:lnTo>
                    <a:pt x="286" y="209"/>
                  </a:lnTo>
                  <a:lnTo>
                    <a:pt x="306" y="207"/>
                  </a:lnTo>
                  <a:cubicBezTo>
                    <a:pt x="325" y="205"/>
                    <a:pt x="343" y="203"/>
                    <a:pt x="361" y="196"/>
                  </a:cubicBezTo>
                  <a:cubicBezTo>
                    <a:pt x="424" y="178"/>
                    <a:pt x="479" y="141"/>
                    <a:pt x="520" y="92"/>
                  </a:cubicBezTo>
                  <a:lnTo>
                    <a:pt x="590" y="5"/>
                  </a:lnTo>
                  <a:lnTo>
                    <a:pt x="477" y="3"/>
                  </a:lnTo>
                  <a:cubicBezTo>
                    <a:pt x="455" y="2"/>
                    <a:pt x="431" y="2"/>
                    <a:pt x="408" y="2"/>
                  </a:cubicBezTo>
                  <a:cubicBezTo>
                    <a:pt x="405" y="2"/>
                    <a:pt x="403" y="2"/>
                    <a:pt x="401" y="2"/>
                  </a:cubicBezTo>
                  <a:lnTo>
                    <a:pt x="401" y="2"/>
                  </a:lnTo>
                  <a:cubicBezTo>
                    <a:pt x="392" y="1"/>
                    <a:pt x="383"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4248516" y="3742081"/>
              <a:ext cx="316904" cy="414158"/>
            </a:xfrm>
            <a:custGeom>
              <a:avLst/>
              <a:gdLst/>
              <a:ahLst/>
              <a:cxnLst/>
              <a:rect l="l" t="t" r="r" b="b"/>
              <a:pathLst>
                <a:path w="2962" h="3871" extrusionOk="0">
                  <a:moveTo>
                    <a:pt x="1136" y="1"/>
                  </a:moveTo>
                  <a:cubicBezTo>
                    <a:pt x="1127" y="1"/>
                    <a:pt x="1118" y="1"/>
                    <a:pt x="1109" y="3"/>
                  </a:cubicBezTo>
                  <a:cubicBezTo>
                    <a:pt x="1100" y="5"/>
                    <a:pt x="1089" y="5"/>
                    <a:pt x="1082" y="7"/>
                  </a:cubicBezTo>
                  <a:lnTo>
                    <a:pt x="1055" y="16"/>
                  </a:lnTo>
                  <a:lnTo>
                    <a:pt x="1028" y="23"/>
                  </a:lnTo>
                  <a:lnTo>
                    <a:pt x="1014" y="27"/>
                  </a:lnTo>
                  <a:lnTo>
                    <a:pt x="1012" y="27"/>
                  </a:lnTo>
                  <a:lnTo>
                    <a:pt x="1012" y="32"/>
                  </a:lnTo>
                  <a:lnTo>
                    <a:pt x="1012" y="39"/>
                  </a:lnTo>
                  <a:lnTo>
                    <a:pt x="1025" y="93"/>
                  </a:lnTo>
                  <a:lnTo>
                    <a:pt x="1032" y="120"/>
                  </a:lnTo>
                  <a:cubicBezTo>
                    <a:pt x="1032" y="125"/>
                    <a:pt x="1034" y="129"/>
                    <a:pt x="1037" y="136"/>
                  </a:cubicBezTo>
                  <a:lnTo>
                    <a:pt x="1037" y="145"/>
                  </a:lnTo>
                  <a:lnTo>
                    <a:pt x="1043" y="170"/>
                  </a:lnTo>
                  <a:cubicBezTo>
                    <a:pt x="1046" y="179"/>
                    <a:pt x="1046" y="188"/>
                    <a:pt x="1048" y="200"/>
                  </a:cubicBezTo>
                  <a:cubicBezTo>
                    <a:pt x="1053" y="236"/>
                    <a:pt x="1053" y="275"/>
                    <a:pt x="1050" y="311"/>
                  </a:cubicBezTo>
                  <a:cubicBezTo>
                    <a:pt x="1043" y="388"/>
                    <a:pt x="1023" y="460"/>
                    <a:pt x="987" y="528"/>
                  </a:cubicBezTo>
                  <a:cubicBezTo>
                    <a:pt x="953" y="596"/>
                    <a:pt x="903" y="655"/>
                    <a:pt x="842" y="703"/>
                  </a:cubicBezTo>
                  <a:cubicBezTo>
                    <a:pt x="776" y="748"/>
                    <a:pt x="706" y="785"/>
                    <a:pt x="629" y="810"/>
                  </a:cubicBezTo>
                  <a:cubicBezTo>
                    <a:pt x="547" y="837"/>
                    <a:pt x="465" y="869"/>
                    <a:pt x="384" y="905"/>
                  </a:cubicBezTo>
                  <a:cubicBezTo>
                    <a:pt x="300" y="943"/>
                    <a:pt x="225" y="1002"/>
                    <a:pt x="166" y="1077"/>
                  </a:cubicBezTo>
                  <a:cubicBezTo>
                    <a:pt x="112" y="1150"/>
                    <a:pt x="71" y="1231"/>
                    <a:pt x="46" y="1320"/>
                  </a:cubicBezTo>
                  <a:cubicBezTo>
                    <a:pt x="23" y="1404"/>
                    <a:pt x="10" y="1487"/>
                    <a:pt x="5" y="1576"/>
                  </a:cubicBezTo>
                  <a:cubicBezTo>
                    <a:pt x="1" y="1657"/>
                    <a:pt x="1" y="1741"/>
                    <a:pt x="5" y="1823"/>
                  </a:cubicBezTo>
                  <a:cubicBezTo>
                    <a:pt x="12" y="1905"/>
                    <a:pt x="19" y="1984"/>
                    <a:pt x="30" y="2061"/>
                  </a:cubicBezTo>
                  <a:cubicBezTo>
                    <a:pt x="69" y="2337"/>
                    <a:pt x="146" y="2610"/>
                    <a:pt x="261" y="2866"/>
                  </a:cubicBezTo>
                  <a:cubicBezTo>
                    <a:pt x="341" y="3043"/>
                    <a:pt x="438" y="3210"/>
                    <a:pt x="552" y="3369"/>
                  </a:cubicBezTo>
                  <a:cubicBezTo>
                    <a:pt x="590" y="3426"/>
                    <a:pt x="626" y="3469"/>
                    <a:pt x="647" y="3498"/>
                  </a:cubicBezTo>
                  <a:cubicBezTo>
                    <a:pt x="669" y="3528"/>
                    <a:pt x="683" y="3541"/>
                    <a:pt x="683" y="3541"/>
                  </a:cubicBezTo>
                  <a:lnTo>
                    <a:pt x="719" y="3584"/>
                  </a:lnTo>
                  <a:cubicBezTo>
                    <a:pt x="756" y="3627"/>
                    <a:pt x="794" y="3666"/>
                    <a:pt x="833" y="3704"/>
                  </a:cubicBezTo>
                  <a:cubicBezTo>
                    <a:pt x="862" y="3732"/>
                    <a:pt x="896" y="3757"/>
                    <a:pt x="928" y="3779"/>
                  </a:cubicBezTo>
                  <a:cubicBezTo>
                    <a:pt x="971" y="3809"/>
                    <a:pt x="1014" y="3831"/>
                    <a:pt x="1062" y="3845"/>
                  </a:cubicBezTo>
                  <a:cubicBezTo>
                    <a:pt x="1113" y="3861"/>
                    <a:pt x="1163" y="3870"/>
                    <a:pt x="1214" y="3870"/>
                  </a:cubicBezTo>
                  <a:cubicBezTo>
                    <a:pt x="1220" y="3870"/>
                    <a:pt x="1226" y="3870"/>
                    <a:pt x="1232" y="3870"/>
                  </a:cubicBezTo>
                  <a:cubicBezTo>
                    <a:pt x="1295" y="3868"/>
                    <a:pt x="1359" y="3856"/>
                    <a:pt x="1417" y="3836"/>
                  </a:cubicBezTo>
                  <a:cubicBezTo>
                    <a:pt x="1479" y="3813"/>
                    <a:pt x="1540" y="3784"/>
                    <a:pt x="1597" y="3750"/>
                  </a:cubicBezTo>
                  <a:cubicBezTo>
                    <a:pt x="1653" y="3711"/>
                    <a:pt x="1710" y="3668"/>
                    <a:pt x="1762" y="3621"/>
                  </a:cubicBezTo>
                  <a:cubicBezTo>
                    <a:pt x="1816" y="3571"/>
                    <a:pt x="1866" y="3516"/>
                    <a:pt x="1914" y="3460"/>
                  </a:cubicBezTo>
                  <a:cubicBezTo>
                    <a:pt x="1939" y="3432"/>
                    <a:pt x="1962" y="3401"/>
                    <a:pt x="1984" y="3369"/>
                  </a:cubicBezTo>
                  <a:cubicBezTo>
                    <a:pt x="2007" y="3339"/>
                    <a:pt x="2030" y="3308"/>
                    <a:pt x="2050" y="3276"/>
                  </a:cubicBezTo>
                  <a:cubicBezTo>
                    <a:pt x="2236" y="3004"/>
                    <a:pt x="2392" y="2714"/>
                    <a:pt x="2515" y="2408"/>
                  </a:cubicBezTo>
                  <a:cubicBezTo>
                    <a:pt x="2648" y="2093"/>
                    <a:pt x="2757" y="1762"/>
                    <a:pt x="2859" y="1442"/>
                  </a:cubicBezTo>
                  <a:cubicBezTo>
                    <a:pt x="2886" y="1363"/>
                    <a:pt x="2914" y="1281"/>
                    <a:pt x="2932" y="1197"/>
                  </a:cubicBezTo>
                  <a:cubicBezTo>
                    <a:pt x="2954" y="1113"/>
                    <a:pt x="2961" y="1025"/>
                    <a:pt x="2954" y="937"/>
                  </a:cubicBezTo>
                  <a:cubicBezTo>
                    <a:pt x="2948" y="848"/>
                    <a:pt x="2916" y="762"/>
                    <a:pt x="2864" y="689"/>
                  </a:cubicBezTo>
                  <a:cubicBezTo>
                    <a:pt x="2850" y="671"/>
                    <a:pt x="2834" y="655"/>
                    <a:pt x="2821" y="637"/>
                  </a:cubicBezTo>
                  <a:cubicBezTo>
                    <a:pt x="2807" y="621"/>
                    <a:pt x="2791" y="608"/>
                    <a:pt x="2775" y="594"/>
                  </a:cubicBezTo>
                  <a:lnTo>
                    <a:pt x="2726" y="556"/>
                  </a:lnTo>
                  <a:lnTo>
                    <a:pt x="2680" y="528"/>
                  </a:lnTo>
                  <a:cubicBezTo>
                    <a:pt x="2653" y="513"/>
                    <a:pt x="2628" y="499"/>
                    <a:pt x="2603" y="490"/>
                  </a:cubicBezTo>
                  <a:cubicBezTo>
                    <a:pt x="2578" y="479"/>
                    <a:pt x="2555" y="470"/>
                    <a:pt x="2535" y="463"/>
                  </a:cubicBezTo>
                  <a:cubicBezTo>
                    <a:pt x="2492" y="447"/>
                    <a:pt x="2456" y="438"/>
                    <a:pt x="2433" y="433"/>
                  </a:cubicBezTo>
                  <a:cubicBezTo>
                    <a:pt x="2355" y="415"/>
                    <a:pt x="2292" y="408"/>
                    <a:pt x="2233" y="408"/>
                  </a:cubicBezTo>
                  <a:cubicBezTo>
                    <a:pt x="2160" y="408"/>
                    <a:pt x="2094" y="418"/>
                    <a:pt x="2016" y="433"/>
                  </a:cubicBezTo>
                  <a:cubicBezTo>
                    <a:pt x="2157" y="476"/>
                    <a:pt x="2247" y="501"/>
                    <a:pt x="2406" y="540"/>
                  </a:cubicBezTo>
                  <a:cubicBezTo>
                    <a:pt x="2429" y="544"/>
                    <a:pt x="2460" y="553"/>
                    <a:pt x="2497" y="567"/>
                  </a:cubicBezTo>
                  <a:cubicBezTo>
                    <a:pt x="2517" y="574"/>
                    <a:pt x="2537" y="583"/>
                    <a:pt x="2558" y="592"/>
                  </a:cubicBezTo>
                  <a:cubicBezTo>
                    <a:pt x="2580" y="601"/>
                    <a:pt x="2603" y="612"/>
                    <a:pt x="2626" y="626"/>
                  </a:cubicBezTo>
                  <a:lnTo>
                    <a:pt x="2662" y="649"/>
                  </a:lnTo>
                  <a:lnTo>
                    <a:pt x="2703" y="680"/>
                  </a:lnTo>
                  <a:cubicBezTo>
                    <a:pt x="2716" y="692"/>
                    <a:pt x="2728" y="703"/>
                    <a:pt x="2739" y="714"/>
                  </a:cubicBezTo>
                  <a:cubicBezTo>
                    <a:pt x="2753" y="726"/>
                    <a:pt x="2762" y="742"/>
                    <a:pt x="2773" y="755"/>
                  </a:cubicBezTo>
                  <a:cubicBezTo>
                    <a:pt x="2814" y="812"/>
                    <a:pt x="2839" y="878"/>
                    <a:pt x="2843" y="948"/>
                  </a:cubicBezTo>
                  <a:cubicBezTo>
                    <a:pt x="2850" y="1023"/>
                    <a:pt x="2843" y="1100"/>
                    <a:pt x="2823" y="1172"/>
                  </a:cubicBezTo>
                  <a:cubicBezTo>
                    <a:pt x="2807" y="1249"/>
                    <a:pt x="2780" y="1329"/>
                    <a:pt x="2755" y="1408"/>
                  </a:cubicBezTo>
                  <a:cubicBezTo>
                    <a:pt x="2651" y="1728"/>
                    <a:pt x="2542" y="2056"/>
                    <a:pt x="2413" y="2365"/>
                  </a:cubicBezTo>
                  <a:cubicBezTo>
                    <a:pt x="2293" y="2664"/>
                    <a:pt x="2141" y="2947"/>
                    <a:pt x="1959" y="3213"/>
                  </a:cubicBezTo>
                  <a:cubicBezTo>
                    <a:pt x="1939" y="3244"/>
                    <a:pt x="1916" y="3274"/>
                    <a:pt x="1894" y="3303"/>
                  </a:cubicBezTo>
                  <a:cubicBezTo>
                    <a:pt x="1871" y="3333"/>
                    <a:pt x="1850" y="3362"/>
                    <a:pt x="1828" y="3389"/>
                  </a:cubicBezTo>
                  <a:cubicBezTo>
                    <a:pt x="1785" y="3441"/>
                    <a:pt x="1737" y="3491"/>
                    <a:pt x="1687" y="3539"/>
                  </a:cubicBezTo>
                  <a:cubicBezTo>
                    <a:pt x="1640" y="3580"/>
                    <a:pt x="1590" y="3621"/>
                    <a:pt x="1535" y="3655"/>
                  </a:cubicBezTo>
                  <a:cubicBezTo>
                    <a:pt x="1485" y="3686"/>
                    <a:pt x="1433" y="3711"/>
                    <a:pt x="1379" y="3732"/>
                  </a:cubicBezTo>
                  <a:cubicBezTo>
                    <a:pt x="1331" y="3748"/>
                    <a:pt x="1281" y="3757"/>
                    <a:pt x="1229" y="3759"/>
                  </a:cubicBezTo>
                  <a:cubicBezTo>
                    <a:pt x="1224" y="3759"/>
                    <a:pt x="1218" y="3759"/>
                    <a:pt x="1212" y="3759"/>
                  </a:cubicBezTo>
                  <a:cubicBezTo>
                    <a:pt x="1173" y="3759"/>
                    <a:pt x="1135" y="3753"/>
                    <a:pt x="1098" y="3741"/>
                  </a:cubicBezTo>
                  <a:cubicBezTo>
                    <a:pt x="1028" y="3716"/>
                    <a:pt x="962" y="3675"/>
                    <a:pt x="910" y="3623"/>
                  </a:cubicBezTo>
                  <a:cubicBezTo>
                    <a:pt x="871" y="3589"/>
                    <a:pt x="837" y="3553"/>
                    <a:pt x="805" y="3512"/>
                  </a:cubicBezTo>
                  <a:lnTo>
                    <a:pt x="769" y="3471"/>
                  </a:lnTo>
                  <a:lnTo>
                    <a:pt x="735" y="3430"/>
                  </a:lnTo>
                  <a:cubicBezTo>
                    <a:pt x="715" y="3401"/>
                    <a:pt x="681" y="3360"/>
                    <a:pt x="642" y="3305"/>
                  </a:cubicBezTo>
                  <a:cubicBezTo>
                    <a:pt x="533" y="3154"/>
                    <a:pt x="440" y="2990"/>
                    <a:pt x="363" y="2820"/>
                  </a:cubicBezTo>
                  <a:cubicBezTo>
                    <a:pt x="313" y="2705"/>
                    <a:pt x="268" y="2585"/>
                    <a:pt x="232" y="2464"/>
                  </a:cubicBezTo>
                  <a:cubicBezTo>
                    <a:pt x="191" y="2326"/>
                    <a:pt x="162" y="2186"/>
                    <a:pt x="141" y="2045"/>
                  </a:cubicBezTo>
                  <a:cubicBezTo>
                    <a:pt x="130" y="1970"/>
                    <a:pt x="123" y="1893"/>
                    <a:pt x="119" y="1818"/>
                  </a:cubicBezTo>
                  <a:cubicBezTo>
                    <a:pt x="112" y="1739"/>
                    <a:pt x="112" y="1662"/>
                    <a:pt x="116" y="1583"/>
                  </a:cubicBezTo>
                  <a:cubicBezTo>
                    <a:pt x="121" y="1506"/>
                    <a:pt x="132" y="1426"/>
                    <a:pt x="155" y="1351"/>
                  </a:cubicBezTo>
                  <a:cubicBezTo>
                    <a:pt x="175" y="1277"/>
                    <a:pt x="209" y="1206"/>
                    <a:pt x="255" y="1145"/>
                  </a:cubicBezTo>
                  <a:cubicBezTo>
                    <a:pt x="302" y="1084"/>
                    <a:pt x="363" y="1036"/>
                    <a:pt x="434" y="1005"/>
                  </a:cubicBezTo>
                  <a:cubicBezTo>
                    <a:pt x="506" y="968"/>
                    <a:pt x="586" y="943"/>
                    <a:pt x="667" y="914"/>
                  </a:cubicBezTo>
                  <a:cubicBezTo>
                    <a:pt x="756" y="884"/>
                    <a:pt x="837" y="844"/>
                    <a:pt x="910" y="791"/>
                  </a:cubicBezTo>
                  <a:cubicBezTo>
                    <a:pt x="984" y="732"/>
                    <a:pt x="1043" y="662"/>
                    <a:pt x="1087" y="578"/>
                  </a:cubicBezTo>
                  <a:cubicBezTo>
                    <a:pt x="1130" y="497"/>
                    <a:pt x="1155" y="408"/>
                    <a:pt x="1161" y="318"/>
                  </a:cubicBezTo>
                  <a:cubicBezTo>
                    <a:pt x="1166" y="275"/>
                    <a:pt x="1166" y="229"/>
                    <a:pt x="1159" y="184"/>
                  </a:cubicBezTo>
                  <a:cubicBezTo>
                    <a:pt x="1157" y="173"/>
                    <a:pt x="1157" y="161"/>
                    <a:pt x="1155" y="150"/>
                  </a:cubicBezTo>
                  <a:lnTo>
                    <a:pt x="1148" y="118"/>
                  </a:lnTo>
                  <a:lnTo>
                    <a:pt x="1145" y="111"/>
                  </a:lnTo>
                  <a:lnTo>
                    <a:pt x="1150" y="111"/>
                  </a:lnTo>
                  <a:cubicBezTo>
                    <a:pt x="1159" y="111"/>
                    <a:pt x="1166" y="114"/>
                    <a:pt x="1173" y="116"/>
                  </a:cubicBezTo>
                  <a:cubicBezTo>
                    <a:pt x="1202" y="123"/>
                    <a:pt x="1229" y="139"/>
                    <a:pt x="1252" y="159"/>
                  </a:cubicBezTo>
                  <a:cubicBezTo>
                    <a:pt x="1277" y="177"/>
                    <a:pt x="1295" y="202"/>
                    <a:pt x="1309" y="231"/>
                  </a:cubicBezTo>
                  <a:cubicBezTo>
                    <a:pt x="1325" y="261"/>
                    <a:pt x="1334" y="293"/>
                    <a:pt x="1338" y="324"/>
                  </a:cubicBezTo>
                  <a:cubicBezTo>
                    <a:pt x="1347" y="392"/>
                    <a:pt x="1347" y="460"/>
                    <a:pt x="1338" y="528"/>
                  </a:cubicBezTo>
                  <a:cubicBezTo>
                    <a:pt x="1334" y="562"/>
                    <a:pt x="1329" y="596"/>
                    <a:pt x="1325" y="630"/>
                  </a:cubicBezTo>
                  <a:cubicBezTo>
                    <a:pt x="1322" y="649"/>
                    <a:pt x="1320" y="664"/>
                    <a:pt x="1318" y="680"/>
                  </a:cubicBezTo>
                  <a:cubicBezTo>
                    <a:pt x="1313" y="696"/>
                    <a:pt x="1313" y="705"/>
                    <a:pt x="1311" y="719"/>
                  </a:cubicBezTo>
                  <a:cubicBezTo>
                    <a:pt x="1306" y="744"/>
                    <a:pt x="1302" y="766"/>
                    <a:pt x="1297" y="787"/>
                  </a:cubicBezTo>
                  <a:cubicBezTo>
                    <a:pt x="1288" y="828"/>
                    <a:pt x="1281" y="859"/>
                    <a:pt x="1275" y="882"/>
                  </a:cubicBezTo>
                  <a:cubicBezTo>
                    <a:pt x="1241" y="1014"/>
                    <a:pt x="1216" y="1150"/>
                    <a:pt x="1198" y="1286"/>
                  </a:cubicBezTo>
                  <a:cubicBezTo>
                    <a:pt x="1286" y="1175"/>
                    <a:pt x="1349" y="1048"/>
                    <a:pt x="1381" y="912"/>
                  </a:cubicBezTo>
                  <a:cubicBezTo>
                    <a:pt x="1388" y="889"/>
                    <a:pt x="1397" y="855"/>
                    <a:pt x="1406" y="812"/>
                  </a:cubicBezTo>
                  <a:cubicBezTo>
                    <a:pt x="1411" y="791"/>
                    <a:pt x="1415" y="769"/>
                    <a:pt x="1420" y="742"/>
                  </a:cubicBezTo>
                  <a:lnTo>
                    <a:pt x="1427" y="703"/>
                  </a:lnTo>
                  <a:lnTo>
                    <a:pt x="1436" y="651"/>
                  </a:lnTo>
                  <a:cubicBezTo>
                    <a:pt x="1440" y="615"/>
                    <a:pt x="1445" y="581"/>
                    <a:pt x="1449" y="544"/>
                  </a:cubicBezTo>
                  <a:cubicBezTo>
                    <a:pt x="1458" y="465"/>
                    <a:pt x="1458" y="388"/>
                    <a:pt x="1449" y="311"/>
                  </a:cubicBezTo>
                  <a:cubicBezTo>
                    <a:pt x="1442" y="268"/>
                    <a:pt x="1429" y="225"/>
                    <a:pt x="1411" y="186"/>
                  </a:cubicBezTo>
                  <a:cubicBezTo>
                    <a:pt x="1390" y="145"/>
                    <a:pt x="1361" y="107"/>
                    <a:pt x="1325" y="77"/>
                  </a:cubicBezTo>
                  <a:cubicBezTo>
                    <a:pt x="1288" y="46"/>
                    <a:pt x="1245" y="23"/>
                    <a:pt x="1200" y="9"/>
                  </a:cubicBezTo>
                  <a:cubicBezTo>
                    <a:pt x="1186" y="7"/>
                    <a:pt x="1175" y="5"/>
                    <a:pt x="1161" y="3"/>
                  </a:cubicBezTo>
                  <a:cubicBezTo>
                    <a:pt x="1153" y="1"/>
                    <a:pt x="1145"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0"/>
            <p:cNvSpPr/>
            <p:nvPr/>
          </p:nvSpPr>
          <p:spPr>
            <a:xfrm>
              <a:off x="4368558" y="3598930"/>
              <a:ext cx="74144" cy="166262"/>
            </a:xfrm>
            <a:custGeom>
              <a:avLst/>
              <a:gdLst/>
              <a:ahLst/>
              <a:cxnLst/>
              <a:rect l="l" t="t" r="r" b="b"/>
              <a:pathLst>
                <a:path w="693" h="1554" extrusionOk="0">
                  <a:moveTo>
                    <a:pt x="1" y="1"/>
                  </a:moveTo>
                  <a:cubicBezTo>
                    <a:pt x="48" y="57"/>
                    <a:pt x="85" y="103"/>
                    <a:pt x="128" y="148"/>
                  </a:cubicBezTo>
                  <a:cubicBezTo>
                    <a:pt x="171" y="196"/>
                    <a:pt x="216" y="241"/>
                    <a:pt x="273" y="300"/>
                  </a:cubicBezTo>
                  <a:cubicBezTo>
                    <a:pt x="327" y="359"/>
                    <a:pt x="379" y="422"/>
                    <a:pt x="425" y="488"/>
                  </a:cubicBezTo>
                  <a:cubicBezTo>
                    <a:pt x="459" y="540"/>
                    <a:pt x="488" y="595"/>
                    <a:pt x="513" y="654"/>
                  </a:cubicBezTo>
                  <a:cubicBezTo>
                    <a:pt x="527" y="681"/>
                    <a:pt x="534" y="706"/>
                    <a:pt x="543" y="724"/>
                  </a:cubicBezTo>
                  <a:cubicBezTo>
                    <a:pt x="545" y="733"/>
                    <a:pt x="547" y="740"/>
                    <a:pt x="549" y="747"/>
                  </a:cubicBezTo>
                  <a:lnTo>
                    <a:pt x="552" y="753"/>
                  </a:lnTo>
                  <a:lnTo>
                    <a:pt x="561" y="790"/>
                  </a:lnTo>
                  <a:cubicBezTo>
                    <a:pt x="565" y="817"/>
                    <a:pt x="572" y="846"/>
                    <a:pt x="574" y="874"/>
                  </a:cubicBezTo>
                  <a:cubicBezTo>
                    <a:pt x="581" y="939"/>
                    <a:pt x="581" y="1003"/>
                    <a:pt x="572" y="1069"/>
                  </a:cubicBezTo>
                  <a:cubicBezTo>
                    <a:pt x="565" y="1121"/>
                    <a:pt x="552" y="1173"/>
                    <a:pt x="534" y="1223"/>
                  </a:cubicBezTo>
                  <a:cubicBezTo>
                    <a:pt x="511" y="1286"/>
                    <a:pt x="481" y="1345"/>
                    <a:pt x="447" y="1402"/>
                  </a:cubicBezTo>
                  <a:cubicBezTo>
                    <a:pt x="416" y="1456"/>
                    <a:pt x="377" y="1508"/>
                    <a:pt x="332" y="1554"/>
                  </a:cubicBezTo>
                  <a:cubicBezTo>
                    <a:pt x="397" y="1533"/>
                    <a:pt x="459" y="1499"/>
                    <a:pt x="511" y="1454"/>
                  </a:cubicBezTo>
                  <a:cubicBezTo>
                    <a:pt x="568" y="1402"/>
                    <a:pt x="611" y="1336"/>
                    <a:pt x="638" y="1263"/>
                  </a:cubicBezTo>
                  <a:cubicBezTo>
                    <a:pt x="658" y="1205"/>
                    <a:pt x="674" y="1146"/>
                    <a:pt x="683" y="1084"/>
                  </a:cubicBezTo>
                  <a:cubicBezTo>
                    <a:pt x="692" y="1010"/>
                    <a:pt x="692" y="935"/>
                    <a:pt x="685" y="862"/>
                  </a:cubicBezTo>
                  <a:cubicBezTo>
                    <a:pt x="681" y="824"/>
                    <a:pt x="672" y="787"/>
                    <a:pt x="667" y="762"/>
                  </a:cubicBezTo>
                  <a:cubicBezTo>
                    <a:pt x="663" y="738"/>
                    <a:pt x="656" y="722"/>
                    <a:pt x="656" y="722"/>
                  </a:cubicBezTo>
                  <a:cubicBezTo>
                    <a:pt x="645" y="683"/>
                    <a:pt x="631" y="645"/>
                    <a:pt x="615" y="608"/>
                  </a:cubicBezTo>
                  <a:cubicBezTo>
                    <a:pt x="588" y="545"/>
                    <a:pt x="556" y="484"/>
                    <a:pt x="518" y="427"/>
                  </a:cubicBezTo>
                  <a:cubicBezTo>
                    <a:pt x="468" y="354"/>
                    <a:pt x="413" y="286"/>
                    <a:pt x="352" y="223"/>
                  </a:cubicBezTo>
                  <a:cubicBezTo>
                    <a:pt x="300" y="171"/>
                    <a:pt x="243" y="123"/>
                    <a:pt x="180" y="85"/>
                  </a:cubicBezTo>
                  <a:cubicBezTo>
                    <a:pt x="123" y="51"/>
                    <a:pt x="62" y="2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0"/>
            <p:cNvSpPr/>
            <p:nvPr/>
          </p:nvSpPr>
          <p:spPr>
            <a:xfrm>
              <a:off x="4200050" y="3496648"/>
              <a:ext cx="150214" cy="65371"/>
            </a:xfrm>
            <a:custGeom>
              <a:avLst/>
              <a:gdLst/>
              <a:ahLst/>
              <a:cxnLst/>
              <a:rect l="l" t="t" r="r" b="b"/>
              <a:pathLst>
                <a:path w="1404" h="611" extrusionOk="0">
                  <a:moveTo>
                    <a:pt x="32" y="0"/>
                  </a:moveTo>
                  <a:cubicBezTo>
                    <a:pt x="5" y="64"/>
                    <a:pt x="0" y="138"/>
                    <a:pt x="23" y="204"/>
                  </a:cubicBezTo>
                  <a:cubicBezTo>
                    <a:pt x="46" y="281"/>
                    <a:pt x="93" y="349"/>
                    <a:pt x="159" y="397"/>
                  </a:cubicBezTo>
                  <a:cubicBezTo>
                    <a:pt x="209" y="435"/>
                    <a:pt x="263" y="467"/>
                    <a:pt x="324" y="488"/>
                  </a:cubicBezTo>
                  <a:cubicBezTo>
                    <a:pt x="367" y="503"/>
                    <a:pt x="413" y="517"/>
                    <a:pt x="458" y="526"/>
                  </a:cubicBezTo>
                  <a:cubicBezTo>
                    <a:pt x="506" y="537"/>
                    <a:pt x="544" y="542"/>
                    <a:pt x="544" y="542"/>
                  </a:cubicBezTo>
                  <a:cubicBezTo>
                    <a:pt x="544" y="542"/>
                    <a:pt x="576" y="549"/>
                    <a:pt x="617" y="553"/>
                  </a:cubicBezTo>
                  <a:lnTo>
                    <a:pt x="742" y="569"/>
                  </a:lnTo>
                  <a:lnTo>
                    <a:pt x="993" y="599"/>
                  </a:lnTo>
                  <a:cubicBezTo>
                    <a:pt x="1054" y="607"/>
                    <a:pt x="1115" y="611"/>
                    <a:pt x="1175" y="611"/>
                  </a:cubicBezTo>
                  <a:cubicBezTo>
                    <a:pt x="1252" y="611"/>
                    <a:pt x="1328" y="604"/>
                    <a:pt x="1403" y="592"/>
                  </a:cubicBezTo>
                  <a:cubicBezTo>
                    <a:pt x="1277" y="540"/>
                    <a:pt x="1143" y="506"/>
                    <a:pt x="1007" y="490"/>
                  </a:cubicBezTo>
                  <a:lnTo>
                    <a:pt x="755" y="458"/>
                  </a:lnTo>
                  <a:lnTo>
                    <a:pt x="633" y="442"/>
                  </a:lnTo>
                  <a:cubicBezTo>
                    <a:pt x="592" y="438"/>
                    <a:pt x="562" y="433"/>
                    <a:pt x="562" y="433"/>
                  </a:cubicBezTo>
                  <a:cubicBezTo>
                    <a:pt x="562" y="433"/>
                    <a:pt x="524" y="429"/>
                    <a:pt x="481" y="417"/>
                  </a:cubicBezTo>
                  <a:cubicBezTo>
                    <a:pt x="440" y="410"/>
                    <a:pt x="401" y="397"/>
                    <a:pt x="363" y="383"/>
                  </a:cubicBezTo>
                  <a:cubicBezTo>
                    <a:pt x="329" y="372"/>
                    <a:pt x="299" y="358"/>
                    <a:pt x="270" y="340"/>
                  </a:cubicBezTo>
                  <a:cubicBezTo>
                    <a:pt x="254" y="331"/>
                    <a:pt x="241" y="322"/>
                    <a:pt x="225" y="311"/>
                  </a:cubicBezTo>
                  <a:cubicBezTo>
                    <a:pt x="175" y="272"/>
                    <a:pt x="132" y="225"/>
                    <a:pt x="95" y="172"/>
                  </a:cubicBezTo>
                  <a:cubicBezTo>
                    <a:pt x="77" y="147"/>
                    <a:pt x="64" y="123"/>
                    <a:pt x="55" y="95"/>
                  </a:cubicBezTo>
                  <a:cubicBezTo>
                    <a:pt x="41" y="66"/>
                    <a:pt x="34" y="32"/>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4234179" y="3432240"/>
              <a:ext cx="225428" cy="230135"/>
            </a:xfrm>
            <a:custGeom>
              <a:avLst/>
              <a:gdLst/>
              <a:ahLst/>
              <a:cxnLst/>
              <a:rect l="l" t="t" r="r" b="b"/>
              <a:pathLst>
                <a:path w="2107" h="2151" extrusionOk="0">
                  <a:moveTo>
                    <a:pt x="39" y="1"/>
                  </a:moveTo>
                  <a:cubicBezTo>
                    <a:pt x="26" y="1"/>
                    <a:pt x="13" y="1"/>
                    <a:pt x="1" y="1"/>
                  </a:cubicBezTo>
                  <a:cubicBezTo>
                    <a:pt x="119" y="67"/>
                    <a:pt x="246" y="124"/>
                    <a:pt x="375" y="167"/>
                  </a:cubicBezTo>
                  <a:cubicBezTo>
                    <a:pt x="402" y="176"/>
                    <a:pt x="445" y="190"/>
                    <a:pt x="536" y="224"/>
                  </a:cubicBezTo>
                  <a:cubicBezTo>
                    <a:pt x="611" y="251"/>
                    <a:pt x="715" y="292"/>
                    <a:pt x="822" y="341"/>
                  </a:cubicBezTo>
                  <a:cubicBezTo>
                    <a:pt x="930" y="389"/>
                    <a:pt x="1046" y="446"/>
                    <a:pt x="1148" y="502"/>
                  </a:cubicBezTo>
                  <a:cubicBezTo>
                    <a:pt x="1250" y="557"/>
                    <a:pt x="1343" y="613"/>
                    <a:pt x="1409" y="654"/>
                  </a:cubicBezTo>
                  <a:cubicBezTo>
                    <a:pt x="1477" y="695"/>
                    <a:pt x="1515" y="722"/>
                    <a:pt x="1515" y="722"/>
                  </a:cubicBezTo>
                  <a:cubicBezTo>
                    <a:pt x="1515" y="722"/>
                    <a:pt x="1549" y="745"/>
                    <a:pt x="1599" y="783"/>
                  </a:cubicBezTo>
                  <a:cubicBezTo>
                    <a:pt x="1667" y="833"/>
                    <a:pt x="1731" y="892"/>
                    <a:pt x="1785" y="956"/>
                  </a:cubicBezTo>
                  <a:cubicBezTo>
                    <a:pt x="1855" y="1035"/>
                    <a:pt x="1905" y="1126"/>
                    <a:pt x="1939" y="1226"/>
                  </a:cubicBezTo>
                  <a:cubicBezTo>
                    <a:pt x="1966" y="1321"/>
                    <a:pt x="1984" y="1418"/>
                    <a:pt x="1989" y="1518"/>
                  </a:cubicBezTo>
                  <a:cubicBezTo>
                    <a:pt x="1998" y="1645"/>
                    <a:pt x="1994" y="1724"/>
                    <a:pt x="1996" y="1767"/>
                  </a:cubicBezTo>
                  <a:cubicBezTo>
                    <a:pt x="1996" y="1851"/>
                    <a:pt x="1998" y="1915"/>
                    <a:pt x="1996" y="1974"/>
                  </a:cubicBezTo>
                  <a:cubicBezTo>
                    <a:pt x="1996" y="2035"/>
                    <a:pt x="1980" y="2096"/>
                    <a:pt x="1948" y="2150"/>
                  </a:cubicBezTo>
                  <a:cubicBezTo>
                    <a:pt x="2009" y="2114"/>
                    <a:pt x="2055" y="2057"/>
                    <a:pt x="2075" y="1989"/>
                  </a:cubicBezTo>
                  <a:cubicBezTo>
                    <a:pt x="2096" y="1917"/>
                    <a:pt x="2107" y="1842"/>
                    <a:pt x="2105" y="1767"/>
                  </a:cubicBezTo>
                  <a:cubicBezTo>
                    <a:pt x="2105" y="1724"/>
                    <a:pt x="2107" y="1645"/>
                    <a:pt x="2100" y="1513"/>
                  </a:cubicBezTo>
                  <a:cubicBezTo>
                    <a:pt x="2093" y="1405"/>
                    <a:pt x="2075" y="1296"/>
                    <a:pt x="2043" y="1192"/>
                  </a:cubicBezTo>
                  <a:cubicBezTo>
                    <a:pt x="2025" y="1135"/>
                    <a:pt x="2000" y="1078"/>
                    <a:pt x="1971" y="1026"/>
                  </a:cubicBezTo>
                  <a:cubicBezTo>
                    <a:pt x="1941" y="976"/>
                    <a:pt x="1907" y="929"/>
                    <a:pt x="1869" y="883"/>
                  </a:cubicBezTo>
                  <a:cubicBezTo>
                    <a:pt x="1808" y="815"/>
                    <a:pt x="1740" y="752"/>
                    <a:pt x="1667" y="697"/>
                  </a:cubicBezTo>
                  <a:cubicBezTo>
                    <a:pt x="1610" y="654"/>
                    <a:pt x="1576" y="632"/>
                    <a:pt x="1576" y="632"/>
                  </a:cubicBezTo>
                  <a:cubicBezTo>
                    <a:pt x="1576" y="632"/>
                    <a:pt x="1536" y="602"/>
                    <a:pt x="1468" y="561"/>
                  </a:cubicBezTo>
                  <a:cubicBezTo>
                    <a:pt x="1400" y="518"/>
                    <a:pt x="1307" y="462"/>
                    <a:pt x="1200" y="405"/>
                  </a:cubicBezTo>
                  <a:cubicBezTo>
                    <a:pt x="1096" y="348"/>
                    <a:pt x="978" y="289"/>
                    <a:pt x="867" y="239"/>
                  </a:cubicBezTo>
                  <a:cubicBezTo>
                    <a:pt x="756" y="190"/>
                    <a:pt x="652" y="149"/>
                    <a:pt x="574" y="119"/>
                  </a:cubicBezTo>
                  <a:cubicBezTo>
                    <a:pt x="481" y="85"/>
                    <a:pt x="436" y="72"/>
                    <a:pt x="409" y="63"/>
                  </a:cubicBezTo>
                  <a:cubicBezTo>
                    <a:pt x="289" y="21"/>
                    <a:pt x="164"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0"/>
            <p:cNvSpPr/>
            <p:nvPr/>
          </p:nvSpPr>
          <p:spPr>
            <a:xfrm>
              <a:off x="3980508" y="3451819"/>
              <a:ext cx="151712" cy="185949"/>
            </a:xfrm>
            <a:custGeom>
              <a:avLst/>
              <a:gdLst/>
              <a:ahLst/>
              <a:cxnLst/>
              <a:rect l="l" t="t" r="r" b="b"/>
              <a:pathLst>
                <a:path w="1418" h="1738" extrusionOk="0">
                  <a:moveTo>
                    <a:pt x="201" y="1489"/>
                  </a:moveTo>
                  <a:cubicBezTo>
                    <a:pt x="216" y="1489"/>
                    <a:pt x="232" y="1493"/>
                    <a:pt x="245" y="1500"/>
                  </a:cubicBezTo>
                  <a:lnTo>
                    <a:pt x="245" y="1500"/>
                  </a:lnTo>
                  <a:cubicBezTo>
                    <a:pt x="244" y="1512"/>
                    <a:pt x="243" y="1524"/>
                    <a:pt x="241" y="1534"/>
                  </a:cubicBezTo>
                  <a:cubicBezTo>
                    <a:pt x="239" y="1557"/>
                    <a:pt x="232" y="1578"/>
                    <a:pt x="221" y="1598"/>
                  </a:cubicBezTo>
                  <a:cubicBezTo>
                    <a:pt x="214" y="1609"/>
                    <a:pt x="205" y="1618"/>
                    <a:pt x="191" y="1623"/>
                  </a:cubicBezTo>
                  <a:cubicBezTo>
                    <a:pt x="185" y="1625"/>
                    <a:pt x="179" y="1626"/>
                    <a:pt x="173" y="1626"/>
                  </a:cubicBezTo>
                  <a:cubicBezTo>
                    <a:pt x="165" y="1626"/>
                    <a:pt x="158" y="1624"/>
                    <a:pt x="150" y="1621"/>
                  </a:cubicBezTo>
                  <a:cubicBezTo>
                    <a:pt x="132" y="1612"/>
                    <a:pt x="116" y="1593"/>
                    <a:pt x="109" y="1573"/>
                  </a:cubicBezTo>
                  <a:cubicBezTo>
                    <a:pt x="105" y="1564"/>
                    <a:pt x="105" y="1557"/>
                    <a:pt x="107" y="1548"/>
                  </a:cubicBezTo>
                  <a:cubicBezTo>
                    <a:pt x="107" y="1539"/>
                    <a:pt x="112" y="1532"/>
                    <a:pt x="119" y="1525"/>
                  </a:cubicBezTo>
                  <a:cubicBezTo>
                    <a:pt x="132" y="1507"/>
                    <a:pt x="155" y="1494"/>
                    <a:pt x="177" y="1491"/>
                  </a:cubicBezTo>
                  <a:cubicBezTo>
                    <a:pt x="185" y="1490"/>
                    <a:pt x="193" y="1489"/>
                    <a:pt x="201" y="1489"/>
                  </a:cubicBezTo>
                  <a:close/>
                  <a:moveTo>
                    <a:pt x="1130" y="1"/>
                  </a:moveTo>
                  <a:cubicBezTo>
                    <a:pt x="1090" y="1"/>
                    <a:pt x="1050" y="6"/>
                    <a:pt x="1012" y="18"/>
                  </a:cubicBezTo>
                  <a:cubicBezTo>
                    <a:pt x="989" y="22"/>
                    <a:pt x="969" y="29"/>
                    <a:pt x="948" y="38"/>
                  </a:cubicBezTo>
                  <a:cubicBezTo>
                    <a:pt x="910" y="52"/>
                    <a:pt x="873" y="68"/>
                    <a:pt x="837" y="88"/>
                  </a:cubicBezTo>
                  <a:cubicBezTo>
                    <a:pt x="805" y="109"/>
                    <a:pt x="774" y="129"/>
                    <a:pt x="744" y="154"/>
                  </a:cubicBezTo>
                  <a:cubicBezTo>
                    <a:pt x="708" y="183"/>
                    <a:pt x="676" y="213"/>
                    <a:pt x="644" y="247"/>
                  </a:cubicBezTo>
                  <a:cubicBezTo>
                    <a:pt x="581" y="319"/>
                    <a:pt x="527" y="396"/>
                    <a:pt x="481" y="483"/>
                  </a:cubicBezTo>
                  <a:cubicBezTo>
                    <a:pt x="438" y="562"/>
                    <a:pt x="404" y="637"/>
                    <a:pt x="381" y="691"/>
                  </a:cubicBezTo>
                  <a:lnTo>
                    <a:pt x="343" y="782"/>
                  </a:lnTo>
                  <a:cubicBezTo>
                    <a:pt x="343" y="782"/>
                    <a:pt x="332" y="809"/>
                    <a:pt x="313" y="857"/>
                  </a:cubicBezTo>
                  <a:cubicBezTo>
                    <a:pt x="289" y="920"/>
                    <a:pt x="268" y="986"/>
                    <a:pt x="252" y="1054"/>
                  </a:cubicBezTo>
                  <a:cubicBezTo>
                    <a:pt x="243" y="1097"/>
                    <a:pt x="239" y="1140"/>
                    <a:pt x="236" y="1183"/>
                  </a:cubicBezTo>
                  <a:cubicBezTo>
                    <a:pt x="234" y="1228"/>
                    <a:pt x="236" y="1271"/>
                    <a:pt x="239" y="1315"/>
                  </a:cubicBezTo>
                  <a:cubicBezTo>
                    <a:pt x="240" y="1376"/>
                    <a:pt x="247" y="1435"/>
                    <a:pt x="246" y="1483"/>
                  </a:cubicBezTo>
                  <a:lnTo>
                    <a:pt x="246" y="1483"/>
                  </a:lnTo>
                  <a:cubicBezTo>
                    <a:pt x="230" y="1463"/>
                    <a:pt x="207" y="1448"/>
                    <a:pt x="182" y="1444"/>
                  </a:cubicBezTo>
                  <a:cubicBezTo>
                    <a:pt x="170" y="1441"/>
                    <a:pt x="158" y="1440"/>
                    <a:pt x="147" y="1440"/>
                  </a:cubicBezTo>
                  <a:cubicBezTo>
                    <a:pt x="118" y="1440"/>
                    <a:pt x="91" y="1447"/>
                    <a:pt x="69" y="1462"/>
                  </a:cubicBezTo>
                  <a:cubicBezTo>
                    <a:pt x="26" y="1489"/>
                    <a:pt x="1" y="1539"/>
                    <a:pt x="7" y="1589"/>
                  </a:cubicBezTo>
                  <a:cubicBezTo>
                    <a:pt x="17" y="1646"/>
                    <a:pt x="51" y="1693"/>
                    <a:pt x="100" y="1718"/>
                  </a:cubicBezTo>
                  <a:cubicBezTo>
                    <a:pt x="119" y="1727"/>
                    <a:pt x="137" y="1734"/>
                    <a:pt x="157" y="1736"/>
                  </a:cubicBezTo>
                  <a:cubicBezTo>
                    <a:pt x="164" y="1737"/>
                    <a:pt x="171" y="1738"/>
                    <a:pt x="179" y="1738"/>
                  </a:cubicBezTo>
                  <a:cubicBezTo>
                    <a:pt x="199" y="1738"/>
                    <a:pt x="221" y="1733"/>
                    <a:pt x="241" y="1725"/>
                  </a:cubicBezTo>
                  <a:cubicBezTo>
                    <a:pt x="273" y="1709"/>
                    <a:pt x="298" y="1686"/>
                    <a:pt x="316" y="1657"/>
                  </a:cubicBezTo>
                  <a:cubicBezTo>
                    <a:pt x="336" y="1625"/>
                    <a:pt x="347" y="1589"/>
                    <a:pt x="354" y="1553"/>
                  </a:cubicBezTo>
                  <a:cubicBezTo>
                    <a:pt x="359" y="1514"/>
                    <a:pt x="361" y="1473"/>
                    <a:pt x="359" y="1432"/>
                  </a:cubicBezTo>
                  <a:cubicBezTo>
                    <a:pt x="357" y="1392"/>
                    <a:pt x="354" y="1351"/>
                    <a:pt x="352" y="1310"/>
                  </a:cubicBezTo>
                  <a:cubicBezTo>
                    <a:pt x="345" y="1231"/>
                    <a:pt x="350" y="1154"/>
                    <a:pt x="363" y="1077"/>
                  </a:cubicBezTo>
                  <a:cubicBezTo>
                    <a:pt x="377" y="1015"/>
                    <a:pt x="395" y="954"/>
                    <a:pt x="418" y="895"/>
                  </a:cubicBezTo>
                  <a:cubicBezTo>
                    <a:pt x="436" y="850"/>
                    <a:pt x="447" y="823"/>
                    <a:pt x="447" y="823"/>
                  </a:cubicBezTo>
                  <a:lnTo>
                    <a:pt x="484" y="736"/>
                  </a:lnTo>
                  <a:cubicBezTo>
                    <a:pt x="506" y="682"/>
                    <a:pt x="538" y="612"/>
                    <a:pt x="579" y="537"/>
                  </a:cubicBezTo>
                  <a:cubicBezTo>
                    <a:pt x="622" y="460"/>
                    <a:pt x="672" y="387"/>
                    <a:pt x="728" y="324"/>
                  </a:cubicBezTo>
                  <a:cubicBezTo>
                    <a:pt x="756" y="294"/>
                    <a:pt x="783" y="267"/>
                    <a:pt x="814" y="242"/>
                  </a:cubicBezTo>
                  <a:cubicBezTo>
                    <a:pt x="839" y="220"/>
                    <a:pt x="864" y="201"/>
                    <a:pt x="894" y="186"/>
                  </a:cubicBezTo>
                  <a:cubicBezTo>
                    <a:pt x="923" y="170"/>
                    <a:pt x="955" y="154"/>
                    <a:pt x="987" y="143"/>
                  </a:cubicBezTo>
                  <a:cubicBezTo>
                    <a:pt x="1003" y="136"/>
                    <a:pt x="1021" y="131"/>
                    <a:pt x="1039" y="124"/>
                  </a:cubicBezTo>
                  <a:cubicBezTo>
                    <a:pt x="1102" y="109"/>
                    <a:pt x="1166" y="99"/>
                    <a:pt x="1232" y="97"/>
                  </a:cubicBezTo>
                  <a:cubicBezTo>
                    <a:pt x="1242" y="96"/>
                    <a:pt x="1253" y="96"/>
                    <a:pt x="1264" y="96"/>
                  </a:cubicBezTo>
                  <a:cubicBezTo>
                    <a:pt x="1317" y="96"/>
                    <a:pt x="1369" y="105"/>
                    <a:pt x="1417" y="120"/>
                  </a:cubicBezTo>
                  <a:cubicBezTo>
                    <a:pt x="1370" y="70"/>
                    <a:pt x="1309" y="34"/>
                    <a:pt x="1243" y="16"/>
                  </a:cubicBezTo>
                  <a:cubicBezTo>
                    <a:pt x="1205" y="6"/>
                    <a:pt x="1167" y="1"/>
                    <a:pt x="1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0"/>
            <p:cNvSpPr/>
            <p:nvPr/>
          </p:nvSpPr>
          <p:spPr>
            <a:xfrm>
              <a:off x="4012283" y="3495685"/>
              <a:ext cx="68046" cy="112981"/>
            </a:xfrm>
            <a:custGeom>
              <a:avLst/>
              <a:gdLst/>
              <a:ahLst/>
              <a:cxnLst/>
              <a:rect l="l" t="t" r="r" b="b"/>
              <a:pathLst>
                <a:path w="636" h="1056" extrusionOk="0">
                  <a:moveTo>
                    <a:pt x="635" y="0"/>
                  </a:moveTo>
                  <a:cubicBezTo>
                    <a:pt x="570" y="23"/>
                    <a:pt x="511" y="64"/>
                    <a:pt x="470" y="118"/>
                  </a:cubicBezTo>
                  <a:cubicBezTo>
                    <a:pt x="447" y="147"/>
                    <a:pt x="429" y="179"/>
                    <a:pt x="415" y="213"/>
                  </a:cubicBezTo>
                  <a:cubicBezTo>
                    <a:pt x="400" y="254"/>
                    <a:pt x="388" y="297"/>
                    <a:pt x="386" y="340"/>
                  </a:cubicBezTo>
                  <a:cubicBezTo>
                    <a:pt x="386" y="349"/>
                    <a:pt x="386" y="358"/>
                    <a:pt x="386" y="367"/>
                  </a:cubicBezTo>
                  <a:cubicBezTo>
                    <a:pt x="386" y="381"/>
                    <a:pt x="386" y="394"/>
                    <a:pt x="388" y="408"/>
                  </a:cubicBezTo>
                  <a:cubicBezTo>
                    <a:pt x="393" y="449"/>
                    <a:pt x="402" y="492"/>
                    <a:pt x="418" y="531"/>
                  </a:cubicBezTo>
                  <a:cubicBezTo>
                    <a:pt x="427" y="558"/>
                    <a:pt x="443" y="589"/>
                    <a:pt x="454" y="621"/>
                  </a:cubicBezTo>
                  <a:cubicBezTo>
                    <a:pt x="465" y="648"/>
                    <a:pt x="470" y="680"/>
                    <a:pt x="470" y="710"/>
                  </a:cubicBezTo>
                  <a:cubicBezTo>
                    <a:pt x="465" y="735"/>
                    <a:pt x="459" y="759"/>
                    <a:pt x="447" y="782"/>
                  </a:cubicBezTo>
                  <a:cubicBezTo>
                    <a:pt x="438" y="803"/>
                    <a:pt x="431" y="814"/>
                    <a:pt x="431" y="814"/>
                  </a:cubicBezTo>
                  <a:cubicBezTo>
                    <a:pt x="431" y="814"/>
                    <a:pt x="425" y="823"/>
                    <a:pt x="413" y="839"/>
                  </a:cubicBezTo>
                  <a:cubicBezTo>
                    <a:pt x="400" y="857"/>
                    <a:pt x="384" y="875"/>
                    <a:pt x="368" y="891"/>
                  </a:cubicBezTo>
                  <a:cubicBezTo>
                    <a:pt x="345" y="909"/>
                    <a:pt x="323" y="925"/>
                    <a:pt x="295" y="934"/>
                  </a:cubicBezTo>
                  <a:cubicBezTo>
                    <a:pt x="278" y="941"/>
                    <a:pt x="259" y="944"/>
                    <a:pt x="240" y="944"/>
                  </a:cubicBezTo>
                  <a:cubicBezTo>
                    <a:pt x="235" y="944"/>
                    <a:pt x="229" y="944"/>
                    <a:pt x="223" y="943"/>
                  </a:cubicBezTo>
                  <a:cubicBezTo>
                    <a:pt x="187" y="941"/>
                    <a:pt x="150" y="923"/>
                    <a:pt x="128" y="893"/>
                  </a:cubicBezTo>
                  <a:cubicBezTo>
                    <a:pt x="116" y="877"/>
                    <a:pt x="109" y="859"/>
                    <a:pt x="112" y="839"/>
                  </a:cubicBezTo>
                  <a:cubicBezTo>
                    <a:pt x="112" y="814"/>
                    <a:pt x="119" y="791"/>
                    <a:pt x="134" y="771"/>
                  </a:cubicBezTo>
                  <a:cubicBezTo>
                    <a:pt x="141" y="764"/>
                    <a:pt x="148" y="757"/>
                    <a:pt x="157" y="753"/>
                  </a:cubicBezTo>
                  <a:cubicBezTo>
                    <a:pt x="164" y="748"/>
                    <a:pt x="173" y="746"/>
                    <a:pt x="182" y="746"/>
                  </a:cubicBezTo>
                  <a:cubicBezTo>
                    <a:pt x="205" y="746"/>
                    <a:pt x="230" y="755"/>
                    <a:pt x="248" y="771"/>
                  </a:cubicBezTo>
                  <a:cubicBezTo>
                    <a:pt x="273" y="789"/>
                    <a:pt x="284" y="821"/>
                    <a:pt x="279" y="852"/>
                  </a:cubicBezTo>
                  <a:cubicBezTo>
                    <a:pt x="302" y="818"/>
                    <a:pt x="304" y="778"/>
                    <a:pt x="286" y="744"/>
                  </a:cubicBezTo>
                  <a:cubicBezTo>
                    <a:pt x="268" y="707"/>
                    <a:pt x="236" y="680"/>
                    <a:pt x="198" y="667"/>
                  </a:cubicBezTo>
                  <a:cubicBezTo>
                    <a:pt x="185" y="663"/>
                    <a:pt x="173" y="661"/>
                    <a:pt x="160" y="661"/>
                  </a:cubicBezTo>
                  <a:cubicBezTo>
                    <a:pt x="150" y="661"/>
                    <a:pt x="139" y="662"/>
                    <a:pt x="128" y="664"/>
                  </a:cubicBezTo>
                  <a:cubicBezTo>
                    <a:pt x="105" y="669"/>
                    <a:pt x="82" y="680"/>
                    <a:pt x="64" y="698"/>
                  </a:cubicBezTo>
                  <a:cubicBezTo>
                    <a:pt x="23" y="732"/>
                    <a:pt x="1" y="784"/>
                    <a:pt x="1" y="837"/>
                  </a:cubicBezTo>
                  <a:cubicBezTo>
                    <a:pt x="1" y="855"/>
                    <a:pt x="1" y="873"/>
                    <a:pt x="5" y="889"/>
                  </a:cubicBezTo>
                  <a:cubicBezTo>
                    <a:pt x="12" y="914"/>
                    <a:pt x="21" y="939"/>
                    <a:pt x="37" y="959"/>
                  </a:cubicBezTo>
                  <a:cubicBezTo>
                    <a:pt x="78" y="1013"/>
                    <a:pt x="143" y="1050"/>
                    <a:pt x="214" y="1054"/>
                  </a:cubicBezTo>
                  <a:cubicBezTo>
                    <a:pt x="222" y="1055"/>
                    <a:pt x="231" y="1056"/>
                    <a:pt x="239" y="1056"/>
                  </a:cubicBezTo>
                  <a:cubicBezTo>
                    <a:pt x="271" y="1056"/>
                    <a:pt x="303" y="1049"/>
                    <a:pt x="334" y="1038"/>
                  </a:cubicBezTo>
                  <a:cubicBezTo>
                    <a:pt x="372" y="1022"/>
                    <a:pt x="409" y="1002"/>
                    <a:pt x="440" y="975"/>
                  </a:cubicBezTo>
                  <a:cubicBezTo>
                    <a:pt x="463" y="952"/>
                    <a:pt x="486" y="929"/>
                    <a:pt x="504" y="902"/>
                  </a:cubicBezTo>
                  <a:cubicBezTo>
                    <a:pt x="517" y="882"/>
                    <a:pt x="524" y="871"/>
                    <a:pt x="524" y="871"/>
                  </a:cubicBezTo>
                  <a:cubicBezTo>
                    <a:pt x="524" y="871"/>
                    <a:pt x="533" y="857"/>
                    <a:pt x="547" y="830"/>
                  </a:cubicBezTo>
                  <a:cubicBezTo>
                    <a:pt x="565" y="796"/>
                    <a:pt x="574" y="759"/>
                    <a:pt x="579" y="721"/>
                  </a:cubicBezTo>
                  <a:cubicBezTo>
                    <a:pt x="583" y="673"/>
                    <a:pt x="576" y="626"/>
                    <a:pt x="558" y="583"/>
                  </a:cubicBezTo>
                  <a:cubicBezTo>
                    <a:pt x="545" y="544"/>
                    <a:pt x="529" y="512"/>
                    <a:pt x="520" y="492"/>
                  </a:cubicBezTo>
                  <a:cubicBezTo>
                    <a:pt x="508" y="460"/>
                    <a:pt x="502" y="429"/>
                    <a:pt x="497" y="397"/>
                  </a:cubicBezTo>
                  <a:cubicBezTo>
                    <a:pt x="497" y="385"/>
                    <a:pt x="497" y="374"/>
                    <a:pt x="497" y="367"/>
                  </a:cubicBezTo>
                  <a:cubicBezTo>
                    <a:pt x="495" y="358"/>
                    <a:pt x="495" y="351"/>
                    <a:pt x="497" y="345"/>
                  </a:cubicBezTo>
                  <a:cubicBezTo>
                    <a:pt x="497" y="311"/>
                    <a:pt x="502" y="277"/>
                    <a:pt x="511" y="245"/>
                  </a:cubicBezTo>
                  <a:cubicBezTo>
                    <a:pt x="517" y="215"/>
                    <a:pt x="527" y="186"/>
                    <a:pt x="538" y="159"/>
                  </a:cubicBezTo>
                  <a:cubicBezTo>
                    <a:pt x="558" y="100"/>
                    <a:pt x="592" y="45"/>
                    <a:pt x="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0"/>
            <p:cNvSpPr/>
            <p:nvPr/>
          </p:nvSpPr>
          <p:spPr>
            <a:xfrm>
              <a:off x="4006506" y="3682595"/>
              <a:ext cx="109986" cy="110521"/>
            </a:xfrm>
            <a:custGeom>
              <a:avLst/>
              <a:gdLst/>
              <a:ahLst/>
              <a:cxnLst/>
              <a:rect l="l" t="t" r="r" b="b"/>
              <a:pathLst>
                <a:path w="1028" h="1033" extrusionOk="0">
                  <a:moveTo>
                    <a:pt x="14" y="1"/>
                  </a:moveTo>
                  <a:cubicBezTo>
                    <a:pt x="0" y="67"/>
                    <a:pt x="0" y="135"/>
                    <a:pt x="12" y="203"/>
                  </a:cubicBezTo>
                  <a:cubicBezTo>
                    <a:pt x="23" y="275"/>
                    <a:pt x="50" y="348"/>
                    <a:pt x="89" y="413"/>
                  </a:cubicBezTo>
                  <a:cubicBezTo>
                    <a:pt x="118" y="466"/>
                    <a:pt x="152" y="515"/>
                    <a:pt x="191" y="563"/>
                  </a:cubicBezTo>
                  <a:lnTo>
                    <a:pt x="218" y="597"/>
                  </a:lnTo>
                  <a:lnTo>
                    <a:pt x="254" y="636"/>
                  </a:lnTo>
                  <a:lnTo>
                    <a:pt x="284" y="667"/>
                  </a:lnTo>
                  <a:lnTo>
                    <a:pt x="297" y="681"/>
                  </a:lnTo>
                  <a:lnTo>
                    <a:pt x="309" y="690"/>
                  </a:lnTo>
                  <a:cubicBezTo>
                    <a:pt x="315" y="697"/>
                    <a:pt x="327" y="706"/>
                    <a:pt x="338" y="717"/>
                  </a:cubicBezTo>
                  <a:cubicBezTo>
                    <a:pt x="361" y="738"/>
                    <a:pt x="388" y="760"/>
                    <a:pt x="408" y="776"/>
                  </a:cubicBezTo>
                  <a:cubicBezTo>
                    <a:pt x="479" y="828"/>
                    <a:pt x="551" y="876"/>
                    <a:pt x="628" y="917"/>
                  </a:cubicBezTo>
                  <a:cubicBezTo>
                    <a:pt x="692" y="953"/>
                    <a:pt x="760" y="980"/>
                    <a:pt x="830" y="998"/>
                  </a:cubicBezTo>
                  <a:cubicBezTo>
                    <a:pt x="896" y="1016"/>
                    <a:pt x="961" y="1026"/>
                    <a:pt x="1027" y="1032"/>
                  </a:cubicBezTo>
                  <a:cubicBezTo>
                    <a:pt x="966" y="992"/>
                    <a:pt x="916" y="958"/>
                    <a:pt x="862" y="926"/>
                  </a:cubicBezTo>
                  <a:cubicBezTo>
                    <a:pt x="810" y="892"/>
                    <a:pt x="753" y="860"/>
                    <a:pt x="680" y="819"/>
                  </a:cubicBezTo>
                  <a:cubicBezTo>
                    <a:pt x="610" y="781"/>
                    <a:pt x="542" y="738"/>
                    <a:pt x="476" y="688"/>
                  </a:cubicBezTo>
                  <a:cubicBezTo>
                    <a:pt x="458" y="672"/>
                    <a:pt x="431" y="651"/>
                    <a:pt x="411" y="633"/>
                  </a:cubicBezTo>
                  <a:cubicBezTo>
                    <a:pt x="401" y="624"/>
                    <a:pt x="392" y="615"/>
                    <a:pt x="386" y="611"/>
                  </a:cubicBezTo>
                  <a:lnTo>
                    <a:pt x="374" y="599"/>
                  </a:lnTo>
                  <a:lnTo>
                    <a:pt x="363" y="588"/>
                  </a:lnTo>
                  <a:lnTo>
                    <a:pt x="333" y="561"/>
                  </a:lnTo>
                  <a:lnTo>
                    <a:pt x="302" y="525"/>
                  </a:lnTo>
                  <a:lnTo>
                    <a:pt x="277" y="493"/>
                  </a:lnTo>
                  <a:cubicBezTo>
                    <a:pt x="241" y="450"/>
                    <a:pt x="211" y="404"/>
                    <a:pt x="184" y="357"/>
                  </a:cubicBezTo>
                  <a:cubicBezTo>
                    <a:pt x="143" y="289"/>
                    <a:pt x="114" y="232"/>
                    <a:pt x="86" y="178"/>
                  </a:cubicBezTo>
                  <a:cubicBezTo>
                    <a:pt x="59" y="121"/>
                    <a:pt x="34" y="60"/>
                    <a:pt x="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0"/>
            <p:cNvSpPr/>
            <p:nvPr/>
          </p:nvSpPr>
          <p:spPr>
            <a:xfrm>
              <a:off x="3807613" y="3774285"/>
              <a:ext cx="479636" cy="315407"/>
            </a:xfrm>
            <a:custGeom>
              <a:avLst/>
              <a:gdLst/>
              <a:ahLst/>
              <a:cxnLst/>
              <a:rect l="l" t="t" r="r" b="b"/>
              <a:pathLst>
                <a:path w="4483" h="2948" extrusionOk="0">
                  <a:moveTo>
                    <a:pt x="1825" y="1"/>
                  </a:moveTo>
                  <a:lnTo>
                    <a:pt x="1825" y="1"/>
                  </a:lnTo>
                  <a:cubicBezTo>
                    <a:pt x="1696" y="51"/>
                    <a:pt x="1576" y="121"/>
                    <a:pt x="1467" y="207"/>
                  </a:cubicBezTo>
                  <a:lnTo>
                    <a:pt x="1390" y="271"/>
                  </a:lnTo>
                  <a:lnTo>
                    <a:pt x="1336" y="314"/>
                  </a:lnTo>
                  <a:lnTo>
                    <a:pt x="1179" y="441"/>
                  </a:lnTo>
                  <a:lnTo>
                    <a:pt x="1007" y="586"/>
                  </a:lnTo>
                  <a:cubicBezTo>
                    <a:pt x="776" y="783"/>
                    <a:pt x="517" y="1005"/>
                    <a:pt x="309" y="1288"/>
                  </a:cubicBezTo>
                  <a:cubicBezTo>
                    <a:pt x="202" y="1431"/>
                    <a:pt x="118" y="1592"/>
                    <a:pt x="62" y="1762"/>
                  </a:cubicBezTo>
                  <a:cubicBezTo>
                    <a:pt x="37" y="1848"/>
                    <a:pt x="18" y="1939"/>
                    <a:pt x="12" y="2030"/>
                  </a:cubicBezTo>
                  <a:cubicBezTo>
                    <a:pt x="0" y="2123"/>
                    <a:pt x="9" y="2218"/>
                    <a:pt x="34" y="2309"/>
                  </a:cubicBezTo>
                  <a:cubicBezTo>
                    <a:pt x="48" y="2354"/>
                    <a:pt x="71" y="2399"/>
                    <a:pt x="100" y="2440"/>
                  </a:cubicBezTo>
                  <a:cubicBezTo>
                    <a:pt x="130" y="2479"/>
                    <a:pt x="164" y="2513"/>
                    <a:pt x="207" y="2540"/>
                  </a:cubicBezTo>
                  <a:cubicBezTo>
                    <a:pt x="284" y="2587"/>
                    <a:pt x="370" y="2621"/>
                    <a:pt x="458" y="2637"/>
                  </a:cubicBezTo>
                  <a:cubicBezTo>
                    <a:pt x="619" y="2669"/>
                    <a:pt x="782" y="2689"/>
                    <a:pt x="946" y="2698"/>
                  </a:cubicBezTo>
                  <a:cubicBezTo>
                    <a:pt x="1080" y="2706"/>
                    <a:pt x="1210" y="2709"/>
                    <a:pt x="1333" y="2709"/>
                  </a:cubicBezTo>
                  <a:cubicBezTo>
                    <a:pt x="1498" y="2709"/>
                    <a:pt x="1652" y="2704"/>
                    <a:pt x="1791" y="2703"/>
                  </a:cubicBezTo>
                  <a:cubicBezTo>
                    <a:pt x="1899" y="2701"/>
                    <a:pt x="1999" y="2700"/>
                    <a:pt x="2088" y="2700"/>
                  </a:cubicBezTo>
                  <a:cubicBezTo>
                    <a:pt x="2198" y="2700"/>
                    <a:pt x="2292" y="2701"/>
                    <a:pt x="2367" y="2705"/>
                  </a:cubicBezTo>
                  <a:cubicBezTo>
                    <a:pt x="2505" y="2712"/>
                    <a:pt x="2582" y="2721"/>
                    <a:pt x="2582" y="2721"/>
                  </a:cubicBezTo>
                  <a:cubicBezTo>
                    <a:pt x="2582" y="2721"/>
                    <a:pt x="2601" y="2721"/>
                    <a:pt x="2639" y="2726"/>
                  </a:cubicBezTo>
                  <a:cubicBezTo>
                    <a:pt x="2675" y="2730"/>
                    <a:pt x="2727" y="2735"/>
                    <a:pt x="2798" y="2744"/>
                  </a:cubicBezTo>
                  <a:cubicBezTo>
                    <a:pt x="2934" y="2762"/>
                    <a:pt x="3129" y="2794"/>
                    <a:pt x="3369" y="2834"/>
                  </a:cubicBezTo>
                  <a:cubicBezTo>
                    <a:pt x="3646" y="2884"/>
                    <a:pt x="3924" y="2923"/>
                    <a:pt x="4206" y="2946"/>
                  </a:cubicBezTo>
                  <a:lnTo>
                    <a:pt x="4235" y="2948"/>
                  </a:lnTo>
                  <a:lnTo>
                    <a:pt x="4269" y="2948"/>
                  </a:lnTo>
                  <a:cubicBezTo>
                    <a:pt x="4292" y="2948"/>
                    <a:pt x="4314" y="2946"/>
                    <a:pt x="4337" y="2941"/>
                  </a:cubicBezTo>
                  <a:cubicBezTo>
                    <a:pt x="4364" y="2936"/>
                    <a:pt x="4389" y="2927"/>
                    <a:pt x="4412" y="2914"/>
                  </a:cubicBezTo>
                  <a:cubicBezTo>
                    <a:pt x="4439" y="2896"/>
                    <a:pt x="4462" y="2868"/>
                    <a:pt x="4473" y="2839"/>
                  </a:cubicBezTo>
                  <a:cubicBezTo>
                    <a:pt x="4482" y="2807"/>
                    <a:pt x="4482" y="2776"/>
                    <a:pt x="4473" y="2744"/>
                  </a:cubicBezTo>
                  <a:cubicBezTo>
                    <a:pt x="4464" y="2721"/>
                    <a:pt x="4453" y="2696"/>
                    <a:pt x="4439" y="2676"/>
                  </a:cubicBezTo>
                  <a:cubicBezTo>
                    <a:pt x="4425" y="2655"/>
                    <a:pt x="4412" y="2639"/>
                    <a:pt x="4398" y="2621"/>
                  </a:cubicBezTo>
                  <a:lnTo>
                    <a:pt x="4360" y="2571"/>
                  </a:lnTo>
                  <a:cubicBezTo>
                    <a:pt x="4246" y="2438"/>
                    <a:pt x="4119" y="2320"/>
                    <a:pt x="3977" y="2218"/>
                  </a:cubicBezTo>
                  <a:cubicBezTo>
                    <a:pt x="3829" y="2118"/>
                    <a:pt x="3673" y="2032"/>
                    <a:pt x="3510" y="1964"/>
                  </a:cubicBezTo>
                  <a:cubicBezTo>
                    <a:pt x="3346" y="1896"/>
                    <a:pt x="3179" y="1844"/>
                    <a:pt x="3006" y="1805"/>
                  </a:cubicBezTo>
                  <a:cubicBezTo>
                    <a:pt x="2841" y="1769"/>
                    <a:pt x="2673" y="1742"/>
                    <a:pt x="2503" y="1726"/>
                  </a:cubicBezTo>
                  <a:cubicBezTo>
                    <a:pt x="2419" y="1717"/>
                    <a:pt x="2338" y="1712"/>
                    <a:pt x="2258" y="1708"/>
                  </a:cubicBezTo>
                  <a:cubicBezTo>
                    <a:pt x="2217" y="1706"/>
                    <a:pt x="2179" y="1703"/>
                    <a:pt x="2140" y="1701"/>
                  </a:cubicBezTo>
                  <a:lnTo>
                    <a:pt x="2081" y="1699"/>
                  </a:lnTo>
                  <a:lnTo>
                    <a:pt x="2032" y="1699"/>
                  </a:lnTo>
                  <a:cubicBezTo>
                    <a:pt x="1918" y="1696"/>
                    <a:pt x="1827" y="1696"/>
                    <a:pt x="1780" y="1696"/>
                  </a:cubicBezTo>
                  <a:cubicBezTo>
                    <a:pt x="1642" y="1696"/>
                    <a:pt x="1506" y="1717"/>
                    <a:pt x="1372" y="1755"/>
                  </a:cubicBezTo>
                  <a:cubicBezTo>
                    <a:pt x="1506" y="1792"/>
                    <a:pt x="1642" y="1808"/>
                    <a:pt x="1780" y="1808"/>
                  </a:cubicBezTo>
                  <a:cubicBezTo>
                    <a:pt x="1825" y="1808"/>
                    <a:pt x="1918" y="1808"/>
                    <a:pt x="2029" y="1810"/>
                  </a:cubicBezTo>
                  <a:lnTo>
                    <a:pt x="2077" y="1812"/>
                  </a:lnTo>
                  <a:lnTo>
                    <a:pt x="2134" y="1814"/>
                  </a:lnTo>
                  <a:cubicBezTo>
                    <a:pt x="2174" y="1814"/>
                    <a:pt x="2213" y="1817"/>
                    <a:pt x="2251" y="1819"/>
                  </a:cubicBezTo>
                  <a:cubicBezTo>
                    <a:pt x="2331" y="1823"/>
                    <a:pt x="2410" y="1830"/>
                    <a:pt x="2492" y="1837"/>
                  </a:cubicBezTo>
                  <a:cubicBezTo>
                    <a:pt x="2655" y="1853"/>
                    <a:pt x="2820" y="1878"/>
                    <a:pt x="2981" y="1914"/>
                  </a:cubicBezTo>
                  <a:cubicBezTo>
                    <a:pt x="3147" y="1950"/>
                    <a:pt x="3310" y="2002"/>
                    <a:pt x="3466" y="2068"/>
                  </a:cubicBezTo>
                  <a:cubicBezTo>
                    <a:pt x="3623" y="2134"/>
                    <a:pt x="3770" y="2216"/>
                    <a:pt x="3911" y="2311"/>
                  </a:cubicBezTo>
                  <a:cubicBezTo>
                    <a:pt x="4045" y="2406"/>
                    <a:pt x="4167" y="2517"/>
                    <a:pt x="4274" y="2644"/>
                  </a:cubicBezTo>
                  <a:cubicBezTo>
                    <a:pt x="4285" y="2660"/>
                    <a:pt x="4298" y="2676"/>
                    <a:pt x="4310" y="2692"/>
                  </a:cubicBezTo>
                  <a:cubicBezTo>
                    <a:pt x="4323" y="2708"/>
                    <a:pt x="4335" y="2723"/>
                    <a:pt x="4344" y="2737"/>
                  </a:cubicBezTo>
                  <a:cubicBezTo>
                    <a:pt x="4353" y="2751"/>
                    <a:pt x="4360" y="2764"/>
                    <a:pt x="4364" y="2778"/>
                  </a:cubicBezTo>
                  <a:cubicBezTo>
                    <a:pt x="4366" y="2787"/>
                    <a:pt x="4366" y="2796"/>
                    <a:pt x="4364" y="2803"/>
                  </a:cubicBezTo>
                  <a:cubicBezTo>
                    <a:pt x="4362" y="2812"/>
                    <a:pt x="4357" y="2816"/>
                    <a:pt x="4351" y="2821"/>
                  </a:cubicBezTo>
                  <a:cubicBezTo>
                    <a:pt x="4339" y="2828"/>
                    <a:pt x="4326" y="2832"/>
                    <a:pt x="4314" y="2834"/>
                  </a:cubicBezTo>
                  <a:cubicBezTo>
                    <a:pt x="4296" y="2837"/>
                    <a:pt x="4280" y="2839"/>
                    <a:pt x="4264" y="2839"/>
                  </a:cubicBezTo>
                  <a:lnTo>
                    <a:pt x="4240" y="2839"/>
                  </a:lnTo>
                  <a:lnTo>
                    <a:pt x="4210" y="2837"/>
                  </a:lnTo>
                  <a:cubicBezTo>
                    <a:pt x="3933" y="2814"/>
                    <a:pt x="3657" y="2778"/>
                    <a:pt x="3385" y="2728"/>
                  </a:cubicBezTo>
                  <a:cubicBezTo>
                    <a:pt x="3147" y="2687"/>
                    <a:pt x="2947" y="2653"/>
                    <a:pt x="2809" y="2637"/>
                  </a:cubicBezTo>
                  <a:cubicBezTo>
                    <a:pt x="2739" y="2628"/>
                    <a:pt x="2684" y="2621"/>
                    <a:pt x="2648" y="2617"/>
                  </a:cubicBezTo>
                  <a:cubicBezTo>
                    <a:pt x="2610" y="2615"/>
                    <a:pt x="2591" y="2612"/>
                    <a:pt x="2591" y="2612"/>
                  </a:cubicBezTo>
                  <a:cubicBezTo>
                    <a:pt x="2591" y="2612"/>
                    <a:pt x="2512" y="2603"/>
                    <a:pt x="2372" y="2596"/>
                  </a:cubicBezTo>
                  <a:cubicBezTo>
                    <a:pt x="2294" y="2593"/>
                    <a:pt x="2198" y="2591"/>
                    <a:pt x="2087" y="2591"/>
                  </a:cubicBezTo>
                  <a:cubicBezTo>
                    <a:pt x="1996" y="2591"/>
                    <a:pt x="1896" y="2592"/>
                    <a:pt x="1787" y="2594"/>
                  </a:cubicBezTo>
                  <a:cubicBezTo>
                    <a:pt x="1648" y="2595"/>
                    <a:pt x="1494" y="2600"/>
                    <a:pt x="1331" y="2600"/>
                  </a:cubicBezTo>
                  <a:cubicBezTo>
                    <a:pt x="1210" y="2600"/>
                    <a:pt x="1083" y="2597"/>
                    <a:pt x="952" y="2590"/>
                  </a:cubicBezTo>
                  <a:cubicBezTo>
                    <a:pt x="794" y="2581"/>
                    <a:pt x="637" y="2560"/>
                    <a:pt x="481" y="2533"/>
                  </a:cubicBezTo>
                  <a:cubicBezTo>
                    <a:pt x="406" y="2517"/>
                    <a:pt x="331" y="2490"/>
                    <a:pt x="266" y="2449"/>
                  </a:cubicBezTo>
                  <a:cubicBezTo>
                    <a:pt x="204" y="2411"/>
                    <a:pt x="159" y="2349"/>
                    <a:pt x="141" y="2279"/>
                  </a:cubicBezTo>
                  <a:cubicBezTo>
                    <a:pt x="118" y="2202"/>
                    <a:pt x="114" y="2120"/>
                    <a:pt x="123" y="2041"/>
                  </a:cubicBezTo>
                  <a:cubicBezTo>
                    <a:pt x="127" y="1959"/>
                    <a:pt x="143" y="1878"/>
                    <a:pt x="168" y="1798"/>
                  </a:cubicBezTo>
                  <a:cubicBezTo>
                    <a:pt x="220" y="1640"/>
                    <a:pt x="297" y="1490"/>
                    <a:pt x="399" y="1356"/>
                  </a:cubicBezTo>
                  <a:cubicBezTo>
                    <a:pt x="597" y="1087"/>
                    <a:pt x="846" y="869"/>
                    <a:pt x="1079" y="672"/>
                  </a:cubicBezTo>
                  <a:lnTo>
                    <a:pt x="1249" y="529"/>
                  </a:lnTo>
                  <a:lnTo>
                    <a:pt x="1404" y="404"/>
                  </a:lnTo>
                  <a:lnTo>
                    <a:pt x="1458" y="359"/>
                  </a:lnTo>
                  <a:lnTo>
                    <a:pt x="1535" y="298"/>
                  </a:lnTo>
                  <a:cubicBezTo>
                    <a:pt x="1644" y="212"/>
                    <a:pt x="1741" y="112"/>
                    <a:pt x="1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0"/>
            <p:cNvSpPr/>
            <p:nvPr/>
          </p:nvSpPr>
          <p:spPr>
            <a:xfrm>
              <a:off x="3454441" y="3538267"/>
              <a:ext cx="542653" cy="138980"/>
            </a:xfrm>
            <a:custGeom>
              <a:avLst/>
              <a:gdLst/>
              <a:ahLst/>
              <a:cxnLst/>
              <a:rect l="l" t="t" r="r" b="b"/>
              <a:pathLst>
                <a:path w="5072" h="1299" extrusionOk="0">
                  <a:moveTo>
                    <a:pt x="3035" y="1"/>
                  </a:moveTo>
                  <a:cubicBezTo>
                    <a:pt x="2678" y="1"/>
                    <a:pt x="2323" y="32"/>
                    <a:pt x="1973" y="92"/>
                  </a:cubicBezTo>
                  <a:cubicBezTo>
                    <a:pt x="1826" y="119"/>
                    <a:pt x="1703" y="142"/>
                    <a:pt x="1619" y="157"/>
                  </a:cubicBezTo>
                  <a:cubicBezTo>
                    <a:pt x="1535" y="176"/>
                    <a:pt x="1488" y="187"/>
                    <a:pt x="1488" y="187"/>
                  </a:cubicBezTo>
                  <a:cubicBezTo>
                    <a:pt x="1488" y="187"/>
                    <a:pt x="1297" y="228"/>
                    <a:pt x="1005" y="298"/>
                  </a:cubicBezTo>
                  <a:cubicBezTo>
                    <a:pt x="860" y="334"/>
                    <a:pt x="690" y="375"/>
                    <a:pt x="502" y="425"/>
                  </a:cubicBezTo>
                  <a:cubicBezTo>
                    <a:pt x="400" y="448"/>
                    <a:pt x="302" y="488"/>
                    <a:pt x="211" y="541"/>
                  </a:cubicBezTo>
                  <a:cubicBezTo>
                    <a:pt x="162" y="570"/>
                    <a:pt x="116" y="609"/>
                    <a:pt x="80" y="654"/>
                  </a:cubicBezTo>
                  <a:lnTo>
                    <a:pt x="73" y="665"/>
                  </a:lnTo>
                  <a:lnTo>
                    <a:pt x="62" y="681"/>
                  </a:lnTo>
                  <a:lnTo>
                    <a:pt x="44" y="713"/>
                  </a:lnTo>
                  <a:cubicBezTo>
                    <a:pt x="30" y="736"/>
                    <a:pt x="19" y="758"/>
                    <a:pt x="7" y="781"/>
                  </a:cubicBezTo>
                  <a:cubicBezTo>
                    <a:pt x="1" y="790"/>
                    <a:pt x="12" y="790"/>
                    <a:pt x="16" y="792"/>
                  </a:cubicBezTo>
                  <a:lnTo>
                    <a:pt x="32" y="799"/>
                  </a:lnTo>
                  <a:cubicBezTo>
                    <a:pt x="44" y="804"/>
                    <a:pt x="55" y="808"/>
                    <a:pt x="69" y="813"/>
                  </a:cubicBezTo>
                  <a:lnTo>
                    <a:pt x="137" y="835"/>
                  </a:lnTo>
                  <a:cubicBezTo>
                    <a:pt x="338" y="903"/>
                    <a:pt x="547" y="969"/>
                    <a:pt x="751" y="1026"/>
                  </a:cubicBezTo>
                  <a:cubicBezTo>
                    <a:pt x="853" y="1053"/>
                    <a:pt x="953" y="1082"/>
                    <a:pt x="1052" y="1105"/>
                  </a:cubicBezTo>
                  <a:lnTo>
                    <a:pt x="1198" y="1141"/>
                  </a:lnTo>
                  <a:lnTo>
                    <a:pt x="1334" y="1173"/>
                  </a:lnTo>
                  <a:cubicBezTo>
                    <a:pt x="1445" y="1200"/>
                    <a:pt x="1533" y="1218"/>
                    <a:pt x="1578" y="1227"/>
                  </a:cubicBezTo>
                  <a:cubicBezTo>
                    <a:pt x="1651" y="1243"/>
                    <a:pt x="1721" y="1252"/>
                    <a:pt x="1794" y="1255"/>
                  </a:cubicBezTo>
                  <a:lnTo>
                    <a:pt x="1839" y="1255"/>
                  </a:lnTo>
                  <a:cubicBezTo>
                    <a:pt x="1850" y="1257"/>
                    <a:pt x="1862" y="1257"/>
                    <a:pt x="1871" y="1261"/>
                  </a:cubicBezTo>
                  <a:cubicBezTo>
                    <a:pt x="1875" y="1264"/>
                    <a:pt x="1878" y="1266"/>
                    <a:pt x="1880" y="1268"/>
                  </a:cubicBezTo>
                  <a:cubicBezTo>
                    <a:pt x="1882" y="1271"/>
                    <a:pt x="1880" y="1271"/>
                    <a:pt x="1884" y="1273"/>
                  </a:cubicBezTo>
                  <a:cubicBezTo>
                    <a:pt x="1881" y="1276"/>
                    <a:pt x="1877" y="1278"/>
                    <a:pt x="1872" y="1278"/>
                  </a:cubicBezTo>
                  <a:cubicBezTo>
                    <a:pt x="1870" y="1278"/>
                    <a:pt x="1868" y="1278"/>
                    <a:pt x="1866" y="1277"/>
                  </a:cubicBezTo>
                  <a:cubicBezTo>
                    <a:pt x="1860" y="1277"/>
                    <a:pt x="1853" y="1273"/>
                    <a:pt x="1860" y="1266"/>
                  </a:cubicBezTo>
                  <a:lnTo>
                    <a:pt x="1860" y="1266"/>
                  </a:lnTo>
                  <a:cubicBezTo>
                    <a:pt x="1855" y="1266"/>
                    <a:pt x="1850" y="1273"/>
                    <a:pt x="1853" y="1277"/>
                  </a:cubicBezTo>
                  <a:cubicBezTo>
                    <a:pt x="1853" y="1282"/>
                    <a:pt x="1857" y="1286"/>
                    <a:pt x="1862" y="1291"/>
                  </a:cubicBezTo>
                  <a:cubicBezTo>
                    <a:pt x="1869" y="1295"/>
                    <a:pt x="1878" y="1298"/>
                    <a:pt x="1887" y="1298"/>
                  </a:cubicBezTo>
                  <a:cubicBezTo>
                    <a:pt x="1889" y="1298"/>
                    <a:pt x="1891" y="1298"/>
                    <a:pt x="1894" y="1298"/>
                  </a:cubicBezTo>
                  <a:cubicBezTo>
                    <a:pt x="1900" y="1295"/>
                    <a:pt x="1907" y="1291"/>
                    <a:pt x="1912" y="1284"/>
                  </a:cubicBezTo>
                  <a:cubicBezTo>
                    <a:pt x="1916" y="1277"/>
                    <a:pt x="1918" y="1271"/>
                    <a:pt x="1916" y="1264"/>
                  </a:cubicBezTo>
                  <a:cubicBezTo>
                    <a:pt x="1916" y="1250"/>
                    <a:pt x="1914" y="1239"/>
                    <a:pt x="1905" y="1230"/>
                  </a:cubicBezTo>
                  <a:cubicBezTo>
                    <a:pt x="1880" y="1203"/>
                    <a:pt x="1846" y="1182"/>
                    <a:pt x="1810" y="1175"/>
                  </a:cubicBezTo>
                  <a:cubicBezTo>
                    <a:pt x="1742" y="1150"/>
                    <a:pt x="1671" y="1132"/>
                    <a:pt x="1601" y="1119"/>
                  </a:cubicBezTo>
                  <a:cubicBezTo>
                    <a:pt x="1558" y="1107"/>
                    <a:pt x="1467" y="1089"/>
                    <a:pt x="1359" y="1064"/>
                  </a:cubicBezTo>
                  <a:lnTo>
                    <a:pt x="1225" y="1032"/>
                  </a:lnTo>
                  <a:lnTo>
                    <a:pt x="1080" y="996"/>
                  </a:lnTo>
                  <a:cubicBezTo>
                    <a:pt x="982" y="971"/>
                    <a:pt x="880" y="946"/>
                    <a:pt x="780" y="917"/>
                  </a:cubicBezTo>
                  <a:cubicBezTo>
                    <a:pt x="579" y="860"/>
                    <a:pt x="372" y="797"/>
                    <a:pt x="171" y="729"/>
                  </a:cubicBezTo>
                  <a:lnTo>
                    <a:pt x="164" y="726"/>
                  </a:lnTo>
                  <a:lnTo>
                    <a:pt x="168" y="722"/>
                  </a:lnTo>
                  <a:cubicBezTo>
                    <a:pt x="198" y="686"/>
                    <a:pt x="232" y="656"/>
                    <a:pt x="270" y="631"/>
                  </a:cubicBezTo>
                  <a:cubicBezTo>
                    <a:pt x="352" y="586"/>
                    <a:pt x="440" y="552"/>
                    <a:pt x="531" y="529"/>
                  </a:cubicBezTo>
                  <a:cubicBezTo>
                    <a:pt x="715" y="482"/>
                    <a:pt x="887" y="439"/>
                    <a:pt x="1032" y="402"/>
                  </a:cubicBezTo>
                  <a:cubicBezTo>
                    <a:pt x="1322" y="332"/>
                    <a:pt x="1510" y="293"/>
                    <a:pt x="1510" y="293"/>
                  </a:cubicBezTo>
                  <a:cubicBezTo>
                    <a:pt x="1510" y="293"/>
                    <a:pt x="1556" y="282"/>
                    <a:pt x="1640" y="264"/>
                  </a:cubicBezTo>
                  <a:cubicBezTo>
                    <a:pt x="1724" y="246"/>
                    <a:pt x="1844" y="225"/>
                    <a:pt x="1991" y="201"/>
                  </a:cubicBezTo>
                  <a:cubicBezTo>
                    <a:pt x="2335" y="141"/>
                    <a:pt x="2683" y="109"/>
                    <a:pt x="3034" y="109"/>
                  </a:cubicBezTo>
                  <a:cubicBezTo>
                    <a:pt x="3057" y="109"/>
                    <a:pt x="3081" y="110"/>
                    <a:pt x="3104" y="110"/>
                  </a:cubicBezTo>
                  <a:cubicBezTo>
                    <a:pt x="3315" y="114"/>
                    <a:pt x="3523" y="133"/>
                    <a:pt x="3732" y="169"/>
                  </a:cubicBezTo>
                  <a:cubicBezTo>
                    <a:pt x="3927" y="201"/>
                    <a:pt x="4120" y="250"/>
                    <a:pt x="4308" y="316"/>
                  </a:cubicBezTo>
                  <a:cubicBezTo>
                    <a:pt x="4351" y="332"/>
                    <a:pt x="4392" y="346"/>
                    <a:pt x="4435" y="364"/>
                  </a:cubicBezTo>
                  <a:lnTo>
                    <a:pt x="4548" y="411"/>
                  </a:lnTo>
                  <a:lnTo>
                    <a:pt x="4609" y="439"/>
                  </a:lnTo>
                  <a:cubicBezTo>
                    <a:pt x="4648" y="457"/>
                    <a:pt x="4677" y="470"/>
                    <a:pt x="4698" y="482"/>
                  </a:cubicBezTo>
                  <a:cubicBezTo>
                    <a:pt x="4734" y="502"/>
                    <a:pt x="4768" y="518"/>
                    <a:pt x="4800" y="531"/>
                  </a:cubicBezTo>
                  <a:cubicBezTo>
                    <a:pt x="4832" y="545"/>
                    <a:pt x="4859" y="561"/>
                    <a:pt x="4888" y="572"/>
                  </a:cubicBezTo>
                  <a:cubicBezTo>
                    <a:pt x="4902" y="579"/>
                    <a:pt x="4918" y="586"/>
                    <a:pt x="4931" y="590"/>
                  </a:cubicBezTo>
                  <a:lnTo>
                    <a:pt x="4977" y="609"/>
                  </a:lnTo>
                  <a:cubicBezTo>
                    <a:pt x="5006" y="622"/>
                    <a:pt x="5038" y="634"/>
                    <a:pt x="5072" y="647"/>
                  </a:cubicBezTo>
                  <a:cubicBezTo>
                    <a:pt x="5047" y="620"/>
                    <a:pt x="5024" y="595"/>
                    <a:pt x="5002" y="572"/>
                  </a:cubicBezTo>
                  <a:cubicBezTo>
                    <a:pt x="4990" y="561"/>
                    <a:pt x="4979" y="547"/>
                    <a:pt x="4968" y="536"/>
                  </a:cubicBezTo>
                  <a:lnTo>
                    <a:pt x="4931" y="507"/>
                  </a:lnTo>
                  <a:cubicBezTo>
                    <a:pt x="4906" y="486"/>
                    <a:pt x="4881" y="466"/>
                    <a:pt x="4852" y="445"/>
                  </a:cubicBezTo>
                  <a:cubicBezTo>
                    <a:pt x="4822" y="425"/>
                    <a:pt x="4786" y="407"/>
                    <a:pt x="4750" y="386"/>
                  </a:cubicBezTo>
                  <a:cubicBezTo>
                    <a:pt x="4729" y="373"/>
                    <a:pt x="4698" y="359"/>
                    <a:pt x="4657" y="341"/>
                  </a:cubicBezTo>
                  <a:lnTo>
                    <a:pt x="4593" y="309"/>
                  </a:lnTo>
                  <a:lnTo>
                    <a:pt x="4476" y="262"/>
                  </a:lnTo>
                  <a:cubicBezTo>
                    <a:pt x="4435" y="244"/>
                    <a:pt x="4389" y="228"/>
                    <a:pt x="4346" y="212"/>
                  </a:cubicBezTo>
                  <a:cubicBezTo>
                    <a:pt x="4151" y="144"/>
                    <a:pt x="3954" y="94"/>
                    <a:pt x="3752" y="60"/>
                  </a:cubicBezTo>
                  <a:cubicBezTo>
                    <a:pt x="3539" y="24"/>
                    <a:pt x="3322" y="6"/>
                    <a:pt x="3106" y="1"/>
                  </a:cubicBezTo>
                  <a:cubicBezTo>
                    <a:pt x="3082" y="1"/>
                    <a:pt x="3059"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3560467" y="3671682"/>
              <a:ext cx="255920" cy="198894"/>
            </a:xfrm>
            <a:custGeom>
              <a:avLst/>
              <a:gdLst/>
              <a:ahLst/>
              <a:cxnLst/>
              <a:rect l="l" t="t" r="r" b="b"/>
              <a:pathLst>
                <a:path w="2392" h="1859" extrusionOk="0">
                  <a:moveTo>
                    <a:pt x="479" y="1"/>
                  </a:moveTo>
                  <a:cubicBezTo>
                    <a:pt x="417" y="44"/>
                    <a:pt x="363" y="55"/>
                    <a:pt x="304" y="76"/>
                  </a:cubicBezTo>
                  <a:cubicBezTo>
                    <a:pt x="270" y="87"/>
                    <a:pt x="238" y="101"/>
                    <a:pt x="209" y="114"/>
                  </a:cubicBezTo>
                  <a:cubicBezTo>
                    <a:pt x="168" y="132"/>
                    <a:pt x="134" y="157"/>
                    <a:pt x="102" y="189"/>
                  </a:cubicBezTo>
                  <a:cubicBezTo>
                    <a:pt x="84" y="207"/>
                    <a:pt x="71" y="225"/>
                    <a:pt x="57" y="246"/>
                  </a:cubicBezTo>
                  <a:cubicBezTo>
                    <a:pt x="46" y="262"/>
                    <a:pt x="37" y="280"/>
                    <a:pt x="30" y="300"/>
                  </a:cubicBezTo>
                  <a:cubicBezTo>
                    <a:pt x="0" y="382"/>
                    <a:pt x="23" y="475"/>
                    <a:pt x="91" y="534"/>
                  </a:cubicBezTo>
                  <a:cubicBezTo>
                    <a:pt x="136" y="570"/>
                    <a:pt x="186" y="595"/>
                    <a:pt x="243" y="608"/>
                  </a:cubicBezTo>
                  <a:cubicBezTo>
                    <a:pt x="295" y="622"/>
                    <a:pt x="347" y="631"/>
                    <a:pt x="402" y="636"/>
                  </a:cubicBezTo>
                  <a:lnTo>
                    <a:pt x="556" y="656"/>
                  </a:lnTo>
                  <a:lnTo>
                    <a:pt x="812" y="685"/>
                  </a:lnTo>
                  <a:lnTo>
                    <a:pt x="798" y="697"/>
                  </a:lnTo>
                  <a:cubicBezTo>
                    <a:pt x="791" y="704"/>
                    <a:pt x="785" y="713"/>
                    <a:pt x="778" y="719"/>
                  </a:cubicBezTo>
                  <a:cubicBezTo>
                    <a:pt x="748" y="749"/>
                    <a:pt x="728" y="785"/>
                    <a:pt x="714" y="824"/>
                  </a:cubicBezTo>
                  <a:cubicBezTo>
                    <a:pt x="701" y="858"/>
                    <a:pt x="699" y="896"/>
                    <a:pt x="705" y="933"/>
                  </a:cubicBezTo>
                  <a:cubicBezTo>
                    <a:pt x="712" y="958"/>
                    <a:pt x="721" y="985"/>
                    <a:pt x="737" y="1007"/>
                  </a:cubicBezTo>
                  <a:cubicBezTo>
                    <a:pt x="755" y="1032"/>
                    <a:pt x="773" y="1053"/>
                    <a:pt x="796" y="1073"/>
                  </a:cubicBezTo>
                  <a:cubicBezTo>
                    <a:pt x="803" y="1078"/>
                    <a:pt x="810" y="1082"/>
                    <a:pt x="816" y="1087"/>
                  </a:cubicBezTo>
                  <a:lnTo>
                    <a:pt x="823" y="1094"/>
                  </a:lnTo>
                  <a:cubicBezTo>
                    <a:pt x="832" y="1100"/>
                    <a:pt x="841" y="1107"/>
                    <a:pt x="850" y="1114"/>
                  </a:cubicBezTo>
                  <a:cubicBezTo>
                    <a:pt x="882" y="1134"/>
                    <a:pt x="916" y="1155"/>
                    <a:pt x="952" y="1171"/>
                  </a:cubicBezTo>
                  <a:cubicBezTo>
                    <a:pt x="1068" y="1216"/>
                    <a:pt x="1190" y="1241"/>
                    <a:pt x="1315" y="1245"/>
                  </a:cubicBezTo>
                  <a:cubicBezTo>
                    <a:pt x="1351" y="1248"/>
                    <a:pt x="1388" y="1248"/>
                    <a:pt x="1424" y="1250"/>
                  </a:cubicBezTo>
                  <a:lnTo>
                    <a:pt x="1431" y="1250"/>
                  </a:lnTo>
                  <a:lnTo>
                    <a:pt x="1431" y="1254"/>
                  </a:lnTo>
                  <a:cubicBezTo>
                    <a:pt x="1424" y="1286"/>
                    <a:pt x="1415" y="1318"/>
                    <a:pt x="1401" y="1347"/>
                  </a:cubicBezTo>
                  <a:cubicBezTo>
                    <a:pt x="1383" y="1388"/>
                    <a:pt x="1374" y="1434"/>
                    <a:pt x="1376" y="1481"/>
                  </a:cubicBezTo>
                  <a:cubicBezTo>
                    <a:pt x="1379" y="1531"/>
                    <a:pt x="1399" y="1576"/>
                    <a:pt x="1435" y="1615"/>
                  </a:cubicBezTo>
                  <a:cubicBezTo>
                    <a:pt x="1465" y="1644"/>
                    <a:pt x="1499" y="1669"/>
                    <a:pt x="1537" y="1690"/>
                  </a:cubicBezTo>
                  <a:cubicBezTo>
                    <a:pt x="1571" y="1706"/>
                    <a:pt x="1605" y="1719"/>
                    <a:pt x="1642" y="1731"/>
                  </a:cubicBezTo>
                  <a:cubicBezTo>
                    <a:pt x="1676" y="1742"/>
                    <a:pt x="1707" y="1749"/>
                    <a:pt x="1737" y="1755"/>
                  </a:cubicBezTo>
                  <a:lnTo>
                    <a:pt x="1982" y="1814"/>
                  </a:lnTo>
                  <a:cubicBezTo>
                    <a:pt x="2099" y="1844"/>
                    <a:pt x="2219" y="1858"/>
                    <a:pt x="2340" y="1858"/>
                  </a:cubicBezTo>
                  <a:cubicBezTo>
                    <a:pt x="2358" y="1858"/>
                    <a:pt x="2375" y="1858"/>
                    <a:pt x="2392" y="1857"/>
                  </a:cubicBezTo>
                  <a:cubicBezTo>
                    <a:pt x="2272" y="1792"/>
                    <a:pt x="2143" y="1740"/>
                    <a:pt x="2009" y="1708"/>
                  </a:cubicBezTo>
                  <a:lnTo>
                    <a:pt x="1764" y="1649"/>
                  </a:lnTo>
                  <a:cubicBezTo>
                    <a:pt x="1732" y="1640"/>
                    <a:pt x="1703" y="1633"/>
                    <a:pt x="1676" y="1624"/>
                  </a:cubicBezTo>
                  <a:cubicBezTo>
                    <a:pt x="1646" y="1615"/>
                    <a:pt x="1617" y="1604"/>
                    <a:pt x="1589" y="1590"/>
                  </a:cubicBezTo>
                  <a:cubicBezTo>
                    <a:pt x="1562" y="1576"/>
                    <a:pt x="1540" y="1561"/>
                    <a:pt x="1517" y="1538"/>
                  </a:cubicBezTo>
                  <a:cubicBezTo>
                    <a:pt x="1501" y="1522"/>
                    <a:pt x="1490" y="1497"/>
                    <a:pt x="1487" y="1472"/>
                  </a:cubicBezTo>
                  <a:cubicBezTo>
                    <a:pt x="1487" y="1443"/>
                    <a:pt x="1494" y="1413"/>
                    <a:pt x="1508" y="1386"/>
                  </a:cubicBezTo>
                  <a:cubicBezTo>
                    <a:pt x="1524" y="1345"/>
                    <a:pt x="1535" y="1304"/>
                    <a:pt x="1542" y="1261"/>
                  </a:cubicBezTo>
                  <a:lnTo>
                    <a:pt x="1542" y="1248"/>
                  </a:lnTo>
                  <a:cubicBezTo>
                    <a:pt x="1542" y="1243"/>
                    <a:pt x="1542" y="1239"/>
                    <a:pt x="1542" y="1234"/>
                  </a:cubicBezTo>
                  <a:lnTo>
                    <a:pt x="1537" y="1205"/>
                  </a:lnTo>
                  <a:cubicBezTo>
                    <a:pt x="1533" y="1189"/>
                    <a:pt x="1526" y="1171"/>
                    <a:pt x="1519" y="1155"/>
                  </a:cubicBezTo>
                  <a:lnTo>
                    <a:pt x="1512" y="1143"/>
                  </a:lnTo>
                  <a:cubicBezTo>
                    <a:pt x="1512" y="1143"/>
                    <a:pt x="1512" y="1141"/>
                    <a:pt x="1512" y="1141"/>
                  </a:cubicBezTo>
                  <a:lnTo>
                    <a:pt x="1501" y="1141"/>
                  </a:lnTo>
                  <a:lnTo>
                    <a:pt x="1476" y="1139"/>
                  </a:lnTo>
                  <a:lnTo>
                    <a:pt x="1449" y="1137"/>
                  </a:lnTo>
                  <a:lnTo>
                    <a:pt x="1428" y="1134"/>
                  </a:lnTo>
                  <a:cubicBezTo>
                    <a:pt x="1392" y="1134"/>
                    <a:pt x="1356" y="1132"/>
                    <a:pt x="1322" y="1130"/>
                  </a:cubicBezTo>
                  <a:cubicBezTo>
                    <a:pt x="1211" y="1128"/>
                    <a:pt x="1100" y="1105"/>
                    <a:pt x="995" y="1064"/>
                  </a:cubicBezTo>
                  <a:cubicBezTo>
                    <a:pt x="966" y="1050"/>
                    <a:pt x="939" y="1037"/>
                    <a:pt x="912" y="1019"/>
                  </a:cubicBezTo>
                  <a:cubicBezTo>
                    <a:pt x="905" y="1014"/>
                    <a:pt x="898" y="1010"/>
                    <a:pt x="891" y="1003"/>
                  </a:cubicBezTo>
                  <a:lnTo>
                    <a:pt x="884" y="998"/>
                  </a:lnTo>
                  <a:cubicBezTo>
                    <a:pt x="878" y="994"/>
                    <a:pt x="873" y="989"/>
                    <a:pt x="869" y="987"/>
                  </a:cubicBezTo>
                  <a:cubicBezTo>
                    <a:pt x="853" y="973"/>
                    <a:pt x="841" y="960"/>
                    <a:pt x="830" y="944"/>
                  </a:cubicBezTo>
                  <a:cubicBezTo>
                    <a:pt x="821" y="933"/>
                    <a:pt x="816" y="919"/>
                    <a:pt x="814" y="905"/>
                  </a:cubicBezTo>
                  <a:cubicBezTo>
                    <a:pt x="810" y="889"/>
                    <a:pt x="812" y="871"/>
                    <a:pt x="819" y="855"/>
                  </a:cubicBezTo>
                  <a:cubicBezTo>
                    <a:pt x="828" y="831"/>
                    <a:pt x="841" y="810"/>
                    <a:pt x="859" y="790"/>
                  </a:cubicBezTo>
                  <a:cubicBezTo>
                    <a:pt x="864" y="785"/>
                    <a:pt x="871" y="778"/>
                    <a:pt x="875" y="772"/>
                  </a:cubicBezTo>
                  <a:lnTo>
                    <a:pt x="887" y="763"/>
                  </a:lnTo>
                  <a:cubicBezTo>
                    <a:pt x="893" y="756"/>
                    <a:pt x="900" y="749"/>
                    <a:pt x="909" y="744"/>
                  </a:cubicBezTo>
                  <a:cubicBezTo>
                    <a:pt x="948" y="715"/>
                    <a:pt x="989" y="688"/>
                    <a:pt x="1029" y="663"/>
                  </a:cubicBezTo>
                  <a:lnTo>
                    <a:pt x="1088" y="624"/>
                  </a:lnTo>
                  <a:lnTo>
                    <a:pt x="1107" y="615"/>
                  </a:lnTo>
                  <a:lnTo>
                    <a:pt x="1116" y="608"/>
                  </a:lnTo>
                  <a:lnTo>
                    <a:pt x="1109" y="608"/>
                  </a:lnTo>
                  <a:lnTo>
                    <a:pt x="1068" y="604"/>
                  </a:lnTo>
                  <a:lnTo>
                    <a:pt x="862" y="579"/>
                  </a:lnTo>
                  <a:lnTo>
                    <a:pt x="569" y="543"/>
                  </a:lnTo>
                  <a:lnTo>
                    <a:pt x="415" y="525"/>
                  </a:lnTo>
                  <a:cubicBezTo>
                    <a:pt x="368" y="520"/>
                    <a:pt x="320" y="511"/>
                    <a:pt x="272" y="500"/>
                  </a:cubicBezTo>
                  <a:cubicBezTo>
                    <a:pt x="234" y="491"/>
                    <a:pt x="195" y="475"/>
                    <a:pt x="166" y="450"/>
                  </a:cubicBezTo>
                  <a:cubicBezTo>
                    <a:pt x="143" y="432"/>
                    <a:pt x="129" y="407"/>
                    <a:pt x="129" y="377"/>
                  </a:cubicBezTo>
                  <a:cubicBezTo>
                    <a:pt x="127" y="352"/>
                    <a:pt x="136" y="325"/>
                    <a:pt x="150" y="305"/>
                  </a:cubicBezTo>
                  <a:cubicBezTo>
                    <a:pt x="159" y="291"/>
                    <a:pt x="170" y="277"/>
                    <a:pt x="182" y="266"/>
                  </a:cubicBezTo>
                  <a:cubicBezTo>
                    <a:pt x="204" y="243"/>
                    <a:pt x="232" y="221"/>
                    <a:pt x="259" y="203"/>
                  </a:cubicBezTo>
                  <a:cubicBezTo>
                    <a:pt x="288" y="184"/>
                    <a:pt x="313" y="169"/>
                    <a:pt x="340" y="148"/>
                  </a:cubicBezTo>
                  <a:cubicBezTo>
                    <a:pt x="397" y="112"/>
                    <a:pt x="445" y="62"/>
                    <a:pt x="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4773192" y="3748394"/>
              <a:ext cx="424536" cy="288980"/>
            </a:xfrm>
            <a:custGeom>
              <a:avLst/>
              <a:gdLst/>
              <a:ahLst/>
              <a:cxnLst/>
              <a:rect l="l" t="t" r="r" b="b"/>
              <a:pathLst>
                <a:path w="3968" h="2701" extrusionOk="0">
                  <a:moveTo>
                    <a:pt x="848" y="624"/>
                  </a:moveTo>
                  <a:cubicBezTo>
                    <a:pt x="850" y="624"/>
                    <a:pt x="852" y="625"/>
                    <a:pt x="855" y="626"/>
                  </a:cubicBezTo>
                  <a:lnTo>
                    <a:pt x="855" y="626"/>
                  </a:lnTo>
                  <a:cubicBezTo>
                    <a:pt x="841" y="634"/>
                    <a:pt x="828" y="641"/>
                    <a:pt x="815" y="649"/>
                  </a:cubicBezTo>
                  <a:lnTo>
                    <a:pt x="815" y="649"/>
                  </a:lnTo>
                  <a:cubicBezTo>
                    <a:pt x="817" y="644"/>
                    <a:pt x="820" y="639"/>
                    <a:pt x="823" y="635"/>
                  </a:cubicBezTo>
                  <a:cubicBezTo>
                    <a:pt x="828" y="633"/>
                    <a:pt x="830" y="628"/>
                    <a:pt x="834" y="626"/>
                  </a:cubicBezTo>
                  <a:cubicBezTo>
                    <a:pt x="837" y="626"/>
                    <a:pt x="837" y="626"/>
                    <a:pt x="839" y="624"/>
                  </a:cubicBezTo>
                  <a:close/>
                  <a:moveTo>
                    <a:pt x="2042" y="109"/>
                  </a:moveTo>
                  <a:cubicBezTo>
                    <a:pt x="2102" y="109"/>
                    <a:pt x="2162" y="113"/>
                    <a:pt x="2222" y="120"/>
                  </a:cubicBezTo>
                  <a:cubicBezTo>
                    <a:pt x="2396" y="141"/>
                    <a:pt x="2566" y="186"/>
                    <a:pt x="2725" y="256"/>
                  </a:cubicBezTo>
                  <a:cubicBezTo>
                    <a:pt x="2879" y="322"/>
                    <a:pt x="3024" y="408"/>
                    <a:pt x="3156" y="510"/>
                  </a:cubicBezTo>
                  <a:cubicBezTo>
                    <a:pt x="3387" y="685"/>
                    <a:pt x="3575" y="909"/>
                    <a:pt x="3711" y="1165"/>
                  </a:cubicBezTo>
                  <a:cubicBezTo>
                    <a:pt x="3763" y="1265"/>
                    <a:pt x="3804" y="1372"/>
                    <a:pt x="3829" y="1481"/>
                  </a:cubicBezTo>
                  <a:cubicBezTo>
                    <a:pt x="3847" y="1562"/>
                    <a:pt x="3856" y="1646"/>
                    <a:pt x="3852" y="1730"/>
                  </a:cubicBezTo>
                  <a:cubicBezTo>
                    <a:pt x="3849" y="1746"/>
                    <a:pt x="3849" y="1762"/>
                    <a:pt x="3845" y="1777"/>
                  </a:cubicBezTo>
                  <a:cubicBezTo>
                    <a:pt x="3845" y="1791"/>
                    <a:pt x="3843" y="1807"/>
                    <a:pt x="3838" y="1821"/>
                  </a:cubicBezTo>
                  <a:cubicBezTo>
                    <a:pt x="3836" y="1832"/>
                    <a:pt x="3833" y="1846"/>
                    <a:pt x="3831" y="1855"/>
                  </a:cubicBezTo>
                  <a:cubicBezTo>
                    <a:pt x="3829" y="1866"/>
                    <a:pt x="3824" y="1875"/>
                    <a:pt x="3822" y="1884"/>
                  </a:cubicBezTo>
                  <a:cubicBezTo>
                    <a:pt x="3820" y="1898"/>
                    <a:pt x="3815" y="1909"/>
                    <a:pt x="3809" y="1923"/>
                  </a:cubicBezTo>
                  <a:lnTo>
                    <a:pt x="3804" y="1936"/>
                  </a:lnTo>
                  <a:lnTo>
                    <a:pt x="3797" y="1948"/>
                  </a:lnTo>
                  <a:cubicBezTo>
                    <a:pt x="3793" y="1961"/>
                    <a:pt x="3788" y="1972"/>
                    <a:pt x="3781" y="1986"/>
                  </a:cubicBezTo>
                  <a:cubicBezTo>
                    <a:pt x="3756" y="2031"/>
                    <a:pt x="3725" y="2074"/>
                    <a:pt x="3691" y="2115"/>
                  </a:cubicBezTo>
                  <a:cubicBezTo>
                    <a:pt x="3602" y="2220"/>
                    <a:pt x="3437" y="2346"/>
                    <a:pt x="3206" y="2444"/>
                  </a:cubicBezTo>
                  <a:cubicBezTo>
                    <a:pt x="3079" y="2494"/>
                    <a:pt x="2947" y="2530"/>
                    <a:pt x="2813" y="2553"/>
                  </a:cubicBezTo>
                  <a:cubicBezTo>
                    <a:pt x="2661" y="2578"/>
                    <a:pt x="2507" y="2587"/>
                    <a:pt x="2353" y="2587"/>
                  </a:cubicBezTo>
                  <a:cubicBezTo>
                    <a:pt x="2027" y="2582"/>
                    <a:pt x="1678" y="2530"/>
                    <a:pt x="1319" y="2458"/>
                  </a:cubicBezTo>
                  <a:cubicBezTo>
                    <a:pt x="1140" y="2421"/>
                    <a:pt x="961" y="2381"/>
                    <a:pt x="782" y="2337"/>
                  </a:cubicBezTo>
                  <a:cubicBezTo>
                    <a:pt x="694" y="2317"/>
                    <a:pt x="608" y="2292"/>
                    <a:pt x="521" y="2263"/>
                  </a:cubicBezTo>
                  <a:cubicBezTo>
                    <a:pt x="440" y="2233"/>
                    <a:pt x="363" y="2195"/>
                    <a:pt x="293" y="2147"/>
                  </a:cubicBezTo>
                  <a:cubicBezTo>
                    <a:pt x="259" y="2122"/>
                    <a:pt x="227" y="2095"/>
                    <a:pt x="200" y="2065"/>
                  </a:cubicBezTo>
                  <a:cubicBezTo>
                    <a:pt x="172" y="2036"/>
                    <a:pt x="152" y="2002"/>
                    <a:pt x="136" y="1968"/>
                  </a:cubicBezTo>
                  <a:cubicBezTo>
                    <a:pt x="134" y="1959"/>
                    <a:pt x="129" y="1950"/>
                    <a:pt x="127" y="1938"/>
                  </a:cubicBezTo>
                  <a:cubicBezTo>
                    <a:pt x="125" y="1929"/>
                    <a:pt x="122" y="1920"/>
                    <a:pt x="120" y="1911"/>
                  </a:cubicBezTo>
                  <a:cubicBezTo>
                    <a:pt x="116" y="1893"/>
                    <a:pt x="113" y="1873"/>
                    <a:pt x="113" y="1855"/>
                  </a:cubicBezTo>
                  <a:cubicBezTo>
                    <a:pt x="111" y="1816"/>
                    <a:pt x="118" y="1777"/>
                    <a:pt x="127" y="1741"/>
                  </a:cubicBezTo>
                  <a:cubicBezTo>
                    <a:pt x="150" y="1662"/>
                    <a:pt x="181" y="1587"/>
                    <a:pt x="220" y="1515"/>
                  </a:cubicBezTo>
                  <a:cubicBezTo>
                    <a:pt x="259" y="1440"/>
                    <a:pt x="299" y="1369"/>
                    <a:pt x="342" y="1304"/>
                  </a:cubicBezTo>
                  <a:cubicBezTo>
                    <a:pt x="385" y="1238"/>
                    <a:pt x="431" y="1174"/>
                    <a:pt x="476" y="1116"/>
                  </a:cubicBezTo>
                  <a:cubicBezTo>
                    <a:pt x="501" y="1086"/>
                    <a:pt x="524" y="1059"/>
                    <a:pt x="549" y="1032"/>
                  </a:cubicBezTo>
                  <a:lnTo>
                    <a:pt x="585" y="991"/>
                  </a:lnTo>
                  <a:lnTo>
                    <a:pt x="603" y="970"/>
                  </a:lnTo>
                  <a:lnTo>
                    <a:pt x="612" y="959"/>
                  </a:lnTo>
                  <a:lnTo>
                    <a:pt x="660" y="912"/>
                  </a:lnTo>
                  <a:cubicBezTo>
                    <a:pt x="691" y="882"/>
                    <a:pt x="714" y="857"/>
                    <a:pt x="732" y="844"/>
                  </a:cubicBezTo>
                  <a:cubicBezTo>
                    <a:pt x="742" y="835"/>
                    <a:pt x="751" y="826"/>
                    <a:pt x="760" y="818"/>
                  </a:cubicBezTo>
                  <a:lnTo>
                    <a:pt x="760" y="818"/>
                  </a:lnTo>
                  <a:cubicBezTo>
                    <a:pt x="797" y="847"/>
                    <a:pt x="841" y="867"/>
                    <a:pt x="889" y="875"/>
                  </a:cubicBezTo>
                  <a:cubicBezTo>
                    <a:pt x="915" y="880"/>
                    <a:pt x="943" y="883"/>
                    <a:pt x="970" y="883"/>
                  </a:cubicBezTo>
                  <a:cubicBezTo>
                    <a:pt x="992" y="883"/>
                    <a:pt x="1013" y="881"/>
                    <a:pt x="1034" y="878"/>
                  </a:cubicBezTo>
                  <a:cubicBezTo>
                    <a:pt x="1333" y="830"/>
                    <a:pt x="1569" y="599"/>
                    <a:pt x="1621" y="299"/>
                  </a:cubicBezTo>
                  <a:lnTo>
                    <a:pt x="1628" y="263"/>
                  </a:lnTo>
                  <a:cubicBezTo>
                    <a:pt x="1628" y="250"/>
                    <a:pt x="1628" y="236"/>
                    <a:pt x="1630" y="225"/>
                  </a:cubicBezTo>
                  <a:cubicBezTo>
                    <a:pt x="1630" y="211"/>
                    <a:pt x="1630" y="200"/>
                    <a:pt x="1630" y="186"/>
                  </a:cubicBezTo>
                  <a:lnTo>
                    <a:pt x="1630" y="170"/>
                  </a:lnTo>
                  <a:cubicBezTo>
                    <a:pt x="1650" y="163"/>
                    <a:pt x="1673" y="157"/>
                    <a:pt x="1693" y="152"/>
                  </a:cubicBezTo>
                  <a:cubicBezTo>
                    <a:pt x="1808" y="124"/>
                    <a:pt x="1925" y="109"/>
                    <a:pt x="2042" y="109"/>
                  </a:cubicBezTo>
                  <a:close/>
                  <a:moveTo>
                    <a:pt x="2044" y="0"/>
                  </a:moveTo>
                  <a:cubicBezTo>
                    <a:pt x="1917" y="0"/>
                    <a:pt x="1790" y="15"/>
                    <a:pt x="1666" y="46"/>
                  </a:cubicBezTo>
                  <a:cubicBezTo>
                    <a:pt x="1644" y="52"/>
                    <a:pt x="1621" y="57"/>
                    <a:pt x="1598" y="66"/>
                  </a:cubicBezTo>
                  <a:lnTo>
                    <a:pt x="1530" y="86"/>
                  </a:lnTo>
                  <a:lnTo>
                    <a:pt x="1514" y="91"/>
                  </a:lnTo>
                  <a:cubicBezTo>
                    <a:pt x="1510" y="91"/>
                    <a:pt x="1512" y="93"/>
                    <a:pt x="1512" y="98"/>
                  </a:cubicBezTo>
                  <a:lnTo>
                    <a:pt x="1512" y="104"/>
                  </a:lnTo>
                  <a:lnTo>
                    <a:pt x="1514" y="141"/>
                  </a:lnTo>
                  <a:lnTo>
                    <a:pt x="1519" y="191"/>
                  </a:lnTo>
                  <a:lnTo>
                    <a:pt x="1519" y="222"/>
                  </a:lnTo>
                  <a:cubicBezTo>
                    <a:pt x="1519" y="234"/>
                    <a:pt x="1519" y="243"/>
                    <a:pt x="1517" y="254"/>
                  </a:cubicBezTo>
                  <a:lnTo>
                    <a:pt x="1512" y="284"/>
                  </a:lnTo>
                  <a:cubicBezTo>
                    <a:pt x="1499" y="367"/>
                    <a:pt x="1467" y="445"/>
                    <a:pt x="1419" y="515"/>
                  </a:cubicBezTo>
                  <a:cubicBezTo>
                    <a:pt x="1329" y="653"/>
                    <a:pt x="1183" y="744"/>
                    <a:pt x="1020" y="769"/>
                  </a:cubicBezTo>
                  <a:cubicBezTo>
                    <a:pt x="1002" y="772"/>
                    <a:pt x="983" y="774"/>
                    <a:pt x="965" y="774"/>
                  </a:cubicBezTo>
                  <a:cubicBezTo>
                    <a:pt x="946" y="774"/>
                    <a:pt x="927" y="772"/>
                    <a:pt x="909" y="769"/>
                  </a:cubicBezTo>
                  <a:cubicBezTo>
                    <a:pt x="884" y="765"/>
                    <a:pt x="860" y="756"/>
                    <a:pt x="840" y="742"/>
                  </a:cubicBezTo>
                  <a:lnTo>
                    <a:pt x="840" y="742"/>
                  </a:lnTo>
                  <a:cubicBezTo>
                    <a:pt x="864" y="719"/>
                    <a:pt x="887" y="696"/>
                    <a:pt x="910" y="672"/>
                  </a:cubicBezTo>
                  <a:lnTo>
                    <a:pt x="910" y="672"/>
                  </a:lnTo>
                  <a:cubicBezTo>
                    <a:pt x="913" y="674"/>
                    <a:pt x="915" y="676"/>
                    <a:pt x="918" y="678"/>
                  </a:cubicBezTo>
                  <a:cubicBezTo>
                    <a:pt x="949" y="702"/>
                    <a:pt x="984" y="714"/>
                    <a:pt x="1021" y="714"/>
                  </a:cubicBezTo>
                  <a:cubicBezTo>
                    <a:pt x="1033" y="714"/>
                    <a:pt x="1046" y="713"/>
                    <a:pt x="1059" y="710"/>
                  </a:cubicBezTo>
                  <a:cubicBezTo>
                    <a:pt x="1131" y="692"/>
                    <a:pt x="1188" y="637"/>
                    <a:pt x="1211" y="567"/>
                  </a:cubicBezTo>
                  <a:cubicBezTo>
                    <a:pt x="1217" y="549"/>
                    <a:pt x="1220" y="531"/>
                    <a:pt x="1220" y="510"/>
                  </a:cubicBezTo>
                  <a:cubicBezTo>
                    <a:pt x="1224" y="438"/>
                    <a:pt x="1202" y="379"/>
                    <a:pt x="1172" y="311"/>
                  </a:cubicBezTo>
                  <a:cubicBezTo>
                    <a:pt x="1170" y="374"/>
                    <a:pt x="1161" y="435"/>
                    <a:pt x="1140" y="497"/>
                  </a:cubicBezTo>
                  <a:cubicBezTo>
                    <a:pt x="1136" y="508"/>
                    <a:pt x="1131" y="519"/>
                    <a:pt x="1124" y="533"/>
                  </a:cubicBezTo>
                  <a:cubicBezTo>
                    <a:pt x="1118" y="542"/>
                    <a:pt x="1111" y="551"/>
                    <a:pt x="1102" y="560"/>
                  </a:cubicBezTo>
                  <a:cubicBezTo>
                    <a:pt x="1084" y="581"/>
                    <a:pt x="1061" y="594"/>
                    <a:pt x="1036" y="599"/>
                  </a:cubicBezTo>
                  <a:cubicBezTo>
                    <a:pt x="1032" y="600"/>
                    <a:pt x="1028" y="600"/>
                    <a:pt x="1024" y="600"/>
                  </a:cubicBezTo>
                  <a:cubicBezTo>
                    <a:pt x="1020" y="600"/>
                    <a:pt x="1017" y="600"/>
                    <a:pt x="1013" y="599"/>
                  </a:cubicBezTo>
                  <a:cubicBezTo>
                    <a:pt x="1004" y="599"/>
                    <a:pt x="996" y="595"/>
                    <a:pt x="988" y="590"/>
                  </a:cubicBezTo>
                  <a:lnTo>
                    <a:pt x="988" y="590"/>
                  </a:lnTo>
                  <a:cubicBezTo>
                    <a:pt x="997" y="580"/>
                    <a:pt x="1007" y="570"/>
                    <a:pt x="1016" y="560"/>
                  </a:cubicBezTo>
                  <a:lnTo>
                    <a:pt x="1016" y="560"/>
                  </a:lnTo>
                  <a:cubicBezTo>
                    <a:pt x="1000" y="565"/>
                    <a:pt x="985" y="570"/>
                    <a:pt x="970" y="575"/>
                  </a:cubicBezTo>
                  <a:lnTo>
                    <a:pt x="970" y="575"/>
                  </a:lnTo>
                  <a:cubicBezTo>
                    <a:pt x="960" y="567"/>
                    <a:pt x="948" y="555"/>
                    <a:pt x="932" y="542"/>
                  </a:cubicBezTo>
                  <a:cubicBezTo>
                    <a:pt x="916" y="531"/>
                    <a:pt x="898" y="522"/>
                    <a:pt x="880" y="515"/>
                  </a:cubicBezTo>
                  <a:cubicBezTo>
                    <a:pt x="868" y="511"/>
                    <a:pt x="856" y="510"/>
                    <a:pt x="844" y="510"/>
                  </a:cubicBezTo>
                  <a:cubicBezTo>
                    <a:pt x="832" y="510"/>
                    <a:pt x="820" y="511"/>
                    <a:pt x="807" y="515"/>
                  </a:cubicBezTo>
                  <a:lnTo>
                    <a:pt x="805" y="515"/>
                  </a:lnTo>
                  <a:lnTo>
                    <a:pt x="798" y="517"/>
                  </a:lnTo>
                  <a:cubicBezTo>
                    <a:pt x="791" y="522"/>
                    <a:pt x="784" y="524"/>
                    <a:pt x="775" y="528"/>
                  </a:cubicBezTo>
                  <a:cubicBezTo>
                    <a:pt x="762" y="537"/>
                    <a:pt x="750" y="547"/>
                    <a:pt x="739" y="560"/>
                  </a:cubicBezTo>
                  <a:cubicBezTo>
                    <a:pt x="721" y="583"/>
                    <a:pt x="707" y="608"/>
                    <a:pt x="701" y="637"/>
                  </a:cubicBezTo>
                  <a:cubicBezTo>
                    <a:pt x="691" y="667"/>
                    <a:pt x="691" y="696"/>
                    <a:pt x="701" y="726"/>
                  </a:cubicBezTo>
                  <a:cubicBezTo>
                    <a:pt x="701" y="726"/>
                    <a:pt x="701" y="727"/>
                    <a:pt x="701" y="728"/>
                  </a:cubicBezTo>
                  <a:lnTo>
                    <a:pt x="701" y="728"/>
                  </a:lnTo>
                  <a:cubicBezTo>
                    <a:pt x="686" y="740"/>
                    <a:pt x="672" y="753"/>
                    <a:pt x="657" y="766"/>
                  </a:cubicBezTo>
                  <a:cubicBezTo>
                    <a:pt x="639" y="782"/>
                    <a:pt x="614" y="807"/>
                    <a:pt x="583" y="837"/>
                  </a:cubicBezTo>
                  <a:lnTo>
                    <a:pt x="533" y="889"/>
                  </a:lnTo>
                  <a:lnTo>
                    <a:pt x="521" y="900"/>
                  </a:lnTo>
                  <a:lnTo>
                    <a:pt x="501" y="921"/>
                  </a:lnTo>
                  <a:cubicBezTo>
                    <a:pt x="490" y="934"/>
                    <a:pt x="476" y="950"/>
                    <a:pt x="465" y="964"/>
                  </a:cubicBezTo>
                  <a:cubicBezTo>
                    <a:pt x="440" y="991"/>
                    <a:pt x="413" y="1023"/>
                    <a:pt x="390" y="1052"/>
                  </a:cubicBezTo>
                  <a:cubicBezTo>
                    <a:pt x="340" y="1113"/>
                    <a:pt x="293" y="1181"/>
                    <a:pt x="247" y="1249"/>
                  </a:cubicBezTo>
                  <a:cubicBezTo>
                    <a:pt x="202" y="1320"/>
                    <a:pt x="161" y="1392"/>
                    <a:pt x="120" y="1469"/>
                  </a:cubicBezTo>
                  <a:cubicBezTo>
                    <a:pt x="79" y="1549"/>
                    <a:pt x="43" y="1632"/>
                    <a:pt x="18" y="1719"/>
                  </a:cubicBezTo>
                  <a:cubicBezTo>
                    <a:pt x="7" y="1766"/>
                    <a:pt x="0" y="1816"/>
                    <a:pt x="0" y="1864"/>
                  </a:cubicBezTo>
                  <a:cubicBezTo>
                    <a:pt x="2" y="1891"/>
                    <a:pt x="5" y="1916"/>
                    <a:pt x="11" y="1941"/>
                  </a:cubicBezTo>
                  <a:cubicBezTo>
                    <a:pt x="14" y="1952"/>
                    <a:pt x="16" y="1966"/>
                    <a:pt x="20" y="1977"/>
                  </a:cubicBezTo>
                  <a:cubicBezTo>
                    <a:pt x="25" y="1991"/>
                    <a:pt x="30" y="2002"/>
                    <a:pt x="34" y="2013"/>
                  </a:cubicBezTo>
                  <a:cubicBezTo>
                    <a:pt x="54" y="2061"/>
                    <a:pt x="82" y="2104"/>
                    <a:pt x="116" y="2142"/>
                  </a:cubicBezTo>
                  <a:cubicBezTo>
                    <a:pt x="147" y="2179"/>
                    <a:pt x="186" y="2213"/>
                    <a:pt x="227" y="2240"/>
                  </a:cubicBezTo>
                  <a:cubicBezTo>
                    <a:pt x="306" y="2294"/>
                    <a:pt x="392" y="2337"/>
                    <a:pt x="483" y="2369"/>
                  </a:cubicBezTo>
                  <a:cubicBezTo>
                    <a:pt x="574" y="2401"/>
                    <a:pt x="664" y="2428"/>
                    <a:pt x="755" y="2449"/>
                  </a:cubicBezTo>
                  <a:cubicBezTo>
                    <a:pt x="936" y="2492"/>
                    <a:pt x="1118" y="2532"/>
                    <a:pt x="1297" y="2569"/>
                  </a:cubicBezTo>
                  <a:cubicBezTo>
                    <a:pt x="1657" y="2641"/>
                    <a:pt x="2015" y="2698"/>
                    <a:pt x="2351" y="2700"/>
                  </a:cubicBezTo>
                  <a:cubicBezTo>
                    <a:pt x="2364" y="2700"/>
                    <a:pt x="2378" y="2700"/>
                    <a:pt x="2391" y="2700"/>
                  </a:cubicBezTo>
                  <a:cubicBezTo>
                    <a:pt x="2539" y="2700"/>
                    <a:pt x="2686" y="2689"/>
                    <a:pt x="2834" y="2666"/>
                  </a:cubicBezTo>
                  <a:cubicBezTo>
                    <a:pt x="2974" y="2641"/>
                    <a:pt x="3113" y="2603"/>
                    <a:pt x="3246" y="2548"/>
                  </a:cubicBezTo>
                  <a:cubicBezTo>
                    <a:pt x="3493" y="2446"/>
                    <a:pt x="3673" y="2310"/>
                    <a:pt x="3775" y="2190"/>
                  </a:cubicBezTo>
                  <a:cubicBezTo>
                    <a:pt x="3815" y="2145"/>
                    <a:pt x="3849" y="2095"/>
                    <a:pt x="3879" y="2040"/>
                  </a:cubicBezTo>
                  <a:cubicBezTo>
                    <a:pt x="3886" y="2027"/>
                    <a:pt x="3895" y="2011"/>
                    <a:pt x="3899" y="1997"/>
                  </a:cubicBezTo>
                  <a:lnTo>
                    <a:pt x="3906" y="1982"/>
                  </a:lnTo>
                  <a:lnTo>
                    <a:pt x="3913" y="1966"/>
                  </a:lnTo>
                  <a:cubicBezTo>
                    <a:pt x="3920" y="1952"/>
                    <a:pt x="3924" y="1936"/>
                    <a:pt x="3929" y="1920"/>
                  </a:cubicBezTo>
                  <a:cubicBezTo>
                    <a:pt x="3931" y="1911"/>
                    <a:pt x="3936" y="1900"/>
                    <a:pt x="3938" y="1886"/>
                  </a:cubicBezTo>
                  <a:cubicBezTo>
                    <a:pt x="3942" y="1875"/>
                    <a:pt x="3945" y="1859"/>
                    <a:pt x="3947" y="1846"/>
                  </a:cubicBezTo>
                  <a:cubicBezTo>
                    <a:pt x="3951" y="1827"/>
                    <a:pt x="3954" y="1811"/>
                    <a:pt x="3956" y="1796"/>
                  </a:cubicBezTo>
                  <a:cubicBezTo>
                    <a:pt x="3958" y="1777"/>
                    <a:pt x="3960" y="1757"/>
                    <a:pt x="3960" y="1739"/>
                  </a:cubicBezTo>
                  <a:cubicBezTo>
                    <a:pt x="3967" y="1644"/>
                    <a:pt x="3958" y="1551"/>
                    <a:pt x="3938" y="1458"/>
                  </a:cubicBezTo>
                  <a:cubicBezTo>
                    <a:pt x="3908" y="1340"/>
                    <a:pt x="3867" y="1224"/>
                    <a:pt x="3811" y="1118"/>
                  </a:cubicBezTo>
                  <a:cubicBezTo>
                    <a:pt x="3668" y="846"/>
                    <a:pt x="3466" y="610"/>
                    <a:pt x="3224" y="424"/>
                  </a:cubicBezTo>
                  <a:cubicBezTo>
                    <a:pt x="3083" y="315"/>
                    <a:pt x="2931" y="227"/>
                    <a:pt x="2770" y="157"/>
                  </a:cubicBezTo>
                  <a:cubicBezTo>
                    <a:pt x="2600" y="82"/>
                    <a:pt x="2419" y="32"/>
                    <a:pt x="2235" y="12"/>
                  </a:cubicBezTo>
                  <a:cubicBezTo>
                    <a:pt x="2172" y="4"/>
                    <a:pt x="2108" y="0"/>
                    <a:pt x="20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a:off x="4963312" y="3680242"/>
              <a:ext cx="265870" cy="168188"/>
            </a:xfrm>
            <a:custGeom>
              <a:avLst/>
              <a:gdLst/>
              <a:ahLst/>
              <a:cxnLst/>
              <a:rect l="l" t="t" r="r" b="b"/>
              <a:pathLst>
                <a:path w="2485" h="1572" extrusionOk="0">
                  <a:moveTo>
                    <a:pt x="549" y="0"/>
                  </a:moveTo>
                  <a:cubicBezTo>
                    <a:pt x="488" y="0"/>
                    <a:pt x="429" y="5"/>
                    <a:pt x="368" y="16"/>
                  </a:cubicBezTo>
                  <a:cubicBezTo>
                    <a:pt x="327" y="23"/>
                    <a:pt x="288" y="32"/>
                    <a:pt x="250" y="48"/>
                  </a:cubicBezTo>
                  <a:cubicBezTo>
                    <a:pt x="234" y="52"/>
                    <a:pt x="216" y="59"/>
                    <a:pt x="200" y="66"/>
                  </a:cubicBezTo>
                  <a:cubicBezTo>
                    <a:pt x="184" y="73"/>
                    <a:pt x="170" y="82"/>
                    <a:pt x="157" y="91"/>
                  </a:cubicBezTo>
                  <a:cubicBezTo>
                    <a:pt x="98" y="125"/>
                    <a:pt x="46" y="170"/>
                    <a:pt x="0" y="220"/>
                  </a:cubicBezTo>
                  <a:cubicBezTo>
                    <a:pt x="62" y="200"/>
                    <a:pt x="123" y="182"/>
                    <a:pt x="186" y="166"/>
                  </a:cubicBezTo>
                  <a:cubicBezTo>
                    <a:pt x="202" y="163"/>
                    <a:pt x="216" y="159"/>
                    <a:pt x="232" y="154"/>
                  </a:cubicBezTo>
                  <a:cubicBezTo>
                    <a:pt x="247" y="152"/>
                    <a:pt x="263" y="150"/>
                    <a:pt x="279" y="145"/>
                  </a:cubicBezTo>
                  <a:cubicBezTo>
                    <a:pt x="311" y="136"/>
                    <a:pt x="347" y="134"/>
                    <a:pt x="386" y="125"/>
                  </a:cubicBezTo>
                  <a:cubicBezTo>
                    <a:pt x="440" y="116"/>
                    <a:pt x="495" y="114"/>
                    <a:pt x="549" y="114"/>
                  </a:cubicBezTo>
                  <a:cubicBezTo>
                    <a:pt x="644" y="114"/>
                    <a:pt x="739" y="127"/>
                    <a:pt x="832" y="157"/>
                  </a:cubicBezTo>
                  <a:cubicBezTo>
                    <a:pt x="939" y="188"/>
                    <a:pt x="1039" y="240"/>
                    <a:pt x="1127" y="311"/>
                  </a:cubicBezTo>
                  <a:cubicBezTo>
                    <a:pt x="1197" y="372"/>
                    <a:pt x="1265" y="440"/>
                    <a:pt x="1324" y="515"/>
                  </a:cubicBezTo>
                  <a:cubicBezTo>
                    <a:pt x="1374" y="571"/>
                    <a:pt x="1406" y="608"/>
                    <a:pt x="1406" y="608"/>
                  </a:cubicBezTo>
                  <a:cubicBezTo>
                    <a:pt x="1406" y="608"/>
                    <a:pt x="1433" y="639"/>
                    <a:pt x="1481" y="687"/>
                  </a:cubicBezTo>
                  <a:cubicBezTo>
                    <a:pt x="1492" y="698"/>
                    <a:pt x="1506" y="712"/>
                    <a:pt x="1519" y="726"/>
                  </a:cubicBezTo>
                  <a:cubicBezTo>
                    <a:pt x="1535" y="739"/>
                    <a:pt x="1551" y="755"/>
                    <a:pt x="1569" y="769"/>
                  </a:cubicBezTo>
                  <a:cubicBezTo>
                    <a:pt x="1589" y="782"/>
                    <a:pt x="1610" y="796"/>
                    <a:pt x="1630" y="812"/>
                  </a:cubicBezTo>
                  <a:cubicBezTo>
                    <a:pt x="1653" y="825"/>
                    <a:pt x="1678" y="839"/>
                    <a:pt x="1703" y="850"/>
                  </a:cubicBezTo>
                  <a:cubicBezTo>
                    <a:pt x="1728" y="862"/>
                    <a:pt x="1757" y="871"/>
                    <a:pt x="1784" y="878"/>
                  </a:cubicBezTo>
                  <a:cubicBezTo>
                    <a:pt x="1814" y="884"/>
                    <a:pt x="1843" y="889"/>
                    <a:pt x="1875" y="891"/>
                  </a:cubicBezTo>
                  <a:cubicBezTo>
                    <a:pt x="1890" y="892"/>
                    <a:pt x="1904" y="893"/>
                    <a:pt x="1919" y="893"/>
                  </a:cubicBezTo>
                  <a:cubicBezTo>
                    <a:pt x="1962" y="893"/>
                    <a:pt x="2004" y="889"/>
                    <a:pt x="2043" y="889"/>
                  </a:cubicBezTo>
                  <a:cubicBezTo>
                    <a:pt x="2048" y="889"/>
                    <a:pt x="2054" y="888"/>
                    <a:pt x="2059" y="888"/>
                  </a:cubicBezTo>
                  <a:cubicBezTo>
                    <a:pt x="2097" y="888"/>
                    <a:pt x="2137" y="896"/>
                    <a:pt x="2174" y="912"/>
                  </a:cubicBezTo>
                  <a:cubicBezTo>
                    <a:pt x="2211" y="927"/>
                    <a:pt x="2242" y="952"/>
                    <a:pt x="2270" y="982"/>
                  </a:cubicBezTo>
                  <a:cubicBezTo>
                    <a:pt x="2299" y="1016"/>
                    <a:pt x="2324" y="1057"/>
                    <a:pt x="2340" y="1100"/>
                  </a:cubicBezTo>
                  <a:cubicBezTo>
                    <a:pt x="2349" y="1125"/>
                    <a:pt x="2356" y="1152"/>
                    <a:pt x="2360" y="1179"/>
                  </a:cubicBezTo>
                  <a:cubicBezTo>
                    <a:pt x="2369" y="1245"/>
                    <a:pt x="2372" y="1310"/>
                    <a:pt x="2369" y="1378"/>
                  </a:cubicBezTo>
                  <a:cubicBezTo>
                    <a:pt x="2367" y="1437"/>
                    <a:pt x="2365" y="1499"/>
                    <a:pt x="2358" y="1571"/>
                  </a:cubicBezTo>
                  <a:cubicBezTo>
                    <a:pt x="2394" y="1515"/>
                    <a:pt x="2426" y="1456"/>
                    <a:pt x="2449" y="1392"/>
                  </a:cubicBezTo>
                  <a:cubicBezTo>
                    <a:pt x="2485" y="1286"/>
                    <a:pt x="2483" y="1168"/>
                    <a:pt x="2444" y="1061"/>
                  </a:cubicBezTo>
                  <a:cubicBezTo>
                    <a:pt x="2424" y="1004"/>
                    <a:pt x="2392" y="952"/>
                    <a:pt x="2353" y="909"/>
                  </a:cubicBezTo>
                  <a:cubicBezTo>
                    <a:pt x="2315" y="866"/>
                    <a:pt x="2270" y="832"/>
                    <a:pt x="2220" y="809"/>
                  </a:cubicBezTo>
                  <a:cubicBezTo>
                    <a:pt x="2190" y="796"/>
                    <a:pt x="2161" y="789"/>
                    <a:pt x="2131" y="782"/>
                  </a:cubicBezTo>
                  <a:cubicBezTo>
                    <a:pt x="2102" y="778"/>
                    <a:pt x="2070" y="778"/>
                    <a:pt x="2041" y="778"/>
                  </a:cubicBezTo>
                  <a:cubicBezTo>
                    <a:pt x="1998" y="778"/>
                    <a:pt x="1957" y="782"/>
                    <a:pt x="1918" y="782"/>
                  </a:cubicBezTo>
                  <a:cubicBezTo>
                    <a:pt x="1905" y="782"/>
                    <a:pt x="1892" y="781"/>
                    <a:pt x="1880" y="780"/>
                  </a:cubicBezTo>
                  <a:cubicBezTo>
                    <a:pt x="1857" y="778"/>
                    <a:pt x="1834" y="775"/>
                    <a:pt x="1812" y="771"/>
                  </a:cubicBezTo>
                  <a:cubicBezTo>
                    <a:pt x="1789" y="764"/>
                    <a:pt x="1769" y="757"/>
                    <a:pt x="1748" y="748"/>
                  </a:cubicBezTo>
                  <a:cubicBezTo>
                    <a:pt x="1728" y="739"/>
                    <a:pt x="1707" y="728"/>
                    <a:pt x="1689" y="717"/>
                  </a:cubicBezTo>
                  <a:cubicBezTo>
                    <a:pt x="1671" y="705"/>
                    <a:pt x="1653" y="694"/>
                    <a:pt x="1639" y="680"/>
                  </a:cubicBezTo>
                  <a:cubicBezTo>
                    <a:pt x="1624" y="669"/>
                    <a:pt x="1608" y="655"/>
                    <a:pt x="1594" y="644"/>
                  </a:cubicBezTo>
                  <a:cubicBezTo>
                    <a:pt x="1580" y="630"/>
                    <a:pt x="1569" y="619"/>
                    <a:pt x="1558" y="608"/>
                  </a:cubicBezTo>
                  <a:cubicBezTo>
                    <a:pt x="1515" y="565"/>
                    <a:pt x="1487" y="535"/>
                    <a:pt x="1487" y="535"/>
                  </a:cubicBezTo>
                  <a:cubicBezTo>
                    <a:pt x="1487" y="535"/>
                    <a:pt x="1458" y="501"/>
                    <a:pt x="1408" y="442"/>
                  </a:cubicBezTo>
                  <a:cubicBezTo>
                    <a:pt x="1345" y="363"/>
                    <a:pt x="1272" y="290"/>
                    <a:pt x="1195" y="225"/>
                  </a:cubicBezTo>
                  <a:cubicBezTo>
                    <a:pt x="1098" y="145"/>
                    <a:pt x="984" y="84"/>
                    <a:pt x="864" y="48"/>
                  </a:cubicBezTo>
                  <a:cubicBezTo>
                    <a:pt x="762" y="16"/>
                    <a:pt x="656"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a:off x="4734141" y="3709878"/>
              <a:ext cx="190656" cy="166155"/>
            </a:xfrm>
            <a:custGeom>
              <a:avLst/>
              <a:gdLst/>
              <a:ahLst/>
              <a:cxnLst/>
              <a:rect l="l" t="t" r="r" b="b"/>
              <a:pathLst>
                <a:path w="1782" h="1553" extrusionOk="0">
                  <a:moveTo>
                    <a:pt x="1423" y="1"/>
                  </a:moveTo>
                  <a:cubicBezTo>
                    <a:pt x="1407" y="1"/>
                    <a:pt x="1390" y="1"/>
                    <a:pt x="1372" y="2"/>
                  </a:cubicBezTo>
                  <a:cubicBezTo>
                    <a:pt x="1310" y="7"/>
                    <a:pt x="1251" y="13"/>
                    <a:pt x="1193" y="22"/>
                  </a:cubicBezTo>
                  <a:cubicBezTo>
                    <a:pt x="1124" y="36"/>
                    <a:pt x="1056" y="54"/>
                    <a:pt x="991" y="79"/>
                  </a:cubicBezTo>
                  <a:cubicBezTo>
                    <a:pt x="911" y="111"/>
                    <a:pt x="839" y="154"/>
                    <a:pt x="773" y="206"/>
                  </a:cubicBezTo>
                  <a:cubicBezTo>
                    <a:pt x="716" y="249"/>
                    <a:pt x="669" y="301"/>
                    <a:pt x="630" y="362"/>
                  </a:cubicBezTo>
                  <a:cubicBezTo>
                    <a:pt x="619" y="381"/>
                    <a:pt x="608" y="399"/>
                    <a:pt x="596" y="419"/>
                  </a:cubicBezTo>
                  <a:cubicBezTo>
                    <a:pt x="589" y="433"/>
                    <a:pt x="587" y="440"/>
                    <a:pt x="587" y="440"/>
                  </a:cubicBezTo>
                  <a:cubicBezTo>
                    <a:pt x="587" y="440"/>
                    <a:pt x="574" y="464"/>
                    <a:pt x="555" y="503"/>
                  </a:cubicBezTo>
                  <a:cubicBezTo>
                    <a:pt x="535" y="555"/>
                    <a:pt x="512" y="603"/>
                    <a:pt x="485" y="653"/>
                  </a:cubicBezTo>
                  <a:cubicBezTo>
                    <a:pt x="472" y="678"/>
                    <a:pt x="453" y="703"/>
                    <a:pt x="433" y="725"/>
                  </a:cubicBezTo>
                  <a:cubicBezTo>
                    <a:pt x="410" y="748"/>
                    <a:pt x="385" y="768"/>
                    <a:pt x="358" y="784"/>
                  </a:cubicBezTo>
                  <a:lnTo>
                    <a:pt x="268" y="841"/>
                  </a:lnTo>
                  <a:cubicBezTo>
                    <a:pt x="238" y="859"/>
                    <a:pt x="211" y="879"/>
                    <a:pt x="186" y="904"/>
                  </a:cubicBezTo>
                  <a:cubicBezTo>
                    <a:pt x="143" y="943"/>
                    <a:pt x="107" y="990"/>
                    <a:pt x="77" y="1043"/>
                  </a:cubicBezTo>
                  <a:cubicBezTo>
                    <a:pt x="66" y="1061"/>
                    <a:pt x="57" y="1079"/>
                    <a:pt x="50" y="1095"/>
                  </a:cubicBezTo>
                  <a:lnTo>
                    <a:pt x="34" y="1136"/>
                  </a:lnTo>
                  <a:cubicBezTo>
                    <a:pt x="7" y="1208"/>
                    <a:pt x="0" y="1287"/>
                    <a:pt x="14" y="1367"/>
                  </a:cubicBezTo>
                  <a:cubicBezTo>
                    <a:pt x="25" y="1432"/>
                    <a:pt x="54" y="1498"/>
                    <a:pt x="98" y="1553"/>
                  </a:cubicBezTo>
                  <a:cubicBezTo>
                    <a:pt x="86" y="1489"/>
                    <a:pt x="86" y="1426"/>
                    <a:pt x="95" y="1362"/>
                  </a:cubicBezTo>
                  <a:cubicBezTo>
                    <a:pt x="102" y="1296"/>
                    <a:pt x="118" y="1233"/>
                    <a:pt x="138" y="1172"/>
                  </a:cubicBezTo>
                  <a:lnTo>
                    <a:pt x="152" y="1140"/>
                  </a:lnTo>
                  <a:cubicBezTo>
                    <a:pt x="159" y="1126"/>
                    <a:pt x="166" y="1111"/>
                    <a:pt x="175" y="1097"/>
                  </a:cubicBezTo>
                  <a:cubicBezTo>
                    <a:pt x="197" y="1054"/>
                    <a:pt x="227" y="1018"/>
                    <a:pt x="261" y="986"/>
                  </a:cubicBezTo>
                  <a:cubicBezTo>
                    <a:pt x="281" y="965"/>
                    <a:pt x="304" y="950"/>
                    <a:pt x="329" y="934"/>
                  </a:cubicBezTo>
                  <a:lnTo>
                    <a:pt x="417" y="879"/>
                  </a:lnTo>
                  <a:cubicBezTo>
                    <a:pt x="453" y="857"/>
                    <a:pt x="485" y="832"/>
                    <a:pt x="512" y="802"/>
                  </a:cubicBezTo>
                  <a:cubicBezTo>
                    <a:pt x="540" y="773"/>
                    <a:pt x="562" y="741"/>
                    <a:pt x="583" y="707"/>
                  </a:cubicBezTo>
                  <a:cubicBezTo>
                    <a:pt x="610" y="655"/>
                    <a:pt x="635" y="603"/>
                    <a:pt x="658" y="548"/>
                  </a:cubicBezTo>
                  <a:cubicBezTo>
                    <a:pt x="673" y="510"/>
                    <a:pt x="685" y="489"/>
                    <a:pt x="685" y="489"/>
                  </a:cubicBezTo>
                  <a:cubicBezTo>
                    <a:pt x="685" y="489"/>
                    <a:pt x="689" y="483"/>
                    <a:pt x="696" y="471"/>
                  </a:cubicBezTo>
                  <a:cubicBezTo>
                    <a:pt x="703" y="453"/>
                    <a:pt x="712" y="437"/>
                    <a:pt x="723" y="424"/>
                  </a:cubicBezTo>
                  <a:cubicBezTo>
                    <a:pt x="755" y="374"/>
                    <a:pt x="796" y="328"/>
                    <a:pt x="843" y="292"/>
                  </a:cubicBezTo>
                  <a:cubicBezTo>
                    <a:pt x="900" y="247"/>
                    <a:pt x="964" y="211"/>
                    <a:pt x="1032" y="186"/>
                  </a:cubicBezTo>
                  <a:cubicBezTo>
                    <a:pt x="1090" y="161"/>
                    <a:pt x="1152" y="143"/>
                    <a:pt x="1213" y="131"/>
                  </a:cubicBezTo>
                  <a:cubicBezTo>
                    <a:pt x="1267" y="122"/>
                    <a:pt x="1324" y="115"/>
                    <a:pt x="1378" y="113"/>
                  </a:cubicBezTo>
                  <a:cubicBezTo>
                    <a:pt x="1514" y="106"/>
                    <a:pt x="1650" y="90"/>
                    <a:pt x="1782" y="66"/>
                  </a:cubicBezTo>
                  <a:cubicBezTo>
                    <a:pt x="1658" y="27"/>
                    <a:pt x="1567" y="1"/>
                    <a:pt x="1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5025366" y="3833450"/>
              <a:ext cx="55207" cy="24180"/>
            </a:xfrm>
            <a:custGeom>
              <a:avLst/>
              <a:gdLst/>
              <a:ahLst/>
              <a:cxnLst/>
              <a:rect l="l" t="t" r="r" b="b"/>
              <a:pathLst>
                <a:path w="516" h="226" extrusionOk="0">
                  <a:moveTo>
                    <a:pt x="311" y="1"/>
                  </a:moveTo>
                  <a:cubicBezTo>
                    <a:pt x="270" y="1"/>
                    <a:pt x="229" y="15"/>
                    <a:pt x="197" y="43"/>
                  </a:cubicBezTo>
                  <a:lnTo>
                    <a:pt x="197" y="43"/>
                  </a:lnTo>
                  <a:cubicBezTo>
                    <a:pt x="195" y="43"/>
                    <a:pt x="192" y="43"/>
                    <a:pt x="189" y="44"/>
                  </a:cubicBezTo>
                  <a:lnTo>
                    <a:pt x="1" y="78"/>
                  </a:lnTo>
                  <a:lnTo>
                    <a:pt x="178" y="151"/>
                  </a:lnTo>
                  <a:cubicBezTo>
                    <a:pt x="198" y="159"/>
                    <a:pt x="220" y="166"/>
                    <a:pt x="242" y="171"/>
                  </a:cubicBezTo>
                  <a:lnTo>
                    <a:pt x="242" y="171"/>
                  </a:lnTo>
                  <a:cubicBezTo>
                    <a:pt x="260" y="184"/>
                    <a:pt x="278" y="195"/>
                    <a:pt x="298" y="205"/>
                  </a:cubicBezTo>
                  <a:cubicBezTo>
                    <a:pt x="318" y="216"/>
                    <a:pt x="341" y="223"/>
                    <a:pt x="366" y="225"/>
                  </a:cubicBezTo>
                  <a:lnTo>
                    <a:pt x="395" y="225"/>
                  </a:lnTo>
                  <a:cubicBezTo>
                    <a:pt x="404" y="223"/>
                    <a:pt x="413" y="221"/>
                    <a:pt x="425" y="219"/>
                  </a:cubicBezTo>
                  <a:cubicBezTo>
                    <a:pt x="447" y="209"/>
                    <a:pt x="468" y="194"/>
                    <a:pt x="481" y="173"/>
                  </a:cubicBezTo>
                  <a:cubicBezTo>
                    <a:pt x="483" y="170"/>
                    <a:pt x="485" y="167"/>
                    <a:pt x="486" y="163"/>
                  </a:cubicBezTo>
                  <a:lnTo>
                    <a:pt x="486" y="163"/>
                  </a:lnTo>
                  <a:lnTo>
                    <a:pt x="515" y="157"/>
                  </a:lnTo>
                  <a:lnTo>
                    <a:pt x="504" y="139"/>
                  </a:lnTo>
                  <a:lnTo>
                    <a:pt x="504" y="139"/>
                  </a:lnTo>
                  <a:cubicBezTo>
                    <a:pt x="512" y="124"/>
                    <a:pt x="513" y="106"/>
                    <a:pt x="504" y="92"/>
                  </a:cubicBezTo>
                  <a:cubicBezTo>
                    <a:pt x="502" y="85"/>
                    <a:pt x="499" y="80"/>
                    <a:pt x="497" y="76"/>
                  </a:cubicBezTo>
                  <a:cubicBezTo>
                    <a:pt x="493" y="71"/>
                    <a:pt x="488" y="67"/>
                    <a:pt x="484" y="64"/>
                  </a:cubicBezTo>
                  <a:lnTo>
                    <a:pt x="484" y="64"/>
                  </a:lnTo>
                  <a:cubicBezTo>
                    <a:pt x="484" y="64"/>
                    <a:pt x="484" y="64"/>
                    <a:pt x="484" y="64"/>
                  </a:cubicBezTo>
                  <a:cubicBezTo>
                    <a:pt x="475" y="51"/>
                    <a:pt x="457" y="42"/>
                    <a:pt x="440" y="42"/>
                  </a:cubicBezTo>
                  <a:lnTo>
                    <a:pt x="440" y="42"/>
                  </a:lnTo>
                  <a:cubicBezTo>
                    <a:pt x="437" y="41"/>
                    <a:pt x="435" y="40"/>
                    <a:pt x="432" y="40"/>
                  </a:cubicBezTo>
                  <a:lnTo>
                    <a:pt x="432" y="40"/>
                  </a:lnTo>
                  <a:cubicBezTo>
                    <a:pt x="425" y="34"/>
                    <a:pt x="416" y="28"/>
                    <a:pt x="406" y="24"/>
                  </a:cubicBezTo>
                  <a:cubicBezTo>
                    <a:pt x="377" y="8"/>
                    <a:pt x="345"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4865096" y="3841260"/>
              <a:ext cx="54886" cy="25571"/>
            </a:xfrm>
            <a:custGeom>
              <a:avLst/>
              <a:gdLst/>
              <a:ahLst/>
              <a:cxnLst/>
              <a:rect l="l" t="t" r="r" b="b"/>
              <a:pathLst>
                <a:path w="513" h="239" extrusionOk="0">
                  <a:moveTo>
                    <a:pt x="260" y="0"/>
                  </a:moveTo>
                  <a:cubicBezTo>
                    <a:pt x="245" y="0"/>
                    <a:pt x="229" y="3"/>
                    <a:pt x="213" y="10"/>
                  </a:cubicBezTo>
                  <a:cubicBezTo>
                    <a:pt x="186" y="22"/>
                    <a:pt x="165" y="46"/>
                    <a:pt x="158" y="76"/>
                  </a:cubicBezTo>
                  <a:lnTo>
                    <a:pt x="158" y="76"/>
                  </a:lnTo>
                  <a:cubicBezTo>
                    <a:pt x="158" y="76"/>
                    <a:pt x="157" y="76"/>
                    <a:pt x="157" y="76"/>
                  </a:cubicBezTo>
                  <a:lnTo>
                    <a:pt x="157" y="76"/>
                  </a:lnTo>
                  <a:cubicBezTo>
                    <a:pt x="156" y="76"/>
                    <a:pt x="156" y="76"/>
                    <a:pt x="155" y="76"/>
                  </a:cubicBezTo>
                  <a:cubicBezTo>
                    <a:pt x="149" y="76"/>
                    <a:pt x="143" y="77"/>
                    <a:pt x="136" y="78"/>
                  </a:cubicBezTo>
                  <a:cubicBezTo>
                    <a:pt x="105" y="83"/>
                    <a:pt x="77" y="101"/>
                    <a:pt x="58" y="126"/>
                  </a:cubicBezTo>
                  <a:lnTo>
                    <a:pt x="58" y="126"/>
                  </a:lnTo>
                  <a:lnTo>
                    <a:pt x="32" y="141"/>
                  </a:lnTo>
                  <a:lnTo>
                    <a:pt x="44" y="148"/>
                  </a:lnTo>
                  <a:lnTo>
                    <a:pt x="44" y="148"/>
                  </a:lnTo>
                  <a:cubicBezTo>
                    <a:pt x="42" y="152"/>
                    <a:pt x="40" y="156"/>
                    <a:pt x="39" y="159"/>
                  </a:cubicBezTo>
                  <a:lnTo>
                    <a:pt x="0" y="238"/>
                  </a:lnTo>
                  <a:lnTo>
                    <a:pt x="513" y="238"/>
                  </a:lnTo>
                  <a:lnTo>
                    <a:pt x="431" y="148"/>
                  </a:lnTo>
                  <a:cubicBezTo>
                    <a:pt x="417" y="132"/>
                    <a:pt x="402" y="118"/>
                    <a:pt x="384" y="107"/>
                  </a:cubicBezTo>
                  <a:lnTo>
                    <a:pt x="384" y="107"/>
                  </a:lnTo>
                  <a:lnTo>
                    <a:pt x="390" y="96"/>
                  </a:lnTo>
                  <a:lnTo>
                    <a:pt x="374" y="68"/>
                  </a:lnTo>
                  <a:cubicBezTo>
                    <a:pt x="363" y="50"/>
                    <a:pt x="347" y="34"/>
                    <a:pt x="327" y="21"/>
                  </a:cubicBezTo>
                  <a:cubicBezTo>
                    <a:pt x="308" y="7"/>
                    <a:pt x="284" y="0"/>
                    <a:pt x="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a:off x="4918376" y="3919790"/>
              <a:ext cx="83880" cy="17546"/>
            </a:xfrm>
            <a:custGeom>
              <a:avLst/>
              <a:gdLst/>
              <a:ahLst/>
              <a:cxnLst/>
              <a:rect l="l" t="t" r="r" b="b"/>
              <a:pathLst>
                <a:path w="784" h="164" extrusionOk="0">
                  <a:moveTo>
                    <a:pt x="553" y="0"/>
                  </a:moveTo>
                  <a:cubicBezTo>
                    <a:pt x="540" y="0"/>
                    <a:pt x="526" y="1"/>
                    <a:pt x="513" y="1"/>
                  </a:cubicBezTo>
                  <a:cubicBezTo>
                    <a:pt x="445" y="3"/>
                    <a:pt x="384" y="8"/>
                    <a:pt x="384" y="8"/>
                  </a:cubicBezTo>
                  <a:cubicBezTo>
                    <a:pt x="384" y="8"/>
                    <a:pt x="323" y="12"/>
                    <a:pt x="255" y="24"/>
                  </a:cubicBezTo>
                  <a:cubicBezTo>
                    <a:pt x="189" y="33"/>
                    <a:pt x="117" y="49"/>
                    <a:pt x="92" y="53"/>
                  </a:cubicBezTo>
                  <a:cubicBezTo>
                    <a:pt x="49" y="64"/>
                    <a:pt x="26" y="92"/>
                    <a:pt x="1" y="132"/>
                  </a:cubicBezTo>
                  <a:cubicBezTo>
                    <a:pt x="38" y="153"/>
                    <a:pt x="62" y="164"/>
                    <a:pt x="93" y="164"/>
                  </a:cubicBezTo>
                  <a:cubicBezTo>
                    <a:pt x="101" y="164"/>
                    <a:pt x="108" y="163"/>
                    <a:pt x="117" y="162"/>
                  </a:cubicBezTo>
                  <a:cubicBezTo>
                    <a:pt x="139" y="157"/>
                    <a:pt x="207" y="141"/>
                    <a:pt x="271" y="132"/>
                  </a:cubicBezTo>
                  <a:cubicBezTo>
                    <a:pt x="334" y="126"/>
                    <a:pt x="393" y="119"/>
                    <a:pt x="393" y="119"/>
                  </a:cubicBezTo>
                  <a:cubicBezTo>
                    <a:pt x="393" y="119"/>
                    <a:pt x="452" y="114"/>
                    <a:pt x="516" y="112"/>
                  </a:cubicBezTo>
                  <a:cubicBezTo>
                    <a:pt x="579" y="112"/>
                    <a:pt x="649" y="114"/>
                    <a:pt x="674" y="114"/>
                  </a:cubicBezTo>
                  <a:cubicBezTo>
                    <a:pt x="677" y="114"/>
                    <a:pt x="680" y="114"/>
                    <a:pt x="682" y="114"/>
                  </a:cubicBezTo>
                  <a:cubicBezTo>
                    <a:pt x="721" y="114"/>
                    <a:pt x="745" y="99"/>
                    <a:pt x="783" y="69"/>
                  </a:cubicBezTo>
                  <a:cubicBezTo>
                    <a:pt x="749" y="30"/>
                    <a:pt x="726" y="8"/>
                    <a:pt x="681" y="5"/>
                  </a:cubicBezTo>
                  <a:cubicBezTo>
                    <a:pt x="661" y="4"/>
                    <a:pt x="608" y="0"/>
                    <a:pt x="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4530861" y="3962907"/>
              <a:ext cx="607917" cy="165835"/>
            </a:xfrm>
            <a:custGeom>
              <a:avLst/>
              <a:gdLst/>
              <a:ahLst/>
              <a:cxnLst/>
              <a:rect l="l" t="t" r="r" b="b"/>
              <a:pathLst>
                <a:path w="5682" h="1550" extrusionOk="0">
                  <a:moveTo>
                    <a:pt x="1956" y="1"/>
                  </a:moveTo>
                  <a:cubicBezTo>
                    <a:pt x="1913" y="1"/>
                    <a:pt x="1860" y="1"/>
                    <a:pt x="1803" y="4"/>
                  </a:cubicBezTo>
                  <a:lnTo>
                    <a:pt x="1757" y="6"/>
                  </a:lnTo>
                  <a:lnTo>
                    <a:pt x="1701" y="8"/>
                  </a:lnTo>
                  <a:cubicBezTo>
                    <a:pt x="1664" y="11"/>
                    <a:pt x="1628" y="13"/>
                    <a:pt x="1590" y="17"/>
                  </a:cubicBezTo>
                  <a:cubicBezTo>
                    <a:pt x="1515" y="24"/>
                    <a:pt x="1440" y="33"/>
                    <a:pt x="1363" y="45"/>
                  </a:cubicBezTo>
                  <a:cubicBezTo>
                    <a:pt x="1206" y="69"/>
                    <a:pt x="1050" y="103"/>
                    <a:pt x="898" y="144"/>
                  </a:cubicBezTo>
                  <a:cubicBezTo>
                    <a:pt x="735" y="185"/>
                    <a:pt x="581" y="246"/>
                    <a:pt x="436" y="328"/>
                  </a:cubicBezTo>
                  <a:cubicBezTo>
                    <a:pt x="361" y="369"/>
                    <a:pt x="291" y="421"/>
                    <a:pt x="229" y="480"/>
                  </a:cubicBezTo>
                  <a:cubicBezTo>
                    <a:pt x="213" y="496"/>
                    <a:pt x="198" y="509"/>
                    <a:pt x="184" y="527"/>
                  </a:cubicBezTo>
                  <a:cubicBezTo>
                    <a:pt x="170" y="543"/>
                    <a:pt x="155" y="559"/>
                    <a:pt x="143" y="577"/>
                  </a:cubicBezTo>
                  <a:cubicBezTo>
                    <a:pt x="130" y="593"/>
                    <a:pt x="118" y="614"/>
                    <a:pt x="105" y="632"/>
                  </a:cubicBezTo>
                  <a:cubicBezTo>
                    <a:pt x="93" y="650"/>
                    <a:pt x="84" y="670"/>
                    <a:pt x="73" y="688"/>
                  </a:cubicBezTo>
                  <a:cubicBezTo>
                    <a:pt x="37" y="765"/>
                    <a:pt x="14" y="852"/>
                    <a:pt x="7" y="938"/>
                  </a:cubicBezTo>
                  <a:cubicBezTo>
                    <a:pt x="0" y="1024"/>
                    <a:pt x="12" y="1112"/>
                    <a:pt x="41" y="1194"/>
                  </a:cubicBezTo>
                  <a:cubicBezTo>
                    <a:pt x="73" y="1275"/>
                    <a:pt x="125" y="1346"/>
                    <a:pt x="193" y="1400"/>
                  </a:cubicBezTo>
                  <a:cubicBezTo>
                    <a:pt x="259" y="1450"/>
                    <a:pt x="336" y="1484"/>
                    <a:pt x="417" y="1500"/>
                  </a:cubicBezTo>
                  <a:cubicBezTo>
                    <a:pt x="492" y="1515"/>
                    <a:pt x="565" y="1520"/>
                    <a:pt x="634" y="1520"/>
                  </a:cubicBezTo>
                  <a:cubicBezTo>
                    <a:pt x="708" y="1520"/>
                    <a:pt x="778" y="1515"/>
                    <a:pt x="846" y="1511"/>
                  </a:cubicBezTo>
                  <a:cubicBezTo>
                    <a:pt x="977" y="1507"/>
                    <a:pt x="1102" y="1495"/>
                    <a:pt x="1215" y="1486"/>
                  </a:cubicBezTo>
                  <a:cubicBezTo>
                    <a:pt x="1442" y="1468"/>
                    <a:pt x="1628" y="1446"/>
                    <a:pt x="1757" y="1430"/>
                  </a:cubicBezTo>
                  <a:cubicBezTo>
                    <a:pt x="1886" y="1414"/>
                    <a:pt x="1959" y="1402"/>
                    <a:pt x="1959" y="1402"/>
                  </a:cubicBezTo>
                  <a:lnTo>
                    <a:pt x="2233" y="1362"/>
                  </a:lnTo>
                  <a:cubicBezTo>
                    <a:pt x="2408" y="1337"/>
                    <a:pt x="2660" y="1294"/>
                    <a:pt x="2961" y="1269"/>
                  </a:cubicBezTo>
                  <a:cubicBezTo>
                    <a:pt x="3070" y="1260"/>
                    <a:pt x="3178" y="1255"/>
                    <a:pt x="3287" y="1255"/>
                  </a:cubicBezTo>
                  <a:cubicBezTo>
                    <a:pt x="3721" y="1255"/>
                    <a:pt x="4155" y="1327"/>
                    <a:pt x="4566" y="1470"/>
                  </a:cubicBezTo>
                  <a:cubicBezTo>
                    <a:pt x="4659" y="1502"/>
                    <a:pt x="4761" y="1550"/>
                    <a:pt x="4883" y="1550"/>
                  </a:cubicBezTo>
                  <a:cubicBezTo>
                    <a:pt x="4913" y="1550"/>
                    <a:pt x="4945" y="1548"/>
                    <a:pt x="4974" y="1538"/>
                  </a:cubicBezTo>
                  <a:cubicBezTo>
                    <a:pt x="4990" y="1534"/>
                    <a:pt x="5006" y="1527"/>
                    <a:pt x="5022" y="1520"/>
                  </a:cubicBezTo>
                  <a:lnTo>
                    <a:pt x="5044" y="1507"/>
                  </a:lnTo>
                  <a:cubicBezTo>
                    <a:pt x="5051" y="1502"/>
                    <a:pt x="5058" y="1495"/>
                    <a:pt x="5065" y="1491"/>
                  </a:cubicBezTo>
                  <a:cubicBezTo>
                    <a:pt x="5117" y="1446"/>
                    <a:pt x="5149" y="1384"/>
                    <a:pt x="5155" y="1316"/>
                  </a:cubicBezTo>
                  <a:cubicBezTo>
                    <a:pt x="5155" y="1312"/>
                    <a:pt x="5155" y="1307"/>
                    <a:pt x="5155" y="1303"/>
                  </a:cubicBezTo>
                  <a:lnTo>
                    <a:pt x="5155" y="1294"/>
                  </a:lnTo>
                  <a:lnTo>
                    <a:pt x="5158" y="1294"/>
                  </a:lnTo>
                  <a:cubicBezTo>
                    <a:pt x="5187" y="1300"/>
                    <a:pt x="5217" y="1307"/>
                    <a:pt x="5246" y="1314"/>
                  </a:cubicBezTo>
                  <a:cubicBezTo>
                    <a:pt x="5305" y="1325"/>
                    <a:pt x="5364" y="1334"/>
                    <a:pt x="5425" y="1339"/>
                  </a:cubicBezTo>
                  <a:cubicBezTo>
                    <a:pt x="5441" y="1339"/>
                    <a:pt x="5455" y="1341"/>
                    <a:pt x="5471" y="1341"/>
                  </a:cubicBezTo>
                  <a:lnTo>
                    <a:pt x="5534" y="1341"/>
                  </a:lnTo>
                  <a:lnTo>
                    <a:pt x="5618" y="1337"/>
                  </a:lnTo>
                  <a:lnTo>
                    <a:pt x="5661" y="1334"/>
                  </a:lnTo>
                  <a:lnTo>
                    <a:pt x="5670" y="1334"/>
                  </a:lnTo>
                  <a:cubicBezTo>
                    <a:pt x="5675" y="1334"/>
                    <a:pt x="5681" y="1334"/>
                    <a:pt x="5677" y="1332"/>
                  </a:cubicBezTo>
                  <a:lnTo>
                    <a:pt x="5668" y="1314"/>
                  </a:lnTo>
                  <a:lnTo>
                    <a:pt x="5627" y="1237"/>
                  </a:lnTo>
                  <a:lnTo>
                    <a:pt x="5609" y="1201"/>
                  </a:lnTo>
                  <a:cubicBezTo>
                    <a:pt x="5602" y="1189"/>
                    <a:pt x="5597" y="1178"/>
                    <a:pt x="5591" y="1167"/>
                  </a:cubicBezTo>
                  <a:cubicBezTo>
                    <a:pt x="5573" y="1142"/>
                    <a:pt x="5559" y="1117"/>
                    <a:pt x="5539" y="1092"/>
                  </a:cubicBezTo>
                  <a:cubicBezTo>
                    <a:pt x="5505" y="1047"/>
                    <a:pt x="5464" y="1001"/>
                    <a:pt x="5423" y="958"/>
                  </a:cubicBezTo>
                  <a:cubicBezTo>
                    <a:pt x="5341" y="881"/>
                    <a:pt x="5248" y="813"/>
                    <a:pt x="5146" y="761"/>
                  </a:cubicBezTo>
                  <a:lnTo>
                    <a:pt x="5074" y="727"/>
                  </a:lnTo>
                  <a:lnTo>
                    <a:pt x="5051" y="718"/>
                  </a:lnTo>
                  <a:lnTo>
                    <a:pt x="5024" y="706"/>
                  </a:lnTo>
                  <a:cubicBezTo>
                    <a:pt x="5006" y="700"/>
                    <a:pt x="4988" y="693"/>
                    <a:pt x="4972" y="688"/>
                  </a:cubicBezTo>
                  <a:cubicBezTo>
                    <a:pt x="4940" y="679"/>
                    <a:pt x="4913" y="670"/>
                    <a:pt x="4892" y="666"/>
                  </a:cubicBezTo>
                  <a:cubicBezTo>
                    <a:pt x="4872" y="661"/>
                    <a:pt x="4849" y="657"/>
                    <a:pt x="4831" y="652"/>
                  </a:cubicBezTo>
                  <a:cubicBezTo>
                    <a:pt x="4796" y="648"/>
                    <a:pt x="4761" y="645"/>
                    <a:pt x="4726" y="645"/>
                  </a:cubicBezTo>
                  <a:cubicBezTo>
                    <a:pt x="4707" y="645"/>
                    <a:pt x="4687" y="646"/>
                    <a:pt x="4668" y="648"/>
                  </a:cubicBezTo>
                  <a:cubicBezTo>
                    <a:pt x="4636" y="652"/>
                    <a:pt x="4605" y="659"/>
                    <a:pt x="4573" y="666"/>
                  </a:cubicBezTo>
                  <a:cubicBezTo>
                    <a:pt x="4539" y="675"/>
                    <a:pt x="4507" y="686"/>
                    <a:pt x="4475" y="700"/>
                  </a:cubicBezTo>
                  <a:cubicBezTo>
                    <a:pt x="4514" y="704"/>
                    <a:pt x="4546" y="706"/>
                    <a:pt x="4577" y="711"/>
                  </a:cubicBezTo>
                  <a:cubicBezTo>
                    <a:pt x="4607" y="718"/>
                    <a:pt x="4639" y="720"/>
                    <a:pt x="4668" y="729"/>
                  </a:cubicBezTo>
                  <a:cubicBezTo>
                    <a:pt x="4698" y="736"/>
                    <a:pt x="4729" y="738"/>
                    <a:pt x="4761" y="747"/>
                  </a:cubicBezTo>
                  <a:cubicBezTo>
                    <a:pt x="4777" y="752"/>
                    <a:pt x="4795" y="754"/>
                    <a:pt x="4811" y="759"/>
                  </a:cubicBezTo>
                  <a:cubicBezTo>
                    <a:pt x="4829" y="763"/>
                    <a:pt x="4847" y="768"/>
                    <a:pt x="4868" y="772"/>
                  </a:cubicBezTo>
                  <a:cubicBezTo>
                    <a:pt x="4888" y="777"/>
                    <a:pt x="4911" y="784"/>
                    <a:pt x="4940" y="793"/>
                  </a:cubicBezTo>
                  <a:cubicBezTo>
                    <a:pt x="4956" y="797"/>
                    <a:pt x="4972" y="802"/>
                    <a:pt x="4988" y="808"/>
                  </a:cubicBezTo>
                  <a:lnTo>
                    <a:pt x="5013" y="820"/>
                  </a:lnTo>
                  <a:lnTo>
                    <a:pt x="5031" y="827"/>
                  </a:lnTo>
                  <a:lnTo>
                    <a:pt x="5099" y="858"/>
                  </a:lnTo>
                  <a:cubicBezTo>
                    <a:pt x="5189" y="906"/>
                    <a:pt x="5273" y="967"/>
                    <a:pt x="5348" y="1037"/>
                  </a:cubicBezTo>
                  <a:cubicBezTo>
                    <a:pt x="5384" y="1076"/>
                    <a:pt x="5421" y="1115"/>
                    <a:pt x="5452" y="1158"/>
                  </a:cubicBezTo>
                  <a:cubicBezTo>
                    <a:pt x="5468" y="1178"/>
                    <a:pt x="5482" y="1203"/>
                    <a:pt x="5498" y="1226"/>
                  </a:cubicBezTo>
                  <a:cubicBezTo>
                    <a:pt x="5498" y="1227"/>
                    <a:pt x="5499" y="1227"/>
                    <a:pt x="5499" y="1228"/>
                  </a:cubicBezTo>
                  <a:lnTo>
                    <a:pt x="5475" y="1228"/>
                  </a:lnTo>
                  <a:cubicBezTo>
                    <a:pt x="5461" y="1228"/>
                    <a:pt x="5448" y="1228"/>
                    <a:pt x="5434" y="1226"/>
                  </a:cubicBezTo>
                  <a:cubicBezTo>
                    <a:pt x="5380" y="1223"/>
                    <a:pt x="5323" y="1217"/>
                    <a:pt x="5271" y="1205"/>
                  </a:cubicBezTo>
                  <a:cubicBezTo>
                    <a:pt x="5244" y="1198"/>
                    <a:pt x="5217" y="1192"/>
                    <a:pt x="5189" y="1185"/>
                  </a:cubicBezTo>
                  <a:lnTo>
                    <a:pt x="5171" y="1180"/>
                  </a:lnTo>
                  <a:lnTo>
                    <a:pt x="5151" y="1173"/>
                  </a:lnTo>
                  <a:cubicBezTo>
                    <a:pt x="5137" y="1169"/>
                    <a:pt x="5121" y="1164"/>
                    <a:pt x="5108" y="1160"/>
                  </a:cubicBezTo>
                  <a:cubicBezTo>
                    <a:pt x="5078" y="1149"/>
                    <a:pt x="5051" y="1139"/>
                    <a:pt x="5022" y="1128"/>
                  </a:cubicBezTo>
                  <a:lnTo>
                    <a:pt x="4913" y="1087"/>
                  </a:lnTo>
                  <a:lnTo>
                    <a:pt x="4784" y="1040"/>
                  </a:lnTo>
                  <a:lnTo>
                    <a:pt x="4747" y="1026"/>
                  </a:lnTo>
                  <a:lnTo>
                    <a:pt x="4788" y="1058"/>
                  </a:lnTo>
                  <a:lnTo>
                    <a:pt x="4870" y="1124"/>
                  </a:lnTo>
                  <a:cubicBezTo>
                    <a:pt x="4917" y="1161"/>
                    <a:pt x="4992" y="1221"/>
                    <a:pt x="4988" y="1221"/>
                  </a:cubicBezTo>
                  <a:cubicBezTo>
                    <a:pt x="4988" y="1221"/>
                    <a:pt x="4988" y="1221"/>
                    <a:pt x="4988" y="1221"/>
                  </a:cubicBezTo>
                  <a:lnTo>
                    <a:pt x="4988" y="1221"/>
                  </a:lnTo>
                  <a:lnTo>
                    <a:pt x="5024" y="1257"/>
                  </a:lnTo>
                  <a:lnTo>
                    <a:pt x="5042" y="1275"/>
                  </a:lnTo>
                  <a:cubicBezTo>
                    <a:pt x="5044" y="1275"/>
                    <a:pt x="5044" y="1280"/>
                    <a:pt x="5044" y="1282"/>
                  </a:cubicBezTo>
                  <a:lnTo>
                    <a:pt x="5044" y="1287"/>
                  </a:lnTo>
                  <a:cubicBezTo>
                    <a:pt x="5047" y="1289"/>
                    <a:pt x="5047" y="1291"/>
                    <a:pt x="5044" y="1294"/>
                  </a:cubicBezTo>
                  <a:lnTo>
                    <a:pt x="5044" y="1298"/>
                  </a:lnTo>
                  <a:cubicBezTo>
                    <a:pt x="5044" y="1300"/>
                    <a:pt x="5044" y="1303"/>
                    <a:pt x="5044" y="1305"/>
                  </a:cubicBezTo>
                  <a:cubicBezTo>
                    <a:pt x="5040" y="1343"/>
                    <a:pt x="5022" y="1380"/>
                    <a:pt x="4992" y="1405"/>
                  </a:cubicBezTo>
                  <a:lnTo>
                    <a:pt x="4983" y="1414"/>
                  </a:lnTo>
                  <a:lnTo>
                    <a:pt x="4972" y="1421"/>
                  </a:lnTo>
                  <a:cubicBezTo>
                    <a:pt x="4963" y="1423"/>
                    <a:pt x="4954" y="1427"/>
                    <a:pt x="4945" y="1430"/>
                  </a:cubicBezTo>
                  <a:cubicBezTo>
                    <a:pt x="4924" y="1434"/>
                    <a:pt x="4904" y="1439"/>
                    <a:pt x="4883" y="1439"/>
                  </a:cubicBezTo>
                  <a:cubicBezTo>
                    <a:pt x="4795" y="1439"/>
                    <a:pt x="4702" y="1398"/>
                    <a:pt x="4602" y="1364"/>
                  </a:cubicBezTo>
                  <a:cubicBezTo>
                    <a:pt x="4180" y="1217"/>
                    <a:pt x="3735" y="1141"/>
                    <a:pt x="3288" y="1141"/>
                  </a:cubicBezTo>
                  <a:cubicBezTo>
                    <a:pt x="3177" y="1141"/>
                    <a:pt x="3066" y="1146"/>
                    <a:pt x="2954" y="1155"/>
                  </a:cubicBezTo>
                  <a:cubicBezTo>
                    <a:pt x="2644" y="1183"/>
                    <a:pt x="2392" y="1226"/>
                    <a:pt x="2217" y="1251"/>
                  </a:cubicBezTo>
                  <a:lnTo>
                    <a:pt x="1943" y="1291"/>
                  </a:lnTo>
                  <a:lnTo>
                    <a:pt x="1744" y="1319"/>
                  </a:lnTo>
                  <a:cubicBezTo>
                    <a:pt x="1617" y="1334"/>
                    <a:pt x="1433" y="1355"/>
                    <a:pt x="1206" y="1375"/>
                  </a:cubicBezTo>
                  <a:cubicBezTo>
                    <a:pt x="1093" y="1384"/>
                    <a:pt x="971" y="1393"/>
                    <a:pt x="839" y="1400"/>
                  </a:cubicBezTo>
                  <a:cubicBezTo>
                    <a:pt x="777" y="1403"/>
                    <a:pt x="712" y="1407"/>
                    <a:pt x="647" y="1407"/>
                  </a:cubicBezTo>
                  <a:cubicBezTo>
                    <a:pt x="578" y="1407"/>
                    <a:pt x="508" y="1403"/>
                    <a:pt x="440" y="1389"/>
                  </a:cubicBezTo>
                  <a:cubicBezTo>
                    <a:pt x="374" y="1377"/>
                    <a:pt x="313" y="1350"/>
                    <a:pt x="261" y="1312"/>
                  </a:cubicBezTo>
                  <a:cubicBezTo>
                    <a:pt x="209" y="1271"/>
                    <a:pt x="168" y="1214"/>
                    <a:pt x="145" y="1153"/>
                  </a:cubicBezTo>
                  <a:cubicBezTo>
                    <a:pt x="121" y="1087"/>
                    <a:pt x="111" y="1015"/>
                    <a:pt x="118" y="945"/>
                  </a:cubicBezTo>
                  <a:cubicBezTo>
                    <a:pt x="123" y="872"/>
                    <a:pt x="143" y="802"/>
                    <a:pt x="175" y="736"/>
                  </a:cubicBezTo>
                  <a:cubicBezTo>
                    <a:pt x="182" y="718"/>
                    <a:pt x="191" y="702"/>
                    <a:pt x="200" y="686"/>
                  </a:cubicBezTo>
                  <a:cubicBezTo>
                    <a:pt x="209" y="670"/>
                    <a:pt x="220" y="657"/>
                    <a:pt x="232" y="641"/>
                  </a:cubicBezTo>
                  <a:cubicBezTo>
                    <a:pt x="243" y="627"/>
                    <a:pt x="254" y="614"/>
                    <a:pt x="268" y="598"/>
                  </a:cubicBezTo>
                  <a:cubicBezTo>
                    <a:pt x="279" y="584"/>
                    <a:pt x="293" y="570"/>
                    <a:pt x="306" y="557"/>
                  </a:cubicBezTo>
                  <a:cubicBezTo>
                    <a:pt x="361" y="505"/>
                    <a:pt x="424" y="459"/>
                    <a:pt x="490" y="421"/>
                  </a:cubicBezTo>
                  <a:cubicBezTo>
                    <a:pt x="628" y="346"/>
                    <a:pt x="776" y="289"/>
                    <a:pt x="928" y="251"/>
                  </a:cubicBezTo>
                  <a:cubicBezTo>
                    <a:pt x="1075" y="210"/>
                    <a:pt x="1227" y="176"/>
                    <a:pt x="1381" y="153"/>
                  </a:cubicBezTo>
                  <a:cubicBezTo>
                    <a:pt x="1456" y="144"/>
                    <a:pt x="1528" y="133"/>
                    <a:pt x="1601" y="126"/>
                  </a:cubicBezTo>
                  <a:cubicBezTo>
                    <a:pt x="1639" y="124"/>
                    <a:pt x="1673" y="122"/>
                    <a:pt x="1710" y="119"/>
                  </a:cubicBezTo>
                  <a:lnTo>
                    <a:pt x="1764" y="115"/>
                  </a:lnTo>
                  <a:lnTo>
                    <a:pt x="1809" y="113"/>
                  </a:lnTo>
                  <a:cubicBezTo>
                    <a:pt x="1865" y="110"/>
                    <a:pt x="1915" y="110"/>
                    <a:pt x="1958" y="110"/>
                  </a:cubicBezTo>
                  <a:cubicBezTo>
                    <a:pt x="2000" y="110"/>
                    <a:pt x="2034" y="110"/>
                    <a:pt x="2057" y="110"/>
                  </a:cubicBezTo>
                  <a:cubicBezTo>
                    <a:pt x="2080" y="111"/>
                    <a:pt x="2102" y="111"/>
                    <a:pt x="2125" y="111"/>
                  </a:cubicBezTo>
                  <a:cubicBezTo>
                    <a:pt x="2239" y="111"/>
                    <a:pt x="2352" y="102"/>
                    <a:pt x="2465" y="85"/>
                  </a:cubicBezTo>
                  <a:cubicBezTo>
                    <a:pt x="2335" y="33"/>
                    <a:pt x="2197" y="4"/>
                    <a:pt x="2059" y="1"/>
                  </a:cubicBezTo>
                  <a:cubicBezTo>
                    <a:pt x="2035" y="1"/>
                    <a:pt x="2000" y="1"/>
                    <a:pt x="1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a:off x="4822086" y="4003135"/>
              <a:ext cx="507347" cy="148395"/>
            </a:xfrm>
            <a:custGeom>
              <a:avLst/>
              <a:gdLst/>
              <a:ahLst/>
              <a:cxnLst/>
              <a:rect l="l" t="t" r="r" b="b"/>
              <a:pathLst>
                <a:path w="4742" h="1387" extrusionOk="0">
                  <a:moveTo>
                    <a:pt x="3158" y="0"/>
                  </a:moveTo>
                  <a:cubicBezTo>
                    <a:pt x="3141" y="0"/>
                    <a:pt x="3124" y="1"/>
                    <a:pt x="3107" y="2"/>
                  </a:cubicBezTo>
                  <a:cubicBezTo>
                    <a:pt x="3075" y="4"/>
                    <a:pt x="3043" y="6"/>
                    <a:pt x="3012" y="11"/>
                  </a:cubicBezTo>
                  <a:cubicBezTo>
                    <a:pt x="2978" y="15"/>
                    <a:pt x="2946" y="22"/>
                    <a:pt x="2909" y="29"/>
                  </a:cubicBezTo>
                  <a:cubicBezTo>
                    <a:pt x="2946" y="40"/>
                    <a:pt x="2978" y="49"/>
                    <a:pt x="3007" y="58"/>
                  </a:cubicBezTo>
                  <a:cubicBezTo>
                    <a:pt x="3039" y="68"/>
                    <a:pt x="3068" y="77"/>
                    <a:pt x="3098" y="83"/>
                  </a:cubicBezTo>
                  <a:cubicBezTo>
                    <a:pt x="3129" y="90"/>
                    <a:pt x="3161" y="99"/>
                    <a:pt x="3195" y="106"/>
                  </a:cubicBezTo>
                  <a:cubicBezTo>
                    <a:pt x="3229" y="111"/>
                    <a:pt x="3263" y="120"/>
                    <a:pt x="3304" y="126"/>
                  </a:cubicBezTo>
                  <a:cubicBezTo>
                    <a:pt x="3345" y="136"/>
                    <a:pt x="3438" y="154"/>
                    <a:pt x="3544" y="183"/>
                  </a:cubicBezTo>
                  <a:lnTo>
                    <a:pt x="3556" y="188"/>
                  </a:lnTo>
                  <a:lnTo>
                    <a:pt x="3571" y="192"/>
                  </a:lnTo>
                  <a:lnTo>
                    <a:pt x="3605" y="204"/>
                  </a:lnTo>
                  <a:cubicBezTo>
                    <a:pt x="3628" y="210"/>
                    <a:pt x="3651" y="217"/>
                    <a:pt x="3673" y="224"/>
                  </a:cubicBezTo>
                  <a:cubicBezTo>
                    <a:pt x="3719" y="240"/>
                    <a:pt x="3764" y="258"/>
                    <a:pt x="3809" y="276"/>
                  </a:cubicBezTo>
                  <a:cubicBezTo>
                    <a:pt x="3855" y="296"/>
                    <a:pt x="3902" y="315"/>
                    <a:pt x="3948" y="337"/>
                  </a:cubicBezTo>
                  <a:lnTo>
                    <a:pt x="4016" y="371"/>
                  </a:lnTo>
                  <a:cubicBezTo>
                    <a:pt x="4038" y="383"/>
                    <a:pt x="4061" y="394"/>
                    <a:pt x="4084" y="408"/>
                  </a:cubicBezTo>
                  <a:cubicBezTo>
                    <a:pt x="4174" y="457"/>
                    <a:pt x="4263" y="512"/>
                    <a:pt x="4347" y="573"/>
                  </a:cubicBezTo>
                  <a:lnTo>
                    <a:pt x="4410" y="621"/>
                  </a:lnTo>
                  <a:lnTo>
                    <a:pt x="4471" y="668"/>
                  </a:lnTo>
                  <a:cubicBezTo>
                    <a:pt x="4481" y="677"/>
                    <a:pt x="4492" y="686"/>
                    <a:pt x="4501" y="693"/>
                  </a:cubicBezTo>
                  <a:cubicBezTo>
                    <a:pt x="4508" y="700"/>
                    <a:pt x="4517" y="709"/>
                    <a:pt x="4526" y="718"/>
                  </a:cubicBezTo>
                  <a:cubicBezTo>
                    <a:pt x="4542" y="734"/>
                    <a:pt x="4555" y="752"/>
                    <a:pt x="4569" y="773"/>
                  </a:cubicBezTo>
                  <a:cubicBezTo>
                    <a:pt x="4596" y="809"/>
                    <a:pt x="4614" y="850"/>
                    <a:pt x="4623" y="893"/>
                  </a:cubicBezTo>
                  <a:cubicBezTo>
                    <a:pt x="4628" y="911"/>
                    <a:pt x="4628" y="929"/>
                    <a:pt x="4623" y="945"/>
                  </a:cubicBezTo>
                  <a:cubicBezTo>
                    <a:pt x="4621" y="958"/>
                    <a:pt x="4612" y="972"/>
                    <a:pt x="4601" y="979"/>
                  </a:cubicBezTo>
                  <a:cubicBezTo>
                    <a:pt x="4587" y="990"/>
                    <a:pt x="4571" y="995"/>
                    <a:pt x="4555" y="997"/>
                  </a:cubicBezTo>
                  <a:cubicBezTo>
                    <a:pt x="4535" y="1001"/>
                    <a:pt x="4510" y="1004"/>
                    <a:pt x="4485" y="1006"/>
                  </a:cubicBezTo>
                  <a:lnTo>
                    <a:pt x="4340" y="1020"/>
                  </a:lnTo>
                  <a:lnTo>
                    <a:pt x="3825" y="1070"/>
                  </a:lnTo>
                  <a:lnTo>
                    <a:pt x="3336" y="1115"/>
                  </a:lnTo>
                  <a:lnTo>
                    <a:pt x="2848" y="1162"/>
                  </a:lnTo>
                  <a:cubicBezTo>
                    <a:pt x="2551" y="1190"/>
                    <a:pt x="2148" y="1226"/>
                    <a:pt x="1726" y="1251"/>
                  </a:cubicBezTo>
                  <a:cubicBezTo>
                    <a:pt x="1425" y="1269"/>
                    <a:pt x="1114" y="1278"/>
                    <a:pt x="826" y="1278"/>
                  </a:cubicBezTo>
                  <a:cubicBezTo>
                    <a:pt x="710" y="1278"/>
                    <a:pt x="597" y="1277"/>
                    <a:pt x="491" y="1274"/>
                  </a:cubicBezTo>
                  <a:cubicBezTo>
                    <a:pt x="443" y="1274"/>
                    <a:pt x="398" y="1271"/>
                    <a:pt x="352" y="1269"/>
                  </a:cubicBezTo>
                  <a:lnTo>
                    <a:pt x="289" y="1267"/>
                  </a:lnTo>
                  <a:lnTo>
                    <a:pt x="257" y="1267"/>
                  </a:lnTo>
                  <a:lnTo>
                    <a:pt x="232" y="1264"/>
                  </a:lnTo>
                  <a:cubicBezTo>
                    <a:pt x="214" y="1262"/>
                    <a:pt x="194" y="1258"/>
                    <a:pt x="176" y="1253"/>
                  </a:cubicBezTo>
                  <a:cubicBezTo>
                    <a:pt x="164" y="1249"/>
                    <a:pt x="153" y="1244"/>
                    <a:pt x="142" y="1235"/>
                  </a:cubicBezTo>
                  <a:cubicBezTo>
                    <a:pt x="139" y="1233"/>
                    <a:pt x="135" y="1228"/>
                    <a:pt x="132" y="1226"/>
                  </a:cubicBezTo>
                  <a:cubicBezTo>
                    <a:pt x="130" y="1221"/>
                    <a:pt x="126" y="1219"/>
                    <a:pt x="126" y="1217"/>
                  </a:cubicBezTo>
                  <a:cubicBezTo>
                    <a:pt x="96" y="1178"/>
                    <a:pt x="112" y="1119"/>
                    <a:pt x="132" y="1067"/>
                  </a:cubicBezTo>
                  <a:cubicBezTo>
                    <a:pt x="155" y="1006"/>
                    <a:pt x="185" y="949"/>
                    <a:pt x="223" y="897"/>
                  </a:cubicBezTo>
                  <a:lnTo>
                    <a:pt x="223" y="897"/>
                  </a:lnTo>
                  <a:cubicBezTo>
                    <a:pt x="160" y="927"/>
                    <a:pt x="105" y="970"/>
                    <a:pt x="62" y="1022"/>
                  </a:cubicBezTo>
                  <a:cubicBezTo>
                    <a:pt x="37" y="1051"/>
                    <a:pt x="19" y="1088"/>
                    <a:pt x="10" y="1124"/>
                  </a:cubicBezTo>
                  <a:cubicBezTo>
                    <a:pt x="3" y="1147"/>
                    <a:pt x="1" y="1172"/>
                    <a:pt x="3" y="1196"/>
                  </a:cubicBezTo>
                  <a:cubicBezTo>
                    <a:pt x="6" y="1210"/>
                    <a:pt x="8" y="1224"/>
                    <a:pt x="15" y="1237"/>
                  </a:cubicBezTo>
                  <a:cubicBezTo>
                    <a:pt x="19" y="1251"/>
                    <a:pt x="24" y="1264"/>
                    <a:pt x="33" y="1276"/>
                  </a:cubicBezTo>
                  <a:cubicBezTo>
                    <a:pt x="37" y="1283"/>
                    <a:pt x="44" y="1289"/>
                    <a:pt x="51" y="1296"/>
                  </a:cubicBezTo>
                  <a:cubicBezTo>
                    <a:pt x="58" y="1305"/>
                    <a:pt x="64" y="1312"/>
                    <a:pt x="74" y="1319"/>
                  </a:cubicBezTo>
                  <a:cubicBezTo>
                    <a:pt x="94" y="1335"/>
                    <a:pt x="117" y="1348"/>
                    <a:pt x="142" y="1355"/>
                  </a:cubicBezTo>
                  <a:cubicBezTo>
                    <a:pt x="166" y="1364"/>
                    <a:pt x="194" y="1369"/>
                    <a:pt x="221" y="1371"/>
                  </a:cubicBezTo>
                  <a:lnTo>
                    <a:pt x="232" y="1371"/>
                  </a:lnTo>
                  <a:lnTo>
                    <a:pt x="248" y="1373"/>
                  </a:lnTo>
                  <a:lnTo>
                    <a:pt x="282" y="1376"/>
                  </a:lnTo>
                  <a:lnTo>
                    <a:pt x="348" y="1378"/>
                  </a:lnTo>
                  <a:cubicBezTo>
                    <a:pt x="393" y="1378"/>
                    <a:pt x="439" y="1382"/>
                    <a:pt x="486" y="1382"/>
                  </a:cubicBezTo>
                  <a:cubicBezTo>
                    <a:pt x="586" y="1385"/>
                    <a:pt x="691" y="1387"/>
                    <a:pt x="798" y="1387"/>
                  </a:cubicBezTo>
                  <a:cubicBezTo>
                    <a:pt x="1098" y="1387"/>
                    <a:pt x="1421" y="1376"/>
                    <a:pt x="1733" y="1357"/>
                  </a:cubicBezTo>
                  <a:cubicBezTo>
                    <a:pt x="2159" y="1332"/>
                    <a:pt x="2560" y="1296"/>
                    <a:pt x="2857" y="1269"/>
                  </a:cubicBezTo>
                  <a:lnTo>
                    <a:pt x="3347" y="1221"/>
                  </a:lnTo>
                  <a:lnTo>
                    <a:pt x="3837" y="1176"/>
                  </a:lnTo>
                  <a:lnTo>
                    <a:pt x="4349" y="1126"/>
                  </a:lnTo>
                  <a:lnTo>
                    <a:pt x="4496" y="1113"/>
                  </a:lnTo>
                  <a:cubicBezTo>
                    <a:pt x="4519" y="1110"/>
                    <a:pt x="4544" y="1108"/>
                    <a:pt x="4576" y="1104"/>
                  </a:cubicBezTo>
                  <a:cubicBezTo>
                    <a:pt x="4592" y="1101"/>
                    <a:pt x="4605" y="1097"/>
                    <a:pt x="4621" y="1090"/>
                  </a:cubicBezTo>
                  <a:cubicBezTo>
                    <a:pt x="4630" y="1088"/>
                    <a:pt x="4637" y="1083"/>
                    <a:pt x="4646" y="1079"/>
                  </a:cubicBezTo>
                  <a:lnTo>
                    <a:pt x="4669" y="1065"/>
                  </a:lnTo>
                  <a:cubicBezTo>
                    <a:pt x="4698" y="1042"/>
                    <a:pt x="4721" y="1011"/>
                    <a:pt x="4730" y="974"/>
                  </a:cubicBezTo>
                  <a:cubicBezTo>
                    <a:pt x="4739" y="940"/>
                    <a:pt x="4741" y="904"/>
                    <a:pt x="4734" y="872"/>
                  </a:cubicBezTo>
                  <a:cubicBezTo>
                    <a:pt x="4723" y="811"/>
                    <a:pt x="4698" y="754"/>
                    <a:pt x="4664" y="707"/>
                  </a:cubicBezTo>
                  <a:cubicBezTo>
                    <a:pt x="4646" y="682"/>
                    <a:pt x="4628" y="659"/>
                    <a:pt x="4607" y="637"/>
                  </a:cubicBezTo>
                  <a:cubicBezTo>
                    <a:pt x="4596" y="625"/>
                    <a:pt x="4585" y="616"/>
                    <a:pt x="4573" y="605"/>
                  </a:cubicBezTo>
                  <a:cubicBezTo>
                    <a:pt x="4562" y="596"/>
                    <a:pt x="4553" y="589"/>
                    <a:pt x="4542" y="580"/>
                  </a:cubicBezTo>
                  <a:lnTo>
                    <a:pt x="4478" y="528"/>
                  </a:lnTo>
                  <a:lnTo>
                    <a:pt x="4412" y="480"/>
                  </a:lnTo>
                  <a:cubicBezTo>
                    <a:pt x="4324" y="414"/>
                    <a:pt x="4231" y="358"/>
                    <a:pt x="4136" y="306"/>
                  </a:cubicBezTo>
                  <a:cubicBezTo>
                    <a:pt x="4113" y="292"/>
                    <a:pt x="4091" y="278"/>
                    <a:pt x="4066" y="267"/>
                  </a:cubicBezTo>
                  <a:lnTo>
                    <a:pt x="3995" y="233"/>
                  </a:lnTo>
                  <a:cubicBezTo>
                    <a:pt x="3948" y="210"/>
                    <a:pt x="3900" y="188"/>
                    <a:pt x="3850" y="170"/>
                  </a:cubicBezTo>
                  <a:cubicBezTo>
                    <a:pt x="3803" y="151"/>
                    <a:pt x="3755" y="133"/>
                    <a:pt x="3710" y="115"/>
                  </a:cubicBezTo>
                  <a:cubicBezTo>
                    <a:pt x="3687" y="106"/>
                    <a:pt x="3662" y="99"/>
                    <a:pt x="3639" y="92"/>
                  </a:cubicBezTo>
                  <a:lnTo>
                    <a:pt x="3603" y="81"/>
                  </a:lnTo>
                  <a:lnTo>
                    <a:pt x="3587" y="77"/>
                  </a:lnTo>
                  <a:lnTo>
                    <a:pt x="3574" y="72"/>
                  </a:lnTo>
                  <a:cubicBezTo>
                    <a:pt x="3463" y="43"/>
                    <a:pt x="3372" y="22"/>
                    <a:pt x="3324" y="15"/>
                  </a:cubicBezTo>
                  <a:cubicBezTo>
                    <a:pt x="3286" y="9"/>
                    <a:pt x="3247" y="4"/>
                    <a:pt x="3209" y="2"/>
                  </a:cubicBezTo>
                  <a:cubicBezTo>
                    <a:pt x="3192" y="1"/>
                    <a:pt x="3175" y="0"/>
                    <a:pt x="3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a:off x="4827435" y="4118255"/>
              <a:ext cx="74572" cy="32097"/>
            </a:xfrm>
            <a:custGeom>
              <a:avLst/>
              <a:gdLst/>
              <a:ahLst/>
              <a:cxnLst/>
              <a:rect l="l" t="t" r="r" b="b"/>
              <a:pathLst>
                <a:path w="697" h="300" extrusionOk="0">
                  <a:moveTo>
                    <a:pt x="679" y="0"/>
                  </a:moveTo>
                  <a:cubicBezTo>
                    <a:pt x="679" y="0"/>
                    <a:pt x="680" y="10"/>
                    <a:pt x="681" y="25"/>
                  </a:cubicBezTo>
                  <a:lnTo>
                    <a:pt x="409" y="25"/>
                  </a:lnTo>
                  <a:cubicBezTo>
                    <a:pt x="271" y="25"/>
                    <a:pt x="132" y="43"/>
                    <a:pt x="1" y="80"/>
                  </a:cubicBezTo>
                  <a:cubicBezTo>
                    <a:pt x="91" y="104"/>
                    <a:pt x="184" y="122"/>
                    <a:pt x="278" y="130"/>
                  </a:cubicBezTo>
                  <a:lnTo>
                    <a:pt x="278" y="130"/>
                  </a:lnTo>
                  <a:cubicBezTo>
                    <a:pt x="245" y="144"/>
                    <a:pt x="213" y="159"/>
                    <a:pt x="182" y="177"/>
                  </a:cubicBezTo>
                  <a:cubicBezTo>
                    <a:pt x="166" y="186"/>
                    <a:pt x="150" y="195"/>
                    <a:pt x="137" y="207"/>
                  </a:cubicBezTo>
                  <a:lnTo>
                    <a:pt x="132" y="209"/>
                  </a:lnTo>
                  <a:lnTo>
                    <a:pt x="130" y="211"/>
                  </a:lnTo>
                  <a:cubicBezTo>
                    <a:pt x="131" y="216"/>
                    <a:pt x="131" y="218"/>
                    <a:pt x="131" y="219"/>
                  </a:cubicBezTo>
                  <a:lnTo>
                    <a:pt x="131" y="219"/>
                  </a:lnTo>
                  <a:cubicBezTo>
                    <a:pt x="129" y="208"/>
                    <a:pt x="128" y="204"/>
                    <a:pt x="128" y="204"/>
                  </a:cubicBezTo>
                  <a:lnTo>
                    <a:pt x="128" y="204"/>
                  </a:lnTo>
                  <a:cubicBezTo>
                    <a:pt x="128" y="204"/>
                    <a:pt x="131" y="219"/>
                    <a:pt x="131" y="219"/>
                  </a:cubicBezTo>
                  <a:cubicBezTo>
                    <a:pt x="131" y="219"/>
                    <a:pt x="131" y="219"/>
                    <a:pt x="131" y="219"/>
                  </a:cubicBezTo>
                  <a:lnTo>
                    <a:pt x="131" y="219"/>
                  </a:lnTo>
                  <a:cubicBezTo>
                    <a:pt x="134" y="232"/>
                    <a:pt x="139" y="256"/>
                    <a:pt x="148" y="297"/>
                  </a:cubicBezTo>
                  <a:lnTo>
                    <a:pt x="162" y="297"/>
                  </a:lnTo>
                  <a:lnTo>
                    <a:pt x="174" y="296"/>
                  </a:lnTo>
                  <a:lnTo>
                    <a:pt x="174" y="296"/>
                  </a:lnTo>
                  <a:cubicBezTo>
                    <a:pt x="174" y="298"/>
                    <a:pt x="174" y="300"/>
                    <a:pt x="175" y="300"/>
                  </a:cubicBezTo>
                  <a:cubicBezTo>
                    <a:pt x="175" y="300"/>
                    <a:pt x="174" y="299"/>
                    <a:pt x="174" y="296"/>
                  </a:cubicBezTo>
                  <a:lnTo>
                    <a:pt x="174" y="296"/>
                  </a:lnTo>
                  <a:lnTo>
                    <a:pt x="174" y="296"/>
                  </a:lnTo>
                  <a:lnTo>
                    <a:pt x="174" y="296"/>
                  </a:lnTo>
                  <a:cubicBezTo>
                    <a:pt x="173" y="291"/>
                    <a:pt x="171" y="283"/>
                    <a:pt x="171" y="283"/>
                  </a:cubicBezTo>
                  <a:lnTo>
                    <a:pt x="171" y="283"/>
                  </a:lnTo>
                  <a:cubicBezTo>
                    <a:pt x="171" y="283"/>
                    <a:pt x="171" y="283"/>
                    <a:pt x="171" y="284"/>
                  </a:cubicBezTo>
                  <a:lnTo>
                    <a:pt x="171" y="284"/>
                  </a:lnTo>
                  <a:cubicBezTo>
                    <a:pt x="173" y="290"/>
                    <a:pt x="173" y="294"/>
                    <a:pt x="174" y="296"/>
                  </a:cubicBezTo>
                  <a:lnTo>
                    <a:pt x="174" y="296"/>
                  </a:lnTo>
                  <a:lnTo>
                    <a:pt x="187" y="295"/>
                  </a:lnTo>
                  <a:cubicBezTo>
                    <a:pt x="255" y="286"/>
                    <a:pt x="321" y="268"/>
                    <a:pt x="382" y="236"/>
                  </a:cubicBezTo>
                  <a:cubicBezTo>
                    <a:pt x="361" y="235"/>
                    <a:pt x="341" y="234"/>
                    <a:pt x="321" y="233"/>
                  </a:cubicBezTo>
                  <a:lnTo>
                    <a:pt x="321" y="233"/>
                  </a:lnTo>
                  <a:lnTo>
                    <a:pt x="330" y="229"/>
                  </a:lnTo>
                  <a:cubicBezTo>
                    <a:pt x="407" y="200"/>
                    <a:pt x="484" y="175"/>
                    <a:pt x="563" y="159"/>
                  </a:cubicBezTo>
                  <a:cubicBezTo>
                    <a:pt x="581" y="154"/>
                    <a:pt x="611" y="148"/>
                    <a:pt x="633" y="143"/>
                  </a:cubicBezTo>
                  <a:cubicBezTo>
                    <a:pt x="656" y="141"/>
                    <a:pt x="674" y="139"/>
                    <a:pt x="674" y="139"/>
                  </a:cubicBezTo>
                  <a:lnTo>
                    <a:pt x="690" y="136"/>
                  </a:lnTo>
                  <a:lnTo>
                    <a:pt x="695" y="136"/>
                  </a:lnTo>
                  <a:cubicBezTo>
                    <a:pt x="696" y="153"/>
                    <a:pt x="696" y="160"/>
                    <a:pt x="696" y="160"/>
                  </a:cubicBezTo>
                  <a:cubicBezTo>
                    <a:pt x="697" y="160"/>
                    <a:pt x="689" y="23"/>
                    <a:pt x="688" y="23"/>
                  </a:cubicBezTo>
                  <a:cubicBezTo>
                    <a:pt x="688" y="23"/>
                    <a:pt x="688" y="24"/>
                    <a:pt x="688" y="25"/>
                  </a:cubicBezTo>
                  <a:lnTo>
                    <a:pt x="681" y="25"/>
                  </a:lnTo>
                  <a:cubicBezTo>
                    <a:pt x="680" y="8"/>
                    <a:pt x="679" y="0"/>
                    <a:pt x="679"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5205643" y="3751068"/>
              <a:ext cx="374786" cy="262767"/>
            </a:xfrm>
            <a:custGeom>
              <a:avLst/>
              <a:gdLst/>
              <a:ahLst/>
              <a:cxnLst/>
              <a:rect l="l" t="t" r="r" b="b"/>
              <a:pathLst>
                <a:path w="3503" h="2456" extrusionOk="0">
                  <a:moveTo>
                    <a:pt x="782" y="0"/>
                  </a:moveTo>
                  <a:cubicBezTo>
                    <a:pt x="732" y="0"/>
                    <a:pt x="685" y="0"/>
                    <a:pt x="637" y="7"/>
                  </a:cubicBezTo>
                  <a:cubicBezTo>
                    <a:pt x="612" y="9"/>
                    <a:pt x="589" y="9"/>
                    <a:pt x="567" y="14"/>
                  </a:cubicBezTo>
                  <a:lnTo>
                    <a:pt x="506" y="23"/>
                  </a:lnTo>
                  <a:cubicBezTo>
                    <a:pt x="478" y="25"/>
                    <a:pt x="456" y="32"/>
                    <a:pt x="433" y="36"/>
                  </a:cubicBezTo>
                  <a:cubicBezTo>
                    <a:pt x="399" y="43"/>
                    <a:pt x="365" y="55"/>
                    <a:pt x="331" y="64"/>
                  </a:cubicBezTo>
                  <a:lnTo>
                    <a:pt x="302" y="75"/>
                  </a:lnTo>
                  <a:lnTo>
                    <a:pt x="272" y="86"/>
                  </a:lnTo>
                  <a:cubicBezTo>
                    <a:pt x="254" y="95"/>
                    <a:pt x="236" y="102"/>
                    <a:pt x="220" y="111"/>
                  </a:cubicBezTo>
                  <a:cubicBezTo>
                    <a:pt x="190" y="129"/>
                    <a:pt x="161" y="147"/>
                    <a:pt x="132" y="168"/>
                  </a:cubicBezTo>
                  <a:cubicBezTo>
                    <a:pt x="107" y="188"/>
                    <a:pt x="84" y="213"/>
                    <a:pt x="61" y="236"/>
                  </a:cubicBezTo>
                  <a:cubicBezTo>
                    <a:pt x="36" y="259"/>
                    <a:pt x="20" y="284"/>
                    <a:pt x="0" y="313"/>
                  </a:cubicBezTo>
                  <a:lnTo>
                    <a:pt x="91" y="268"/>
                  </a:lnTo>
                  <a:cubicBezTo>
                    <a:pt x="120" y="256"/>
                    <a:pt x="147" y="245"/>
                    <a:pt x="177" y="234"/>
                  </a:cubicBezTo>
                  <a:cubicBezTo>
                    <a:pt x="204" y="220"/>
                    <a:pt x="234" y="211"/>
                    <a:pt x="265" y="200"/>
                  </a:cubicBezTo>
                  <a:lnTo>
                    <a:pt x="313" y="184"/>
                  </a:lnTo>
                  <a:lnTo>
                    <a:pt x="340" y="172"/>
                  </a:lnTo>
                  <a:lnTo>
                    <a:pt x="367" y="166"/>
                  </a:lnTo>
                  <a:cubicBezTo>
                    <a:pt x="399" y="154"/>
                    <a:pt x="429" y="147"/>
                    <a:pt x="460" y="141"/>
                  </a:cubicBezTo>
                  <a:cubicBezTo>
                    <a:pt x="481" y="136"/>
                    <a:pt x="501" y="129"/>
                    <a:pt x="526" y="127"/>
                  </a:cubicBezTo>
                  <a:lnTo>
                    <a:pt x="583" y="118"/>
                  </a:lnTo>
                  <a:cubicBezTo>
                    <a:pt x="603" y="116"/>
                    <a:pt x="626" y="113"/>
                    <a:pt x="648" y="113"/>
                  </a:cubicBezTo>
                  <a:cubicBezTo>
                    <a:pt x="691" y="109"/>
                    <a:pt x="739" y="109"/>
                    <a:pt x="784" y="107"/>
                  </a:cubicBezTo>
                  <a:cubicBezTo>
                    <a:pt x="884" y="109"/>
                    <a:pt x="982" y="116"/>
                    <a:pt x="1079" y="129"/>
                  </a:cubicBezTo>
                  <a:cubicBezTo>
                    <a:pt x="1181" y="143"/>
                    <a:pt x="1285" y="161"/>
                    <a:pt x="1390" y="186"/>
                  </a:cubicBezTo>
                  <a:cubicBezTo>
                    <a:pt x="1601" y="234"/>
                    <a:pt x="1816" y="290"/>
                    <a:pt x="2024" y="352"/>
                  </a:cubicBezTo>
                  <a:cubicBezTo>
                    <a:pt x="2233" y="413"/>
                    <a:pt x="2432" y="483"/>
                    <a:pt x="2616" y="553"/>
                  </a:cubicBezTo>
                  <a:cubicBezTo>
                    <a:pt x="2797" y="624"/>
                    <a:pt x="2963" y="701"/>
                    <a:pt x="3097" y="769"/>
                  </a:cubicBezTo>
                  <a:cubicBezTo>
                    <a:pt x="3165" y="803"/>
                    <a:pt x="3226" y="837"/>
                    <a:pt x="3280" y="866"/>
                  </a:cubicBezTo>
                  <a:cubicBezTo>
                    <a:pt x="3321" y="884"/>
                    <a:pt x="3355" y="911"/>
                    <a:pt x="3382" y="948"/>
                  </a:cubicBezTo>
                  <a:cubicBezTo>
                    <a:pt x="3391" y="964"/>
                    <a:pt x="3396" y="984"/>
                    <a:pt x="3391" y="1002"/>
                  </a:cubicBezTo>
                  <a:cubicBezTo>
                    <a:pt x="3389" y="1009"/>
                    <a:pt x="3387" y="1016"/>
                    <a:pt x="3382" y="1020"/>
                  </a:cubicBezTo>
                  <a:cubicBezTo>
                    <a:pt x="3380" y="1025"/>
                    <a:pt x="3378" y="1029"/>
                    <a:pt x="3373" y="1034"/>
                  </a:cubicBezTo>
                  <a:cubicBezTo>
                    <a:pt x="3362" y="1047"/>
                    <a:pt x="3348" y="1059"/>
                    <a:pt x="3332" y="1070"/>
                  </a:cubicBezTo>
                  <a:cubicBezTo>
                    <a:pt x="3303" y="1091"/>
                    <a:pt x="3271" y="1106"/>
                    <a:pt x="3240" y="1118"/>
                  </a:cubicBezTo>
                  <a:cubicBezTo>
                    <a:pt x="3194" y="1136"/>
                    <a:pt x="3144" y="1156"/>
                    <a:pt x="3085" y="1174"/>
                  </a:cubicBezTo>
                  <a:cubicBezTo>
                    <a:pt x="2940" y="1227"/>
                    <a:pt x="2788" y="1267"/>
                    <a:pt x="2637" y="1297"/>
                  </a:cubicBezTo>
                  <a:cubicBezTo>
                    <a:pt x="2546" y="1315"/>
                    <a:pt x="2446" y="1331"/>
                    <a:pt x="2337" y="1342"/>
                  </a:cubicBezTo>
                  <a:cubicBezTo>
                    <a:pt x="2308" y="1344"/>
                    <a:pt x="2283" y="1347"/>
                    <a:pt x="2253" y="1351"/>
                  </a:cubicBezTo>
                  <a:lnTo>
                    <a:pt x="2210" y="1354"/>
                  </a:lnTo>
                  <a:lnTo>
                    <a:pt x="2185" y="1354"/>
                  </a:lnTo>
                  <a:lnTo>
                    <a:pt x="2185" y="1465"/>
                  </a:lnTo>
                  <a:lnTo>
                    <a:pt x="2192" y="1465"/>
                  </a:lnTo>
                  <a:lnTo>
                    <a:pt x="2192" y="1467"/>
                  </a:lnTo>
                  <a:lnTo>
                    <a:pt x="2217" y="1467"/>
                  </a:lnTo>
                  <a:lnTo>
                    <a:pt x="2218" y="1467"/>
                  </a:lnTo>
                  <a:lnTo>
                    <a:pt x="2218" y="1467"/>
                  </a:lnTo>
                  <a:cubicBezTo>
                    <a:pt x="2266" y="1474"/>
                    <a:pt x="2313" y="1487"/>
                    <a:pt x="2358" y="1510"/>
                  </a:cubicBezTo>
                  <a:cubicBezTo>
                    <a:pt x="2389" y="1526"/>
                    <a:pt x="2421" y="1546"/>
                    <a:pt x="2448" y="1569"/>
                  </a:cubicBezTo>
                  <a:lnTo>
                    <a:pt x="2467" y="1585"/>
                  </a:lnTo>
                  <a:lnTo>
                    <a:pt x="2235" y="1671"/>
                  </a:lnTo>
                  <a:lnTo>
                    <a:pt x="2081" y="1728"/>
                  </a:lnTo>
                  <a:lnTo>
                    <a:pt x="2004" y="1757"/>
                  </a:lnTo>
                  <a:cubicBezTo>
                    <a:pt x="1977" y="1766"/>
                    <a:pt x="1952" y="1775"/>
                    <a:pt x="1920" y="1789"/>
                  </a:cubicBezTo>
                  <a:cubicBezTo>
                    <a:pt x="1902" y="1798"/>
                    <a:pt x="1886" y="1809"/>
                    <a:pt x="1870" y="1823"/>
                  </a:cubicBezTo>
                  <a:cubicBezTo>
                    <a:pt x="1852" y="1839"/>
                    <a:pt x="1841" y="1859"/>
                    <a:pt x="1834" y="1882"/>
                  </a:cubicBezTo>
                  <a:cubicBezTo>
                    <a:pt x="1823" y="1920"/>
                    <a:pt x="1825" y="1963"/>
                    <a:pt x="1841" y="2002"/>
                  </a:cubicBezTo>
                  <a:cubicBezTo>
                    <a:pt x="1845" y="2009"/>
                    <a:pt x="1848" y="2018"/>
                    <a:pt x="1852" y="2025"/>
                  </a:cubicBezTo>
                  <a:lnTo>
                    <a:pt x="1823" y="2038"/>
                  </a:lnTo>
                  <a:lnTo>
                    <a:pt x="1419" y="2231"/>
                  </a:lnTo>
                  <a:cubicBezTo>
                    <a:pt x="1294" y="2290"/>
                    <a:pt x="1179" y="2365"/>
                    <a:pt x="1075" y="2455"/>
                  </a:cubicBezTo>
                  <a:cubicBezTo>
                    <a:pt x="1211" y="2433"/>
                    <a:pt x="1342" y="2390"/>
                    <a:pt x="1467" y="2331"/>
                  </a:cubicBezTo>
                  <a:lnTo>
                    <a:pt x="1870" y="2140"/>
                  </a:lnTo>
                  <a:lnTo>
                    <a:pt x="1993" y="2081"/>
                  </a:lnTo>
                  <a:lnTo>
                    <a:pt x="2002" y="2077"/>
                  </a:lnTo>
                  <a:lnTo>
                    <a:pt x="2006" y="2074"/>
                  </a:lnTo>
                  <a:lnTo>
                    <a:pt x="2011" y="2074"/>
                  </a:lnTo>
                  <a:lnTo>
                    <a:pt x="2011" y="2072"/>
                  </a:lnTo>
                  <a:lnTo>
                    <a:pt x="1997" y="2054"/>
                  </a:lnTo>
                  <a:lnTo>
                    <a:pt x="1975" y="2015"/>
                  </a:lnTo>
                  <a:cubicBezTo>
                    <a:pt x="1966" y="2004"/>
                    <a:pt x="1959" y="1991"/>
                    <a:pt x="1954" y="1979"/>
                  </a:cubicBezTo>
                  <a:cubicBezTo>
                    <a:pt x="1950" y="1972"/>
                    <a:pt x="1947" y="1968"/>
                    <a:pt x="1947" y="1963"/>
                  </a:cubicBezTo>
                  <a:cubicBezTo>
                    <a:pt x="1941" y="1947"/>
                    <a:pt x="1938" y="1932"/>
                    <a:pt x="1941" y="1916"/>
                  </a:cubicBezTo>
                  <a:cubicBezTo>
                    <a:pt x="1941" y="1911"/>
                    <a:pt x="1945" y="1907"/>
                    <a:pt x="1947" y="1904"/>
                  </a:cubicBezTo>
                  <a:cubicBezTo>
                    <a:pt x="1954" y="1898"/>
                    <a:pt x="1961" y="1893"/>
                    <a:pt x="1968" y="1891"/>
                  </a:cubicBezTo>
                  <a:cubicBezTo>
                    <a:pt x="1988" y="1882"/>
                    <a:pt x="2018" y="1873"/>
                    <a:pt x="2043" y="1861"/>
                  </a:cubicBezTo>
                  <a:lnTo>
                    <a:pt x="2122" y="1834"/>
                  </a:lnTo>
                  <a:lnTo>
                    <a:pt x="2274" y="1777"/>
                  </a:lnTo>
                  <a:lnTo>
                    <a:pt x="2421" y="1721"/>
                  </a:lnTo>
                  <a:lnTo>
                    <a:pt x="2491" y="1694"/>
                  </a:lnTo>
                  <a:lnTo>
                    <a:pt x="2546" y="1673"/>
                  </a:lnTo>
                  <a:lnTo>
                    <a:pt x="2580" y="1662"/>
                  </a:lnTo>
                  <a:lnTo>
                    <a:pt x="2612" y="1648"/>
                  </a:lnTo>
                  <a:cubicBezTo>
                    <a:pt x="2682" y="1637"/>
                    <a:pt x="2614" y="1592"/>
                    <a:pt x="2596" y="1562"/>
                  </a:cubicBezTo>
                  <a:cubicBezTo>
                    <a:pt x="2582" y="1546"/>
                    <a:pt x="2566" y="1530"/>
                    <a:pt x="2550" y="1514"/>
                  </a:cubicBezTo>
                  <a:cubicBezTo>
                    <a:pt x="2548" y="1510"/>
                    <a:pt x="2544" y="1508"/>
                    <a:pt x="2541" y="1503"/>
                  </a:cubicBezTo>
                  <a:lnTo>
                    <a:pt x="2535" y="1499"/>
                  </a:lnTo>
                  <a:cubicBezTo>
                    <a:pt x="2530" y="1494"/>
                    <a:pt x="2525" y="1490"/>
                    <a:pt x="2521" y="1485"/>
                  </a:cubicBezTo>
                  <a:cubicBezTo>
                    <a:pt x="2501" y="1470"/>
                    <a:pt x="2480" y="1455"/>
                    <a:pt x="2459" y="1442"/>
                  </a:cubicBezTo>
                  <a:lnTo>
                    <a:pt x="2459" y="1442"/>
                  </a:lnTo>
                  <a:cubicBezTo>
                    <a:pt x="2528" y="1432"/>
                    <a:pt x="2595" y="1420"/>
                    <a:pt x="2657" y="1408"/>
                  </a:cubicBezTo>
                  <a:cubicBezTo>
                    <a:pt x="2813" y="1376"/>
                    <a:pt x="2970" y="1335"/>
                    <a:pt x="3122" y="1281"/>
                  </a:cubicBezTo>
                  <a:cubicBezTo>
                    <a:pt x="3181" y="1261"/>
                    <a:pt x="3235" y="1240"/>
                    <a:pt x="3278" y="1222"/>
                  </a:cubicBezTo>
                  <a:cubicBezTo>
                    <a:pt x="3319" y="1208"/>
                    <a:pt x="3357" y="1188"/>
                    <a:pt x="3394" y="1163"/>
                  </a:cubicBezTo>
                  <a:cubicBezTo>
                    <a:pt x="3416" y="1147"/>
                    <a:pt x="3439" y="1129"/>
                    <a:pt x="3457" y="1106"/>
                  </a:cubicBezTo>
                  <a:cubicBezTo>
                    <a:pt x="3464" y="1097"/>
                    <a:pt x="3471" y="1091"/>
                    <a:pt x="3475" y="1081"/>
                  </a:cubicBezTo>
                  <a:lnTo>
                    <a:pt x="3482" y="1070"/>
                  </a:lnTo>
                  <a:cubicBezTo>
                    <a:pt x="3487" y="1059"/>
                    <a:pt x="3491" y="1045"/>
                    <a:pt x="3496" y="1034"/>
                  </a:cubicBezTo>
                  <a:cubicBezTo>
                    <a:pt x="3500" y="1013"/>
                    <a:pt x="3503" y="993"/>
                    <a:pt x="3500" y="970"/>
                  </a:cubicBezTo>
                  <a:cubicBezTo>
                    <a:pt x="3498" y="943"/>
                    <a:pt x="3489" y="916"/>
                    <a:pt x="3473" y="893"/>
                  </a:cubicBezTo>
                  <a:cubicBezTo>
                    <a:pt x="3437" y="841"/>
                    <a:pt x="3389" y="800"/>
                    <a:pt x="3332" y="771"/>
                  </a:cubicBezTo>
                  <a:cubicBezTo>
                    <a:pt x="3276" y="741"/>
                    <a:pt x="3215" y="707"/>
                    <a:pt x="3144" y="673"/>
                  </a:cubicBezTo>
                  <a:cubicBezTo>
                    <a:pt x="3006" y="603"/>
                    <a:pt x="2838" y="526"/>
                    <a:pt x="2655" y="454"/>
                  </a:cubicBezTo>
                  <a:cubicBezTo>
                    <a:pt x="2469" y="381"/>
                    <a:pt x="2265" y="311"/>
                    <a:pt x="2054" y="247"/>
                  </a:cubicBezTo>
                  <a:cubicBezTo>
                    <a:pt x="1843" y="184"/>
                    <a:pt x="1625" y="129"/>
                    <a:pt x="1410" y="79"/>
                  </a:cubicBezTo>
                  <a:cubicBezTo>
                    <a:pt x="1304" y="57"/>
                    <a:pt x="1197" y="36"/>
                    <a:pt x="1090" y="23"/>
                  </a:cubicBezTo>
                  <a:cubicBezTo>
                    <a:pt x="988" y="9"/>
                    <a:pt x="886" y="2"/>
                    <a:pt x="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a:off x="4542202" y="3643758"/>
              <a:ext cx="215264" cy="292725"/>
            </a:xfrm>
            <a:custGeom>
              <a:avLst/>
              <a:gdLst/>
              <a:ahLst/>
              <a:cxnLst/>
              <a:rect l="l" t="t" r="r" b="b"/>
              <a:pathLst>
                <a:path w="2012" h="2736" extrusionOk="0">
                  <a:moveTo>
                    <a:pt x="389" y="1"/>
                  </a:moveTo>
                  <a:cubicBezTo>
                    <a:pt x="330" y="1"/>
                    <a:pt x="272" y="12"/>
                    <a:pt x="216" y="33"/>
                  </a:cubicBezTo>
                  <a:cubicBezTo>
                    <a:pt x="141" y="60"/>
                    <a:pt x="80" y="117"/>
                    <a:pt x="42" y="187"/>
                  </a:cubicBezTo>
                  <a:cubicBezTo>
                    <a:pt x="12" y="248"/>
                    <a:pt x="1" y="319"/>
                    <a:pt x="8" y="389"/>
                  </a:cubicBezTo>
                  <a:cubicBezTo>
                    <a:pt x="19" y="484"/>
                    <a:pt x="58" y="577"/>
                    <a:pt x="121" y="652"/>
                  </a:cubicBezTo>
                  <a:cubicBezTo>
                    <a:pt x="144" y="677"/>
                    <a:pt x="160" y="697"/>
                    <a:pt x="173" y="708"/>
                  </a:cubicBezTo>
                  <a:lnTo>
                    <a:pt x="191" y="727"/>
                  </a:lnTo>
                  <a:cubicBezTo>
                    <a:pt x="191" y="727"/>
                    <a:pt x="198" y="736"/>
                    <a:pt x="237" y="767"/>
                  </a:cubicBezTo>
                  <a:cubicBezTo>
                    <a:pt x="257" y="786"/>
                    <a:pt x="284" y="806"/>
                    <a:pt x="323" y="835"/>
                  </a:cubicBezTo>
                  <a:lnTo>
                    <a:pt x="336" y="844"/>
                  </a:lnTo>
                  <a:lnTo>
                    <a:pt x="332" y="851"/>
                  </a:lnTo>
                  <a:cubicBezTo>
                    <a:pt x="321" y="872"/>
                    <a:pt x="311" y="894"/>
                    <a:pt x="305" y="915"/>
                  </a:cubicBezTo>
                  <a:cubicBezTo>
                    <a:pt x="296" y="942"/>
                    <a:pt x="293" y="971"/>
                    <a:pt x="291" y="1001"/>
                  </a:cubicBezTo>
                  <a:cubicBezTo>
                    <a:pt x="291" y="1053"/>
                    <a:pt x="302" y="1105"/>
                    <a:pt x="323" y="1153"/>
                  </a:cubicBezTo>
                  <a:cubicBezTo>
                    <a:pt x="352" y="1221"/>
                    <a:pt x="395" y="1282"/>
                    <a:pt x="450" y="1336"/>
                  </a:cubicBezTo>
                  <a:cubicBezTo>
                    <a:pt x="457" y="1343"/>
                    <a:pt x="466" y="1350"/>
                    <a:pt x="472" y="1359"/>
                  </a:cubicBezTo>
                  <a:cubicBezTo>
                    <a:pt x="479" y="1364"/>
                    <a:pt x="486" y="1370"/>
                    <a:pt x="493" y="1377"/>
                  </a:cubicBezTo>
                  <a:lnTo>
                    <a:pt x="495" y="1379"/>
                  </a:lnTo>
                  <a:lnTo>
                    <a:pt x="495" y="1379"/>
                  </a:lnTo>
                  <a:cubicBezTo>
                    <a:pt x="469" y="1397"/>
                    <a:pt x="447" y="1421"/>
                    <a:pt x="432" y="1450"/>
                  </a:cubicBezTo>
                  <a:cubicBezTo>
                    <a:pt x="391" y="1511"/>
                    <a:pt x="375" y="1583"/>
                    <a:pt x="382" y="1658"/>
                  </a:cubicBezTo>
                  <a:cubicBezTo>
                    <a:pt x="386" y="1701"/>
                    <a:pt x="400" y="1742"/>
                    <a:pt x="423" y="1778"/>
                  </a:cubicBezTo>
                  <a:cubicBezTo>
                    <a:pt x="436" y="1799"/>
                    <a:pt x="450" y="1817"/>
                    <a:pt x="468" y="1833"/>
                  </a:cubicBezTo>
                  <a:lnTo>
                    <a:pt x="497" y="1856"/>
                  </a:lnTo>
                  <a:cubicBezTo>
                    <a:pt x="506" y="1862"/>
                    <a:pt x="516" y="1867"/>
                    <a:pt x="527" y="1871"/>
                  </a:cubicBezTo>
                  <a:cubicBezTo>
                    <a:pt x="565" y="1892"/>
                    <a:pt x="604" y="1903"/>
                    <a:pt x="638" y="1917"/>
                  </a:cubicBezTo>
                  <a:cubicBezTo>
                    <a:pt x="665" y="1926"/>
                    <a:pt x="692" y="1944"/>
                    <a:pt x="710" y="1967"/>
                  </a:cubicBezTo>
                  <a:cubicBezTo>
                    <a:pt x="726" y="1992"/>
                    <a:pt x="735" y="2021"/>
                    <a:pt x="738" y="2053"/>
                  </a:cubicBezTo>
                  <a:cubicBezTo>
                    <a:pt x="740" y="2087"/>
                    <a:pt x="738" y="2130"/>
                    <a:pt x="744" y="2173"/>
                  </a:cubicBezTo>
                  <a:cubicBezTo>
                    <a:pt x="749" y="2216"/>
                    <a:pt x="758" y="2259"/>
                    <a:pt x="772" y="2300"/>
                  </a:cubicBezTo>
                  <a:cubicBezTo>
                    <a:pt x="774" y="2311"/>
                    <a:pt x="778" y="2320"/>
                    <a:pt x="781" y="2329"/>
                  </a:cubicBezTo>
                  <a:lnTo>
                    <a:pt x="785" y="2343"/>
                  </a:lnTo>
                  <a:cubicBezTo>
                    <a:pt x="790" y="2350"/>
                    <a:pt x="792" y="2359"/>
                    <a:pt x="797" y="2366"/>
                  </a:cubicBezTo>
                  <a:cubicBezTo>
                    <a:pt x="803" y="2381"/>
                    <a:pt x="810" y="2397"/>
                    <a:pt x="817" y="2411"/>
                  </a:cubicBezTo>
                  <a:cubicBezTo>
                    <a:pt x="824" y="2425"/>
                    <a:pt x="833" y="2438"/>
                    <a:pt x="840" y="2452"/>
                  </a:cubicBezTo>
                  <a:cubicBezTo>
                    <a:pt x="862" y="2490"/>
                    <a:pt x="890" y="2529"/>
                    <a:pt x="921" y="2563"/>
                  </a:cubicBezTo>
                  <a:cubicBezTo>
                    <a:pt x="971" y="2622"/>
                    <a:pt x="1035" y="2667"/>
                    <a:pt x="1105" y="2699"/>
                  </a:cubicBezTo>
                  <a:cubicBezTo>
                    <a:pt x="1164" y="2722"/>
                    <a:pt x="1227" y="2735"/>
                    <a:pt x="1290" y="2735"/>
                  </a:cubicBezTo>
                  <a:cubicBezTo>
                    <a:pt x="1295" y="2735"/>
                    <a:pt x="1300" y="2735"/>
                    <a:pt x="1304" y="2735"/>
                  </a:cubicBezTo>
                  <a:cubicBezTo>
                    <a:pt x="1248" y="2706"/>
                    <a:pt x="1193" y="2669"/>
                    <a:pt x="1146" y="2629"/>
                  </a:cubicBezTo>
                  <a:cubicBezTo>
                    <a:pt x="1094" y="2585"/>
                    <a:pt x="1046" y="2540"/>
                    <a:pt x="1003" y="2490"/>
                  </a:cubicBezTo>
                  <a:cubicBezTo>
                    <a:pt x="976" y="2461"/>
                    <a:pt x="953" y="2429"/>
                    <a:pt x="933" y="2395"/>
                  </a:cubicBezTo>
                  <a:lnTo>
                    <a:pt x="915" y="2361"/>
                  </a:lnTo>
                  <a:cubicBezTo>
                    <a:pt x="910" y="2347"/>
                    <a:pt x="903" y="2336"/>
                    <a:pt x="896" y="2323"/>
                  </a:cubicBezTo>
                  <a:cubicBezTo>
                    <a:pt x="894" y="2316"/>
                    <a:pt x="892" y="2309"/>
                    <a:pt x="890" y="2302"/>
                  </a:cubicBezTo>
                  <a:lnTo>
                    <a:pt x="885" y="2291"/>
                  </a:lnTo>
                  <a:cubicBezTo>
                    <a:pt x="883" y="2284"/>
                    <a:pt x="878" y="2275"/>
                    <a:pt x="876" y="2266"/>
                  </a:cubicBezTo>
                  <a:cubicBezTo>
                    <a:pt x="865" y="2232"/>
                    <a:pt x="858" y="2198"/>
                    <a:pt x="853" y="2162"/>
                  </a:cubicBezTo>
                  <a:cubicBezTo>
                    <a:pt x="849" y="2125"/>
                    <a:pt x="851" y="2087"/>
                    <a:pt x="846" y="2041"/>
                  </a:cubicBezTo>
                  <a:cubicBezTo>
                    <a:pt x="846" y="1937"/>
                    <a:pt x="778" y="1846"/>
                    <a:pt x="679" y="1815"/>
                  </a:cubicBezTo>
                  <a:cubicBezTo>
                    <a:pt x="640" y="1799"/>
                    <a:pt x="604" y="1788"/>
                    <a:pt x="577" y="1774"/>
                  </a:cubicBezTo>
                  <a:cubicBezTo>
                    <a:pt x="570" y="1769"/>
                    <a:pt x="563" y="1765"/>
                    <a:pt x="556" y="1763"/>
                  </a:cubicBezTo>
                  <a:cubicBezTo>
                    <a:pt x="552" y="1758"/>
                    <a:pt x="545" y="1754"/>
                    <a:pt x="540" y="1749"/>
                  </a:cubicBezTo>
                  <a:cubicBezTo>
                    <a:pt x="531" y="1740"/>
                    <a:pt x="522" y="1731"/>
                    <a:pt x="516" y="1719"/>
                  </a:cubicBezTo>
                  <a:cubicBezTo>
                    <a:pt x="502" y="1697"/>
                    <a:pt x="495" y="1672"/>
                    <a:pt x="493" y="1647"/>
                  </a:cubicBezTo>
                  <a:cubicBezTo>
                    <a:pt x="486" y="1597"/>
                    <a:pt x="497" y="1549"/>
                    <a:pt x="522" y="1509"/>
                  </a:cubicBezTo>
                  <a:cubicBezTo>
                    <a:pt x="534" y="1491"/>
                    <a:pt x="547" y="1477"/>
                    <a:pt x="563" y="1466"/>
                  </a:cubicBezTo>
                  <a:lnTo>
                    <a:pt x="570" y="1461"/>
                  </a:lnTo>
                  <a:lnTo>
                    <a:pt x="574" y="1459"/>
                  </a:lnTo>
                  <a:lnTo>
                    <a:pt x="584" y="1454"/>
                  </a:lnTo>
                  <a:lnTo>
                    <a:pt x="604" y="1445"/>
                  </a:lnTo>
                  <a:cubicBezTo>
                    <a:pt x="618" y="1441"/>
                    <a:pt x="631" y="1434"/>
                    <a:pt x="645" y="1429"/>
                  </a:cubicBezTo>
                  <a:cubicBezTo>
                    <a:pt x="665" y="1418"/>
                    <a:pt x="713" y="1413"/>
                    <a:pt x="676" y="1395"/>
                  </a:cubicBezTo>
                  <a:cubicBezTo>
                    <a:pt x="658" y="1379"/>
                    <a:pt x="640" y="1364"/>
                    <a:pt x="624" y="1348"/>
                  </a:cubicBezTo>
                  <a:lnTo>
                    <a:pt x="577" y="1305"/>
                  </a:lnTo>
                  <a:lnTo>
                    <a:pt x="559" y="1289"/>
                  </a:lnTo>
                  <a:lnTo>
                    <a:pt x="550" y="1280"/>
                  </a:lnTo>
                  <a:cubicBezTo>
                    <a:pt x="543" y="1273"/>
                    <a:pt x="534" y="1266"/>
                    <a:pt x="527" y="1259"/>
                  </a:cubicBezTo>
                  <a:cubicBezTo>
                    <a:pt x="484" y="1216"/>
                    <a:pt x="448" y="1166"/>
                    <a:pt x="423" y="1110"/>
                  </a:cubicBezTo>
                  <a:cubicBezTo>
                    <a:pt x="409" y="1076"/>
                    <a:pt x="400" y="1039"/>
                    <a:pt x="402" y="1003"/>
                  </a:cubicBezTo>
                  <a:cubicBezTo>
                    <a:pt x="402" y="983"/>
                    <a:pt x="404" y="965"/>
                    <a:pt x="409" y="946"/>
                  </a:cubicBezTo>
                  <a:cubicBezTo>
                    <a:pt x="414" y="933"/>
                    <a:pt x="418" y="919"/>
                    <a:pt x="425" y="908"/>
                  </a:cubicBezTo>
                  <a:lnTo>
                    <a:pt x="427" y="903"/>
                  </a:lnTo>
                  <a:cubicBezTo>
                    <a:pt x="429" y="899"/>
                    <a:pt x="432" y="897"/>
                    <a:pt x="434" y="892"/>
                  </a:cubicBezTo>
                  <a:cubicBezTo>
                    <a:pt x="441" y="885"/>
                    <a:pt x="445" y="878"/>
                    <a:pt x="452" y="872"/>
                  </a:cubicBezTo>
                  <a:lnTo>
                    <a:pt x="488" y="835"/>
                  </a:lnTo>
                  <a:lnTo>
                    <a:pt x="497" y="826"/>
                  </a:lnTo>
                  <a:cubicBezTo>
                    <a:pt x="497" y="824"/>
                    <a:pt x="491" y="822"/>
                    <a:pt x="488" y="820"/>
                  </a:cubicBezTo>
                  <a:lnTo>
                    <a:pt x="470" y="806"/>
                  </a:lnTo>
                  <a:lnTo>
                    <a:pt x="436" y="781"/>
                  </a:lnTo>
                  <a:lnTo>
                    <a:pt x="389" y="747"/>
                  </a:lnTo>
                  <a:cubicBezTo>
                    <a:pt x="350" y="718"/>
                    <a:pt x="325" y="697"/>
                    <a:pt x="307" y="684"/>
                  </a:cubicBezTo>
                  <a:cubicBezTo>
                    <a:pt x="273" y="652"/>
                    <a:pt x="266" y="645"/>
                    <a:pt x="266" y="645"/>
                  </a:cubicBezTo>
                  <a:lnTo>
                    <a:pt x="250" y="629"/>
                  </a:lnTo>
                  <a:cubicBezTo>
                    <a:pt x="239" y="618"/>
                    <a:pt x="223" y="602"/>
                    <a:pt x="207" y="581"/>
                  </a:cubicBezTo>
                  <a:cubicBezTo>
                    <a:pt x="185" y="554"/>
                    <a:pt x="166" y="525"/>
                    <a:pt x="153" y="495"/>
                  </a:cubicBezTo>
                  <a:cubicBezTo>
                    <a:pt x="135" y="457"/>
                    <a:pt x="121" y="416"/>
                    <a:pt x="119" y="373"/>
                  </a:cubicBezTo>
                  <a:cubicBezTo>
                    <a:pt x="112" y="325"/>
                    <a:pt x="119" y="278"/>
                    <a:pt x="141" y="235"/>
                  </a:cubicBezTo>
                  <a:cubicBezTo>
                    <a:pt x="166" y="187"/>
                    <a:pt x="207" y="151"/>
                    <a:pt x="257" y="133"/>
                  </a:cubicBezTo>
                  <a:cubicBezTo>
                    <a:pt x="299" y="116"/>
                    <a:pt x="344" y="108"/>
                    <a:pt x="388" y="108"/>
                  </a:cubicBezTo>
                  <a:cubicBezTo>
                    <a:pt x="406" y="108"/>
                    <a:pt x="423" y="110"/>
                    <a:pt x="441" y="112"/>
                  </a:cubicBezTo>
                  <a:cubicBezTo>
                    <a:pt x="511" y="124"/>
                    <a:pt x="579" y="144"/>
                    <a:pt x="642" y="173"/>
                  </a:cubicBezTo>
                  <a:cubicBezTo>
                    <a:pt x="919" y="298"/>
                    <a:pt x="1209" y="434"/>
                    <a:pt x="1431" y="581"/>
                  </a:cubicBezTo>
                  <a:cubicBezTo>
                    <a:pt x="1461" y="600"/>
                    <a:pt x="1486" y="618"/>
                    <a:pt x="1513" y="636"/>
                  </a:cubicBezTo>
                  <a:lnTo>
                    <a:pt x="1583" y="688"/>
                  </a:lnTo>
                  <a:lnTo>
                    <a:pt x="1635" y="731"/>
                  </a:lnTo>
                  <a:cubicBezTo>
                    <a:pt x="1669" y="758"/>
                    <a:pt x="1692" y="781"/>
                    <a:pt x="1710" y="795"/>
                  </a:cubicBezTo>
                  <a:cubicBezTo>
                    <a:pt x="1740" y="824"/>
                    <a:pt x="1767" y="849"/>
                    <a:pt x="1792" y="872"/>
                  </a:cubicBezTo>
                  <a:cubicBezTo>
                    <a:pt x="1819" y="892"/>
                    <a:pt x="1839" y="915"/>
                    <a:pt x="1864" y="935"/>
                  </a:cubicBezTo>
                  <a:cubicBezTo>
                    <a:pt x="1889" y="956"/>
                    <a:pt x="1910" y="976"/>
                    <a:pt x="1935" y="996"/>
                  </a:cubicBezTo>
                  <a:cubicBezTo>
                    <a:pt x="1957" y="1019"/>
                    <a:pt x="1985" y="1044"/>
                    <a:pt x="2012" y="1069"/>
                  </a:cubicBezTo>
                  <a:cubicBezTo>
                    <a:pt x="1998" y="1035"/>
                    <a:pt x="1987" y="1003"/>
                    <a:pt x="1973" y="971"/>
                  </a:cubicBezTo>
                  <a:cubicBezTo>
                    <a:pt x="1962" y="942"/>
                    <a:pt x="1946" y="915"/>
                    <a:pt x="1928" y="888"/>
                  </a:cubicBezTo>
                  <a:cubicBezTo>
                    <a:pt x="1912" y="858"/>
                    <a:pt x="1892" y="833"/>
                    <a:pt x="1869" y="801"/>
                  </a:cubicBezTo>
                  <a:cubicBezTo>
                    <a:pt x="1844" y="772"/>
                    <a:pt x="1817" y="742"/>
                    <a:pt x="1787" y="718"/>
                  </a:cubicBezTo>
                  <a:cubicBezTo>
                    <a:pt x="1769" y="702"/>
                    <a:pt x="1744" y="677"/>
                    <a:pt x="1710" y="650"/>
                  </a:cubicBezTo>
                  <a:lnTo>
                    <a:pt x="1654" y="604"/>
                  </a:lnTo>
                  <a:lnTo>
                    <a:pt x="1579" y="547"/>
                  </a:lnTo>
                  <a:cubicBezTo>
                    <a:pt x="1552" y="529"/>
                    <a:pt x="1524" y="511"/>
                    <a:pt x="1493" y="491"/>
                  </a:cubicBezTo>
                  <a:cubicBezTo>
                    <a:pt x="1370" y="411"/>
                    <a:pt x="1241" y="339"/>
                    <a:pt x="1109" y="273"/>
                  </a:cubicBezTo>
                  <a:cubicBezTo>
                    <a:pt x="1039" y="239"/>
                    <a:pt x="969" y="205"/>
                    <a:pt x="899" y="173"/>
                  </a:cubicBezTo>
                  <a:cubicBezTo>
                    <a:pt x="828" y="139"/>
                    <a:pt x="760" y="108"/>
                    <a:pt x="688" y="76"/>
                  </a:cubicBezTo>
                  <a:cubicBezTo>
                    <a:pt x="613" y="42"/>
                    <a:pt x="536" y="19"/>
                    <a:pt x="457" y="6"/>
                  </a:cubicBezTo>
                  <a:cubicBezTo>
                    <a:pt x="434" y="3"/>
                    <a:pt x="411"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a:off x="4839846" y="3369545"/>
              <a:ext cx="610057" cy="255599"/>
            </a:xfrm>
            <a:custGeom>
              <a:avLst/>
              <a:gdLst/>
              <a:ahLst/>
              <a:cxnLst/>
              <a:rect l="l" t="t" r="r" b="b"/>
              <a:pathLst>
                <a:path w="5702" h="2389" extrusionOk="0">
                  <a:moveTo>
                    <a:pt x="2877" y="0"/>
                  </a:moveTo>
                  <a:cubicBezTo>
                    <a:pt x="2662" y="0"/>
                    <a:pt x="2452" y="52"/>
                    <a:pt x="2265" y="154"/>
                  </a:cubicBezTo>
                  <a:cubicBezTo>
                    <a:pt x="2168" y="207"/>
                    <a:pt x="2079" y="272"/>
                    <a:pt x="2002" y="349"/>
                  </a:cubicBezTo>
                  <a:cubicBezTo>
                    <a:pt x="1984" y="370"/>
                    <a:pt x="1964" y="388"/>
                    <a:pt x="1946" y="411"/>
                  </a:cubicBezTo>
                  <a:cubicBezTo>
                    <a:pt x="1927" y="431"/>
                    <a:pt x="1912" y="454"/>
                    <a:pt x="1896" y="474"/>
                  </a:cubicBezTo>
                  <a:lnTo>
                    <a:pt x="1882" y="492"/>
                  </a:lnTo>
                  <a:lnTo>
                    <a:pt x="1882" y="494"/>
                  </a:lnTo>
                  <a:lnTo>
                    <a:pt x="1878" y="499"/>
                  </a:lnTo>
                  <a:lnTo>
                    <a:pt x="1859" y="490"/>
                  </a:lnTo>
                  <a:cubicBezTo>
                    <a:pt x="1676" y="388"/>
                    <a:pt x="1469" y="331"/>
                    <a:pt x="1259" y="324"/>
                  </a:cubicBezTo>
                  <a:cubicBezTo>
                    <a:pt x="1239" y="324"/>
                    <a:pt x="1220" y="323"/>
                    <a:pt x="1201" y="323"/>
                  </a:cubicBezTo>
                  <a:cubicBezTo>
                    <a:pt x="1019" y="323"/>
                    <a:pt x="842" y="361"/>
                    <a:pt x="676" y="433"/>
                  </a:cubicBezTo>
                  <a:cubicBezTo>
                    <a:pt x="592" y="472"/>
                    <a:pt x="511" y="519"/>
                    <a:pt x="436" y="576"/>
                  </a:cubicBezTo>
                  <a:cubicBezTo>
                    <a:pt x="399" y="601"/>
                    <a:pt x="365" y="630"/>
                    <a:pt x="331" y="660"/>
                  </a:cubicBezTo>
                  <a:cubicBezTo>
                    <a:pt x="316" y="676"/>
                    <a:pt x="300" y="689"/>
                    <a:pt x="284" y="705"/>
                  </a:cubicBezTo>
                  <a:lnTo>
                    <a:pt x="261" y="728"/>
                  </a:lnTo>
                  <a:cubicBezTo>
                    <a:pt x="259" y="732"/>
                    <a:pt x="252" y="737"/>
                    <a:pt x="250" y="739"/>
                  </a:cubicBezTo>
                  <a:lnTo>
                    <a:pt x="250" y="742"/>
                  </a:lnTo>
                  <a:lnTo>
                    <a:pt x="200" y="796"/>
                  </a:lnTo>
                  <a:cubicBezTo>
                    <a:pt x="173" y="830"/>
                    <a:pt x="150" y="859"/>
                    <a:pt x="136" y="880"/>
                  </a:cubicBezTo>
                  <a:cubicBezTo>
                    <a:pt x="114" y="912"/>
                    <a:pt x="93" y="946"/>
                    <a:pt x="75" y="982"/>
                  </a:cubicBezTo>
                  <a:cubicBezTo>
                    <a:pt x="59" y="1011"/>
                    <a:pt x="46" y="1045"/>
                    <a:pt x="37" y="1077"/>
                  </a:cubicBezTo>
                  <a:cubicBezTo>
                    <a:pt x="30" y="1093"/>
                    <a:pt x="25" y="1109"/>
                    <a:pt x="23" y="1125"/>
                  </a:cubicBezTo>
                  <a:cubicBezTo>
                    <a:pt x="19" y="1141"/>
                    <a:pt x="16" y="1156"/>
                    <a:pt x="12" y="1172"/>
                  </a:cubicBezTo>
                  <a:cubicBezTo>
                    <a:pt x="7" y="1206"/>
                    <a:pt x="3" y="1243"/>
                    <a:pt x="0" y="1277"/>
                  </a:cubicBezTo>
                  <a:cubicBezTo>
                    <a:pt x="21" y="1247"/>
                    <a:pt x="37" y="1218"/>
                    <a:pt x="55" y="1193"/>
                  </a:cubicBezTo>
                  <a:cubicBezTo>
                    <a:pt x="64" y="1179"/>
                    <a:pt x="71" y="1165"/>
                    <a:pt x="80" y="1154"/>
                  </a:cubicBezTo>
                  <a:cubicBezTo>
                    <a:pt x="89" y="1141"/>
                    <a:pt x="98" y="1129"/>
                    <a:pt x="107" y="1116"/>
                  </a:cubicBezTo>
                  <a:cubicBezTo>
                    <a:pt x="123" y="1091"/>
                    <a:pt x="143" y="1066"/>
                    <a:pt x="161" y="1036"/>
                  </a:cubicBezTo>
                  <a:cubicBezTo>
                    <a:pt x="180" y="1009"/>
                    <a:pt x="200" y="980"/>
                    <a:pt x="225" y="946"/>
                  </a:cubicBezTo>
                  <a:cubicBezTo>
                    <a:pt x="239" y="927"/>
                    <a:pt x="259" y="902"/>
                    <a:pt x="284" y="871"/>
                  </a:cubicBezTo>
                  <a:lnTo>
                    <a:pt x="329" y="821"/>
                  </a:lnTo>
                  <a:lnTo>
                    <a:pt x="329" y="819"/>
                  </a:lnTo>
                  <a:cubicBezTo>
                    <a:pt x="331" y="816"/>
                    <a:pt x="336" y="812"/>
                    <a:pt x="341" y="810"/>
                  </a:cubicBezTo>
                  <a:lnTo>
                    <a:pt x="361" y="787"/>
                  </a:lnTo>
                  <a:cubicBezTo>
                    <a:pt x="375" y="773"/>
                    <a:pt x="388" y="760"/>
                    <a:pt x="404" y="746"/>
                  </a:cubicBezTo>
                  <a:cubicBezTo>
                    <a:pt x="436" y="719"/>
                    <a:pt x="467" y="692"/>
                    <a:pt x="499" y="669"/>
                  </a:cubicBezTo>
                  <a:cubicBezTo>
                    <a:pt x="569" y="617"/>
                    <a:pt x="642" y="574"/>
                    <a:pt x="721" y="540"/>
                  </a:cubicBezTo>
                  <a:cubicBezTo>
                    <a:pt x="873" y="471"/>
                    <a:pt x="1040" y="437"/>
                    <a:pt x="1206" y="437"/>
                  </a:cubicBezTo>
                  <a:cubicBezTo>
                    <a:pt x="1222" y="437"/>
                    <a:pt x="1237" y="437"/>
                    <a:pt x="1252" y="438"/>
                  </a:cubicBezTo>
                  <a:cubicBezTo>
                    <a:pt x="1445" y="445"/>
                    <a:pt x="1635" y="497"/>
                    <a:pt x="1805" y="590"/>
                  </a:cubicBezTo>
                  <a:lnTo>
                    <a:pt x="1853" y="619"/>
                  </a:lnTo>
                  <a:lnTo>
                    <a:pt x="1887" y="637"/>
                  </a:lnTo>
                  <a:lnTo>
                    <a:pt x="1902" y="649"/>
                  </a:lnTo>
                  <a:lnTo>
                    <a:pt x="1912" y="653"/>
                  </a:lnTo>
                  <a:cubicBezTo>
                    <a:pt x="1914" y="651"/>
                    <a:pt x="1914" y="649"/>
                    <a:pt x="1916" y="646"/>
                  </a:cubicBezTo>
                  <a:lnTo>
                    <a:pt x="1955" y="587"/>
                  </a:lnTo>
                  <a:lnTo>
                    <a:pt x="1973" y="556"/>
                  </a:lnTo>
                  <a:lnTo>
                    <a:pt x="1984" y="542"/>
                  </a:lnTo>
                  <a:cubicBezTo>
                    <a:pt x="1998" y="522"/>
                    <a:pt x="2011" y="501"/>
                    <a:pt x="2029" y="485"/>
                  </a:cubicBezTo>
                  <a:cubicBezTo>
                    <a:pt x="2045" y="467"/>
                    <a:pt x="2061" y="449"/>
                    <a:pt x="2079" y="431"/>
                  </a:cubicBezTo>
                  <a:cubicBezTo>
                    <a:pt x="2147" y="361"/>
                    <a:pt x="2227" y="302"/>
                    <a:pt x="2315" y="254"/>
                  </a:cubicBezTo>
                  <a:cubicBezTo>
                    <a:pt x="2486" y="161"/>
                    <a:pt x="2678" y="114"/>
                    <a:pt x="2873" y="114"/>
                  </a:cubicBezTo>
                  <a:cubicBezTo>
                    <a:pt x="2877" y="114"/>
                    <a:pt x="2882" y="114"/>
                    <a:pt x="2886" y="114"/>
                  </a:cubicBezTo>
                  <a:cubicBezTo>
                    <a:pt x="2890" y="114"/>
                    <a:pt x="2894" y="114"/>
                    <a:pt x="2899" y="114"/>
                  </a:cubicBezTo>
                  <a:cubicBezTo>
                    <a:pt x="3089" y="114"/>
                    <a:pt x="3275" y="166"/>
                    <a:pt x="3439" y="263"/>
                  </a:cubicBezTo>
                  <a:cubicBezTo>
                    <a:pt x="3480" y="288"/>
                    <a:pt x="3517" y="315"/>
                    <a:pt x="3553" y="345"/>
                  </a:cubicBezTo>
                  <a:cubicBezTo>
                    <a:pt x="3571" y="361"/>
                    <a:pt x="3587" y="377"/>
                    <a:pt x="3603" y="392"/>
                  </a:cubicBezTo>
                  <a:cubicBezTo>
                    <a:pt x="3621" y="408"/>
                    <a:pt x="3637" y="426"/>
                    <a:pt x="3653" y="442"/>
                  </a:cubicBezTo>
                  <a:cubicBezTo>
                    <a:pt x="3687" y="481"/>
                    <a:pt x="3723" y="515"/>
                    <a:pt x="3761" y="549"/>
                  </a:cubicBezTo>
                  <a:cubicBezTo>
                    <a:pt x="3804" y="583"/>
                    <a:pt x="3850" y="610"/>
                    <a:pt x="3902" y="626"/>
                  </a:cubicBezTo>
                  <a:cubicBezTo>
                    <a:pt x="3982" y="649"/>
                    <a:pt x="4065" y="661"/>
                    <a:pt x="4148" y="661"/>
                  </a:cubicBezTo>
                  <a:cubicBezTo>
                    <a:pt x="4162" y="661"/>
                    <a:pt x="4176" y="661"/>
                    <a:pt x="4190" y="660"/>
                  </a:cubicBezTo>
                  <a:cubicBezTo>
                    <a:pt x="4280" y="660"/>
                    <a:pt x="4369" y="655"/>
                    <a:pt x="4453" y="651"/>
                  </a:cubicBezTo>
                  <a:cubicBezTo>
                    <a:pt x="4512" y="647"/>
                    <a:pt x="4572" y="646"/>
                    <a:pt x="4631" y="646"/>
                  </a:cubicBezTo>
                  <a:cubicBezTo>
                    <a:pt x="4726" y="646"/>
                    <a:pt x="4820" y="650"/>
                    <a:pt x="4915" y="660"/>
                  </a:cubicBezTo>
                  <a:cubicBezTo>
                    <a:pt x="5040" y="676"/>
                    <a:pt x="5160" y="714"/>
                    <a:pt x="5269" y="773"/>
                  </a:cubicBezTo>
                  <a:cubicBezTo>
                    <a:pt x="5314" y="798"/>
                    <a:pt x="5355" y="828"/>
                    <a:pt x="5396" y="859"/>
                  </a:cubicBezTo>
                  <a:cubicBezTo>
                    <a:pt x="5428" y="887"/>
                    <a:pt x="5457" y="918"/>
                    <a:pt x="5482" y="950"/>
                  </a:cubicBezTo>
                  <a:cubicBezTo>
                    <a:pt x="5518" y="995"/>
                    <a:pt x="5545" y="1048"/>
                    <a:pt x="5564" y="1104"/>
                  </a:cubicBezTo>
                  <a:cubicBezTo>
                    <a:pt x="5568" y="1118"/>
                    <a:pt x="5573" y="1131"/>
                    <a:pt x="5575" y="1147"/>
                  </a:cubicBezTo>
                  <a:lnTo>
                    <a:pt x="5577" y="1163"/>
                  </a:lnTo>
                  <a:cubicBezTo>
                    <a:pt x="5582" y="1181"/>
                    <a:pt x="5584" y="1202"/>
                    <a:pt x="5584" y="1222"/>
                  </a:cubicBezTo>
                  <a:cubicBezTo>
                    <a:pt x="5589" y="1281"/>
                    <a:pt x="5582" y="1338"/>
                    <a:pt x="5566" y="1394"/>
                  </a:cubicBezTo>
                  <a:cubicBezTo>
                    <a:pt x="5539" y="1485"/>
                    <a:pt x="5493" y="1569"/>
                    <a:pt x="5434" y="1642"/>
                  </a:cubicBezTo>
                  <a:cubicBezTo>
                    <a:pt x="5355" y="1739"/>
                    <a:pt x="5262" y="1825"/>
                    <a:pt x="5156" y="1893"/>
                  </a:cubicBezTo>
                  <a:cubicBezTo>
                    <a:pt x="4877" y="2063"/>
                    <a:pt x="4559" y="2161"/>
                    <a:pt x="4233" y="2177"/>
                  </a:cubicBezTo>
                  <a:cubicBezTo>
                    <a:pt x="4192" y="2179"/>
                    <a:pt x="4151" y="2180"/>
                    <a:pt x="4111" y="2180"/>
                  </a:cubicBezTo>
                  <a:cubicBezTo>
                    <a:pt x="3763" y="2180"/>
                    <a:pt x="3422" y="2094"/>
                    <a:pt x="3115" y="1929"/>
                  </a:cubicBezTo>
                  <a:cubicBezTo>
                    <a:pt x="3072" y="1904"/>
                    <a:pt x="3027" y="1880"/>
                    <a:pt x="2984" y="1852"/>
                  </a:cubicBezTo>
                  <a:lnTo>
                    <a:pt x="2918" y="1807"/>
                  </a:lnTo>
                  <a:lnTo>
                    <a:pt x="2855" y="1762"/>
                  </a:lnTo>
                  <a:lnTo>
                    <a:pt x="2839" y="1750"/>
                  </a:lnTo>
                  <a:lnTo>
                    <a:pt x="2830" y="1746"/>
                  </a:lnTo>
                  <a:cubicBezTo>
                    <a:pt x="2829" y="1745"/>
                    <a:pt x="2829" y="1745"/>
                    <a:pt x="2828" y="1745"/>
                  </a:cubicBezTo>
                  <a:cubicBezTo>
                    <a:pt x="2827" y="1745"/>
                    <a:pt x="2827" y="1746"/>
                    <a:pt x="2827" y="1748"/>
                  </a:cubicBezTo>
                  <a:lnTo>
                    <a:pt x="2825" y="1753"/>
                  </a:lnTo>
                  <a:lnTo>
                    <a:pt x="2805" y="1784"/>
                  </a:lnTo>
                  <a:lnTo>
                    <a:pt x="2748" y="1880"/>
                  </a:lnTo>
                  <a:lnTo>
                    <a:pt x="2703" y="1938"/>
                  </a:lnTo>
                  <a:cubicBezTo>
                    <a:pt x="2687" y="1957"/>
                    <a:pt x="2671" y="1975"/>
                    <a:pt x="2653" y="1993"/>
                  </a:cubicBezTo>
                  <a:lnTo>
                    <a:pt x="2628" y="2020"/>
                  </a:lnTo>
                  <a:cubicBezTo>
                    <a:pt x="2619" y="2027"/>
                    <a:pt x="2610" y="2036"/>
                    <a:pt x="2601" y="2043"/>
                  </a:cubicBezTo>
                  <a:cubicBezTo>
                    <a:pt x="2526" y="2108"/>
                    <a:pt x="2440" y="2158"/>
                    <a:pt x="2349" y="2197"/>
                  </a:cubicBezTo>
                  <a:cubicBezTo>
                    <a:pt x="2326" y="2206"/>
                    <a:pt x="2306" y="2217"/>
                    <a:pt x="2281" y="2224"/>
                  </a:cubicBezTo>
                  <a:lnTo>
                    <a:pt x="2211" y="2245"/>
                  </a:lnTo>
                  <a:cubicBezTo>
                    <a:pt x="2188" y="2251"/>
                    <a:pt x="2163" y="2254"/>
                    <a:pt x="2138" y="2260"/>
                  </a:cubicBezTo>
                  <a:cubicBezTo>
                    <a:pt x="2116" y="2265"/>
                    <a:pt x="2091" y="2269"/>
                    <a:pt x="2066" y="2269"/>
                  </a:cubicBezTo>
                  <a:cubicBezTo>
                    <a:pt x="2030" y="2275"/>
                    <a:pt x="1994" y="2277"/>
                    <a:pt x="1959" y="2277"/>
                  </a:cubicBezTo>
                  <a:cubicBezTo>
                    <a:pt x="1947" y="2277"/>
                    <a:pt x="1935" y="2277"/>
                    <a:pt x="1923" y="2276"/>
                  </a:cubicBezTo>
                  <a:cubicBezTo>
                    <a:pt x="1875" y="2274"/>
                    <a:pt x="1828" y="2267"/>
                    <a:pt x="1780" y="2258"/>
                  </a:cubicBezTo>
                  <a:cubicBezTo>
                    <a:pt x="1735" y="2249"/>
                    <a:pt x="1689" y="2238"/>
                    <a:pt x="1644" y="2222"/>
                  </a:cubicBezTo>
                  <a:cubicBezTo>
                    <a:pt x="1621" y="2213"/>
                    <a:pt x="1601" y="2204"/>
                    <a:pt x="1581" y="2195"/>
                  </a:cubicBezTo>
                  <a:cubicBezTo>
                    <a:pt x="1569" y="2188"/>
                    <a:pt x="1558" y="2186"/>
                    <a:pt x="1549" y="2179"/>
                  </a:cubicBezTo>
                  <a:lnTo>
                    <a:pt x="1522" y="2161"/>
                  </a:lnTo>
                  <a:cubicBezTo>
                    <a:pt x="1440" y="2111"/>
                    <a:pt x="1365" y="2054"/>
                    <a:pt x="1297" y="1991"/>
                  </a:cubicBezTo>
                  <a:cubicBezTo>
                    <a:pt x="1261" y="1959"/>
                    <a:pt x="1225" y="1929"/>
                    <a:pt x="1186" y="1898"/>
                  </a:cubicBezTo>
                  <a:cubicBezTo>
                    <a:pt x="1168" y="1884"/>
                    <a:pt x="1148" y="1870"/>
                    <a:pt x="1127" y="1857"/>
                  </a:cubicBezTo>
                  <a:lnTo>
                    <a:pt x="1095" y="1836"/>
                  </a:lnTo>
                  <a:lnTo>
                    <a:pt x="1073" y="1823"/>
                  </a:lnTo>
                  <a:cubicBezTo>
                    <a:pt x="1025" y="1796"/>
                    <a:pt x="975" y="1775"/>
                    <a:pt x="923" y="1762"/>
                  </a:cubicBezTo>
                  <a:cubicBezTo>
                    <a:pt x="880" y="1750"/>
                    <a:pt x="846" y="1741"/>
                    <a:pt x="823" y="1737"/>
                  </a:cubicBezTo>
                  <a:cubicBezTo>
                    <a:pt x="737" y="1719"/>
                    <a:pt x="676" y="1712"/>
                    <a:pt x="619" y="1698"/>
                  </a:cubicBezTo>
                  <a:cubicBezTo>
                    <a:pt x="556" y="1687"/>
                    <a:pt x="497" y="1662"/>
                    <a:pt x="449" y="1623"/>
                  </a:cubicBezTo>
                  <a:lnTo>
                    <a:pt x="449" y="1623"/>
                  </a:lnTo>
                  <a:cubicBezTo>
                    <a:pt x="461" y="1655"/>
                    <a:pt x="481" y="1685"/>
                    <a:pt x="506" y="1712"/>
                  </a:cubicBezTo>
                  <a:cubicBezTo>
                    <a:pt x="529" y="1737"/>
                    <a:pt x="556" y="1757"/>
                    <a:pt x="585" y="1773"/>
                  </a:cubicBezTo>
                  <a:cubicBezTo>
                    <a:pt x="653" y="1807"/>
                    <a:pt x="724" y="1832"/>
                    <a:pt x="796" y="1846"/>
                  </a:cubicBezTo>
                  <a:cubicBezTo>
                    <a:pt x="819" y="1850"/>
                    <a:pt x="851" y="1857"/>
                    <a:pt x="891" y="1868"/>
                  </a:cubicBezTo>
                  <a:cubicBezTo>
                    <a:pt x="934" y="1880"/>
                    <a:pt x="978" y="1898"/>
                    <a:pt x="1016" y="1920"/>
                  </a:cubicBezTo>
                  <a:lnTo>
                    <a:pt x="1036" y="1932"/>
                  </a:lnTo>
                  <a:lnTo>
                    <a:pt x="1064" y="1950"/>
                  </a:lnTo>
                  <a:cubicBezTo>
                    <a:pt x="1082" y="1961"/>
                    <a:pt x="1100" y="1975"/>
                    <a:pt x="1118" y="1988"/>
                  </a:cubicBezTo>
                  <a:cubicBezTo>
                    <a:pt x="1154" y="2016"/>
                    <a:pt x="1188" y="2045"/>
                    <a:pt x="1225" y="2074"/>
                  </a:cubicBezTo>
                  <a:cubicBezTo>
                    <a:pt x="1261" y="2106"/>
                    <a:pt x="1297" y="2138"/>
                    <a:pt x="1336" y="2170"/>
                  </a:cubicBezTo>
                  <a:cubicBezTo>
                    <a:pt x="1356" y="2186"/>
                    <a:pt x="1377" y="2201"/>
                    <a:pt x="1397" y="2215"/>
                  </a:cubicBezTo>
                  <a:cubicBezTo>
                    <a:pt x="1417" y="2231"/>
                    <a:pt x="1440" y="2245"/>
                    <a:pt x="1463" y="2258"/>
                  </a:cubicBezTo>
                  <a:lnTo>
                    <a:pt x="1497" y="2279"/>
                  </a:lnTo>
                  <a:cubicBezTo>
                    <a:pt x="1508" y="2285"/>
                    <a:pt x="1522" y="2288"/>
                    <a:pt x="1533" y="2294"/>
                  </a:cubicBezTo>
                  <a:cubicBezTo>
                    <a:pt x="1558" y="2306"/>
                    <a:pt x="1581" y="2317"/>
                    <a:pt x="1605" y="2326"/>
                  </a:cubicBezTo>
                  <a:cubicBezTo>
                    <a:pt x="1655" y="2344"/>
                    <a:pt x="1707" y="2358"/>
                    <a:pt x="1760" y="2369"/>
                  </a:cubicBezTo>
                  <a:cubicBezTo>
                    <a:pt x="1812" y="2378"/>
                    <a:pt x="1864" y="2385"/>
                    <a:pt x="1918" y="2387"/>
                  </a:cubicBezTo>
                  <a:cubicBezTo>
                    <a:pt x="1932" y="2388"/>
                    <a:pt x="1946" y="2388"/>
                    <a:pt x="1959" y="2388"/>
                  </a:cubicBezTo>
                  <a:cubicBezTo>
                    <a:pt x="2000" y="2388"/>
                    <a:pt x="2040" y="2386"/>
                    <a:pt x="2079" y="2381"/>
                  </a:cubicBezTo>
                  <a:cubicBezTo>
                    <a:pt x="2106" y="2378"/>
                    <a:pt x="2134" y="2376"/>
                    <a:pt x="2161" y="2369"/>
                  </a:cubicBezTo>
                  <a:cubicBezTo>
                    <a:pt x="2186" y="2365"/>
                    <a:pt x="2213" y="2360"/>
                    <a:pt x="2240" y="2353"/>
                  </a:cubicBezTo>
                  <a:lnTo>
                    <a:pt x="2317" y="2328"/>
                  </a:lnTo>
                  <a:cubicBezTo>
                    <a:pt x="2345" y="2322"/>
                    <a:pt x="2369" y="2308"/>
                    <a:pt x="2394" y="2301"/>
                  </a:cubicBezTo>
                  <a:cubicBezTo>
                    <a:pt x="2496" y="2258"/>
                    <a:pt x="2589" y="2201"/>
                    <a:pt x="2673" y="2129"/>
                  </a:cubicBezTo>
                  <a:cubicBezTo>
                    <a:pt x="2685" y="2120"/>
                    <a:pt x="2696" y="2111"/>
                    <a:pt x="2705" y="2102"/>
                  </a:cubicBezTo>
                  <a:lnTo>
                    <a:pt x="2732" y="2072"/>
                  </a:lnTo>
                  <a:cubicBezTo>
                    <a:pt x="2753" y="2052"/>
                    <a:pt x="2773" y="2031"/>
                    <a:pt x="2789" y="2011"/>
                  </a:cubicBezTo>
                  <a:lnTo>
                    <a:pt x="2841" y="1943"/>
                  </a:lnTo>
                  <a:lnTo>
                    <a:pt x="2861" y="1909"/>
                  </a:lnTo>
                  <a:lnTo>
                    <a:pt x="2864" y="1904"/>
                  </a:lnTo>
                  <a:lnTo>
                    <a:pt x="2925" y="1948"/>
                  </a:lnTo>
                  <a:cubicBezTo>
                    <a:pt x="2970" y="1975"/>
                    <a:pt x="3016" y="2002"/>
                    <a:pt x="3061" y="2029"/>
                  </a:cubicBezTo>
                  <a:cubicBezTo>
                    <a:pt x="3387" y="2202"/>
                    <a:pt x="3748" y="2293"/>
                    <a:pt x="4116" y="2293"/>
                  </a:cubicBezTo>
                  <a:cubicBezTo>
                    <a:pt x="4157" y="2293"/>
                    <a:pt x="4198" y="2292"/>
                    <a:pt x="4240" y="2290"/>
                  </a:cubicBezTo>
                  <a:cubicBezTo>
                    <a:pt x="4421" y="2281"/>
                    <a:pt x="4602" y="2247"/>
                    <a:pt x="4777" y="2190"/>
                  </a:cubicBezTo>
                  <a:cubicBezTo>
                    <a:pt x="4820" y="2181"/>
                    <a:pt x="4859" y="2163"/>
                    <a:pt x="4897" y="2149"/>
                  </a:cubicBezTo>
                  <a:cubicBezTo>
                    <a:pt x="4918" y="2140"/>
                    <a:pt x="4938" y="2133"/>
                    <a:pt x="4956" y="2127"/>
                  </a:cubicBezTo>
                  <a:lnTo>
                    <a:pt x="5013" y="2099"/>
                  </a:lnTo>
                  <a:cubicBezTo>
                    <a:pt x="5085" y="2068"/>
                    <a:pt x="5153" y="2029"/>
                    <a:pt x="5221" y="1986"/>
                  </a:cubicBezTo>
                  <a:cubicBezTo>
                    <a:pt x="5335" y="1911"/>
                    <a:pt x="5439" y="1818"/>
                    <a:pt x="5525" y="1710"/>
                  </a:cubicBezTo>
                  <a:cubicBezTo>
                    <a:pt x="5591" y="1626"/>
                    <a:pt x="5643" y="1528"/>
                    <a:pt x="5675" y="1426"/>
                  </a:cubicBezTo>
                  <a:cubicBezTo>
                    <a:pt x="5693" y="1358"/>
                    <a:pt x="5702" y="1288"/>
                    <a:pt x="5697" y="1218"/>
                  </a:cubicBezTo>
                  <a:cubicBezTo>
                    <a:pt x="5697" y="1197"/>
                    <a:pt x="5695" y="1179"/>
                    <a:pt x="5693" y="1161"/>
                  </a:cubicBezTo>
                  <a:lnTo>
                    <a:pt x="5688" y="1143"/>
                  </a:lnTo>
                  <a:lnTo>
                    <a:pt x="5686" y="1122"/>
                  </a:lnTo>
                  <a:cubicBezTo>
                    <a:pt x="5681" y="1104"/>
                    <a:pt x="5677" y="1086"/>
                    <a:pt x="5670" y="1070"/>
                  </a:cubicBezTo>
                  <a:cubicBezTo>
                    <a:pt x="5650" y="1002"/>
                    <a:pt x="5616" y="939"/>
                    <a:pt x="5573" y="882"/>
                  </a:cubicBezTo>
                  <a:cubicBezTo>
                    <a:pt x="5541" y="844"/>
                    <a:pt x="5507" y="807"/>
                    <a:pt x="5468" y="776"/>
                  </a:cubicBezTo>
                  <a:cubicBezTo>
                    <a:pt x="5425" y="737"/>
                    <a:pt x="5378" y="703"/>
                    <a:pt x="5326" y="676"/>
                  </a:cubicBezTo>
                  <a:cubicBezTo>
                    <a:pt x="5203" y="610"/>
                    <a:pt x="5069" y="567"/>
                    <a:pt x="4931" y="551"/>
                  </a:cubicBezTo>
                  <a:cubicBezTo>
                    <a:pt x="4831" y="540"/>
                    <a:pt x="4729" y="534"/>
                    <a:pt x="4627" y="534"/>
                  </a:cubicBezTo>
                  <a:cubicBezTo>
                    <a:pt x="4569" y="534"/>
                    <a:pt x="4510" y="536"/>
                    <a:pt x="4451" y="540"/>
                  </a:cubicBezTo>
                  <a:cubicBezTo>
                    <a:pt x="4364" y="542"/>
                    <a:pt x="4280" y="547"/>
                    <a:pt x="4192" y="549"/>
                  </a:cubicBezTo>
                  <a:cubicBezTo>
                    <a:pt x="4180" y="549"/>
                    <a:pt x="4167" y="550"/>
                    <a:pt x="4155" y="550"/>
                  </a:cubicBezTo>
                  <a:cubicBezTo>
                    <a:pt x="4082" y="550"/>
                    <a:pt x="4010" y="539"/>
                    <a:pt x="3940" y="519"/>
                  </a:cubicBezTo>
                  <a:cubicBezTo>
                    <a:pt x="3863" y="494"/>
                    <a:pt x="3802" y="435"/>
                    <a:pt x="3736" y="365"/>
                  </a:cubicBezTo>
                  <a:cubicBezTo>
                    <a:pt x="3718" y="347"/>
                    <a:pt x="3702" y="329"/>
                    <a:pt x="3684" y="311"/>
                  </a:cubicBezTo>
                  <a:cubicBezTo>
                    <a:pt x="3666" y="293"/>
                    <a:pt x="3646" y="275"/>
                    <a:pt x="3628" y="259"/>
                  </a:cubicBezTo>
                  <a:cubicBezTo>
                    <a:pt x="3587" y="225"/>
                    <a:pt x="3544" y="193"/>
                    <a:pt x="3501" y="166"/>
                  </a:cubicBezTo>
                  <a:cubicBezTo>
                    <a:pt x="3320" y="59"/>
                    <a:pt x="3114" y="0"/>
                    <a:pt x="2903" y="0"/>
                  </a:cubicBezTo>
                  <a:cubicBezTo>
                    <a:pt x="2899" y="0"/>
                    <a:pt x="2895" y="0"/>
                    <a:pt x="2891" y="0"/>
                  </a:cubicBezTo>
                  <a:cubicBezTo>
                    <a:pt x="2886" y="0"/>
                    <a:pt x="2882" y="0"/>
                    <a:pt x="2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3607757" y="3237841"/>
              <a:ext cx="284807" cy="151070"/>
            </a:xfrm>
            <a:custGeom>
              <a:avLst/>
              <a:gdLst/>
              <a:ahLst/>
              <a:cxnLst/>
              <a:rect l="l" t="t" r="r" b="b"/>
              <a:pathLst>
                <a:path w="2662" h="1412" extrusionOk="0">
                  <a:moveTo>
                    <a:pt x="1988" y="0"/>
                  </a:moveTo>
                  <a:cubicBezTo>
                    <a:pt x="1932" y="0"/>
                    <a:pt x="1875" y="2"/>
                    <a:pt x="1821" y="5"/>
                  </a:cubicBezTo>
                  <a:cubicBezTo>
                    <a:pt x="1730" y="9"/>
                    <a:pt x="1642" y="16"/>
                    <a:pt x="1555" y="27"/>
                  </a:cubicBezTo>
                  <a:cubicBezTo>
                    <a:pt x="1512" y="32"/>
                    <a:pt x="1469" y="39"/>
                    <a:pt x="1429" y="46"/>
                  </a:cubicBezTo>
                  <a:lnTo>
                    <a:pt x="1367" y="55"/>
                  </a:lnTo>
                  <a:lnTo>
                    <a:pt x="1338" y="61"/>
                  </a:lnTo>
                  <a:lnTo>
                    <a:pt x="1311" y="66"/>
                  </a:lnTo>
                  <a:cubicBezTo>
                    <a:pt x="1200" y="86"/>
                    <a:pt x="1109" y="111"/>
                    <a:pt x="1064" y="123"/>
                  </a:cubicBezTo>
                  <a:cubicBezTo>
                    <a:pt x="928" y="159"/>
                    <a:pt x="801" y="220"/>
                    <a:pt x="692" y="306"/>
                  </a:cubicBezTo>
                  <a:cubicBezTo>
                    <a:pt x="826" y="290"/>
                    <a:pt x="962" y="266"/>
                    <a:pt x="1093" y="229"/>
                  </a:cubicBezTo>
                  <a:cubicBezTo>
                    <a:pt x="1136" y="218"/>
                    <a:pt x="1224" y="195"/>
                    <a:pt x="1331" y="175"/>
                  </a:cubicBezTo>
                  <a:lnTo>
                    <a:pt x="1358" y="168"/>
                  </a:lnTo>
                  <a:lnTo>
                    <a:pt x="1385" y="164"/>
                  </a:lnTo>
                  <a:lnTo>
                    <a:pt x="1444" y="154"/>
                  </a:lnTo>
                  <a:cubicBezTo>
                    <a:pt x="1485" y="148"/>
                    <a:pt x="1526" y="143"/>
                    <a:pt x="1567" y="136"/>
                  </a:cubicBezTo>
                  <a:cubicBezTo>
                    <a:pt x="1651" y="127"/>
                    <a:pt x="1737" y="118"/>
                    <a:pt x="1825" y="114"/>
                  </a:cubicBezTo>
                  <a:cubicBezTo>
                    <a:pt x="1886" y="112"/>
                    <a:pt x="1948" y="110"/>
                    <a:pt x="2011" y="110"/>
                  </a:cubicBezTo>
                  <a:cubicBezTo>
                    <a:pt x="2038" y="110"/>
                    <a:pt x="2064" y="111"/>
                    <a:pt x="2090" y="111"/>
                  </a:cubicBezTo>
                  <a:lnTo>
                    <a:pt x="2156" y="114"/>
                  </a:lnTo>
                  <a:lnTo>
                    <a:pt x="2222" y="118"/>
                  </a:lnTo>
                  <a:lnTo>
                    <a:pt x="2256" y="120"/>
                  </a:lnTo>
                  <a:cubicBezTo>
                    <a:pt x="2265" y="120"/>
                    <a:pt x="2276" y="123"/>
                    <a:pt x="2285" y="123"/>
                  </a:cubicBezTo>
                  <a:cubicBezTo>
                    <a:pt x="2306" y="127"/>
                    <a:pt x="2326" y="129"/>
                    <a:pt x="2347" y="134"/>
                  </a:cubicBezTo>
                  <a:cubicBezTo>
                    <a:pt x="2385" y="143"/>
                    <a:pt x="2424" y="157"/>
                    <a:pt x="2458" y="175"/>
                  </a:cubicBezTo>
                  <a:cubicBezTo>
                    <a:pt x="2487" y="188"/>
                    <a:pt x="2512" y="211"/>
                    <a:pt x="2530" y="241"/>
                  </a:cubicBezTo>
                  <a:cubicBezTo>
                    <a:pt x="2544" y="266"/>
                    <a:pt x="2546" y="297"/>
                    <a:pt x="2539" y="324"/>
                  </a:cubicBezTo>
                  <a:cubicBezTo>
                    <a:pt x="2528" y="361"/>
                    <a:pt x="2512" y="395"/>
                    <a:pt x="2494" y="426"/>
                  </a:cubicBezTo>
                  <a:cubicBezTo>
                    <a:pt x="2478" y="460"/>
                    <a:pt x="2458" y="492"/>
                    <a:pt x="2437" y="524"/>
                  </a:cubicBezTo>
                  <a:cubicBezTo>
                    <a:pt x="2419" y="556"/>
                    <a:pt x="2397" y="583"/>
                    <a:pt x="2374" y="610"/>
                  </a:cubicBezTo>
                  <a:cubicBezTo>
                    <a:pt x="2333" y="660"/>
                    <a:pt x="2290" y="708"/>
                    <a:pt x="2240" y="751"/>
                  </a:cubicBezTo>
                  <a:cubicBezTo>
                    <a:pt x="2170" y="816"/>
                    <a:pt x="2090" y="869"/>
                    <a:pt x="2002" y="907"/>
                  </a:cubicBezTo>
                  <a:cubicBezTo>
                    <a:pt x="1988" y="914"/>
                    <a:pt x="1975" y="918"/>
                    <a:pt x="1961" y="923"/>
                  </a:cubicBezTo>
                  <a:lnTo>
                    <a:pt x="1930" y="934"/>
                  </a:lnTo>
                  <a:cubicBezTo>
                    <a:pt x="1925" y="939"/>
                    <a:pt x="1918" y="939"/>
                    <a:pt x="1911" y="941"/>
                  </a:cubicBezTo>
                  <a:lnTo>
                    <a:pt x="1905" y="943"/>
                  </a:lnTo>
                  <a:lnTo>
                    <a:pt x="1877" y="950"/>
                  </a:lnTo>
                  <a:cubicBezTo>
                    <a:pt x="1871" y="952"/>
                    <a:pt x="1859" y="955"/>
                    <a:pt x="1846" y="957"/>
                  </a:cubicBezTo>
                  <a:lnTo>
                    <a:pt x="1803" y="964"/>
                  </a:lnTo>
                  <a:cubicBezTo>
                    <a:pt x="1784" y="966"/>
                    <a:pt x="1766" y="968"/>
                    <a:pt x="1748" y="968"/>
                  </a:cubicBezTo>
                  <a:lnTo>
                    <a:pt x="1716" y="968"/>
                  </a:lnTo>
                  <a:cubicBezTo>
                    <a:pt x="1705" y="968"/>
                    <a:pt x="1694" y="966"/>
                    <a:pt x="1682" y="966"/>
                  </a:cubicBezTo>
                  <a:lnTo>
                    <a:pt x="1646" y="964"/>
                  </a:lnTo>
                  <a:cubicBezTo>
                    <a:pt x="1635" y="961"/>
                    <a:pt x="1623" y="957"/>
                    <a:pt x="1610" y="955"/>
                  </a:cubicBezTo>
                  <a:cubicBezTo>
                    <a:pt x="1596" y="952"/>
                    <a:pt x="1585" y="950"/>
                    <a:pt x="1571" y="948"/>
                  </a:cubicBezTo>
                  <a:cubicBezTo>
                    <a:pt x="1558" y="943"/>
                    <a:pt x="1542" y="939"/>
                    <a:pt x="1528" y="934"/>
                  </a:cubicBezTo>
                  <a:cubicBezTo>
                    <a:pt x="1469" y="916"/>
                    <a:pt x="1406" y="891"/>
                    <a:pt x="1329" y="873"/>
                  </a:cubicBezTo>
                  <a:cubicBezTo>
                    <a:pt x="1296" y="866"/>
                    <a:pt x="1263" y="863"/>
                    <a:pt x="1230" y="863"/>
                  </a:cubicBezTo>
                  <a:cubicBezTo>
                    <a:pt x="1220" y="863"/>
                    <a:pt x="1210" y="863"/>
                    <a:pt x="1200" y="864"/>
                  </a:cubicBezTo>
                  <a:cubicBezTo>
                    <a:pt x="1150" y="866"/>
                    <a:pt x="1102" y="884"/>
                    <a:pt x="1061" y="914"/>
                  </a:cubicBezTo>
                  <a:cubicBezTo>
                    <a:pt x="1023" y="943"/>
                    <a:pt x="991" y="980"/>
                    <a:pt x="966" y="1023"/>
                  </a:cubicBezTo>
                  <a:cubicBezTo>
                    <a:pt x="943" y="1063"/>
                    <a:pt x="928" y="1102"/>
                    <a:pt x="905" y="1131"/>
                  </a:cubicBezTo>
                  <a:cubicBezTo>
                    <a:pt x="862" y="1195"/>
                    <a:pt x="801" y="1245"/>
                    <a:pt x="728" y="1270"/>
                  </a:cubicBezTo>
                  <a:cubicBezTo>
                    <a:pt x="672" y="1289"/>
                    <a:pt x="614" y="1299"/>
                    <a:pt x="557" y="1299"/>
                  </a:cubicBezTo>
                  <a:cubicBezTo>
                    <a:pt x="454" y="1299"/>
                    <a:pt x="352" y="1268"/>
                    <a:pt x="266" y="1206"/>
                  </a:cubicBezTo>
                  <a:cubicBezTo>
                    <a:pt x="204" y="1163"/>
                    <a:pt x="157" y="1100"/>
                    <a:pt x="134" y="1027"/>
                  </a:cubicBezTo>
                  <a:cubicBezTo>
                    <a:pt x="111" y="959"/>
                    <a:pt x="111" y="887"/>
                    <a:pt x="134" y="816"/>
                  </a:cubicBezTo>
                  <a:cubicBezTo>
                    <a:pt x="143" y="785"/>
                    <a:pt x="157" y="753"/>
                    <a:pt x="175" y="723"/>
                  </a:cubicBezTo>
                  <a:cubicBezTo>
                    <a:pt x="182" y="708"/>
                    <a:pt x="191" y="694"/>
                    <a:pt x="200" y="680"/>
                  </a:cubicBezTo>
                  <a:cubicBezTo>
                    <a:pt x="207" y="674"/>
                    <a:pt x="211" y="667"/>
                    <a:pt x="216" y="660"/>
                  </a:cubicBezTo>
                  <a:lnTo>
                    <a:pt x="227" y="644"/>
                  </a:lnTo>
                  <a:cubicBezTo>
                    <a:pt x="241" y="628"/>
                    <a:pt x="257" y="612"/>
                    <a:pt x="272" y="599"/>
                  </a:cubicBezTo>
                  <a:cubicBezTo>
                    <a:pt x="293" y="578"/>
                    <a:pt x="318" y="558"/>
                    <a:pt x="343" y="542"/>
                  </a:cubicBezTo>
                  <a:cubicBezTo>
                    <a:pt x="397" y="506"/>
                    <a:pt x="454" y="476"/>
                    <a:pt x="517" y="456"/>
                  </a:cubicBezTo>
                  <a:cubicBezTo>
                    <a:pt x="563" y="442"/>
                    <a:pt x="611" y="433"/>
                    <a:pt x="660" y="433"/>
                  </a:cubicBezTo>
                  <a:cubicBezTo>
                    <a:pt x="675" y="433"/>
                    <a:pt x="689" y="434"/>
                    <a:pt x="703" y="436"/>
                  </a:cubicBezTo>
                  <a:cubicBezTo>
                    <a:pt x="671" y="415"/>
                    <a:pt x="640" y="402"/>
                    <a:pt x="606" y="392"/>
                  </a:cubicBezTo>
                  <a:cubicBezTo>
                    <a:pt x="574" y="383"/>
                    <a:pt x="540" y="379"/>
                    <a:pt x="506" y="379"/>
                  </a:cubicBezTo>
                  <a:cubicBezTo>
                    <a:pt x="424" y="381"/>
                    <a:pt x="347" y="406"/>
                    <a:pt x="284" y="451"/>
                  </a:cubicBezTo>
                  <a:cubicBezTo>
                    <a:pt x="252" y="470"/>
                    <a:pt x="225" y="492"/>
                    <a:pt x="198" y="519"/>
                  </a:cubicBezTo>
                  <a:cubicBezTo>
                    <a:pt x="179" y="535"/>
                    <a:pt x="161" y="556"/>
                    <a:pt x="145" y="576"/>
                  </a:cubicBezTo>
                  <a:lnTo>
                    <a:pt x="130" y="594"/>
                  </a:lnTo>
                  <a:lnTo>
                    <a:pt x="111" y="617"/>
                  </a:lnTo>
                  <a:cubicBezTo>
                    <a:pt x="100" y="635"/>
                    <a:pt x="89" y="651"/>
                    <a:pt x="80" y="669"/>
                  </a:cubicBezTo>
                  <a:cubicBezTo>
                    <a:pt x="57" y="708"/>
                    <a:pt x="41" y="746"/>
                    <a:pt x="28" y="787"/>
                  </a:cubicBezTo>
                  <a:cubicBezTo>
                    <a:pt x="0" y="878"/>
                    <a:pt x="0" y="973"/>
                    <a:pt x="28" y="1063"/>
                  </a:cubicBezTo>
                  <a:cubicBezTo>
                    <a:pt x="59" y="1159"/>
                    <a:pt x="120" y="1240"/>
                    <a:pt x="200" y="1299"/>
                  </a:cubicBezTo>
                  <a:cubicBezTo>
                    <a:pt x="281" y="1356"/>
                    <a:pt x="377" y="1394"/>
                    <a:pt x="474" y="1406"/>
                  </a:cubicBezTo>
                  <a:cubicBezTo>
                    <a:pt x="504" y="1410"/>
                    <a:pt x="533" y="1412"/>
                    <a:pt x="562" y="1412"/>
                  </a:cubicBezTo>
                  <a:cubicBezTo>
                    <a:pt x="632" y="1412"/>
                    <a:pt x="701" y="1400"/>
                    <a:pt x="767" y="1376"/>
                  </a:cubicBezTo>
                  <a:cubicBezTo>
                    <a:pt x="862" y="1342"/>
                    <a:pt x="943" y="1279"/>
                    <a:pt x="1000" y="1195"/>
                  </a:cubicBezTo>
                  <a:cubicBezTo>
                    <a:pt x="1027" y="1154"/>
                    <a:pt x="1045" y="1116"/>
                    <a:pt x="1064" y="1082"/>
                  </a:cubicBezTo>
                  <a:cubicBezTo>
                    <a:pt x="1079" y="1052"/>
                    <a:pt x="1102" y="1025"/>
                    <a:pt x="1127" y="1005"/>
                  </a:cubicBezTo>
                  <a:cubicBezTo>
                    <a:pt x="1155" y="983"/>
                    <a:pt x="1190" y="975"/>
                    <a:pt x="1228" y="975"/>
                  </a:cubicBezTo>
                  <a:cubicBezTo>
                    <a:pt x="1253" y="975"/>
                    <a:pt x="1280" y="979"/>
                    <a:pt x="1306" y="984"/>
                  </a:cubicBezTo>
                  <a:cubicBezTo>
                    <a:pt x="1370" y="998"/>
                    <a:pt x="1435" y="1023"/>
                    <a:pt x="1497" y="1043"/>
                  </a:cubicBezTo>
                  <a:cubicBezTo>
                    <a:pt x="1512" y="1048"/>
                    <a:pt x="1526" y="1052"/>
                    <a:pt x="1542" y="1057"/>
                  </a:cubicBezTo>
                  <a:cubicBezTo>
                    <a:pt x="1558" y="1061"/>
                    <a:pt x="1574" y="1063"/>
                    <a:pt x="1589" y="1066"/>
                  </a:cubicBezTo>
                  <a:cubicBezTo>
                    <a:pt x="1603" y="1070"/>
                    <a:pt x="1619" y="1073"/>
                    <a:pt x="1633" y="1075"/>
                  </a:cubicBezTo>
                  <a:lnTo>
                    <a:pt x="1676" y="1077"/>
                  </a:lnTo>
                  <a:cubicBezTo>
                    <a:pt x="1689" y="1077"/>
                    <a:pt x="1705" y="1079"/>
                    <a:pt x="1716" y="1082"/>
                  </a:cubicBezTo>
                  <a:lnTo>
                    <a:pt x="1753" y="1079"/>
                  </a:lnTo>
                  <a:cubicBezTo>
                    <a:pt x="1775" y="1079"/>
                    <a:pt x="1796" y="1077"/>
                    <a:pt x="1816" y="1075"/>
                  </a:cubicBezTo>
                  <a:lnTo>
                    <a:pt x="1868" y="1066"/>
                  </a:lnTo>
                  <a:cubicBezTo>
                    <a:pt x="1884" y="1063"/>
                    <a:pt x="1898" y="1059"/>
                    <a:pt x="1905" y="1057"/>
                  </a:cubicBezTo>
                  <a:lnTo>
                    <a:pt x="1936" y="1050"/>
                  </a:lnTo>
                  <a:lnTo>
                    <a:pt x="1943" y="1048"/>
                  </a:lnTo>
                  <a:cubicBezTo>
                    <a:pt x="1952" y="1045"/>
                    <a:pt x="1959" y="1043"/>
                    <a:pt x="1966" y="1041"/>
                  </a:cubicBezTo>
                  <a:lnTo>
                    <a:pt x="2002" y="1027"/>
                  </a:lnTo>
                  <a:cubicBezTo>
                    <a:pt x="2018" y="1023"/>
                    <a:pt x="2034" y="1016"/>
                    <a:pt x="2050" y="1007"/>
                  </a:cubicBezTo>
                  <a:cubicBezTo>
                    <a:pt x="2145" y="964"/>
                    <a:pt x="2236" y="907"/>
                    <a:pt x="2315" y="835"/>
                  </a:cubicBezTo>
                  <a:cubicBezTo>
                    <a:pt x="2369" y="787"/>
                    <a:pt x="2417" y="735"/>
                    <a:pt x="2462" y="680"/>
                  </a:cubicBezTo>
                  <a:cubicBezTo>
                    <a:pt x="2487" y="651"/>
                    <a:pt x="2508" y="617"/>
                    <a:pt x="2533" y="585"/>
                  </a:cubicBezTo>
                  <a:cubicBezTo>
                    <a:pt x="2555" y="551"/>
                    <a:pt x="2576" y="515"/>
                    <a:pt x="2594" y="476"/>
                  </a:cubicBezTo>
                  <a:cubicBezTo>
                    <a:pt x="2616" y="438"/>
                    <a:pt x="2635" y="395"/>
                    <a:pt x="2648" y="352"/>
                  </a:cubicBezTo>
                  <a:cubicBezTo>
                    <a:pt x="2662" y="297"/>
                    <a:pt x="2655" y="238"/>
                    <a:pt x="2628" y="188"/>
                  </a:cubicBezTo>
                  <a:cubicBezTo>
                    <a:pt x="2601" y="141"/>
                    <a:pt x="2560" y="102"/>
                    <a:pt x="2512" y="77"/>
                  </a:cubicBezTo>
                  <a:cubicBezTo>
                    <a:pt x="2467" y="55"/>
                    <a:pt x="2421" y="39"/>
                    <a:pt x="2374" y="27"/>
                  </a:cubicBezTo>
                  <a:cubicBezTo>
                    <a:pt x="2349" y="21"/>
                    <a:pt x="2326" y="18"/>
                    <a:pt x="2301" y="14"/>
                  </a:cubicBezTo>
                  <a:cubicBezTo>
                    <a:pt x="2290" y="14"/>
                    <a:pt x="2276" y="12"/>
                    <a:pt x="2265" y="12"/>
                  </a:cubicBezTo>
                  <a:lnTo>
                    <a:pt x="2231" y="9"/>
                  </a:lnTo>
                  <a:lnTo>
                    <a:pt x="2163" y="5"/>
                  </a:lnTo>
                  <a:lnTo>
                    <a:pt x="2093" y="3"/>
                  </a:lnTo>
                  <a:cubicBezTo>
                    <a:pt x="2058" y="1"/>
                    <a:pt x="2023" y="0"/>
                    <a:pt x="1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40"/>
          <p:cNvSpPr txBox="1">
            <a:spLocks noGrp="1"/>
          </p:cNvSpPr>
          <p:nvPr>
            <p:ph type="title"/>
          </p:nvPr>
        </p:nvSpPr>
        <p:spPr>
          <a:xfrm>
            <a:off x="329375" y="2284138"/>
            <a:ext cx="4620600" cy="711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sz="3000">
                <a:latin typeface="Calibri"/>
                <a:ea typeface="Calibri"/>
                <a:cs typeface="Calibri"/>
                <a:sym typeface="Calibri"/>
              </a:rPr>
              <a:t>Data</a:t>
            </a:r>
            <a:endParaRPr sz="3000">
              <a:latin typeface="Calibri"/>
              <a:ea typeface="Calibri"/>
              <a:cs typeface="Calibri"/>
              <a:sym typeface="Calibri"/>
            </a:endParaRPr>
          </a:p>
        </p:txBody>
      </p:sp>
      <p:sp>
        <p:nvSpPr>
          <p:cNvPr id="845" name="Google Shape;845;p40"/>
          <p:cNvSpPr txBox="1">
            <a:spLocks noGrp="1"/>
          </p:cNvSpPr>
          <p:nvPr>
            <p:ph type="title" idx="2"/>
          </p:nvPr>
        </p:nvSpPr>
        <p:spPr>
          <a:xfrm>
            <a:off x="1587884" y="1373692"/>
            <a:ext cx="3362100" cy="1557600"/>
          </a:xfrm>
          <a:prstGeom prst="rect">
            <a:avLst/>
          </a:prstGeom>
        </p:spPr>
        <p:txBody>
          <a:bodyPr spcFirstLastPara="1" wrap="square" lIns="45700" tIns="0" rIns="91425" bIns="91425" anchor="t" anchorCtr="0">
            <a:noAutofit/>
          </a:bodyPr>
          <a:lstStyle/>
          <a:p>
            <a:pPr marL="0" lvl="0" indent="0" algn="r" rtl="0">
              <a:spcBef>
                <a:spcPts val="0"/>
              </a:spcBef>
              <a:spcAft>
                <a:spcPts val="0"/>
              </a:spcAft>
              <a:buNone/>
            </a:pPr>
            <a:r>
              <a:rPr lang="en" sz="6000"/>
              <a:t>02</a:t>
            </a:r>
            <a:endParaRPr sz="6000"/>
          </a:p>
        </p:txBody>
      </p:sp>
      <p:sp>
        <p:nvSpPr>
          <p:cNvPr id="846" name="Google Shape;846;p40"/>
          <p:cNvSpPr txBox="1">
            <a:spLocks noGrp="1"/>
          </p:cNvSpPr>
          <p:nvPr>
            <p:ph type="subTitle" idx="4294967295"/>
          </p:nvPr>
        </p:nvSpPr>
        <p:spPr>
          <a:xfrm>
            <a:off x="1358375" y="2833514"/>
            <a:ext cx="3591600" cy="936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latin typeface="Calibri"/>
                <a:ea typeface="Calibri"/>
                <a:cs typeface="Calibri"/>
                <a:sym typeface="Calibri"/>
              </a:rPr>
              <a:t>750 Images from the collection of the Metropolitan Museum (MET)</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1"/>
          <p:cNvSpPr txBox="1">
            <a:spLocks noGrp="1"/>
          </p:cNvSpPr>
          <p:nvPr>
            <p:ph type="ctrTitle"/>
          </p:nvPr>
        </p:nvSpPr>
        <p:spPr>
          <a:xfrm>
            <a:off x="714850" y="258931"/>
            <a:ext cx="77142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alibri"/>
                <a:ea typeface="Calibri"/>
                <a:cs typeface="Calibri"/>
                <a:sym typeface="Calibri"/>
              </a:rPr>
              <a:t>Cultures Included &amp; Data Distribution</a:t>
            </a:r>
            <a:endParaRPr sz="3000">
              <a:latin typeface="Calibri"/>
              <a:ea typeface="Calibri"/>
              <a:cs typeface="Calibri"/>
              <a:sym typeface="Calibri"/>
            </a:endParaRPr>
          </a:p>
        </p:txBody>
      </p:sp>
      <p:sp>
        <p:nvSpPr>
          <p:cNvPr id="852" name="Google Shape;852;p41"/>
          <p:cNvSpPr txBox="1">
            <a:spLocks noGrp="1"/>
          </p:cNvSpPr>
          <p:nvPr>
            <p:ph type="ctrTitle" idx="4294967295"/>
          </p:nvPr>
        </p:nvSpPr>
        <p:spPr>
          <a:xfrm>
            <a:off x="213694" y="3881191"/>
            <a:ext cx="2162100" cy="384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latin typeface="Calibri"/>
                <a:ea typeface="Calibri"/>
                <a:cs typeface="Calibri"/>
                <a:sym typeface="Calibri"/>
              </a:rPr>
              <a:t>Near East</a:t>
            </a:r>
            <a:endParaRPr sz="1600">
              <a:latin typeface="Calibri"/>
              <a:ea typeface="Calibri"/>
              <a:cs typeface="Calibri"/>
              <a:sym typeface="Calibri"/>
            </a:endParaRPr>
          </a:p>
        </p:txBody>
      </p:sp>
      <p:sp>
        <p:nvSpPr>
          <p:cNvPr id="853" name="Google Shape;853;p41"/>
          <p:cNvSpPr/>
          <p:nvPr/>
        </p:nvSpPr>
        <p:spPr>
          <a:xfrm rot="10800000" flipH="1">
            <a:off x="3619465" y="3438290"/>
            <a:ext cx="1981286" cy="32301"/>
          </a:xfrm>
          <a:custGeom>
            <a:avLst/>
            <a:gdLst/>
            <a:ahLst/>
            <a:cxnLst/>
            <a:rect l="l" t="t" r="r" b="b"/>
            <a:pathLst>
              <a:path w="19946" h="278" extrusionOk="0">
                <a:moveTo>
                  <a:pt x="359" y="0"/>
                </a:moveTo>
                <a:cubicBezTo>
                  <a:pt x="238" y="0"/>
                  <a:pt x="118" y="14"/>
                  <a:pt x="1" y="42"/>
                </a:cubicBezTo>
                <a:cubicBezTo>
                  <a:pt x="132" y="83"/>
                  <a:pt x="268" y="106"/>
                  <a:pt x="406" y="110"/>
                </a:cubicBezTo>
                <a:lnTo>
                  <a:pt x="1390" y="140"/>
                </a:lnTo>
                <a:cubicBezTo>
                  <a:pt x="2567" y="176"/>
                  <a:pt x="3954" y="208"/>
                  <a:pt x="5280" y="230"/>
                </a:cubicBezTo>
                <a:cubicBezTo>
                  <a:pt x="6609" y="253"/>
                  <a:pt x="7874" y="264"/>
                  <a:pt x="8810" y="273"/>
                </a:cubicBezTo>
                <a:lnTo>
                  <a:pt x="9930" y="278"/>
                </a:lnTo>
                <a:lnTo>
                  <a:pt x="11889" y="278"/>
                </a:lnTo>
                <a:cubicBezTo>
                  <a:pt x="12823" y="278"/>
                  <a:pt x="14090" y="269"/>
                  <a:pt x="15416" y="253"/>
                </a:cubicBezTo>
                <a:cubicBezTo>
                  <a:pt x="16080" y="244"/>
                  <a:pt x="16760" y="233"/>
                  <a:pt x="17420" y="221"/>
                </a:cubicBezTo>
                <a:lnTo>
                  <a:pt x="18390" y="201"/>
                </a:lnTo>
                <a:lnTo>
                  <a:pt x="19290" y="180"/>
                </a:lnTo>
                <a:lnTo>
                  <a:pt x="19540" y="174"/>
                </a:lnTo>
                <a:cubicBezTo>
                  <a:pt x="19678" y="171"/>
                  <a:pt x="19814" y="149"/>
                  <a:pt x="19945" y="108"/>
                </a:cubicBezTo>
                <a:cubicBezTo>
                  <a:pt x="19821" y="76"/>
                  <a:pt x="19693" y="62"/>
                  <a:pt x="19566" y="62"/>
                </a:cubicBezTo>
                <a:cubicBezTo>
                  <a:pt x="19557" y="62"/>
                  <a:pt x="19547" y="62"/>
                  <a:pt x="19537" y="63"/>
                </a:cubicBezTo>
                <a:lnTo>
                  <a:pt x="19286" y="69"/>
                </a:lnTo>
                <a:lnTo>
                  <a:pt x="18388" y="90"/>
                </a:lnTo>
                <a:lnTo>
                  <a:pt x="17418" y="110"/>
                </a:lnTo>
                <a:cubicBezTo>
                  <a:pt x="16758" y="121"/>
                  <a:pt x="16078" y="133"/>
                  <a:pt x="15416" y="142"/>
                </a:cubicBezTo>
                <a:cubicBezTo>
                  <a:pt x="14090" y="158"/>
                  <a:pt x="12823" y="167"/>
                  <a:pt x="11886" y="167"/>
                </a:cubicBezTo>
                <a:lnTo>
                  <a:pt x="11252" y="169"/>
                </a:lnTo>
                <a:lnTo>
                  <a:pt x="9930" y="169"/>
                </a:lnTo>
                <a:lnTo>
                  <a:pt x="8810" y="162"/>
                </a:lnTo>
                <a:cubicBezTo>
                  <a:pt x="7876" y="155"/>
                  <a:pt x="6609" y="144"/>
                  <a:pt x="5283" y="119"/>
                </a:cubicBezTo>
                <a:cubicBezTo>
                  <a:pt x="3957" y="97"/>
                  <a:pt x="2569" y="63"/>
                  <a:pt x="1395" y="31"/>
                </a:cubicBezTo>
                <a:lnTo>
                  <a:pt x="411" y="1"/>
                </a:lnTo>
                <a:cubicBezTo>
                  <a:pt x="394" y="1"/>
                  <a:pt x="376" y="0"/>
                  <a:pt x="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rot="10800000" flipH="1">
            <a:off x="1424898" y="3438290"/>
            <a:ext cx="1981286" cy="32301"/>
          </a:xfrm>
          <a:custGeom>
            <a:avLst/>
            <a:gdLst/>
            <a:ahLst/>
            <a:cxnLst/>
            <a:rect l="l" t="t" r="r" b="b"/>
            <a:pathLst>
              <a:path w="19946" h="278" extrusionOk="0">
                <a:moveTo>
                  <a:pt x="359" y="0"/>
                </a:moveTo>
                <a:cubicBezTo>
                  <a:pt x="238" y="0"/>
                  <a:pt x="118" y="14"/>
                  <a:pt x="1" y="42"/>
                </a:cubicBezTo>
                <a:cubicBezTo>
                  <a:pt x="132" y="83"/>
                  <a:pt x="268" y="106"/>
                  <a:pt x="406" y="110"/>
                </a:cubicBezTo>
                <a:lnTo>
                  <a:pt x="1390" y="140"/>
                </a:lnTo>
                <a:cubicBezTo>
                  <a:pt x="2567" y="176"/>
                  <a:pt x="3954" y="208"/>
                  <a:pt x="5280" y="230"/>
                </a:cubicBezTo>
                <a:cubicBezTo>
                  <a:pt x="6609" y="253"/>
                  <a:pt x="7874" y="264"/>
                  <a:pt x="8810" y="273"/>
                </a:cubicBezTo>
                <a:lnTo>
                  <a:pt x="9930" y="278"/>
                </a:lnTo>
                <a:lnTo>
                  <a:pt x="11889" y="278"/>
                </a:lnTo>
                <a:cubicBezTo>
                  <a:pt x="12823" y="278"/>
                  <a:pt x="14090" y="269"/>
                  <a:pt x="15416" y="253"/>
                </a:cubicBezTo>
                <a:cubicBezTo>
                  <a:pt x="16080" y="244"/>
                  <a:pt x="16760" y="233"/>
                  <a:pt x="17420" y="221"/>
                </a:cubicBezTo>
                <a:lnTo>
                  <a:pt x="18390" y="201"/>
                </a:lnTo>
                <a:lnTo>
                  <a:pt x="19290" y="180"/>
                </a:lnTo>
                <a:lnTo>
                  <a:pt x="19540" y="174"/>
                </a:lnTo>
                <a:cubicBezTo>
                  <a:pt x="19678" y="171"/>
                  <a:pt x="19814" y="149"/>
                  <a:pt x="19945" y="108"/>
                </a:cubicBezTo>
                <a:cubicBezTo>
                  <a:pt x="19821" y="76"/>
                  <a:pt x="19693" y="62"/>
                  <a:pt x="19566" y="62"/>
                </a:cubicBezTo>
                <a:cubicBezTo>
                  <a:pt x="19557" y="62"/>
                  <a:pt x="19547" y="62"/>
                  <a:pt x="19537" y="63"/>
                </a:cubicBezTo>
                <a:lnTo>
                  <a:pt x="19286" y="69"/>
                </a:lnTo>
                <a:lnTo>
                  <a:pt x="18388" y="90"/>
                </a:lnTo>
                <a:lnTo>
                  <a:pt x="17418" y="110"/>
                </a:lnTo>
                <a:cubicBezTo>
                  <a:pt x="16758" y="121"/>
                  <a:pt x="16078" y="133"/>
                  <a:pt x="15416" y="142"/>
                </a:cubicBezTo>
                <a:cubicBezTo>
                  <a:pt x="14090" y="158"/>
                  <a:pt x="12823" y="167"/>
                  <a:pt x="11886" y="167"/>
                </a:cubicBezTo>
                <a:lnTo>
                  <a:pt x="11252" y="169"/>
                </a:lnTo>
                <a:lnTo>
                  <a:pt x="9930" y="169"/>
                </a:lnTo>
                <a:lnTo>
                  <a:pt x="8810" y="162"/>
                </a:lnTo>
                <a:cubicBezTo>
                  <a:pt x="7876" y="155"/>
                  <a:pt x="6609" y="144"/>
                  <a:pt x="5283" y="119"/>
                </a:cubicBezTo>
                <a:cubicBezTo>
                  <a:pt x="3957" y="97"/>
                  <a:pt x="2569" y="63"/>
                  <a:pt x="1395" y="31"/>
                </a:cubicBezTo>
                <a:lnTo>
                  <a:pt x="411" y="1"/>
                </a:lnTo>
                <a:cubicBezTo>
                  <a:pt x="394" y="1"/>
                  <a:pt x="376" y="0"/>
                  <a:pt x="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rot="-5400000">
            <a:off x="986422" y="3438018"/>
            <a:ext cx="657223" cy="32841"/>
          </a:xfrm>
          <a:custGeom>
            <a:avLst/>
            <a:gdLst/>
            <a:ahLst/>
            <a:cxnLst/>
            <a:rect l="l" t="t" r="r" b="b"/>
            <a:pathLst>
              <a:path w="5453" h="268" extrusionOk="0">
                <a:moveTo>
                  <a:pt x="1817" y="1"/>
                </a:moveTo>
                <a:cubicBezTo>
                  <a:pt x="1759" y="1"/>
                  <a:pt x="1699" y="1"/>
                  <a:pt x="1639" y="1"/>
                </a:cubicBezTo>
                <a:cubicBezTo>
                  <a:pt x="1340" y="4"/>
                  <a:pt x="1027" y="10"/>
                  <a:pt x="762" y="19"/>
                </a:cubicBezTo>
                <a:lnTo>
                  <a:pt x="506" y="31"/>
                </a:lnTo>
                <a:lnTo>
                  <a:pt x="406" y="35"/>
                </a:lnTo>
                <a:cubicBezTo>
                  <a:pt x="268" y="42"/>
                  <a:pt x="132" y="67"/>
                  <a:pt x="0" y="112"/>
                </a:cubicBezTo>
                <a:cubicBezTo>
                  <a:pt x="109" y="134"/>
                  <a:pt x="220" y="146"/>
                  <a:pt x="332" y="146"/>
                </a:cubicBezTo>
                <a:cubicBezTo>
                  <a:pt x="358" y="146"/>
                  <a:pt x="385" y="145"/>
                  <a:pt x="411" y="144"/>
                </a:cubicBezTo>
                <a:lnTo>
                  <a:pt x="764" y="131"/>
                </a:lnTo>
                <a:cubicBezTo>
                  <a:pt x="1030" y="121"/>
                  <a:pt x="1342" y="115"/>
                  <a:pt x="1639" y="112"/>
                </a:cubicBezTo>
                <a:cubicBezTo>
                  <a:pt x="1706" y="112"/>
                  <a:pt x="1772" y="112"/>
                  <a:pt x="1836" y="112"/>
                </a:cubicBezTo>
                <a:cubicBezTo>
                  <a:pt x="2352" y="112"/>
                  <a:pt x="2780" y="126"/>
                  <a:pt x="2780" y="126"/>
                </a:cubicBezTo>
                <a:cubicBezTo>
                  <a:pt x="2780" y="126"/>
                  <a:pt x="3324" y="142"/>
                  <a:pt x="3918" y="185"/>
                </a:cubicBezTo>
                <a:cubicBezTo>
                  <a:pt x="4067" y="196"/>
                  <a:pt x="4219" y="208"/>
                  <a:pt x="4367" y="219"/>
                </a:cubicBezTo>
                <a:lnTo>
                  <a:pt x="4587" y="237"/>
                </a:lnTo>
                <a:lnTo>
                  <a:pt x="4791" y="253"/>
                </a:lnTo>
                <a:cubicBezTo>
                  <a:pt x="4904" y="260"/>
                  <a:pt x="4995" y="264"/>
                  <a:pt x="5042" y="267"/>
                </a:cubicBezTo>
                <a:cubicBezTo>
                  <a:pt x="5061" y="268"/>
                  <a:pt x="5080" y="268"/>
                  <a:pt x="5099" y="268"/>
                </a:cubicBezTo>
                <a:cubicBezTo>
                  <a:pt x="5218" y="268"/>
                  <a:pt x="5337" y="250"/>
                  <a:pt x="5452" y="214"/>
                </a:cubicBezTo>
                <a:cubicBezTo>
                  <a:pt x="5319" y="180"/>
                  <a:pt x="5183" y="162"/>
                  <a:pt x="5047" y="155"/>
                </a:cubicBezTo>
                <a:cubicBezTo>
                  <a:pt x="5001" y="153"/>
                  <a:pt x="4908" y="149"/>
                  <a:pt x="4797" y="142"/>
                </a:cubicBezTo>
                <a:lnTo>
                  <a:pt x="4596" y="126"/>
                </a:lnTo>
                <a:lnTo>
                  <a:pt x="4376" y="108"/>
                </a:lnTo>
                <a:cubicBezTo>
                  <a:pt x="4228" y="97"/>
                  <a:pt x="4076" y="85"/>
                  <a:pt x="3927" y="74"/>
                </a:cubicBezTo>
                <a:cubicBezTo>
                  <a:pt x="3328" y="31"/>
                  <a:pt x="2784" y="17"/>
                  <a:pt x="2784" y="17"/>
                </a:cubicBezTo>
                <a:cubicBezTo>
                  <a:pt x="2784" y="17"/>
                  <a:pt x="2342" y="1"/>
                  <a:pt x="1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rot="-5400000">
            <a:off x="3184201" y="3441797"/>
            <a:ext cx="657223" cy="25274"/>
          </a:xfrm>
          <a:custGeom>
            <a:avLst/>
            <a:gdLst/>
            <a:ahLst/>
            <a:cxnLst/>
            <a:rect l="l" t="t" r="r" b="b"/>
            <a:pathLst>
              <a:path w="5453" h="268" extrusionOk="0">
                <a:moveTo>
                  <a:pt x="1817" y="1"/>
                </a:moveTo>
                <a:cubicBezTo>
                  <a:pt x="1759" y="1"/>
                  <a:pt x="1699" y="1"/>
                  <a:pt x="1639" y="1"/>
                </a:cubicBezTo>
                <a:cubicBezTo>
                  <a:pt x="1340" y="4"/>
                  <a:pt x="1027" y="10"/>
                  <a:pt x="762" y="19"/>
                </a:cubicBezTo>
                <a:lnTo>
                  <a:pt x="506" y="31"/>
                </a:lnTo>
                <a:lnTo>
                  <a:pt x="406" y="35"/>
                </a:lnTo>
                <a:cubicBezTo>
                  <a:pt x="268" y="42"/>
                  <a:pt x="132" y="67"/>
                  <a:pt x="0" y="112"/>
                </a:cubicBezTo>
                <a:cubicBezTo>
                  <a:pt x="109" y="134"/>
                  <a:pt x="220" y="146"/>
                  <a:pt x="332" y="146"/>
                </a:cubicBezTo>
                <a:cubicBezTo>
                  <a:pt x="358" y="146"/>
                  <a:pt x="385" y="145"/>
                  <a:pt x="411" y="144"/>
                </a:cubicBezTo>
                <a:lnTo>
                  <a:pt x="764" y="131"/>
                </a:lnTo>
                <a:cubicBezTo>
                  <a:pt x="1030" y="121"/>
                  <a:pt x="1342" y="115"/>
                  <a:pt x="1639" y="112"/>
                </a:cubicBezTo>
                <a:cubicBezTo>
                  <a:pt x="1706" y="112"/>
                  <a:pt x="1772" y="112"/>
                  <a:pt x="1836" y="112"/>
                </a:cubicBezTo>
                <a:cubicBezTo>
                  <a:pt x="2352" y="112"/>
                  <a:pt x="2780" y="126"/>
                  <a:pt x="2780" y="126"/>
                </a:cubicBezTo>
                <a:cubicBezTo>
                  <a:pt x="2780" y="126"/>
                  <a:pt x="3324" y="142"/>
                  <a:pt x="3918" y="185"/>
                </a:cubicBezTo>
                <a:cubicBezTo>
                  <a:pt x="4067" y="196"/>
                  <a:pt x="4219" y="208"/>
                  <a:pt x="4367" y="219"/>
                </a:cubicBezTo>
                <a:lnTo>
                  <a:pt x="4587" y="237"/>
                </a:lnTo>
                <a:lnTo>
                  <a:pt x="4791" y="253"/>
                </a:lnTo>
                <a:cubicBezTo>
                  <a:pt x="4904" y="260"/>
                  <a:pt x="4995" y="264"/>
                  <a:pt x="5042" y="267"/>
                </a:cubicBezTo>
                <a:cubicBezTo>
                  <a:pt x="5061" y="268"/>
                  <a:pt x="5080" y="268"/>
                  <a:pt x="5099" y="268"/>
                </a:cubicBezTo>
                <a:cubicBezTo>
                  <a:pt x="5218" y="268"/>
                  <a:pt x="5337" y="250"/>
                  <a:pt x="5452" y="214"/>
                </a:cubicBezTo>
                <a:cubicBezTo>
                  <a:pt x="5319" y="180"/>
                  <a:pt x="5183" y="162"/>
                  <a:pt x="5047" y="155"/>
                </a:cubicBezTo>
                <a:cubicBezTo>
                  <a:pt x="5001" y="153"/>
                  <a:pt x="4908" y="149"/>
                  <a:pt x="4797" y="142"/>
                </a:cubicBezTo>
                <a:lnTo>
                  <a:pt x="4596" y="126"/>
                </a:lnTo>
                <a:lnTo>
                  <a:pt x="4376" y="108"/>
                </a:lnTo>
                <a:cubicBezTo>
                  <a:pt x="4228" y="97"/>
                  <a:pt x="4076" y="85"/>
                  <a:pt x="3927" y="74"/>
                </a:cubicBezTo>
                <a:cubicBezTo>
                  <a:pt x="3328" y="31"/>
                  <a:pt x="2784" y="17"/>
                  <a:pt x="2784" y="17"/>
                </a:cubicBezTo>
                <a:cubicBezTo>
                  <a:pt x="2784" y="17"/>
                  <a:pt x="2342" y="1"/>
                  <a:pt x="1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rot="-5400000">
            <a:off x="5378768" y="3441797"/>
            <a:ext cx="657223" cy="25274"/>
          </a:xfrm>
          <a:custGeom>
            <a:avLst/>
            <a:gdLst/>
            <a:ahLst/>
            <a:cxnLst/>
            <a:rect l="l" t="t" r="r" b="b"/>
            <a:pathLst>
              <a:path w="5453" h="268" extrusionOk="0">
                <a:moveTo>
                  <a:pt x="1817" y="1"/>
                </a:moveTo>
                <a:cubicBezTo>
                  <a:pt x="1759" y="1"/>
                  <a:pt x="1699" y="1"/>
                  <a:pt x="1639" y="1"/>
                </a:cubicBezTo>
                <a:cubicBezTo>
                  <a:pt x="1340" y="4"/>
                  <a:pt x="1027" y="10"/>
                  <a:pt x="762" y="19"/>
                </a:cubicBezTo>
                <a:lnTo>
                  <a:pt x="506" y="31"/>
                </a:lnTo>
                <a:lnTo>
                  <a:pt x="406" y="35"/>
                </a:lnTo>
                <a:cubicBezTo>
                  <a:pt x="268" y="42"/>
                  <a:pt x="132" y="67"/>
                  <a:pt x="0" y="112"/>
                </a:cubicBezTo>
                <a:cubicBezTo>
                  <a:pt x="109" y="134"/>
                  <a:pt x="220" y="146"/>
                  <a:pt x="332" y="146"/>
                </a:cubicBezTo>
                <a:cubicBezTo>
                  <a:pt x="358" y="146"/>
                  <a:pt x="385" y="145"/>
                  <a:pt x="411" y="144"/>
                </a:cubicBezTo>
                <a:lnTo>
                  <a:pt x="764" y="131"/>
                </a:lnTo>
                <a:cubicBezTo>
                  <a:pt x="1030" y="121"/>
                  <a:pt x="1342" y="115"/>
                  <a:pt x="1639" y="112"/>
                </a:cubicBezTo>
                <a:cubicBezTo>
                  <a:pt x="1706" y="112"/>
                  <a:pt x="1772" y="112"/>
                  <a:pt x="1836" y="112"/>
                </a:cubicBezTo>
                <a:cubicBezTo>
                  <a:pt x="2352" y="112"/>
                  <a:pt x="2780" y="126"/>
                  <a:pt x="2780" y="126"/>
                </a:cubicBezTo>
                <a:cubicBezTo>
                  <a:pt x="2780" y="126"/>
                  <a:pt x="3324" y="142"/>
                  <a:pt x="3918" y="185"/>
                </a:cubicBezTo>
                <a:cubicBezTo>
                  <a:pt x="4067" y="196"/>
                  <a:pt x="4219" y="208"/>
                  <a:pt x="4367" y="219"/>
                </a:cubicBezTo>
                <a:lnTo>
                  <a:pt x="4587" y="237"/>
                </a:lnTo>
                <a:lnTo>
                  <a:pt x="4791" y="253"/>
                </a:lnTo>
                <a:cubicBezTo>
                  <a:pt x="4904" y="260"/>
                  <a:pt x="4995" y="264"/>
                  <a:pt x="5042" y="267"/>
                </a:cubicBezTo>
                <a:cubicBezTo>
                  <a:pt x="5061" y="268"/>
                  <a:pt x="5080" y="268"/>
                  <a:pt x="5099" y="268"/>
                </a:cubicBezTo>
                <a:cubicBezTo>
                  <a:pt x="5218" y="268"/>
                  <a:pt x="5337" y="250"/>
                  <a:pt x="5452" y="214"/>
                </a:cubicBezTo>
                <a:cubicBezTo>
                  <a:pt x="5319" y="180"/>
                  <a:pt x="5183" y="162"/>
                  <a:pt x="5047" y="155"/>
                </a:cubicBezTo>
                <a:cubicBezTo>
                  <a:pt x="5001" y="153"/>
                  <a:pt x="4908" y="149"/>
                  <a:pt x="4797" y="142"/>
                </a:cubicBezTo>
                <a:lnTo>
                  <a:pt x="4596" y="126"/>
                </a:lnTo>
                <a:lnTo>
                  <a:pt x="4376" y="108"/>
                </a:lnTo>
                <a:cubicBezTo>
                  <a:pt x="4228" y="97"/>
                  <a:pt x="4076" y="85"/>
                  <a:pt x="3927" y="74"/>
                </a:cubicBezTo>
                <a:cubicBezTo>
                  <a:pt x="3328" y="31"/>
                  <a:pt x="2784" y="17"/>
                  <a:pt x="2784" y="17"/>
                </a:cubicBezTo>
                <a:cubicBezTo>
                  <a:pt x="2784" y="17"/>
                  <a:pt x="2342" y="1"/>
                  <a:pt x="1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rot="10800000" flipH="1">
            <a:off x="5814011" y="3438290"/>
            <a:ext cx="1981286" cy="32301"/>
          </a:xfrm>
          <a:custGeom>
            <a:avLst/>
            <a:gdLst/>
            <a:ahLst/>
            <a:cxnLst/>
            <a:rect l="l" t="t" r="r" b="b"/>
            <a:pathLst>
              <a:path w="19946" h="278" extrusionOk="0">
                <a:moveTo>
                  <a:pt x="359" y="0"/>
                </a:moveTo>
                <a:cubicBezTo>
                  <a:pt x="238" y="0"/>
                  <a:pt x="118" y="14"/>
                  <a:pt x="1" y="42"/>
                </a:cubicBezTo>
                <a:cubicBezTo>
                  <a:pt x="132" y="83"/>
                  <a:pt x="268" y="106"/>
                  <a:pt x="406" y="110"/>
                </a:cubicBezTo>
                <a:lnTo>
                  <a:pt x="1390" y="140"/>
                </a:lnTo>
                <a:cubicBezTo>
                  <a:pt x="2567" y="176"/>
                  <a:pt x="3954" y="208"/>
                  <a:pt x="5280" y="230"/>
                </a:cubicBezTo>
                <a:cubicBezTo>
                  <a:pt x="6609" y="253"/>
                  <a:pt x="7874" y="264"/>
                  <a:pt x="8810" y="273"/>
                </a:cubicBezTo>
                <a:lnTo>
                  <a:pt x="9930" y="278"/>
                </a:lnTo>
                <a:lnTo>
                  <a:pt x="11889" y="278"/>
                </a:lnTo>
                <a:cubicBezTo>
                  <a:pt x="12823" y="278"/>
                  <a:pt x="14090" y="269"/>
                  <a:pt x="15416" y="253"/>
                </a:cubicBezTo>
                <a:cubicBezTo>
                  <a:pt x="16080" y="244"/>
                  <a:pt x="16760" y="233"/>
                  <a:pt x="17420" y="221"/>
                </a:cubicBezTo>
                <a:lnTo>
                  <a:pt x="18390" y="201"/>
                </a:lnTo>
                <a:lnTo>
                  <a:pt x="19290" y="180"/>
                </a:lnTo>
                <a:lnTo>
                  <a:pt x="19540" y="174"/>
                </a:lnTo>
                <a:cubicBezTo>
                  <a:pt x="19678" y="171"/>
                  <a:pt x="19814" y="149"/>
                  <a:pt x="19945" y="108"/>
                </a:cubicBezTo>
                <a:cubicBezTo>
                  <a:pt x="19821" y="76"/>
                  <a:pt x="19693" y="62"/>
                  <a:pt x="19566" y="62"/>
                </a:cubicBezTo>
                <a:cubicBezTo>
                  <a:pt x="19557" y="62"/>
                  <a:pt x="19547" y="62"/>
                  <a:pt x="19537" y="63"/>
                </a:cubicBezTo>
                <a:lnTo>
                  <a:pt x="19286" y="69"/>
                </a:lnTo>
                <a:lnTo>
                  <a:pt x="18388" y="90"/>
                </a:lnTo>
                <a:lnTo>
                  <a:pt x="17418" y="110"/>
                </a:lnTo>
                <a:cubicBezTo>
                  <a:pt x="16758" y="121"/>
                  <a:pt x="16078" y="133"/>
                  <a:pt x="15416" y="142"/>
                </a:cubicBezTo>
                <a:cubicBezTo>
                  <a:pt x="14090" y="158"/>
                  <a:pt x="12823" y="167"/>
                  <a:pt x="11886" y="167"/>
                </a:cubicBezTo>
                <a:lnTo>
                  <a:pt x="11252" y="169"/>
                </a:lnTo>
                <a:lnTo>
                  <a:pt x="9930" y="169"/>
                </a:lnTo>
                <a:lnTo>
                  <a:pt x="8810" y="162"/>
                </a:lnTo>
                <a:cubicBezTo>
                  <a:pt x="7876" y="155"/>
                  <a:pt x="6609" y="144"/>
                  <a:pt x="5283" y="119"/>
                </a:cubicBezTo>
                <a:cubicBezTo>
                  <a:pt x="3957" y="97"/>
                  <a:pt x="2569" y="63"/>
                  <a:pt x="1395" y="31"/>
                </a:cubicBezTo>
                <a:lnTo>
                  <a:pt x="411" y="1"/>
                </a:lnTo>
                <a:cubicBezTo>
                  <a:pt x="394" y="1"/>
                  <a:pt x="376" y="0"/>
                  <a:pt x="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rot="-5400000">
            <a:off x="7573314" y="3441797"/>
            <a:ext cx="657223" cy="25274"/>
          </a:xfrm>
          <a:custGeom>
            <a:avLst/>
            <a:gdLst/>
            <a:ahLst/>
            <a:cxnLst/>
            <a:rect l="l" t="t" r="r" b="b"/>
            <a:pathLst>
              <a:path w="5453" h="268" extrusionOk="0">
                <a:moveTo>
                  <a:pt x="1817" y="1"/>
                </a:moveTo>
                <a:cubicBezTo>
                  <a:pt x="1759" y="1"/>
                  <a:pt x="1699" y="1"/>
                  <a:pt x="1639" y="1"/>
                </a:cubicBezTo>
                <a:cubicBezTo>
                  <a:pt x="1340" y="4"/>
                  <a:pt x="1027" y="10"/>
                  <a:pt x="762" y="19"/>
                </a:cubicBezTo>
                <a:lnTo>
                  <a:pt x="506" y="31"/>
                </a:lnTo>
                <a:lnTo>
                  <a:pt x="406" y="35"/>
                </a:lnTo>
                <a:cubicBezTo>
                  <a:pt x="268" y="42"/>
                  <a:pt x="132" y="67"/>
                  <a:pt x="0" y="112"/>
                </a:cubicBezTo>
                <a:cubicBezTo>
                  <a:pt x="109" y="134"/>
                  <a:pt x="220" y="146"/>
                  <a:pt x="332" y="146"/>
                </a:cubicBezTo>
                <a:cubicBezTo>
                  <a:pt x="358" y="146"/>
                  <a:pt x="385" y="145"/>
                  <a:pt x="411" y="144"/>
                </a:cubicBezTo>
                <a:lnTo>
                  <a:pt x="764" y="131"/>
                </a:lnTo>
                <a:cubicBezTo>
                  <a:pt x="1030" y="121"/>
                  <a:pt x="1342" y="115"/>
                  <a:pt x="1639" y="112"/>
                </a:cubicBezTo>
                <a:cubicBezTo>
                  <a:pt x="1706" y="112"/>
                  <a:pt x="1772" y="112"/>
                  <a:pt x="1836" y="112"/>
                </a:cubicBezTo>
                <a:cubicBezTo>
                  <a:pt x="2352" y="112"/>
                  <a:pt x="2780" y="126"/>
                  <a:pt x="2780" y="126"/>
                </a:cubicBezTo>
                <a:cubicBezTo>
                  <a:pt x="2780" y="126"/>
                  <a:pt x="3324" y="142"/>
                  <a:pt x="3918" y="185"/>
                </a:cubicBezTo>
                <a:cubicBezTo>
                  <a:pt x="4067" y="196"/>
                  <a:pt x="4219" y="208"/>
                  <a:pt x="4367" y="219"/>
                </a:cubicBezTo>
                <a:lnTo>
                  <a:pt x="4587" y="237"/>
                </a:lnTo>
                <a:lnTo>
                  <a:pt x="4791" y="253"/>
                </a:lnTo>
                <a:cubicBezTo>
                  <a:pt x="4904" y="260"/>
                  <a:pt x="4995" y="264"/>
                  <a:pt x="5042" y="267"/>
                </a:cubicBezTo>
                <a:cubicBezTo>
                  <a:pt x="5061" y="268"/>
                  <a:pt x="5080" y="268"/>
                  <a:pt x="5099" y="268"/>
                </a:cubicBezTo>
                <a:cubicBezTo>
                  <a:pt x="5218" y="268"/>
                  <a:pt x="5337" y="250"/>
                  <a:pt x="5452" y="214"/>
                </a:cubicBezTo>
                <a:cubicBezTo>
                  <a:pt x="5319" y="180"/>
                  <a:pt x="5183" y="162"/>
                  <a:pt x="5047" y="155"/>
                </a:cubicBezTo>
                <a:cubicBezTo>
                  <a:pt x="5001" y="153"/>
                  <a:pt x="4908" y="149"/>
                  <a:pt x="4797" y="142"/>
                </a:cubicBezTo>
                <a:lnTo>
                  <a:pt x="4596" y="126"/>
                </a:lnTo>
                <a:lnTo>
                  <a:pt x="4376" y="108"/>
                </a:lnTo>
                <a:cubicBezTo>
                  <a:pt x="4228" y="97"/>
                  <a:pt x="4076" y="85"/>
                  <a:pt x="3927" y="74"/>
                </a:cubicBezTo>
                <a:cubicBezTo>
                  <a:pt x="3328" y="31"/>
                  <a:pt x="2784" y="17"/>
                  <a:pt x="2784" y="17"/>
                </a:cubicBezTo>
                <a:cubicBezTo>
                  <a:pt x="2784" y="17"/>
                  <a:pt x="2342" y="1"/>
                  <a:pt x="1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41"/>
          <p:cNvGrpSpPr/>
          <p:nvPr/>
        </p:nvGrpSpPr>
        <p:grpSpPr>
          <a:xfrm>
            <a:off x="2792303" y="1686106"/>
            <a:ext cx="1473448" cy="1271003"/>
            <a:chOff x="3300453" y="1725579"/>
            <a:chExt cx="2827572" cy="2439077"/>
          </a:xfrm>
        </p:grpSpPr>
        <p:sp>
          <p:nvSpPr>
            <p:cNvPr id="861" name="Google Shape;861;p41"/>
            <p:cNvSpPr/>
            <p:nvPr/>
          </p:nvSpPr>
          <p:spPr>
            <a:xfrm>
              <a:off x="4721416" y="2803939"/>
              <a:ext cx="115454" cy="153914"/>
            </a:xfrm>
            <a:custGeom>
              <a:avLst/>
              <a:gdLst/>
              <a:ahLst/>
              <a:cxnLst/>
              <a:rect l="l" t="t" r="r" b="b"/>
              <a:pathLst>
                <a:path w="2155" h="2873" extrusionOk="0">
                  <a:moveTo>
                    <a:pt x="1462" y="216"/>
                  </a:moveTo>
                  <a:cubicBezTo>
                    <a:pt x="1479" y="216"/>
                    <a:pt x="1496" y="218"/>
                    <a:pt x="1513" y="220"/>
                  </a:cubicBezTo>
                  <a:cubicBezTo>
                    <a:pt x="1565" y="227"/>
                    <a:pt x="1619" y="241"/>
                    <a:pt x="1667" y="263"/>
                  </a:cubicBezTo>
                  <a:cubicBezTo>
                    <a:pt x="1717" y="286"/>
                    <a:pt x="1760" y="318"/>
                    <a:pt x="1794" y="356"/>
                  </a:cubicBezTo>
                  <a:cubicBezTo>
                    <a:pt x="1796" y="359"/>
                    <a:pt x="1799" y="362"/>
                    <a:pt x="1801" y="365"/>
                  </a:cubicBezTo>
                  <a:lnTo>
                    <a:pt x="1801" y="365"/>
                  </a:lnTo>
                  <a:cubicBezTo>
                    <a:pt x="1771" y="647"/>
                    <a:pt x="1759" y="840"/>
                    <a:pt x="1803" y="1170"/>
                  </a:cubicBezTo>
                  <a:cubicBezTo>
                    <a:pt x="1810" y="1227"/>
                    <a:pt x="1823" y="1320"/>
                    <a:pt x="1848" y="1513"/>
                  </a:cubicBezTo>
                  <a:cubicBezTo>
                    <a:pt x="1862" y="1610"/>
                    <a:pt x="1876" y="1728"/>
                    <a:pt x="1894" y="1855"/>
                  </a:cubicBezTo>
                  <a:cubicBezTo>
                    <a:pt x="1903" y="1916"/>
                    <a:pt x="1912" y="1984"/>
                    <a:pt x="1921" y="2052"/>
                  </a:cubicBezTo>
                  <a:cubicBezTo>
                    <a:pt x="1930" y="2111"/>
                    <a:pt x="1930" y="2170"/>
                    <a:pt x="1923" y="2229"/>
                  </a:cubicBezTo>
                  <a:cubicBezTo>
                    <a:pt x="1916" y="2274"/>
                    <a:pt x="1891" y="2313"/>
                    <a:pt x="1853" y="2338"/>
                  </a:cubicBezTo>
                  <a:cubicBezTo>
                    <a:pt x="1801" y="2367"/>
                    <a:pt x="1744" y="2388"/>
                    <a:pt x="1685" y="2394"/>
                  </a:cubicBezTo>
                  <a:cubicBezTo>
                    <a:pt x="1651" y="2401"/>
                    <a:pt x="1615" y="2406"/>
                    <a:pt x="1576" y="2413"/>
                  </a:cubicBezTo>
                  <a:lnTo>
                    <a:pt x="1468" y="2428"/>
                  </a:lnTo>
                  <a:lnTo>
                    <a:pt x="1250" y="2460"/>
                  </a:lnTo>
                  <a:lnTo>
                    <a:pt x="325" y="2601"/>
                  </a:lnTo>
                  <a:cubicBezTo>
                    <a:pt x="339" y="2560"/>
                    <a:pt x="450" y="2233"/>
                    <a:pt x="588" y="1830"/>
                  </a:cubicBezTo>
                  <a:lnTo>
                    <a:pt x="819" y="1148"/>
                  </a:lnTo>
                  <a:lnTo>
                    <a:pt x="876" y="978"/>
                  </a:lnTo>
                  <a:cubicBezTo>
                    <a:pt x="896" y="921"/>
                    <a:pt x="914" y="866"/>
                    <a:pt x="933" y="812"/>
                  </a:cubicBezTo>
                  <a:cubicBezTo>
                    <a:pt x="967" y="717"/>
                    <a:pt x="1005" y="624"/>
                    <a:pt x="1053" y="533"/>
                  </a:cubicBezTo>
                  <a:cubicBezTo>
                    <a:pt x="1094" y="452"/>
                    <a:pt x="1150" y="377"/>
                    <a:pt x="1220" y="313"/>
                  </a:cubicBezTo>
                  <a:cubicBezTo>
                    <a:pt x="1243" y="295"/>
                    <a:pt x="1266" y="277"/>
                    <a:pt x="1293" y="263"/>
                  </a:cubicBezTo>
                  <a:lnTo>
                    <a:pt x="1322" y="245"/>
                  </a:lnTo>
                  <a:cubicBezTo>
                    <a:pt x="1332" y="241"/>
                    <a:pt x="1338" y="239"/>
                    <a:pt x="1345" y="236"/>
                  </a:cubicBezTo>
                  <a:cubicBezTo>
                    <a:pt x="1382" y="224"/>
                    <a:pt x="1422" y="216"/>
                    <a:pt x="1462" y="216"/>
                  </a:cubicBezTo>
                  <a:close/>
                  <a:moveTo>
                    <a:pt x="1427" y="1"/>
                  </a:moveTo>
                  <a:cubicBezTo>
                    <a:pt x="1373" y="1"/>
                    <a:pt x="1319" y="10"/>
                    <a:pt x="1268" y="28"/>
                  </a:cubicBezTo>
                  <a:cubicBezTo>
                    <a:pt x="1254" y="32"/>
                    <a:pt x="1239" y="39"/>
                    <a:pt x="1225" y="46"/>
                  </a:cubicBezTo>
                  <a:lnTo>
                    <a:pt x="1180" y="71"/>
                  </a:lnTo>
                  <a:cubicBezTo>
                    <a:pt x="1143" y="91"/>
                    <a:pt x="1109" y="116"/>
                    <a:pt x="1075" y="146"/>
                  </a:cubicBezTo>
                  <a:cubicBezTo>
                    <a:pt x="987" y="225"/>
                    <a:pt x="912" y="320"/>
                    <a:pt x="858" y="427"/>
                  </a:cubicBezTo>
                  <a:cubicBezTo>
                    <a:pt x="803" y="526"/>
                    <a:pt x="760" y="631"/>
                    <a:pt x="724" y="737"/>
                  </a:cubicBezTo>
                  <a:cubicBezTo>
                    <a:pt x="704" y="794"/>
                    <a:pt x="685" y="848"/>
                    <a:pt x="667" y="905"/>
                  </a:cubicBezTo>
                  <a:lnTo>
                    <a:pt x="611" y="1075"/>
                  </a:lnTo>
                  <a:lnTo>
                    <a:pt x="377" y="1757"/>
                  </a:lnTo>
                  <a:cubicBezTo>
                    <a:pt x="221" y="2220"/>
                    <a:pt x="94" y="2594"/>
                    <a:pt x="80" y="2639"/>
                  </a:cubicBezTo>
                  <a:cubicBezTo>
                    <a:pt x="51" y="2728"/>
                    <a:pt x="26" y="2793"/>
                    <a:pt x="10" y="2843"/>
                  </a:cubicBezTo>
                  <a:cubicBezTo>
                    <a:pt x="8" y="2850"/>
                    <a:pt x="5" y="2857"/>
                    <a:pt x="3" y="2861"/>
                  </a:cubicBezTo>
                  <a:cubicBezTo>
                    <a:pt x="1" y="2868"/>
                    <a:pt x="1" y="2868"/>
                    <a:pt x="1" y="2870"/>
                  </a:cubicBezTo>
                  <a:cubicBezTo>
                    <a:pt x="1" y="2870"/>
                    <a:pt x="1" y="2873"/>
                    <a:pt x="1" y="2873"/>
                  </a:cubicBezTo>
                  <a:lnTo>
                    <a:pt x="8" y="2873"/>
                  </a:lnTo>
                  <a:lnTo>
                    <a:pt x="37" y="2868"/>
                  </a:lnTo>
                  <a:lnTo>
                    <a:pt x="85" y="2861"/>
                  </a:lnTo>
                  <a:lnTo>
                    <a:pt x="139" y="2852"/>
                  </a:lnTo>
                  <a:lnTo>
                    <a:pt x="1286" y="2682"/>
                  </a:lnTo>
                  <a:lnTo>
                    <a:pt x="1502" y="2651"/>
                  </a:lnTo>
                  <a:lnTo>
                    <a:pt x="1613" y="2635"/>
                  </a:lnTo>
                  <a:cubicBezTo>
                    <a:pt x="1649" y="2628"/>
                    <a:pt x="1685" y="2623"/>
                    <a:pt x="1726" y="2617"/>
                  </a:cubicBezTo>
                  <a:cubicBezTo>
                    <a:pt x="1814" y="2603"/>
                    <a:pt x="1901" y="2574"/>
                    <a:pt x="1978" y="2526"/>
                  </a:cubicBezTo>
                  <a:cubicBezTo>
                    <a:pt x="2023" y="2496"/>
                    <a:pt x="2059" y="2458"/>
                    <a:pt x="2089" y="2415"/>
                  </a:cubicBezTo>
                  <a:cubicBezTo>
                    <a:pt x="2116" y="2369"/>
                    <a:pt x="2134" y="2322"/>
                    <a:pt x="2143" y="2272"/>
                  </a:cubicBezTo>
                  <a:cubicBezTo>
                    <a:pt x="2154" y="2190"/>
                    <a:pt x="2154" y="2107"/>
                    <a:pt x="2143" y="2025"/>
                  </a:cubicBezTo>
                  <a:cubicBezTo>
                    <a:pt x="2132" y="1957"/>
                    <a:pt x="2125" y="1891"/>
                    <a:pt x="2114" y="1828"/>
                  </a:cubicBezTo>
                  <a:cubicBezTo>
                    <a:pt x="2096" y="1701"/>
                    <a:pt x="2082" y="1585"/>
                    <a:pt x="2068" y="1485"/>
                  </a:cubicBezTo>
                  <a:cubicBezTo>
                    <a:pt x="2041" y="1293"/>
                    <a:pt x="2027" y="1200"/>
                    <a:pt x="2021" y="1143"/>
                  </a:cubicBezTo>
                  <a:cubicBezTo>
                    <a:pt x="1983" y="871"/>
                    <a:pt x="1934" y="697"/>
                    <a:pt x="1862" y="500"/>
                  </a:cubicBezTo>
                  <a:lnTo>
                    <a:pt x="1862" y="500"/>
                  </a:lnTo>
                  <a:cubicBezTo>
                    <a:pt x="1873" y="477"/>
                    <a:pt x="1880" y="453"/>
                    <a:pt x="1885" y="429"/>
                  </a:cubicBezTo>
                  <a:cubicBezTo>
                    <a:pt x="1891" y="390"/>
                    <a:pt x="1889" y="352"/>
                    <a:pt x="1880" y="316"/>
                  </a:cubicBezTo>
                  <a:cubicBezTo>
                    <a:pt x="1857" y="243"/>
                    <a:pt x="1817" y="180"/>
                    <a:pt x="1760" y="130"/>
                  </a:cubicBezTo>
                  <a:cubicBezTo>
                    <a:pt x="1701" y="78"/>
                    <a:pt x="1631" y="39"/>
                    <a:pt x="1554" y="19"/>
                  </a:cubicBezTo>
                  <a:cubicBezTo>
                    <a:pt x="1513" y="7"/>
                    <a:pt x="1470" y="1"/>
                    <a:pt x="14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463453" y="2823359"/>
              <a:ext cx="469263" cy="260416"/>
            </a:xfrm>
            <a:custGeom>
              <a:avLst/>
              <a:gdLst/>
              <a:ahLst/>
              <a:cxnLst/>
              <a:rect l="l" t="t" r="r" b="b"/>
              <a:pathLst>
                <a:path w="8759" h="4861" extrusionOk="0">
                  <a:moveTo>
                    <a:pt x="8706" y="1"/>
                  </a:moveTo>
                  <a:cubicBezTo>
                    <a:pt x="8602" y="273"/>
                    <a:pt x="8540" y="459"/>
                    <a:pt x="8491" y="794"/>
                  </a:cubicBezTo>
                  <a:cubicBezTo>
                    <a:pt x="8484" y="839"/>
                    <a:pt x="8475" y="907"/>
                    <a:pt x="8461" y="991"/>
                  </a:cubicBezTo>
                  <a:lnTo>
                    <a:pt x="8441" y="1130"/>
                  </a:lnTo>
                  <a:cubicBezTo>
                    <a:pt x="8429" y="1204"/>
                    <a:pt x="8416" y="1284"/>
                    <a:pt x="8404" y="1363"/>
                  </a:cubicBezTo>
                  <a:lnTo>
                    <a:pt x="8361" y="1622"/>
                  </a:lnTo>
                  <a:cubicBezTo>
                    <a:pt x="8300" y="1975"/>
                    <a:pt x="8239" y="2358"/>
                    <a:pt x="8135" y="2739"/>
                  </a:cubicBezTo>
                  <a:cubicBezTo>
                    <a:pt x="8085" y="2930"/>
                    <a:pt x="8019" y="3118"/>
                    <a:pt x="7940" y="3299"/>
                  </a:cubicBezTo>
                  <a:cubicBezTo>
                    <a:pt x="7863" y="3476"/>
                    <a:pt x="7763" y="3644"/>
                    <a:pt x="7643" y="3798"/>
                  </a:cubicBezTo>
                  <a:cubicBezTo>
                    <a:pt x="7527" y="3945"/>
                    <a:pt x="7389" y="4074"/>
                    <a:pt x="7232" y="4176"/>
                  </a:cubicBezTo>
                  <a:cubicBezTo>
                    <a:pt x="7081" y="4274"/>
                    <a:pt x="6917" y="4346"/>
                    <a:pt x="6745" y="4396"/>
                  </a:cubicBezTo>
                  <a:cubicBezTo>
                    <a:pt x="6410" y="4498"/>
                    <a:pt x="6079" y="4523"/>
                    <a:pt x="5797" y="4541"/>
                  </a:cubicBezTo>
                  <a:cubicBezTo>
                    <a:pt x="5519" y="4557"/>
                    <a:pt x="5281" y="4559"/>
                    <a:pt x="5117" y="4566"/>
                  </a:cubicBezTo>
                  <a:lnTo>
                    <a:pt x="4863" y="4573"/>
                  </a:lnTo>
                  <a:lnTo>
                    <a:pt x="3925" y="4603"/>
                  </a:lnTo>
                  <a:lnTo>
                    <a:pt x="2941" y="4632"/>
                  </a:lnTo>
                  <a:cubicBezTo>
                    <a:pt x="2875" y="4634"/>
                    <a:pt x="2807" y="4635"/>
                    <a:pt x="2740" y="4635"/>
                  </a:cubicBezTo>
                  <a:cubicBezTo>
                    <a:pt x="2622" y="4635"/>
                    <a:pt x="2503" y="4632"/>
                    <a:pt x="2383" y="4623"/>
                  </a:cubicBezTo>
                  <a:cubicBezTo>
                    <a:pt x="2193" y="4609"/>
                    <a:pt x="2005" y="4575"/>
                    <a:pt x="1821" y="4521"/>
                  </a:cubicBezTo>
                  <a:cubicBezTo>
                    <a:pt x="1638" y="4462"/>
                    <a:pt x="1461" y="4376"/>
                    <a:pt x="1302" y="4269"/>
                  </a:cubicBezTo>
                  <a:lnTo>
                    <a:pt x="1241" y="4229"/>
                  </a:lnTo>
                  <a:lnTo>
                    <a:pt x="1182" y="4183"/>
                  </a:lnTo>
                  <a:lnTo>
                    <a:pt x="1155" y="4163"/>
                  </a:lnTo>
                  <a:lnTo>
                    <a:pt x="1125" y="4138"/>
                  </a:lnTo>
                  <a:lnTo>
                    <a:pt x="1069" y="4092"/>
                  </a:lnTo>
                  <a:cubicBezTo>
                    <a:pt x="996" y="4029"/>
                    <a:pt x="928" y="3961"/>
                    <a:pt x="862" y="3888"/>
                  </a:cubicBezTo>
                  <a:cubicBezTo>
                    <a:pt x="799" y="3818"/>
                    <a:pt x="740" y="3743"/>
                    <a:pt x="683" y="3666"/>
                  </a:cubicBezTo>
                  <a:cubicBezTo>
                    <a:pt x="631" y="3589"/>
                    <a:pt x="581" y="3510"/>
                    <a:pt x="536" y="3428"/>
                  </a:cubicBezTo>
                  <a:lnTo>
                    <a:pt x="502" y="3367"/>
                  </a:lnTo>
                  <a:cubicBezTo>
                    <a:pt x="493" y="3347"/>
                    <a:pt x="481" y="3326"/>
                    <a:pt x="472" y="3306"/>
                  </a:cubicBezTo>
                  <a:cubicBezTo>
                    <a:pt x="452" y="3265"/>
                    <a:pt x="434" y="3224"/>
                    <a:pt x="416" y="3183"/>
                  </a:cubicBezTo>
                  <a:cubicBezTo>
                    <a:pt x="395" y="3143"/>
                    <a:pt x="382" y="3100"/>
                    <a:pt x="366" y="3059"/>
                  </a:cubicBezTo>
                  <a:cubicBezTo>
                    <a:pt x="359" y="3038"/>
                    <a:pt x="352" y="3018"/>
                    <a:pt x="345" y="2998"/>
                  </a:cubicBezTo>
                  <a:cubicBezTo>
                    <a:pt x="339" y="2977"/>
                    <a:pt x="334" y="2961"/>
                    <a:pt x="327" y="2943"/>
                  </a:cubicBezTo>
                  <a:cubicBezTo>
                    <a:pt x="282" y="2791"/>
                    <a:pt x="252" y="2633"/>
                    <a:pt x="237" y="2476"/>
                  </a:cubicBezTo>
                  <a:cubicBezTo>
                    <a:pt x="223" y="2315"/>
                    <a:pt x="214" y="2188"/>
                    <a:pt x="209" y="2066"/>
                  </a:cubicBezTo>
                  <a:cubicBezTo>
                    <a:pt x="205" y="1943"/>
                    <a:pt x="198" y="1823"/>
                    <a:pt x="203" y="1678"/>
                  </a:cubicBezTo>
                  <a:lnTo>
                    <a:pt x="203" y="1678"/>
                  </a:lnTo>
                  <a:cubicBezTo>
                    <a:pt x="135" y="1794"/>
                    <a:pt x="82" y="1918"/>
                    <a:pt x="48" y="2048"/>
                  </a:cubicBezTo>
                  <a:cubicBezTo>
                    <a:pt x="12" y="2195"/>
                    <a:pt x="1" y="2345"/>
                    <a:pt x="17" y="2494"/>
                  </a:cubicBezTo>
                  <a:cubicBezTo>
                    <a:pt x="33" y="2669"/>
                    <a:pt x="64" y="2841"/>
                    <a:pt x="114" y="3009"/>
                  </a:cubicBezTo>
                  <a:cubicBezTo>
                    <a:pt x="121" y="3027"/>
                    <a:pt x="128" y="3047"/>
                    <a:pt x="135" y="3066"/>
                  </a:cubicBezTo>
                  <a:cubicBezTo>
                    <a:pt x="141" y="3086"/>
                    <a:pt x="148" y="3111"/>
                    <a:pt x="157" y="3134"/>
                  </a:cubicBezTo>
                  <a:cubicBezTo>
                    <a:pt x="173" y="3179"/>
                    <a:pt x="189" y="3224"/>
                    <a:pt x="209" y="3270"/>
                  </a:cubicBezTo>
                  <a:cubicBezTo>
                    <a:pt x="230" y="3313"/>
                    <a:pt x="248" y="3358"/>
                    <a:pt x="271" y="3403"/>
                  </a:cubicBezTo>
                  <a:cubicBezTo>
                    <a:pt x="282" y="3426"/>
                    <a:pt x="293" y="3446"/>
                    <a:pt x="302" y="3469"/>
                  </a:cubicBezTo>
                  <a:lnTo>
                    <a:pt x="341" y="3537"/>
                  </a:lnTo>
                  <a:cubicBezTo>
                    <a:pt x="391" y="3626"/>
                    <a:pt x="445" y="3712"/>
                    <a:pt x="502" y="3796"/>
                  </a:cubicBezTo>
                  <a:cubicBezTo>
                    <a:pt x="563" y="3879"/>
                    <a:pt x="629" y="3961"/>
                    <a:pt x="699" y="4038"/>
                  </a:cubicBezTo>
                  <a:cubicBezTo>
                    <a:pt x="769" y="4117"/>
                    <a:pt x="844" y="4192"/>
                    <a:pt x="923" y="4263"/>
                  </a:cubicBezTo>
                  <a:lnTo>
                    <a:pt x="985" y="4312"/>
                  </a:lnTo>
                  <a:lnTo>
                    <a:pt x="1016" y="4337"/>
                  </a:lnTo>
                  <a:lnTo>
                    <a:pt x="1048" y="4362"/>
                  </a:lnTo>
                  <a:lnTo>
                    <a:pt x="1112" y="4410"/>
                  </a:lnTo>
                  <a:lnTo>
                    <a:pt x="1177" y="4455"/>
                  </a:lnTo>
                  <a:cubicBezTo>
                    <a:pt x="1356" y="4575"/>
                    <a:pt x="1551" y="4668"/>
                    <a:pt x="1755" y="4734"/>
                  </a:cubicBezTo>
                  <a:cubicBezTo>
                    <a:pt x="1955" y="4795"/>
                    <a:pt x="2159" y="4834"/>
                    <a:pt x="2368" y="4847"/>
                  </a:cubicBezTo>
                  <a:cubicBezTo>
                    <a:pt x="2496" y="4858"/>
                    <a:pt x="2624" y="4860"/>
                    <a:pt x="2747" y="4860"/>
                  </a:cubicBezTo>
                  <a:cubicBezTo>
                    <a:pt x="2814" y="4860"/>
                    <a:pt x="2881" y="4860"/>
                    <a:pt x="2946" y="4859"/>
                  </a:cubicBezTo>
                  <a:lnTo>
                    <a:pt x="3932" y="4827"/>
                  </a:lnTo>
                  <a:lnTo>
                    <a:pt x="4870" y="4798"/>
                  </a:lnTo>
                  <a:lnTo>
                    <a:pt x="5126" y="4788"/>
                  </a:lnTo>
                  <a:cubicBezTo>
                    <a:pt x="5290" y="4782"/>
                    <a:pt x="5523" y="4777"/>
                    <a:pt x="5811" y="4764"/>
                  </a:cubicBezTo>
                  <a:cubicBezTo>
                    <a:pt x="5954" y="4754"/>
                    <a:pt x="6113" y="4743"/>
                    <a:pt x="6280" y="4723"/>
                  </a:cubicBezTo>
                  <a:cubicBezTo>
                    <a:pt x="6459" y="4700"/>
                    <a:pt x="6636" y="4662"/>
                    <a:pt x="6808" y="4612"/>
                  </a:cubicBezTo>
                  <a:cubicBezTo>
                    <a:pt x="7001" y="4555"/>
                    <a:pt x="7185" y="4473"/>
                    <a:pt x="7353" y="4365"/>
                  </a:cubicBezTo>
                  <a:cubicBezTo>
                    <a:pt x="7529" y="4249"/>
                    <a:pt x="7688" y="4106"/>
                    <a:pt x="7817" y="3938"/>
                  </a:cubicBezTo>
                  <a:cubicBezTo>
                    <a:pt x="7949" y="3771"/>
                    <a:pt x="8058" y="3587"/>
                    <a:pt x="8144" y="3392"/>
                  </a:cubicBezTo>
                  <a:cubicBezTo>
                    <a:pt x="8228" y="3199"/>
                    <a:pt x="8296" y="3002"/>
                    <a:pt x="8350" y="2800"/>
                  </a:cubicBezTo>
                  <a:cubicBezTo>
                    <a:pt x="8404" y="2603"/>
                    <a:pt x="8448" y="2406"/>
                    <a:pt x="8484" y="2215"/>
                  </a:cubicBezTo>
                  <a:cubicBezTo>
                    <a:pt x="8520" y="2025"/>
                    <a:pt x="8552" y="1839"/>
                    <a:pt x="8581" y="1662"/>
                  </a:cubicBezTo>
                  <a:cubicBezTo>
                    <a:pt x="8595" y="1574"/>
                    <a:pt x="8611" y="1486"/>
                    <a:pt x="8624" y="1402"/>
                  </a:cubicBezTo>
                  <a:cubicBezTo>
                    <a:pt x="8638" y="1322"/>
                    <a:pt x="8649" y="1243"/>
                    <a:pt x="8661" y="1166"/>
                  </a:cubicBezTo>
                  <a:cubicBezTo>
                    <a:pt x="8670" y="1116"/>
                    <a:pt x="8676" y="1071"/>
                    <a:pt x="8681" y="1028"/>
                  </a:cubicBezTo>
                  <a:lnTo>
                    <a:pt x="8710" y="830"/>
                  </a:lnTo>
                  <a:cubicBezTo>
                    <a:pt x="8758" y="488"/>
                    <a:pt x="8742" y="291"/>
                    <a:pt x="870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a:off x="4411379" y="2803323"/>
              <a:ext cx="30913" cy="122735"/>
            </a:xfrm>
            <a:custGeom>
              <a:avLst/>
              <a:gdLst/>
              <a:ahLst/>
              <a:cxnLst/>
              <a:rect l="l" t="t" r="r" b="b"/>
              <a:pathLst>
                <a:path w="577" h="2291" extrusionOk="0">
                  <a:moveTo>
                    <a:pt x="424" y="1"/>
                  </a:moveTo>
                  <a:lnTo>
                    <a:pt x="424" y="1"/>
                  </a:lnTo>
                  <a:cubicBezTo>
                    <a:pt x="370" y="26"/>
                    <a:pt x="318" y="57"/>
                    <a:pt x="270" y="96"/>
                  </a:cubicBezTo>
                  <a:cubicBezTo>
                    <a:pt x="250" y="116"/>
                    <a:pt x="232" y="137"/>
                    <a:pt x="213" y="162"/>
                  </a:cubicBezTo>
                  <a:cubicBezTo>
                    <a:pt x="204" y="173"/>
                    <a:pt x="195" y="187"/>
                    <a:pt x="188" y="200"/>
                  </a:cubicBezTo>
                  <a:cubicBezTo>
                    <a:pt x="184" y="209"/>
                    <a:pt x="179" y="216"/>
                    <a:pt x="175" y="223"/>
                  </a:cubicBezTo>
                  <a:cubicBezTo>
                    <a:pt x="170" y="230"/>
                    <a:pt x="168" y="239"/>
                    <a:pt x="164" y="248"/>
                  </a:cubicBezTo>
                  <a:lnTo>
                    <a:pt x="132" y="327"/>
                  </a:lnTo>
                  <a:cubicBezTo>
                    <a:pt x="125" y="345"/>
                    <a:pt x="116" y="363"/>
                    <a:pt x="109" y="384"/>
                  </a:cubicBezTo>
                  <a:lnTo>
                    <a:pt x="89" y="452"/>
                  </a:lnTo>
                  <a:cubicBezTo>
                    <a:pt x="82" y="474"/>
                    <a:pt x="75" y="499"/>
                    <a:pt x="68" y="524"/>
                  </a:cubicBezTo>
                  <a:cubicBezTo>
                    <a:pt x="59" y="549"/>
                    <a:pt x="55" y="574"/>
                    <a:pt x="50" y="601"/>
                  </a:cubicBezTo>
                  <a:cubicBezTo>
                    <a:pt x="43" y="629"/>
                    <a:pt x="39" y="656"/>
                    <a:pt x="32" y="683"/>
                  </a:cubicBezTo>
                  <a:cubicBezTo>
                    <a:pt x="27" y="710"/>
                    <a:pt x="25" y="737"/>
                    <a:pt x="21" y="765"/>
                  </a:cubicBezTo>
                  <a:cubicBezTo>
                    <a:pt x="16" y="792"/>
                    <a:pt x="14" y="817"/>
                    <a:pt x="12" y="844"/>
                  </a:cubicBezTo>
                  <a:cubicBezTo>
                    <a:pt x="7" y="869"/>
                    <a:pt x="7" y="896"/>
                    <a:pt x="7" y="921"/>
                  </a:cubicBezTo>
                  <a:cubicBezTo>
                    <a:pt x="5" y="969"/>
                    <a:pt x="0" y="1014"/>
                    <a:pt x="3" y="1052"/>
                  </a:cubicBezTo>
                  <a:cubicBezTo>
                    <a:pt x="5" y="1130"/>
                    <a:pt x="7" y="1179"/>
                    <a:pt x="7" y="1179"/>
                  </a:cubicBezTo>
                  <a:lnTo>
                    <a:pt x="18" y="1304"/>
                  </a:lnTo>
                  <a:cubicBezTo>
                    <a:pt x="23" y="1343"/>
                    <a:pt x="32" y="1388"/>
                    <a:pt x="41" y="1436"/>
                  </a:cubicBezTo>
                  <a:cubicBezTo>
                    <a:pt x="46" y="1461"/>
                    <a:pt x="48" y="1485"/>
                    <a:pt x="55" y="1510"/>
                  </a:cubicBezTo>
                  <a:cubicBezTo>
                    <a:pt x="61" y="1538"/>
                    <a:pt x="68" y="1563"/>
                    <a:pt x="75" y="1590"/>
                  </a:cubicBezTo>
                  <a:cubicBezTo>
                    <a:pt x="82" y="1615"/>
                    <a:pt x="89" y="1642"/>
                    <a:pt x="98" y="1669"/>
                  </a:cubicBezTo>
                  <a:cubicBezTo>
                    <a:pt x="107" y="1694"/>
                    <a:pt x="116" y="1721"/>
                    <a:pt x="125" y="1746"/>
                  </a:cubicBezTo>
                  <a:cubicBezTo>
                    <a:pt x="136" y="1771"/>
                    <a:pt x="143" y="1796"/>
                    <a:pt x="154" y="1821"/>
                  </a:cubicBezTo>
                  <a:cubicBezTo>
                    <a:pt x="166" y="1846"/>
                    <a:pt x="175" y="1869"/>
                    <a:pt x="186" y="1889"/>
                  </a:cubicBezTo>
                  <a:cubicBezTo>
                    <a:pt x="195" y="1912"/>
                    <a:pt x="204" y="1932"/>
                    <a:pt x="213" y="1952"/>
                  </a:cubicBezTo>
                  <a:cubicBezTo>
                    <a:pt x="222" y="1973"/>
                    <a:pt x="234" y="1989"/>
                    <a:pt x="243" y="2007"/>
                  </a:cubicBezTo>
                  <a:lnTo>
                    <a:pt x="286" y="2082"/>
                  </a:lnTo>
                  <a:cubicBezTo>
                    <a:pt x="290" y="2091"/>
                    <a:pt x="295" y="2098"/>
                    <a:pt x="300" y="2104"/>
                  </a:cubicBezTo>
                  <a:lnTo>
                    <a:pt x="315" y="2125"/>
                  </a:lnTo>
                  <a:cubicBezTo>
                    <a:pt x="324" y="2138"/>
                    <a:pt x="336" y="2150"/>
                    <a:pt x="347" y="2161"/>
                  </a:cubicBezTo>
                  <a:cubicBezTo>
                    <a:pt x="368" y="2181"/>
                    <a:pt x="388" y="2202"/>
                    <a:pt x="411" y="2218"/>
                  </a:cubicBezTo>
                  <a:cubicBezTo>
                    <a:pt x="463" y="2249"/>
                    <a:pt x="519" y="2274"/>
                    <a:pt x="576" y="2290"/>
                  </a:cubicBezTo>
                  <a:cubicBezTo>
                    <a:pt x="569" y="2234"/>
                    <a:pt x="558" y="2177"/>
                    <a:pt x="542" y="2120"/>
                  </a:cubicBezTo>
                  <a:cubicBezTo>
                    <a:pt x="535" y="2095"/>
                    <a:pt x="526" y="2070"/>
                    <a:pt x="515" y="2045"/>
                  </a:cubicBezTo>
                  <a:cubicBezTo>
                    <a:pt x="510" y="2032"/>
                    <a:pt x="504" y="2020"/>
                    <a:pt x="497" y="2007"/>
                  </a:cubicBezTo>
                  <a:lnTo>
                    <a:pt x="485" y="1989"/>
                  </a:lnTo>
                  <a:lnTo>
                    <a:pt x="474" y="1968"/>
                  </a:lnTo>
                  <a:lnTo>
                    <a:pt x="438" y="1900"/>
                  </a:lnTo>
                  <a:cubicBezTo>
                    <a:pt x="431" y="1887"/>
                    <a:pt x="420" y="1871"/>
                    <a:pt x="413" y="1853"/>
                  </a:cubicBezTo>
                  <a:cubicBezTo>
                    <a:pt x="404" y="1835"/>
                    <a:pt x="397" y="1816"/>
                    <a:pt x="388" y="1796"/>
                  </a:cubicBezTo>
                  <a:cubicBezTo>
                    <a:pt x="379" y="1776"/>
                    <a:pt x="370" y="1755"/>
                    <a:pt x="358" y="1735"/>
                  </a:cubicBezTo>
                  <a:cubicBezTo>
                    <a:pt x="349" y="1714"/>
                    <a:pt x="343" y="1692"/>
                    <a:pt x="336" y="1669"/>
                  </a:cubicBezTo>
                  <a:cubicBezTo>
                    <a:pt x="327" y="1646"/>
                    <a:pt x="318" y="1624"/>
                    <a:pt x="311" y="1599"/>
                  </a:cubicBezTo>
                  <a:cubicBezTo>
                    <a:pt x="302" y="1576"/>
                    <a:pt x="297" y="1551"/>
                    <a:pt x="290" y="1529"/>
                  </a:cubicBezTo>
                  <a:cubicBezTo>
                    <a:pt x="284" y="1506"/>
                    <a:pt x="277" y="1481"/>
                    <a:pt x="272" y="1458"/>
                  </a:cubicBezTo>
                  <a:cubicBezTo>
                    <a:pt x="266" y="1436"/>
                    <a:pt x="263" y="1415"/>
                    <a:pt x="259" y="1393"/>
                  </a:cubicBezTo>
                  <a:cubicBezTo>
                    <a:pt x="252" y="1349"/>
                    <a:pt x="241" y="1309"/>
                    <a:pt x="238" y="1275"/>
                  </a:cubicBezTo>
                  <a:cubicBezTo>
                    <a:pt x="232" y="1207"/>
                    <a:pt x="227" y="1161"/>
                    <a:pt x="227" y="1161"/>
                  </a:cubicBezTo>
                  <a:cubicBezTo>
                    <a:pt x="227" y="1161"/>
                    <a:pt x="227" y="1118"/>
                    <a:pt x="225" y="1048"/>
                  </a:cubicBezTo>
                  <a:cubicBezTo>
                    <a:pt x="222" y="1014"/>
                    <a:pt x="227" y="973"/>
                    <a:pt x="227" y="930"/>
                  </a:cubicBezTo>
                  <a:cubicBezTo>
                    <a:pt x="229" y="907"/>
                    <a:pt x="229" y="885"/>
                    <a:pt x="232" y="862"/>
                  </a:cubicBezTo>
                  <a:cubicBezTo>
                    <a:pt x="234" y="839"/>
                    <a:pt x="238" y="814"/>
                    <a:pt x="243" y="790"/>
                  </a:cubicBezTo>
                  <a:cubicBezTo>
                    <a:pt x="245" y="767"/>
                    <a:pt x="247" y="742"/>
                    <a:pt x="252" y="717"/>
                  </a:cubicBezTo>
                  <a:cubicBezTo>
                    <a:pt x="256" y="694"/>
                    <a:pt x="263" y="669"/>
                    <a:pt x="268" y="647"/>
                  </a:cubicBezTo>
                  <a:cubicBezTo>
                    <a:pt x="272" y="622"/>
                    <a:pt x="277" y="599"/>
                    <a:pt x="284" y="576"/>
                  </a:cubicBezTo>
                  <a:lnTo>
                    <a:pt x="302" y="513"/>
                  </a:lnTo>
                  <a:cubicBezTo>
                    <a:pt x="309" y="493"/>
                    <a:pt x="313" y="472"/>
                    <a:pt x="320" y="454"/>
                  </a:cubicBezTo>
                  <a:cubicBezTo>
                    <a:pt x="327" y="436"/>
                    <a:pt x="334" y="420"/>
                    <a:pt x="338" y="404"/>
                  </a:cubicBezTo>
                  <a:cubicBezTo>
                    <a:pt x="352" y="375"/>
                    <a:pt x="361" y="350"/>
                    <a:pt x="368" y="332"/>
                  </a:cubicBezTo>
                  <a:cubicBezTo>
                    <a:pt x="370" y="325"/>
                    <a:pt x="372" y="318"/>
                    <a:pt x="374" y="311"/>
                  </a:cubicBezTo>
                  <a:cubicBezTo>
                    <a:pt x="379" y="302"/>
                    <a:pt x="381" y="295"/>
                    <a:pt x="383" y="289"/>
                  </a:cubicBezTo>
                  <a:cubicBezTo>
                    <a:pt x="390" y="277"/>
                    <a:pt x="395" y="264"/>
                    <a:pt x="397" y="250"/>
                  </a:cubicBezTo>
                  <a:cubicBezTo>
                    <a:pt x="406" y="223"/>
                    <a:pt x="411" y="198"/>
                    <a:pt x="413" y="171"/>
                  </a:cubicBezTo>
                  <a:cubicBezTo>
                    <a:pt x="422" y="114"/>
                    <a:pt x="426" y="57"/>
                    <a:pt x="42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a:off x="4713272" y="2532025"/>
              <a:ext cx="77416" cy="123431"/>
            </a:xfrm>
            <a:custGeom>
              <a:avLst/>
              <a:gdLst/>
              <a:ahLst/>
              <a:cxnLst/>
              <a:rect l="l" t="t" r="r" b="b"/>
              <a:pathLst>
                <a:path w="1445" h="2304" extrusionOk="0">
                  <a:moveTo>
                    <a:pt x="897" y="0"/>
                  </a:moveTo>
                  <a:cubicBezTo>
                    <a:pt x="849" y="0"/>
                    <a:pt x="801" y="2"/>
                    <a:pt x="754" y="5"/>
                  </a:cubicBezTo>
                  <a:cubicBezTo>
                    <a:pt x="697" y="12"/>
                    <a:pt x="647" y="18"/>
                    <a:pt x="615" y="23"/>
                  </a:cubicBezTo>
                  <a:cubicBezTo>
                    <a:pt x="584" y="30"/>
                    <a:pt x="565" y="34"/>
                    <a:pt x="565" y="34"/>
                  </a:cubicBezTo>
                  <a:lnTo>
                    <a:pt x="522" y="46"/>
                  </a:lnTo>
                  <a:cubicBezTo>
                    <a:pt x="482" y="55"/>
                    <a:pt x="443" y="68"/>
                    <a:pt x="404" y="84"/>
                  </a:cubicBezTo>
                  <a:cubicBezTo>
                    <a:pt x="346" y="109"/>
                    <a:pt x="289" y="141"/>
                    <a:pt x="239" y="179"/>
                  </a:cubicBezTo>
                  <a:cubicBezTo>
                    <a:pt x="173" y="231"/>
                    <a:pt x="119" y="293"/>
                    <a:pt x="78" y="365"/>
                  </a:cubicBezTo>
                  <a:cubicBezTo>
                    <a:pt x="35" y="447"/>
                    <a:pt x="10" y="535"/>
                    <a:pt x="5" y="628"/>
                  </a:cubicBezTo>
                  <a:cubicBezTo>
                    <a:pt x="1" y="719"/>
                    <a:pt x="12" y="810"/>
                    <a:pt x="42" y="896"/>
                  </a:cubicBezTo>
                  <a:cubicBezTo>
                    <a:pt x="92" y="1043"/>
                    <a:pt x="164" y="1181"/>
                    <a:pt x="255" y="1306"/>
                  </a:cubicBezTo>
                  <a:cubicBezTo>
                    <a:pt x="332" y="1417"/>
                    <a:pt x="395" y="1496"/>
                    <a:pt x="445" y="1564"/>
                  </a:cubicBezTo>
                  <a:lnTo>
                    <a:pt x="556" y="1714"/>
                  </a:lnTo>
                  <a:cubicBezTo>
                    <a:pt x="760" y="1986"/>
                    <a:pt x="905" y="2118"/>
                    <a:pt x="1132" y="2303"/>
                  </a:cubicBezTo>
                  <a:cubicBezTo>
                    <a:pt x="1019" y="2034"/>
                    <a:pt x="935" y="1857"/>
                    <a:pt x="735" y="1583"/>
                  </a:cubicBezTo>
                  <a:lnTo>
                    <a:pt x="624" y="1433"/>
                  </a:lnTo>
                  <a:cubicBezTo>
                    <a:pt x="577" y="1365"/>
                    <a:pt x="511" y="1281"/>
                    <a:pt x="438" y="1179"/>
                  </a:cubicBezTo>
                  <a:cubicBezTo>
                    <a:pt x="361" y="1073"/>
                    <a:pt x="298" y="955"/>
                    <a:pt x="255" y="830"/>
                  </a:cubicBezTo>
                  <a:cubicBezTo>
                    <a:pt x="234" y="769"/>
                    <a:pt x="223" y="705"/>
                    <a:pt x="225" y="640"/>
                  </a:cubicBezTo>
                  <a:cubicBezTo>
                    <a:pt x="230" y="583"/>
                    <a:pt x="246" y="524"/>
                    <a:pt x="273" y="472"/>
                  </a:cubicBezTo>
                  <a:cubicBezTo>
                    <a:pt x="323" y="388"/>
                    <a:pt x="398" y="324"/>
                    <a:pt x="491" y="288"/>
                  </a:cubicBezTo>
                  <a:cubicBezTo>
                    <a:pt x="518" y="277"/>
                    <a:pt x="547" y="265"/>
                    <a:pt x="579" y="259"/>
                  </a:cubicBezTo>
                  <a:lnTo>
                    <a:pt x="613" y="250"/>
                  </a:lnTo>
                  <a:lnTo>
                    <a:pt x="654" y="241"/>
                  </a:lnTo>
                  <a:cubicBezTo>
                    <a:pt x="683" y="236"/>
                    <a:pt x="722" y="231"/>
                    <a:pt x="772" y="227"/>
                  </a:cubicBezTo>
                  <a:cubicBezTo>
                    <a:pt x="816" y="224"/>
                    <a:pt x="860" y="222"/>
                    <a:pt x="904" y="222"/>
                  </a:cubicBezTo>
                  <a:cubicBezTo>
                    <a:pt x="992" y="222"/>
                    <a:pt x="1081" y="228"/>
                    <a:pt x="1168" y="241"/>
                  </a:cubicBezTo>
                  <a:lnTo>
                    <a:pt x="1218" y="247"/>
                  </a:lnTo>
                  <a:lnTo>
                    <a:pt x="1218" y="259"/>
                  </a:lnTo>
                  <a:cubicBezTo>
                    <a:pt x="1218" y="343"/>
                    <a:pt x="1218" y="429"/>
                    <a:pt x="1221" y="510"/>
                  </a:cubicBezTo>
                  <a:cubicBezTo>
                    <a:pt x="1221" y="676"/>
                    <a:pt x="1223" y="828"/>
                    <a:pt x="1223" y="941"/>
                  </a:cubicBezTo>
                  <a:cubicBezTo>
                    <a:pt x="1225" y="1136"/>
                    <a:pt x="1225" y="1231"/>
                    <a:pt x="1227" y="1288"/>
                  </a:cubicBezTo>
                  <a:cubicBezTo>
                    <a:pt x="1227" y="1628"/>
                    <a:pt x="1266" y="1821"/>
                    <a:pt x="1338" y="2104"/>
                  </a:cubicBezTo>
                  <a:cubicBezTo>
                    <a:pt x="1406" y="1821"/>
                    <a:pt x="1445" y="1626"/>
                    <a:pt x="1443" y="1286"/>
                  </a:cubicBezTo>
                  <a:cubicBezTo>
                    <a:pt x="1443" y="1229"/>
                    <a:pt x="1443" y="1136"/>
                    <a:pt x="1443" y="941"/>
                  </a:cubicBezTo>
                  <a:cubicBezTo>
                    <a:pt x="1443" y="828"/>
                    <a:pt x="1440" y="674"/>
                    <a:pt x="1438" y="510"/>
                  </a:cubicBezTo>
                  <a:cubicBezTo>
                    <a:pt x="1438" y="426"/>
                    <a:pt x="1438" y="343"/>
                    <a:pt x="1436" y="256"/>
                  </a:cubicBezTo>
                  <a:lnTo>
                    <a:pt x="1436" y="139"/>
                  </a:lnTo>
                  <a:lnTo>
                    <a:pt x="1436" y="75"/>
                  </a:lnTo>
                  <a:cubicBezTo>
                    <a:pt x="1438" y="71"/>
                    <a:pt x="1438" y="66"/>
                    <a:pt x="1436" y="59"/>
                  </a:cubicBezTo>
                  <a:lnTo>
                    <a:pt x="1420" y="57"/>
                  </a:lnTo>
                  <a:lnTo>
                    <a:pt x="1391" y="52"/>
                  </a:lnTo>
                  <a:lnTo>
                    <a:pt x="1266" y="30"/>
                  </a:lnTo>
                  <a:lnTo>
                    <a:pt x="1227" y="25"/>
                  </a:lnTo>
                  <a:lnTo>
                    <a:pt x="1196" y="21"/>
                  </a:lnTo>
                  <a:cubicBezTo>
                    <a:pt x="1096" y="7"/>
                    <a:pt x="997" y="0"/>
                    <a:pt x="89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a:off x="4255691" y="2569902"/>
              <a:ext cx="411992" cy="587476"/>
            </a:xfrm>
            <a:custGeom>
              <a:avLst/>
              <a:gdLst/>
              <a:ahLst/>
              <a:cxnLst/>
              <a:rect l="l" t="t" r="r" b="b"/>
              <a:pathLst>
                <a:path w="7690" h="10966" extrusionOk="0">
                  <a:moveTo>
                    <a:pt x="7293" y="1"/>
                  </a:moveTo>
                  <a:cubicBezTo>
                    <a:pt x="7229" y="1"/>
                    <a:pt x="7164" y="7"/>
                    <a:pt x="7091" y="16"/>
                  </a:cubicBezTo>
                  <a:cubicBezTo>
                    <a:pt x="7057" y="21"/>
                    <a:pt x="7019" y="28"/>
                    <a:pt x="6980" y="35"/>
                  </a:cubicBezTo>
                  <a:cubicBezTo>
                    <a:pt x="6941" y="41"/>
                    <a:pt x="6903" y="50"/>
                    <a:pt x="6860" y="62"/>
                  </a:cubicBezTo>
                  <a:cubicBezTo>
                    <a:pt x="6819" y="73"/>
                    <a:pt x="6747" y="89"/>
                    <a:pt x="6663" y="114"/>
                  </a:cubicBezTo>
                  <a:cubicBezTo>
                    <a:pt x="6620" y="125"/>
                    <a:pt x="6574" y="139"/>
                    <a:pt x="6524" y="152"/>
                  </a:cubicBezTo>
                  <a:lnTo>
                    <a:pt x="6402" y="193"/>
                  </a:lnTo>
                  <a:cubicBezTo>
                    <a:pt x="6354" y="209"/>
                    <a:pt x="6309" y="225"/>
                    <a:pt x="6261" y="243"/>
                  </a:cubicBezTo>
                  <a:cubicBezTo>
                    <a:pt x="6166" y="275"/>
                    <a:pt x="6071" y="316"/>
                    <a:pt x="5973" y="354"/>
                  </a:cubicBezTo>
                  <a:cubicBezTo>
                    <a:pt x="5559" y="529"/>
                    <a:pt x="5160" y="744"/>
                    <a:pt x="4786" y="996"/>
                  </a:cubicBezTo>
                  <a:cubicBezTo>
                    <a:pt x="4389" y="1263"/>
                    <a:pt x="4017" y="1562"/>
                    <a:pt x="3675" y="1893"/>
                  </a:cubicBezTo>
                  <a:cubicBezTo>
                    <a:pt x="3505" y="2059"/>
                    <a:pt x="3342" y="2227"/>
                    <a:pt x="3190" y="2397"/>
                  </a:cubicBezTo>
                  <a:cubicBezTo>
                    <a:pt x="3038" y="2567"/>
                    <a:pt x="2897" y="2739"/>
                    <a:pt x="2766" y="2909"/>
                  </a:cubicBezTo>
                  <a:cubicBezTo>
                    <a:pt x="2698" y="2995"/>
                    <a:pt x="2637" y="3079"/>
                    <a:pt x="2578" y="3161"/>
                  </a:cubicBezTo>
                  <a:cubicBezTo>
                    <a:pt x="2516" y="3242"/>
                    <a:pt x="2464" y="3326"/>
                    <a:pt x="2408" y="3405"/>
                  </a:cubicBezTo>
                  <a:cubicBezTo>
                    <a:pt x="2351" y="3485"/>
                    <a:pt x="2303" y="3564"/>
                    <a:pt x="2253" y="3639"/>
                  </a:cubicBezTo>
                  <a:cubicBezTo>
                    <a:pt x="2204" y="3714"/>
                    <a:pt x="2156" y="3789"/>
                    <a:pt x="2115" y="3859"/>
                  </a:cubicBezTo>
                  <a:cubicBezTo>
                    <a:pt x="2029" y="4002"/>
                    <a:pt x="1950" y="4131"/>
                    <a:pt x="1888" y="4249"/>
                  </a:cubicBezTo>
                  <a:cubicBezTo>
                    <a:pt x="1825" y="4367"/>
                    <a:pt x="1766" y="4466"/>
                    <a:pt x="1723" y="4553"/>
                  </a:cubicBezTo>
                  <a:cubicBezTo>
                    <a:pt x="1680" y="4636"/>
                    <a:pt x="1646" y="4702"/>
                    <a:pt x="1621" y="4748"/>
                  </a:cubicBezTo>
                  <a:lnTo>
                    <a:pt x="1587" y="4816"/>
                  </a:lnTo>
                  <a:cubicBezTo>
                    <a:pt x="1587" y="4816"/>
                    <a:pt x="1539" y="4913"/>
                    <a:pt x="1455" y="5083"/>
                  </a:cubicBezTo>
                  <a:cubicBezTo>
                    <a:pt x="1372" y="5253"/>
                    <a:pt x="1260" y="5502"/>
                    <a:pt x="1129" y="5806"/>
                  </a:cubicBezTo>
                  <a:cubicBezTo>
                    <a:pt x="1000" y="6112"/>
                    <a:pt x="857" y="6475"/>
                    <a:pt x="712" y="6874"/>
                  </a:cubicBezTo>
                  <a:cubicBezTo>
                    <a:pt x="569" y="7273"/>
                    <a:pt x="422" y="7706"/>
                    <a:pt x="281" y="8152"/>
                  </a:cubicBezTo>
                  <a:cubicBezTo>
                    <a:pt x="245" y="8264"/>
                    <a:pt x="209" y="8377"/>
                    <a:pt x="172" y="8488"/>
                  </a:cubicBezTo>
                  <a:cubicBezTo>
                    <a:pt x="154" y="8545"/>
                    <a:pt x="138" y="8601"/>
                    <a:pt x="120" y="8658"/>
                  </a:cubicBezTo>
                  <a:cubicBezTo>
                    <a:pt x="102" y="8715"/>
                    <a:pt x="84" y="8771"/>
                    <a:pt x="66" y="8828"/>
                  </a:cubicBezTo>
                  <a:cubicBezTo>
                    <a:pt x="34" y="8946"/>
                    <a:pt x="0" y="9077"/>
                    <a:pt x="16" y="9220"/>
                  </a:cubicBezTo>
                  <a:cubicBezTo>
                    <a:pt x="20" y="9256"/>
                    <a:pt x="27" y="9293"/>
                    <a:pt x="39" y="9329"/>
                  </a:cubicBezTo>
                  <a:cubicBezTo>
                    <a:pt x="50" y="9363"/>
                    <a:pt x="66" y="9397"/>
                    <a:pt x="84" y="9431"/>
                  </a:cubicBezTo>
                  <a:cubicBezTo>
                    <a:pt x="120" y="9490"/>
                    <a:pt x="166" y="9544"/>
                    <a:pt x="220" y="9590"/>
                  </a:cubicBezTo>
                  <a:cubicBezTo>
                    <a:pt x="265" y="9631"/>
                    <a:pt x="317" y="9669"/>
                    <a:pt x="370" y="9703"/>
                  </a:cubicBezTo>
                  <a:lnTo>
                    <a:pt x="515" y="9798"/>
                  </a:lnTo>
                  <a:cubicBezTo>
                    <a:pt x="610" y="9862"/>
                    <a:pt x="705" y="9923"/>
                    <a:pt x="798" y="9984"/>
                  </a:cubicBezTo>
                  <a:lnTo>
                    <a:pt x="1328" y="10338"/>
                  </a:lnTo>
                  <a:lnTo>
                    <a:pt x="1748" y="10610"/>
                  </a:lnTo>
                  <a:cubicBezTo>
                    <a:pt x="2031" y="10796"/>
                    <a:pt x="2215" y="10871"/>
                    <a:pt x="2489" y="10966"/>
                  </a:cubicBezTo>
                  <a:cubicBezTo>
                    <a:pt x="2292" y="10753"/>
                    <a:pt x="2151" y="10614"/>
                    <a:pt x="1868" y="10426"/>
                  </a:cubicBezTo>
                  <a:lnTo>
                    <a:pt x="1451" y="10150"/>
                  </a:lnTo>
                  <a:lnTo>
                    <a:pt x="920" y="9801"/>
                  </a:lnTo>
                  <a:lnTo>
                    <a:pt x="637" y="9615"/>
                  </a:lnTo>
                  <a:lnTo>
                    <a:pt x="494" y="9522"/>
                  </a:lnTo>
                  <a:cubicBezTo>
                    <a:pt x="451" y="9492"/>
                    <a:pt x="408" y="9461"/>
                    <a:pt x="367" y="9427"/>
                  </a:cubicBezTo>
                  <a:cubicBezTo>
                    <a:pt x="333" y="9395"/>
                    <a:pt x="302" y="9358"/>
                    <a:pt x="277" y="9320"/>
                  </a:cubicBezTo>
                  <a:cubicBezTo>
                    <a:pt x="268" y="9302"/>
                    <a:pt x="258" y="9281"/>
                    <a:pt x="252" y="9261"/>
                  </a:cubicBezTo>
                  <a:cubicBezTo>
                    <a:pt x="245" y="9241"/>
                    <a:pt x="240" y="9218"/>
                    <a:pt x="238" y="9198"/>
                  </a:cubicBezTo>
                  <a:cubicBezTo>
                    <a:pt x="227" y="9107"/>
                    <a:pt x="249" y="9000"/>
                    <a:pt x="281" y="8894"/>
                  </a:cubicBezTo>
                  <a:cubicBezTo>
                    <a:pt x="297" y="8839"/>
                    <a:pt x="315" y="8783"/>
                    <a:pt x="333" y="8726"/>
                  </a:cubicBezTo>
                  <a:lnTo>
                    <a:pt x="385" y="8558"/>
                  </a:lnTo>
                  <a:lnTo>
                    <a:pt x="492" y="8223"/>
                  </a:lnTo>
                  <a:cubicBezTo>
                    <a:pt x="635" y="7778"/>
                    <a:pt x="782" y="7345"/>
                    <a:pt x="925" y="6951"/>
                  </a:cubicBezTo>
                  <a:cubicBezTo>
                    <a:pt x="1068" y="6557"/>
                    <a:pt x="1211" y="6196"/>
                    <a:pt x="1338" y="5895"/>
                  </a:cubicBezTo>
                  <a:cubicBezTo>
                    <a:pt x="1465" y="5593"/>
                    <a:pt x="1578" y="5348"/>
                    <a:pt x="1659" y="5178"/>
                  </a:cubicBezTo>
                  <a:lnTo>
                    <a:pt x="1786" y="4915"/>
                  </a:lnTo>
                  <a:cubicBezTo>
                    <a:pt x="1786" y="4915"/>
                    <a:pt x="1798" y="4893"/>
                    <a:pt x="1823" y="4847"/>
                  </a:cubicBezTo>
                  <a:lnTo>
                    <a:pt x="1922" y="4657"/>
                  </a:lnTo>
                  <a:cubicBezTo>
                    <a:pt x="1963" y="4571"/>
                    <a:pt x="2020" y="4473"/>
                    <a:pt x="2083" y="4360"/>
                  </a:cubicBezTo>
                  <a:cubicBezTo>
                    <a:pt x="2147" y="4244"/>
                    <a:pt x="2226" y="4117"/>
                    <a:pt x="2308" y="3977"/>
                  </a:cubicBezTo>
                  <a:cubicBezTo>
                    <a:pt x="2349" y="3906"/>
                    <a:pt x="2396" y="3834"/>
                    <a:pt x="2444" y="3761"/>
                  </a:cubicBezTo>
                  <a:cubicBezTo>
                    <a:pt x="2491" y="3687"/>
                    <a:pt x="2539" y="3607"/>
                    <a:pt x="2596" y="3532"/>
                  </a:cubicBezTo>
                  <a:lnTo>
                    <a:pt x="2761" y="3292"/>
                  </a:lnTo>
                  <a:cubicBezTo>
                    <a:pt x="2820" y="3211"/>
                    <a:pt x="2879" y="3129"/>
                    <a:pt x="2945" y="3045"/>
                  </a:cubicBezTo>
                  <a:cubicBezTo>
                    <a:pt x="3072" y="2882"/>
                    <a:pt x="3210" y="2712"/>
                    <a:pt x="3357" y="2546"/>
                  </a:cubicBezTo>
                  <a:cubicBezTo>
                    <a:pt x="3505" y="2381"/>
                    <a:pt x="3666" y="2215"/>
                    <a:pt x="3831" y="2057"/>
                  </a:cubicBezTo>
                  <a:cubicBezTo>
                    <a:pt x="4164" y="1735"/>
                    <a:pt x="4527" y="1442"/>
                    <a:pt x="4913" y="1182"/>
                  </a:cubicBezTo>
                  <a:cubicBezTo>
                    <a:pt x="5273" y="939"/>
                    <a:pt x="5658" y="730"/>
                    <a:pt x="6062" y="560"/>
                  </a:cubicBezTo>
                  <a:cubicBezTo>
                    <a:pt x="6155" y="522"/>
                    <a:pt x="6248" y="486"/>
                    <a:pt x="6338" y="452"/>
                  </a:cubicBezTo>
                  <a:cubicBezTo>
                    <a:pt x="6384" y="436"/>
                    <a:pt x="6429" y="420"/>
                    <a:pt x="6474" y="406"/>
                  </a:cubicBezTo>
                  <a:lnTo>
                    <a:pt x="6592" y="366"/>
                  </a:lnTo>
                  <a:cubicBezTo>
                    <a:pt x="6640" y="352"/>
                    <a:pt x="6683" y="338"/>
                    <a:pt x="6724" y="327"/>
                  </a:cubicBezTo>
                  <a:cubicBezTo>
                    <a:pt x="6805" y="302"/>
                    <a:pt x="6871" y="288"/>
                    <a:pt x="6914" y="277"/>
                  </a:cubicBezTo>
                  <a:cubicBezTo>
                    <a:pt x="6957" y="264"/>
                    <a:pt x="6994" y="257"/>
                    <a:pt x="7028" y="248"/>
                  </a:cubicBezTo>
                  <a:cubicBezTo>
                    <a:pt x="7064" y="241"/>
                    <a:pt x="7098" y="229"/>
                    <a:pt x="7132" y="220"/>
                  </a:cubicBezTo>
                  <a:cubicBezTo>
                    <a:pt x="7198" y="202"/>
                    <a:pt x="7259" y="184"/>
                    <a:pt x="7320" y="164"/>
                  </a:cubicBezTo>
                  <a:cubicBezTo>
                    <a:pt x="7379" y="143"/>
                    <a:pt x="7438" y="125"/>
                    <a:pt x="7497" y="103"/>
                  </a:cubicBezTo>
                  <a:cubicBezTo>
                    <a:pt x="7558" y="78"/>
                    <a:pt x="7622" y="55"/>
                    <a:pt x="7690" y="30"/>
                  </a:cubicBezTo>
                  <a:cubicBezTo>
                    <a:pt x="7619" y="19"/>
                    <a:pt x="7551" y="12"/>
                    <a:pt x="7486" y="5"/>
                  </a:cubicBezTo>
                  <a:cubicBezTo>
                    <a:pt x="7420" y="1"/>
                    <a:pt x="7359" y="1"/>
                    <a:pt x="729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a:off x="4802206" y="2565777"/>
              <a:ext cx="351773" cy="502939"/>
            </a:xfrm>
            <a:custGeom>
              <a:avLst/>
              <a:gdLst/>
              <a:ahLst/>
              <a:cxnLst/>
              <a:rect l="l" t="t" r="r" b="b"/>
              <a:pathLst>
                <a:path w="6566" h="9388" extrusionOk="0">
                  <a:moveTo>
                    <a:pt x="0" y="0"/>
                  </a:moveTo>
                  <a:lnTo>
                    <a:pt x="0" y="0"/>
                  </a:lnTo>
                  <a:cubicBezTo>
                    <a:pt x="204" y="184"/>
                    <a:pt x="427" y="345"/>
                    <a:pt x="662" y="486"/>
                  </a:cubicBezTo>
                  <a:lnTo>
                    <a:pt x="832" y="585"/>
                  </a:lnTo>
                  <a:lnTo>
                    <a:pt x="948" y="662"/>
                  </a:lnTo>
                  <a:lnTo>
                    <a:pt x="1145" y="792"/>
                  </a:lnTo>
                  <a:cubicBezTo>
                    <a:pt x="1181" y="814"/>
                    <a:pt x="1218" y="837"/>
                    <a:pt x="1254" y="862"/>
                  </a:cubicBezTo>
                  <a:lnTo>
                    <a:pt x="1361" y="939"/>
                  </a:lnTo>
                  <a:cubicBezTo>
                    <a:pt x="1506" y="1046"/>
                    <a:pt x="1660" y="1152"/>
                    <a:pt x="1807" y="1274"/>
                  </a:cubicBezTo>
                  <a:lnTo>
                    <a:pt x="2038" y="1456"/>
                  </a:lnTo>
                  <a:lnTo>
                    <a:pt x="2265" y="1651"/>
                  </a:lnTo>
                  <a:cubicBezTo>
                    <a:pt x="2419" y="1780"/>
                    <a:pt x="2567" y="1921"/>
                    <a:pt x="2718" y="2059"/>
                  </a:cubicBezTo>
                  <a:cubicBezTo>
                    <a:pt x="2793" y="2129"/>
                    <a:pt x="2866" y="2202"/>
                    <a:pt x="2938" y="2272"/>
                  </a:cubicBezTo>
                  <a:cubicBezTo>
                    <a:pt x="3011" y="2344"/>
                    <a:pt x="3083" y="2415"/>
                    <a:pt x="3156" y="2487"/>
                  </a:cubicBezTo>
                  <a:cubicBezTo>
                    <a:pt x="3725" y="3065"/>
                    <a:pt x="4228" y="3655"/>
                    <a:pt x="4595" y="4097"/>
                  </a:cubicBezTo>
                  <a:lnTo>
                    <a:pt x="4843" y="4398"/>
                  </a:lnTo>
                  <a:lnTo>
                    <a:pt x="5028" y="4630"/>
                  </a:lnTo>
                  <a:lnTo>
                    <a:pt x="5189" y="4829"/>
                  </a:lnTo>
                  <a:lnTo>
                    <a:pt x="5348" y="5031"/>
                  </a:lnTo>
                  <a:lnTo>
                    <a:pt x="5774" y="5573"/>
                  </a:lnTo>
                  <a:cubicBezTo>
                    <a:pt x="5860" y="5686"/>
                    <a:pt x="5956" y="5806"/>
                    <a:pt x="6044" y="5942"/>
                  </a:cubicBezTo>
                  <a:cubicBezTo>
                    <a:pt x="6137" y="6080"/>
                    <a:pt x="6214" y="6230"/>
                    <a:pt x="6273" y="6386"/>
                  </a:cubicBezTo>
                  <a:cubicBezTo>
                    <a:pt x="6303" y="6466"/>
                    <a:pt x="6321" y="6550"/>
                    <a:pt x="6332" y="6634"/>
                  </a:cubicBezTo>
                  <a:cubicBezTo>
                    <a:pt x="6343" y="6720"/>
                    <a:pt x="6339" y="6806"/>
                    <a:pt x="6325" y="6890"/>
                  </a:cubicBezTo>
                  <a:cubicBezTo>
                    <a:pt x="6307" y="6976"/>
                    <a:pt x="6275" y="7057"/>
                    <a:pt x="6232" y="7132"/>
                  </a:cubicBezTo>
                  <a:cubicBezTo>
                    <a:pt x="6187" y="7212"/>
                    <a:pt x="6128" y="7282"/>
                    <a:pt x="6062" y="7343"/>
                  </a:cubicBezTo>
                  <a:cubicBezTo>
                    <a:pt x="5994" y="7409"/>
                    <a:pt x="5917" y="7468"/>
                    <a:pt x="5836" y="7518"/>
                  </a:cubicBezTo>
                  <a:cubicBezTo>
                    <a:pt x="5752" y="7570"/>
                    <a:pt x="5665" y="7620"/>
                    <a:pt x="5577" y="7663"/>
                  </a:cubicBezTo>
                  <a:cubicBezTo>
                    <a:pt x="5398" y="7753"/>
                    <a:pt x="5208" y="7830"/>
                    <a:pt x="5022" y="7917"/>
                  </a:cubicBezTo>
                  <a:cubicBezTo>
                    <a:pt x="4834" y="8005"/>
                    <a:pt x="4654" y="8098"/>
                    <a:pt x="4482" y="8195"/>
                  </a:cubicBezTo>
                  <a:cubicBezTo>
                    <a:pt x="4439" y="8218"/>
                    <a:pt x="4398" y="8243"/>
                    <a:pt x="4355" y="8268"/>
                  </a:cubicBezTo>
                  <a:cubicBezTo>
                    <a:pt x="4312" y="8293"/>
                    <a:pt x="4271" y="8316"/>
                    <a:pt x="4231" y="8343"/>
                  </a:cubicBezTo>
                  <a:cubicBezTo>
                    <a:pt x="4192" y="8368"/>
                    <a:pt x="4151" y="8390"/>
                    <a:pt x="4110" y="8418"/>
                  </a:cubicBezTo>
                  <a:lnTo>
                    <a:pt x="4002" y="8488"/>
                  </a:lnTo>
                  <a:cubicBezTo>
                    <a:pt x="3811" y="8613"/>
                    <a:pt x="3661" y="8724"/>
                    <a:pt x="3587" y="8778"/>
                  </a:cubicBezTo>
                  <a:cubicBezTo>
                    <a:pt x="3471" y="8866"/>
                    <a:pt x="3362" y="8964"/>
                    <a:pt x="3265" y="9071"/>
                  </a:cubicBezTo>
                  <a:cubicBezTo>
                    <a:pt x="3176" y="9170"/>
                    <a:pt x="3097" y="9277"/>
                    <a:pt x="3024" y="9388"/>
                  </a:cubicBezTo>
                  <a:cubicBezTo>
                    <a:pt x="3154" y="9320"/>
                    <a:pt x="3260" y="9261"/>
                    <a:pt x="3369" y="9195"/>
                  </a:cubicBezTo>
                  <a:cubicBezTo>
                    <a:pt x="3476" y="9129"/>
                    <a:pt x="3584" y="9057"/>
                    <a:pt x="3718" y="8957"/>
                  </a:cubicBezTo>
                  <a:cubicBezTo>
                    <a:pt x="3793" y="8903"/>
                    <a:pt x="3938" y="8794"/>
                    <a:pt x="4124" y="8674"/>
                  </a:cubicBezTo>
                  <a:lnTo>
                    <a:pt x="4231" y="8604"/>
                  </a:lnTo>
                  <a:cubicBezTo>
                    <a:pt x="4269" y="8579"/>
                    <a:pt x="4308" y="8556"/>
                    <a:pt x="4348" y="8531"/>
                  </a:cubicBezTo>
                  <a:cubicBezTo>
                    <a:pt x="4387" y="8506"/>
                    <a:pt x="4428" y="8483"/>
                    <a:pt x="4469" y="8458"/>
                  </a:cubicBezTo>
                  <a:cubicBezTo>
                    <a:pt x="4509" y="8436"/>
                    <a:pt x="4550" y="8411"/>
                    <a:pt x="4591" y="8388"/>
                  </a:cubicBezTo>
                  <a:cubicBezTo>
                    <a:pt x="4759" y="8295"/>
                    <a:pt x="4933" y="8205"/>
                    <a:pt x="5115" y="8118"/>
                  </a:cubicBezTo>
                  <a:cubicBezTo>
                    <a:pt x="5296" y="8035"/>
                    <a:pt x="5486" y="7955"/>
                    <a:pt x="5675" y="7860"/>
                  </a:cubicBezTo>
                  <a:cubicBezTo>
                    <a:pt x="5772" y="7815"/>
                    <a:pt x="5865" y="7762"/>
                    <a:pt x="5956" y="7704"/>
                  </a:cubicBezTo>
                  <a:cubicBezTo>
                    <a:pt x="6049" y="7647"/>
                    <a:pt x="6135" y="7581"/>
                    <a:pt x="6214" y="7506"/>
                  </a:cubicBezTo>
                  <a:cubicBezTo>
                    <a:pt x="6298" y="7429"/>
                    <a:pt x="6368" y="7341"/>
                    <a:pt x="6425" y="7246"/>
                  </a:cubicBezTo>
                  <a:cubicBezTo>
                    <a:pt x="6482" y="7148"/>
                    <a:pt x="6520" y="7044"/>
                    <a:pt x="6543" y="6933"/>
                  </a:cubicBezTo>
                  <a:cubicBezTo>
                    <a:pt x="6563" y="6826"/>
                    <a:pt x="6565" y="6717"/>
                    <a:pt x="6554" y="6609"/>
                  </a:cubicBezTo>
                  <a:cubicBezTo>
                    <a:pt x="6541" y="6509"/>
                    <a:pt x="6516" y="6409"/>
                    <a:pt x="6482" y="6312"/>
                  </a:cubicBezTo>
                  <a:cubicBezTo>
                    <a:pt x="6418" y="6139"/>
                    <a:pt x="6332" y="5974"/>
                    <a:pt x="6230" y="5820"/>
                  </a:cubicBezTo>
                  <a:cubicBezTo>
                    <a:pt x="6135" y="5677"/>
                    <a:pt x="6037" y="5550"/>
                    <a:pt x="5949" y="5437"/>
                  </a:cubicBezTo>
                  <a:lnTo>
                    <a:pt x="5523" y="4895"/>
                  </a:lnTo>
                  <a:lnTo>
                    <a:pt x="5364" y="4693"/>
                  </a:lnTo>
                  <a:lnTo>
                    <a:pt x="5203" y="4491"/>
                  </a:lnTo>
                  <a:lnTo>
                    <a:pt x="5015" y="4258"/>
                  </a:lnTo>
                  <a:lnTo>
                    <a:pt x="4768" y="3956"/>
                  </a:lnTo>
                  <a:cubicBezTo>
                    <a:pt x="4398" y="3512"/>
                    <a:pt x="3890" y="2916"/>
                    <a:pt x="3315" y="2331"/>
                  </a:cubicBezTo>
                  <a:lnTo>
                    <a:pt x="3095" y="2113"/>
                  </a:lnTo>
                  <a:cubicBezTo>
                    <a:pt x="3022" y="2041"/>
                    <a:pt x="2947" y="1966"/>
                    <a:pt x="2870" y="1898"/>
                  </a:cubicBezTo>
                  <a:cubicBezTo>
                    <a:pt x="2718" y="1755"/>
                    <a:pt x="2569" y="1615"/>
                    <a:pt x="2410" y="1483"/>
                  </a:cubicBezTo>
                  <a:lnTo>
                    <a:pt x="2181" y="1286"/>
                  </a:lnTo>
                  <a:lnTo>
                    <a:pt x="1948" y="1100"/>
                  </a:lnTo>
                  <a:cubicBezTo>
                    <a:pt x="1796" y="975"/>
                    <a:pt x="1639" y="866"/>
                    <a:pt x="1492" y="760"/>
                  </a:cubicBezTo>
                  <a:lnTo>
                    <a:pt x="1381" y="681"/>
                  </a:lnTo>
                  <a:cubicBezTo>
                    <a:pt x="1345" y="656"/>
                    <a:pt x="1308" y="631"/>
                    <a:pt x="1272" y="608"/>
                  </a:cubicBezTo>
                  <a:lnTo>
                    <a:pt x="1068" y="474"/>
                  </a:lnTo>
                  <a:lnTo>
                    <a:pt x="950" y="397"/>
                  </a:lnTo>
                  <a:lnTo>
                    <a:pt x="776" y="295"/>
                  </a:lnTo>
                  <a:cubicBezTo>
                    <a:pt x="481" y="118"/>
                    <a:pt x="284" y="68"/>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3748606" y="3109282"/>
              <a:ext cx="548769" cy="177807"/>
            </a:xfrm>
            <a:custGeom>
              <a:avLst/>
              <a:gdLst/>
              <a:ahLst/>
              <a:cxnLst/>
              <a:rect l="l" t="t" r="r" b="b"/>
              <a:pathLst>
                <a:path w="10243" h="3319" extrusionOk="0">
                  <a:moveTo>
                    <a:pt x="10243" y="0"/>
                  </a:moveTo>
                  <a:lnTo>
                    <a:pt x="10243" y="0"/>
                  </a:lnTo>
                  <a:cubicBezTo>
                    <a:pt x="10095" y="14"/>
                    <a:pt x="9975" y="25"/>
                    <a:pt x="9850" y="45"/>
                  </a:cubicBezTo>
                  <a:cubicBezTo>
                    <a:pt x="9710" y="66"/>
                    <a:pt x="9572" y="95"/>
                    <a:pt x="9436" y="134"/>
                  </a:cubicBezTo>
                  <a:lnTo>
                    <a:pt x="9243" y="179"/>
                  </a:lnTo>
                  <a:lnTo>
                    <a:pt x="9107" y="211"/>
                  </a:lnTo>
                  <a:lnTo>
                    <a:pt x="9068" y="220"/>
                  </a:lnTo>
                  <a:cubicBezTo>
                    <a:pt x="9052" y="224"/>
                    <a:pt x="9037" y="229"/>
                    <a:pt x="9018" y="231"/>
                  </a:cubicBezTo>
                  <a:lnTo>
                    <a:pt x="8921" y="252"/>
                  </a:lnTo>
                  <a:lnTo>
                    <a:pt x="8712" y="290"/>
                  </a:lnTo>
                  <a:cubicBezTo>
                    <a:pt x="8642" y="306"/>
                    <a:pt x="8570" y="315"/>
                    <a:pt x="8497" y="329"/>
                  </a:cubicBezTo>
                  <a:lnTo>
                    <a:pt x="8270" y="363"/>
                  </a:lnTo>
                  <a:cubicBezTo>
                    <a:pt x="8193" y="374"/>
                    <a:pt x="8116" y="383"/>
                    <a:pt x="8037" y="392"/>
                  </a:cubicBezTo>
                  <a:cubicBezTo>
                    <a:pt x="7958" y="401"/>
                    <a:pt x="7878" y="413"/>
                    <a:pt x="7797" y="419"/>
                  </a:cubicBezTo>
                  <a:cubicBezTo>
                    <a:pt x="7477" y="451"/>
                    <a:pt x="7144" y="476"/>
                    <a:pt x="6817" y="490"/>
                  </a:cubicBezTo>
                  <a:cubicBezTo>
                    <a:pt x="6482" y="504"/>
                    <a:pt x="6154" y="509"/>
                    <a:pt x="5852" y="509"/>
                  </a:cubicBezTo>
                  <a:cubicBezTo>
                    <a:pt x="5568" y="509"/>
                    <a:pt x="5306" y="504"/>
                    <a:pt x="5083" y="499"/>
                  </a:cubicBezTo>
                  <a:cubicBezTo>
                    <a:pt x="4621" y="490"/>
                    <a:pt x="4324" y="478"/>
                    <a:pt x="4324" y="478"/>
                  </a:cubicBezTo>
                  <a:lnTo>
                    <a:pt x="3564" y="453"/>
                  </a:lnTo>
                  <a:cubicBezTo>
                    <a:pt x="3465" y="449"/>
                    <a:pt x="3366" y="447"/>
                    <a:pt x="3267" y="447"/>
                  </a:cubicBezTo>
                  <a:cubicBezTo>
                    <a:pt x="3095" y="447"/>
                    <a:pt x="2923" y="453"/>
                    <a:pt x="2753" y="465"/>
                  </a:cubicBezTo>
                  <a:cubicBezTo>
                    <a:pt x="2451" y="490"/>
                    <a:pt x="2118" y="546"/>
                    <a:pt x="1803" y="687"/>
                  </a:cubicBezTo>
                  <a:cubicBezTo>
                    <a:pt x="1642" y="757"/>
                    <a:pt x="1492" y="846"/>
                    <a:pt x="1354" y="950"/>
                  </a:cubicBezTo>
                  <a:cubicBezTo>
                    <a:pt x="1218" y="1052"/>
                    <a:pt x="1089" y="1165"/>
                    <a:pt x="971" y="1290"/>
                  </a:cubicBezTo>
                  <a:cubicBezTo>
                    <a:pt x="857" y="1408"/>
                    <a:pt x="751" y="1533"/>
                    <a:pt x="651" y="1664"/>
                  </a:cubicBezTo>
                  <a:cubicBezTo>
                    <a:pt x="604" y="1727"/>
                    <a:pt x="558" y="1791"/>
                    <a:pt x="515" y="1857"/>
                  </a:cubicBezTo>
                  <a:cubicBezTo>
                    <a:pt x="492" y="1888"/>
                    <a:pt x="472" y="1920"/>
                    <a:pt x="452" y="1954"/>
                  </a:cubicBezTo>
                  <a:cubicBezTo>
                    <a:pt x="440" y="1970"/>
                    <a:pt x="431" y="1986"/>
                    <a:pt x="420" y="2002"/>
                  </a:cubicBezTo>
                  <a:lnTo>
                    <a:pt x="406" y="2024"/>
                  </a:lnTo>
                  <a:lnTo>
                    <a:pt x="395" y="2045"/>
                  </a:lnTo>
                  <a:cubicBezTo>
                    <a:pt x="307" y="2192"/>
                    <a:pt x="229" y="2344"/>
                    <a:pt x="159" y="2500"/>
                  </a:cubicBezTo>
                  <a:cubicBezTo>
                    <a:pt x="21" y="2820"/>
                    <a:pt x="1" y="3026"/>
                    <a:pt x="3" y="3319"/>
                  </a:cubicBezTo>
                  <a:cubicBezTo>
                    <a:pt x="71" y="3187"/>
                    <a:pt x="127" y="3083"/>
                    <a:pt x="182" y="2970"/>
                  </a:cubicBezTo>
                  <a:cubicBezTo>
                    <a:pt x="239" y="2859"/>
                    <a:pt x="293" y="2741"/>
                    <a:pt x="361" y="2591"/>
                  </a:cubicBezTo>
                  <a:cubicBezTo>
                    <a:pt x="427" y="2442"/>
                    <a:pt x="504" y="2299"/>
                    <a:pt x="585" y="2158"/>
                  </a:cubicBezTo>
                  <a:lnTo>
                    <a:pt x="597" y="2140"/>
                  </a:lnTo>
                  <a:lnTo>
                    <a:pt x="610" y="2117"/>
                  </a:lnTo>
                  <a:cubicBezTo>
                    <a:pt x="619" y="2104"/>
                    <a:pt x="631" y="2088"/>
                    <a:pt x="640" y="2072"/>
                  </a:cubicBezTo>
                  <a:cubicBezTo>
                    <a:pt x="658" y="2043"/>
                    <a:pt x="678" y="2011"/>
                    <a:pt x="699" y="1981"/>
                  </a:cubicBezTo>
                  <a:cubicBezTo>
                    <a:pt x="740" y="1920"/>
                    <a:pt x="785" y="1859"/>
                    <a:pt x="830" y="1798"/>
                  </a:cubicBezTo>
                  <a:cubicBezTo>
                    <a:pt x="923" y="1675"/>
                    <a:pt x="1023" y="1555"/>
                    <a:pt x="1132" y="1444"/>
                  </a:cubicBezTo>
                  <a:cubicBezTo>
                    <a:pt x="1352" y="1217"/>
                    <a:pt x="1606" y="1013"/>
                    <a:pt x="1891" y="891"/>
                  </a:cubicBezTo>
                  <a:cubicBezTo>
                    <a:pt x="2177" y="766"/>
                    <a:pt x="2483" y="710"/>
                    <a:pt x="2771" y="687"/>
                  </a:cubicBezTo>
                  <a:cubicBezTo>
                    <a:pt x="2945" y="675"/>
                    <a:pt x="3119" y="669"/>
                    <a:pt x="3294" y="669"/>
                  </a:cubicBezTo>
                  <a:cubicBezTo>
                    <a:pt x="3382" y="669"/>
                    <a:pt x="3470" y="670"/>
                    <a:pt x="3557" y="673"/>
                  </a:cubicBezTo>
                  <a:lnTo>
                    <a:pt x="4317" y="701"/>
                  </a:lnTo>
                  <a:cubicBezTo>
                    <a:pt x="4317" y="701"/>
                    <a:pt x="4614" y="710"/>
                    <a:pt x="5076" y="721"/>
                  </a:cubicBezTo>
                  <a:cubicBezTo>
                    <a:pt x="5302" y="726"/>
                    <a:pt x="5566" y="731"/>
                    <a:pt x="5853" y="731"/>
                  </a:cubicBezTo>
                  <a:cubicBezTo>
                    <a:pt x="6157" y="731"/>
                    <a:pt x="6488" y="726"/>
                    <a:pt x="6826" y="712"/>
                  </a:cubicBezTo>
                  <a:cubicBezTo>
                    <a:pt x="7157" y="701"/>
                    <a:pt x="7493" y="673"/>
                    <a:pt x="7819" y="642"/>
                  </a:cubicBezTo>
                  <a:cubicBezTo>
                    <a:pt x="7901" y="635"/>
                    <a:pt x="7982" y="623"/>
                    <a:pt x="8062" y="614"/>
                  </a:cubicBezTo>
                  <a:cubicBezTo>
                    <a:pt x="8141" y="605"/>
                    <a:pt x="8220" y="594"/>
                    <a:pt x="8300" y="583"/>
                  </a:cubicBezTo>
                  <a:lnTo>
                    <a:pt x="8529" y="546"/>
                  </a:lnTo>
                  <a:cubicBezTo>
                    <a:pt x="8606" y="535"/>
                    <a:pt x="8678" y="524"/>
                    <a:pt x="8751" y="510"/>
                  </a:cubicBezTo>
                  <a:lnTo>
                    <a:pt x="8962" y="467"/>
                  </a:lnTo>
                  <a:lnTo>
                    <a:pt x="9064" y="449"/>
                  </a:lnTo>
                  <a:cubicBezTo>
                    <a:pt x="9080" y="444"/>
                    <a:pt x="9096" y="442"/>
                    <a:pt x="9114" y="438"/>
                  </a:cubicBezTo>
                  <a:lnTo>
                    <a:pt x="9152" y="429"/>
                  </a:lnTo>
                  <a:lnTo>
                    <a:pt x="9290" y="394"/>
                  </a:lnTo>
                  <a:lnTo>
                    <a:pt x="9490" y="347"/>
                  </a:lnTo>
                  <a:cubicBezTo>
                    <a:pt x="9628" y="308"/>
                    <a:pt x="9767" y="261"/>
                    <a:pt x="9898" y="200"/>
                  </a:cubicBezTo>
                  <a:cubicBezTo>
                    <a:pt x="10016" y="141"/>
                    <a:pt x="10132" y="73"/>
                    <a:pt x="1024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3609566" y="3260923"/>
              <a:ext cx="141170" cy="421348"/>
            </a:xfrm>
            <a:custGeom>
              <a:avLst/>
              <a:gdLst/>
              <a:ahLst/>
              <a:cxnLst/>
              <a:rect l="l" t="t" r="r" b="b"/>
              <a:pathLst>
                <a:path w="2635" h="7865" extrusionOk="0">
                  <a:moveTo>
                    <a:pt x="1994" y="1"/>
                  </a:moveTo>
                  <a:cubicBezTo>
                    <a:pt x="1934" y="1"/>
                    <a:pt x="1873" y="8"/>
                    <a:pt x="1816" y="23"/>
                  </a:cubicBezTo>
                  <a:cubicBezTo>
                    <a:pt x="1780" y="35"/>
                    <a:pt x="1746" y="48"/>
                    <a:pt x="1714" y="66"/>
                  </a:cubicBezTo>
                  <a:cubicBezTo>
                    <a:pt x="1671" y="89"/>
                    <a:pt x="1632" y="119"/>
                    <a:pt x="1598" y="155"/>
                  </a:cubicBezTo>
                  <a:cubicBezTo>
                    <a:pt x="1560" y="193"/>
                    <a:pt x="1526" y="239"/>
                    <a:pt x="1496" y="286"/>
                  </a:cubicBezTo>
                  <a:cubicBezTo>
                    <a:pt x="1492" y="295"/>
                    <a:pt x="1485" y="305"/>
                    <a:pt x="1481" y="316"/>
                  </a:cubicBezTo>
                  <a:lnTo>
                    <a:pt x="1460" y="350"/>
                  </a:lnTo>
                  <a:cubicBezTo>
                    <a:pt x="1449" y="373"/>
                    <a:pt x="1437" y="397"/>
                    <a:pt x="1426" y="420"/>
                  </a:cubicBezTo>
                  <a:cubicBezTo>
                    <a:pt x="1403" y="465"/>
                    <a:pt x="1385" y="513"/>
                    <a:pt x="1363" y="561"/>
                  </a:cubicBezTo>
                  <a:cubicBezTo>
                    <a:pt x="1172" y="987"/>
                    <a:pt x="1018" y="1427"/>
                    <a:pt x="902" y="1878"/>
                  </a:cubicBezTo>
                  <a:cubicBezTo>
                    <a:pt x="796" y="2288"/>
                    <a:pt x="719" y="2703"/>
                    <a:pt x="676" y="3125"/>
                  </a:cubicBezTo>
                  <a:cubicBezTo>
                    <a:pt x="669" y="3165"/>
                    <a:pt x="667" y="3206"/>
                    <a:pt x="662" y="3242"/>
                  </a:cubicBezTo>
                  <a:cubicBezTo>
                    <a:pt x="660" y="3281"/>
                    <a:pt x="658" y="3317"/>
                    <a:pt x="653" y="3351"/>
                  </a:cubicBezTo>
                  <a:cubicBezTo>
                    <a:pt x="649" y="3417"/>
                    <a:pt x="644" y="3476"/>
                    <a:pt x="642" y="3524"/>
                  </a:cubicBezTo>
                  <a:cubicBezTo>
                    <a:pt x="637" y="3621"/>
                    <a:pt x="635" y="3675"/>
                    <a:pt x="635" y="3675"/>
                  </a:cubicBezTo>
                  <a:cubicBezTo>
                    <a:pt x="635" y="3675"/>
                    <a:pt x="633" y="3707"/>
                    <a:pt x="630" y="3766"/>
                  </a:cubicBezTo>
                  <a:cubicBezTo>
                    <a:pt x="628" y="3823"/>
                    <a:pt x="628" y="3909"/>
                    <a:pt x="626" y="4016"/>
                  </a:cubicBezTo>
                  <a:cubicBezTo>
                    <a:pt x="626" y="4226"/>
                    <a:pt x="630" y="4521"/>
                    <a:pt x="664" y="4850"/>
                  </a:cubicBezTo>
                  <a:cubicBezTo>
                    <a:pt x="671" y="4931"/>
                    <a:pt x="680" y="5011"/>
                    <a:pt x="680" y="5088"/>
                  </a:cubicBezTo>
                  <a:cubicBezTo>
                    <a:pt x="683" y="5163"/>
                    <a:pt x="673" y="5237"/>
                    <a:pt x="651" y="5308"/>
                  </a:cubicBezTo>
                  <a:cubicBezTo>
                    <a:pt x="635" y="5369"/>
                    <a:pt x="594" y="5421"/>
                    <a:pt x="542" y="5455"/>
                  </a:cubicBezTo>
                  <a:cubicBezTo>
                    <a:pt x="508" y="5475"/>
                    <a:pt x="474" y="5491"/>
                    <a:pt x="438" y="5505"/>
                  </a:cubicBezTo>
                  <a:cubicBezTo>
                    <a:pt x="392" y="5525"/>
                    <a:pt x="349" y="5548"/>
                    <a:pt x="306" y="5573"/>
                  </a:cubicBezTo>
                  <a:cubicBezTo>
                    <a:pt x="259" y="5605"/>
                    <a:pt x="216" y="5643"/>
                    <a:pt x="182" y="5689"/>
                  </a:cubicBezTo>
                  <a:cubicBezTo>
                    <a:pt x="150" y="5734"/>
                    <a:pt x="125" y="5781"/>
                    <a:pt x="107" y="5831"/>
                  </a:cubicBezTo>
                  <a:cubicBezTo>
                    <a:pt x="77" y="5917"/>
                    <a:pt x="57" y="6006"/>
                    <a:pt x="46" y="6097"/>
                  </a:cubicBezTo>
                  <a:cubicBezTo>
                    <a:pt x="21" y="6255"/>
                    <a:pt x="7" y="6412"/>
                    <a:pt x="5" y="6570"/>
                  </a:cubicBezTo>
                  <a:cubicBezTo>
                    <a:pt x="0" y="6704"/>
                    <a:pt x="7" y="6813"/>
                    <a:pt x="14" y="6899"/>
                  </a:cubicBezTo>
                  <a:cubicBezTo>
                    <a:pt x="21" y="6985"/>
                    <a:pt x="27" y="7049"/>
                    <a:pt x="34" y="7092"/>
                  </a:cubicBezTo>
                  <a:cubicBezTo>
                    <a:pt x="50" y="7237"/>
                    <a:pt x="89" y="7382"/>
                    <a:pt x="148" y="7518"/>
                  </a:cubicBezTo>
                  <a:cubicBezTo>
                    <a:pt x="200" y="7640"/>
                    <a:pt x="265" y="7756"/>
                    <a:pt x="345" y="7865"/>
                  </a:cubicBezTo>
                  <a:cubicBezTo>
                    <a:pt x="327" y="7720"/>
                    <a:pt x="318" y="7600"/>
                    <a:pt x="304" y="7477"/>
                  </a:cubicBezTo>
                  <a:cubicBezTo>
                    <a:pt x="290" y="7352"/>
                    <a:pt x="272" y="7225"/>
                    <a:pt x="252" y="7062"/>
                  </a:cubicBezTo>
                  <a:cubicBezTo>
                    <a:pt x="247" y="7021"/>
                    <a:pt x="240" y="6963"/>
                    <a:pt x="234" y="6883"/>
                  </a:cubicBezTo>
                  <a:cubicBezTo>
                    <a:pt x="229" y="6802"/>
                    <a:pt x="225" y="6702"/>
                    <a:pt x="227" y="6575"/>
                  </a:cubicBezTo>
                  <a:cubicBezTo>
                    <a:pt x="229" y="6428"/>
                    <a:pt x="240" y="6278"/>
                    <a:pt x="265" y="6133"/>
                  </a:cubicBezTo>
                  <a:cubicBezTo>
                    <a:pt x="275" y="6056"/>
                    <a:pt x="290" y="5981"/>
                    <a:pt x="315" y="5911"/>
                  </a:cubicBezTo>
                  <a:cubicBezTo>
                    <a:pt x="327" y="5879"/>
                    <a:pt x="343" y="5849"/>
                    <a:pt x="361" y="5822"/>
                  </a:cubicBezTo>
                  <a:cubicBezTo>
                    <a:pt x="379" y="5797"/>
                    <a:pt x="401" y="5777"/>
                    <a:pt x="426" y="5761"/>
                  </a:cubicBezTo>
                  <a:cubicBezTo>
                    <a:pt x="458" y="5743"/>
                    <a:pt x="492" y="5725"/>
                    <a:pt x="528" y="5711"/>
                  </a:cubicBezTo>
                  <a:cubicBezTo>
                    <a:pt x="574" y="5691"/>
                    <a:pt x="619" y="5670"/>
                    <a:pt x="662" y="5643"/>
                  </a:cubicBezTo>
                  <a:cubicBezTo>
                    <a:pt x="710" y="5614"/>
                    <a:pt x="753" y="5573"/>
                    <a:pt x="787" y="5528"/>
                  </a:cubicBezTo>
                  <a:cubicBezTo>
                    <a:pt x="821" y="5482"/>
                    <a:pt x="846" y="5432"/>
                    <a:pt x="862" y="5380"/>
                  </a:cubicBezTo>
                  <a:cubicBezTo>
                    <a:pt x="880" y="5330"/>
                    <a:pt x="889" y="5278"/>
                    <a:pt x="896" y="5226"/>
                  </a:cubicBezTo>
                  <a:cubicBezTo>
                    <a:pt x="900" y="5178"/>
                    <a:pt x="902" y="5131"/>
                    <a:pt x="902" y="5086"/>
                  </a:cubicBezTo>
                  <a:cubicBezTo>
                    <a:pt x="902" y="4993"/>
                    <a:pt x="891" y="4904"/>
                    <a:pt x="884" y="4825"/>
                  </a:cubicBezTo>
                  <a:cubicBezTo>
                    <a:pt x="850" y="4505"/>
                    <a:pt x="848" y="4220"/>
                    <a:pt x="846" y="4013"/>
                  </a:cubicBezTo>
                  <a:cubicBezTo>
                    <a:pt x="848" y="3911"/>
                    <a:pt x="848" y="3827"/>
                    <a:pt x="850" y="3771"/>
                  </a:cubicBezTo>
                  <a:cubicBezTo>
                    <a:pt x="850" y="3714"/>
                    <a:pt x="855" y="3682"/>
                    <a:pt x="855" y="3682"/>
                  </a:cubicBezTo>
                  <a:cubicBezTo>
                    <a:pt x="855" y="3682"/>
                    <a:pt x="857" y="3630"/>
                    <a:pt x="862" y="3535"/>
                  </a:cubicBezTo>
                  <a:cubicBezTo>
                    <a:pt x="864" y="3490"/>
                    <a:pt x="868" y="3433"/>
                    <a:pt x="873" y="3365"/>
                  </a:cubicBezTo>
                  <a:cubicBezTo>
                    <a:pt x="878" y="3333"/>
                    <a:pt x="880" y="3299"/>
                    <a:pt x="882" y="3261"/>
                  </a:cubicBezTo>
                  <a:cubicBezTo>
                    <a:pt x="887" y="3224"/>
                    <a:pt x="889" y="3186"/>
                    <a:pt x="893" y="3145"/>
                  </a:cubicBezTo>
                  <a:cubicBezTo>
                    <a:pt x="939" y="2735"/>
                    <a:pt x="1014" y="2331"/>
                    <a:pt x="1118" y="1932"/>
                  </a:cubicBezTo>
                  <a:cubicBezTo>
                    <a:pt x="1231" y="1492"/>
                    <a:pt x="1381" y="1064"/>
                    <a:pt x="1567" y="649"/>
                  </a:cubicBezTo>
                  <a:cubicBezTo>
                    <a:pt x="1587" y="601"/>
                    <a:pt x="1607" y="556"/>
                    <a:pt x="1628" y="513"/>
                  </a:cubicBezTo>
                  <a:cubicBezTo>
                    <a:pt x="1637" y="490"/>
                    <a:pt x="1648" y="470"/>
                    <a:pt x="1657" y="450"/>
                  </a:cubicBezTo>
                  <a:lnTo>
                    <a:pt x="1673" y="422"/>
                  </a:lnTo>
                  <a:lnTo>
                    <a:pt x="1687" y="400"/>
                  </a:lnTo>
                  <a:cubicBezTo>
                    <a:pt x="1707" y="366"/>
                    <a:pt x="1730" y="336"/>
                    <a:pt x="1757" y="307"/>
                  </a:cubicBezTo>
                  <a:cubicBezTo>
                    <a:pt x="1789" y="273"/>
                    <a:pt x="1832" y="248"/>
                    <a:pt x="1877" y="234"/>
                  </a:cubicBezTo>
                  <a:cubicBezTo>
                    <a:pt x="1941" y="218"/>
                    <a:pt x="2006" y="209"/>
                    <a:pt x="2074" y="207"/>
                  </a:cubicBezTo>
                  <a:cubicBezTo>
                    <a:pt x="2140" y="205"/>
                    <a:pt x="2206" y="202"/>
                    <a:pt x="2272" y="193"/>
                  </a:cubicBezTo>
                  <a:cubicBezTo>
                    <a:pt x="2340" y="187"/>
                    <a:pt x="2405" y="171"/>
                    <a:pt x="2471" y="146"/>
                  </a:cubicBezTo>
                  <a:cubicBezTo>
                    <a:pt x="2539" y="121"/>
                    <a:pt x="2596" y="71"/>
                    <a:pt x="2634" y="10"/>
                  </a:cubicBezTo>
                  <a:lnTo>
                    <a:pt x="2634" y="10"/>
                  </a:lnTo>
                  <a:cubicBezTo>
                    <a:pt x="2586" y="40"/>
                    <a:pt x="2531" y="56"/>
                    <a:pt x="2473" y="56"/>
                  </a:cubicBezTo>
                  <a:cubicBezTo>
                    <a:pt x="2465" y="56"/>
                    <a:pt x="2458" y="56"/>
                    <a:pt x="2451" y="55"/>
                  </a:cubicBezTo>
                  <a:cubicBezTo>
                    <a:pt x="2392" y="53"/>
                    <a:pt x="2333" y="46"/>
                    <a:pt x="2276" y="32"/>
                  </a:cubicBezTo>
                  <a:cubicBezTo>
                    <a:pt x="2215" y="23"/>
                    <a:pt x="2152" y="10"/>
                    <a:pt x="2077" y="5"/>
                  </a:cubicBezTo>
                  <a:cubicBezTo>
                    <a:pt x="2049" y="2"/>
                    <a:pt x="2022" y="1"/>
                    <a:pt x="199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3807002" y="3521211"/>
              <a:ext cx="476067" cy="250451"/>
            </a:xfrm>
            <a:custGeom>
              <a:avLst/>
              <a:gdLst/>
              <a:ahLst/>
              <a:cxnLst/>
              <a:rect l="l" t="t" r="r" b="b"/>
              <a:pathLst>
                <a:path w="8886" h="4675" extrusionOk="0">
                  <a:moveTo>
                    <a:pt x="2529" y="1"/>
                  </a:moveTo>
                  <a:lnTo>
                    <a:pt x="2529" y="1"/>
                  </a:lnTo>
                  <a:cubicBezTo>
                    <a:pt x="2488" y="62"/>
                    <a:pt x="2454" y="118"/>
                    <a:pt x="2422" y="175"/>
                  </a:cubicBezTo>
                  <a:cubicBezTo>
                    <a:pt x="2406" y="202"/>
                    <a:pt x="2390" y="232"/>
                    <a:pt x="2374" y="259"/>
                  </a:cubicBezTo>
                  <a:cubicBezTo>
                    <a:pt x="2359" y="284"/>
                    <a:pt x="2343" y="313"/>
                    <a:pt x="2329" y="341"/>
                  </a:cubicBezTo>
                  <a:cubicBezTo>
                    <a:pt x="2300" y="397"/>
                    <a:pt x="2270" y="454"/>
                    <a:pt x="2243" y="517"/>
                  </a:cubicBezTo>
                  <a:cubicBezTo>
                    <a:pt x="2216" y="583"/>
                    <a:pt x="2184" y="651"/>
                    <a:pt x="2155" y="728"/>
                  </a:cubicBezTo>
                  <a:cubicBezTo>
                    <a:pt x="2132" y="789"/>
                    <a:pt x="2087" y="887"/>
                    <a:pt x="2037" y="1009"/>
                  </a:cubicBezTo>
                  <a:cubicBezTo>
                    <a:pt x="2034" y="1018"/>
                    <a:pt x="2030" y="1025"/>
                    <a:pt x="2028" y="1032"/>
                  </a:cubicBezTo>
                  <a:lnTo>
                    <a:pt x="2023" y="1046"/>
                  </a:lnTo>
                  <a:cubicBezTo>
                    <a:pt x="2019" y="1057"/>
                    <a:pt x="2012" y="1068"/>
                    <a:pt x="2007" y="1080"/>
                  </a:cubicBezTo>
                  <a:cubicBezTo>
                    <a:pt x="1984" y="1127"/>
                    <a:pt x="1964" y="1175"/>
                    <a:pt x="1941" y="1225"/>
                  </a:cubicBezTo>
                  <a:cubicBezTo>
                    <a:pt x="1898" y="1324"/>
                    <a:pt x="1848" y="1424"/>
                    <a:pt x="1801" y="1526"/>
                  </a:cubicBezTo>
                  <a:cubicBezTo>
                    <a:pt x="1751" y="1628"/>
                    <a:pt x="1697" y="1730"/>
                    <a:pt x="1642" y="1834"/>
                  </a:cubicBezTo>
                  <a:lnTo>
                    <a:pt x="1558" y="1991"/>
                  </a:lnTo>
                  <a:cubicBezTo>
                    <a:pt x="1529" y="2043"/>
                    <a:pt x="1502" y="2095"/>
                    <a:pt x="1470" y="2145"/>
                  </a:cubicBezTo>
                  <a:cubicBezTo>
                    <a:pt x="1241" y="2544"/>
                    <a:pt x="987" y="2927"/>
                    <a:pt x="710" y="3294"/>
                  </a:cubicBezTo>
                  <a:cubicBezTo>
                    <a:pt x="647" y="3376"/>
                    <a:pt x="586" y="3458"/>
                    <a:pt x="525" y="3532"/>
                  </a:cubicBezTo>
                  <a:lnTo>
                    <a:pt x="348" y="3750"/>
                  </a:lnTo>
                  <a:lnTo>
                    <a:pt x="53" y="4090"/>
                  </a:lnTo>
                  <a:lnTo>
                    <a:pt x="21" y="4129"/>
                  </a:lnTo>
                  <a:lnTo>
                    <a:pt x="3" y="4147"/>
                  </a:lnTo>
                  <a:lnTo>
                    <a:pt x="1" y="4149"/>
                  </a:lnTo>
                  <a:cubicBezTo>
                    <a:pt x="1" y="4149"/>
                    <a:pt x="1" y="4151"/>
                    <a:pt x="1" y="4151"/>
                  </a:cubicBezTo>
                  <a:lnTo>
                    <a:pt x="21" y="4151"/>
                  </a:lnTo>
                  <a:lnTo>
                    <a:pt x="123" y="4147"/>
                  </a:lnTo>
                  <a:lnTo>
                    <a:pt x="311" y="4142"/>
                  </a:lnTo>
                  <a:lnTo>
                    <a:pt x="681" y="4129"/>
                  </a:lnTo>
                  <a:cubicBezTo>
                    <a:pt x="765" y="4126"/>
                    <a:pt x="849" y="4124"/>
                    <a:pt x="928" y="4124"/>
                  </a:cubicBezTo>
                  <a:lnTo>
                    <a:pt x="1359" y="4117"/>
                  </a:lnTo>
                  <a:cubicBezTo>
                    <a:pt x="1531" y="4117"/>
                    <a:pt x="1678" y="4115"/>
                    <a:pt x="1803" y="4115"/>
                  </a:cubicBezTo>
                  <a:cubicBezTo>
                    <a:pt x="1866" y="4115"/>
                    <a:pt x="1923" y="4116"/>
                    <a:pt x="1975" y="4117"/>
                  </a:cubicBezTo>
                  <a:lnTo>
                    <a:pt x="2413" y="4122"/>
                  </a:lnTo>
                  <a:lnTo>
                    <a:pt x="2656" y="4126"/>
                  </a:lnTo>
                  <a:lnTo>
                    <a:pt x="2937" y="4133"/>
                  </a:lnTo>
                  <a:lnTo>
                    <a:pt x="3304" y="4147"/>
                  </a:lnTo>
                  <a:cubicBezTo>
                    <a:pt x="3846" y="4169"/>
                    <a:pt x="4578" y="4210"/>
                    <a:pt x="5342" y="4283"/>
                  </a:cubicBezTo>
                  <a:lnTo>
                    <a:pt x="5630" y="4310"/>
                  </a:lnTo>
                  <a:lnTo>
                    <a:pt x="5918" y="4342"/>
                  </a:lnTo>
                  <a:lnTo>
                    <a:pt x="6208" y="4373"/>
                  </a:lnTo>
                  <a:lnTo>
                    <a:pt x="6493" y="4407"/>
                  </a:lnTo>
                  <a:cubicBezTo>
                    <a:pt x="6589" y="4419"/>
                    <a:pt x="6682" y="4430"/>
                    <a:pt x="6777" y="4441"/>
                  </a:cubicBezTo>
                  <a:lnTo>
                    <a:pt x="7051" y="4480"/>
                  </a:lnTo>
                  <a:cubicBezTo>
                    <a:pt x="7142" y="4491"/>
                    <a:pt x="7233" y="4503"/>
                    <a:pt x="7319" y="4516"/>
                  </a:cubicBezTo>
                  <a:lnTo>
                    <a:pt x="7570" y="4555"/>
                  </a:lnTo>
                  <a:cubicBezTo>
                    <a:pt x="7790" y="4587"/>
                    <a:pt x="7972" y="4616"/>
                    <a:pt x="8062" y="4630"/>
                  </a:cubicBezTo>
                  <a:cubicBezTo>
                    <a:pt x="8240" y="4659"/>
                    <a:pt x="8419" y="4674"/>
                    <a:pt x="8599" y="4674"/>
                  </a:cubicBezTo>
                  <a:cubicBezTo>
                    <a:pt x="8694" y="4674"/>
                    <a:pt x="8790" y="4670"/>
                    <a:pt x="8885" y="4661"/>
                  </a:cubicBezTo>
                  <a:cubicBezTo>
                    <a:pt x="8618" y="4541"/>
                    <a:pt x="8434" y="4466"/>
                    <a:pt x="8098" y="4412"/>
                  </a:cubicBezTo>
                  <a:cubicBezTo>
                    <a:pt x="8008" y="4396"/>
                    <a:pt x="7824" y="4367"/>
                    <a:pt x="7602" y="4333"/>
                  </a:cubicBezTo>
                  <a:lnTo>
                    <a:pt x="7350" y="4296"/>
                  </a:lnTo>
                  <a:cubicBezTo>
                    <a:pt x="7262" y="4283"/>
                    <a:pt x="7174" y="4271"/>
                    <a:pt x="7083" y="4258"/>
                  </a:cubicBezTo>
                  <a:lnTo>
                    <a:pt x="6804" y="4222"/>
                  </a:lnTo>
                  <a:cubicBezTo>
                    <a:pt x="6711" y="4208"/>
                    <a:pt x="6616" y="4199"/>
                    <a:pt x="6521" y="4185"/>
                  </a:cubicBezTo>
                  <a:lnTo>
                    <a:pt x="6235" y="4151"/>
                  </a:lnTo>
                  <a:lnTo>
                    <a:pt x="5945" y="4120"/>
                  </a:lnTo>
                  <a:lnTo>
                    <a:pt x="5648" y="4086"/>
                  </a:lnTo>
                  <a:lnTo>
                    <a:pt x="5358" y="4058"/>
                  </a:lnTo>
                  <a:cubicBezTo>
                    <a:pt x="4589" y="3986"/>
                    <a:pt x="3852" y="3945"/>
                    <a:pt x="3308" y="3922"/>
                  </a:cubicBezTo>
                  <a:lnTo>
                    <a:pt x="2941" y="3909"/>
                  </a:lnTo>
                  <a:lnTo>
                    <a:pt x="2660" y="3902"/>
                  </a:lnTo>
                  <a:lnTo>
                    <a:pt x="2415" y="3897"/>
                  </a:lnTo>
                  <a:lnTo>
                    <a:pt x="1975" y="3893"/>
                  </a:lnTo>
                  <a:cubicBezTo>
                    <a:pt x="1923" y="3892"/>
                    <a:pt x="1866" y="3892"/>
                    <a:pt x="1802" y="3892"/>
                  </a:cubicBezTo>
                  <a:cubicBezTo>
                    <a:pt x="1676" y="3892"/>
                    <a:pt x="1527" y="3893"/>
                    <a:pt x="1354" y="3893"/>
                  </a:cubicBezTo>
                  <a:lnTo>
                    <a:pt x="921" y="3900"/>
                  </a:lnTo>
                  <a:cubicBezTo>
                    <a:pt x="842" y="3900"/>
                    <a:pt x="760" y="3902"/>
                    <a:pt x="672" y="3904"/>
                  </a:cubicBezTo>
                  <a:lnTo>
                    <a:pt x="540" y="3909"/>
                  </a:lnTo>
                  <a:lnTo>
                    <a:pt x="500" y="3909"/>
                  </a:lnTo>
                  <a:lnTo>
                    <a:pt x="502" y="3904"/>
                  </a:lnTo>
                  <a:cubicBezTo>
                    <a:pt x="509" y="3897"/>
                    <a:pt x="516" y="3888"/>
                    <a:pt x="525" y="3879"/>
                  </a:cubicBezTo>
                  <a:lnTo>
                    <a:pt x="697" y="3668"/>
                  </a:lnTo>
                  <a:cubicBezTo>
                    <a:pt x="758" y="3591"/>
                    <a:pt x="822" y="3510"/>
                    <a:pt x="887" y="3426"/>
                  </a:cubicBezTo>
                  <a:cubicBezTo>
                    <a:pt x="1168" y="3052"/>
                    <a:pt x="1429" y="2660"/>
                    <a:pt x="1663" y="2254"/>
                  </a:cubicBezTo>
                  <a:cubicBezTo>
                    <a:pt x="1692" y="2202"/>
                    <a:pt x="1722" y="2150"/>
                    <a:pt x="1751" y="2095"/>
                  </a:cubicBezTo>
                  <a:lnTo>
                    <a:pt x="1837" y="1937"/>
                  </a:lnTo>
                  <a:cubicBezTo>
                    <a:pt x="1892" y="1830"/>
                    <a:pt x="1948" y="1726"/>
                    <a:pt x="1998" y="1621"/>
                  </a:cubicBezTo>
                  <a:cubicBezTo>
                    <a:pt x="2050" y="1517"/>
                    <a:pt x="2100" y="1415"/>
                    <a:pt x="2143" y="1313"/>
                  </a:cubicBezTo>
                  <a:cubicBezTo>
                    <a:pt x="2166" y="1263"/>
                    <a:pt x="2189" y="1213"/>
                    <a:pt x="2211" y="1166"/>
                  </a:cubicBezTo>
                  <a:lnTo>
                    <a:pt x="2227" y="1129"/>
                  </a:lnTo>
                  <a:lnTo>
                    <a:pt x="2232" y="1118"/>
                  </a:lnTo>
                  <a:lnTo>
                    <a:pt x="2241" y="1095"/>
                  </a:lnTo>
                  <a:cubicBezTo>
                    <a:pt x="2293" y="971"/>
                    <a:pt x="2336" y="869"/>
                    <a:pt x="2359" y="808"/>
                  </a:cubicBezTo>
                  <a:cubicBezTo>
                    <a:pt x="2390" y="726"/>
                    <a:pt x="2415" y="656"/>
                    <a:pt x="2436" y="588"/>
                  </a:cubicBezTo>
                  <a:cubicBezTo>
                    <a:pt x="2456" y="520"/>
                    <a:pt x="2470" y="454"/>
                    <a:pt x="2483" y="390"/>
                  </a:cubicBezTo>
                  <a:cubicBezTo>
                    <a:pt x="2488" y="361"/>
                    <a:pt x="2495" y="329"/>
                    <a:pt x="2499" y="298"/>
                  </a:cubicBezTo>
                  <a:cubicBezTo>
                    <a:pt x="2504" y="266"/>
                    <a:pt x="2508" y="234"/>
                    <a:pt x="2510" y="202"/>
                  </a:cubicBezTo>
                  <a:cubicBezTo>
                    <a:pt x="2517" y="139"/>
                    <a:pt x="2522" y="73"/>
                    <a:pt x="252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a:off x="4274120" y="3703737"/>
              <a:ext cx="315235" cy="217987"/>
            </a:xfrm>
            <a:custGeom>
              <a:avLst/>
              <a:gdLst/>
              <a:ahLst/>
              <a:cxnLst/>
              <a:rect l="l" t="t" r="r" b="b"/>
              <a:pathLst>
                <a:path w="5884" h="4069" extrusionOk="0">
                  <a:moveTo>
                    <a:pt x="252" y="1"/>
                  </a:moveTo>
                  <a:lnTo>
                    <a:pt x="252" y="1"/>
                  </a:lnTo>
                  <a:cubicBezTo>
                    <a:pt x="187" y="116"/>
                    <a:pt x="130" y="237"/>
                    <a:pt x="85" y="363"/>
                  </a:cubicBezTo>
                  <a:cubicBezTo>
                    <a:pt x="37" y="502"/>
                    <a:pt x="10" y="649"/>
                    <a:pt x="3" y="799"/>
                  </a:cubicBezTo>
                  <a:cubicBezTo>
                    <a:pt x="1" y="821"/>
                    <a:pt x="1" y="853"/>
                    <a:pt x="1" y="887"/>
                  </a:cubicBezTo>
                  <a:lnTo>
                    <a:pt x="1" y="944"/>
                  </a:lnTo>
                  <a:cubicBezTo>
                    <a:pt x="1" y="964"/>
                    <a:pt x="3" y="985"/>
                    <a:pt x="3" y="1007"/>
                  </a:cubicBezTo>
                  <a:cubicBezTo>
                    <a:pt x="5" y="1032"/>
                    <a:pt x="3" y="1055"/>
                    <a:pt x="7" y="1080"/>
                  </a:cubicBezTo>
                  <a:cubicBezTo>
                    <a:pt x="12" y="1105"/>
                    <a:pt x="14" y="1130"/>
                    <a:pt x="16" y="1157"/>
                  </a:cubicBezTo>
                  <a:lnTo>
                    <a:pt x="19" y="1173"/>
                  </a:lnTo>
                  <a:cubicBezTo>
                    <a:pt x="19" y="1180"/>
                    <a:pt x="19" y="1189"/>
                    <a:pt x="21" y="1195"/>
                  </a:cubicBezTo>
                  <a:cubicBezTo>
                    <a:pt x="23" y="1211"/>
                    <a:pt x="28" y="1227"/>
                    <a:pt x="30" y="1243"/>
                  </a:cubicBezTo>
                  <a:cubicBezTo>
                    <a:pt x="37" y="1275"/>
                    <a:pt x="41" y="1309"/>
                    <a:pt x="51" y="1341"/>
                  </a:cubicBezTo>
                  <a:cubicBezTo>
                    <a:pt x="60" y="1372"/>
                    <a:pt x="66" y="1406"/>
                    <a:pt x="78" y="1438"/>
                  </a:cubicBezTo>
                  <a:lnTo>
                    <a:pt x="114" y="1538"/>
                  </a:lnTo>
                  <a:cubicBezTo>
                    <a:pt x="173" y="1676"/>
                    <a:pt x="257" y="1803"/>
                    <a:pt x="359" y="1910"/>
                  </a:cubicBezTo>
                  <a:cubicBezTo>
                    <a:pt x="470" y="2023"/>
                    <a:pt x="597" y="2114"/>
                    <a:pt x="737" y="2184"/>
                  </a:cubicBezTo>
                  <a:cubicBezTo>
                    <a:pt x="1016" y="2324"/>
                    <a:pt x="1318" y="2395"/>
                    <a:pt x="1601" y="2472"/>
                  </a:cubicBezTo>
                  <a:cubicBezTo>
                    <a:pt x="1882" y="2547"/>
                    <a:pt x="2152" y="2633"/>
                    <a:pt x="2401" y="2721"/>
                  </a:cubicBezTo>
                  <a:cubicBezTo>
                    <a:pt x="2648" y="2812"/>
                    <a:pt x="2873" y="2902"/>
                    <a:pt x="3061" y="2984"/>
                  </a:cubicBezTo>
                  <a:lnTo>
                    <a:pt x="3195" y="3043"/>
                  </a:lnTo>
                  <a:lnTo>
                    <a:pt x="3315" y="3100"/>
                  </a:lnTo>
                  <a:cubicBezTo>
                    <a:pt x="3390" y="3136"/>
                    <a:pt x="3453" y="3168"/>
                    <a:pt x="3505" y="3193"/>
                  </a:cubicBezTo>
                  <a:cubicBezTo>
                    <a:pt x="3560" y="3220"/>
                    <a:pt x="3601" y="3240"/>
                    <a:pt x="3628" y="3254"/>
                  </a:cubicBezTo>
                  <a:lnTo>
                    <a:pt x="3671" y="3276"/>
                  </a:lnTo>
                  <a:lnTo>
                    <a:pt x="3712" y="3299"/>
                  </a:lnTo>
                  <a:cubicBezTo>
                    <a:pt x="3741" y="3313"/>
                    <a:pt x="3782" y="3333"/>
                    <a:pt x="3832" y="3363"/>
                  </a:cubicBezTo>
                  <a:cubicBezTo>
                    <a:pt x="3936" y="3419"/>
                    <a:pt x="4083" y="3501"/>
                    <a:pt x="4258" y="3607"/>
                  </a:cubicBezTo>
                  <a:cubicBezTo>
                    <a:pt x="4346" y="3660"/>
                    <a:pt x="4439" y="3721"/>
                    <a:pt x="4541" y="3784"/>
                  </a:cubicBezTo>
                  <a:lnTo>
                    <a:pt x="4693" y="3884"/>
                  </a:lnTo>
                  <a:cubicBezTo>
                    <a:pt x="4752" y="3925"/>
                    <a:pt x="4811" y="3961"/>
                    <a:pt x="4872" y="3993"/>
                  </a:cubicBezTo>
                  <a:cubicBezTo>
                    <a:pt x="4945" y="4034"/>
                    <a:pt x="5024" y="4059"/>
                    <a:pt x="5106" y="4068"/>
                  </a:cubicBezTo>
                  <a:cubicBezTo>
                    <a:pt x="5114" y="4068"/>
                    <a:pt x="5122" y="4068"/>
                    <a:pt x="5131" y="4068"/>
                  </a:cubicBezTo>
                  <a:cubicBezTo>
                    <a:pt x="5171" y="4068"/>
                    <a:pt x="5211" y="4064"/>
                    <a:pt x="5249" y="4054"/>
                  </a:cubicBezTo>
                  <a:cubicBezTo>
                    <a:pt x="5296" y="4040"/>
                    <a:pt x="5339" y="4018"/>
                    <a:pt x="5378" y="3991"/>
                  </a:cubicBezTo>
                  <a:cubicBezTo>
                    <a:pt x="5414" y="3963"/>
                    <a:pt x="5446" y="3934"/>
                    <a:pt x="5475" y="3902"/>
                  </a:cubicBezTo>
                  <a:cubicBezTo>
                    <a:pt x="5500" y="3873"/>
                    <a:pt x="5525" y="3841"/>
                    <a:pt x="5548" y="3809"/>
                  </a:cubicBezTo>
                  <a:cubicBezTo>
                    <a:pt x="5559" y="3793"/>
                    <a:pt x="5571" y="3777"/>
                    <a:pt x="5582" y="3762"/>
                  </a:cubicBezTo>
                  <a:lnTo>
                    <a:pt x="5614" y="3712"/>
                  </a:lnTo>
                  <a:cubicBezTo>
                    <a:pt x="5625" y="3694"/>
                    <a:pt x="5636" y="3678"/>
                    <a:pt x="5645" y="3660"/>
                  </a:cubicBezTo>
                  <a:lnTo>
                    <a:pt x="5673" y="3607"/>
                  </a:lnTo>
                  <a:cubicBezTo>
                    <a:pt x="5820" y="3324"/>
                    <a:pt x="5883" y="3004"/>
                    <a:pt x="5856" y="2687"/>
                  </a:cubicBezTo>
                  <a:cubicBezTo>
                    <a:pt x="5843" y="2533"/>
                    <a:pt x="5806" y="2381"/>
                    <a:pt x="5750" y="2238"/>
                  </a:cubicBezTo>
                  <a:cubicBezTo>
                    <a:pt x="5722" y="2168"/>
                    <a:pt x="5688" y="2100"/>
                    <a:pt x="5652" y="2036"/>
                  </a:cubicBezTo>
                  <a:cubicBezTo>
                    <a:pt x="5634" y="2005"/>
                    <a:pt x="5616" y="1973"/>
                    <a:pt x="5595" y="1944"/>
                  </a:cubicBezTo>
                  <a:lnTo>
                    <a:pt x="5564" y="1900"/>
                  </a:lnTo>
                  <a:cubicBezTo>
                    <a:pt x="5559" y="1894"/>
                    <a:pt x="5555" y="1887"/>
                    <a:pt x="5548" y="1880"/>
                  </a:cubicBezTo>
                  <a:lnTo>
                    <a:pt x="5537" y="1862"/>
                  </a:lnTo>
                  <a:cubicBezTo>
                    <a:pt x="5425" y="1721"/>
                    <a:pt x="5294" y="1599"/>
                    <a:pt x="5144" y="1499"/>
                  </a:cubicBezTo>
                  <a:cubicBezTo>
                    <a:pt x="5017" y="1413"/>
                    <a:pt x="4875" y="1354"/>
                    <a:pt x="4723" y="1327"/>
                  </a:cubicBezTo>
                  <a:cubicBezTo>
                    <a:pt x="4660" y="1315"/>
                    <a:pt x="4597" y="1310"/>
                    <a:pt x="4534" y="1310"/>
                  </a:cubicBezTo>
                  <a:cubicBezTo>
                    <a:pt x="4462" y="1310"/>
                    <a:pt x="4390" y="1317"/>
                    <a:pt x="4319" y="1331"/>
                  </a:cubicBezTo>
                  <a:cubicBezTo>
                    <a:pt x="4442" y="1370"/>
                    <a:pt x="4559" y="1420"/>
                    <a:pt x="4673" y="1481"/>
                  </a:cubicBezTo>
                  <a:cubicBezTo>
                    <a:pt x="4793" y="1540"/>
                    <a:pt x="4909" y="1608"/>
                    <a:pt x="5022" y="1683"/>
                  </a:cubicBezTo>
                  <a:cubicBezTo>
                    <a:pt x="5149" y="1769"/>
                    <a:pt x="5265" y="1876"/>
                    <a:pt x="5360" y="2000"/>
                  </a:cubicBezTo>
                  <a:lnTo>
                    <a:pt x="5371" y="2014"/>
                  </a:lnTo>
                  <a:cubicBezTo>
                    <a:pt x="5376" y="2018"/>
                    <a:pt x="5380" y="2025"/>
                    <a:pt x="5385" y="2032"/>
                  </a:cubicBezTo>
                  <a:lnTo>
                    <a:pt x="5410" y="2070"/>
                  </a:lnTo>
                  <a:cubicBezTo>
                    <a:pt x="5428" y="2095"/>
                    <a:pt x="5444" y="2123"/>
                    <a:pt x="5459" y="2148"/>
                  </a:cubicBezTo>
                  <a:cubicBezTo>
                    <a:pt x="5491" y="2202"/>
                    <a:pt x="5518" y="2261"/>
                    <a:pt x="5543" y="2318"/>
                  </a:cubicBezTo>
                  <a:cubicBezTo>
                    <a:pt x="5591" y="2442"/>
                    <a:pt x="5623" y="2571"/>
                    <a:pt x="5634" y="2705"/>
                  </a:cubicBezTo>
                  <a:cubicBezTo>
                    <a:pt x="5659" y="2982"/>
                    <a:pt x="5605" y="3258"/>
                    <a:pt x="5478" y="3503"/>
                  </a:cubicBezTo>
                  <a:lnTo>
                    <a:pt x="5453" y="3549"/>
                  </a:lnTo>
                  <a:cubicBezTo>
                    <a:pt x="5444" y="3562"/>
                    <a:pt x="5435" y="3576"/>
                    <a:pt x="5425" y="3592"/>
                  </a:cubicBezTo>
                  <a:lnTo>
                    <a:pt x="5398" y="3635"/>
                  </a:lnTo>
                  <a:cubicBezTo>
                    <a:pt x="5389" y="3648"/>
                    <a:pt x="5378" y="3662"/>
                    <a:pt x="5369" y="3675"/>
                  </a:cubicBezTo>
                  <a:cubicBezTo>
                    <a:pt x="5337" y="3725"/>
                    <a:pt x="5296" y="3771"/>
                    <a:pt x="5249" y="3807"/>
                  </a:cubicBezTo>
                  <a:cubicBezTo>
                    <a:pt x="5231" y="3821"/>
                    <a:pt x="5210" y="3832"/>
                    <a:pt x="5190" y="3836"/>
                  </a:cubicBezTo>
                  <a:cubicBezTo>
                    <a:pt x="5167" y="3841"/>
                    <a:pt x="5147" y="3843"/>
                    <a:pt x="5124" y="3843"/>
                  </a:cubicBezTo>
                  <a:cubicBezTo>
                    <a:pt x="5072" y="3836"/>
                    <a:pt x="5020" y="3818"/>
                    <a:pt x="4974" y="3793"/>
                  </a:cubicBezTo>
                  <a:cubicBezTo>
                    <a:pt x="4920" y="3764"/>
                    <a:pt x="4868" y="3732"/>
                    <a:pt x="4818" y="3698"/>
                  </a:cubicBezTo>
                  <a:lnTo>
                    <a:pt x="4661" y="3594"/>
                  </a:lnTo>
                  <a:cubicBezTo>
                    <a:pt x="4559" y="3530"/>
                    <a:pt x="4464" y="3467"/>
                    <a:pt x="4374" y="3415"/>
                  </a:cubicBezTo>
                  <a:cubicBezTo>
                    <a:pt x="4194" y="3306"/>
                    <a:pt x="4043" y="3222"/>
                    <a:pt x="3936" y="3165"/>
                  </a:cubicBezTo>
                  <a:cubicBezTo>
                    <a:pt x="3884" y="3136"/>
                    <a:pt x="3843" y="3116"/>
                    <a:pt x="3814" y="3100"/>
                  </a:cubicBezTo>
                  <a:lnTo>
                    <a:pt x="3771" y="3077"/>
                  </a:lnTo>
                  <a:lnTo>
                    <a:pt x="3728" y="3054"/>
                  </a:lnTo>
                  <a:cubicBezTo>
                    <a:pt x="3700" y="3041"/>
                    <a:pt x="3657" y="3018"/>
                    <a:pt x="3603" y="2993"/>
                  </a:cubicBezTo>
                  <a:cubicBezTo>
                    <a:pt x="3551" y="2966"/>
                    <a:pt x="3485" y="2932"/>
                    <a:pt x="3408" y="2898"/>
                  </a:cubicBezTo>
                  <a:lnTo>
                    <a:pt x="3285" y="2841"/>
                  </a:lnTo>
                  <a:lnTo>
                    <a:pt x="3149" y="2780"/>
                  </a:lnTo>
                  <a:cubicBezTo>
                    <a:pt x="2957" y="2694"/>
                    <a:pt x="2728" y="2603"/>
                    <a:pt x="2474" y="2510"/>
                  </a:cubicBezTo>
                  <a:cubicBezTo>
                    <a:pt x="2222" y="2420"/>
                    <a:pt x="1943" y="2333"/>
                    <a:pt x="1658" y="2256"/>
                  </a:cubicBezTo>
                  <a:cubicBezTo>
                    <a:pt x="1513" y="2218"/>
                    <a:pt x="1370" y="2182"/>
                    <a:pt x="1232" y="2138"/>
                  </a:cubicBezTo>
                  <a:cubicBezTo>
                    <a:pt x="1096" y="2100"/>
                    <a:pt x="964" y="2048"/>
                    <a:pt x="837" y="1984"/>
                  </a:cubicBezTo>
                  <a:cubicBezTo>
                    <a:pt x="719" y="1928"/>
                    <a:pt x="610" y="1851"/>
                    <a:pt x="520" y="1755"/>
                  </a:cubicBezTo>
                  <a:cubicBezTo>
                    <a:pt x="436" y="1667"/>
                    <a:pt x="368" y="1565"/>
                    <a:pt x="320" y="1452"/>
                  </a:cubicBezTo>
                  <a:lnTo>
                    <a:pt x="291" y="1370"/>
                  </a:lnTo>
                  <a:cubicBezTo>
                    <a:pt x="282" y="1341"/>
                    <a:pt x="275" y="1313"/>
                    <a:pt x="266" y="1286"/>
                  </a:cubicBezTo>
                  <a:cubicBezTo>
                    <a:pt x="259" y="1259"/>
                    <a:pt x="252" y="1232"/>
                    <a:pt x="250" y="1202"/>
                  </a:cubicBezTo>
                  <a:lnTo>
                    <a:pt x="241" y="1161"/>
                  </a:lnTo>
                  <a:cubicBezTo>
                    <a:pt x="241" y="1157"/>
                    <a:pt x="239" y="1150"/>
                    <a:pt x="239" y="1141"/>
                  </a:cubicBezTo>
                  <a:lnTo>
                    <a:pt x="236" y="1127"/>
                  </a:lnTo>
                  <a:cubicBezTo>
                    <a:pt x="234" y="1105"/>
                    <a:pt x="232" y="1082"/>
                    <a:pt x="230" y="1059"/>
                  </a:cubicBezTo>
                  <a:cubicBezTo>
                    <a:pt x="227" y="1039"/>
                    <a:pt x="227" y="1016"/>
                    <a:pt x="225" y="998"/>
                  </a:cubicBezTo>
                  <a:cubicBezTo>
                    <a:pt x="225" y="978"/>
                    <a:pt x="223" y="957"/>
                    <a:pt x="223" y="942"/>
                  </a:cubicBezTo>
                  <a:cubicBezTo>
                    <a:pt x="223" y="923"/>
                    <a:pt x="223" y="905"/>
                    <a:pt x="223" y="889"/>
                  </a:cubicBezTo>
                  <a:cubicBezTo>
                    <a:pt x="223" y="858"/>
                    <a:pt x="223" y="830"/>
                    <a:pt x="225" y="808"/>
                  </a:cubicBezTo>
                  <a:cubicBezTo>
                    <a:pt x="232" y="645"/>
                    <a:pt x="239" y="515"/>
                    <a:pt x="245" y="393"/>
                  </a:cubicBezTo>
                  <a:cubicBezTo>
                    <a:pt x="252" y="271"/>
                    <a:pt x="250" y="146"/>
                    <a:pt x="25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a:off x="4568406" y="3757954"/>
              <a:ext cx="87488" cy="155360"/>
            </a:xfrm>
            <a:custGeom>
              <a:avLst/>
              <a:gdLst/>
              <a:ahLst/>
              <a:cxnLst/>
              <a:rect l="l" t="t" r="r" b="b"/>
              <a:pathLst>
                <a:path w="1633" h="2900" extrusionOk="0">
                  <a:moveTo>
                    <a:pt x="512" y="0"/>
                  </a:moveTo>
                  <a:cubicBezTo>
                    <a:pt x="401" y="0"/>
                    <a:pt x="292" y="22"/>
                    <a:pt x="191" y="66"/>
                  </a:cubicBezTo>
                  <a:cubicBezTo>
                    <a:pt x="318" y="79"/>
                    <a:pt x="440" y="113"/>
                    <a:pt x="556" y="163"/>
                  </a:cubicBezTo>
                  <a:cubicBezTo>
                    <a:pt x="610" y="183"/>
                    <a:pt x="665" y="211"/>
                    <a:pt x="721" y="240"/>
                  </a:cubicBezTo>
                  <a:cubicBezTo>
                    <a:pt x="785" y="274"/>
                    <a:pt x="844" y="310"/>
                    <a:pt x="903" y="349"/>
                  </a:cubicBezTo>
                  <a:cubicBezTo>
                    <a:pt x="948" y="383"/>
                    <a:pt x="991" y="417"/>
                    <a:pt x="1034" y="455"/>
                  </a:cubicBezTo>
                  <a:cubicBezTo>
                    <a:pt x="1104" y="521"/>
                    <a:pt x="1166" y="596"/>
                    <a:pt x="1218" y="678"/>
                  </a:cubicBezTo>
                  <a:cubicBezTo>
                    <a:pt x="1265" y="759"/>
                    <a:pt x="1306" y="845"/>
                    <a:pt x="1336" y="934"/>
                  </a:cubicBezTo>
                  <a:cubicBezTo>
                    <a:pt x="1370" y="1029"/>
                    <a:pt x="1390" y="1129"/>
                    <a:pt x="1401" y="1231"/>
                  </a:cubicBezTo>
                  <a:cubicBezTo>
                    <a:pt x="1406" y="1278"/>
                    <a:pt x="1408" y="1324"/>
                    <a:pt x="1411" y="1365"/>
                  </a:cubicBezTo>
                  <a:cubicBezTo>
                    <a:pt x="1413" y="1405"/>
                    <a:pt x="1411" y="1444"/>
                    <a:pt x="1408" y="1473"/>
                  </a:cubicBezTo>
                  <a:cubicBezTo>
                    <a:pt x="1406" y="1505"/>
                    <a:pt x="1406" y="1530"/>
                    <a:pt x="1404" y="1548"/>
                  </a:cubicBezTo>
                  <a:cubicBezTo>
                    <a:pt x="1401" y="1564"/>
                    <a:pt x="1401" y="1573"/>
                    <a:pt x="1401" y="1573"/>
                  </a:cubicBezTo>
                  <a:cubicBezTo>
                    <a:pt x="1401" y="1573"/>
                    <a:pt x="1401" y="1584"/>
                    <a:pt x="1397" y="1605"/>
                  </a:cubicBezTo>
                  <a:cubicBezTo>
                    <a:pt x="1395" y="1625"/>
                    <a:pt x="1390" y="1655"/>
                    <a:pt x="1383" y="1691"/>
                  </a:cubicBezTo>
                  <a:cubicBezTo>
                    <a:pt x="1367" y="1784"/>
                    <a:pt x="1343" y="1875"/>
                    <a:pt x="1311" y="1963"/>
                  </a:cubicBezTo>
                  <a:cubicBezTo>
                    <a:pt x="1293" y="2015"/>
                    <a:pt x="1270" y="2067"/>
                    <a:pt x="1245" y="2119"/>
                  </a:cubicBezTo>
                  <a:cubicBezTo>
                    <a:pt x="1220" y="2169"/>
                    <a:pt x="1193" y="2219"/>
                    <a:pt x="1163" y="2264"/>
                  </a:cubicBezTo>
                  <a:cubicBezTo>
                    <a:pt x="1111" y="2344"/>
                    <a:pt x="1052" y="2416"/>
                    <a:pt x="982" y="2480"/>
                  </a:cubicBezTo>
                  <a:cubicBezTo>
                    <a:pt x="934" y="2525"/>
                    <a:pt x="880" y="2564"/>
                    <a:pt x="823" y="2598"/>
                  </a:cubicBezTo>
                  <a:cubicBezTo>
                    <a:pt x="792" y="2614"/>
                    <a:pt x="760" y="2629"/>
                    <a:pt x="728" y="2641"/>
                  </a:cubicBezTo>
                  <a:cubicBezTo>
                    <a:pt x="610" y="2686"/>
                    <a:pt x="486" y="2711"/>
                    <a:pt x="359" y="2711"/>
                  </a:cubicBezTo>
                  <a:cubicBezTo>
                    <a:pt x="351" y="2711"/>
                    <a:pt x="344" y="2712"/>
                    <a:pt x="337" y="2712"/>
                  </a:cubicBezTo>
                  <a:cubicBezTo>
                    <a:pt x="287" y="2712"/>
                    <a:pt x="236" y="2705"/>
                    <a:pt x="186" y="2695"/>
                  </a:cubicBezTo>
                  <a:cubicBezTo>
                    <a:pt x="121" y="2684"/>
                    <a:pt x="57" y="2661"/>
                    <a:pt x="0" y="2632"/>
                  </a:cubicBezTo>
                  <a:lnTo>
                    <a:pt x="0" y="2632"/>
                  </a:lnTo>
                  <a:cubicBezTo>
                    <a:pt x="39" y="2691"/>
                    <a:pt x="89" y="2741"/>
                    <a:pt x="148" y="2781"/>
                  </a:cubicBezTo>
                  <a:cubicBezTo>
                    <a:pt x="202" y="2822"/>
                    <a:pt x="266" y="2854"/>
                    <a:pt x="334" y="2872"/>
                  </a:cubicBezTo>
                  <a:cubicBezTo>
                    <a:pt x="400" y="2890"/>
                    <a:pt x="468" y="2900"/>
                    <a:pt x="536" y="2900"/>
                  </a:cubicBezTo>
                  <a:cubicBezTo>
                    <a:pt x="628" y="2900"/>
                    <a:pt x="720" y="2883"/>
                    <a:pt x="805" y="2849"/>
                  </a:cubicBezTo>
                  <a:cubicBezTo>
                    <a:pt x="928" y="2802"/>
                    <a:pt x="1039" y="2734"/>
                    <a:pt x="1134" y="2645"/>
                  </a:cubicBezTo>
                  <a:cubicBezTo>
                    <a:pt x="1216" y="2568"/>
                    <a:pt x="1288" y="2482"/>
                    <a:pt x="1349" y="2387"/>
                  </a:cubicBezTo>
                  <a:cubicBezTo>
                    <a:pt x="1386" y="2333"/>
                    <a:pt x="1417" y="2276"/>
                    <a:pt x="1445" y="2217"/>
                  </a:cubicBezTo>
                  <a:cubicBezTo>
                    <a:pt x="1474" y="2158"/>
                    <a:pt x="1499" y="2097"/>
                    <a:pt x="1519" y="2040"/>
                  </a:cubicBezTo>
                  <a:cubicBezTo>
                    <a:pt x="1556" y="1938"/>
                    <a:pt x="1583" y="1836"/>
                    <a:pt x="1601" y="1729"/>
                  </a:cubicBezTo>
                  <a:cubicBezTo>
                    <a:pt x="1608" y="1691"/>
                    <a:pt x="1612" y="1657"/>
                    <a:pt x="1617" y="1634"/>
                  </a:cubicBezTo>
                  <a:cubicBezTo>
                    <a:pt x="1621" y="1612"/>
                    <a:pt x="1621" y="1598"/>
                    <a:pt x="1621" y="1598"/>
                  </a:cubicBezTo>
                  <a:lnTo>
                    <a:pt x="1624" y="1569"/>
                  </a:lnTo>
                  <a:cubicBezTo>
                    <a:pt x="1626" y="1548"/>
                    <a:pt x="1628" y="1521"/>
                    <a:pt x="1630" y="1485"/>
                  </a:cubicBezTo>
                  <a:cubicBezTo>
                    <a:pt x="1630" y="1451"/>
                    <a:pt x="1630" y="1408"/>
                    <a:pt x="1633" y="1360"/>
                  </a:cubicBezTo>
                  <a:cubicBezTo>
                    <a:pt x="1633" y="1315"/>
                    <a:pt x="1628" y="1263"/>
                    <a:pt x="1621" y="1208"/>
                  </a:cubicBezTo>
                  <a:cubicBezTo>
                    <a:pt x="1610" y="1090"/>
                    <a:pt x="1585" y="975"/>
                    <a:pt x="1547" y="864"/>
                  </a:cubicBezTo>
                  <a:cubicBezTo>
                    <a:pt x="1513" y="757"/>
                    <a:pt x="1465" y="655"/>
                    <a:pt x="1406" y="562"/>
                  </a:cubicBezTo>
                  <a:cubicBezTo>
                    <a:pt x="1309" y="406"/>
                    <a:pt x="1179" y="272"/>
                    <a:pt x="1027" y="168"/>
                  </a:cubicBezTo>
                  <a:cubicBezTo>
                    <a:pt x="957" y="120"/>
                    <a:pt x="882" y="81"/>
                    <a:pt x="805" y="52"/>
                  </a:cubicBezTo>
                  <a:cubicBezTo>
                    <a:pt x="737" y="27"/>
                    <a:pt x="667" y="11"/>
                    <a:pt x="594" y="4"/>
                  </a:cubicBezTo>
                  <a:cubicBezTo>
                    <a:pt x="567" y="2"/>
                    <a:pt x="539" y="0"/>
                    <a:pt x="51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a:off x="4633607" y="3762400"/>
              <a:ext cx="53414" cy="101627"/>
            </a:xfrm>
            <a:custGeom>
              <a:avLst/>
              <a:gdLst/>
              <a:ahLst/>
              <a:cxnLst/>
              <a:rect l="l" t="t" r="r" b="b"/>
              <a:pathLst>
                <a:path w="997" h="1897" extrusionOk="0">
                  <a:moveTo>
                    <a:pt x="307" y="1"/>
                  </a:moveTo>
                  <a:cubicBezTo>
                    <a:pt x="404" y="82"/>
                    <a:pt x="486" y="178"/>
                    <a:pt x="554" y="286"/>
                  </a:cubicBezTo>
                  <a:cubicBezTo>
                    <a:pt x="570" y="311"/>
                    <a:pt x="583" y="336"/>
                    <a:pt x="599" y="361"/>
                  </a:cubicBezTo>
                  <a:lnTo>
                    <a:pt x="622" y="404"/>
                  </a:lnTo>
                  <a:cubicBezTo>
                    <a:pt x="631" y="418"/>
                    <a:pt x="638" y="431"/>
                    <a:pt x="645" y="447"/>
                  </a:cubicBezTo>
                  <a:lnTo>
                    <a:pt x="665" y="490"/>
                  </a:lnTo>
                  <a:lnTo>
                    <a:pt x="685" y="536"/>
                  </a:lnTo>
                  <a:cubicBezTo>
                    <a:pt x="692" y="552"/>
                    <a:pt x="699" y="570"/>
                    <a:pt x="704" y="586"/>
                  </a:cubicBezTo>
                  <a:cubicBezTo>
                    <a:pt x="710" y="604"/>
                    <a:pt x="717" y="620"/>
                    <a:pt x="722" y="638"/>
                  </a:cubicBezTo>
                  <a:cubicBezTo>
                    <a:pt x="742" y="694"/>
                    <a:pt x="753" y="753"/>
                    <a:pt x="763" y="812"/>
                  </a:cubicBezTo>
                  <a:cubicBezTo>
                    <a:pt x="772" y="898"/>
                    <a:pt x="769" y="989"/>
                    <a:pt x="751" y="1075"/>
                  </a:cubicBezTo>
                  <a:cubicBezTo>
                    <a:pt x="751" y="1080"/>
                    <a:pt x="749" y="1087"/>
                    <a:pt x="749" y="1093"/>
                  </a:cubicBezTo>
                  <a:lnTo>
                    <a:pt x="744" y="1111"/>
                  </a:lnTo>
                  <a:lnTo>
                    <a:pt x="740" y="1125"/>
                  </a:lnTo>
                  <a:cubicBezTo>
                    <a:pt x="738" y="1134"/>
                    <a:pt x="735" y="1143"/>
                    <a:pt x="733" y="1148"/>
                  </a:cubicBezTo>
                  <a:cubicBezTo>
                    <a:pt x="731" y="1159"/>
                    <a:pt x="726" y="1168"/>
                    <a:pt x="724" y="1177"/>
                  </a:cubicBezTo>
                  <a:cubicBezTo>
                    <a:pt x="722" y="1186"/>
                    <a:pt x="717" y="1195"/>
                    <a:pt x="715" y="1207"/>
                  </a:cubicBezTo>
                  <a:cubicBezTo>
                    <a:pt x="706" y="1223"/>
                    <a:pt x="701" y="1241"/>
                    <a:pt x="695" y="1254"/>
                  </a:cubicBezTo>
                  <a:cubicBezTo>
                    <a:pt x="679" y="1284"/>
                    <a:pt x="667" y="1311"/>
                    <a:pt x="654" y="1331"/>
                  </a:cubicBezTo>
                  <a:cubicBezTo>
                    <a:pt x="636" y="1361"/>
                    <a:pt x="617" y="1393"/>
                    <a:pt x="595" y="1422"/>
                  </a:cubicBezTo>
                  <a:cubicBezTo>
                    <a:pt x="586" y="1438"/>
                    <a:pt x="572" y="1449"/>
                    <a:pt x="561" y="1465"/>
                  </a:cubicBezTo>
                  <a:cubicBezTo>
                    <a:pt x="549" y="1481"/>
                    <a:pt x="540" y="1495"/>
                    <a:pt x="527" y="1506"/>
                  </a:cubicBezTo>
                  <a:lnTo>
                    <a:pt x="493" y="1544"/>
                  </a:lnTo>
                  <a:lnTo>
                    <a:pt x="459" y="1578"/>
                  </a:lnTo>
                  <a:cubicBezTo>
                    <a:pt x="450" y="1590"/>
                    <a:pt x="438" y="1601"/>
                    <a:pt x="425" y="1610"/>
                  </a:cubicBezTo>
                  <a:cubicBezTo>
                    <a:pt x="416" y="1622"/>
                    <a:pt x="404" y="1633"/>
                    <a:pt x="393" y="1642"/>
                  </a:cubicBezTo>
                  <a:cubicBezTo>
                    <a:pt x="370" y="1662"/>
                    <a:pt x="348" y="1683"/>
                    <a:pt x="325" y="1699"/>
                  </a:cubicBezTo>
                  <a:cubicBezTo>
                    <a:pt x="228" y="1778"/>
                    <a:pt x="119" y="1844"/>
                    <a:pt x="1" y="1891"/>
                  </a:cubicBezTo>
                  <a:cubicBezTo>
                    <a:pt x="33" y="1895"/>
                    <a:pt x="66" y="1897"/>
                    <a:pt x="98" y="1897"/>
                  </a:cubicBezTo>
                  <a:cubicBezTo>
                    <a:pt x="204" y="1897"/>
                    <a:pt x="308" y="1877"/>
                    <a:pt x="407" y="1839"/>
                  </a:cubicBezTo>
                  <a:cubicBezTo>
                    <a:pt x="438" y="1826"/>
                    <a:pt x="470" y="1810"/>
                    <a:pt x="502" y="1794"/>
                  </a:cubicBezTo>
                  <a:lnTo>
                    <a:pt x="547" y="1764"/>
                  </a:lnTo>
                  <a:cubicBezTo>
                    <a:pt x="563" y="1755"/>
                    <a:pt x="579" y="1744"/>
                    <a:pt x="595" y="1733"/>
                  </a:cubicBezTo>
                  <a:lnTo>
                    <a:pt x="640" y="1694"/>
                  </a:lnTo>
                  <a:cubicBezTo>
                    <a:pt x="656" y="1681"/>
                    <a:pt x="670" y="1667"/>
                    <a:pt x="685" y="1653"/>
                  </a:cubicBezTo>
                  <a:cubicBezTo>
                    <a:pt x="701" y="1637"/>
                    <a:pt x="715" y="1622"/>
                    <a:pt x="731" y="1606"/>
                  </a:cubicBezTo>
                  <a:cubicBezTo>
                    <a:pt x="744" y="1588"/>
                    <a:pt x="760" y="1572"/>
                    <a:pt x="774" y="1551"/>
                  </a:cubicBezTo>
                  <a:cubicBezTo>
                    <a:pt x="799" y="1515"/>
                    <a:pt x="824" y="1479"/>
                    <a:pt x="846" y="1438"/>
                  </a:cubicBezTo>
                  <a:cubicBezTo>
                    <a:pt x="889" y="1368"/>
                    <a:pt x="923" y="1291"/>
                    <a:pt x="946" y="1211"/>
                  </a:cubicBezTo>
                  <a:cubicBezTo>
                    <a:pt x="948" y="1204"/>
                    <a:pt x="953" y="1191"/>
                    <a:pt x="955" y="1182"/>
                  </a:cubicBezTo>
                  <a:cubicBezTo>
                    <a:pt x="957" y="1173"/>
                    <a:pt x="960" y="1164"/>
                    <a:pt x="960" y="1164"/>
                  </a:cubicBezTo>
                  <a:cubicBezTo>
                    <a:pt x="960" y="1164"/>
                    <a:pt x="962" y="1152"/>
                    <a:pt x="967" y="1139"/>
                  </a:cubicBezTo>
                  <a:cubicBezTo>
                    <a:pt x="967" y="1132"/>
                    <a:pt x="969" y="1123"/>
                    <a:pt x="971" y="1116"/>
                  </a:cubicBezTo>
                  <a:cubicBezTo>
                    <a:pt x="991" y="1007"/>
                    <a:pt x="996" y="894"/>
                    <a:pt x="982" y="783"/>
                  </a:cubicBezTo>
                  <a:cubicBezTo>
                    <a:pt x="973" y="710"/>
                    <a:pt x="957" y="638"/>
                    <a:pt x="933" y="565"/>
                  </a:cubicBezTo>
                  <a:cubicBezTo>
                    <a:pt x="926" y="542"/>
                    <a:pt x="917" y="522"/>
                    <a:pt x="908" y="502"/>
                  </a:cubicBezTo>
                  <a:cubicBezTo>
                    <a:pt x="901" y="481"/>
                    <a:pt x="892" y="463"/>
                    <a:pt x="880" y="443"/>
                  </a:cubicBezTo>
                  <a:cubicBezTo>
                    <a:pt x="871" y="425"/>
                    <a:pt x="862" y="406"/>
                    <a:pt x="851" y="388"/>
                  </a:cubicBezTo>
                  <a:cubicBezTo>
                    <a:pt x="842" y="370"/>
                    <a:pt x="831" y="354"/>
                    <a:pt x="819" y="338"/>
                  </a:cubicBezTo>
                  <a:cubicBezTo>
                    <a:pt x="810" y="323"/>
                    <a:pt x="799" y="307"/>
                    <a:pt x="787" y="293"/>
                  </a:cubicBezTo>
                  <a:lnTo>
                    <a:pt x="751" y="252"/>
                  </a:lnTo>
                  <a:cubicBezTo>
                    <a:pt x="729" y="225"/>
                    <a:pt x="701" y="200"/>
                    <a:pt x="676" y="178"/>
                  </a:cubicBezTo>
                  <a:cubicBezTo>
                    <a:pt x="570" y="89"/>
                    <a:pt x="443" y="28"/>
                    <a:pt x="30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5090171" y="3707005"/>
              <a:ext cx="151992" cy="179575"/>
            </a:xfrm>
            <a:custGeom>
              <a:avLst/>
              <a:gdLst/>
              <a:ahLst/>
              <a:cxnLst/>
              <a:rect l="l" t="t" r="r" b="b"/>
              <a:pathLst>
                <a:path w="2837" h="3352" extrusionOk="0">
                  <a:moveTo>
                    <a:pt x="0" y="1"/>
                  </a:moveTo>
                  <a:lnTo>
                    <a:pt x="0" y="1"/>
                  </a:lnTo>
                  <a:cubicBezTo>
                    <a:pt x="182" y="232"/>
                    <a:pt x="309" y="380"/>
                    <a:pt x="574" y="593"/>
                  </a:cubicBezTo>
                  <a:lnTo>
                    <a:pt x="846" y="806"/>
                  </a:lnTo>
                  <a:lnTo>
                    <a:pt x="1982" y="1699"/>
                  </a:lnTo>
                  <a:lnTo>
                    <a:pt x="2090" y="1785"/>
                  </a:lnTo>
                  <a:cubicBezTo>
                    <a:pt x="2158" y="1839"/>
                    <a:pt x="2254" y="1912"/>
                    <a:pt x="2347" y="1998"/>
                  </a:cubicBezTo>
                  <a:cubicBezTo>
                    <a:pt x="2437" y="2087"/>
                    <a:pt x="2523" y="2193"/>
                    <a:pt x="2564" y="2306"/>
                  </a:cubicBezTo>
                  <a:cubicBezTo>
                    <a:pt x="2603" y="2418"/>
                    <a:pt x="2612" y="2533"/>
                    <a:pt x="2589" y="2646"/>
                  </a:cubicBezTo>
                  <a:cubicBezTo>
                    <a:pt x="2573" y="2737"/>
                    <a:pt x="2539" y="2823"/>
                    <a:pt x="2489" y="2898"/>
                  </a:cubicBezTo>
                  <a:cubicBezTo>
                    <a:pt x="2460" y="2941"/>
                    <a:pt x="2426" y="2980"/>
                    <a:pt x="2385" y="3014"/>
                  </a:cubicBezTo>
                  <a:cubicBezTo>
                    <a:pt x="2335" y="3057"/>
                    <a:pt x="2281" y="3093"/>
                    <a:pt x="2222" y="3125"/>
                  </a:cubicBezTo>
                  <a:cubicBezTo>
                    <a:pt x="2170" y="3150"/>
                    <a:pt x="2115" y="3172"/>
                    <a:pt x="2059" y="3191"/>
                  </a:cubicBezTo>
                  <a:cubicBezTo>
                    <a:pt x="2004" y="3209"/>
                    <a:pt x="1948" y="3222"/>
                    <a:pt x="1889" y="3231"/>
                  </a:cubicBezTo>
                  <a:cubicBezTo>
                    <a:pt x="1854" y="3235"/>
                    <a:pt x="1818" y="3237"/>
                    <a:pt x="1783" y="3237"/>
                  </a:cubicBezTo>
                  <a:cubicBezTo>
                    <a:pt x="1753" y="3237"/>
                    <a:pt x="1722" y="3236"/>
                    <a:pt x="1691" y="3231"/>
                  </a:cubicBezTo>
                  <a:lnTo>
                    <a:pt x="1691" y="3231"/>
                  </a:lnTo>
                  <a:cubicBezTo>
                    <a:pt x="1802" y="3311"/>
                    <a:pt x="1936" y="3352"/>
                    <a:pt x="2073" y="3352"/>
                  </a:cubicBezTo>
                  <a:cubicBezTo>
                    <a:pt x="2076" y="3352"/>
                    <a:pt x="2080" y="3352"/>
                    <a:pt x="2084" y="3352"/>
                  </a:cubicBezTo>
                  <a:cubicBezTo>
                    <a:pt x="2158" y="3349"/>
                    <a:pt x="2231" y="3338"/>
                    <a:pt x="2301" y="3313"/>
                  </a:cubicBezTo>
                  <a:cubicBezTo>
                    <a:pt x="2385" y="3284"/>
                    <a:pt x="2460" y="3238"/>
                    <a:pt x="2528" y="3181"/>
                  </a:cubicBezTo>
                  <a:cubicBezTo>
                    <a:pt x="2582" y="3136"/>
                    <a:pt x="2632" y="3082"/>
                    <a:pt x="2673" y="3023"/>
                  </a:cubicBezTo>
                  <a:cubicBezTo>
                    <a:pt x="2741" y="2921"/>
                    <a:pt x="2786" y="2807"/>
                    <a:pt x="2809" y="2687"/>
                  </a:cubicBezTo>
                  <a:cubicBezTo>
                    <a:pt x="2836" y="2535"/>
                    <a:pt x="2825" y="2377"/>
                    <a:pt x="2771" y="2229"/>
                  </a:cubicBezTo>
                  <a:cubicBezTo>
                    <a:pt x="2714" y="2068"/>
                    <a:pt x="2601" y="1937"/>
                    <a:pt x="2499" y="1837"/>
                  </a:cubicBezTo>
                  <a:cubicBezTo>
                    <a:pt x="2394" y="1740"/>
                    <a:pt x="2294" y="1665"/>
                    <a:pt x="2226" y="1610"/>
                  </a:cubicBezTo>
                  <a:lnTo>
                    <a:pt x="2115" y="1524"/>
                  </a:lnTo>
                  <a:lnTo>
                    <a:pt x="982" y="631"/>
                  </a:lnTo>
                  <a:lnTo>
                    <a:pt x="710" y="416"/>
                  </a:lnTo>
                  <a:cubicBezTo>
                    <a:pt x="442" y="210"/>
                    <a:pt x="268" y="121"/>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5128905" y="3821331"/>
              <a:ext cx="48485" cy="95788"/>
            </a:xfrm>
            <a:custGeom>
              <a:avLst/>
              <a:gdLst/>
              <a:ahLst/>
              <a:cxnLst/>
              <a:rect l="l" t="t" r="r" b="b"/>
              <a:pathLst>
                <a:path w="905" h="1788" extrusionOk="0">
                  <a:moveTo>
                    <a:pt x="155" y="0"/>
                  </a:moveTo>
                  <a:lnTo>
                    <a:pt x="155" y="0"/>
                  </a:lnTo>
                  <a:cubicBezTo>
                    <a:pt x="191" y="129"/>
                    <a:pt x="220" y="209"/>
                    <a:pt x="309" y="304"/>
                  </a:cubicBezTo>
                  <a:cubicBezTo>
                    <a:pt x="356" y="356"/>
                    <a:pt x="501" y="512"/>
                    <a:pt x="585" y="678"/>
                  </a:cubicBezTo>
                  <a:cubicBezTo>
                    <a:pt x="622" y="751"/>
                    <a:pt x="651" y="825"/>
                    <a:pt x="667" y="905"/>
                  </a:cubicBezTo>
                  <a:cubicBezTo>
                    <a:pt x="671" y="930"/>
                    <a:pt x="676" y="955"/>
                    <a:pt x="678" y="979"/>
                  </a:cubicBezTo>
                  <a:cubicBezTo>
                    <a:pt x="681" y="998"/>
                    <a:pt x="683" y="1007"/>
                    <a:pt x="683" y="1007"/>
                  </a:cubicBezTo>
                  <a:cubicBezTo>
                    <a:pt x="683" y="1007"/>
                    <a:pt x="683" y="1018"/>
                    <a:pt x="683" y="1034"/>
                  </a:cubicBezTo>
                  <a:cubicBezTo>
                    <a:pt x="683" y="1057"/>
                    <a:pt x="683" y="1079"/>
                    <a:pt x="678" y="1102"/>
                  </a:cubicBezTo>
                  <a:cubicBezTo>
                    <a:pt x="667" y="1177"/>
                    <a:pt x="642" y="1247"/>
                    <a:pt x="601" y="1310"/>
                  </a:cubicBezTo>
                  <a:cubicBezTo>
                    <a:pt x="558" y="1383"/>
                    <a:pt x="499" y="1444"/>
                    <a:pt x="431" y="1494"/>
                  </a:cubicBezTo>
                  <a:cubicBezTo>
                    <a:pt x="388" y="1524"/>
                    <a:pt x="338" y="1548"/>
                    <a:pt x="288" y="1562"/>
                  </a:cubicBezTo>
                  <a:cubicBezTo>
                    <a:pt x="236" y="1576"/>
                    <a:pt x="200" y="1585"/>
                    <a:pt x="157" y="1596"/>
                  </a:cubicBezTo>
                  <a:cubicBezTo>
                    <a:pt x="107" y="1612"/>
                    <a:pt x="55" y="1621"/>
                    <a:pt x="0" y="1621"/>
                  </a:cubicBezTo>
                  <a:cubicBezTo>
                    <a:pt x="28" y="1678"/>
                    <a:pt x="73" y="1728"/>
                    <a:pt x="130" y="1757"/>
                  </a:cubicBezTo>
                  <a:cubicBezTo>
                    <a:pt x="172" y="1777"/>
                    <a:pt x="217" y="1787"/>
                    <a:pt x="263" y="1787"/>
                  </a:cubicBezTo>
                  <a:cubicBezTo>
                    <a:pt x="289" y="1787"/>
                    <a:pt x="315" y="1784"/>
                    <a:pt x="341" y="1777"/>
                  </a:cubicBezTo>
                  <a:cubicBezTo>
                    <a:pt x="420" y="1757"/>
                    <a:pt x="492" y="1723"/>
                    <a:pt x="558" y="1675"/>
                  </a:cubicBezTo>
                  <a:cubicBezTo>
                    <a:pt x="653" y="1610"/>
                    <a:pt x="733" y="1526"/>
                    <a:pt x="792" y="1426"/>
                  </a:cubicBezTo>
                  <a:cubicBezTo>
                    <a:pt x="848" y="1338"/>
                    <a:pt x="885" y="1236"/>
                    <a:pt x="898" y="1131"/>
                  </a:cubicBezTo>
                  <a:cubicBezTo>
                    <a:pt x="905" y="1097"/>
                    <a:pt x="905" y="1063"/>
                    <a:pt x="905" y="1029"/>
                  </a:cubicBezTo>
                  <a:cubicBezTo>
                    <a:pt x="905" y="1020"/>
                    <a:pt x="905" y="1011"/>
                    <a:pt x="905" y="1000"/>
                  </a:cubicBezTo>
                  <a:lnTo>
                    <a:pt x="905" y="991"/>
                  </a:lnTo>
                  <a:cubicBezTo>
                    <a:pt x="905" y="991"/>
                    <a:pt x="903" y="979"/>
                    <a:pt x="900" y="955"/>
                  </a:cubicBezTo>
                  <a:cubicBezTo>
                    <a:pt x="898" y="923"/>
                    <a:pt x="894" y="891"/>
                    <a:pt x="887" y="859"/>
                  </a:cubicBezTo>
                  <a:cubicBezTo>
                    <a:pt x="866" y="762"/>
                    <a:pt x="832" y="667"/>
                    <a:pt x="785" y="578"/>
                  </a:cubicBezTo>
                  <a:cubicBezTo>
                    <a:pt x="737" y="485"/>
                    <a:pt x="678" y="395"/>
                    <a:pt x="610" y="311"/>
                  </a:cubicBezTo>
                  <a:cubicBezTo>
                    <a:pt x="551" y="236"/>
                    <a:pt x="497" y="182"/>
                    <a:pt x="472" y="154"/>
                  </a:cubicBezTo>
                  <a:cubicBezTo>
                    <a:pt x="370" y="50"/>
                    <a:pt x="284" y="25"/>
                    <a:pt x="15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899123" y="3819242"/>
              <a:ext cx="188905" cy="110466"/>
            </a:xfrm>
            <a:custGeom>
              <a:avLst/>
              <a:gdLst/>
              <a:ahLst/>
              <a:cxnLst/>
              <a:rect l="l" t="t" r="r" b="b"/>
              <a:pathLst>
                <a:path w="3526" h="2062" extrusionOk="0">
                  <a:moveTo>
                    <a:pt x="0" y="1"/>
                  </a:moveTo>
                  <a:lnTo>
                    <a:pt x="0" y="1"/>
                  </a:lnTo>
                  <a:cubicBezTo>
                    <a:pt x="121" y="85"/>
                    <a:pt x="213" y="159"/>
                    <a:pt x="311" y="234"/>
                  </a:cubicBezTo>
                  <a:cubicBezTo>
                    <a:pt x="411" y="309"/>
                    <a:pt x="515" y="386"/>
                    <a:pt x="644" y="483"/>
                  </a:cubicBezTo>
                  <a:cubicBezTo>
                    <a:pt x="773" y="583"/>
                    <a:pt x="894" y="692"/>
                    <a:pt x="1005" y="810"/>
                  </a:cubicBezTo>
                  <a:cubicBezTo>
                    <a:pt x="1102" y="914"/>
                    <a:pt x="1191" y="1025"/>
                    <a:pt x="1272" y="1141"/>
                  </a:cubicBezTo>
                  <a:cubicBezTo>
                    <a:pt x="1361" y="1270"/>
                    <a:pt x="1451" y="1411"/>
                    <a:pt x="1546" y="1531"/>
                  </a:cubicBezTo>
                  <a:cubicBezTo>
                    <a:pt x="1628" y="1640"/>
                    <a:pt x="1723" y="1737"/>
                    <a:pt x="1828" y="1821"/>
                  </a:cubicBezTo>
                  <a:cubicBezTo>
                    <a:pt x="1848" y="1837"/>
                    <a:pt x="1868" y="1850"/>
                    <a:pt x="1884" y="1862"/>
                  </a:cubicBezTo>
                  <a:cubicBezTo>
                    <a:pt x="1900" y="1873"/>
                    <a:pt x="1916" y="1884"/>
                    <a:pt x="1930" y="1889"/>
                  </a:cubicBezTo>
                  <a:lnTo>
                    <a:pt x="1968" y="1914"/>
                  </a:lnTo>
                  <a:lnTo>
                    <a:pt x="1982" y="1921"/>
                  </a:lnTo>
                  <a:lnTo>
                    <a:pt x="2018" y="1939"/>
                  </a:lnTo>
                  <a:cubicBezTo>
                    <a:pt x="2036" y="1948"/>
                    <a:pt x="2054" y="1957"/>
                    <a:pt x="2075" y="1964"/>
                  </a:cubicBezTo>
                  <a:cubicBezTo>
                    <a:pt x="2097" y="1973"/>
                    <a:pt x="2122" y="1984"/>
                    <a:pt x="2152" y="1993"/>
                  </a:cubicBezTo>
                  <a:cubicBezTo>
                    <a:pt x="2295" y="2039"/>
                    <a:pt x="2442" y="2061"/>
                    <a:pt x="2591" y="2061"/>
                  </a:cubicBezTo>
                  <a:cubicBezTo>
                    <a:pt x="2598" y="2061"/>
                    <a:pt x="2605" y="2061"/>
                    <a:pt x="2612" y="2061"/>
                  </a:cubicBezTo>
                  <a:cubicBezTo>
                    <a:pt x="2791" y="2059"/>
                    <a:pt x="2968" y="2045"/>
                    <a:pt x="3145" y="2018"/>
                  </a:cubicBezTo>
                  <a:cubicBezTo>
                    <a:pt x="3195" y="2014"/>
                    <a:pt x="3240" y="2005"/>
                    <a:pt x="3287" y="1991"/>
                  </a:cubicBezTo>
                  <a:cubicBezTo>
                    <a:pt x="3342" y="1975"/>
                    <a:pt x="3392" y="1946"/>
                    <a:pt x="3435" y="1905"/>
                  </a:cubicBezTo>
                  <a:cubicBezTo>
                    <a:pt x="3473" y="1864"/>
                    <a:pt x="3501" y="1814"/>
                    <a:pt x="3514" y="1758"/>
                  </a:cubicBezTo>
                  <a:cubicBezTo>
                    <a:pt x="3521" y="1717"/>
                    <a:pt x="3526" y="1674"/>
                    <a:pt x="3521" y="1631"/>
                  </a:cubicBezTo>
                  <a:cubicBezTo>
                    <a:pt x="3516" y="1583"/>
                    <a:pt x="3510" y="1535"/>
                    <a:pt x="3501" y="1490"/>
                  </a:cubicBezTo>
                  <a:cubicBezTo>
                    <a:pt x="3492" y="1451"/>
                    <a:pt x="3485" y="1420"/>
                    <a:pt x="3478" y="1390"/>
                  </a:cubicBezTo>
                  <a:cubicBezTo>
                    <a:pt x="3464" y="1334"/>
                    <a:pt x="3453" y="1297"/>
                    <a:pt x="3444" y="1268"/>
                  </a:cubicBezTo>
                  <a:cubicBezTo>
                    <a:pt x="3399" y="1125"/>
                    <a:pt x="3333" y="989"/>
                    <a:pt x="3244" y="867"/>
                  </a:cubicBezTo>
                  <a:cubicBezTo>
                    <a:pt x="3165" y="760"/>
                    <a:pt x="3070" y="665"/>
                    <a:pt x="2963" y="585"/>
                  </a:cubicBezTo>
                  <a:lnTo>
                    <a:pt x="2963" y="585"/>
                  </a:lnTo>
                  <a:cubicBezTo>
                    <a:pt x="3022" y="719"/>
                    <a:pt x="3063" y="830"/>
                    <a:pt x="3104" y="948"/>
                  </a:cubicBezTo>
                  <a:cubicBezTo>
                    <a:pt x="3145" y="1064"/>
                    <a:pt x="3185" y="1182"/>
                    <a:pt x="3233" y="1336"/>
                  </a:cubicBezTo>
                  <a:cubicBezTo>
                    <a:pt x="3242" y="1363"/>
                    <a:pt x="3251" y="1397"/>
                    <a:pt x="3265" y="1447"/>
                  </a:cubicBezTo>
                  <a:cubicBezTo>
                    <a:pt x="3269" y="1474"/>
                    <a:pt x="3276" y="1504"/>
                    <a:pt x="3283" y="1538"/>
                  </a:cubicBezTo>
                  <a:cubicBezTo>
                    <a:pt x="3292" y="1574"/>
                    <a:pt x="3299" y="1612"/>
                    <a:pt x="3301" y="1649"/>
                  </a:cubicBezTo>
                  <a:cubicBezTo>
                    <a:pt x="3303" y="1669"/>
                    <a:pt x="3303" y="1692"/>
                    <a:pt x="3299" y="1712"/>
                  </a:cubicBezTo>
                  <a:cubicBezTo>
                    <a:pt x="3297" y="1726"/>
                    <a:pt x="3287" y="1739"/>
                    <a:pt x="3278" y="1751"/>
                  </a:cubicBezTo>
                  <a:cubicBezTo>
                    <a:pt x="3263" y="1764"/>
                    <a:pt x="3242" y="1776"/>
                    <a:pt x="3222" y="1780"/>
                  </a:cubicBezTo>
                  <a:cubicBezTo>
                    <a:pt x="3188" y="1789"/>
                    <a:pt x="3154" y="1796"/>
                    <a:pt x="3117" y="1801"/>
                  </a:cubicBezTo>
                  <a:cubicBezTo>
                    <a:pt x="2952" y="1826"/>
                    <a:pt x="2784" y="1839"/>
                    <a:pt x="2614" y="1841"/>
                  </a:cubicBezTo>
                  <a:cubicBezTo>
                    <a:pt x="2607" y="1842"/>
                    <a:pt x="2600" y="1842"/>
                    <a:pt x="2592" y="1842"/>
                  </a:cubicBezTo>
                  <a:cubicBezTo>
                    <a:pt x="2468" y="1842"/>
                    <a:pt x="2342" y="1823"/>
                    <a:pt x="2222" y="1785"/>
                  </a:cubicBezTo>
                  <a:cubicBezTo>
                    <a:pt x="2202" y="1778"/>
                    <a:pt x="2181" y="1771"/>
                    <a:pt x="2161" y="1762"/>
                  </a:cubicBezTo>
                  <a:cubicBezTo>
                    <a:pt x="2145" y="1755"/>
                    <a:pt x="2129" y="1748"/>
                    <a:pt x="2115" y="1739"/>
                  </a:cubicBezTo>
                  <a:lnTo>
                    <a:pt x="2086" y="1726"/>
                  </a:lnTo>
                  <a:lnTo>
                    <a:pt x="2077" y="1721"/>
                  </a:lnTo>
                  <a:lnTo>
                    <a:pt x="2045" y="1703"/>
                  </a:lnTo>
                  <a:cubicBezTo>
                    <a:pt x="2034" y="1696"/>
                    <a:pt x="2020" y="1687"/>
                    <a:pt x="2009" y="1678"/>
                  </a:cubicBezTo>
                  <a:cubicBezTo>
                    <a:pt x="1993" y="1669"/>
                    <a:pt x="1979" y="1658"/>
                    <a:pt x="1964" y="1644"/>
                  </a:cubicBezTo>
                  <a:cubicBezTo>
                    <a:pt x="1873" y="1572"/>
                    <a:pt x="1791" y="1488"/>
                    <a:pt x="1723" y="1395"/>
                  </a:cubicBezTo>
                  <a:cubicBezTo>
                    <a:pt x="1635" y="1284"/>
                    <a:pt x="1546" y="1148"/>
                    <a:pt x="1454" y="1014"/>
                  </a:cubicBezTo>
                  <a:cubicBezTo>
                    <a:pt x="1367" y="887"/>
                    <a:pt x="1272" y="769"/>
                    <a:pt x="1168" y="656"/>
                  </a:cubicBezTo>
                  <a:cubicBezTo>
                    <a:pt x="1048" y="529"/>
                    <a:pt x="916" y="413"/>
                    <a:pt x="778" y="307"/>
                  </a:cubicBezTo>
                  <a:cubicBezTo>
                    <a:pt x="660" y="218"/>
                    <a:pt x="529" y="146"/>
                    <a:pt x="390" y="91"/>
                  </a:cubicBezTo>
                  <a:cubicBezTo>
                    <a:pt x="263" y="46"/>
                    <a:pt x="134" y="16"/>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3300453" y="3489228"/>
              <a:ext cx="501998" cy="244505"/>
            </a:xfrm>
            <a:custGeom>
              <a:avLst/>
              <a:gdLst/>
              <a:ahLst/>
              <a:cxnLst/>
              <a:rect l="l" t="t" r="r" b="b"/>
              <a:pathLst>
                <a:path w="9370" h="4564" extrusionOk="0">
                  <a:moveTo>
                    <a:pt x="3264" y="0"/>
                  </a:moveTo>
                  <a:cubicBezTo>
                    <a:pt x="3255" y="0"/>
                    <a:pt x="3245" y="1"/>
                    <a:pt x="3235" y="1"/>
                  </a:cubicBezTo>
                  <a:lnTo>
                    <a:pt x="3145" y="4"/>
                  </a:lnTo>
                  <a:cubicBezTo>
                    <a:pt x="3083" y="6"/>
                    <a:pt x="3022" y="8"/>
                    <a:pt x="2961" y="10"/>
                  </a:cubicBezTo>
                  <a:cubicBezTo>
                    <a:pt x="2839" y="15"/>
                    <a:pt x="2712" y="24"/>
                    <a:pt x="2587" y="31"/>
                  </a:cubicBezTo>
                  <a:cubicBezTo>
                    <a:pt x="2333" y="49"/>
                    <a:pt x="2075" y="74"/>
                    <a:pt x="1812" y="106"/>
                  </a:cubicBezTo>
                  <a:cubicBezTo>
                    <a:pt x="1551" y="137"/>
                    <a:pt x="1288" y="176"/>
                    <a:pt x="1025" y="221"/>
                  </a:cubicBezTo>
                  <a:cubicBezTo>
                    <a:pt x="962" y="233"/>
                    <a:pt x="896" y="244"/>
                    <a:pt x="830" y="257"/>
                  </a:cubicBezTo>
                  <a:cubicBezTo>
                    <a:pt x="764" y="271"/>
                    <a:pt x="701" y="282"/>
                    <a:pt x="633" y="296"/>
                  </a:cubicBezTo>
                  <a:cubicBezTo>
                    <a:pt x="563" y="312"/>
                    <a:pt x="492" y="332"/>
                    <a:pt x="427" y="360"/>
                  </a:cubicBezTo>
                  <a:cubicBezTo>
                    <a:pt x="354" y="389"/>
                    <a:pt x="286" y="432"/>
                    <a:pt x="227" y="484"/>
                  </a:cubicBezTo>
                  <a:cubicBezTo>
                    <a:pt x="168" y="539"/>
                    <a:pt x="123" y="607"/>
                    <a:pt x="91" y="681"/>
                  </a:cubicBezTo>
                  <a:cubicBezTo>
                    <a:pt x="64" y="747"/>
                    <a:pt x="44" y="820"/>
                    <a:pt x="34" y="892"/>
                  </a:cubicBezTo>
                  <a:cubicBezTo>
                    <a:pt x="23" y="960"/>
                    <a:pt x="19" y="1028"/>
                    <a:pt x="14" y="1092"/>
                  </a:cubicBezTo>
                  <a:cubicBezTo>
                    <a:pt x="12" y="1157"/>
                    <a:pt x="7" y="1219"/>
                    <a:pt x="7" y="1282"/>
                  </a:cubicBezTo>
                  <a:cubicBezTo>
                    <a:pt x="3" y="1409"/>
                    <a:pt x="0" y="1534"/>
                    <a:pt x="3" y="1656"/>
                  </a:cubicBezTo>
                  <a:cubicBezTo>
                    <a:pt x="3" y="1717"/>
                    <a:pt x="5" y="1776"/>
                    <a:pt x="7" y="1838"/>
                  </a:cubicBezTo>
                  <a:lnTo>
                    <a:pt x="12" y="1926"/>
                  </a:lnTo>
                  <a:cubicBezTo>
                    <a:pt x="12" y="1951"/>
                    <a:pt x="14" y="1978"/>
                    <a:pt x="14" y="2003"/>
                  </a:cubicBezTo>
                  <a:cubicBezTo>
                    <a:pt x="28" y="2230"/>
                    <a:pt x="48" y="2416"/>
                    <a:pt x="57" y="2509"/>
                  </a:cubicBezTo>
                  <a:cubicBezTo>
                    <a:pt x="73" y="2651"/>
                    <a:pt x="105" y="2794"/>
                    <a:pt x="148" y="2932"/>
                  </a:cubicBezTo>
                  <a:cubicBezTo>
                    <a:pt x="152" y="2948"/>
                    <a:pt x="157" y="2962"/>
                    <a:pt x="164" y="2978"/>
                  </a:cubicBezTo>
                  <a:cubicBezTo>
                    <a:pt x="168" y="2996"/>
                    <a:pt x="175" y="3012"/>
                    <a:pt x="182" y="3030"/>
                  </a:cubicBezTo>
                  <a:cubicBezTo>
                    <a:pt x="198" y="3069"/>
                    <a:pt x="225" y="3103"/>
                    <a:pt x="259" y="3127"/>
                  </a:cubicBezTo>
                  <a:cubicBezTo>
                    <a:pt x="270" y="3134"/>
                    <a:pt x="279" y="3139"/>
                    <a:pt x="293" y="3143"/>
                  </a:cubicBezTo>
                  <a:cubicBezTo>
                    <a:pt x="297" y="3146"/>
                    <a:pt x="304" y="3146"/>
                    <a:pt x="309" y="3148"/>
                  </a:cubicBezTo>
                  <a:lnTo>
                    <a:pt x="329" y="3148"/>
                  </a:lnTo>
                  <a:cubicBezTo>
                    <a:pt x="345" y="3148"/>
                    <a:pt x="359" y="3141"/>
                    <a:pt x="372" y="3132"/>
                  </a:cubicBezTo>
                  <a:cubicBezTo>
                    <a:pt x="381" y="3125"/>
                    <a:pt x="388" y="3116"/>
                    <a:pt x="395" y="3105"/>
                  </a:cubicBezTo>
                  <a:cubicBezTo>
                    <a:pt x="404" y="3084"/>
                    <a:pt x="406" y="3064"/>
                    <a:pt x="402" y="3041"/>
                  </a:cubicBezTo>
                  <a:cubicBezTo>
                    <a:pt x="399" y="3030"/>
                    <a:pt x="395" y="3021"/>
                    <a:pt x="386" y="3014"/>
                  </a:cubicBezTo>
                  <a:cubicBezTo>
                    <a:pt x="380" y="3011"/>
                    <a:pt x="374" y="3009"/>
                    <a:pt x="367" y="3009"/>
                  </a:cubicBezTo>
                  <a:cubicBezTo>
                    <a:pt x="364" y="3009"/>
                    <a:pt x="360" y="3010"/>
                    <a:pt x="356" y="3012"/>
                  </a:cubicBezTo>
                  <a:cubicBezTo>
                    <a:pt x="365" y="3012"/>
                    <a:pt x="372" y="3016"/>
                    <a:pt x="377" y="3023"/>
                  </a:cubicBezTo>
                  <a:cubicBezTo>
                    <a:pt x="379" y="3030"/>
                    <a:pt x="379" y="3037"/>
                    <a:pt x="377" y="3041"/>
                  </a:cubicBezTo>
                  <a:cubicBezTo>
                    <a:pt x="372" y="3055"/>
                    <a:pt x="365" y="3066"/>
                    <a:pt x="354" y="3075"/>
                  </a:cubicBezTo>
                  <a:cubicBezTo>
                    <a:pt x="352" y="3078"/>
                    <a:pt x="347" y="3080"/>
                    <a:pt x="343" y="3080"/>
                  </a:cubicBezTo>
                  <a:cubicBezTo>
                    <a:pt x="338" y="3080"/>
                    <a:pt x="336" y="3078"/>
                    <a:pt x="336" y="3075"/>
                  </a:cubicBezTo>
                  <a:lnTo>
                    <a:pt x="334" y="3073"/>
                  </a:lnTo>
                  <a:cubicBezTo>
                    <a:pt x="331" y="3071"/>
                    <a:pt x="329" y="3069"/>
                    <a:pt x="329" y="3069"/>
                  </a:cubicBezTo>
                  <a:cubicBezTo>
                    <a:pt x="327" y="3064"/>
                    <a:pt x="325" y="3062"/>
                    <a:pt x="322" y="3057"/>
                  </a:cubicBezTo>
                  <a:cubicBezTo>
                    <a:pt x="313" y="3037"/>
                    <a:pt x="309" y="3014"/>
                    <a:pt x="309" y="2994"/>
                  </a:cubicBezTo>
                  <a:lnTo>
                    <a:pt x="309" y="2953"/>
                  </a:lnTo>
                  <a:lnTo>
                    <a:pt x="309" y="2905"/>
                  </a:lnTo>
                  <a:cubicBezTo>
                    <a:pt x="306" y="2781"/>
                    <a:pt x="297" y="2649"/>
                    <a:pt x="279" y="2481"/>
                  </a:cubicBezTo>
                  <a:cubicBezTo>
                    <a:pt x="270" y="2391"/>
                    <a:pt x="252" y="2209"/>
                    <a:pt x="238" y="1989"/>
                  </a:cubicBezTo>
                  <a:cubicBezTo>
                    <a:pt x="238" y="1965"/>
                    <a:pt x="236" y="1940"/>
                    <a:pt x="236" y="1915"/>
                  </a:cubicBezTo>
                  <a:lnTo>
                    <a:pt x="232" y="1828"/>
                  </a:lnTo>
                  <a:cubicBezTo>
                    <a:pt x="229" y="1770"/>
                    <a:pt x="227" y="1711"/>
                    <a:pt x="227" y="1652"/>
                  </a:cubicBezTo>
                  <a:cubicBezTo>
                    <a:pt x="225" y="1532"/>
                    <a:pt x="227" y="1411"/>
                    <a:pt x="232" y="1289"/>
                  </a:cubicBezTo>
                  <a:cubicBezTo>
                    <a:pt x="234" y="1228"/>
                    <a:pt x="236" y="1164"/>
                    <a:pt x="238" y="1103"/>
                  </a:cubicBezTo>
                  <a:cubicBezTo>
                    <a:pt x="241" y="1044"/>
                    <a:pt x="248" y="983"/>
                    <a:pt x="257" y="924"/>
                  </a:cubicBezTo>
                  <a:cubicBezTo>
                    <a:pt x="272" y="811"/>
                    <a:pt x="311" y="711"/>
                    <a:pt x="381" y="645"/>
                  </a:cubicBezTo>
                  <a:cubicBezTo>
                    <a:pt x="454" y="582"/>
                    <a:pt x="563" y="539"/>
                    <a:pt x="683" y="511"/>
                  </a:cubicBezTo>
                  <a:cubicBezTo>
                    <a:pt x="744" y="498"/>
                    <a:pt x="807" y="486"/>
                    <a:pt x="873" y="475"/>
                  </a:cubicBezTo>
                  <a:cubicBezTo>
                    <a:pt x="937" y="462"/>
                    <a:pt x="1000" y="450"/>
                    <a:pt x="1066" y="439"/>
                  </a:cubicBezTo>
                  <a:cubicBezTo>
                    <a:pt x="1324" y="394"/>
                    <a:pt x="1583" y="355"/>
                    <a:pt x="1841" y="323"/>
                  </a:cubicBezTo>
                  <a:cubicBezTo>
                    <a:pt x="2097" y="294"/>
                    <a:pt x="2354" y="269"/>
                    <a:pt x="2603" y="251"/>
                  </a:cubicBezTo>
                  <a:cubicBezTo>
                    <a:pt x="2728" y="244"/>
                    <a:pt x="2850" y="235"/>
                    <a:pt x="2970" y="230"/>
                  </a:cubicBezTo>
                  <a:cubicBezTo>
                    <a:pt x="3031" y="228"/>
                    <a:pt x="3093" y="226"/>
                    <a:pt x="3152" y="223"/>
                  </a:cubicBezTo>
                  <a:lnTo>
                    <a:pt x="3240" y="221"/>
                  </a:lnTo>
                  <a:cubicBezTo>
                    <a:pt x="3263" y="221"/>
                    <a:pt x="3288" y="221"/>
                    <a:pt x="3312" y="223"/>
                  </a:cubicBezTo>
                  <a:cubicBezTo>
                    <a:pt x="3331" y="226"/>
                    <a:pt x="3349" y="230"/>
                    <a:pt x="3365" y="237"/>
                  </a:cubicBezTo>
                  <a:cubicBezTo>
                    <a:pt x="3376" y="244"/>
                    <a:pt x="3387" y="251"/>
                    <a:pt x="3396" y="262"/>
                  </a:cubicBezTo>
                  <a:cubicBezTo>
                    <a:pt x="3419" y="294"/>
                    <a:pt x="3435" y="330"/>
                    <a:pt x="3444" y="371"/>
                  </a:cubicBezTo>
                  <a:cubicBezTo>
                    <a:pt x="3451" y="394"/>
                    <a:pt x="3455" y="421"/>
                    <a:pt x="3462" y="448"/>
                  </a:cubicBezTo>
                  <a:cubicBezTo>
                    <a:pt x="3467" y="475"/>
                    <a:pt x="3473" y="502"/>
                    <a:pt x="3478" y="527"/>
                  </a:cubicBezTo>
                  <a:cubicBezTo>
                    <a:pt x="3489" y="582"/>
                    <a:pt x="3501" y="634"/>
                    <a:pt x="3510" y="686"/>
                  </a:cubicBezTo>
                  <a:cubicBezTo>
                    <a:pt x="3550" y="895"/>
                    <a:pt x="3582" y="1089"/>
                    <a:pt x="3609" y="1271"/>
                  </a:cubicBezTo>
                  <a:cubicBezTo>
                    <a:pt x="3662" y="1631"/>
                    <a:pt x="3689" y="1931"/>
                    <a:pt x="3705" y="2139"/>
                  </a:cubicBezTo>
                  <a:cubicBezTo>
                    <a:pt x="3714" y="2243"/>
                    <a:pt x="3718" y="2325"/>
                    <a:pt x="3721" y="2379"/>
                  </a:cubicBezTo>
                  <a:cubicBezTo>
                    <a:pt x="3725" y="2436"/>
                    <a:pt x="3725" y="2465"/>
                    <a:pt x="3725" y="2465"/>
                  </a:cubicBezTo>
                  <a:cubicBezTo>
                    <a:pt x="3725" y="2465"/>
                    <a:pt x="3727" y="2509"/>
                    <a:pt x="3732" y="2588"/>
                  </a:cubicBezTo>
                  <a:cubicBezTo>
                    <a:pt x="3734" y="2667"/>
                    <a:pt x="3739" y="2785"/>
                    <a:pt x="3741" y="2935"/>
                  </a:cubicBezTo>
                  <a:cubicBezTo>
                    <a:pt x="3743" y="3082"/>
                    <a:pt x="3741" y="3263"/>
                    <a:pt x="3736" y="3472"/>
                  </a:cubicBezTo>
                  <a:cubicBezTo>
                    <a:pt x="3734" y="3524"/>
                    <a:pt x="3732" y="3579"/>
                    <a:pt x="3730" y="3633"/>
                  </a:cubicBezTo>
                  <a:cubicBezTo>
                    <a:pt x="3727" y="3687"/>
                    <a:pt x="3725" y="3744"/>
                    <a:pt x="3723" y="3808"/>
                  </a:cubicBezTo>
                  <a:cubicBezTo>
                    <a:pt x="3723" y="3878"/>
                    <a:pt x="3730" y="3946"/>
                    <a:pt x="3743" y="4014"/>
                  </a:cubicBezTo>
                  <a:cubicBezTo>
                    <a:pt x="3761" y="4095"/>
                    <a:pt x="3800" y="4170"/>
                    <a:pt x="3857" y="4231"/>
                  </a:cubicBezTo>
                  <a:cubicBezTo>
                    <a:pt x="3915" y="4290"/>
                    <a:pt x="3986" y="4333"/>
                    <a:pt x="4065" y="4361"/>
                  </a:cubicBezTo>
                  <a:cubicBezTo>
                    <a:pt x="4133" y="4386"/>
                    <a:pt x="4206" y="4406"/>
                    <a:pt x="4280" y="4417"/>
                  </a:cubicBezTo>
                  <a:lnTo>
                    <a:pt x="4702" y="4499"/>
                  </a:lnTo>
                  <a:lnTo>
                    <a:pt x="4922" y="4542"/>
                  </a:lnTo>
                  <a:cubicBezTo>
                    <a:pt x="4963" y="4551"/>
                    <a:pt x="5004" y="4558"/>
                    <a:pt x="5047" y="4562"/>
                  </a:cubicBezTo>
                  <a:cubicBezTo>
                    <a:pt x="5058" y="4563"/>
                    <a:pt x="5069" y="4564"/>
                    <a:pt x="5080" y="4564"/>
                  </a:cubicBezTo>
                  <a:cubicBezTo>
                    <a:pt x="5121" y="4564"/>
                    <a:pt x="5164" y="4557"/>
                    <a:pt x="5203" y="4547"/>
                  </a:cubicBezTo>
                  <a:cubicBezTo>
                    <a:pt x="5233" y="4535"/>
                    <a:pt x="5258" y="4524"/>
                    <a:pt x="5282" y="4508"/>
                  </a:cubicBezTo>
                  <a:cubicBezTo>
                    <a:pt x="5310" y="4490"/>
                    <a:pt x="5332" y="4469"/>
                    <a:pt x="5350" y="4445"/>
                  </a:cubicBezTo>
                  <a:cubicBezTo>
                    <a:pt x="5371" y="4422"/>
                    <a:pt x="5387" y="4395"/>
                    <a:pt x="5398" y="4365"/>
                  </a:cubicBezTo>
                  <a:cubicBezTo>
                    <a:pt x="5407" y="4340"/>
                    <a:pt x="5414" y="4313"/>
                    <a:pt x="5418" y="4286"/>
                  </a:cubicBezTo>
                  <a:cubicBezTo>
                    <a:pt x="5428" y="4195"/>
                    <a:pt x="5425" y="4105"/>
                    <a:pt x="5412" y="4016"/>
                  </a:cubicBezTo>
                  <a:cubicBezTo>
                    <a:pt x="5400" y="3941"/>
                    <a:pt x="5394" y="3866"/>
                    <a:pt x="5394" y="3792"/>
                  </a:cubicBezTo>
                  <a:cubicBezTo>
                    <a:pt x="5394" y="3760"/>
                    <a:pt x="5398" y="3730"/>
                    <a:pt x="5407" y="3701"/>
                  </a:cubicBezTo>
                  <a:cubicBezTo>
                    <a:pt x="5414" y="3676"/>
                    <a:pt x="5428" y="3653"/>
                    <a:pt x="5443" y="3633"/>
                  </a:cubicBezTo>
                  <a:cubicBezTo>
                    <a:pt x="5475" y="3599"/>
                    <a:pt x="5534" y="3574"/>
                    <a:pt x="5607" y="3558"/>
                  </a:cubicBezTo>
                  <a:cubicBezTo>
                    <a:pt x="5679" y="3545"/>
                    <a:pt x="5765" y="3533"/>
                    <a:pt x="5847" y="3522"/>
                  </a:cubicBezTo>
                  <a:lnTo>
                    <a:pt x="6711" y="3397"/>
                  </a:lnTo>
                  <a:lnTo>
                    <a:pt x="6711" y="3404"/>
                  </a:lnTo>
                  <a:lnTo>
                    <a:pt x="6706" y="3424"/>
                  </a:lnTo>
                  <a:cubicBezTo>
                    <a:pt x="6683" y="3531"/>
                    <a:pt x="6688" y="3644"/>
                    <a:pt x="6720" y="3749"/>
                  </a:cubicBezTo>
                  <a:cubicBezTo>
                    <a:pt x="6747" y="3853"/>
                    <a:pt x="6795" y="3948"/>
                    <a:pt x="6858" y="4032"/>
                  </a:cubicBezTo>
                  <a:cubicBezTo>
                    <a:pt x="6890" y="4075"/>
                    <a:pt x="6924" y="4114"/>
                    <a:pt x="6962" y="4150"/>
                  </a:cubicBezTo>
                  <a:cubicBezTo>
                    <a:pt x="6983" y="4168"/>
                    <a:pt x="7003" y="4184"/>
                    <a:pt x="7023" y="4200"/>
                  </a:cubicBezTo>
                  <a:cubicBezTo>
                    <a:pt x="7044" y="4218"/>
                    <a:pt x="7064" y="4229"/>
                    <a:pt x="7087" y="4243"/>
                  </a:cubicBezTo>
                  <a:cubicBezTo>
                    <a:pt x="7259" y="4352"/>
                    <a:pt x="7447" y="4404"/>
                    <a:pt x="7624" y="4435"/>
                  </a:cubicBezTo>
                  <a:cubicBezTo>
                    <a:pt x="7801" y="4467"/>
                    <a:pt x="7973" y="4481"/>
                    <a:pt x="8134" y="4497"/>
                  </a:cubicBezTo>
                  <a:lnTo>
                    <a:pt x="8547" y="4535"/>
                  </a:lnTo>
                  <a:cubicBezTo>
                    <a:pt x="8657" y="4545"/>
                    <a:pt x="8752" y="4549"/>
                    <a:pt x="8840" y="4549"/>
                  </a:cubicBezTo>
                  <a:cubicBezTo>
                    <a:pt x="9023" y="4549"/>
                    <a:pt x="9175" y="4530"/>
                    <a:pt x="9370" y="4501"/>
                  </a:cubicBezTo>
                  <a:cubicBezTo>
                    <a:pt x="9095" y="4404"/>
                    <a:pt x="8907" y="4347"/>
                    <a:pt x="8570" y="4313"/>
                  </a:cubicBezTo>
                  <a:lnTo>
                    <a:pt x="8157" y="4272"/>
                  </a:lnTo>
                  <a:cubicBezTo>
                    <a:pt x="7994" y="4256"/>
                    <a:pt x="7826" y="4245"/>
                    <a:pt x="7663" y="4216"/>
                  </a:cubicBezTo>
                  <a:cubicBezTo>
                    <a:pt x="7500" y="4188"/>
                    <a:pt x="7341" y="4141"/>
                    <a:pt x="7205" y="4055"/>
                  </a:cubicBezTo>
                  <a:cubicBezTo>
                    <a:pt x="7189" y="4043"/>
                    <a:pt x="7173" y="4032"/>
                    <a:pt x="7155" y="4021"/>
                  </a:cubicBezTo>
                  <a:cubicBezTo>
                    <a:pt x="7139" y="4009"/>
                    <a:pt x="7128" y="3998"/>
                    <a:pt x="7112" y="3984"/>
                  </a:cubicBezTo>
                  <a:cubicBezTo>
                    <a:pt x="7085" y="3959"/>
                    <a:pt x="7057" y="3930"/>
                    <a:pt x="7035" y="3900"/>
                  </a:cubicBezTo>
                  <a:cubicBezTo>
                    <a:pt x="6987" y="3837"/>
                    <a:pt x="6953" y="3767"/>
                    <a:pt x="6933" y="3692"/>
                  </a:cubicBezTo>
                  <a:cubicBezTo>
                    <a:pt x="6910" y="3622"/>
                    <a:pt x="6908" y="3547"/>
                    <a:pt x="6924" y="3474"/>
                  </a:cubicBezTo>
                  <a:lnTo>
                    <a:pt x="6926" y="3461"/>
                  </a:lnTo>
                  <a:lnTo>
                    <a:pt x="6928" y="3449"/>
                  </a:lnTo>
                  <a:cubicBezTo>
                    <a:pt x="6931" y="3443"/>
                    <a:pt x="6933" y="3438"/>
                    <a:pt x="6935" y="3431"/>
                  </a:cubicBezTo>
                  <a:lnTo>
                    <a:pt x="6976" y="3361"/>
                  </a:lnTo>
                  <a:cubicBezTo>
                    <a:pt x="7008" y="3307"/>
                    <a:pt x="7044" y="3257"/>
                    <a:pt x="7082" y="3207"/>
                  </a:cubicBezTo>
                  <a:lnTo>
                    <a:pt x="7137" y="3132"/>
                  </a:lnTo>
                  <a:lnTo>
                    <a:pt x="7148" y="3114"/>
                  </a:lnTo>
                  <a:cubicBezTo>
                    <a:pt x="7144" y="3114"/>
                    <a:pt x="7139" y="3116"/>
                    <a:pt x="7135" y="3116"/>
                  </a:cubicBezTo>
                  <a:lnTo>
                    <a:pt x="7107" y="3121"/>
                  </a:lnTo>
                  <a:lnTo>
                    <a:pt x="6974" y="3139"/>
                  </a:lnTo>
                  <a:lnTo>
                    <a:pt x="5815" y="3304"/>
                  </a:lnTo>
                  <a:lnTo>
                    <a:pt x="5690" y="3322"/>
                  </a:lnTo>
                  <a:cubicBezTo>
                    <a:pt x="5650" y="3329"/>
                    <a:pt x="5607" y="3334"/>
                    <a:pt x="5559" y="3345"/>
                  </a:cubicBezTo>
                  <a:cubicBezTo>
                    <a:pt x="5511" y="3354"/>
                    <a:pt x="5464" y="3368"/>
                    <a:pt x="5418" y="3388"/>
                  </a:cubicBezTo>
                  <a:cubicBezTo>
                    <a:pt x="5366" y="3411"/>
                    <a:pt x="5319" y="3445"/>
                    <a:pt x="5280" y="3486"/>
                  </a:cubicBezTo>
                  <a:cubicBezTo>
                    <a:pt x="5242" y="3529"/>
                    <a:pt x="5212" y="3579"/>
                    <a:pt x="5196" y="3633"/>
                  </a:cubicBezTo>
                  <a:cubicBezTo>
                    <a:pt x="5180" y="3683"/>
                    <a:pt x="5174" y="3733"/>
                    <a:pt x="5171" y="3785"/>
                  </a:cubicBezTo>
                  <a:cubicBezTo>
                    <a:pt x="5171" y="3871"/>
                    <a:pt x="5178" y="3957"/>
                    <a:pt x="5192" y="4043"/>
                  </a:cubicBezTo>
                  <a:cubicBezTo>
                    <a:pt x="5203" y="4111"/>
                    <a:pt x="5205" y="4182"/>
                    <a:pt x="5199" y="4250"/>
                  </a:cubicBezTo>
                  <a:cubicBezTo>
                    <a:pt x="5199" y="4270"/>
                    <a:pt x="5189" y="4290"/>
                    <a:pt x="5178" y="4306"/>
                  </a:cubicBezTo>
                  <a:cubicBezTo>
                    <a:pt x="5174" y="4313"/>
                    <a:pt x="5167" y="4318"/>
                    <a:pt x="5160" y="4322"/>
                  </a:cubicBezTo>
                  <a:cubicBezTo>
                    <a:pt x="5153" y="4329"/>
                    <a:pt x="5144" y="4331"/>
                    <a:pt x="5135" y="4336"/>
                  </a:cubicBezTo>
                  <a:cubicBezTo>
                    <a:pt x="5123" y="4340"/>
                    <a:pt x="5108" y="4341"/>
                    <a:pt x="5091" y="4341"/>
                  </a:cubicBezTo>
                  <a:cubicBezTo>
                    <a:pt x="5057" y="4341"/>
                    <a:pt x="5013" y="4335"/>
                    <a:pt x="4965" y="4324"/>
                  </a:cubicBezTo>
                  <a:lnTo>
                    <a:pt x="4745" y="4284"/>
                  </a:lnTo>
                  <a:lnTo>
                    <a:pt x="4324" y="4200"/>
                  </a:lnTo>
                  <a:cubicBezTo>
                    <a:pt x="4260" y="4188"/>
                    <a:pt x="4201" y="4175"/>
                    <a:pt x="4142" y="4154"/>
                  </a:cubicBezTo>
                  <a:cubicBezTo>
                    <a:pt x="4095" y="4139"/>
                    <a:pt x="4054" y="4111"/>
                    <a:pt x="4017" y="4077"/>
                  </a:cubicBezTo>
                  <a:cubicBezTo>
                    <a:pt x="3988" y="4046"/>
                    <a:pt x="3968" y="4005"/>
                    <a:pt x="3959" y="3962"/>
                  </a:cubicBezTo>
                  <a:cubicBezTo>
                    <a:pt x="3949" y="3912"/>
                    <a:pt x="3943" y="3860"/>
                    <a:pt x="3945" y="3810"/>
                  </a:cubicBezTo>
                  <a:cubicBezTo>
                    <a:pt x="3945" y="3755"/>
                    <a:pt x="3949" y="3699"/>
                    <a:pt x="3952" y="3642"/>
                  </a:cubicBezTo>
                  <a:cubicBezTo>
                    <a:pt x="3954" y="3585"/>
                    <a:pt x="3954" y="3531"/>
                    <a:pt x="3956" y="3479"/>
                  </a:cubicBezTo>
                  <a:cubicBezTo>
                    <a:pt x="3963" y="3268"/>
                    <a:pt x="3963" y="3082"/>
                    <a:pt x="3961" y="2930"/>
                  </a:cubicBezTo>
                  <a:cubicBezTo>
                    <a:pt x="3959" y="2781"/>
                    <a:pt x="3956" y="2660"/>
                    <a:pt x="3952" y="2579"/>
                  </a:cubicBezTo>
                  <a:cubicBezTo>
                    <a:pt x="3947" y="2497"/>
                    <a:pt x="3947" y="2454"/>
                    <a:pt x="3947" y="2454"/>
                  </a:cubicBezTo>
                  <a:lnTo>
                    <a:pt x="3943" y="2370"/>
                  </a:lnTo>
                  <a:cubicBezTo>
                    <a:pt x="3938" y="2314"/>
                    <a:pt x="3934" y="2230"/>
                    <a:pt x="3927" y="2123"/>
                  </a:cubicBezTo>
                  <a:cubicBezTo>
                    <a:pt x="3911" y="1912"/>
                    <a:pt x="3881" y="1609"/>
                    <a:pt x="3829" y="1241"/>
                  </a:cubicBezTo>
                  <a:cubicBezTo>
                    <a:pt x="3800" y="1058"/>
                    <a:pt x="3768" y="856"/>
                    <a:pt x="3727" y="645"/>
                  </a:cubicBezTo>
                  <a:cubicBezTo>
                    <a:pt x="3718" y="593"/>
                    <a:pt x="3707" y="539"/>
                    <a:pt x="3696" y="484"/>
                  </a:cubicBezTo>
                  <a:cubicBezTo>
                    <a:pt x="3689" y="457"/>
                    <a:pt x="3684" y="430"/>
                    <a:pt x="3677" y="403"/>
                  </a:cubicBezTo>
                  <a:cubicBezTo>
                    <a:pt x="3673" y="375"/>
                    <a:pt x="3666" y="346"/>
                    <a:pt x="3659" y="316"/>
                  </a:cubicBezTo>
                  <a:cubicBezTo>
                    <a:pt x="3643" y="244"/>
                    <a:pt x="3609" y="176"/>
                    <a:pt x="3564" y="117"/>
                  </a:cubicBezTo>
                  <a:cubicBezTo>
                    <a:pt x="3535" y="83"/>
                    <a:pt x="3498" y="56"/>
                    <a:pt x="3458" y="38"/>
                  </a:cubicBezTo>
                  <a:cubicBezTo>
                    <a:pt x="3421" y="22"/>
                    <a:pt x="3380" y="10"/>
                    <a:pt x="3340" y="6"/>
                  </a:cubicBezTo>
                  <a:cubicBezTo>
                    <a:pt x="3315" y="3"/>
                    <a:pt x="3290" y="0"/>
                    <a:pt x="3264"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3428336" y="3408760"/>
              <a:ext cx="178833" cy="78752"/>
            </a:xfrm>
            <a:custGeom>
              <a:avLst/>
              <a:gdLst/>
              <a:ahLst/>
              <a:cxnLst/>
              <a:rect l="l" t="t" r="r" b="b"/>
              <a:pathLst>
                <a:path w="3338" h="1470" extrusionOk="0">
                  <a:moveTo>
                    <a:pt x="2245" y="1"/>
                  </a:moveTo>
                  <a:cubicBezTo>
                    <a:pt x="2179" y="1"/>
                    <a:pt x="2103" y="1"/>
                    <a:pt x="2016" y="3"/>
                  </a:cubicBezTo>
                  <a:cubicBezTo>
                    <a:pt x="1848" y="5"/>
                    <a:pt x="1612" y="12"/>
                    <a:pt x="1417" y="23"/>
                  </a:cubicBezTo>
                  <a:cubicBezTo>
                    <a:pt x="1225" y="34"/>
                    <a:pt x="1073" y="43"/>
                    <a:pt x="1073" y="43"/>
                  </a:cubicBezTo>
                  <a:cubicBezTo>
                    <a:pt x="1073" y="43"/>
                    <a:pt x="912" y="55"/>
                    <a:pt x="712" y="73"/>
                  </a:cubicBezTo>
                  <a:cubicBezTo>
                    <a:pt x="610" y="82"/>
                    <a:pt x="502" y="93"/>
                    <a:pt x="395" y="105"/>
                  </a:cubicBezTo>
                  <a:cubicBezTo>
                    <a:pt x="343" y="111"/>
                    <a:pt x="291" y="116"/>
                    <a:pt x="241" y="123"/>
                  </a:cubicBezTo>
                  <a:lnTo>
                    <a:pt x="14" y="150"/>
                  </a:lnTo>
                  <a:lnTo>
                    <a:pt x="10" y="150"/>
                  </a:lnTo>
                  <a:cubicBezTo>
                    <a:pt x="7" y="150"/>
                    <a:pt x="10" y="152"/>
                    <a:pt x="10" y="154"/>
                  </a:cubicBezTo>
                  <a:lnTo>
                    <a:pt x="10" y="164"/>
                  </a:lnTo>
                  <a:lnTo>
                    <a:pt x="10" y="179"/>
                  </a:lnTo>
                  <a:lnTo>
                    <a:pt x="10" y="211"/>
                  </a:lnTo>
                  <a:lnTo>
                    <a:pt x="10" y="270"/>
                  </a:lnTo>
                  <a:cubicBezTo>
                    <a:pt x="5" y="485"/>
                    <a:pt x="5" y="590"/>
                    <a:pt x="3" y="653"/>
                  </a:cubicBezTo>
                  <a:cubicBezTo>
                    <a:pt x="1" y="993"/>
                    <a:pt x="35" y="1186"/>
                    <a:pt x="100" y="1469"/>
                  </a:cubicBezTo>
                  <a:cubicBezTo>
                    <a:pt x="175" y="1186"/>
                    <a:pt x="218" y="996"/>
                    <a:pt x="225" y="655"/>
                  </a:cubicBezTo>
                  <a:cubicBezTo>
                    <a:pt x="225" y="606"/>
                    <a:pt x="225" y="522"/>
                    <a:pt x="229" y="347"/>
                  </a:cubicBezTo>
                  <a:lnTo>
                    <a:pt x="234" y="347"/>
                  </a:lnTo>
                  <a:lnTo>
                    <a:pt x="270" y="343"/>
                  </a:lnTo>
                  <a:cubicBezTo>
                    <a:pt x="318" y="338"/>
                    <a:pt x="370" y="331"/>
                    <a:pt x="422" y="327"/>
                  </a:cubicBezTo>
                  <a:cubicBezTo>
                    <a:pt x="526" y="313"/>
                    <a:pt x="635" y="304"/>
                    <a:pt x="733" y="295"/>
                  </a:cubicBezTo>
                  <a:cubicBezTo>
                    <a:pt x="932" y="277"/>
                    <a:pt x="1089" y="266"/>
                    <a:pt x="1089" y="266"/>
                  </a:cubicBezTo>
                  <a:cubicBezTo>
                    <a:pt x="1089" y="266"/>
                    <a:pt x="1238" y="254"/>
                    <a:pt x="1429" y="245"/>
                  </a:cubicBezTo>
                  <a:cubicBezTo>
                    <a:pt x="1619" y="236"/>
                    <a:pt x="1855" y="227"/>
                    <a:pt x="2020" y="225"/>
                  </a:cubicBezTo>
                  <a:cubicBezTo>
                    <a:pt x="2150" y="223"/>
                    <a:pt x="2254" y="222"/>
                    <a:pt x="2336" y="222"/>
                  </a:cubicBezTo>
                  <a:cubicBezTo>
                    <a:pt x="2419" y="222"/>
                    <a:pt x="2479" y="223"/>
                    <a:pt x="2521" y="223"/>
                  </a:cubicBezTo>
                  <a:cubicBezTo>
                    <a:pt x="2543" y="223"/>
                    <a:pt x="2564" y="223"/>
                    <a:pt x="2584" y="223"/>
                  </a:cubicBezTo>
                  <a:cubicBezTo>
                    <a:pt x="2884" y="223"/>
                    <a:pt x="3070" y="192"/>
                    <a:pt x="3337" y="141"/>
                  </a:cubicBezTo>
                  <a:cubicBezTo>
                    <a:pt x="3059" y="57"/>
                    <a:pt x="2866" y="9"/>
                    <a:pt x="2524" y="3"/>
                  </a:cubicBezTo>
                  <a:cubicBezTo>
                    <a:pt x="2468" y="3"/>
                    <a:pt x="2377" y="1"/>
                    <a:pt x="224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3454695" y="3816617"/>
              <a:ext cx="149581" cy="144753"/>
            </a:xfrm>
            <a:custGeom>
              <a:avLst/>
              <a:gdLst/>
              <a:ahLst/>
              <a:cxnLst/>
              <a:rect l="l" t="t" r="r" b="b"/>
              <a:pathLst>
                <a:path w="2792" h="2702" extrusionOk="0">
                  <a:moveTo>
                    <a:pt x="1520" y="1"/>
                  </a:moveTo>
                  <a:cubicBezTo>
                    <a:pt x="1216" y="1"/>
                    <a:pt x="899" y="116"/>
                    <a:pt x="676" y="322"/>
                  </a:cubicBezTo>
                  <a:cubicBezTo>
                    <a:pt x="227" y="737"/>
                    <a:pt x="75" y="1376"/>
                    <a:pt x="0" y="1981"/>
                  </a:cubicBezTo>
                  <a:lnTo>
                    <a:pt x="2791" y="2702"/>
                  </a:lnTo>
                  <a:cubicBezTo>
                    <a:pt x="2687" y="2131"/>
                    <a:pt x="2583" y="1559"/>
                    <a:pt x="2478" y="988"/>
                  </a:cubicBezTo>
                  <a:cubicBezTo>
                    <a:pt x="2442" y="773"/>
                    <a:pt x="2399" y="553"/>
                    <a:pt x="2281" y="372"/>
                  </a:cubicBezTo>
                  <a:cubicBezTo>
                    <a:pt x="2114" y="116"/>
                    <a:pt x="1824" y="1"/>
                    <a:pt x="152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3453356" y="3810831"/>
              <a:ext cx="152099" cy="150699"/>
            </a:xfrm>
            <a:custGeom>
              <a:avLst/>
              <a:gdLst/>
              <a:ahLst/>
              <a:cxnLst/>
              <a:rect l="l" t="t" r="r" b="b"/>
              <a:pathLst>
                <a:path w="2839" h="2813" extrusionOk="0">
                  <a:moveTo>
                    <a:pt x="1549" y="0"/>
                  </a:moveTo>
                  <a:cubicBezTo>
                    <a:pt x="1381" y="0"/>
                    <a:pt x="1215" y="30"/>
                    <a:pt x="1059" y="87"/>
                  </a:cubicBezTo>
                  <a:cubicBezTo>
                    <a:pt x="955" y="126"/>
                    <a:pt x="855" y="176"/>
                    <a:pt x="764" y="239"/>
                  </a:cubicBezTo>
                  <a:cubicBezTo>
                    <a:pt x="717" y="271"/>
                    <a:pt x="674" y="307"/>
                    <a:pt x="631" y="344"/>
                  </a:cubicBezTo>
                  <a:cubicBezTo>
                    <a:pt x="610" y="364"/>
                    <a:pt x="592" y="382"/>
                    <a:pt x="572" y="400"/>
                  </a:cubicBezTo>
                  <a:cubicBezTo>
                    <a:pt x="551" y="421"/>
                    <a:pt x="533" y="439"/>
                    <a:pt x="515" y="459"/>
                  </a:cubicBezTo>
                  <a:cubicBezTo>
                    <a:pt x="393" y="597"/>
                    <a:pt x="291" y="754"/>
                    <a:pt x="214" y="922"/>
                  </a:cubicBezTo>
                  <a:cubicBezTo>
                    <a:pt x="161" y="1030"/>
                    <a:pt x="118" y="1141"/>
                    <a:pt x="82" y="1257"/>
                  </a:cubicBezTo>
                  <a:cubicBezTo>
                    <a:pt x="37" y="1398"/>
                    <a:pt x="12" y="1543"/>
                    <a:pt x="5" y="1690"/>
                  </a:cubicBezTo>
                  <a:cubicBezTo>
                    <a:pt x="1" y="1824"/>
                    <a:pt x="7" y="1958"/>
                    <a:pt x="25" y="2089"/>
                  </a:cubicBezTo>
                  <a:cubicBezTo>
                    <a:pt x="78" y="1951"/>
                    <a:pt x="123" y="1840"/>
                    <a:pt x="166" y="1720"/>
                  </a:cubicBezTo>
                  <a:cubicBezTo>
                    <a:pt x="207" y="1599"/>
                    <a:pt x="243" y="1477"/>
                    <a:pt x="293" y="1323"/>
                  </a:cubicBezTo>
                  <a:cubicBezTo>
                    <a:pt x="327" y="1219"/>
                    <a:pt x="368" y="1114"/>
                    <a:pt x="415" y="1015"/>
                  </a:cubicBezTo>
                  <a:cubicBezTo>
                    <a:pt x="483" y="867"/>
                    <a:pt x="574" y="731"/>
                    <a:pt x="683" y="609"/>
                  </a:cubicBezTo>
                  <a:cubicBezTo>
                    <a:pt x="696" y="591"/>
                    <a:pt x="712" y="572"/>
                    <a:pt x="730" y="557"/>
                  </a:cubicBezTo>
                  <a:cubicBezTo>
                    <a:pt x="746" y="541"/>
                    <a:pt x="764" y="523"/>
                    <a:pt x="780" y="507"/>
                  </a:cubicBezTo>
                  <a:cubicBezTo>
                    <a:pt x="814" y="477"/>
                    <a:pt x="851" y="448"/>
                    <a:pt x="889" y="423"/>
                  </a:cubicBezTo>
                  <a:cubicBezTo>
                    <a:pt x="966" y="371"/>
                    <a:pt x="1048" y="328"/>
                    <a:pt x="1136" y="296"/>
                  </a:cubicBezTo>
                  <a:cubicBezTo>
                    <a:pt x="1270" y="246"/>
                    <a:pt x="1412" y="221"/>
                    <a:pt x="1554" y="221"/>
                  </a:cubicBezTo>
                  <a:cubicBezTo>
                    <a:pt x="1566" y="221"/>
                    <a:pt x="1578" y="221"/>
                    <a:pt x="1590" y="221"/>
                  </a:cubicBezTo>
                  <a:cubicBezTo>
                    <a:pt x="1637" y="223"/>
                    <a:pt x="1683" y="228"/>
                    <a:pt x="1728" y="237"/>
                  </a:cubicBezTo>
                  <a:cubicBezTo>
                    <a:pt x="1746" y="239"/>
                    <a:pt x="1757" y="244"/>
                    <a:pt x="1766" y="244"/>
                  </a:cubicBezTo>
                  <a:lnTo>
                    <a:pt x="1778" y="248"/>
                  </a:lnTo>
                  <a:cubicBezTo>
                    <a:pt x="1791" y="251"/>
                    <a:pt x="1807" y="255"/>
                    <a:pt x="1821" y="260"/>
                  </a:cubicBezTo>
                  <a:cubicBezTo>
                    <a:pt x="1857" y="269"/>
                    <a:pt x="1893" y="282"/>
                    <a:pt x="1927" y="300"/>
                  </a:cubicBezTo>
                  <a:cubicBezTo>
                    <a:pt x="2043" y="353"/>
                    <a:pt x="2143" y="436"/>
                    <a:pt x="2213" y="543"/>
                  </a:cubicBezTo>
                  <a:cubicBezTo>
                    <a:pt x="2256" y="611"/>
                    <a:pt x="2290" y="684"/>
                    <a:pt x="2315" y="761"/>
                  </a:cubicBezTo>
                  <a:cubicBezTo>
                    <a:pt x="2340" y="847"/>
                    <a:pt x="2363" y="933"/>
                    <a:pt x="2379" y="1021"/>
                  </a:cubicBezTo>
                  <a:cubicBezTo>
                    <a:pt x="2410" y="1205"/>
                    <a:pt x="2444" y="1384"/>
                    <a:pt x="2472" y="1531"/>
                  </a:cubicBezTo>
                  <a:cubicBezTo>
                    <a:pt x="2517" y="1788"/>
                    <a:pt x="2546" y="1946"/>
                    <a:pt x="2562" y="2028"/>
                  </a:cubicBezTo>
                  <a:cubicBezTo>
                    <a:pt x="2623" y="2363"/>
                    <a:pt x="2696" y="2545"/>
                    <a:pt x="2816" y="2812"/>
                  </a:cubicBezTo>
                  <a:cubicBezTo>
                    <a:pt x="2834" y="2520"/>
                    <a:pt x="2839" y="2323"/>
                    <a:pt x="2780" y="1989"/>
                  </a:cubicBezTo>
                  <a:cubicBezTo>
                    <a:pt x="2764" y="1908"/>
                    <a:pt x="2737" y="1749"/>
                    <a:pt x="2691" y="1493"/>
                  </a:cubicBezTo>
                  <a:cubicBezTo>
                    <a:pt x="2662" y="1346"/>
                    <a:pt x="2630" y="1166"/>
                    <a:pt x="2598" y="981"/>
                  </a:cubicBezTo>
                  <a:cubicBezTo>
                    <a:pt x="2580" y="883"/>
                    <a:pt x="2555" y="788"/>
                    <a:pt x="2526" y="693"/>
                  </a:cubicBezTo>
                  <a:cubicBezTo>
                    <a:pt x="2496" y="597"/>
                    <a:pt x="2453" y="504"/>
                    <a:pt x="2399" y="421"/>
                  </a:cubicBezTo>
                  <a:cubicBezTo>
                    <a:pt x="2349" y="344"/>
                    <a:pt x="2286" y="273"/>
                    <a:pt x="2213" y="217"/>
                  </a:cubicBezTo>
                  <a:cubicBezTo>
                    <a:pt x="2154" y="169"/>
                    <a:pt x="2088" y="130"/>
                    <a:pt x="2023" y="99"/>
                  </a:cubicBezTo>
                  <a:cubicBezTo>
                    <a:pt x="1977" y="78"/>
                    <a:pt x="1930" y="60"/>
                    <a:pt x="1884" y="47"/>
                  </a:cubicBezTo>
                  <a:cubicBezTo>
                    <a:pt x="1850" y="37"/>
                    <a:pt x="1832" y="33"/>
                    <a:pt x="1832" y="33"/>
                  </a:cubicBezTo>
                  <a:lnTo>
                    <a:pt x="1816" y="31"/>
                  </a:lnTo>
                  <a:cubicBezTo>
                    <a:pt x="1805" y="28"/>
                    <a:pt x="1789" y="24"/>
                    <a:pt x="1771" y="19"/>
                  </a:cubicBezTo>
                  <a:cubicBezTo>
                    <a:pt x="1714" y="10"/>
                    <a:pt x="1658" y="3"/>
                    <a:pt x="1601" y="1"/>
                  </a:cubicBezTo>
                  <a:cubicBezTo>
                    <a:pt x="1584" y="1"/>
                    <a:pt x="1566" y="0"/>
                    <a:pt x="154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3676709" y="3814581"/>
              <a:ext cx="200424" cy="196343"/>
            </a:xfrm>
            <a:custGeom>
              <a:avLst/>
              <a:gdLst/>
              <a:ahLst/>
              <a:cxnLst/>
              <a:rect l="l" t="t" r="r" b="b"/>
              <a:pathLst>
                <a:path w="3741" h="3665" extrusionOk="0">
                  <a:moveTo>
                    <a:pt x="1804" y="0"/>
                  </a:moveTo>
                  <a:cubicBezTo>
                    <a:pt x="1355" y="0"/>
                    <a:pt x="903" y="186"/>
                    <a:pt x="579" y="570"/>
                  </a:cubicBezTo>
                  <a:cubicBezTo>
                    <a:pt x="0" y="1257"/>
                    <a:pt x="91" y="2264"/>
                    <a:pt x="211" y="3153"/>
                  </a:cubicBezTo>
                  <a:lnTo>
                    <a:pt x="3741" y="3665"/>
                  </a:lnTo>
                  <a:cubicBezTo>
                    <a:pt x="3317" y="2797"/>
                    <a:pt x="3680" y="1686"/>
                    <a:pt x="3215" y="836"/>
                  </a:cubicBezTo>
                  <a:cubicBezTo>
                    <a:pt x="2915" y="287"/>
                    <a:pt x="2362" y="0"/>
                    <a:pt x="180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3677191" y="3808634"/>
              <a:ext cx="199728" cy="202290"/>
            </a:xfrm>
            <a:custGeom>
              <a:avLst/>
              <a:gdLst/>
              <a:ahLst/>
              <a:cxnLst/>
              <a:rect l="l" t="t" r="r" b="b"/>
              <a:pathLst>
                <a:path w="3728" h="3776" extrusionOk="0">
                  <a:moveTo>
                    <a:pt x="1796" y="1"/>
                  </a:moveTo>
                  <a:cubicBezTo>
                    <a:pt x="1730" y="1"/>
                    <a:pt x="1664" y="5"/>
                    <a:pt x="1599" y="13"/>
                  </a:cubicBezTo>
                  <a:cubicBezTo>
                    <a:pt x="1508" y="24"/>
                    <a:pt x="1420" y="42"/>
                    <a:pt x="1334" y="67"/>
                  </a:cubicBezTo>
                  <a:cubicBezTo>
                    <a:pt x="1236" y="94"/>
                    <a:pt x="1141" y="131"/>
                    <a:pt x="1050" y="174"/>
                  </a:cubicBezTo>
                  <a:cubicBezTo>
                    <a:pt x="846" y="271"/>
                    <a:pt x="660" y="409"/>
                    <a:pt x="511" y="579"/>
                  </a:cubicBezTo>
                  <a:cubicBezTo>
                    <a:pt x="499" y="591"/>
                    <a:pt x="490" y="600"/>
                    <a:pt x="481" y="611"/>
                  </a:cubicBezTo>
                  <a:lnTo>
                    <a:pt x="454" y="647"/>
                  </a:lnTo>
                  <a:lnTo>
                    <a:pt x="400" y="718"/>
                  </a:lnTo>
                  <a:cubicBezTo>
                    <a:pt x="390" y="729"/>
                    <a:pt x="381" y="740"/>
                    <a:pt x="372" y="754"/>
                  </a:cubicBezTo>
                  <a:lnTo>
                    <a:pt x="350" y="790"/>
                  </a:lnTo>
                  <a:lnTo>
                    <a:pt x="302" y="867"/>
                  </a:lnTo>
                  <a:cubicBezTo>
                    <a:pt x="295" y="879"/>
                    <a:pt x="286" y="892"/>
                    <a:pt x="279" y="906"/>
                  </a:cubicBezTo>
                  <a:lnTo>
                    <a:pt x="259" y="944"/>
                  </a:lnTo>
                  <a:lnTo>
                    <a:pt x="220" y="1024"/>
                  </a:lnTo>
                  <a:cubicBezTo>
                    <a:pt x="207" y="1051"/>
                    <a:pt x="195" y="1076"/>
                    <a:pt x="186" y="1105"/>
                  </a:cubicBezTo>
                  <a:cubicBezTo>
                    <a:pt x="175" y="1133"/>
                    <a:pt x="164" y="1160"/>
                    <a:pt x="155" y="1185"/>
                  </a:cubicBezTo>
                  <a:cubicBezTo>
                    <a:pt x="82" y="1391"/>
                    <a:pt x="35" y="1606"/>
                    <a:pt x="16" y="1826"/>
                  </a:cubicBezTo>
                  <a:cubicBezTo>
                    <a:pt x="10" y="1876"/>
                    <a:pt x="7" y="1924"/>
                    <a:pt x="5" y="1974"/>
                  </a:cubicBezTo>
                  <a:cubicBezTo>
                    <a:pt x="5" y="1996"/>
                    <a:pt x="3" y="2021"/>
                    <a:pt x="3" y="2044"/>
                  </a:cubicBezTo>
                  <a:lnTo>
                    <a:pt x="3" y="2078"/>
                  </a:lnTo>
                  <a:lnTo>
                    <a:pt x="3" y="2107"/>
                  </a:lnTo>
                  <a:cubicBezTo>
                    <a:pt x="3" y="2160"/>
                    <a:pt x="1" y="2207"/>
                    <a:pt x="3" y="2252"/>
                  </a:cubicBezTo>
                  <a:cubicBezTo>
                    <a:pt x="5" y="2339"/>
                    <a:pt x="5" y="2409"/>
                    <a:pt x="10" y="2457"/>
                  </a:cubicBezTo>
                  <a:cubicBezTo>
                    <a:pt x="14" y="2504"/>
                    <a:pt x="16" y="2540"/>
                    <a:pt x="19" y="2579"/>
                  </a:cubicBezTo>
                  <a:cubicBezTo>
                    <a:pt x="23" y="2617"/>
                    <a:pt x="28" y="2654"/>
                    <a:pt x="35" y="2690"/>
                  </a:cubicBezTo>
                  <a:cubicBezTo>
                    <a:pt x="44" y="2756"/>
                    <a:pt x="57" y="2824"/>
                    <a:pt x="75" y="2887"/>
                  </a:cubicBezTo>
                  <a:cubicBezTo>
                    <a:pt x="109" y="3016"/>
                    <a:pt x="152" y="3141"/>
                    <a:pt x="202" y="3264"/>
                  </a:cubicBezTo>
                  <a:cubicBezTo>
                    <a:pt x="220" y="3118"/>
                    <a:pt x="232" y="2996"/>
                    <a:pt x="236" y="2871"/>
                  </a:cubicBezTo>
                  <a:cubicBezTo>
                    <a:pt x="239" y="2808"/>
                    <a:pt x="239" y="2742"/>
                    <a:pt x="239" y="2672"/>
                  </a:cubicBezTo>
                  <a:cubicBezTo>
                    <a:pt x="239" y="2638"/>
                    <a:pt x="236" y="2602"/>
                    <a:pt x="236" y="2563"/>
                  </a:cubicBezTo>
                  <a:cubicBezTo>
                    <a:pt x="234" y="2527"/>
                    <a:pt x="234" y="2486"/>
                    <a:pt x="232" y="2445"/>
                  </a:cubicBezTo>
                  <a:cubicBezTo>
                    <a:pt x="227" y="2404"/>
                    <a:pt x="227" y="2332"/>
                    <a:pt x="225" y="2248"/>
                  </a:cubicBezTo>
                  <a:lnTo>
                    <a:pt x="225" y="2112"/>
                  </a:lnTo>
                  <a:lnTo>
                    <a:pt x="225" y="2085"/>
                  </a:lnTo>
                  <a:cubicBezTo>
                    <a:pt x="225" y="2073"/>
                    <a:pt x="225" y="2062"/>
                    <a:pt x="225" y="2051"/>
                  </a:cubicBezTo>
                  <a:cubicBezTo>
                    <a:pt x="225" y="2030"/>
                    <a:pt x="227" y="2008"/>
                    <a:pt x="227" y="1985"/>
                  </a:cubicBezTo>
                  <a:cubicBezTo>
                    <a:pt x="229" y="1940"/>
                    <a:pt x="232" y="1894"/>
                    <a:pt x="239" y="1847"/>
                  </a:cubicBezTo>
                  <a:cubicBezTo>
                    <a:pt x="254" y="1647"/>
                    <a:pt x="298" y="1450"/>
                    <a:pt x="363" y="1262"/>
                  </a:cubicBezTo>
                  <a:cubicBezTo>
                    <a:pt x="434" y="1065"/>
                    <a:pt x="538" y="883"/>
                    <a:pt x="676" y="727"/>
                  </a:cubicBezTo>
                  <a:cubicBezTo>
                    <a:pt x="808" y="579"/>
                    <a:pt x="966" y="459"/>
                    <a:pt x="1145" y="373"/>
                  </a:cubicBezTo>
                  <a:cubicBezTo>
                    <a:pt x="1225" y="337"/>
                    <a:pt x="1309" y="305"/>
                    <a:pt x="1395" y="280"/>
                  </a:cubicBezTo>
                  <a:cubicBezTo>
                    <a:pt x="1470" y="258"/>
                    <a:pt x="1547" y="244"/>
                    <a:pt x="1624" y="235"/>
                  </a:cubicBezTo>
                  <a:cubicBezTo>
                    <a:pt x="1681" y="227"/>
                    <a:pt x="1739" y="223"/>
                    <a:pt x="1797" y="223"/>
                  </a:cubicBezTo>
                  <a:cubicBezTo>
                    <a:pt x="1855" y="223"/>
                    <a:pt x="1913" y="227"/>
                    <a:pt x="1971" y="235"/>
                  </a:cubicBezTo>
                  <a:cubicBezTo>
                    <a:pt x="2011" y="239"/>
                    <a:pt x="2043" y="244"/>
                    <a:pt x="2063" y="248"/>
                  </a:cubicBezTo>
                  <a:lnTo>
                    <a:pt x="2097" y="255"/>
                  </a:lnTo>
                  <a:lnTo>
                    <a:pt x="2116" y="260"/>
                  </a:lnTo>
                  <a:cubicBezTo>
                    <a:pt x="2129" y="262"/>
                    <a:pt x="2147" y="267"/>
                    <a:pt x="2172" y="273"/>
                  </a:cubicBezTo>
                  <a:cubicBezTo>
                    <a:pt x="2186" y="276"/>
                    <a:pt x="2199" y="280"/>
                    <a:pt x="2213" y="285"/>
                  </a:cubicBezTo>
                  <a:lnTo>
                    <a:pt x="2261" y="301"/>
                  </a:lnTo>
                  <a:cubicBezTo>
                    <a:pt x="2297" y="310"/>
                    <a:pt x="2333" y="328"/>
                    <a:pt x="2374" y="344"/>
                  </a:cubicBezTo>
                  <a:cubicBezTo>
                    <a:pt x="2474" y="387"/>
                    <a:pt x="2567" y="439"/>
                    <a:pt x="2655" y="502"/>
                  </a:cubicBezTo>
                  <a:cubicBezTo>
                    <a:pt x="2764" y="577"/>
                    <a:pt x="2861" y="668"/>
                    <a:pt x="2948" y="770"/>
                  </a:cubicBezTo>
                  <a:cubicBezTo>
                    <a:pt x="3043" y="886"/>
                    <a:pt x="3120" y="1012"/>
                    <a:pt x="3177" y="1151"/>
                  </a:cubicBezTo>
                  <a:cubicBezTo>
                    <a:pt x="3235" y="1296"/>
                    <a:pt x="3279" y="1445"/>
                    <a:pt x="3303" y="1600"/>
                  </a:cubicBezTo>
                  <a:cubicBezTo>
                    <a:pt x="3358" y="1912"/>
                    <a:pt x="3362" y="2228"/>
                    <a:pt x="3376" y="2495"/>
                  </a:cubicBezTo>
                  <a:cubicBezTo>
                    <a:pt x="3385" y="2756"/>
                    <a:pt x="3401" y="2919"/>
                    <a:pt x="3410" y="3005"/>
                  </a:cubicBezTo>
                  <a:cubicBezTo>
                    <a:pt x="3426" y="3152"/>
                    <a:pt x="3462" y="3298"/>
                    <a:pt x="3519" y="3434"/>
                  </a:cubicBezTo>
                  <a:cubicBezTo>
                    <a:pt x="3571" y="3558"/>
                    <a:pt x="3641" y="3674"/>
                    <a:pt x="3727" y="3776"/>
                  </a:cubicBezTo>
                  <a:cubicBezTo>
                    <a:pt x="3705" y="3649"/>
                    <a:pt x="3687" y="3522"/>
                    <a:pt x="3675" y="3393"/>
                  </a:cubicBezTo>
                  <a:cubicBezTo>
                    <a:pt x="3662" y="3270"/>
                    <a:pt x="3648" y="3143"/>
                    <a:pt x="3630" y="2980"/>
                  </a:cubicBezTo>
                  <a:cubicBezTo>
                    <a:pt x="3621" y="2899"/>
                    <a:pt x="3607" y="2742"/>
                    <a:pt x="3598" y="2484"/>
                  </a:cubicBezTo>
                  <a:cubicBezTo>
                    <a:pt x="3591" y="2352"/>
                    <a:pt x="3587" y="2205"/>
                    <a:pt x="3578" y="2051"/>
                  </a:cubicBezTo>
                  <a:cubicBezTo>
                    <a:pt x="3569" y="1887"/>
                    <a:pt x="3551" y="1724"/>
                    <a:pt x="3523" y="1561"/>
                  </a:cubicBezTo>
                  <a:cubicBezTo>
                    <a:pt x="3494" y="1391"/>
                    <a:pt x="3446" y="1223"/>
                    <a:pt x="3381" y="1062"/>
                  </a:cubicBezTo>
                  <a:cubicBezTo>
                    <a:pt x="3315" y="906"/>
                    <a:pt x="3226" y="759"/>
                    <a:pt x="3118" y="627"/>
                  </a:cubicBezTo>
                  <a:cubicBezTo>
                    <a:pt x="3020" y="511"/>
                    <a:pt x="2907" y="407"/>
                    <a:pt x="2782" y="321"/>
                  </a:cubicBezTo>
                  <a:cubicBezTo>
                    <a:pt x="2682" y="248"/>
                    <a:pt x="2576" y="190"/>
                    <a:pt x="2462" y="140"/>
                  </a:cubicBezTo>
                  <a:cubicBezTo>
                    <a:pt x="2413" y="122"/>
                    <a:pt x="2370" y="101"/>
                    <a:pt x="2331" y="90"/>
                  </a:cubicBezTo>
                  <a:lnTo>
                    <a:pt x="2277" y="72"/>
                  </a:lnTo>
                  <a:cubicBezTo>
                    <a:pt x="2258" y="67"/>
                    <a:pt x="2243" y="63"/>
                    <a:pt x="2229" y="60"/>
                  </a:cubicBezTo>
                  <a:cubicBezTo>
                    <a:pt x="2202" y="51"/>
                    <a:pt x="2179" y="47"/>
                    <a:pt x="2165" y="42"/>
                  </a:cubicBezTo>
                  <a:lnTo>
                    <a:pt x="2141" y="38"/>
                  </a:lnTo>
                  <a:lnTo>
                    <a:pt x="2104" y="31"/>
                  </a:lnTo>
                  <a:cubicBezTo>
                    <a:pt x="2079" y="24"/>
                    <a:pt x="2041" y="20"/>
                    <a:pt x="1995" y="13"/>
                  </a:cubicBezTo>
                  <a:cubicBezTo>
                    <a:pt x="1929" y="5"/>
                    <a:pt x="1862" y="1"/>
                    <a:pt x="17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3904669" y="3816081"/>
              <a:ext cx="210389" cy="224362"/>
            </a:xfrm>
            <a:custGeom>
              <a:avLst/>
              <a:gdLst/>
              <a:ahLst/>
              <a:cxnLst/>
              <a:rect l="l" t="t" r="r" b="b"/>
              <a:pathLst>
                <a:path w="3927" h="4188" extrusionOk="0">
                  <a:moveTo>
                    <a:pt x="2079" y="1"/>
                  </a:moveTo>
                  <a:cubicBezTo>
                    <a:pt x="1623" y="1"/>
                    <a:pt x="1179" y="273"/>
                    <a:pt x="869" y="624"/>
                  </a:cubicBezTo>
                  <a:cubicBezTo>
                    <a:pt x="150" y="1431"/>
                    <a:pt x="1" y="2694"/>
                    <a:pt x="506" y="3648"/>
                  </a:cubicBezTo>
                  <a:lnTo>
                    <a:pt x="3755" y="4143"/>
                  </a:lnTo>
                  <a:lnTo>
                    <a:pt x="3755" y="4143"/>
                  </a:lnTo>
                  <a:cubicBezTo>
                    <a:pt x="3691" y="4091"/>
                    <a:pt x="3640" y="4000"/>
                    <a:pt x="3616" y="3918"/>
                  </a:cubicBezTo>
                  <a:cubicBezTo>
                    <a:pt x="3419" y="3208"/>
                    <a:pt x="3551" y="2449"/>
                    <a:pt x="3480" y="1714"/>
                  </a:cubicBezTo>
                  <a:cubicBezTo>
                    <a:pt x="3412" y="980"/>
                    <a:pt x="3025" y="168"/>
                    <a:pt x="2302" y="23"/>
                  </a:cubicBezTo>
                  <a:cubicBezTo>
                    <a:pt x="2227" y="8"/>
                    <a:pt x="2153" y="1"/>
                    <a:pt x="2079" y="1"/>
                  </a:cubicBezTo>
                  <a:close/>
                  <a:moveTo>
                    <a:pt x="3755" y="4143"/>
                  </a:moveTo>
                  <a:cubicBezTo>
                    <a:pt x="3788" y="4171"/>
                    <a:pt x="3824" y="4187"/>
                    <a:pt x="3862" y="4187"/>
                  </a:cubicBezTo>
                  <a:cubicBezTo>
                    <a:pt x="3883" y="4187"/>
                    <a:pt x="3905" y="4182"/>
                    <a:pt x="3927" y="4170"/>
                  </a:cubicBezTo>
                  <a:lnTo>
                    <a:pt x="3755" y="4143"/>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3909919" y="3810188"/>
              <a:ext cx="205032" cy="231487"/>
            </a:xfrm>
            <a:custGeom>
              <a:avLst/>
              <a:gdLst/>
              <a:ahLst/>
              <a:cxnLst/>
              <a:rect l="l" t="t" r="r" b="b"/>
              <a:pathLst>
                <a:path w="3827" h="4321" extrusionOk="0">
                  <a:moveTo>
                    <a:pt x="1979" y="0"/>
                  </a:moveTo>
                  <a:cubicBezTo>
                    <a:pt x="1876" y="0"/>
                    <a:pt x="1773" y="12"/>
                    <a:pt x="1673" y="36"/>
                  </a:cubicBezTo>
                  <a:cubicBezTo>
                    <a:pt x="1571" y="61"/>
                    <a:pt x="1471" y="97"/>
                    <a:pt x="1376" y="140"/>
                  </a:cubicBezTo>
                  <a:cubicBezTo>
                    <a:pt x="1270" y="190"/>
                    <a:pt x="1168" y="249"/>
                    <a:pt x="1070" y="315"/>
                  </a:cubicBezTo>
                  <a:cubicBezTo>
                    <a:pt x="966" y="387"/>
                    <a:pt x="868" y="469"/>
                    <a:pt x="780" y="560"/>
                  </a:cubicBezTo>
                  <a:cubicBezTo>
                    <a:pt x="755" y="582"/>
                    <a:pt x="735" y="607"/>
                    <a:pt x="712" y="630"/>
                  </a:cubicBezTo>
                  <a:cubicBezTo>
                    <a:pt x="689" y="655"/>
                    <a:pt x="669" y="680"/>
                    <a:pt x="646" y="707"/>
                  </a:cubicBezTo>
                  <a:lnTo>
                    <a:pt x="585" y="784"/>
                  </a:lnTo>
                  <a:lnTo>
                    <a:pt x="553" y="823"/>
                  </a:lnTo>
                  <a:lnTo>
                    <a:pt x="524" y="863"/>
                  </a:lnTo>
                  <a:cubicBezTo>
                    <a:pt x="367" y="1083"/>
                    <a:pt x="243" y="1323"/>
                    <a:pt x="156" y="1580"/>
                  </a:cubicBezTo>
                  <a:cubicBezTo>
                    <a:pt x="73" y="1820"/>
                    <a:pt x="23" y="2069"/>
                    <a:pt x="7" y="2323"/>
                  </a:cubicBezTo>
                  <a:cubicBezTo>
                    <a:pt x="0" y="2382"/>
                    <a:pt x="2" y="2439"/>
                    <a:pt x="0" y="2496"/>
                  </a:cubicBezTo>
                  <a:lnTo>
                    <a:pt x="0" y="2579"/>
                  </a:lnTo>
                  <a:cubicBezTo>
                    <a:pt x="0" y="2593"/>
                    <a:pt x="0" y="2607"/>
                    <a:pt x="0" y="2620"/>
                  </a:cubicBezTo>
                  <a:cubicBezTo>
                    <a:pt x="0" y="2632"/>
                    <a:pt x="0" y="2643"/>
                    <a:pt x="2" y="2654"/>
                  </a:cubicBezTo>
                  <a:cubicBezTo>
                    <a:pt x="5" y="2706"/>
                    <a:pt x="9" y="2756"/>
                    <a:pt x="11" y="2799"/>
                  </a:cubicBezTo>
                  <a:cubicBezTo>
                    <a:pt x="23" y="2888"/>
                    <a:pt x="34" y="2960"/>
                    <a:pt x="41" y="3008"/>
                  </a:cubicBezTo>
                  <a:cubicBezTo>
                    <a:pt x="48" y="3053"/>
                    <a:pt x="59" y="3092"/>
                    <a:pt x="68" y="3130"/>
                  </a:cubicBezTo>
                  <a:cubicBezTo>
                    <a:pt x="77" y="3167"/>
                    <a:pt x="86" y="3203"/>
                    <a:pt x="100" y="3239"/>
                  </a:cubicBezTo>
                  <a:cubicBezTo>
                    <a:pt x="122" y="3305"/>
                    <a:pt x="150" y="3368"/>
                    <a:pt x="179" y="3429"/>
                  </a:cubicBezTo>
                  <a:cubicBezTo>
                    <a:pt x="211" y="3486"/>
                    <a:pt x="245" y="3543"/>
                    <a:pt x="279" y="3597"/>
                  </a:cubicBezTo>
                  <a:cubicBezTo>
                    <a:pt x="315" y="3652"/>
                    <a:pt x="363" y="3704"/>
                    <a:pt x="408" y="3758"/>
                  </a:cubicBezTo>
                  <a:cubicBezTo>
                    <a:pt x="394" y="3686"/>
                    <a:pt x="381" y="3622"/>
                    <a:pt x="365" y="3561"/>
                  </a:cubicBezTo>
                  <a:cubicBezTo>
                    <a:pt x="356" y="3498"/>
                    <a:pt x="345" y="3436"/>
                    <a:pt x="333" y="3377"/>
                  </a:cubicBezTo>
                  <a:cubicBezTo>
                    <a:pt x="320" y="3316"/>
                    <a:pt x="313" y="3255"/>
                    <a:pt x="297" y="3189"/>
                  </a:cubicBezTo>
                  <a:cubicBezTo>
                    <a:pt x="290" y="3155"/>
                    <a:pt x="286" y="3119"/>
                    <a:pt x="279" y="3085"/>
                  </a:cubicBezTo>
                  <a:cubicBezTo>
                    <a:pt x="272" y="3049"/>
                    <a:pt x="265" y="3010"/>
                    <a:pt x="258" y="2972"/>
                  </a:cubicBezTo>
                  <a:cubicBezTo>
                    <a:pt x="252" y="2931"/>
                    <a:pt x="245" y="2860"/>
                    <a:pt x="234" y="2779"/>
                  </a:cubicBezTo>
                  <a:cubicBezTo>
                    <a:pt x="231" y="2738"/>
                    <a:pt x="229" y="2695"/>
                    <a:pt x="224" y="2645"/>
                  </a:cubicBezTo>
                  <a:cubicBezTo>
                    <a:pt x="224" y="2636"/>
                    <a:pt x="224" y="2625"/>
                    <a:pt x="224" y="2613"/>
                  </a:cubicBezTo>
                  <a:cubicBezTo>
                    <a:pt x="222" y="2604"/>
                    <a:pt x="222" y="2588"/>
                    <a:pt x="224" y="2577"/>
                  </a:cubicBezTo>
                  <a:lnTo>
                    <a:pt x="224" y="2500"/>
                  </a:lnTo>
                  <a:cubicBezTo>
                    <a:pt x="222" y="2446"/>
                    <a:pt x="224" y="2391"/>
                    <a:pt x="229" y="2339"/>
                  </a:cubicBezTo>
                  <a:cubicBezTo>
                    <a:pt x="245" y="2106"/>
                    <a:pt x="290" y="1874"/>
                    <a:pt x="367" y="1652"/>
                  </a:cubicBezTo>
                  <a:cubicBezTo>
                    <a:pt x="447" y="1416"/>
                    <a:pt x="560" y="1197"/>
                    <a:pt x="705" y="995"/>
                  </a:cubicBezTo>
                  <a:lnTo>
                    <a:pt x="732" y="956"/>
                  </a:lnTo>
                  <a:lnTo>
                    <a:pt x="759" y="920"/>
                  </a:lnTo>
                  <a:lnTo>
                    <a:pt x="816" y="850"/>
                  </a:lnTo>
                  <a:cubicBezTo>
                    <a:pt x="837" y="827"/>
                    <a:pt x="855" y="802"/>
                    <a:pt x="875" y="782"/>
                  </a:cubicBezTo>
                  <a:cubicBezTo>
                    <a:pt x="895" y="761"/>
                    <a:pt x="916" y="739"/>
                    <a:pt x="936" y="718"/>
                  </a:cubicBezTo>
                  <a:cubicBezTo>
                    <a:pt x="1018" y="637"/>
                    <a:pt x="1104" y="564"/>
                    <a:pt x="1197" y="498"/>
                  </a:cubicBezTo>
                  <a:cubicBezTo>
                    <a:pt x="1283" y="437"/>
                    <a:pt x="1374" y="385"/>
                    <a:pt x="1467" y="342"/>
                  </a:cubicBezTo>
                  <a:cubicBezTo>
                    <a:pt x="1551" y="303"/>
                    <a:pt x="1637" y="274"/>
                    <a:pt x="1725" y="254"/>
                  </a:cubicBezTo>
                  <a:cubicBezTo>
                    <a:pt x="1808" y="233"/>
                    <a:pt x="1894" y="223"/>
                    <a:pt x="1980" y="223"/>
                  </a:cubicBezTo>
                  <a:cubicBezTo>
                    <a:pt x="2025" y="223"/>
                    <a:pt x="2070" y="225"/>
                    <a:pt x="2115" y="231"/>
                  </a:cubicBezTo>
                  <a:lnTo>
                    <a:pt x="2176" y="240"/>
                  </a:lnTo>
                  <a:cubicBezTo>
                    <a:pt x="2194" y="244"/>
                    <a:pt x="2208" y="249"/>
                    <a:pt x="2222" y="251"/>
                  </a:cubicBezTo>
                  <a:cubicBezTo>
                    <a:pt x="2247" y="256"/>
                    <a:pt x="2258" y="260"/>
                    <a:pt x="2258" y="260"/>
                  </a:cubicBezTo>
                  <a:lnTo>
                    <a:pt x="2281" y="267"/>
                  </a:lnTo>
                  <a:cubicBezTo>
                    <a:pt x="2294" y="272"/>
                    <a:pt x="2315" y="278"/>
                    <a:pt x="2342" y="288"/>
                  </a:cubicBezTo>
                  <a:cubicBezTo>
                    <a:pt x="2417" y="317"/>
                    <a:pt x="2489" y="356"/>
                    <a:pt x="2557" y="401"/>
                  </a:cubicBezTo>
                  <a:cubicBezTo>
                    <a:pt x="2659" y="471"/>
                    <a:pt x="2750" y="557"/>
                    <a:pt x="2827" y="652"/>
                  </a:cubicBezTo>
                  <a:cubicBezTo>
                    <a:pt x="2924" y="775"/>
                    <a:pt x="3006" y="911"/>
                    <a:pt x="3069" y="1054"/>
                  </a:cubicBezTo>
                  <a:cubicBezTo>
                    <a:pt x="3140" y="1217"/>
                    <a:pt x="3194" y="1385"/>
                    <a:pt x="3228" y="1559"/>
                  </a:cubicBezTo>
                  <a:cubicBezTo>
                    <a:pt x="3249" y="1650"/>
                    <a:pt x="3262" y="1741"/>
                    <a:pt x="3271" y="1834"/>
                  </a:cubicBezTo>
                  <a:lnTo>
                    <a:pt x="3283" y="1974"/>
                  </a:lnTo>
                  <a:lnTo>
                    <a:pt x="3289" y="2117"/>
                  </a:lnTo>
                  <a:cubicBezTo>
                    <a:pt x="3301" y="2491"/>
                    <a:pt x="3283" y="2863"/>
                    <a:pt x="3294" y="3178"/>
                  </a:cubicBezTo>
                  <a:cubicBezTo>
                    <a:pt x="3296" y="3350"/>
                    <a:pt x="3310" y="3520"/>
                    <a:pt x="3335" y="3692"/>
                  </a:cubicBezTo>
                  <a:cubicBezTo>
                    <a:pt x="3346" y="3772"/>
                    <a:pt x="3364" y="3849"/>
                    <a:pt x="3385" y="3926"/>
                  </a:cubicBezTo>
                  <a:cubicBezTo>
                    <a:pt x="3396" y="3960"/>
                    <a:pt x="3407" y="3994"/>
                    <a:pt x="3421" y="4026"/>
                  </a:cubicBezTo>
                  <a:cubicBezTo>
                    <a:pt x="3432" y="4060"/>
                    <a:pt x="3448" y="4094"/>
                    <a:pt x="3466" y="4125"/>
                  </a:cubicBezTo>
                  <a:cubicBezTo>
                    <a:pt x="3502" y="4189"/>
                    <a:pt x="3552" y="4243"/>
                    <a:pt x="3614" y="4282"/>
                  </a:cubicBezTo>
                  <a:cubicBezTo>
                    <a:pt x="3648" y="4302"/>
                    <a:pt x="3684" y="4316"/>
                    <a:pt x="3722" y="4320"/>
                  </a:cubicBezTo>
                  <a:cubicBezTo>
                    <a:pt x="3725" y="4321"/>
                    <a:pt x="3728" y="4321"/>
                    <a:pt x="3731" y="4321"/>
                  </a:cubicBezTo>
                  <a:cubicBezTo>
                    <a:pt x="3766" y="4321"/>
                    <a:pt x="3801" y="4307"/>
                    <a:pt x="3827" y="4282"/>
                  </a:cubicBezTo>
                  <a:lnTo>
                    <a:pt x="3827" y="4282"/>
                  </a:lnTo>
                  <a:cubicBezTo>
                    <a:pt x="3816" y="4285"/>
                    <a:pt x="3804" y="4287"/>
                    <a:pt x="3792" y="4287"/>
                  </a:cubicBezTo>
                  <a:cubicBezTo>
                    <a:pt x="3772" y="4287"/>
                    <a:pt x="3752" y="4282"/>
                    <a:pt x="3734" y="4271"/>
                  </a:cubicBezTo>
                  <a:cubicBezTo>
                    <a:pt x="3711" y="4257"/>
                    <a:pt x="3691" y="4237"/>
                    <a:pt x="3677" y="4212"/>
                  </a:cubicBezTo>
                  <a:cubicBezTo>
                    <a:pt x="3648" y="4166"/>
                    <a:pt x="3627" y="4114"/>
                    <a:pt x="3614" y="4062"/>
                  </a:cubicBezTo>
                  <a:cubicBezTo>
                    <a:pt x="3609" y="4035"/>
                    <a:pt x="3604" y="4005"/>
                    <a:pt x="3600" y="3978"/>
                  </a:cubicBezTo>
                  <a:cubicBezTo>
                    <a:pt x="3595" y="3946"/>
                    <a:pt x="3591" y="3915"/>
                    <a:pt x="3586" y="3881"/>
                  </a:cubicBezTo>
                  <a:cubicBezTo>
                    <a:pt x="3575" y="3815"/>
                    <a:pt x="3566" y="3742"/>
                    <a:pt x="3555" y="3661"/>
                  </a:cubicBezTo>
                  <a:cubicBezTo>
                    <a:pt x="3532" y="3498"/>
                    <a:pt x="3518" y="3334"/>
                    <a:pt x="3516" y="3171"/>
                  </a:cubicBezTo>
                  <a:cubicBezTo>
                    <a:pt x="3505" y="2867"/>
                    <a:pt x="3523" y="2498"/>
                    <a:pt x="3512" y="2108"/>
                  </a:cubicBezTo>
                  <a:cubicBezTo>
                    <a:pt x="3509" y="2058"/>
                    <a:pt x="3507" y="2010"/>
                    <a:pt x="3505" y="1961"/>
                  </a:cubicBezTo>
                  <a:cubicBezTo>
                    <a:pt x="3500" y="1913"/>
                    <a:pt x="3496" y="1863"/>
                    <a:pt x="3491" y="1813"/>
                  </a:cubicBezTo>
                  <a:cubicBezTo>
                    <a:pt x="3482" y="1713"/>
                    <a:pt x="3468" y="1616"/>
                    <a:pt x="3448" y="1516"/>
                  </a:cubicBezTo>
                  <a:cubicBezTo>
                    <a:pt x="3410" y="1328"/>
                    <a:pt x="3351" y="1142"/>
                    <a:pt x="3271" y="965"/>
                  </a:cubicBezTo>
                  <a:cubicBezTo>
                    <a:pt x="3199" y="804"/>
                    <a:pt x="3108" y="652"/>
                    <a:pt x="2999" y="516"/>
                  </a:cubicBezTo>
                  <a:cubicBezTo>
                    <a:pt x="2909" y="401"/>
                    <a:pt x="2802" y="301"/>
                    <a:pt x="2682" y="217"/>
                  </a:cubicBezTo>
                  <a:cubicBezTo>
                    <a:pt x="2600" y="163"/>
                    <a:pt x="2514" y="117"/>
                    <a:pt x="2421" y="81"/>
                  </a:cubicBezTo>
                  <a:cubicBezTo>
                    <a:pt x="2389" y="70"/>
                    <a:pt x="2364" y="59"/>
                    <a:pt x="2346" y="54"/>
                  </a:cubicBezTo>
                  <a:lnTo>
                    <a:pt x="2319" y="47"/>
                  </a:lnTo>
                  <a:cubicBezTo>
                    <a:pt x="2303" y="43"/>
                    <a:pt x="2290" y="38"/>
                    <a:pt x="2274" y="36"/>
                  </a:cubicBezTo>
                  <a:cubicBezTo>
                    <a:pt x="2260" y="31"/>
                    <a:pt x="2242" y="27"/>
                    <a:pt x="2219" y="22"/>
                  </a:cubicBezTo>
                  <a:lnTo>
                    <a:pt x="2145" y="11"/>
                  </a:lnTo>
                  <a:cubicBezTo>
                    <a:pt x="2090" y="4"/>
                    <a:pt x="2034" y="0"/>
                    <a:pt x="197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4312266" y="3931211"/>
              <a:ext cx="509552" cy="107145"/>
            </a:xfrm>
            <a:custGeom>
              <a:avLst/>
              <a:gdLst/>
              <a:ahLst/>
              <a:cxnLst/>
              <a:rect l="l" t="t" r="r" b="b"/>
              <a:pathLst>
                <a:path w="9511" h="2000" extrusionOk="0">
                  <a:moveTo>
                    <a:pt x="9510" y="1"/>
                  </a:moveTo>
                  <a:lnTo>
                    <a:pt x="9510" y="1"/>
                  </a:lnTo>
                  <a:cubicBezTo>
                    <a:pt x="9220" y="30"/>
                    <a:pt x="9027" y="60"/>
                    <a:pt x="8706" y="175"/>
                  </a:cubicBezTo>
                  <a:lnTo>
                    <a:pt x="4772" y="1608"/>
                  </a:lnTo>
                  <a:cubicBezTo>
                    <a:pt x="4772" y="1608"/>
                    <a:pt x="4713" y="1631"/>
                    <a:pt x="4611" y="1665"/>
                  </a:cubicBezTo>
                  <a:cubicBezTo>
                    <a:pt x="4559" y="1683"/>
                    <a:pt x="4498" y="1703"/>
                    <a:pt x="4426" y="1721"/>
                  </a:cubicBezTo>
                  <a:cubicBezTo>
                    <a:pt x="4348" y="1744"/>
                    <a:pt x="4267" y="1760"/>
                    <a:pt x="4188" y="1769"/>
                  </a:cubicBezTo>
                  <a:cubicBezTo>
                    <a:pt x="4146" y="1774"/>
                    <a:pt x="4105" y="1776"/>
                    <a:pt x="4064" y="1776"/>
                  </a:cubicBezTo>
                  <a:cubicBezTo>
                    <a:pt x="4010" y="1776"/>
                    <a:pt x="3957" y="1772"/>
                    <a:pt x="3904" y="1764"/>
                  </a:cubicBezTo>
                  <a:cubicBezTo>
                    <a:pt x="3793" y="1749"/>
                    <a:pt x="3687" y="1719"/>
                    <a:pt x="3585" y="1681"/>
                  </a:cubicBezTo>
                  <a:cubicBezTo>
                    <a:pt x="3473" y="1640"/>
                    <a:pt x="3358" y="1590"/>
                    <a:pt x="3238" y="1535"/>
                  </a:cubicBezTo>
                  <a:lnTo>
                    <a:pt x="2870" y="1368"/>
                  </a:lnTo>
                  <a:lnTo>
                    <a:pt x="789" y="427"/>
                  </a:lnTo>
                  <a:cubicBezTo>
                    <a:pt x="479" y="289"/>
                    <a:pt x="288" y="243"/>
                    <a:pt x="0" y="191"/>
                  </a:cubicBezTo>
                  <a:lnTo>
                    <a:pt x="0" y="191"/>
                  </a:lnTo>
                  <a:cubicBezTo>
                    <a:pt x="229" y="373"/>
                    <a:pt x="388" y="486"/>
                    <a:pt x="699" y="629"/>
                  </a:cubicBezTo>
                  <a:lnTo>
                    <a:pt x="2777" y="1572"/>
                  </a:lnTo>
                  <a:lnTo>
                    <a:pt x="3145" y="1739"/>
                  </a:lnTo>
                  <a:cubicBezTo>
                    <a:pt x="3265" y="1794"/>
                    <a:pt x="3387" y="1846"/>
                    <a:pt x="3507" y="1891"/>
                  </a:cubicBezTo>
                  <a:cubicBezTo>
                    <a:pt x="3625" y="1934"/>
                    <a:pt x="3748" y="1966"/>
                    <a:pt x="3872" y="1987"/>
                  </a:cubicBezTo>
                  <a:cubicBezTo>
                    <a:pt x="3933" y="1995"/>
                    <a:pt x="3994" y="1999"/>
                    <a:pt x="4056" y="1999"/>
                  </a:cubicBezTo>
                  <a:cubicBezTo>
                    <a:pt x="4108" y="1999"/>
                    <a:pt x="4161" y="1996"/>
                    <a:pt x="4212" y="1991"/>
                  </a:cubicBezTo>
                  <a:cubicBezTo>
                    <a:pt x="4303" y="1980"/>
                    <a:pt x="4394" y="1959"/>
                    <a:pt x="4484" y="1934"/>
                  </a:cubicBezTo>
                  <a:cubicBezTo>
                    <a:pt x="4562" y="1914"/>
                    <a:pt x="4627" y="1891"/>
                    <a:pt x="4682" y="1873"/>
                  </a:cubicBezTo>
                  <a:cubicBezTo>
                    <a:pt x="4788" y="1837"/>
                    <a:pt x="4847" y="1817"/>
                    <a:pt x="4847" y="1817"/>
                  </a:cubicBezTo>
                  <a:lnTo>
                    <a:pt x="8783" y="384"/>
                  </a:lnTo>
                  <a:cubicBezTo>
                    <a:pt x="9100" y="266"/>
                    <a:pt x="9268" y="164"/>
                    <a:pt x="9510" y="1"/>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4509269" y="4047815"/>
              <a:ext cx="25654" cy="116841"/>
            </a:xfrm>
            <a:custGeom>
              <a:avLst/>
              <a:gdLst/>
              <a:ahLst/>
              <a:cxnLst/>
              <a:rect l="l" t="t" r="r" b="b"/>
              <a:pathLst>
                <a:path w="395" h="1799" extrusionOk="0">
                  <a:moveTo>
                    <a:pt x="132" y="0"/>
                  </a:moveTo>
                  <a:cubicBezTo>
                    <a:pt x="95" y="32"/>
                    <a:pt x="66" y="71"/>
                    <a:pt x="41" y="112"/>
                  </a:cubicBezTo>
                  <a:cubicBezTo>
                    <a:pt x="21" y="152"/>
                    <a:pt x="7" y="195"/>
                    <a:pt x="7" y="243"/>
                  </a:cubicBezTo>
                  <a:cubicBezTo>
                    <a:pt x="2" y="300"/>
                    <a:pt x="0" y="470"/>
                    <a:pt x="9" y="626"/>
                  </a:cubicBezTo>
                  <a:cubicBezTo>
                    <a:pt x="14" y="703"/>
                    <a:pt x="21" y="778"/>
                    <a:pt x="25" y="832"/>
                  </a:cubicBezTo>
                  <a:cubicBezTo>
                    <a:pt x="30" y="889"/>
                    <a:pt x="34" y="923"/>
                    <a:pt x="34" y="923"/>
                  </a:cubicBezTo>
                  <a:lnTo>
                    <a:pt x="48" y="1014"/>
                  </a:lnTo>
                  <a:cubicBezTo>
                    <a:pt x="55" y="1068"/>
                    <a:pt x="66" y="1141"/>
                    <a:pt x="79" y="1218"/>
                  </a:cubicBezTo>
                  <a:cubicBezTo>
                    <a:pt x="109" y="1372"/>
                    <a:pt x="150" y="1537"/>
                    <a:pt x="166" y="1592"/>
                  </a:cubicBezTo>
                  <a:cubicBezTo>
                    <a:pt x="179" y="1635"/>
                    <a:pt x="200" y="1676"/>
                    <a:pt x="231" y="1710"/>
                  </a:cubicBezTo>
                  <a:cubicBezTo>
                    <a:pt x="265" y="1744"/>
                    <a:pt x="304" y="1773"/>
                    <a:pt x="345" y="1798"/>
                  </a:cubicBezTo>
                  <a:cubicBezTo>
                    <a:pt x="363" y="1755"/>
                    <a:pt x="376" y="1710"/>
                    <a:pt x="385" y="1662"/>
                  </a:cubicBezTo>
                  <a:cubicBezTo>
                    <a:pt x="395" y="1619"/>
                    <a:pt x="392" y="1576"/>
                    <a:pt x="379" y="1533"/>
                  </a:cubicBezTo>
                  <a:cubicBezTo>
                    <a:pt x="365" y="1481"/>
                    <a:pt x="324" y="1324"/>
                    <a:pt x="297" y="1177"/>
                  </a:cubicBezTo>
                  <a:cubicBezTo>
                    <a:pt x="283" y="1104"/>
                    <a:pt x="274" y="1034"/>
                    <a:pt x="265" y="982"/>
                  </a:cubicBezTo>
                  <a:cubicBezTo>
                    <a:pt x="259" y="930"/>
                    <a:pt x="254" y="898"/>
                    <a:pt x="254" y="898"/>
                  </a:cubicBezTo>
                  <a:cubicBezTo>
                    <a:pt x="254" y="898"/>
                    <a:pt x="252" y="864"/>
                    <a:pt x="245" y="812"/>
                  </a:cubicBezTo>
                  <a:cubicBezTo>
                    <a:pt x="240" y="762"/>
                    <a:pt x="234" y="690"/>
                    <a:pt x="231" y="615"/>
                  </a:cubicBezTo>
                  <a:cubicBezTo>
                    <a:pt x="222" y="465"/>
                    <a:pt x="225" y="302"/>
                    <a:pt x="227" y="250"/>
                  </a:cubicBezTo>
                  <a:cubicBezTo>
                    <a:pt x="229" y="205"/>
                    <a:pt x="220" y="161"/>
                    <a:pt x="202" y="121"/>
                  </a:cubicBezTo>
                  <a:cubicBezTo>
                    <a:pt x="184" y="78"/>
                    <a:pt x="159" y="39"/>
                    <a:pt x="132" y="0"/>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4713540" y="3886932"/>
              <a:ext cx="61397" cy="20036"/>
            </a:xfrm>
            <a:custGeom>
              <a:avLst/>
              <a:gdLst/>
              <a:ahLst/>
              <a:cxnLst/>
              <a:rect l="l" t="t" r="r" b="b"/>
              <a:pathLst>
                <a:path w="1146" h="374" extrusionOk="0">
                  <a:moveTo>
                    <a:pt x="152" y="1"/>
                  </a:moveTo>
                  <a:cubicBezTo>
                    <a:pt x="99" y="1"/>
                    <a:pt x="58" y="30"/>
                    <a:pt x="0" y="84"/>
                  </a:cubicBezTo>
                  <a:cubicBezTo>
                    <a:pt x="41" y="164"/>
                    <a:pt x="71" y="207"/>
                    <a:pt x="134" y="220"/>
                  </a:cubicBezTo>
                  <a:cubicBezTo>
                    <a:pt x="205" y="234"/>
                    <a:pt x="554" y="297"/>
                    <a:pt x="554" y="297"/>
                  </a:cubicBezTo>
                  <a:cubicBezTo>
                    <a:pt x="554" y="297"/>
                    <a:pt x="903" y="361"/>
                    <a:pt x="971" y="372"/>
                  </a:cubicBezTo>
                  <a:cubicBezTo>
                    <a:pt x="979" y="373"/>
                    <a:pt x="986" y="374"/>
                    <a:pt x="993" y="374"/>
                  </a:cubicBezTo>
                  <a:cubicBezTo>
                    <a:pt x="1047" y="374"/>
                    <a:pt x="1087" y="344"/>
                    <a:pt x="1145" y="290"/>
                  </a:cubicBezTo>
                  <a:cubicBezTo>
                    <a:pt x="1105" y="211"/>
                    <a:pt x="1075" y="168"/>
                    <a:pt x="1012" y="154"/>
                  </a:cubicBezTo>
                  <a:cubicBezTo>
                    <a:pt x="941" y="141"/>
                    <a:pt x="592" y="80"/>
                    <a:pt x="592" y="80"/>
                  </a:cubicBezTo>
                  <a:cubicBezTo>
                    <a:pt x="592" y="80"/>
                    <a:pt x="245" y="14"/>
                    <a:pt x="175" y="3"/>
                  </a:cubicBezTo>
                  <a:cubicBezTo>
                    <a:pt x="167" y="1"/>
                    <a:pt x="160" y="1"/>
                    <a:pt x="152" y="1"/>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4802206" y="3935042"/>
              <a:ext cx="28341" cy="159860"/>
            </a:xfrm>
            <a:custGeom>
              <a:avLst/>
              <a:gdLst/>
              <a:ahLst/>
              <a:cxnLst/>
              <a:rect l="l" t="t" r="r" b="b"/>
              <a:pathLst>
                <a:path w="529" h="2984" extrusionOk="0">
                  <a:moveTo>
                    <a:pt x="143" y="1"/>
                  </a:moveTo>
                  <a:cubicBezTo>
                    <a:pt x="52" y="280"/>
                    <a:pt x="7" y="475"/>
                    <a:pt x="0" y="817"/>
                  </a:cubicBezTo>
                  <a:lnTo>
                    <a:pt x="0" y="939"/>
                  </a:lnTo>
                  <a:cubicBezTo>
                    <a:pt x="0" y="996"/>
                    <a:pt x="0" y="1069"/>
                    <a:pt x="5" y="1166"/>
                  </a:cubicBezTo>
                  <a:cubicBezTo>
                    <a:pt x="5" y="1221"/>
                    <a:pt x="9" y="1313"/>
                    <a:pt x="14" y="1393"/>
                  </a:cubicBezTo>
                  <a:cubicBezTo>
                    <a:pt x="16" y="1472"/>
                    <a:pt x="21" y="1536"/>
                    <a:pt x="21" y="1536"/>
                  </a:cubicBezTo>
                  <a:cubicBezTo>
                    <a:pt x="21" y="1536"/>
                    <a:pt x="25" y="1588"/>
                    <a:pt x="30" y="1658"/>
                  </a:cubicBezTo>
                  <a:cubicBezTo>
                    <a:pt x="34" y="1726"/>
                    <a:pt x="41" y="1812"/>
                    <a:pt x="46" y="1871"/>
                  </a:cubicBezTo>
                  <a:cubicBezTo>
                    <a:pt x="68" y="2132"/>
                    <a:pt x="91" y="2293"/>
                    <a:pt x="102" y="2377"/>
                  </a:cubicBezTo>
                  <a:cubicBezTo>
                    <a:pt x="116" y="2483"/>
                    <a:pt x="138" y="2590"/>
                    <a:pt x="166" y="2696"/>
                  </a:cubicBezTo>
                  <a:cubicBezTo>
                    <a:pt x="177" y="2744"/>
                    <a:pt x="193" y="2792"/>
                    <a:pt x="213" y="2839"/>
                  </a:cubicBezTo>
                  <a:cubicBezTo>
                    <a:pt x="236" y="2896"/>
                    <a:pt x="277" y="2941"/>
                    <a:pt x="331" y="2971"/>
                  </a:cubicBezTo>
                  <a:cubicBezTo>
                    <a:pt x="351" y="2979"/>
                    <a:pt x="371" y="2983"/>
                    <a:pt x="392" y="2983"/>
                  </a:cubicBezTo>
                  <a:cubicBezTo>
                    <a:pt x="421" y="2983"/>
                    <a:pt x="450" y="2974"/>
                    <a:pt x="474" y="2957"/>
                  </a:cubicBezTo>
                  <a:cubicBezTo>
                    <a:pt x="492" y="2943"/>
                    <a:pt x="508" y="2925"/>
                    <a:pt x="517" y="2905"/>
                  </a:cubicBezTo>
                  <a:cubicBezTo>
                    <a:pt x="528" y="2884"/>
                    <a:pt x="526" y="2862"/>
                    <a:pt x="515" y="2841"/>
                  </a:cubicBezTo>
                  <a:lnTo>
                    <a:pt x="515" y="2841"/>
                  </a:lnTo>
                  <a:cubicBezTo>
                    <a:pt x="517" y="2860"/>
                    <a:pt x="508" y="2878"/>
                    <a:pt x="494" y="2889"/>
                  </a:cubicBezTo>
                  <a:cubicBezTo>
                    <a:pt x="481" y="2898"/>
                    <a:pt x="467" y="2905"/>
                    <a:pt x="451" y="2907"/>
                  </a:cubicBezTo>
                  <a:cubicBezTo>
                    <a:pt x="449" y="2907"/>
                    <a:pt x="446" y="2907"/>
                    <a:pt x="444" y="2907"/>
                  </a:cubicBezTo>
                  <a:cubicBezTo>
                    <a:pt x="421" y="2907"/>
                    <a:pt x="400" y="2898"/>
                    <a:pt x="386" y="2882"/>
                  </a:cubicBezTo>
                  <a:cubicBezTo>
                    <a:pt x="379" y="2869"/>
                    <a:pt x="372" y="2857"/>
                    <a:pt x="370" y="2844"/>
                  </a:cubicBezTo>
                  <a:cubicBezTo>
                    <a:pt x="365" y="2828"/>
                    <a:pt x="361" y="2810"/>
                    <a:pt x="361" y="2794"/>
                  </a:cubicBezTo>
                  <a:cubicBezTo>
                    <a:pt x="356" y="2757"/>
                    <a:pt x="356" y="2714"/>
                    <a:pt x="354" y="2665"/>
                  </a:cubicBezTo>
                  <a:cubicBezTo>
                    <a:pt x="347" y="2569"/>
                    <a:pt x="338" y="2467"/>
                    <a:pt x="322" y="2347"/>
                  </a:cubicBezTo>
                  <a:cubicBezTo>
                    <a:pt x="313" y="2266"/>
                    <a:pt x="290" y="2107"/>
                    <a:pt x="268" y="1851"/>
                  </a:cubicBezTo>
                  <a:cubicBezTo>
                    <a:pt x="263" y="1792"/>
                    <a:pt x="256" y="1710"/>
                    <a:pt x="252" y="1642"/>
                  </a:cubicBezTo>
                  <a:cubicBezTo>
                    <a:pt x="247" y="1574"/>
                    <a:pt x="243" y="1522"/>
                    <a:pt x="243" y="1522"/>
                  </a:cubicBezTo>
                  <a:cubicBezTo>
                    <a:pt x="243" y="1522"/>
                    <a:pt x="240" y="1459"/>
                    <a:pt x="236" y="1379"/>
                  </a:cubicBezTo>
                  <a:cubicBezTo>
                    <a:pt x="234" y="1302"/>
                    <a:pt x="229" y="1211"/>
                    <a:pt x="229" y="1159"/>
                  </a:cubicBezTo>
                  <a:cubicBezTo>
                    <a:pt x="227" y="1062"/>
                    <a:pt x="225" y="992"/>
                    <a:pt x="225" y="937"/>
                  </a:cubicBezTo>
                  <a:lnTo>
                    <a:pt x="225" y="815"/>
                  </a:lnTo>
                  <a:cubicBezTo>
                    <a:pt x="225" y="481"/>
                    <a:pt x="193" y="291"/>
                    <a:pt x="143" y="1"/>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5153174" y="3666021"/>
              <a:ext cx="404009" cy="78216"/>
            </a:xfrm>
            <a:custGeom>
              <a:avLst/>
              <a:gdLst/>
              <a:ahLst/>
              <a:cxnLst/>
              <a:rect l="l" t="t" r="r" b="b"/>
              <a:pathLst>
                <a:path w="7541" h="1460" extrusionOk="0">
                  <a:moveTo>
                    <a:pt x="613" y="0"/>
                  </a:moveTo>
                  <a:cubicBezTo>
                    <a:pt x="541" y="0"/>
                    <a:pt x="469" y="3"/>
                    <a:pt x="398" y="9"/>
                  </a:cubicBezTo>
                  <a:cubicBezTo>
                    <a:pt x="264" y="22"/>
                    <a:pt x="132" y="43"/>
                    <a:pt x="1" y="68"/>
                  </a:cubicBezTo>
                  <a:cubicBezTo>
                    <a:pt x="128" y="109"/>
                    <a:pt x="255" y="143"/>
                    <a:pt x="384" y="172"/>
                  </a:cubicBezTo>
                  <a:cubicBezTo>
                    <a:pt x="525" y="199"/>
                    <a:pt x="665" y="220"/>
                    <a:pt x="808" y="229"/>
                  </a:cubicBezTo>
                  <a:lnTo>
                    <a:pt x="930" y="238"/>
                  </a:lnTo>
                  <a:lnTo>
                    <a:pt x="1152" y="258"/>
                  </a:lnTo>
                  <a:cubicBezTo>
                    <a:pt x="1357" y="274"/>
                    <a:pt x="1633" y="301"/>
                    <a:pt x="1930" y="331"/>
                  </a:cubicBezTo>
                  <a:cubicBezTo>
                    <a:pt x="2080" y="349"/>
                    <a:pt x="2234" y="365"/>
                    <a:pt x="2386" y="383"/>
                  </a:cubicBezTo>
                  <a:cubicBezTo>
                    <a:pt x="2540" y="403"/>
                    <a:pt x="2694" y="421"/>
                    <a:pt x="2839" y="440"/>
                  </a:cubicBezTo>
                  <a:lnTo>
                    <a:pt x="3254" y="498"/>
                  </a:lnTo>
                  <a:lnTo>
                    <a:pt x="3594" y="551"/>
                  </a:lnTo>
                  <a:cubicBezTo>
                    <a:pt x="3691" y="566"/>
                    <a:pt x="3769" y="580"/>
                    <a:pt x="3823" y="589"/>
                  </a:cubicBezTo>
                  <a:lnTo>
                    <a:pt x="3909" y="603"/>
                  </a:lnTo>
                  <a:lnTo>
                    <a:pt x="4174" y="648"/>
                  </a:lnTo>
                  <a:lnTo>
                    <a:pt x="4465" y="702"/>
                  </a:lnTo>
                  <a:lnTo>
                    <a:pt x="4637" y="734"/>
                  </a:lnTo>
                  <a:lnTo>
                    <a:pt x="4823" y="770"/>
                  </a:lnTo>
                  <a:cubicBezTo>
                    <a:pt x="5335" y="873"/>
                    <a:pt x="5956" y="1011"/>
                    <a:pt x="6394" y="1122"/>
                  </a:cubicBezTo>
                  <a:lnTo>
                    <a:pt x="6881" y="1247"/>
                  </a:lnTo>
                  <a:cubicBezTo>
                    <a:pt x="6929" y="1258"/>
                    <a:pt x="6972" y="1269"/>
                    <a:pt x="7013" y="1278"/>
                  </a:cubicBezTo>
                  <a:lnTo>
                    <a:pt x="7074" y="1292"/>
                  </a:lnTo>
                  <a:cubicBezTo>
                    <a:pt x="7087" y="1296"/>
                    <a:pt x="7101" y="1299"/>
                    <a:pt x="7115" y="1299"/>
                  </a:cubicBezTo>
                  <a:cubicBezTo>
                    <a:pt x="7132" y="1294"/>
                    <a:pt x="7149" y="1293"/>
                    <a:pt x="7166" y="1293"/>
                  </a:cubicBezTo>
                  <a:cubicBezTo>
                    <a:pt x="7176" y="1293"/>
                    <a:pt x="7186" y="1293"/>
                    <a:pt x="7196" y="1294"/>
                  </a:cubicBezTo>
                  <a:cubicBezTo>
                    <a:pt x="7203" y="1301"/>
                    <a:pt x="7201" y="1315"/>
                    <a:pt x="7187" y="1340"/>
                  </a:cubicBezTo>
                  <a:cubicBezTo>
                    <a:pt x="7183" y="1346"/>
                    <a:pt x="7178" y="1353"/>
                    <a:pt x="7171" y="1362"/>
                  </a:cubicBezTo>
                  <a:cubicBezTo>
                    <a:pt x="7167" y="1371"/>
                    <a:pt x="7158" y="1380"/>
                    <a:pt x="7149" y="1389"/>
                  </a:cubicBezTo>
                  <a:cubicBezTo>
                    <a:pt x="7130" y="1412"/>
                    <a:pt x="7110" y="1435"/>
                    <a:pt x="7087" y="1460"/>
                  </a:cubicBezTo>
                  <a:lnTo>
                    <a:pt x="7176" y="1426"/>
                  </a:lnTo>
                  <a:cubicBezTo>
                    <a:pt x="7187" y="1421"/>
                    <a:pt x="7205" y="1412"/>
                    <a:pt x="7223" y="1405"/>
                  </a:cubicBezTo>
                  <a:lnTo>
                    <a:pt x="7280" y="1378"/>
                  </a:lnTo>
                  <a:cubicBezTo>
                    <a:pt x="7357" y="1340"/>
                    <a:pt x="7446" y="1292"/>
                    <a:pt x="7541" y="1235"/>
                  </a:cubicBezTo>
                  <a:cubicBezTo>
                    <a:pt x="7457" y="1201"/>
                    <a:pt x="7341" y="1160"/>
                    <a:pt x="7201" y="1115"/>
                  </a:cubicBezTo>
                  <a:lnTo>
                    <a:pt x="7069" y="1072"/>
                  </a:lnTo>
                  <a:cubicBezTo>
                    <a:pt x="7028" y="1058"/>
                    <a:pt x="6985" y="1047"/>
                    <a:pt x="6940" y="1033"/>
                  </a:cubicBezTo>
                  <a:cubicBezTo>
                    <a:pt x="6858" y="1013"/>
                    <a:pt x="6702" y="970"/>
                    <a:pt x="6450" y="907"/>
                  </a:cubicBezTo>
                  <a:cubicBezTo>
                    <a:pt x="6006" y="795"/>
                    <a:pt x="5383" y="655"/>
                    <a:pt x="4868" y="555"/>
                  </a:cubicBezTo>
                  <a:lnTo>
                    <a:pt x="4680" y="517"/>
                  </a:lnTo>
                  <a:lnTo>
                    <a:pt x="4505" y="485"/>
                  </a:lnTo>
                  <a:lnTo>
                    <a:pt x="4213" y="430"/>
                  </a:lnTo>
                  <a:lnTo>
                    <a:pt x="3945" y="385"/>
                  </a:lnTo>
                  <a:lnTo>
                    <a:pt x="3861" y="372"/>
                  </a:lnTo>
                  <a:cubicBezTo>
                    <a:pt x="3807" y="362"/>
                    <a:pt x="3728" y="349"/>
                    <a:pt x="3630" y="333"/>
                  </a:cubicBezTo>
                  <a:lnTo>
                    <a:pt x="3290" y="281"/>
                  </a:lnTo>
                  <a:lnTo>
                    <a:pt x="2873" y="222"/>
                  </a:lnTo>
                  <a:cubicBezTo>
                    <a:pt x="2726" y="201"/>
                    <a:pt x="2572" y="183"/>
                    <a:pt x="2417" y="163"/>
                  </a:cubicBezTo>
                  <a:cubicBezTo>
                    <a:pt x="2263" y="143"/>
                    <a:pt x="2107" y="127"/>
                    <a:pt x="1957" y="109"/>
                  </a:cubicBezTo>
                  <a:cubicBezTo>
                    <a:pt x="1658" y="79"/>
                    <a:pt x="1381" y="52"/>
                    <a:pt x="1175" y="36"/>
                  </a:cubicBezTo>
                  <a:lnTo>
                    <a:pt x="951" y="16"/>
                  </a:lnTo>
                  <a:lnTo>
                    <a:pt x="828" y="9"/>
                  </a:lnTo>
                  <a:cubicBezTo>
                    <a:pt x="757" y="3"/>
                    <a:pt x="685" y="0"/>
                    <a:pt x="61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5029792" y="3218680"/>
              <a:ext cx="1098234" cy="81109"/>
            </a:xfrm>
            <a:custGeom>
              <a:avLst/>
              <a:gdLst/>
              <a:ahLst/>
              <a:cxnLst/>
              <a:rect l="l" t="t" r="r" b="b"/>
              <a:pathLst>
                <a:path w="20499" h="1514" extrusionOk="0">
                  <a:moveTo>
                    <a:pt x="14609" y="1"/>
                  </a:moveTo>
                  <a:cubicBezTo>
                    <a:pt x="14298" y="3"/>
                    <a:pt x="13988" y="35"/>
                    <a:pt x="13682" y="94"/>
                  </a:cubicBezTo>
                  <a:cubicBezTo>
                    <a:pt x="13387" y="148"/>
                    <a:pt x="13110" y="223"/>
                    <a:pt x="12854" y="295"/>
                  </a:cubicBezTo>
                  <a:cubicBezTo>
                    <a:pt x="12596" y="368"/>
                    <a:pt x="12358" y="445"/>
                    <a:pt x="12138" y="515"/>
                  </a:cubicBezTo>
                  <a:cubicBezTo>
                    <a:pt x="11700" y="653"/>
                    <a:pt x="11342" y="762"/>
                    <a:pt x="11091" y="826"/>
                  </a:cubicBezTo>
                  <a:lnTo>
                    <a:pt x="11000" y="848"/>
                  </a:lnTo>
                  <a:lnTo>
                    <a:pt x="10923" y="869"/>
                  </a:lnTo>
                  <a:lnTo>
                    <a:pt x="10798" y="896"/>
                  </a:lnTo>
                  <a:cubicBezTo>
                    <a:pt x="10764" y="905"/>
                    <a:pt x="10739" y="910"/>
                    <a:pt x="10721" y="912"/>
                  </a:cubicBezTo>
                  <a:lnTo>
                    <a:pt x="10696" y="919"/>
                  </a:lnTo>
                  <a:lnTo>
                    <a:pt x="10592" y="939"/>
                  </a:lnTo>
                  <a:cubicBezTo>
                    <a:pt x="10524" y="953"/>
                    <a:pt x="10424" y="969"/>
                    <a:pt x="10297" y="989"/>
                  </a:cubicBezTo>
                  <a:cubicBezTo>
                    <a:pt x="9939" y="1043"/>
                    <a:pt x="9579" y="1077"/>
                    <a:pt x="9216" y="1089"/>
                  </a:cubicBezTo>
                  <a:cubicBezTo>
                    <a:pt x="9040" y="1097"/>
                    <a:pt x="8851" y="1100"/>
                    <a:pt x="8652" y="1100"/>
                  </a:cubicBezTo>
                  <a:cubicBezTo>
                    <a:pt x="8337" y="1100"/>
                    <a:pt x="7996" y="1091"/>
                    <a:pt x="7638" y="1073"/>
                  </a:cubicBezTo>
                  <a:cubicBezTo>
                    <a:pt x="7346" y="1059"/>
                    <a:pt x="7042" y="1043"/>
                    <a:pt x="6729" y="1023"/>
                  </a:cubicBezTo>
                  <a:lnTo>
                    <a:pt x="5768" y="966"/>
                  </a:lnTo>
                  <a:lnTo>
                    <a:pt x="821" y="669"/>
                  </a:lnTo>
                  <a:cubicBezTo>
                    <a:pt x="750" y="666"/>
                    <a:pt x="686" y="664"/>
                    <a:pt x="625" y="664"/>
                  </a:cubicBezTo>
                  <a:cubicBezTo>
                    <a:pt x="396" y="664"/>
                    <a:pt x="227" y="690"/>
                    <a:pt x="1" y="733"/>
                  </a:cubicBezTo>
                  <a:cubicBezTo>
                    <a:pt x="277" y="819"/>
                    <a:pt x="468" y="869"/>
                    <a:pt x="808" y="891"/>
                  </a:cubicBezTo>
                  <a:lnTo>
                    <a:pt x="5756" y="1186"/>
                  </a:lnTo>
                  <a:lnTo>
                    <a:pt x="6718" y="1243"/>
                  </a:lnTo>
                  <a:cubicBezTo>
                    <a:pt x="7030" y="1261"/>
                    <a:pt x="7337" y="1279"/>
                    <a:pt x="7631" y="1293"/>
                  </a:cubicBezTo>
                  <a:cubicBezTo>
                    <a:pt x="7999" y="1310"/>
                    <a:pt x="8349" y="1319"/>
                    <a:pt x="8672" y="1319"/>
                  </a:cubicBezTo>
                  <a:cubicBezTo>
                    <a:pt x="8867" y="1319"/>
                    <a:pt x="9053" y="1315"/>
                    <a:pt x="9227" y="1309"/>
                  </a:cubicBezTo>
                  <a:cubicBezTo>
                    <a:pt x="9597" y="1295"/>
                    <a:pt x="9966" y="1261"/>
                    <a:pt x="10331" y="1204"/>
                  </a:cubicBezTo>
                  <a:cubicBezTo>
                    <a:pt x="10463" y="1184"/>
                    <a:pt x="10567" y="1168"/>
                    <a:pt x="10635" y="1152"/>
                  </a:cubicBezTo>
                  <a:lnTo>
                    <a:pt x="10741" y="1132"/>
                  </a:lnTo>
                  <a:lnTo>
                    <a:pt x="10771" y="1125"/>
                  </a:lnTo>
                  <a:cubicBezTo>
                    <a:pt x="10787" y="1123"/>
                    <a:pt x="10814" y="1118"/>
                    <a:pt x="10848" y="1109"/>
                  </a:cubicBezTo>
                  <a:lnTo>
                    <a:pt x="10975" y="1080"/>
                  </a:lnTo>
                  <a:lnTo>
                    <a:pt x="11057" y="1062"/>
                  </a:lnTo>
                  <a:lnTo>
                    <a:pt x="11147" y="1039"/>
                  </a:lnTo>
                  <a:cubicBezTo>
                    <a:pt x="11406" y="973"/>
                    <a:pt x="11771" y="864"/>
                    <a:pt x="12206" y="724"/>
                  </a:cubicBezTo>
                  <a:cubicBezTo>
                    <a:pt x="12426" y="656"/>
                    <a:pt x="12662" y="579"/>
                    <a:pt x="12915" y="506"/>
                  </a:cubicBezTo>
                  <a:cubicBezTo>
                    <a:pt x="13167" y="434"/>
                    <a:pt x="13437" y="361"/>
                    <a:pt x="13723" y="309"/>
                  </a:cubicBezTo>
                  <a:cubicBezTo>
                    <a:pt x="14015" y="254"/>
                    <a:pt x="14312" y="223"/>
                    <a:pt x="14611" y="220"/>
                  </a:cubicBezTo>
                  <a:cubicBezTo>
                    <a:pt x="14924" y="220"/>
                    <a:pt x="15235" y="254"/>
                    <a:pt x="15541" y="320"/>
                  </a:cubicBezTo>
                  <a:cubicBezTo>
                    <a:pt x="15858" y="390"/>
                    <a:pt x="16169" y="477"/>
                    <a:pt x="16475" y="583"/>
                  </a:cubicBezTo>
                  <a:cubicBezTo>
                    <a:pt x="16783" y="687"/>
                    <a:pt x="17089" y="803"/>
                    <a:pt x="17393" y="916"/>
                  </a:cubicBezTo>
                  <a:cubicBezTo>
                    <a:pt x="17697" y="1027"/>
                    <a:pt x="17998" y="1139"/>
                    <a:pt x="18297" y="1232"/>
                  </a:cubicBezTo>
                  <a:cubicBezTo>
                    <a:pt x="18447" y="1279"/>
                    <a:pt x="18596" y="1322"/>
                    <a:pt x="18744" y="1358"/>
                  </a:cubicBezTo>
                  <a:lnTo>
                    <a:pt x="18855" y="1388"/>
                  </a:lnTo>
                  <a:lnTo>
                    <a:pt x="18966" y="1411"/>
                  </a:lnTo>
                  <a:cubicBezTo>
                    <a:pt x="19002" y="1420"/>
                    <a:pt x="19039" y="1426"/>
                    <a:pt x="19075" y="1433"/>
                  </a:cubicBezTo>
                  <a:lnTo>
                    <a:pt x="19168" y="1451"/>
                  </a:lnTo>
                  <a:cubicBezTo>
                    <a:pt x="19224" y="1463"/>
                    <a:pt x="19281" y="1467"/>
                    <a:pt x="19331" y="1476"/>
                  </a:cubicBezTo>
                  <a:cubicBezTo>
                    <a:pt x="19356" y="1479"/>
                    <a:pt x="19381" y="1483"/>
                    <a:pt x="19404" y="1485"/>
                  </a:cubicBezTo>
                  <a:lnTo>
                    <a:pt x="19474" y="1494"/>
                  </a:lnTo>
                  <a:cubicBezTo>
                    <a:pt x="19517" y="1499"/>
                    <a:pt x="19555" y="1504"/>
                    <a:pt x="19592" y="1506"/>
                  </a:cubicBezTo>
                  <a:lnTo>
                    <a:pt x="19678" y="1510"/>
                  </a:lnTo>
                  <a:cubicBezTo>
                    <a:pt x="19714" y="1513"/>
                    <a:pt x="19750" y="1514"/>
                    <a:pt x="19787" y="1514"/>
                  </a:cubicBezTo>
                  <a:cubicBezTo>
                    <a:pt x="19898" y="1514"/>
                    <a:pt x="20008" y="1503"/>
                    <a:pt x="20118" y="1481"/>
                  </a:cubicBezTo>
                  <a:cubicBezTo>
                    <a:pt x="20181" y="1470"/>
                    <a:pt x="20245" y="1449"/>
                    <a:pt x="20306" y="1431"/>
                  </a:cubicBezTo>
                  <a:cubicBezTo>
                    <a:pt x="20367" y="1413"/>
                    <a:pt x="20430" y="1383"/>
                    <a:pt x="20498" y="1356"/>
                  </a:cubicBezTo>
                  <a:lnTo>
                    <a:pt x="20294" y="1338"/>
                  </a:lnTo>
                  <a:cubicBezTo>
                    <a:pt x="20231" y="1329"/>
                    <a:pt x="20170" y="1324"/>
                    <a:pt x="20109" y="1320"/>
                  </a:cubicBezTo>
                  <a:cubicBezTo>
                    <a:pt x="19984" y="1306"/>
                    <a:pt x="19857" y="1302"/>
                    <a:pt x="19691" y="1288"/>
                  </a:cubicBezTo>
                  <a:lnTo>
                    <a:pt x="19608" y="1284"/>
                  </a:lnTo>
                  <a:cubicBezTo>
                    <a:pt x="19576" y="1281"/>
                    <a:pt x="19537" y="1277"/>
                    <a:pt x="19496" y="1272"/>
                  </a:cubicBezTo>
                  <a:lnTo>
                    <a:pt x="19431" y="1266"/>
                  </a:lnTo>
                  <a:cubicBezTo>
                    <a:pt x="19408" y="1263"/>
                    <a:pt x="19385" y="1259"/>
                    <a:pt x="19360" y="1256"/>
                  </a:cubicBezTo>
                  <a:cubicBezTo>
                    <a:pt x="19313" y="1247"/>
                    <a:pt x="19261" y="1243"/>
                    <a:pt x="19206" y="1232"/>
                  </a:cubicBezTo>
                  <a:lnTo>
                    <a:pt x="19118" y="1216"/>
                  </a:lnTo>
                  <a:cubicBezTo>
                    <a:pt x="19082" y="1209"/>
                    <a:pt x="19048" y="1202"/>
                    <a:pt x="19011" y="1193"/>
                  </a:cubicBezTo>
                  <a:lnTo>
                    <a:pt x="18905" y="1170"/>
                  </a:lnTo>
                  <a:lnTo>
                    <a:pt x="18798" y="1143"/>
                  </a:lnTo>
                  <a:cubicBezTo>
                    <a:pt x="18655" y="1109"/>
                    <a:pt x="18510" y="1066"/>
                    <a:pt x="18365" y="1021"/>
                  </a:cubicBezTo>
                  <a:cubicBezTo>
                    <a:pt x="18071" y="928"/>
                    <a:pt x="17774" y="821"/>
                    <a:pt x="17470" y="708"/>
                  </a:cubicBezTo>
                  <a:cubicBezTo>
                    <a:pt x="17168" y="597"/>
                    <a:pt x="16860" y="479"/>
                    <a:pt x="16545" y="375"/>
                  </a:cubicBezTo>
                  <a:cubicBezTo>
                    <a:pt x="16232" y="266"/>
                    <a:pt x="15912" y="175"/>
                    <a:pt x="15586" y="105"/>
                  </a:cubicBezTo>
                  <a:cubicBezTo>
                    <a:pt x="15266" y="35"/>
                    <a:pt x="14938" y="1"/>
                    <a:pt x="1460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4806332" y="3430993"/>
              <a:ext cx="85184" cy="295774"/>
            </a:xfrm>
            <a:custGeom>
              <a:avLst/>
              <a:gdLst/>
              <a:ahLst/>
              <a:cxnLst/>
              <a:rect l="l" t="t" r="r" b="b"/>
              <a:pathLst>
                <a:path w="1590" h="5521" extrusionOk="0">
                  <a:moveTo>
                    <a:pt x="547" y="0"/>
                  </a:moveTo>
                  <a:lnTo>
                    <a:pt x="547" y="0"/>
                  </a:lnTo>
                  <a:cubicBezTo>
                    <a:pt x="637" y="118"/>
                    <a:pt x="703" y="216"/>
                    <a:pt x="773" y="318"/>
                  </a:cubicBezTo>
                  <a:cubicBezTo>
                    <a:pt x="841" y="420"/>
                    <a:pt x="912" y="526"/>
                    <a:pt x="1000" y="662"/>
                  </a:cubicBezTo>
                  <a:lnTo>
                    <a:pt x="1059" y="762"/>
                  </a:lnTo>
                  <a:cubicBezTo>
                    <a:pt x="1082" y="809"/>
                    <a:pt x="1116" y="868"/>
                    <a:pt x="1154" y="955"/>
                  </a:cubicBezTo>
                  <a:cubicBezTo>
                    <a:pt x="1227" y="1118"/>
                    <a:pt x="1281" y="1290"/>
                    <a:pt x="1315" y="1467"/>
                  </a:cubicBezTo>
                  <a:cubicBezTo>
                    <a:pt x="1354" y="1673"/>
                    <a:pt x="1363" y="1884"/>
                    <a:pt x="1342" y="2093"/>
                  </a:cubicBezTo>
                  <a:cubicBezTo>
                    <a:pt x="1324" y="2267"/>
                    <a:pt x="1286" y="2439"/>
                    <a:pt x="1229" y="2603"/>
                  </a:cubicBezTo>
                  <a:cubicBezTo>
                    <a:pt x="1218" y="2637"/>
                    <a:pt x="1206" y="2664"/>
                    <a:pt x="1195" y="2689"/>
                  </a:cubicBezTo>
                  <a:cubicBezTo>
                    <a:pt x="1186" y="2714"/>
                    <a:pt x="1179" y="2736"/>
                    <a:pt x="1170" y="2752"/>
                  </a:cubicBezTo>
                  <a:lnTo>
                    <a:pt x="1145" y="2807"/>
                  </a:lnTo>
                  <a:lnTo>
                    <a:pt x="1125" y="2852"/>
                  </a:lnTo>
                  <a:cubicBezTo>
                    <a:pt x="1111" y="2881"/>
                    <a:pt x="1089" y="2922"/>
                    <a:pt x="1061" y="2972"/>
                  </a:cubicBezTo>
                  <a:cubicBezTo>
                    <a:pt x="987" y="3106"/>
                    <a:pt x="898" y="3231"/>
                    <a:pt x="801" y="3346"/>
                  </a:cubicBezTo>
                  <a:cubicBezTo>
                    <a:pt x="739" y="3416"/>
                    <a:pt x="674" y="3482"/>
                    <a:pt x="603" y="3546"/>
                  </a:cubicBezTo>
                  <a:cubicBezTo>
                    <a:pt x="569" y="3580"/>
                    <a:pt x="531" y="3609"/>
                    <a:pt x="492" y="3641"/>
                  </a:cubicBezTo>
                  <a:lnTo>
                    <a:pt x="372" y="3734"/>
                  </a:lnTo>
                  <a:cubicBezTo>
                    <a:pt x="286" y="3797"/>
                    <a:pt x="207" y="3872"/>
                    <a:pt x="136" y="3954"/>
                  </a:cubicBezTo>
                  <a:cubicBezTo>
                    <a:pt x="102" y="3999"/>
                    <a:pt x="73" y="4047"/>
                    <a:pt x="50" y="4099"/>
                  </a:cubicBezTo>
                  <a:cubicBezTo>
                    <a:pt x="30" y="4149"/>
                    <a:pt x="16" y="4203"/>
                    <a:pt x="12" y="4258"/>
                  </a:cubicBezTo>
                  <a:cubicBezTo>
                    <a:pt x="10" y="4330"/>
                    <a:pt x="19" y="4400"/>
                    <a:pt x="39" y="4471"/>
                  </a:cubicBezTo>
                  <a:cubicBezTo>
                    <a:pt x="55" y="4527"/>
                    <a:pt x="68" y="4570"/>
                    <a:pt x="80" y="4607"/>
                  </a:cubicBezTo>
                  <a:cubicBezTo>
                    <a:pt x="98" y="4661"/>
                    <a:pt x="107" y="4715"/>
                    <a:pt x="114" y="4770"/>
                  </a:cubicBezTo>
                  <a:cubicBezTo>
                    <a:pt x="121" y="4838"/>
                    <a:pt x="123" y="4908"/>
                    <a:pt x="121" y="4976"/>
                  </a:cubicBezTo>
                  <a:cubicBezTo>
                    <a:pt x="118" y="5037"/>
                    <a:pt x="114" y="5096"/>
                    <a:pt x="105" y="5157"/>
                  </a:cubicBezTo>
                  <a:cubicBezTo>
                    <a:pt x="87" y="5282"/>
                    <a:pt x="53" y="5405"/>
                    <a:pt x="0" y="5520"/>
                  </a:cubicBezTo>
                  <a:cubicBezTo>
                    <a:pt x="112" y="5439"/>
                    <a:pt x="200" y="5330"/>
                    <a:pt x="259" y="5205"/>
                  </a:cubicBezTo>
                  <a:cubicBezTo>
                    <a:pt x="291" y="5139"/>
                    <a:pt x="311" y="5071"/>
                    <a:pt x="325" y="5001"/>
                  </a:cubicBezTo>
                  <a:cubicBezTo>
                    <a:pt x="340" y="4915"/>
                    <a:pt x="343" y="4831"/>
                    <a:pt x="334" y="4745"/>
                  </a:cubicBezTo>
                  <a:cubicBezTo>
                    <a:pt x="327" y="4677"/>
                    <a:pt x="313" y="4609"/>
                    <a:pt x="293" y="4543"/>
                  </a:cubicBezTo>
                  <a:cubicBezTo>
                    <a:pt x="282" y="4500"/>
                    <a:pt x="266" y="4457"/>
                    <a:pt x="252" y="4409"/>
                  </a:cubicBezTo>
                  <a:cubicBezTo>
                    <a:pt x="238" y="4366"/>
                    <a:pt x="232" y="4319"/>
                    <a:pt x="234" y="4273"/>
                  </a:cubicBezTo>
                  <a:cubicBezTo>
                    <a:pt x="236" y="4242"/>
                    <a:pt x="245" y="4212"/>
                    <a:pt x="257" y="4185"/>
                  </a:cubicBezTo>
                  <a:cubicBezTo>
                    <a:pt x="270" y="4151"/>
                    <a:pt x="291" y="4119"/>
                    <a:pt x="313" y="4092"/>
                  </a:cubicBezTo>
                  <a:cubicBezTo>
                    <a:pt x="372" y="4022"/>
                    <a:pt x="438" y="3961"/>
                    <a:pt x="511" y="3908"/>
                  </a:cubicBezTo>
                  <a:lnTo>
                    <a:pt x="633" y="3813"/>
                  </a:lnTo>
                  <a:cubicBezTo>
                    <a:pt x="674" y="3779"/>
                    <a:pt x="717" y="3747"/>
                    <a:pt x="755" y="3711"/>
                  </a:cubicBezTo>
                  <a:cubicBezTo>
                    <a:pt x="830" y="3641"/>
                    <a:pt x="903" y="3568"/>
                    <a:pt x="971" y="3489"/>
                  </a:cubicBezTo>
                  <a:cubicBezTo>
                    <a:pt x="1080" y="3362"/>
                    <a:pt x="1175" y="3226"/>
                    <a:pt x="1256" y="3081"/>
                  </a:cubicBezTo>
                  <a:cubicBezTo>
                    <a:pt x="1286" y="3024"/>
                    <a:pt x="1308" y="2979"/>
                    <a:pt x="1327" y="2947"/>
                  </a:cubicBezTo>
                  <a:cubicBezTo>
                    <a:pt x="1342" y="2918"/>
                    <a:pt x="1349" y="2900"/>
                    <a:pt x="1349" y="2900"/>
                  </a:cubicBezTo>
                  <a:cubicBezTo>
                    <a:pt x="1349" y="2900"/>
                    <a:pt x="1358" y="2877"/>
                    <a:pt x="1374" y="2841"/>
                  </a:cubicBezTo>
                  <a:cubicBezTo>
                    <a:pt x="1383" y="2820"/>
                    <a:pt x="1392" y="2798"/>
                    <a:pt x="1404" y="2770"/>
                  </a:cubicBezTo>
                  <a:cubicBezTo>
                    <a:pt x="1415" y="2741"/>
                    <a:pt x="1426" y="2711"/>
                    <a:pt x="1438" y="2675"/>
                  </a:cubicBezTo>
                  <a:cubicBezTo>
                    <a:pt x="1503" y="2494"/>
                    <a:pt x="1547" y="2306"/>
                    <a:pt x="1565" y="2115"/>
                  </a:cubicBezTo>
                  <a:cubicBezTo>
                    <a:pt x="1590" y="1884"/>
                    <a:pt x="1581" y="1651"/>
                    <a:pt x="1537" y="1424"/>
                  </a:cubicBezTo>
                  <a:cubicBezTo>
                    <a:pt x="1499" y="1229"/>
                    <a:pt x="1440" y="1041"/>
                    <a:pt x="1358" y="862"/>
                  </a:cubicBezTo>
                  <a:cubicBezTo>
                    <a:pt x="1318" y="766"/>
                    <a:pt x="1281" y="703"/>
                    <a:pt x="1254" y="651"/>
                  </a:cubicBezTo>
                  <a:lnTo>
                    <a:pt x="1188" y="542"/>
                  </a:lnTo>
                  <a:cubicBezTo>
                    <a:pt x="1109" y="415"/>
                    <a:pt x="1009" y="302"/>
                    <a:pt x="894" y="206"/>
                  </a:cubicBezTo>
                  <a:cubicBezTo>
                    <a:pt x="789" y="123"/>
                    <a:pt x="671" y="55"/>
                    <a:pt x="54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3463321" y="1725579"/>
              <a:ext cx="2534901" cy="1387367"/>
            </a:xfrm>
            <a:custGeom>
              <a:avLst/>
              <a:gdLst/>
              <a:ahLst/>
              <a:cxnLst/>
              <a:rect l="l" t="t" r="r" b="b"/>
              <a:pathLst>
                <a:path w="47315" h="25897" extrusionOk="0">
                  <a:moveTo>
                    <a:pt x="21269" y="0"/>
                  </a:moveTo>
                  <a:cubicBezTo>
                    <a:pt x="21135" y="0"/>
                    <a:pt x="21002" y="21"/>
                    <a:pt x="20875" y="62"/>
                  </a:cubicBezTo>
                  <a:cubicBezTo>
                    <a:pt x="20689" y="128"/>
                    <a:pt x="20519" y="225"/>
                    <a:pt x="20367" y="350"/>
                  </a:cubicBezTo>
                  <a:cubicBezTo>
                    <a:pt x="20210" y="472"/>
                    <a:pt x="20063" y="611"/>
                    <a:pt x="19916" y="753"/>
                  </a:cubicBezTo>
                  <a:lnTo>
                    <a:pt x="19458" y="1189"/>
                  </a:lnTo>
                  <a:lnTo>
                    <a:pt x="18982" y="1642"/>
                  </a:lnTo>
                  <a:lnTo>
                    <a:pt x="18735" y="1875"/>
                  </a:lnTo>
                  <a:cubicBezTo>
                    <a:pt x="18653" y="1955"/>
                    <a:pt x="18569" y="2034"/>
                    <a:pt x="18485" y="2116"/>
                  </a:cubicBezTo>
                  <a:lnTo>
                    <a:pt x="17456" y="3129"/>
                  </a:lnTo>
                  <a:lnTo>
                    <a:pt x="17188" y="3392"/>
                  </a:lnTo>
                  <a:lnTo>
                    <a:pt x="16919" y="3664"/>
                  </a:lnTo>
                  <a:lnTo>
                    <a:pt x="16375" y="4220"/>
                  </a:lnTo>
                  <a:lnTo>
                    <a:pt x="15812" y="4789"/>
                  </a:lnTo>
                  <a:lnTo>
                    <a:pt x="15248" y="5378"/>
                  </a:lnTo>
                  <a:cubicBezTo>
                    <a:pt x="13727" y="6967"/>
                    <a:pt x="12120" y="8726"/>
                    <a:pt x="10537" y="10578"/>
                  </a:cubicBezTo>
                  <a:cubicBezTo>
                    <a:pt x="8957" y="12433"/>
                    <a:pt x="7393" y="14373"/>
                    <a:pt x="5933" y="16305"/>
                  </a:cubicBezTo>
                  <a:cubicBezTo>
                    <a:pt x="4471" y="18236"/>
                    <a:pt x="3108" y="20156"/>
                    <a:pt x="1900" y="21947"/>
                  </a:cubicBezTo>
                  <a:lnTo>
                    <a:pt x="1025" y="23264"/>
                  </a:lnTo>
                  <a:cubicBezTo>
                    <a:pt x="764" y="23668"/>
                    <a:pt x="513" y="24060"/>
                    <a:pt x="268" y="24441"/>
                  </a:cubicBezTo>
                  <a:lnTo>
                    <a:pt x="229" y="24500"/>
                  </a:lnTo>
                  <a:lnTo>
                    <a:pt x="175" y="24583"/>
                  </a:lnTo>
                  <a:cubicBezTo>
                    <a:pt x="100" y="24699"/>
                    <a:pt x="41" y="24824"/>
                    <a:pt x="0" y="24955"/>
                  </a:cubicBezTo>
                  <a:cubicBezTo>
                    <a:pt x="105" y="24865"/>
                    <a:pt x="193" y="24758"/>
                    <a:pt x="268" y="24642"/>
                  </a:cubicBezTo>
                  <a:lnTo>
                    <a:pt x="322" y="24556"/>
                  </a:lnTo>
                  <a:lnTo>
                    <a:pt x="361" y="24500"/>
                  </a:lnTo>
                  <a:cubicBezTo>
                    <a:pt x="606" y="24119"/>
                    <a:pt x="857" y="23727"/>
                    <a:pt x="1118" y="23323"/>
                  </a:cubicBezTo>
                  <a:lnTo>
                    <a:pt x="1993" y="22008"/>
                  </a:lnTo>
                  <a:cubicBezTo>
                    <a:pt x="3199" y="20220"/>
                    <a:pt x="4559" y="18302"/>
                    <a:pt x="6021" y="16373"/>
                  </a:cubicBezTo>
                  <a:cubicBezTo>
                    <a:pt x="7481" y="14443"/>
                    <a:pt x="9041" y="12501"/>
                    <a:pt x="10623" y="10651"/>
                  </a:cubicBezTo>
                  <a:cubicBezTo>
                    <a:pt x="12203" y="8799"/>
                    <a:pt x="13808" y="7042"/>
                    <a:pt x="15330" y="5453"/>
                  </a:cubicBezTo>
                  <a:cubicBezTo>
                    <a:pt x="15520" y="5256"/>
                    <a:pt x="15708" y="5058"/>
                    <a:pt x="15894" y="4863"/>
                  </a:cubicBezTo>
                  <a:lnTo>
                    <a:pt x="16454" y="4297"/>
                  </a:lnTo>
                  <a:lnTo>
                    <a:pt x="16998" y="3743"/>
                  </a:lnTo>
                  <a:lnTo>
                    <a:pt x="17266" y="3471"/>
                  </a:lnTo>
                  <a:lnTo>
                    <a:pt x="17535" y="3208"/>
                  </a:lnTo>
                  <a:lnTo>
                    <a:pt x="18565" y="2195"/>
                  </a:lnTo>
                  <a:cubicBezTo>
                    <a:pt x="18646" y="2114"/>
                    <a:pt x="18730" y="2034"/>
                    <a:pt x="18812" y="1957"/>
                  </a:cubicBezTo>
                  <a:lnTo>
                    <a:pt x="19059" y="1721"/>
                  </a:lnTo>
                  <a:cubicBezTo>
                    <a:pt x="19220" y="1567"/>
                    <a:pt x="19378" y="1418"/>
                    <a:pt x="19535" y="1268"/>
                  </a:cubicBezTo>
                  <a:lnTo>
                    <a:pt x="19988" y="835"/>
                  </a:lnTo>
                  <a:cubicBezTo>
                    <a:pt x="20138" y="694"/>
                    <a:pt x="20281" y="558"/>
                    <a:pt x="20433" y="438"/>
                  </a:cubicBezTo>
                  <a:cubicBezTo>
                    <a:pt x="20573" y="323"/>
                    <a:pt x="20734" y="230"/>
                    <a:pt x="20909" y="168"/>
                  </a:cubicBezTo>
                  <a:cubicBezTo>
                    <a:pt x="21024" y="131"/>
                    <a:pt x="21146" y="112"/>
                    <a:pt x="21268" y="112"/>
                  </a:cubicBezTo>
                  <a:cubicBezTo>
                    <a:pt x="21316" y="112"/>
                    <a:pt x="21364" y="115"/>
                    <a:pt x="21412" y="121"/>
                  </a:cubicBezTo>
                  <a:cubicBezTo>
                    <a:pt x="21571" y="141"/>
                    <a:pt x="21727" y="187"/>
                    <a:pt x="21874" y="252"/>
                  </a:cubicBezTo>
                  <a:cubicBezTo>
                    <a:pt x="22013" y="316"/>
                    <a:pt x="22146" y="388"/>
                    <a:pt x="22276" y="470"/>
                  </a:cubicBezTo>
                  <a:cubicBezTo>
                    <a:pt x="22398" y="549"/>
                    <a:pt x="22514" y="631"/>
                    <a:pt x="22620" y="713"/>
                  </a:cubicBezTo>
                  <a:cubicBezTo>
                    <a:pt x="22729" y="794"/>
                    <a:pt x="22829" y="876"/>
                    <a:pt x="22926" y="951"/>
                  </a:cubicBezTo>
                  <a:lnTo>
                    <a:pt x="24128" y="1907"/>
                  </a:lnTo>
                  <a:lnTo>
                    <a:pt x="24438" y="2157"/>
                  </a:lnTo>
                  <a:lnTo>
                    <a:pt x="25318" y="2877"/>
                  </a:lnTo>
                  <a:cubicBezTo>
                    <a:pt x="25696" y="3188"/>
                    <a:pt x="26161" y="3567"/>
                    <a:pt x="26683" y="4018"/>
                  </a:cubicBezTo>
                  <a:lnTo>
                    <a:pt x="27521" y="4732"/>
                  </a:lnTo>
                  <a:cubicBezTo>
                    <a:pt x="27596" y="4793"/>
                    <a:pt x="27671" y="4859"/>
                    <a:pt x="27748" y="4922"/>
                  </a:cubicBezTo>
                  <a:lnTo>
                    <a:pt x="27861" y="5020"/>
                  </a:lnTo>
                  <a:lnTo>
                    <a:pt x="27975" y="5122"/>
                  </a:lnTo>
                  <a:lnTo>
                    <a:pt x="28446" y="5537"/>
                  </a:lnTo>
                  <a:lnTo>
                    <a:pt x="29453" y="6423"/>
                  </a:lnTo>
                  <a:lnTo>
                    <a:pt x="30520" y="7396"/>
                  </a:lnTo>
                  <a:lnTo>
                    <a:pt x="31080" y="7906"/>
                  </a:lnTo>
                  <a:cubicBezTo>
                    <a:pt x="31266" y="8080"/>
                    <a:pt x="31454" y="8259"/>
                    <a:pt x="31647" y="8438"/>
                  </a:cubicBezTo>
                  <a:lnTo>
                    <a:pt x="32227" y="8985"/>
                  </a:lnTo>
                  <a:lnTo>
                    <a:pt x="32522" y="9263"/>
                  </a:lnTo>
                  <a:cubicBezTo>
                    <a:pt x="32620" y="9356"/>
                    <a:pt x="32719" y="9449"/>
                    <a:pt x="32819" y="9547"/>
                  </a:cubicBezTo>
                  <a:cubicBezTo>
                    <a:pt x="34404" y="11072"/>
                    <a:pt x="36077" y="12764"/>
                    <a:pt x="37743" y="14539"/>
                  </a:cubicBezTo>
                  <a:lnTo>
                    <a:pt x="38366" y="15207"/>
                  </a:lnTo>
                  <a:lnTo>
                    <a:pt x="38679" y="15545"/>
                  </a:lnTo>
                  <a:cubicBezTo>
                    <a:pt x="38784" y="15659"/>
                    <a:pt x="38888" y="15770"/>
                    <a:pt x="38990" y="15885"/>
                  </a:cubicBezTo>
                  <a:cubicBezTo>
                    <a:pt x="39400" y="16341"/>
                    <a:pt x="39810" y="16799"/>
                    <a:pt x="40223" y="17257"/>
                  </a:cubicBezTo>
                  <a:cubicBezTo>
                    <a:pt x="41032" y="18182"/>
                    <a:pt x="41839" y="19107"/>
                    <a:pt x="42612" y="20038"/>
                  </a:cubicBezTo>
                  <a:lnTo>
                    <a:pt x="43193" y="20730"/>
                  </a:lnTo>
                  <a:lnTo>
                    <a:pt x="43757" y="21426"/>
                  </a:lnTo>
                  <a:lnTo>
                    <a:pt x="44315" y="22115"/>
                  </a:lnTo>
                  <a:cubicBezTo>
                    <a:pt x="44408" y="22228"/>
                    <a:pt x="44501" y="22341"/>
                    <a:pt x="44591" y="22455"/>
                  </a:cubicBezTo>
                  <a:cubicBezTo>
                    <a:pt x="44684" y="22568"/>
                    <a:pt x="44773" y="22682"/>
                    <a:pt x="44861" y="22797"/>
                  </a:cubicBezTo>
                  <a:lnTo>
                    <a:pt x="45918" y="24146"/>
                  </a:lnTo>
                  <a:lnTo>
                    <a:pt x="46872" y="25406"/>
                  </a:lnTo>
                  <a:lnTo>
                    <a:pt x="47024" y="25604"/>
                  </a:lnTo>
                  <a:cubicBezTo>
                    <a:pt x="47106" y="25715"/>
                    <a:pt x="47203" y="25812"/>
                    <a:pt x="47314" y="25896"/>
                  </a:cubicBezTo>
                  <a:cubicBezTo>
                    <a:pt x="47262" y="25769"/>
                    <a:pt x="47194" y="25647"/>
                    <a:pt x="47112" y="25538"/>
                  </a:cubicBezTo>
                  <a:lnTo>
                    <a:pt x="46960" y="25341"/>
                  </a:lnTo>
                  <a:lnTo>
                    <a:pt x="46006" y="24078"/>
                  </a:lnTo>
                  <a:cubicBezTo>
                    <a:pt x="45659" y="23636"/>
                    <a:pt x="45308" y="23187"/>
                    <a:pt x="44950" y="22729"/>
                  </a:cubicBezTo>
                  <a:lnTo>
                    <a:pt x="44680" y="22385"/>
                  </a:lnTo>
                  <a:lnTo>
                    <a:pt x="44403" y="22045"/>
                  </a:lnTo>
                  <a:lnTo>
                    <a:pt x="43843" y="21355"/>
                  </a:lnTo>
                  <a:cubicBezTo>
                    <a:pt x="43655" y="21124"/>
                    <a:pt x="43467" y="20891"/>
                    <a:pt x="43279" y="20657"/>
                  </a:cubicBezTo>
                  <a:lnTo>
                    <a:pt x="42696" y="19966"/>
                  </a:lnTo>
                  <a:cubicBezTo>
                    <a:pt x="41923" y="19032"/>
                    <a:pt x="41116" y="18107"/>
                    <a:pt x="40305" y="17182"/>
                  </a:cubicBezTo>
                  <a:cubicBezTo>
                    <a:pt x="39894" y="16724"/>
                    <a:pt x="39484" y="16266"/>
                    <a:pt x="39074" y="15808"/>
                  </a:cubicBezTo>
                  <a:cubicBezTo>
                    <a:pt x="38972" y="15695"/>
                    <a:pt x="38867" y="15581"/>
                    <a:pt x="38761" y="15468"/>
                  </a:cubicBezTo>
                  <a:lnTo>
                    <a:pt x="38450" y="15133"/>
                  </a:lnTo>
                  <a:cubicBezTo>
                    <a:pt x="38242" y="14908"/>
                    <a:pt x="38033" y="14684"/>
                    <a:pt x="37827" y="14462"/>
                  </a:cubicBezTo>
                  <a:cubicBezTo>
                    <a:pt x="36158" y="12684"/>
                    <a:pt x="34483" y="10993"/>
                    <a:pt x="32896" y="9467"/>
                  </a:cubicBezTo>
                  <a:cubicBezTo>
                    <a:pt x="32796" y="9370"/>
                    <a:pt x="32697" y="9277"/>
                    <a:pt x="32599" y="9184"/>
                  </a:cubicBezTo>
                  <a:lnTo>
                    <a:pt x="32302" y="8905"/>
                  </a:lnTo>
                  <a:lnTo>
                    <a:pt x="31722" y="8359"/>
                  </a:lnTo>
                  <a:cubicBezTo>
                    <a:pt x="31532" y="8178"/>
                    <a:pt x="31343" y="7999"/>
                    <a:pt x="31155" y="7824"/>
                  </a:cubicBezTo>
                  <a:lnTo>
                    <a:pt x="30598" y="7314"/>
                  </a:lnTo>
                  <a:lnTo>
                    <a:pt x="29528" y="6341"/>
                  </a:lnTo>
                  <a:lnTo>
                    <a:pt x="28521" y="5455"/>
                  </a:lnTo>
                  <a:lnTo>
                    <a:pt x="28049" y="5038"/>
                  </a:lnTo>
                  <a:lnTo>
                    <a:pt x="27936" y="4938"/>
                  </a:lnTo>
                  <a:lnTo>
                    <a:pt x="27823" y="4841"/>
                  </a:lnTo>
                  <a:lnTo>
                    <a:pt x="27596" y="4648"/>
                  </a:lnTo>
                  <a:lnTo>
                    <a:pt x="26755" y="3934"/>
                  </a:lnTo>
                  <a:cubicBezTo>
                    <a:pt x="26234" y="3483"/>
                    <a:pt x="25767" y="3106"/>
                    <a:pt x="25388" y="2794"/>
                  </a:cubicBezTo>
                  <a:lnTo>
                    <a:pt x="24511" y="2070"/>
                  </a:lnTo>
                  <a:lnTo>
                    <a:pt x="24198" y="1821"/>
                  </a:lnTo>
                  <a:lnTo>
                    <a:pt x="22996" y="864"/>
                  </a:lnTo>
                  <a:cubicBezTo>
                    <a:pt x="22899" y="790"/>
                    <a:pt x="22797" y="708"/>
                    <a:pt x="22688" y="626"/>
                  </a:cubicBezTo>
                  <a:cubicBezTo>
                    <a:pt x="22582" y="543"/>
                    <a:pt x="22461" y="459"/>
                    <a:pt x="22334" y="377"/>
                  </a:cubicBezTo>
                  <a:cubicBezTo>
                    <a:pt x="22203" y="291"/>
                    <a:pt x="22065" y="216"/>
                    <a:pt x="21920" y="150"/>
                  </a:cubicBezTo>
                  <a:cubicBezTo>
                    <a:pt x="21763" y="80"/>
                    <a:pt x="21595" y="32"/>
                    <a:pt x="21425" y="10"/>
                  </a:cubicBezTo>
                  <a:cubicBezTo>
                    <a:pt x="21373" y="3"/>
                    <a:pt x="21321" y="0"/>
                    <a:pt x="2126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4180740" y="2166223"/>
              <a:ext cx="880827" cy="132806"/>
            </a:xfrm>
            <a:custGeom>
              <a:avLst/>
              <a:gdLst/>
              <a:ahLst/>
              <a:cxnLst/>
              <a:rect l="l" t="t" r="r" b="b"/>
              <a:pathLst>
                <a:path w="16441" h="2479" extrusionOk="0">
                  <a:moveTo>
                    <a:pt x="16173" y="0"/>
                  </a:moveTo>
                  <a:lnTo>
                    <a:pt x="16205" y="43"/>
                  </a:lnTo>
                  <a:cubicBezTo>
                    <a:pt x="16209" y="48"/>
                    <a:pt x="16214" y="55"/>
                    <a:pt x="16218" y="61"/>
                  </a:cubicBezTo>
                  <a:cubicBezTo>
                    <a:pt x="16223" y="68"/>
                    <a:pt x="16227" y="75"/>
                    <a:pt x="16229" y="82"/>
                  </a:cubicBezTo>
                  <a:cubicBezTo>
                    <a:pt x="16239" y="98"/>
                    <a:pt x="16245" y="109"/>
                    <a:pt x="16252" y="123"/>
                  </a:cubicBezTo>
                  <a:cubicBezTo>
                    <a:pt x="16259" y="136"/>
                    <a:pt x="16263" y="150"/>
                    <a:pt x="16268" y="163"/>
                  </a:cubicBezTo>
                  <a:cubicBezTo>
                    <a:pt x="16293" y="222"/>
                    <a:pt x="16311" y="286"/>
                    <a:pt x="16320" y="352"/>
                  </a:cubicBezTo>
                  <a:cubicBezTo>
                    <a:pt x="16322" y="363"/>
                    <a:pt x="16325" y="377"/>
                    <a:pt x="16325" y="390"/>
                  </a:cubicBezTo>
                  <a:cubicBezTo>
                    <a:pt x="16327" y="408"/>
                    <a:pt x="16327" y="424"/>
                    <a:pt x="16327" y="442"/>
                  </a:cubicBezTo>
                  <a:cubicBezTo>
                    <a:pt x="16327" y="463"/>
                    <a:pt x="16327" y="483"/>
                    <a:pt x="16325" y="508"/>
                  </a:cubicBezTo>
                  <a:lnTo>
                    <a:pt x="16322" y="531"/>
                  </a:lnTo>
                  <a:cubicBezTo>
                    <a:pt x="16320" y="544"/>
                    <a:pt x="16318" y="560"/>
                    <a:pt x="16316" y="576"/>
                  </a:cubicBezTo>
                  <a:cubicBezTo>
                    <a:pt x="16309" y="605"/>
                    <a:pt x="16302" y="635"/>
                    <a:pt x="16293" y="664"/>
                  </a:cubicBezTo>
                  <a:cubicBezTo>
                    <a:pt x="16275" y="723"/>
                    <a:pt x="16250" y="782"/>
                    <a:pt x="16216" y="837"/>
                  </a:cubicBezTo>
                  <a:cubicBezTo>
                    <a:pt x="16184" y="891"/>
                    <a:pt x="16143" y="941"/>
                    <a:pt x="16098" y="986"/>
                  </a:cubicBezTo>
                  <a:cubicBezTo>
                    <a:pt x="16048" y="1032"/>
                    <a:pt x="15994" y="1072"/>
                    <a:pt x="15937" y="1106"/>
                  </a:cubicBezTo>
                  <a:cubicBezTo>
                    <a:pt x="15817" y="1179"/>
                    <a:pt x="15685" y="1236"/>
                    <a:pt x="15549" y="1272"/>
                  </a:cubicBezTo>
                  <a:cubicBezTo>
                    <a:pt x="15404" y="1311"/>
                    <a:pt x="15259" y="1340"/>
                    <a:pt x="15110" y="1363"/>
                  </a:cubicBezTo>
                  <a:lnTo>
                    <a:pt x="14176" y="1508"/>
                  </a:lnTo>
                  <a:lnTo>
                    <a:pt x="12249" y="1809"/>
                  </a:lnTo>
                  <a:lnTo>
                    <a:pt x="8851" y="2340"/>
                  </a:lnTo>
                  <a:cubicBezTo>
                    <a:pt x="8746" y="2358"/>
                    <a:pt x="8640" y="2367"/>
                    <a:pt x="8533" y="2369"/>
                  </a:cubicBezTo>
                  <a:cubicBezTo>
                    <a:pt x="8442" y="2369"/>
                    <a:pt x="8352" y="2358"/>
                    <a:pt x="8263" y="2331"/>
                  </a:cubicBezTo>
                  <a:cubicBezTo>
                    <a:pt x="8191" y="2303"/>
                    <a:pt x="8123" y="2265"/>
                    <a:pt x="8064" y="2213"/>
                  </a:cubicBezTo>
                  <a:cubicBezTo>
                    <a:pt x="8016" y="2165"/>
                    <a:pt x="7973" y="2113"/>
                    <a:pt x="7939" y="2056"/>
                  </a:cubicBezTo>
                  <a:cubicBezTo>
                    <a:pt x="7889" y="1972"/>
                    <a:pt x="7849" y="1884"/>
                    <a:pt x="7817" y="1793"/>
                  </a:cubicBezTo>
                  <a:cubicBezTo>
                    <a:pt x="7792" y="1728"/>
                    <a:pt x="7778" y="1694"/>
                    <a:pt x="7778" y="1694"/>
                  </a:cubicBezTo>
                  <a:cubicBezTo>
                    <a:pt x="7778" y="1694"/>
                    <a:pt x="7767" y="1660"/>
                    <a:pt x="7742" y="1594"/>
                  </a:cubicBezTo>
                  <a:cubicBezTo>
                    <a:pt x="7708" y="1496"/>
                    <a:pt x="7667" y="1401"/>
                    <a:pt x="7622" y="1311"/>
                  </a:cubicBezTo>
                  <a:cubicBezTo>
                    <a:pt x="7547" y="1165"/>
                    <a:pt x="7450" y="1034"/>
                    <a:pt x="7338" y="916"/>
                  </a:cubicBezTo>
                  <a:cubicBezTo>
                    <a:pt x="7304" y="882"/>
                    <a:pt x="7270" y="846"/>
                    <a:pt x="7232" y="814"/>
                  </a:cubicBezTo>
                  <a:cubicBezTo>
                    <a:pt x="7214" y="798"/>
                    <a:pt x="7193" y="780"/>
                    <a:pt x="7175" y="764"/>
                  </a:cubicBezTo>
                  <a:lnTo>
                    <a:pt x="7114" y="717"/>
                  </a:lnTo>
                  <a:cubicBezTo>
                    <a:pt x="7023" y="649"/>
                    <a:pt x="6928" y="590"/>
                    <a:pt x="6831" y="537"/>
                  </a:cubicBezTo>
                  <a:cubicBezTo>
                    <a:pt x="6722" y="481"/>
                    <a:pt x="6611" y="431"/>
                    <a:pt x="6497" y="388"/>
                  </a:cubicBezTo>
                  <a:cubicBezTo>
                    <a:pt x="6375" y="343"/>
                    <a:pt x="6250" y="306"/>
                    <a:pt x="6123" y="275"/>
                  </a:cubicBezTo>
                  <a:cubicBezTo>
                    <a:pt x="5849" y="209"/>
                    <a:pt x="5570" y="166"/>
                    <a:pt x="5289" y="145"/>
                  </a:cubicBezTo>
                  <a:cubicBezTo>
                    <a:pt x="5061" y="126"/>
                    <a:pt x="4825" y="119"/>
                    <a:pt x="4582" y="119"/>
                  </a:cubicBezTo>
                  <a:cubicBezTo>
                    <a:pt x="4514" y="119"/>
                    <a:pt x="4445" y="119"/>
                    <a:pt x="4376" y="120"/>
                  </a:cubicBezTo>
                  <a:lnTo>
                    <a:pt x="3421" y="141"/>
                  </a:lnTo>
                  <a:lnTo>
                    <a:pt x="2444" y="161"/>
                  </a:lnTo>
                  <a:cubicBezTo>
                    <a:pt x="2281" y="166"/>
                    <a:pt x="2111" y="175"/>
                    <a:pt x="1945" y="222"/>
                  </a:cubicBezTo>
                  <a:cubicBezTo>
                    <a:pt x="1862" y="245"/>
                    <a:pt x="1782" y="281"/>
                    <a:pt x="1710" y="331"/>
                  </a:cubicBezTo>
                  <a:cubicBezTo>
                    <a:pt x="1691" y="343"/>
                    <a:pt x="1676" y="356"/>
                    <a:pt x="1657" y="370"/>
                  </a:cubicBezTo>
                  <a:cubicBezTo>
                    <a:pt x="1639" y="383"/>
                    <a:pt x="1626" y="399"/>
                    <a:pt x="1610" y="413"/>
                  </a:cubicBezTo>
                  <a:cubicBezTo>
                    <a:pt x="1578" y="445"/>
                    <a:pt x="1551" y="476"/>
                    <a:pt x="1524" y="513"/>
                  </a:cubicBezTo>
                  <a:cubicBezTo>
                    <a:pt x="1424" y="653"/>
                    <a:pt x="1370" y="810"/>
                    <a:pt x="1322" y="961"/>
                  </a:cubicBezTo>
                  <a:cubicBezTo>
                    <a:pt x="1274" y="1113"/>
                    <a:pt x="1231" y="1263"/>
                    <a:pt x="1166" y="1394"/>
                  </a:cubicBezTo>
                  <a:cubicBezTo>
                    <a:pt x="1136" y="1458"/>
                    <a:pt x="1098" y="1519"/>
                    <a:pt x="1050" y="1576"/>
                  </a:cubicBezTo>
                  <a:cubicBezTo>
                    <a:pt x="1007" y="1628"/>
                    <a:pt x="952" y="1671"/>
                    <a:pt x="894" y="1703"/>
                  </a:cubicBezTo>
                  <a:cubicBezTo>
                    <a:pt x="878" y="1712"/>
                    <a:pt x="862" y="1719"/>
                    <a:pt x="846" y="1725"/>
                  </a:cubicBezTo>
                  <a:cubicBezTo>
                    <a:pt x="832" y="1732"/>
                    <a:pt x="816" y="1737"/>
                    <a:pt x="801" y="1741"/>
                  </a:cubicBezTo>
                  <a:lnTo>
                    <a:pt x="751" y="1755"/>
                  </a:lnTo>
                  <a:lnTo>
                    <a:pt x="701" y="1762"/>
                  </a:lnTo>
                  <a:cubicBezTo>
                    <a:pt x="685" y="1764"/>
                    <a:pt x="669" y="1766"/>
                    <a:pt x="651" y="1766"/>
                  </a:cubicBezTo>
                  <a:lnTo>
                    <a:pt x="601" y="1766"/>
                  </a:lnTo>
                  <a:lnTo>
                    <a:pt x="551" y="1764"/>
                  </a:lnTo>
                  <a:cubicBezTo>
                    <a:pt x="542" y="1762"/>
                    <a:pt x="535" y="1762"/>
                    <a:pt x="526" y="1759"/>
                  </a:cubicBezTo>
                  <a:lnTo>
                    <a:pt x="517" y="1759"/>
                  </a:lnTo>
                  <a:cubicBezTo>
                    <a:pt x="495" y="1757"/>
                    <a:pt x="470" y="1753"/>
                    <a:pt x="445" y="1746"/>
                  </a:cubicBezTo>
                  <a:cubicBezTo>
                    <a:pt x="424" y="1739"/>
                    <a:pt x="404" y="1732"/>
                    <a:pt x="383" y="1725"/>
                  </a:cubicBezTo>
                  <a:cubicBezTo>
                    <a:pt x="365" y="1719"/>
                    <a:pt x="349" y="1712"/>
                    <a:pt x="334" y="1705"/>
                  </a:cubicBezTo>
                  <a:lnTo>
                    <a:pt x="300" y="1687"/>
                  </a:lnTo>
                  <a:cubicBezTo>
                    <a:pt x="241" y="1655"/>
                    <a:pt x="186" y="1619"/>
                    <a:pt x="134" y="1578"/>
                  </a:cubicBezTo>
                  <a:cubicBezTo>
                    <a:pt x="123" y="1569"/>
                    <a:pt x="111" y="1560"/>
                    <a:pt x="100" y="1551"/>
                  </a:cubicBezTo>
                  <a:lnTo>
                    <a:pt x="66" y="1519"/>
                  </a:lnTo>
                  <a:lnTo>
                    <a:pt x="50" y="1503"/>
                  </a:lnTo>
                  <a:lnTo>
                    <a:pt x="34" y="1485"/>
                  </a:lnTo>
                  <a:lnTo>
                    <a:pt x="0" y="1444"/>
                  </a:lnTo>
                  <a:lnTo>
                    <a:pt x="0" y="1444"/>
                  </a:lnTo>
                  <a:lnTo>
                    <a:pt x="12" y="1496"/>
                  </a:lnTo>
                  <a:cubicBezTo>
                    <a:pt x="14" y="1503"/>
                    <a:pt x="16" y="1512"/>
                    <a:pt x="18" y="1521"/>
                  </a:cubicBezTo>
                  <a:lnTo>
                    <a:pt x="28" y="1544"/>
                  </a:lnTo>
                  <a:cubicBezTo>
                    <a:pt x="34" y="1560"/>
                    <a:pt x="41" y="1576"/>
                    <a:pt x="48" y="1589"/>
                  </a:cubicBezTo>
                  <a:cubicBezTo>
                    <a:pt x="55" y="1605"/>
                    <a:pt x="66" y="1619"/>
                    <a:pt x="75" y="1632"/>
                  </a:cubicBezTo>
                  <a:cubicBezTo>
                    <a:pt x="120" y="1696"/>
                    <a:pt x="179" y="1748"/>
                    <a:pt x="250" y="1784"/>
                  </a:cubicBezTo>
                  <a:lnTo>
                    <a:pt x="291" y="1805"/>
                  </a:lnTo>
                  <a:cubicBezTo>
                    <a:pt x="306" y="1814"/>
                    <a:pt x="327" y="1821"/>
                    <a:pt x="347" y="1830"/>
                  </a:cubicBezTo>
                  <a:cubicBezTo>
                    <a:pt x="370" y="1839"/>
                    <a:pt x="393" y="1846"/>
                    <a:pt x="417" y="1852"/>
                  </a:cubicBezTo>
                  <a:cubicBezTo>
                    <a:pt x="447" y="1859"/>
                    <a:pt x="474" y="1866"/>
                    <a:pt x="504" y="1870"/>
                  </a:cubicBezTo>
                  <a:lnTo>
                    <a:pt x="513" y="1870"/>
                  </a:lnTo>
                  <a:cubicBezTo>
                    <a:pt x="522" y="1873"/>
                    <a:pt x="531" y="1875"/>
                    <a:pt x="542" y="1875"/>
                  </a:cubicBezTo>
                  <a:lnTo>
                    <a:pt x="599" y="1880"/>
                  </a:lnTo>
                  <a:lnTo>
                    <a:pt x="658" y="1880"/>
                  </a:lnTo>
                  <a:cubicBezTo>
                    <a:pt x="676" y="1880"/>
                    <a:pt x="696" y="1877"/>
                    <a:pt x="717" y="1875"/>
                  </a:cubicBezTo>
                  <a:lnTo>
                    <a:pt x="776" y="1866"/>
                  </a:lnTo>
                  <a:lnTo>
                    <a:pt x="832" y="1850"/>
                  </a:lnTo>
                  <a:cubicBezTo>
                    <a:pt x="853" y="1843"/>
                    <a:pt x="871" y="1836"/>
                    <a:pt x="889" y="1827"/>
                  </a:cubicBezTo>
                  <a:cubicBezTo>
                    <a:pt x="909" y="1821"/>
                    <a:pt x="928" y="1814"/>
                    <a:pt x="946" y="1802"/>
                  </a:cubicBezTo>
                  <a:lnTo>
                    <a:pt x="1000" y="1773"/>
                  </a:lnTo>
                  <a:cubicBezTo>
                    <a:pt x="1016" y="1759"/>
                    <a:pt x="1032" y="1748"/>
                    <a:pt x="1048" y="1734"/>
                  </a:cubicBezTo>
                  <a:cubicBezTo>
                    <a:pt x="1066" y="1723"/>
                    <a:pt x="1079" y="1707"/>
                    <a:pt x="1095" y="1694"/>
                  </a:cubicBezTo>
                  <a:cubicBezTo>
                    <a:pt x="1109" y="1678"/>
                    <a:pt x="1122" y="1664"/>
                    <a:pt x="1136" y="1648"/>
                  </a:cubicBezTo>
                  <a:cubicBezTo>
                    <a:pt x="1188" y="1587"/>
                    <a:pt x="1231" y="1517"/>
                    <a:pt x="1268" y="1444"/>
                  </a:cubicBezTo>
                  <a:cubicBezTo>
                    <a:pt x="1340" y="1299"/>
                    <a:pt x="1381" y="1145"/>
                    <a:pt x="1429" y="995"/>
                  </a:cubicBezTo>
                  <a:cubicBezTo>
                    <a:pt x="1476" y="848"/>
                    <a:pt x="1528" y="701"/>
                    <a:pt x="1617" y="578"/>
                  </a:cubicBezTo>
                  <a:cubicBezTo>
                    <a:pt x="1637" y="549"/>
                    <a:pt x="1662" y="519"/>
                    <a:pt x="1689" y="492"/>
                  </a:cubicBezTo>
                  <a:cubicBezTo>
                    <a:pt x="1703" y="481"/>
                    <a:pt x="1714" y="467"/>
                    <a:pt x="1730" y="456"/>
                  </a:cubicBezTo>
                  <a:cubicBezTo>
                    <a:pt x="1744" y="445"/>
                    <a:pt x="1759" y="433"/>
                    <a:pt x="1775" y="422"/>
                  </a:cubicBezTo>
                  <a:cubicBezTo>
                    <a:pt x="1837" y="381"/>
                    <a:pt x="1907" y="349"/>
                    <a:pt x="1979" y="329"/>
                  </a:cubicBezTo>
                  <a:cubicBezTo>
                    <a:pt x="2127" y="286"/>
                    <a:pt x="2288" y="277"/>
                    <a:pt x="2449" y="272"/>
                  </a:cubicBezTo>
                  <a:lnTo>
                    <a:pt x="3426" y="252"/>
                  </a:lnTo>
                  <a:lnTo>
                    <a:pt x="4380" y="231"/>
                  </a:lnTo>
                  <a:cubicBezTo>
                    <a:pt x="4456" y="230"/>
                    <a:pt x="4532" y="229"/>
                    <a:pt x="4607" y="229"/>
                  </a:cubicBezTo>
                  <a:cubicBezTo>
                    <a:pt x="4838" y="229"/>
                    <a:pt x="5063" y="237"/>
                    <a:pt x="5282" y="254"/>
                  </a:cubicBezTo>
                  <a:cubicBezTo>
                    <a:pt x="5557" y="275"/>
                    <a:pt x="5829" y="318"/>
                    <a:pt x="6098" y="381"/>
                  </a:cubicBezTo>
                  <a:cubicBezTo>
                    <a:pt x="6221" y="411"/>
                    <a:pt x="6341" y="449"/>
                    <a:pt x="6459" y="492"/>
                  </a:cubicBezTo>
                  <a:cubicBezTo>
                    <a:pt x="6568" y="531"/>
                    <a:pt x="6674" y="578"/>
                    <a:pt x="6779" y="633"/>
                  </a:cubicBezTo>
                  <a:cubicBezTo>
                    <a:pt x="6871" y="683"/>
                    <a:pt x="6960" y="739"/>
                    <a:pt x="7046" y="803"/>
                  </a:cubicBezTo>
                  <a:lnTo>
                    <a:pt x="7105" y="848"/>
                  </a:lnTo>
                  <a:cubicBezTo>
                    <a:pt x="7123" y="864"/>
                    <a:pt x="7141" y="880"/>
                    <a:pt x="7159" y="896"/>
                  </a:cubicBezTo>
                  <a:cubicBezTo>
                    <a:pt x="7196" y="925"/>
                    <a:pt x="7227" y="959"/>
                    <a:pt x="7259" y="991"/>
                  </a:cubicBezTo>
                  <a:cubicBezTo>
                    <a:pt x="7363" y="1100"/>
                    <a:pt x="7454" y="1224"/>
                    <a:pt x="7524" y="1358"/>
                  </a:cubicBezTo>
                  <a:cubicBezTo>
                    <a:pt x="7570" y="1447"/>
                    <a:pt x="7608" y="1537"/>
                    <a:pt x="7640" y="1630"/>
                  </a:cubicBezTo>
                  <a:lnTo>
                    <a:pt x="7676" y="1730"/>
                  </a:lnTo>
                  <a:cubicBezTo>
                    <a:pt x="7676" y="1730"/>
                    <a:pt x="7690" y="1764"/>
                    <a:pt x="7713" y="1830"/>
                  </a:cubicBezTo>
                  <a:cubicBezTo>
                    <a:pt x="7749" y="1927"/>
                    <a:pt x="7794" y="2022"/>
                    <a:pt x="7846" y="2113"/>
                  </a:cubicBezTo>
                  <a:cubicBezTo>
                    <a:pt x="7885" y="2179"/>
                    <a:pt x="7935" y="2240"/>
                    <a:pt x="7991" y="2292"/>
                  </a:cubicBezTo>
                  <a:cubicBezTo>
                    <a:pt x="8059" y="2356"/>
                    <a:pt x="8141" y="2403"/>
                    <a:pt x="8229" y="2435"/>
                  </a:cubicBezTo>
                  <a:cubicBezTo>
                    <a:pt x="8323" y="2463"/>
                    <a:pt x="8418" y="2478"/>
                    <a:pt x="8516" y="2478"/>
                  </a:cubicBezTo>
                  <a:cubicBezTo>
                    <a:pt x="8522" y="2478"/>
                    <a:pt x="8529" y="2478"/>
                    <a:pt x="8535" y="2478"/>
                  </a:cubicBezTo>
                  <a:cubicBezTo>
                    <a:pt x="8647" y="2478"/>
                    <a:pt x="8758" y="2469"/>
                    <a:pt x="8869" y="2451"/>
                  </a:cubicBezTo>
                  <a:lnTo>
                    <a:pt x="12267" y="1920"/>
                  </a:lnTo>
                  <a:lnTo>
                    <a:pt x="14194" y="1619"/>
                  </a:lnTo>
                  <a:lnTo>
                    <a:pt x="15130" y="1474"/>
                  </a:lnTo>
                  <a:cubicBezTo>
                    <a:pt x="15282" y="1451"/>
                    <a:pt x="15432" y="1419"/>
                    <a:pt x="15581" y="1379"/>
                  </a:cubicBezTo>
                  <a:cubicBezTo>
                    <a:pt x="15726" y="1340"/>
                    <a:pt x="15867" y="1281"/>
                    <a:pt x="15998" y="1202"/>
                  </a:cubicBezTo>
                  <a:cubicBezTo>
                    <a:pt x="16062" y="1163"/>
                    <a:pt x="16121" y="1118"/>
                    <a:pt x="16175" y="1068"/>
                  </a:cubicBezTo>
                  <a:cubicBezTo>
                    <a:pt x="16227" y="1016"/>
                    <a:pt x="16275" y="957"/>
                    <a:pt x="16313" y="893"/>
                  </a:cubicBezTo>
                  <a:cubicBezTo>
                    <a:pt x="16350" y="832"/>
                    <a:pt x="16379" y="766"/>
                    <a:pt x="16400" y="698"/>
                  </a:cubicBezTo>
                  <a:cubicBezTo>
                    <a:pt x="16411" y="664"/>
                    <a:pt x="16420" y="630"/>
                    <a:pt x="16424" y="596"/>
                  </a:cubicBezTo>
                  <a:cubicBezTo>
                    <a:pt x="16429" y="578"/>
                    <a:pt x="16431" y="562"/>
                    <a:pt x="16434" y="544"/>
                  </a:cubicBezTo>
                  <a:lnTo>
                    <a:pt x="16436" y="517"/>
                  </a:lnTo>
                  <a:cubicBezTo>
                    <a:pt x="16440" y="492"/>
                    <a:pt x="16438" y="465"/>
                    <a:pt x="16438" y="442"/>
                  </a:cubicBezTo>
                  <a:cubicBezTo>
                    <a:pt x="16438" y="422"/>
                    <a:pt x="16438" y="401"/>
                    <a:pt x="16436" y="381"/>
                  </a:cubicBezTo>
                  <a:cubicBezTo>
                    <a:pt x="16436" y="365"/>
                    <a:pt x="16434" y="349"/>
                    <a:pt x="16431" y="336"/>
                  </a:cubicBezTo>
                  <a:cubicBezTo>
                    <a:pt x="16420" y="256"/>
                    <a:pt x="16388" y="184"/>
                    <a:pt x="16338" y="123"/>
                  </a:cubicBezTo>
                  <a:cubicBezTo>
                    <a:pt x="16327" y="109"/>
                    <a:pt x="16316" y="95"/>
                    <a:pt x="16304" y="84"/>
                  </a:cubicBezTo>
                  <a:cubicBezTo>
                    <a:pt x="16293" y="73"/>
                    <a:pt x="16279" y="61"/>
                    <a:pt x="16266" y="52"/>
                  </a:cubicBezTo>
                  <a:cubicBezTo>
                    <a:pt x="16259" y="48"/>
                    <a:pt x="16252" y="41"/>
                    <a:pt x="16245" y="36"/>
                  </a:cubicBezTo>
                  <a:cubicBezTo>
                    <a:pt x="16239" y="32"/>
                    <a:pt x="16229" y="27"/>
                    <a:pt x="16223" y="25"/>
                  </a:cubicBezTo>
                  <a:lnTo>
                    <a:pt x="16173"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428870" y="2662906"/>
              <a:ext cx="207282" cy="12911"/>
            </a:xfrm>
            <a:custGeom>
              <a:avLst/>
              <a:gdLst/>
              <a:ahLst/>
              <a:cxnLst/>
              <a:rect l="l" t="t" r="r" b="b"/>
              <a:pathLst>
                <a:path w="3869" h="241" extrusionOk="0">
                  <a:moveTo>
                    <a:pt x="1351" y="1"/>
                  </a:moveTo>
                  <a:cubicBezTo>
                    <a:pt x="1115" y="1"/>
                    <a:pt x="853" y="6"/>
                    <a:pt x="658" y="12"/>
                  </a:cubicBezTo>
                  <a:cubicBezTo>
                    <a:pt x="527" y="19"/>
                    <a:pt x="447" y="21"/>
                    <a:pt x="404" y="24"/>
                  </a:cubicBezTo>
                  <a:cubicBezTo>
                    <a:pt x="266" y="30"/>
                    <a:pt x="130" y="58"/>
                    <a:pt x="1" y="105"/>
                  </a:cubicBezTo>
                  <a:cubicBezTo>
                    <a:pt x="106" y="127"/>
                    <a:pt x="215" y="137"/>
                    <a:pt x="324" y="137"/>
                  </a:cubicBezTo>
                  <a:cubicBezTo>
                    <a:pt x="353" y="137"/>
                    <a:pt x="382" y="136"/>
                    <a:pt x="411" y="135"/>
                  </a:cubicBezTo>
                  <a:cubicBezTo>
                    <a:pt x="452" y="133"/>
                    <a:pt x="531" y="130"/>
                    <a:pt x="661" y="123"/>
                  </a:cubicBezTo>
                  <a:cubicBezTo>
                    <a:pt x="855" y="118"/>
                    <a:pt x="1117" y="112"/>
                    <a:pt x="1350" y="112"/>
                  </a:cubicBezTo>
                  <a:cubicBezTo>
                    <a:pt x="1387" y="112"/>
                    <a:pt x="1422" y="112"/>
                    <a:pt x="1456" y="112"/>
                  </a:cubicBezTo>
                  <a:cubicBezTo>
                    <a:pt x="1585" y="112"/>
                    <a:pt x="1701" y="114"/>
                    <a:pt x="1785" y="117"/>
                  </a:cubicBezTo>
                  <a:lnTo>
                    <a:pt x="1916" y="119"/>
                  </a:lnTo>
                  <a:cubicBezTo>
                    <a:pt x="1916" y="119"/>
                    <a:pt x="2159" y="126"/>
                    <a:pt x="2449" y="144"/>
                  </a:cubicBezTo>
                  <a:cubicBezTo>
                    <a:pt x="2742" y="160"/>
                    <a:pt x="3084" y="189"/>
                    <a:pt x="3286" y="212"/>
                  </a:cubicBezTo>
                  <a:cubicBezTo>
                    <a:pt x="3383" y="221"/>
                    <a:pt x="3429" y="225"/>
                    <a:pt x="3458" y="230"/>
                  </a:cubicBezTo>
                  <a:cubicBezTo>
                    <a:pt x="3519" y="237"/>
                    <a:pt x="3581" y="241"/>
                    <a:pt x="3643" y="241"/>
                  </a:cubicBezTo>
                  <a:cubicBezTo>
                    <a:pt x="3718" y="241"/>
                    <a:pt x="3794" y="235"/>
                    <a:pt x="3868" y="225"/>
                  </a:cubicBezTo>
                  <a:cubicBezTo>
                    <a:pt x="3741" y="171"/>
                    <a:pt x="3608" y="135"/>
                    <a:pt x="3469" y="121"/>
                  </a:cubicBezTo>
                  <a:cubicBezTo>
                    <a:pt x="3442" y="117"/>
                    <a:pt x="3394" y="110"/>
                    <a:pt x="3297" y="101"/>
                  </a:cubicBezTo>
                  <a:cubicBezTo>
                    <a:pt x="3093" y="78"/>
                    <a:pt x="2751" y="49"/>
                    <a:pt x="2456" y="33"/>
                  </a:cubicBezTo>
                  <a:cubicBezTo>
                    <a:pt x="2164" y="17"/>
                    <a:pt x="1921" y="10"/>
                    <a:pt x="1921" y="10"/>
                  </a:cubicBezTo>
                  <a:lnTo>
                    <a:pt x="1787" y="6"/>
                  </a:lnTo>
                  <a:cubicBezTo>
                    <a:pt x="1703" y="3"/>
                    <a:pt x="1588" y="3"/>
                    <a:pt x="1459" y="1"/>
                  </a:cubicBezTo>
                  <a:cubicBezTo>
                    <a:pt x="1424" y="1"/>
                    <a:pt x="1388" y="1"/>
                    <a:pt x="135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3878739" y="2861450"/>
              <a:ext cx="93649" cy="13715"/>
            </a:xfrm>
            <a:custGeom>
              <a:avLst/>
              <a:gdLst/>
              <a:ahLst/>
              <a:cxnLst/>
              <a:rect l="l" t="t" r="r" b="b"/>
              <a:pathLst>
                <a:path w="1748" h="256" extrusionOk="0">
                  <a:moveTo>
                    <a:pt x="1525" y="1"/>
                  </a:moveTo>
                  <a:cubicBezTo>
                    <a:pt x="1462" y="1"/>
                    <a:pt x="1400" y="5"/>
                    <a:pt x="1338" y="13"/>
                  </a:cubicBezTo>
                  <a:lnTo>
                    <a:pt x="1165" y="36"/>
                  </a:lnTo>
                  <a:lnTo>
                    <a:pt x="893" y="70"/>
                  </a:lnTo>
                  <a:lnTo>
                    <a:pt x="646" y="101"/>
                  </a:lnTo>
                  <a:lnTo>
                    <a:pt x="397" y="133"/>
                  </a:lnTo>
                  <a:cubicBezTo>
                    <a:pt x="261" y="149"/>
                    <a:pt x="127" y="185"/>
                    <a:pt x="0" y="240"/>
                  </a:cubicBezTo>
                  <a:cubicBezTo>
                    <a:pt x="70" y="250"/>
                    <a:pt x="141" y="255"/>
                    <a:pt x="211" y="255"/>
                  </a:cubicBezTo>
                  <a:cubicBezTo>
                    <a:pt x="278" y="255"/>
                    <a:pt x="344" y="251"/>
                    <a:pt x="410" y="242"/>
                  </a:cubicBezTo>
                  <a:lnTo>
                    <a:pt x="662" y="210"/>
                  </a:lnTo>
                  <a:lnTo>
                    <a:pt x="909" y="178"/>
                  </a:lnTo>
                  <a:lnTo>
                    <a:pt x="1181" y="144"/>
                  </a:lnTo>
                  <a:lnTo>
                    <a:pt x="1351" y="122"/>
                  </a:lnTo>
                  <a:cubicBezTo>
                    <a:pt x="1487" y="106"/>
                    <a:pt x="1621" y="70"/>
                    <a:pt x="1748" y="17"/>
                  </a:cubicBezTo>
                  <a:cubicBezTo>
                    <a:pt x="1674" y="6"/>
                    <a:pt x="1599" y="1"/>
                    <a:pt x="15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3894597" y="3218198"/>
              <a:ext cx="198013" cy="10929"/>
            </a:xfrm>
            <a:custGeom>
              <a:avLst/>
              <a:gdLst/>
              <a:ahLst/>
              <a:cxnLst/>
              <a:rect l="l" t="t" r="r" b="b"/>
              <a:pathLst>
                <a:path w="3696" h="204" extrusionOk="0">
                  <a:moveTo>
                    <a:pt x="2292" y="1"/>
                  </a:moveTo>
                  <a:cubicBezTo>
                    <a:pt x="2172" y="1"/>
                    <a:pt x="2063" y="1"/>
                    <a:pt x="1986" y="3"/>
                  </a:cubicBezTo>
                  <a:lnTo>
                    <a:pt x="1862" y="5"/>
                  </a:lnTo>
                  <a:cubicBezTo>
                    <a:pt x="1862" y="5"/>
                    <a:pt x="1635" y="10"/>
                    <a:pt x="1361" y="21"/>
                  </a:cubicBezTo>
                  <a:cubicBezTo>
                    <a:pt x="1086" y="32"/>
                    <a:pt x="764" y="55"/>
                    <a:pt x="574" y="71"/>
                  </a:cubicBezTo>
                  <a:cubicBezTo>
                    <a:pt x="476" y="80"/>
                    <a:pt x="431" y="84"/>
                    <a:pt x="402" y="87"/>
                  </a:cubicBezTo>
                  <a:cubicBezTo>
                    <a:pt x="263" y="100"/>
                    <a:pt x="130" y="132"/>
                    <a:pt x="0" y="182"/>
                  </a:cubicBezTo>
                  <a:cubicBezTo>
                    <a:pt x="89" y="197"/>
                    <a:pt x="179" y="204"/>
                    <a:pt x="269" y="204"/>
                  </a:cubicBezTo>
                  <a:cubicBezTo>
                    <a:pt x="317" y="204"/>
                    <a:pt x="365" y="202"/>
                    <a:pt x="413" y="198"/>
                  </a:cubicBezTo>
                  <a:lnTo>
                    <a:pt x="583" y="182"/>
                  </a:lnTo>
                  <a:cubicBezTo>
                    <a:pt x="773" y="166"/>
                    <a:pt x="1093" y="143"/>
                    <a:pt x="1365" y="132"/>
                  </a:cubicBezTo>
                  <a:cubicBezTo>
                    <a:pt x="1637" y="121"/>
                    <a:pt x="1864" y="116"/>
                    <a:pt x="1864" y="116"/>
                  </a:cubicBezTo>
                  <a:lnTo>
                    <a:pt x="1989" y="114"/>
                  </a:lnTo>
                  <a:cubicBezTo>
                    <a:pt x="2066" y="112"/>
                    <a:pt x="2172" y="112"/>
                    <a:pt x="2292" y="112"/>
                  </a:cubicBezTo>
                  <a:cubicBezTo>
                    <a:pt x="2533" y="112"/>
                    <a:pt x="2827" y="116"/>
                    <a:pt x="3036" y="125"/>
                  </a:cubicBezTo>
                  <a:lnTo>
                    <a:pt x="3287" y="134"/>
                  </a:lnTo>
                  <a:cubicBezTo>
                    <a:pt x="3316" y="136"/>
                    <a:pt x="3344" y="136"/>
                    <a:pt x="3373" y="136"/>
                  </a:cubicBezTo>
                  <a:cubicBezTo>
                    <a:pt x="3481" y="136"/>
                    <a:pt x="3590" y="126"/>
                    <a:pt x="3696" y="103"/>
                  </a:cubicBezTo>
                  <a:cubicBezTo>
                    <a:pt x="3566" y="57"/>
                    <a:pt x="3430" y="30"/>
                    <a:pt x="3292" y="25"/>
                  </a:cubicBezTo>
                  <a:cubicBezTo>
                    <a:pt x="3249" y="21"/>
                    <a:pt x="3170" y="19"/>
                    <a:pt x="3038" y="14"/>
                  </a:cubicBezTo>
                  <a:cubicBezTo>
                    <a:pt x="2830" y="5"/>
                    <a:pt x="2535" y="1"/>
                    <a:pt x="229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4610570" y="2794697"/>
              <a:ext cx="259946" cy="32036"/>
            </a:xfrm>
            <a:custGeom>
              <a:avLst/>
              <a:gdLst/>
              <a:ahLst/>
              <a:cxnLst/>
              <a:rect l="l" t="t" r="r" b="b"/>
              <a:pathLst>
                <a:path w="4852" h="598" extrusionOk="0">
                  <a:moveTo>
                    <a:pt x="4428" y="0"/>
                  </a:moveTo>
                  <a:cubicBezTo>
                    <a:pt x="4370" y="0"/>
                    <a:pt x="4314" y="4"/>
                    <a:pt x="4257" y="12"/>
                  </a:cubicBezTo>
                  <a:cubicBezTo>
                    <a:pt x="4187" y="21"/>
                    <a:pt x="4112" y="32"/>
                    <a:pt x="4031" y="46"/>
                  </a:cubicBezTo>
                  <a:cubicBezTo>
                    <a:pt x="3990" y="55"/>
                    <a:pt x="3929" y="66"/>
                    <a:pt x="3849" y="80"/>
                  </a:cubicBezTo>
                  <a:cubicBezTo>
                    <a:pt x="3768" y="94"/>
                    <a:pt x="3664" y="112"/>
                    <a:pt x="3537" y="132"/>
                  </a:cubicBezTo>
                  <a:cubicBezTo>
                    <a:pt x="3437" y="148"/>
                    <a:pt x="3314" y="166"/>
                    <a:pt x="3190" y="184"/>
                  </a:cubicBezTo>
                  <a:cubicBezTo>
                    <a:pt x="3065" y="202"/>
                    <a:pt x="2936" y="221"/>
                    <a:pt x="2820" y="234"/>
                  </a:cubicBezTo>
                  <a:cubicBezTo>
                    <a:pt x="2705" y="245"/>
                    <a:pt x="2600" y="259"/>
                    <a:pt x="2525" y="268"/>
                  </a:cubicBezTo>
                  <a:lnTo>
                    <a:pt x="2403" y="279"/>
                  </a:lnTo>
                  <a:lnTo>
                    <a:pt x="2263" y="293"/>
                  </a:lnTo>
                  <a:lnTo>
                    <a:pt x="2108" y="309"/>
                  </a:lnTo>
                  <a:lnTo>
                    <a:pt x="1920" y="323"/>
                  </a:lnTo>
                  <a:cubicBezTo>
                    <a:pt x="1655" y="343"/>
                    <a:pt x="1344" y="361"/>
                    <a:pt x="1159" y="366"/>
                  </a:cubicBezTo>
                  <a:cubicBezTo>
                    <a:pt x="966" y="375"/>
                    <a:pt x="873" y="375"/>
                    <a:pt x="816" y="377"/>
                  </a:cubicBezTo>
                  <a:cubicBezTo>
                    <a:pt x="476" y="384"/>
                    <a:pt x="286" y="420"/>
                    <a:pt x="0" y="488"/>
                  </a:cubicBezTo>
                  <a:cubicBezTo>
                    <a:pt x="268" y="559"/>
                    <a:pt x="456" y="597"/>
                    <a:pt x="765" y="597"/>
                  </a:cubicBezTo>
                  <a:cubicBezTo>
                    <a:pt x="783" y="597"/>
                    <a:pt x="800" y="597"/>
                    <a:pt x="818" y="597"/>
                  </a:cubicBezTo>
                  <a:cubicBezTo>
                    <a:pt x="875" y="597"/>
                    <a:pt x="970" y="595"/>
                    <a:pt x="1165" y="588"/>
                  </a:cubicBezTo>
                  <a:cubicBezTo>
                    <a:pt x="1353" y="583"/>
                    <a:pt x="1669" y="565"/>
                    <a:pt x="1936" y="545"/>
                  </a:cubicBezTo>
                  <a:lnTo>
                    <a:pt x="2127" y="529"/>
                  </a:lnTo>
                  <a:lnTo>
                    <a:pt x="2281" y="515"/>
                  </a:lnTo>
                  <a:lnTo>
                    <a:pt x="2426" y="499"/>
                  </a:lnTo>
                  <a:lnTo>
                    <a:pt x="2548" y="488"/>
                  </a:lnTo>
                  <a:cubicBezTo>
                    <a:pt x="2623" y="479"/>
                    <a:pt x="2727" y="468"/>
                    <a:pt x="2845" y="454"/>
                  </a:cubicBezTo>
                  <a:cubicBezTo>
                    <a:pt x="2963" y="438"/>
                    <a:pt x="3094" y="422"/>
                    <a:pt x="3221" y="404"/>
                  </a:cubicBezTo>
                  <a:cubicBezTo>
                    <a:pt x="3346" y="388"/>
                    <a:pt x="3469" y="368"/>
                    <a:pt x="3571" y="352"/>
                  </a:cubicBezTo>
                  <a:cubicBezTo>
                    <a:pt x="3700" y="332"/>
                    <a:pt x="3804" y="313"/>
                    <a:pt x="3886" y="298"/>
                  </a:cubicBezTo>
                  <a:cubicBezTo>
                    <a:pt x="3970" y="284"/>
                    <a:pt x="4028" y="273"/>
                    <a:pt x="4072" y="264"/>
                  </a:cubicBezTo>
                  <a:cubicBezTo>
                    <a:pt x="4155" y="248"/>
                    <a:pt x="4230" y="232"/>
                    <a:pt x="4298" y="214"/>
                  </a:cubicBezTo>
                  <a:lnTo>
                    <a:pt x="4482" y="162"/>
                  </a:lnTo>
                  <a:cubicBezTo>
                    <a:pt x="4539" y="146"/>
                    <a:pt x="4597" y="132"/>
                    <a:pt x="4656" y="123"/>
                  </a:cubicBezTo>
                  <a:cubicBezTo>
                    <a:pt x="4688" y="119"/>
                    <a:pt x="4721" y="116"/>
                    <a:pt x="4754" y="116"/>
                  </a:cubicBezTo>
                  <a:cubicBezTo>
                    <a:pt x="4787" y="116"/>
                    <a:pt x="4820" y="119"/>
                    <a:pt x="4851" y="123"/>
                  </a:cubicBezTo>
                  <a:cubicBezTo>
                    <a:pt x="4795" y="80"/>
                    <a:pt x="4731" y="48"/>
                    <a:pt x="4663" y="30"/>
                  </a:cubicBezTo>
                  <a:cubicBezTo>
                    <a:pt x="4597" y="12"/>
                    <a:pt x="4532" y="3"/>
                    <a:pt x="4464" y="1"/>
                  </a:cubicBezTo>
                  <a:cubicBezTo>
                    <a:pt x="4452" y="0"/>
                    <a:pt x="4440" y="0"/>
                    <a:pt x="442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4945438" y="3084585"/>
              <a:ext cx="155365" cy="576095"/>
            </a:xfrm>
            <a:custGeom>
              <a:avLst/>
              <a:gdLst/>
              <a:ahLst/>
              <a:cxnLst/>
              <a:rect l="l" t="t" r="r" b="b"/>
              <a:pathLst>
                <a:path w="1432" h="5310" extrusionOk="0">
                  <a:moveTo>
                    <a:pt x="33" y="0"/>
                  </a:moveTo>
                  <a:cubicBezTo>
                    <a:pt x="12" y="79"/>
                    <a:pt x="3" y="159"/>
                    <a:pt x="1" y="240"/>
                  </a:cubicBezTo>
                  <a:cubicBezTo>
                    <a:pt x="1" y="329"/>
                    <a:pt x="15" y="419"/>
                    <a:pt x="40" y="506"/>
                  </a:cubicBezTo>
                  <a:cubicBezTo>
                    <a:pt x="58" y="571"/>
                    <a:pt x="80" y="637"/>
                    <a:pt x="105" y="703"/>
                  </a:cubicBezTo>
                  <a:lnTo>
                    <a:pt x="117" y="732"/>
                  </a:lnTo>
                  <a:cubicBezTo>
                    <a:pt x="121" y="741"/>
                    <a:pt x="126" y="753"/>
                    <a:pt x="130" y="764"/>
                  </a:cubicBezTo>
                  <a:cubicBezTo>
                    <a:pt x="139" y="787"/>
                    <a:pt x="148" y="809"/>
                    <a:pt x="160" y="832"/>
                  </a:cubicBezTo>
                  <a:cubicBezTo>
                    <a:pt x="180" y="875"/>
                    <a:pt x="200" y="923"/>
                    <a:pt x="225" y="968"/>
                  </a:cubicBezTo>
                  <a:cubicBezTo>
                    <a:pt x="250" y="1013"/>
                    <a:pt x="275" y="1059"/>
                    <a:pt x="302" y="1106"/>
                  </a:cubicBezTo>
                  <a:cubicBezTo>
                    <a:pt x="330" y="1152"/>
                    <a:pt x="361" y="1197"/>
                    <a:pt x="391" y="1240"/>
                  </a:cubicBezTo>
                  <a:cubicBezTo>
                    <a:pt x="450" y="1329"/>
                    <a:pt x="509" y="1412"/>
                    <a:pt x="559" y="1496"/>
                  </a:cubicBezTo>
                  <a:cubicBezTo>
                    <a:pt x="606" y="1573"/>
                    <a:pt x="643" y="1655"/>
                    <a:pt x="672" y="1743"/>
                  </a:cubicBezTo>
                  <a:cubicBezTo>
                    <a:pt x="679" y="1761"/>
                    <a:pt x="683" y="1784"/>
                    <a:pt x="690" y="1802"/>
                  </a:cubicBezTo>
                  <a:cubicBezTo>
                    <a:pt x="695" y="1823"/>
                    <a:pt x="699" y="1841"/>
                    <a:pt x="704" y="1859"/>
                  </a:cubicBezTo>
                  <a:cubicBezTo>
                    <a:pt x="708" y="1886"/>
                    <a:pt x="711" y="1916"/>
                    <a:pt x="708" y="1945"/>
                  </a:cubicBezTo>
                  <a:cubicBezTo>
                    <a:pt x="704" y="1966"/>
                    <a:pt x="695" y="1986"/>
                    <a:pt x="683" y="2002"/>
                  </a:cubicBezTo>
                  <a:cubicBezTo>
                    <a:pt x="681" y="2004"/>
                    <a:pt x="679" y="2006"/>
                    <a:pt x="679" y="2009"/>
                  </a:cubicBezTo>
                  <a:lnTo>
                    <a:pt x="672" y="2018"/>
                  </a:lnTo>
                  <a:cubicBezTo>
                    <a:pt x="667" y="2022"/>
                    <a:pt x="665" y="2029"/>
                    <a:pt x="663" y="2036"/>
                  </a:cubicBezTo>
                  <a:cubicBezTo>
                    <a:pt x="658" y="2047"/>
                    <a:pt x="654" y="2058"/>
                    <a:pt x="654" y="2072"/>
                  </a:cubicBezTo>
                  <a:lnTo>
                    <a:pt x="654" y="2073"/>
                  </a:lnTo>
                  <a:lnTo>
                    <a:pt x="654" y="2073"/>
                  </a:lnTo>
                  <a:cubicBezTo>
                    <a:pt x="634" y="2094"/>
                    <a:pt x="617" y="2117"/>
                    <a:pt x="599" y="2142"/>
                  </a:cubicBezTo>
                  <a:cubicBezTo>
                    <a:pt x="584" y="2167"/>
                    <a:pt x="565" y="2194"/>
                    <a:pt x="552" y="2222"/>
                  </a:cubicBezTo>
                  <a:cubicBezTo>
                    <a:pt x="527" y="2272"/>
                    <a:pt x="509" y="2321"/>
                    <a:pt x="500" y="2376"/>
                  </a:cubicBezTo>
                  <a:cubicBezTo>
                    <a:pt x="491" y="2419"/>
                    <a:pt x="486" y="2462"/>
                    <a:pt x="486" y="2505"/>
                  </a:cubicBezTo>
                  <a:cubicBezTo>
                    <a:pt x="486" y="2539"/>
                    <a:pt x="491" y="2573"/>
                    <a:pt x="500" y="2605"/>
                  </a:cubicBezTo>
                  <a:cubicBezTo>
                    <a:pt x="502" y="2618"/>
                    <a:pt x="504" y="2630"/>
                    <a:pt x="509" y="2643"/>
                  </a:cubicBezTo>
                  <a:cubicBezTo>
                    <a:pt x="513" y="2655"/>
                    <a:pt x="516" y="2666"/>
                    <a:pt x="520" y="2675"/>
                  </a:cubicBezTo>
                  <a:lnTo>
                    <a:pt x="536" y="2716"/>
                  </a:lnTo>
                  <a:cubicBezTo>
                    <a:pt x="541" y="2727"/>
                    <a:pt x="545" y="2732"/>
                    <a:pt x="547" y="2736"/>
                  </a:cubicBezTo>
                  <a:lnTo>
                    <a:pt x="550" y="2743"/>
                  </a:lnTo>
                  <a:lnTo>
                    <a:pt x="556" y="2759"/>
                  </a:lnTo>
                  <a:cubicBezTo>
                    <a:pt x="561" y="2768"/>
                    <a:pt x="568" y="2782"/>
                    <a:pt x="577" y="2800"/>
                  </a:cubicBezTo>
                  <a:cubicBezTo>
                    <a:pt x="593" y="2834"/>
                    <a:pt x="622" y="2884"/>
                    <a:pt x="658" y="2943"/>
                  </a:cubicBezTo>
                  <a:cubicBezTo>
                    <a:pt x="695" y="3002"/>
                    <a:pt x="740" y="3072"/>
                    <a:pt x="788" y="3147"/>
                  </a:cubicBezTo>
                  <a:cubicBezTo>
                    <a:pt x="842" y="3226"/>
                    <a:pt x="890" y="3310"/>
                    <a:pt x="933" y="3396"/>
                  </a:cubicBezTo>
                  <a:cubicBezTo>
                    <a:pt x="939" y="3405"/>
                    <a:pt x="944" y="3416"/>
                    <a:pt x="949" y="3428"/>
                  </a:cubicBezTo>
                  <a:cubicBezTo>
                    <a:pt x="953" y="3439"/>
                    <a:pt x="955" y="3450"/>
                    <a:pt x="960" y="3462"/>
                  </a:cubicBezTo>
                  <a:cubicBezTo>
                    <a:pt x="962" y="3473"/>
                    <a:pt x="964" y="3484"/>
                    <a:pt x="969" y="3496"/>
                  </a:cubicBezTo>
                  <a:cubicBezTo>
                    <a:pt x="971" y="3507"/>
                    <a:pt x="973" y="3518"/>
                    <a:pt x="973" y="3530"/>
                  </a:cubicBezTo>
                  <a:cubicBezTo>
                    <a:pt x="980" y="3580"/>
                    <a:pt x="978" y="3629"/>
                    <a:pt x="969" y="3679"/>
                  </a:cubicBezTo>
                  <a:cubicBezTo>
                    <a:pt x="960" y="3731"/>
                    <a:pt x="946" y="3781"/>
                    <a:pt x="926" y="3831"/>
                  </a:cubicBezTo>
                  <a:cubicBezTo>
                    <a:pt x="921" y="3843"/>
                    <a:pt x="917" y="3856"/>
                    <a:pt x="910" y="3867"/>
                  </a:cubicBezTo>
                  <a:lnTo>
                    <a:pt x="903" y="3888"/>
                  </a:lnTo>
                  <a:lnTo>
                    <a:pt x="901" y="3892"/>
                  </a:lnTo>
                  <a:cubicBezTo>
                    <a:pt x="899" y="3895"/>
                    <a:pt x="896" y="3899"/>
                    <a:pt x="896" y="3901"/>
                  </a:cubicBezTo>
                  <a:cubicBezTo>
                    <a:pt x="894" y="3911"/>
                    <a:pt x="892" y="3915"/>
                    <a:pt x="892" y="3920"/>
                  </a:cubicBezTo>
                  <a:cubicBezTo>
                    <a:pt x="883" y="3963"/>
                    <a:pt x="887" y="4006"/>
                    <a:pt x="905" y="4044"/>
                  </a:cubicBezTo>
                  <a:lnTo>
                    <a:pt x="908" y="4051"/>
                  </a:lnTo>
                  <a:lnTo>
                    <a:pt x="912" y="4062"/>
                  </a:lnTo>
                  <a:cubicBezTo>
                    <a:pt x="917" y="4067"/>
                    <a:pt x="919" y="4074"/>
                    <a:pt x="926" y="4078"/>
                  </a:cubicBezTo>
                  <a:lnTo>
                    <a:pt x="942" y="4096"/>
                  </a:lnTo>
                  <a:lnTo>
                    <a:pt x="969" y="4128"/>
                  </a:lnTo>
                  <a:lnTo>
                    <a:pt x="1023" y="4192"/>
                  </a:lnTo>
                  <a:cubicBezTo>
                    <a:pt x="1060" y="4235"/>
                    <a:pt x="1094" y="4276"/>
                    <a:pt x="1125" y="4316"/>
                  </a:cubicBezTo>
                  <a:cubicBezTo>
                    <a:pt x="1182" y="4389"/>
                    <a:pt x="1227" y="4471"/>
                    <a:pt x="1259" y="4559"/>
                  </a:cubicBezTo>
                  <a:cubicBezTo>
                    <a:pt x="1264" y="4568"/>
                    <a:pt x="1266" y="4575"/>
                    <a:pt x="1268" y="4584"/>
                  </a:cubicBezTo>
                  <a:cubicBezTo>
                    <a:pt x="1270" y="4593"/>
                    <a:pt x="1273" y="4600"/>
                    <a:pt x="1275" y="4609"/>
                  </a:cubicBezTo>
                  <a:cubicBezTo>
                    <a:pt x="1280" y="4622"/>
                    <a:pt x="1282" y="4638"/>
                    <a:pt x="1284" y="4652"/>
                  </a:cubicBezTo>
                  <a:cubicBezTo>
                    <a:pt x="1286" y="4665"/>
                    <a:pt x="1289" y="4679"/>
                    <a:pt x="1291" y="4693"/>
                  </a:cubicBezTo>
                  <a:cubicBezTo>
                    <a:pt x="1291" y="4706"/>
                    <a:pt x="1293" y="4718"/>
                    <a:pt x="1293" y="4731"/>
                  </a:cubicBezTo>
                  <a:cubicBezTo>
                    <a:pt x="1298" y="4779"/>
                    <a:pt x="1298" y="4813"/>
                    <a:pt x="1300" y="4838"/>
                  </a:cubicBezTo>
                  <a:cubicBezTo>
                    <a:pt x="1300" y="4885"/>
                    <a:pt x="1300" y="4928"/>
                    <a:pt x="1298" y="4969"/>
                  </a:cubicBezTo>
                  <a:cubicBezTo>
                    <a:pt x="1295" y="5010"/>
                    <a:pt x="1293" y="5046"/>
                    <a:pt x="1289" y="5083"/>
                  </a:cubicBezTo>
                  <a:cubicBezTo>
                    <a:pt x="1284" y="5160"/>
                    <a:pt x="1270" y="5237"/>
                    <a:pt x="1248" y="5309"/>
                  </a:cubicBezTo>
                  <a:cubicBezTo>
                    <a:pt x="1307" y="5253"/>
                    <a:pt x="1354" y="5182"/>
                    <a:pt x="1384" y="5108"/>
                  </a:cubicBezTo>
                  <a:cubicBezTo>
                    <a:pt x="1400" y="5067"/>
                    <a:pt x="1411" y="5026"/>
                    <a:pt x="1420" y="4985"/>
                  </a:cubicBezTo>
                  <a:cubicBezTo>
                    <a:pt x="1429" y="4935"/>
                    <a:pt x="1431" y="4888"/>
                    <a:pt x="1431" y="4838"/>
                  </a:cubicBezTo>
                  <a:cubicBezTo>
                    <a:pt x="1431" y="4811"/>
                    <a:pt x="1431" y="4772"/>
                    <a:pt x="1427" y="4720"/>
                  </a:cubicBezTo>
                  <a:cubicBezTo>
                    <a:pt x="1427" y="4709"/>
                    <a:pt x="1425" y="4693"/>
                    <a:pt x="1425" y="4679"/>
                  </a:cubicBezTo>
                  <a:cubicBezTo>
                    <a:pt x="1422" y="4663"/>
                    <a:pt x="1420" y="4645"/>
                    <a:pt x="1418" y="4629"/>
                  </a:cubicBezTo>
                  <a:cubicBezTo>
                    <a:pt x="1413" y="4613"/>
                    <a:pt x="1411" y="4593"/>
                    <a:pt x="1404" y="4575"/>
                  </a:cubicBezTo>
                  <a:cubicBezTo>
                    <a:pt x="1402" y="4566"/>
                    <a:pt x="1400" y="4557"/>
                    <a:pt x="1397" y="4548"/>
                  </a:cubicBezTo>
                  <a:lnTo>
                    <a:pt x="1386" y="4518"/>
                  </a:lnTo>
                  <a:cubicBezTo>
                    <a:pt x="1350" y="4418"/>
                    <a:pt x="1298" y="4323"/>
                    <a:pt x="1232" y="4239"/>
                  </a:cubicBezTo>
                  <a:cubicBezTo>
                    <a:pt x="1198" y="4194"/>
                    <a:pt x="1162" y="4151"/>
                    <a:pt x="1125" y="4108"/>
                  </a:cubicBezTo>
                  <a:lnTo>
                    <a:pt x="1069" y="4044"/>
                  </a:lnTo>
                  <a:lnTo>
                    <a:pt x="1042" y="4013"/>
                  </a:lnTo>
                  <a:lnTo>
                    <a:pt x="1028" y="3999"/>
                  </a:lnTo>
                  <a:lnTo>
                    <a:pt x="1028" y="3994"/>
                  </a:lnTo>
                  <a:cubicBezTo>
                    <a:pt x="1021" y="3981"/>
                    <a:pt x="1019" y="3967"/>
                    <a:pt x="1021" y="3951"/>
                  </a:cubicBezTo>
                  <a:lnTo>
                    <a:pt x="1021" y="3949"/>
                  </a:lnTo>
                  <a:lnTo>
                    <a:pt x="1026" y="3945"/>
                  </a:lnTo>
                  <a:lnTo>
                    <a:pt x="1032" y="3924"/>
                  </a:lnTo>
                  <a:cubicBezTo>
                    <a:pt x="1039" y="3911"/>
                    <a:pt x="1046" y="3895"/>
                    <a:pt x="1051" y="3881"/>
                  </a:cubicBezTo>
                  <a:cubicBezTo>
                    <a:pt x="1073" y="3824"/>
                    <a:pt x="1091" y="3763"/>
                    <a:pt x="1100" y="3704"/>
                  </a:cubicBezTo>
                  <a:cubicBezTo>
                    <a:pt x="1112" y="3641"/>
                    <a:pt x="1114" y="3577"/>
                    <a:pt x="1107" y="3516"/>
                  </a:cubicBezTo>
                  <a:cubicBezTo>
                    <a:pt x="1105" y="3500"/>
                    <a:pt x="1103" y="3484"/>
                    <a:pt x="1098" y="3469"/>
                  </a:cubicBezTo>
                  <a:cubicBezTo>
                    <a:pt x="1096" y="3455"/>
                    <a:pt x="1091" y="3439"/>
                    <a:pt x="1087" y="3423"/>
                  </a:cubicBezTo>
                  <a:cubicBezTo>
                    <a:pt x="1082" y="3410"/>
                    <a:pt x="1078" y="3396"/>
                    <a:pt x="1071" y="3380"/>
                  </a:cubicBezTo>
                  <a:cubicBezTo>
                    <a:pt x="1066" y="3364"/>
                    <a:pt x="1060" y="3353"/>
                    <a:pt x="1053" y="3339"/>
                  </a:cubicBezTo>
                  <a:cubicBezTo>
                    <a:pt x="1007" y="3249"/>
                    <a:pt x="958" y="3160"/>
                    <a:pt x="901" y="3076"/>
                  </a:cubicBezTo>
                  <a:cubicBezTo>
                    <a:pt x="851" y="2999"/>
                    <a:pt x="806" y="2931"/>
                    <a:pt x="772" y="2875"/>
                  </a:cubicBezTo>
                  <a:cubicBezTo>
                    <a:pt x="735" y="2818"/>
                    <a:pt x="711" y="2773"/>
                    <a:pt x="695" y="2741"/>
                  </a:cubicBezTo>
                  <a:cubicBezTo>
                    <a:pt x="686" y="2725"/>
                    <a:pt x="679" y="2711"/>
                    <a:pt x="677" y="2702"/>
                  </a:cubicBezTo>
                  <a:cubicBezTo>
                    <a:pt x="672" y="2693"/>
                    <a:pt x="670" y="2691"/>
                    <a:pt x="670" y="2691"/>
                  </a:cubicBezTo>
                  <a:lnTo>
                    <a:pt x="667" y="2684"/>
                  </a:lnTo>
                  <a:cubicBezTo>
                    <a:pt x="665" y="2680"/>
                    <a:pt x="661" y="2673"/>
                    <a:pt x="658" y="2664"/>
                  </a:cubicBezTo>
                  <a:lnTo>
                    <a:pt x="643" y="2630"/>
                  </a:lnTo>
                  <a:cubicBezTo>
                    <a:pt x="640" y="2623"/>
                    <a:pt x="638" y="2614"/>
                    <a:pt x="636" y="2607"/>
                  </a:cubicBezTo>
                  <a:cubicBezTo>
                    <a:pt x="633" y="2598"/>
                    <a:pt x="631" y="2587"/>
                    <a:pt x="629" y="2578"/>
                  </a:cubicBezTo>
                  <a:cubicBezTo>
                    <a:pt x="624" y="2555"/>
                    <a:pt x="620" y="2530"/>
                    <a:pt x="620" y="2505"/>
                  </a:cubicBezTo>
                  <a:cubicBezTo>
                    <a:pt x="618" y="2428"/>
                    <a:pt x="636" y="2353"/>
                    <a:pt x="672" y="2285"/>
                  </a:cubicBezTo>
                  <a:cubicBezTo>
                    <a:pt x="683" y="2262"/>
                    <a:pt x="697" y="2240"/>
                    <a:pt x="711" y="2219"/>
                  </a:cubicBezTo>
                  <a:cubicBezTo>
                    <a:pt x="726" y="2197"/>
                    <a:pt x="742" y="2174"/>
                    <a:pt x="763" y="2154"/>
                  </a:cubicBezTo>
                  <a:lnTo>
                    <a:pt x="767" y="2149"/>
                  </a:lnTo>
                  <a:cubicBezTo>
                    <a:pt x="769" y="2145"/>
                    <a:pt x="774" y="2140"/>
                    <a:pt x="776" y="2133"/>
                  </a:cubicBezTo>
                  <a:cubicBezTo>
                    <a:pt x="781" y="2124"/>
                    <a:pt x="785" y="2115"/>
                    <a:pt x="785" y="2106"/>
                  </a:cubicBezTo>
                  <a:cubicBezTo>
                    <a:pt x="785" y="2102"/>
                    <a:pt x="785" y="2099"/>
                    <a:pt x="788" y="2095"/>
                  </a:cubicBezTo>
                  <a:cubicBezTo>
                    <a:pt x="790" y="2092"/>
                    <a:pt x="788" y="2088"/>
                    <a:pt x="788" y="2086"/>
                  </a:cubicBezTo>
                  <a:lnTo>
                    <a:pt x="788" y="2083"/>
                  </a:lnTo>
                  <a:lnTo>
                    <a:pt x="790" y="2081"/>
                  </a:lnTo>
                  <a:cubicBezTo>
                    <a:pt x="815" y="2047"/>
                    <a:pt x="833" y="2006"/>
                    <a:pt x="840" y="1966"/>
                  </a:cubicBezTo>
                  <a:cubicBezTo>
                    <a:pt x="844" y="1920"/>
                    <a:pt x="844" y="1875"/>
                    <a:pt x="833" y="1830"/>
                  </a:cubicBezTo>
                  <a:cubicBezTo>
                    <a:pt x="831" y="1807"/>
                    <a:pt x="824" y="1786"/>
                    <a:pt x="819" y="1764"/>
                  </a:cubicBezTo>
                  <a:cubicBezTo>
                    <a:pt x="813" y="1743"/>
                    <a:pt x="808" y="1723"/>
                    <a:pt x="799" y="1700"/>
                  </a:cubicBezTo>
                  <a:cubicBezTo>
                    <a:pt x="767" y="1603"/>
                    <a:pt x="726" y="1512"/>
                    <a:pt x="674" y="1426"/>
                  </a:cubicBezTo>
                  <a:cubicBezTo>
                    <a:pt x="622" y="1335"/>
                    <a:pt x="561" y="1247"/>
                    <a:pt x="502" y="1161"/>
                  </a:cubicBezTo>
                  <a:cubicBezTo>
                    <a:pt x="470" y="1118"/>
                    <a:pt x="443" y="1075"/>
                    <a:pt x="418" y="1032"/>
                  </a:cubicBezTo>
                  <a:cubicBezTo>
                    <a:pt x="393" y="988"/>
                    <a:pt x="368" y="945"/>
                    <a:pt x="343" y="900"/>
                  </a:cubicBezTo>
                  <a:cubicBezTo>
                    <a:pt x="321" y="857"/>
                    <a:pt x="300" y="814"/>
                    <a:pt x="280" y="771"/>
                  </a:cubicBezTo>
                  <a:cubicBezTo>
                    <a:pt x="271" y="750"/>
                    <a:pt x="262" y="728"/>
                    <a:pt x="253" y="707"/>
                  </a:cubicBezTo>
                  <a:cubicBezTo>
                    <a:pt x="248" y="698"/>
                    <a:pt x="244" y="687"/>
                    <a:pt x="239" y="678"/>
                  </a:cubicBezTo>
                  <a:lnTo>
                    <a:pt x="230" y="651"/>
                  </a:lnTo>
                  <a:cubicBezTo>
                    <a:pt x="198" y="569"/>
                    <a:pt x="178" y="501"/>
                    <a:pt x="166" y="463"/>
                  </a:cubicBezTo>
                  <a:cubicBezTo>
                    <a:pt x="139" y="367"/>
                    <a:pt x="119" y="293"/>
                    <a:pt x="96" y="222"/>
                  </a:cubicBezTo>
                  <a:cubicBezTo>
                    <a:pt x="76" y="150"/>
                    <a:pt x="55" y="86"/>
                    <a:pt x="3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rot="4216519">
              <a:off x="4456121" y="3541278"/>
              <a:ext cx="231760" cy="78216"/>
            </a:xfrm>
            <a:custGeom>
              <a:avLst/>
              <a:gdLst/>
              <a:ahLst/>
              <a:cxnLst/>
              <a:rect l="l" t="t" r="r" b="b"/>
              <a:pathLst>
                <a:path w="7541" h="1460" extrusionOk="0">
                  <a:moveTo>
                    <a:pt x="613" y="0"/>
                  </a:moveTo>
                  <a:cubicBezTo>
                    <a:pt x="541" y="0"/>
                    <a:pt x="469" y="3"/>
                    <a:pt x="398" y="9"/>
                  </a:cubicBezTo>
                  <a:cubicBezTo>
                    <a:pt x="264" y="22"/>
                    <a:pt x="132" y="43"/>
                    <a:pt x="1" y="68"/>
                  </a:cubicBezTo>
                  <a:cubicBezTo>
                    <a:pt x="128" y="109"/>
                    <a:pt x="255" y="143"/>
                    <a:pt x="384" y="172"/>
                  </a:cubicBezTo>
                  <a:cubicBezTo>
                    <a:pt x="525" y="199"/>
                    <a:pt x="665" y="220"/>
                    <a:pt x="808" y="229"/>
                  </a:cubicBezTo>
                  <a:lnTo>
                    <a:pt x="930" y="238"/>
                  </a:lnTo>
                  <a:lnTo>
                    <a:pt x="1152" y="258"/>
                  </a:lnTo>
                  <a:cubicBezTo>
                    <a:pt x="1357" y="274"/>
                    <a:pt x="1633" y="301"/>
                    <a:pt x="1930" y="331"/>
                  </a:cubicBezTo>
                  <a:cubicBezTo>
                    <a:pt x="2080" y="349"/>
                    <a:pt x="2234" y="365"/>
                    <a:pt x="2386" y="383"/>
                  </a:cubicBezTo>
                  <a:cubicBezTo>
                    <a:pt x="2540" y="403"/>
                    <a:pt x="2694" y="421"/>
                    <a:pt x="2839" y="440"/>
                  </a:cubicBezTo>
                  <a:lnTo>
                    <a:pt x="3254" y="498"/>
                  </a:lnTo>
                  <a:lnTo>
                    <a:pt x="3594" y="551"/>
                  </a:lnTo>
                  <a:cubicBezTo>
                    <a:pt x="3691" y="566"/>
                    <a:pt x="3769" y="580"/>
                    <a:pt x="3823" y="589"/>
                  </a:cubicBezTo>
                  <a:lnTo>
                    <a:pt x="3909" y="603"/>
                  </a:lnTo>
                  <a:lnTo>
                    <a:pt x="4174" y="648"/>
                  </a:lnTo>
                  <a:lnTo>
                    <a:pt x="4465" y="702"/>
                  </a:lnTo>
                  <a:lnTo>
                    <a:pt x="4637" y="734"/>
                  </a:lnTo>
                  <a:lnTo>
                    <a:pt x="4823" y="770"/>
                  </a:lnTo>
                  <a:cubicBezTo>
                    <a:pt x="5335" y="873"/>
                    <a:pt x="5956" y="1011"/>
                    <a:pt x="6394" y="1122"/>
                  </a:cubicBezTo>
                  <a:lnTo>
                    <a:pt x="6881" y="1247"/>
                  </a:lnTo>
                  <a:cubicBezTo>
                    <a:pt x="6929" y="1258"/>
                    <a:pt x="6972" y="1269"/>
                    <a:pt x="7013" y="1278"/>
                  </a:cubicBezTo>
                  <a:lnTo>
                    <a:pt x="7074" y="1292"/>
                  </a:lnTo>
                  <a:cubicBezTo>
                    <a:pt x="7087" y="1296"/>
                    <a:pt x="7101" y="1299"/>
                    <a:pt x="7115" y="1299"/>
                  </a:cubicBezTo>
                  <a:cubicBezTo>
                    <a:pt x="7132" y="1294"/>
                    <a:pt x="7149" y="1293"/>
                    <a:pt x="7166" y="1293"/>
                  </a:cubicBezTo>
                  <a:cubicBezTo>
                    <a:pt x="7176" y="1293"/>
                    <a:pt x="7186" y="1293"/>
                    <a:pt x="7196" y="1294"/>
                  </a:cubicBezTo>
                  <a:cubicBezTo>
                    <a:pt x="7203" y="1301"/>
                    <a:pt x="7201" y="1315"/>
                    <a:pt x="7187" y="1340"/>
                  </a:cubicBezTo>
                  <a:cubicBezTo>
                    <a:pt x="7183" y="1346"/>
                    <a:pt x="7178" y="1353"/>
                    <a:pt x="7171" y="1362"/>
                  </a:cubicBezTo>
                  <a:cubicBezTo>
                    <a:pt x="7167" y="1371"/>
                    <a:pt x="7158" y="1380"/>
                    <a:pt x="7149" y="1389"/>
                  </a:cubicBezTo>
                  <a:cubicBezTo>
                    <a:pt x="7130" y="1412"/>
                    <a:pt x="7110" y="1435"/>
                    <a:pt x="7087" y="1460"/>
                  </a:cubicBezTo>
                  <a:lnTo>
                    <a:pt x="7176" y="1426"/>
                  </a:lnTo>
                  <a:cubicBezTo>
                    <a:pt x="7187" y="1421"/>
                    <a:pt x="7205" y="1412"/>
                    <a:pt x="7223" y="1405"/>
                  </a:cubicBezTo>
                  <a:lnTo>
                    <a:pt x="7280" y="1378"/>
                  </a:lnTo>
                  <a:cubicBezTo>
                    <a:pt x="7357" y="1340"/>
                    <a:pt x="7446" y="1292"/>
                    <a:pt x="7541" y="1235"/>
                  </a:cubicBezTo>
                  <a:cubicBezTo>
                    <a:pt x="7457" y="1201"/>
                    <a:pt x="7341" y="1160"/>
                    <a:pt x="7201" y="1115"/>
                  </a:cubicBezTo>
                  <a:lnTo>
                    <a:pt x="7069" y="1072"/>
                  </a:lnTo>
                  <a:cubicBezTo>
                    <a:pt x="7028" y="1058"/>
                    <a:pt x="6985" y="1047"/>
                    <a:pt x="6940" y="1033"/>
                  </a:cubicBezTo>
                  <a:cubicBezTo>
                    <a:pt x="6858" y="1013"/>
                    <a:pt x="6702" y="970"/>
                    <a:pt x="6450" y="907"/>
                  </a:cubicBezTo>
                  <a:cubicBezTo>
                    <a:pt x="6006" y="795"/>
                    <a:pt x="5383" y="655"/>
                    <a:pt x="4868" y="555"/>
                  </a:cubicBezTo>
                  <a:lnTo>
                    <a:pt x="4680" y="517"/>
                  </a:lnTo>
                  <a:lnTo>
                    <a:pt x="4505" y="485"/>
                  </a:lnTo>
                  <a:lnTo>
                    <a:pt x="4213" y="430"/>
                  </a:lnTo>
                  <a:lnTo>
                    <a:pt x="3945" y="385"/>
                  </a:lnTo>
                  <a:lnTo>
                    <a:pt x="3861" y="372"/>
                  </a:lnTo>
                  <a:cubicBezTo>
                    <a:pt x="3807" y="362"/>
                    <a:pt x="3728" y="349"/>
                    <a:pt x="3630" y="333"/>
                  </a:cubicBezTo>
                  <a:lnTo>
                    <a:pt x="3290" y="281"/>
                  </a:lnTo>
                  <a:lnTo>
                    <a:pt x="2873" y="222"/>
                  </a:lnTo>
                  <a:cubicBezTo>
                    <a:pt x="2726" y="201"/>
                    <a:pt x="2572" y="183"/>
                    <a:pt x="2417" y="163"/>
                  </a:cubicBezTo>
                  <a:cubicBezTo>
                    <a:pt x="2263" y="143"/>
                    <a:pt x="2107" y="127"/>
                    <a:pt x="1957" y="109"/>
                  </a:cubicBezTo>
                  <a:cubicBezTo>
                    <a:pt x="1658" y="79"/>
                    <a:pt x="1381" y="52"/>
                    <a:pt x="1175" y="36"/>
                  </a:cubicBezTo>
                  <a:lnTo>
                    <a:pt x="951" y="16"/>
                  </a:lnTo>
                  <a:lnTo>
                    <a:pt x="828" y="9"/>
                  </a:lnTo>
                  <a:cubicBezTo>
                    <a:pt x="757" y="3"/>
                    <a:pt x="685" y="0"/>
                    <a:pt x="61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1"/>
          <p:cNvGrpSpPr/>
          <p:nvPr/>
        </p:nvGrpSpPr>
        <p:grpSpPr>
          <a:xfrm>
            <a:off x="5158409" y="1567718"/>
            <a:ext cx="1343546" cy="1270925"/>
            <a:chOff x="3264547" y="2038126"/>
            <a:chExt cx="2614921" cy="1891821"/>
          </a:xfrm>
        </p:grpSpPr>
        <p:sp>
          <p:nvSpPr>
            <p:cNvPr id="900" name="Google Shape;900;p41"/>
            <p:cNvSpPr/>
            <p:nvPr/>
          </p:nvSpPr>
          <p:spPr>
            <a:xfrm>
              <a:off x="3520917" y="2446946"/>
              <a:ext cx="2120279" cy="165743"/>
            </a:xfrm>
            <a:custGeom>
              <a:avLst/>
              <a:gdLst/>
              <a:ahLst/>
              <a:cxnLst/>
              <a:rect l="l" t="t" r="r" b="b"/>
              <a:pathLst>
                <a:path w="48970" h="3828" extrusionOk="0">
                  <a:moveTo>
                    <a:pt x="1350" y="222"/>
                  </a:moveTo>
                  <a:cubicBezTo>
                    <a:pt x="1425" y="222"/>
                    <a:pt x="1501" y="223"/>
                    <a:pt x="1576" y="223"/>
                  </a:cubicBezTo>
                  <a:lnTo>
                    <a:pt x="1916" y="226"/>
                  </a:lnTo>
                  <a:lnTo>
                    <a:pt x="3274" y="237"/>
                  </a:lnTo>
                  <a:cubicBezTo>
                    <a:pt x="3727" y="239"/>
                    <a:pt x="4179" y="248"/>
                    <a:pt x="4630" y="253"/>
                  </a:cubicBezTo>
                  <a:lnTo>
                    <a:pt x="5979" y="273"/>
                  </a:lnTo>
                  <a:cubicBezTo>
                    <a:pt x="9567" y="332"/>
                    <a:pt x="13074" y="423"/>
                    <a:pt x="16316" y="500"/>
                  </a:cubicBezTo>
                  <a:cubicBezTo>
                    <a:pt x="19558" y="577"/>
                    <a:pt x="22536" y="638"/>
                    <a:pt x="25066" y="668"/>
                  </a:cubicBezTo>
                  <a:cubicBezTo>
                    <a:pt x="25381" y="672"/>
                    <a:pt x="25692" y="677"/>
                    <a:pt x="25993" y="677"/>
                  </a:cubicBezTo>
                  <a:lnTo>
                    <a:pt x="26878" y="686"/>
                  </a:lnTo>
                  <a:lnTo>
                    <a:pt x="27714" y="690"/>
                  </a:lnTo>
                  <a:lnTo>
                    <a:pt x="28501" y="693"/>
                  </a:lnTo>
                  <a:lnTo>
                    <a:pt x="29924" y="695"/>
                  </a:lnTo>
                  <a:lnTo>
                    <a:pt x="31126" y="688"/>
                  </a:lnTo>
                  <a:lnTo>
                    <a:pt x="32092" y="681"/>
                  </a:lnTo>
                  <a:lnTo>
                    <a:pt x="32801" y="672"/>
                  </a:lnTo>
                  <a:lnTo>
                    <a:pt x="33391" y="663"/>
                  </a:lnTo>
                  <a:lnTo>
                    <a:pt x="34184" y="652"/>
                  </a:lnTo>
                  <a:lnTo>
                    <a:pt x="35270" y="627"/>
                  </a:lnTo>
                  <a:lnTo>
                    <a:pt x="36013" y="609"/>
                  </a:lnTo>
                  <a:lnTo>
                    <a:pt x="36440" y="600"/>
                  </a:lnTo>
                  <a:lnTo>
                    <a:pt x="36902" y="586"/>
                  </a:lnTo>
                  <a:lnTo>
                    <a:pt x="39146" y="514"/>
                  </a:lnTo>
                  <a:cubicBezTo>
                    <a:pt x="40003" y="486"/>
                    <a:pt x="40971" y="459"/>
                    <a:pt x="42064" y="446"/>
                  </a:cubicBezTo>
                  <a:cubicBezTo>
                    <a:pt x="42352" y="443"/>
                    <a:pt x="42648" y="441"/>
                    <a:pt x="42952" y="441"/>
                  </a:cubicBezTo>
                  <a:cubicBezTo>
                    <a:pt x="43805" y="441"/>
                    <a:pt x="44727" y="456"/>
                    <a:pt x="45721" y="502"/>
                  </a:cubicBezTo>
                  <a:cubicBezTo>
                    <a:pt x="46392" y="539"/>
                    <a:pt x="47099" y="584"/>
                    <a:pt x="47838" y="661"/>
                  </a:cubicBezTo>
                  <a:cubicBezTo>
                    <a:pt x="47929" y="670"/>
                    <a:pt x="48024" y="679"/>
                    <a:pt x="48114" y="690"/>
                  </a:cubicBezTo>
                  <a:cubicBezTo>
                    <a:pt x="48203" y="700"/>
                    <a:pt x="48294" y="713"/>
                    <a:pt x="48380" y="736"/>
                  </a:cubicBezTo>
                  <a:cubicBezTo>
                    <a:pt x="48459" y="752"/>
                    <a:pt x="48534" y="786"/>
                    <a:pt x="48600" y="831"/>
                  </a:cubicBezTo>
                  <a:cubicBezTo>
                    <a:pt x="48656" y="874"/>
                    <a:pt x="48695" y="938"/>
                    <a:pt x="48706" y="1010"/>
                  </a:cubicBezTo>
                  <a:cubicBezTo>
                    <a:pt x="48722" y="1087"/>
                    <a:pt x="48720" y="1180"/>
                    <a:pt x="48722" y="1282"/>
                  </a:cubicBezTo>
                  <a:cubicBezTo>
                    <a:pt x="48724" y="1382"/>
                    <a:pt x="48724" y="1479"/>
                    <a:pt x="48724" y="1579"/>
                  </a:cubicBezTo>
                  <a:cubicBezTo>
                    <a:pt x="48727" y="1779"/>
                    <a:pt x="48729" y="1980"/>
                    <a:pt x="48731" y="2184"/>
                  </a:cubicBezTo>
                  <a:cubicBezTo>
                    <a:pt x="48736" y="2438"/>
                    <a:pt x="48738" y="2717"/>
                    <a:pt x="48742" y="3014"/>
                  </a:cubicBezTo>
                  <a:cubicBezTo>
                    <a:pt x="48742" y="3164"/>
                    <a:pt x="48745" y="3318"/>
                    <a:pt x="48747" y="3477"/>
                  </a:cubicBezTo>
                  <a:cubicBezTo>
                    <a:pt x="48747" y="3515"/>
                    <a:pt x="48747" y="3556"/>
                    <a:pt x="48749" y="3597"/>
                  </a:cubicBezTo>
                  <a:lnTo>
                    <a:pt x="48749" y="3603"/>
                  </a:lnTo>
                  <a:lnTo>
                    <a:pt x="48740" y="3603"/>
                  </a:lnTo>
                  <a:lnTo>
                    <a:pt x="48613" y="3601"/>
                  </a:lnTo>
                  <a:lnTo>
                    <a:pt x="46385" y="3551"/>
                  </a:lnTo>
                  <a:cubicBezTo>
                    <a:pt x="44764" y="3517"/>
                    <a:pt x="42889" y="3479"/>
                    <a:pt x="40847" y="3440"/>
                  </a:cubicBezTo>
                  <a:cubicBezTo>
                    <a:pt x="36762" y="3365"/>
                    <a:pt x="32003" y="3297"/>
                    <a:pt x="27263" y="3261"/>
                  </a:cubicBezTo>
                  <a:cubicBezTo>
                    <a:pt x="24892" y="3245"/>
                    <a:pt x="22525" y="3234"/>
                    <a:pt x="20251" y="3232"/>
                  </a:cubicBezTo>
                  <a:lnTo>
                    <a:pt x="16917" y="3232"/>
                  </a:lnTo>
                  <a:lnTo>
                    <a:pt x="14335" y="3239"/>
                  </a:lnTo>
                  <a:lnTo>
                    <a:pt x="14010" y="3241"/>
                  </a:lnTo>
                  <a:cubicBezTo>
                    <a:pt x="13741" y="3241"/>
                    <a:pt x="13566" y="3264"/>
                    <a:pt x="13366" y="3309"/>
                  </a:cubicBezTo>
                  <a:lnTo>
                    <a:pt x="13366" y="3309"/>
                  </a:lnTo>
                  <a:cubicBezTo>
                    <a:pt x="13254" y="3295"/>
                    <a:pt x="13137" y="3288"/>
                    <a:pt x="12993" y="3288"/>
                  </a:cubicBezTo>
                  <a:cubicBezTo>
                    <a:pt x="12973" y="3288"/>
                    <a:pt x="12952" y="3288"/>
                    <a:pt x="12931" y="3288"/>
                  </a:cubicBezTo>
                  <a:lnTo>
                    <a:pt x="12430" y="3297"/>
                  </a:lnTo>
                  <a:lnTo>
                    <a:pt x="11936" y="3304"/>
                  </a:lnTo>
                  <a:lnTo>
                    <a:pt x="11331" y="3311"/>
                  </a:lnTo>
                  <a:lnTo>
                    <a:pt x="10100" y="3318"/>
                  </a:lnTo>
                  <a:lnTo>
                    <a:pt x="7574" y="3327"/>
                  </a:lnTo>
                  <a:cubicBezTo>
                    <a:pt x="5863" y="3331"/>
                    <a:pt x="4104" y="3331"/>
                    <a:pt x="2320" y="3359"/>
                  </a:cubicBezTo>
                  <a:lnTo>
                    <a:pt x="1649" y="3372"/>
                  </a:lnTo>
                  <a:lnTo>
                    <a:pt x="978" y="3390"/>
                  </a:lnTo>
                  <a:cubicBezTo>
                    <a:pt x="961" y="3391"/>
                    <a:pt x="944" y="3391"/>
                    <a:pt x="927" y="3391"/>
                  </a:cubicBezTo>
                  <a:cubicBezTo>
                    <a:pt x="837" y="3391"/>
                    <a:pt x="748" y="3386"/>
                    <a:pt x="660" y="3372"/>
                  </a:cubicBezTo>
                  <a:cubicBezTo>
                    <a:pt x="567" y="3361"/>
                    <a:pt x="479" y="3327"/>
                    <a:pt x="404" y="3273"/>
                  </a:cubicBezTo>
                  <a:cubicBezTo>
                    <a:pt x="372" y="3245"/>
                    <a:pt x="345" y="3214"/>
                    <a:pt x="327" y="3177"/>
                  </a:cubicBezTo>
                  <a:cubicBezTo>
                    <a:pt x="307" y="3136"/>
                    <a:pt x="293" y="3093"/>
                    <a:pt x="286" y="3048"/>
                  </a:cubicBezTo>
                  <a:cubicBezTo>
                    <a:pt x="277" y="2998"/>
                    <a:pt x="273" y="2946"/>
                    <a:pt x="273" y="2896"/>
                  </a:cubicBezTo>
                  <a:lnTo>
                    <a:pt x="268" y="2728"/>
                  </a:lnTo>
                  <a:cubicBezTo>
                    <a:pt x="257" y="2277"/>
                    <a:pt x="245" y="1824"/>
                    <a:pt x="236" y="1373"/>
                  </a:cubicBezTo>
                  <a:lnTo>
                    <a:pt x="227" y="1035"/>
                  </a:lnTo>
                  <a:cubicBezTo>
                    <a:pt x="223" y="928"/>
                    <a:pt x="230" y="824"/>
                    <a:pt x="250" y="720"/>
                  </a:cubicBezTo>
                  <a:cubicBezTo>
                    <a:pt x="266" y="627"/>
                    <a:pt x="307" y="541"/>
                    <a:pt x="370" y="471"/>
                  </a:cubicBezTo>
                  <a:cubicBezTo>
                    <a:pt x="400" y="434"/>
                    <a:pt x="436" y="405"/>
                    <a:pt x="477" y="380"/>
                  </a:cubicBezTo>
                  <a:cubicBezTo>
                    <a:pt x="517" y="355"/>
                    <a:pt x="563" y="332"/>
                    <a:pt x="608" y="314"/>
                  </a:cubicBezTo>
                  <a:cubicBezTo>
                    <a:pt x="799" y="244"/>
                    <a:pt x="1018" y="228"/>
                    <a:pt x="1238" y="223"/>
                  </a:cubicBezTo>
                  <a:cubicBezTo>
                    <a:pt x="1275" y="223"/>
                    <a:pt x="1313" y="222"/>
                    <a:pt x="1350" y="222"/>
                  </a:cubicBezTo>
                  <a:close/>
                  <a:moveTo>
                    <a:pt x="1351" y="0"/>
                  </a:moveTo>
                  <a:cubicBezTo>
                    <a:pt x="1313" y="0"/>
                    <a:pt x="1275" y="1"/>
                    <a:pt x="1236" y="1"/>
                  </a:cubicBezTo>
                  <a:cubicBezTo>
                    <a:pt x="1005" y="8"/>
                    <a:pt x="765" y="22"/>
                    <a:pt x="529" y="108"/>
                  </a:cubicBezTo>
                  <a:cubicBezTo>
                    <a:pt x="468" y="131"/>
                    <a:pt x="411" y="160"/>
                    <a:pt x="356" y="194"/>
                  </a:cubicBezTo>
                  <a:cubicBezTo>
                    <a:pt x="300" y="228"/>
                    <a:pt x="248" y="271"/>
                    <a:pt x="205" y="321"/>
                  </a:cubicBezTo>
                  <a:cubicBezTo>
                    <a:pt x="159" y="371"/>
                    <a:pt x="121" y="427"/>
                    <a:pt x="94" y="489"/>
                  </a:cubicBezTo>
                  <a:cubicBezTo>
                    <a:pt x="64" y="550"/>
                    <a:pt x="44" y="611"/>
                    <a:pt x="32" y="675"/>
                  </a:cubicBezTo>
                  <a:cubicBezTo>
                    <a:pt x="10" y="795"/>
                    <a:pt x="1" y="917"/>
                    <a:pt x="5" y="1037"/>
                  </a:cubicBezTo>
                  <a:lnTo>
                    <a:pt x="14" y="1377"/>
                  </a:lnTo>
                  <a:cubicBezTo>
                    <a:pt x="23" y="1831"/>
                    <a:pt x="35" y="2282"/>
                    <a:pt x="46" y="2733"/>
                  </a:cubicBezTo>
                  <a:lnTo>
                    <a:pt x="48" y="2903"/>
                  </a:lnTo>
                  <a:cubicBezTo>
                    <a:pt x="50" y="2964"/>
                    <a:pt x="55" y="3025"/>
                    <a:pt x="66" y="3087"/>
                  </a:cubicBezTo>
                  <a:cubicBezTo>
                    <a:pt x="78" y="3152"/>
                    <a:pt x="98" y="3218"/>
                    <a:pt x="128" y="3279"/>
                  </a:cubicBezTo>
                  <a:cubicBezTo>
                    <a:pt x="162" y="3343"/>
                    <a:pt x="207" y="3399"/>
                    <a:pt x="264" y="3445"/>
                  </a:cubicBezTo>
                  <a:cubicBezTo>
                    <a:pt x="316" y="3486"/>
                    <a:pt x="377" y="3520"/>
                    <a:pt x="440" y="3545"/>
                  </a:cubicBezTo>
                  <a:cubicBezTo>
                    <a:pt x="499" y="3565"/>
                    <a:pt x="561" y="3581"/>
                    <a:pt x="624" y="3592"/>
                  </a:cubicBezTo>
                  <a:cubicBezTo>
                    <a:pt x="727" y="3606"/>
                    <a:pt x="832" y="3613"/>
                    <a:pt x="936" y="3613"/>
                  </a:cubicBezTo>
                  <a:cubicBezTo>
                    <a:pt x="950" y="3613"/>
                    <a:pt x="965" y="3613"/>
                    <a:pt x="980" y="3613"/>
                  </a:cubicBezTo>
                  <a:lnTo>
                    <a:pt x="1653" y="3594"/>
                  </a:lnTo>
                  <a:lnTo>
                    <a:pt x="2322" y="3583"/>
                  </a:lnTo>
                  <a:cubicBezTo>
                    <a:pt x="4106" y="3554"/>
                    <a:pt x="5865" y="3554"/>
                    <a:pt x="7574" y="3549"/>
                  </a:cubicBezTo>
                  <a:lnTo>
                    <a:pt x="10102" y="3542"/>
                  </a:lnTo>
                  <a:lnTo>
                    <a:pt x="11333" y="3533"/>
                  </a:lnTo>
                  <a:lnTo>
                    <a:pt x="11938" y="3526"/>
                  </a:lnTo>
                  <a:lnTo>
                    <a:pt x="12435" y="3520"/>
                  </a:lnTo>
                  <a:lnTo>
                    <a:pt x="12936" y="3508"/>
                  </a:lnTo>
                  <a:cubicBezTo>
                    <a:pt x="13195" y="3503"/>
                    <a:pt x="13367" y="3476"/>
                    <a:pt x="13558" y="3429"/>
                  </a:cubicBezTo>
                  <a:lnTo>
                    <a:pt x="13558" y="3429"/>
                  </a:lnTo>
                  <a:cubicBezTo>
                    <a:pt x="13690" y="3448"/>
                    <a:pt x="13827" y="3458"/>
                    <a:pt x="14006" y="3458"/>
                  </a:cubicBezTo>
                  <a:lnTo>
                    <a:pt x="14332" y="3458"/>
                  </a:lnTo>
                  <a:lnTo>
                    <a:pt x="16912" y="3454"/>
                  </a:lnTo>
                  <a:lnTo>
                    <a:pt x="20247" y="3454"/>
                  </a:lnTo>
                  <a:cubicBezTo>
                    <a:pt x="22521" y="3456"/>
                    <a:pt x="24885" y="3467"/>
                    <a:pt x="27256" y="3483"/>
                  </a:cubicBezTo>
                  <a:cubicBezTo>
                    <a:pt x="31996" y="3517"/>
                    <a:pt x="36752" y="3588"/>
                    <a:pt x="40840" y="3662"/>
                  </a:cubicBezTo>
                  <a:cubicBezTo>
                    <a:pt x="42882" y="3699"/>
                    <a:pt x="44755" y="3737"/>
                    <a:pt x="46376" y="3771"/>
                  </a:cubicBezTo>
                  <a:lnTo>
                    <a:pt x="48604" y="3821"/>
                  </a:lnTo>
                  <a:lnTo>
                    <a:pt x="48967" y="3828"/>
                  </a:lnTo>
                  <a:cubicBezTo>
                    <a:pt x="48969" y="3826"/>
                    <a:pt x="48967" y="3819"/>
                    <a:pt x="48969" y="3814"/>
                  </a:cubicBezTo>
                  <a:lnTo>
                    <a:pt x="48969" y="3769"/>
                  </a:lnTo>
                  <a:lnTo>
                    <a:pt x="48969" y="3708"/>
                  </a:lnTo>
                  <a:lnTo>
                    <a:pt x="48969" y="3594"/>
                  </a:lnTo>
                  <a:cubicBezTo>
                    <a:pt x="48969" y="3558"/>
                    <a:pt x="48969" y="3513"/>
                    <a:pt x="48967" y="3474"/>
                  </a:cubicBezTo>
                  <a:cubicBezTo>
                    <a:pt x="48965" y="3316"/>
                    <a:pt x="48962" y="3161"/>
                    <a:pt x="48962" y="3012"/>
                  </a:cubicBezTo>
                  <a:cubicBezTo>
                    <a:pt x="48958" y="2715"/>
                    <a:pt x="48956" y="2438"/>
                    <a:pt x="48951" y="2182"/>
                  </a:cubicBezTo>
                  <a:cubicBezTo>
                    <a:pt x="48949" y="1978"/>
                    <a:pt x="48946" y="1776"/>
                    <a:pt x="48944" y="1577"/>
                  </a:cubicBezTo>
                  <a:cubicBezTo>
                    <a:pt x="48944" y="1477"/>
                    <a:pt x="48942" y="1377"/>
                    <a:pt x="48942" y="1280"/>
                  </a:cubicBezTo>
                  <a:cubicBezTo>
                    <a:pt x="48942" y="1230"/>
                    <a:pt x="48942" y="1182"/>
                    <a:pt x="48940" y="1130"/>
                  </a:cubicBezTo>
                  <a:cubicBezTo>
                    <a:pt x="48937" y="1074"/>
                    <a:pt x="48931" y="1019"/>
                    <a:pt x="48922" y="965"/>
                  </a:cubicBezTo>
                  <a:cubicBezTo>
                    <a:pt x="48910" y="906"/>
                    <a:pt x="48888" y="847"/>
                    <a:pt x="48858" y="795"/>
                  </a:cubicBezTo>
                  <a:cubicBezTo>
                    <a:pt x="48826" y="743"/>
                    <a:pt x="48783" y="695"/>
                    <a:pt x="48733" y="656"/>
                  </a:cubicBezTo>
                  <a:cubicBezTo>
                    <a:pt x="48645" y="591"/>
                    <a:pt x="48541" y="545"/>
                    <a:pt x="48434" y="520"/>
                  </a:cubicBezTo>
                  <a:cubicBezTo>
                    <a:pt x="48337" y="498"/>
                    <a:pt x="48237" y="480"/>
                    <a:pt x="48139" y="471"/>
                  </a:cubicBezTo>
                  <a:cubicBezTo>
                    <a:pt x="48044" y="459"/>
                    <a:pt x="47951" y="450"/>
                    <a:pt x="47858" y="441"/>
                  </a:cubicBezTo>
                  <a:cubicBezTo>
                    <a:pt x="47115" y="364"/>
                    <a:pt x="46405" y="319"/>
                    <a:pt x="45730" y="282"/>
                  </a:cubicBezTo>
                  <a:cubicBezTo>
                    <a:pt x="44740" y="236"/>
                    <a:pt x="43821" y="220"/>
                    <a:pt x="42971" y="220"/>
                  </a:cubicBezTo>
                  <a:cubicBezTo>
                    <a:pt x="42658" y="220"/>
                    <a:pt x="42354" y="222"/>
                    <a:pt x="42059" y="226"/>
                  </a:cubicBezTo>
                  <a:cubicBezTo>
                    <a:pt x="40964" y="239"/>
                    <a:pt x="39994" y="267"/>
                    <a:pt x="39137" y="294"/>
                  </a:cubicBezTo>
                  <a:lnTo>
                    <a:pt x="36895" y="366"/>
                  </a:lnTo>
                  <a:lnTo>
                    <a:pt x="36431" y="380"/>
                  </a:lnTo>
                  <a:lnTo>
                    <a:pt x="36007" y="389"/>
                  </a:lnTo>
                  <a:lnTo>
                    <a:pt x="35263" y="407"/>
                  </a:lnTo>
                  <a:lnTo>
                    <a:pt x="34177" y="432"/>
                  </a:lnTo>
                  <a:lnTo>
                    <a:pt x="33386" y="443"/>
                  </a:lnTo>
                  <a:lnTo>
                    <a:pt x="32799" y="452"/>
                  </a:lnTo>
                  <a:lnTo>
                    <a:pt x="32087" y="461"/>
                  </a:lnTo>
                  <a:lnTo>
                    <a:pt x="31124" y="468"/>
                  </a:lnTo>
                  <a:lnTo>
                    <a:pt x="29922" y="475"/>
                  </a:lnTo>
                  <a:lnTo>
                    <a:pt x="28501" y="473"/>
                  </a:lnTo>
                  <a:lnTo>
                    <a:pt x="27714" y="473"/>
                  </a:lnTo>
                  <a:lnTo>
                    <a:pt x="26878" y="466"/>
                  </a:lnTo>
                  <a:lnTo>
                    <a:pt x="25996" y="459"/>
                  </a:lnTo>
                  <a:cubicBezTo>
                    <a:pt x="25692" y="457"/>
                    <a:pt x="25384" y="452"/>
                    <a:pt x="25069" y="448"/>
                  </a:cubicBezTo>
                  <a:cubicBezTo>
                    <a:pt x="22541" y="421"/>
                    <a:pt x="19562" y="357"/>
                    <a:pt x="16320" y="278"/>
                  </a:cubicBezTo>
                  <a:cubicBezTo>
                    <a:pt x="13079" y="199"/>
                    <a:pt x="9572" y="110"/>
                    <a:pt x="5981" y="51"/>
                  </a:cubicBezTo>
                  <a:lnTo>
                    <a:pt x="4632" y="33"/>
                  </a:lnTo>
                  <a:cubicBezTo>
                    <a:pt x="4181" y="29"/>
                    <a:pt x="3730" y="19"/>
                    <a:pt x="3276" y="17"/>
                  </a:cubicBezTo>
                  <a:lnTo>
                    <a:pt x="1918" y="6"/>
                  </a:lnTo>
                  <a:lnTo>
                    <a:pt x="1578" y="1"/>
                  </a:lnTo>
                  <a:cubicBezTo>
                    <a:pt x="1503" y="1"/>
                    <a:pt x="1427" y="0"/>
                    <a:pt x="13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3342961" y="3737705"/>
              <a:ext cx="2476141" cy="192241"/>
            </a:xfrm>
            <a:custGeom>
              <a:avLst/>
              <a:gdLst/>
              <a:ahLst/>
              <a:cxnLst/>
              <a:rect l="l" t="t" r="r" b="b"/>
              <a:pathLst>
                <a:path w="57189" h="4440" extrusionOk="0">
                  <a:moveTo>
                    <a:pt x="1667" y="223"/>
                  </a:moveTo>
                  <a:lnTo>
                    <a:pt x="2066" y="227"/>
                  </a:lnTo>
                  <a:lnTo>
                    <a:pt x="3657" y="239"/>
                  </a:lnTo>
                  <a:cubicBezTo>
                    <a:pt x="4188" y="243"/>
                    <a:pt x="4718" y="252"/>
                    <a:pt x="5246" y="259"/>
                  </a:cubicBezTo>
                  <a:lnTo>
                    <a:pt x="6829" y="279"/>
                  </a:lnTo>
                  <a:cubicBezTo>
                    <a:pt x="11036" y="350"/>
                    <a:pt x="15148" y="456"/>
                    <a:pt x="18950" y="547"/>
                  </a:cubicBezTo>
                  <a:cubicBezTo>
                    <a:pt x="22754" y="638"/>
                    <a:pt x="26245" y="710"/>
                    <a:pt x="29210" y="744"/>
                  </a:cubicBezTo>
                  <a:lnTo>
                    <a:pt x="29761" y="751"/>
                  </a:lnTo>
                  <a:lnTo>
                    <a:pt x="30298" y="756"/>
                  </a:lnTo>
                  <a:lnTo>
                    <a:pt x="31334" y="765"/>
                  </a:lnTo>
                  <a:lnTo>
                    <a:pt x="32316" y="774"/>
                  </a:lnTo>
                  <a:lnTo>
                    <a:pt x="33241" y="774"/>
                  </a:lnTo>
                  <a:lnTo>
                    <a:pt x="34907" y="776"/>
                  </a:lnTo>
                  <a:lnTo>
                    <a:pt x="36317" y="769"/>
                  </a:lnTo>
                  <a:lnTo>
                    <a:pt x="37451" y="762"/>
                  </a:lnTo>
                  <a:lnTo>
                    <a:pt x="38283" y="751"/>
                  </a:lnTo>
                  <a:lnTo>
                    <a:pt x="38974" y="742"/>
                  </a:lnTo>
                  <a:lnTo>
                    <a:pt x="39897" y="728"/>
                  </a:lnTo>
                  <a:lnTo>
                    <a:pt x="41166" y="699"/>
                  </a:lnTo>
                  <a:lnTo>
                    <a:pt x="42037" y="678"/>
                  </a:lnTo>
                  <a:lnTo>
                    <a:pt x="42533" y="667"/>
                  </a:lnTo>
                  <a:lnTo>
                    <a:pt x="43075" y="651"/>
                  </a:lnTo>
                  <a:lnTo>
                    <a:pt x="45698" y="565"/>
                  </a:lnTo>
                  <a:cubicBezTo>
                    <a:pt x="46700" y="536"/>
                    <a:pt x="47833" y="502"/>
                    <a:pt x="49110" y="488"/>
                  </a:cubicBezTo>
                  <a:cubicBezTo>
                    <a:pt x="49429" y="481"/>
                    <a:pt x="49758" y="484"/>
                    <a:pt x="50096" y="481"/>
                  </a:cubicBezTo>
                  <a:cubicBezTo>
                    <a:pt x="50266" y="481"/>
                    <a:pt x="50436" y="481"/>
                    <a:pt x="50610" y="484"/>
                  </a:cubicBezTo>
                  <a:cubicBezTo>
                    <a:pt x="50783" y="484"/>
                    <a:pt x="50960" y="484"/>
                    <a:pt x="51136" y="486"/>
                  </a:cubicBezTo>
                  <a:lnTo>
                    <a:pt x="51678" y="495"/>
                  </a:lnTo>
                  <a:lnTo>
                    <a:pt x="51955" y="502"/>
                  </a:lnTo>
                  <a:lnTo>
                    <a:pt x="52234" y="511"/>
                  </a:lnTo>
                  <a:lnTo>
                    <a:pt x="52803" y="527"/>
                  </a:lnTo>
                  <a:lnTo>
                    <a:pt x="53387" y="554"/>
                  </a:lnTo>
                  <a:cubicBezTo>
                    <a:pt x="54174" y="595"/>
                    <a:pt x="55001" y="647"/>
                    <a:pt x="55865" y="737"/>
                  </a:cubicBezTo>
                  <a:lnTo>
                    <a:pt x="56192" y="771"/>
                  </a:lnTo>
                  <a:cubicBezTo>
                    <a:pt x="56296" y="780"/>
                    <a:pt x="56402" y="799"/>
                    <a:pt x="56504" y="821"/>
                  </a:cubicBezTo>
                  <a:cubicBezTo>
                    <a:pt x="56600" y="842"/>
                    <a:pt x="56690" y="880"/>
                    <a:pt x="56772" y="935"/>
                  </a:cubicBezTo>
                  <a:cubicBezTo>
                    <a:pt x="56845" y="987"/>
                    <a:pt x="56892" y="1064"/>
                    <a:pt x="56908" y="1152"/>
                  </a:cubicBezTo>
                  <a:cubicBezTo>
                    <a:pt x="56928" y="1243"/>
                    <a:pt x="56926" y="1354"/>
                    <a:pt x="56928" y="1472"/>
                  </a:cubicBezTo>
                  <a:cubicBezTo>
                    <a:pt x="56931" y="1588"/>
                    <a:pt x="56931" y="1703"/>
                    <a:pt x="56933" y="1819"/>
                  </a:cubicBezTo>
                  <a:cubicBezTo>
                    <a:pt x="56935" y="2052"/>
                    <a:pt x="56937" y="2288"/>
                    <a:pt x="56940" y="2528"/>
                  </a:cubicBezTo>
                  <a:cubicBezTo>
                    <a:pt x="56944" y="2828"/>
                    <a:pt x="56949" y="3152"/>
                    <a:pt x="56951" y="3501"/>
                  </a:cubicBezTo>
                  <a:cubicBezTo>
                    <a:pt x="56953" y="3675"/>
                    <a:pt x="56956" y="3854"/>
                    <a:pt x="56958" y="4043"/>
                  </a:cubicBezTo>
                  <a:cubicBezTo>
                    <a:pt x="56958" y="4088"/>
                    <a:pt x="56958" y="4136"/>
                    <a:pt x="56960" y="4181"/>
                  </a:cubicBezTo>
                  <a:lnTo>
                    <a:pt x="56960" y="4215"/>
                  </a:lnTo>
                  <a:lnTo>
                    <a:pt x="56933" y="4215"/>
                  </a:lnTo>
                  <a:lnTo>
                    <a:pt x="56788" y="4210"/>
                  </a:lnTo>
                  <a:lnTo>
                    <a:pt x="54174" y="4154"/>
                  </a:lnTo>
                  <a:cubicBezTo>
                    <a:pt x="52274" y="4115"/>
                    <a:pt x="50075" y="4070"/>
                    <a:pt x="47677" y="4024"/>
                  </a:cubicBezTo>
                  <a:cubicBezTo>
                    <a:pt x="42882" y="3936"/>
                    <a:pt x="37297" y="3854"/>
                    <a:pt x="31729" y="3816"/>
                  </a:cubicBezTo>
                  <a:cubicBezTo>
                    <a:pt x="28945" y="3796"/>
                    <a:pt x="26168" y="3784"/>
                    <a:pt x="23495" y="3782"/>
                  </a:cubicBezTo>
                  <a:lnTo>
                    <a:pt x="19580" y="3782"/>
                  </a:lnTo>
                  <a:lnTo>
                    <a:pt x="16538" y="3791"/>
                  </a:lnTo>
                  <a:lnTo>
                    <a:pt x="16212" y="3793"/>
                  </a:lnTo>
                  <a:cubicBezTo>
                    <a:pt x="15966" y="3793"/>
                    <a:pt x="15797" y="3814"/>
                    <a:pt x="15614" y="3853"/>
                  </a:cubicBezTo>
                  <a:lnTo>
                    <a:pt x="15614" y="3853"/>
                  </a:lnTo>
                  <a:cubicBezTo>
                    <a:pt x="15521" y="3843"/>
                    <a:pt x="15423" y="3838"/>
                    <a:pt x="15309" y="3838"/>
                  </a:cubicBezTo>
                  <a:cubicBezTo>
                    <a:pt x="15282" y="3838"/>
                    <a:pt x="15254" y="3838"/>
                    <a:pt x="15225" y="3839"/>
                  </a:cubicBezTo>
                  <a:lnTo>
                    <a:pt x="14724" y="3848"/>
                  </a:lnTo>
                  <a:lnTo>
                    <a:pt x="14498" y="3852"/>
                  </a:lnTo>
                  <a:lnTo>
                    <a:pt x="14146" y="3857"/>
                  </a:lnTo>
                  <a:lnTo>
                    <a:pt x="13437" y="3866"/>
                  </a:lnTo>
                  <a:lnTo>
                    <a:pt x="11993" y="3877"/>
                  </a:lnTo>
                  <a:lnTo>
                    <a:pt x="9032" y="3886"/>
                  </a:lnTo>
                  <a:cubicBezTo>
                    <a:pt x="7026" y="3891"/>
                    <a:pt x="4963" y="3891"/>
                    <a:pt x="2868" y="3922"/>
                  </a:cubicBezTo>
                  <a:lnTo>
                    <a:pt x="2082" y="3936"/>
                  </a:lnTo>
                  <a:lnTo>
                    <a:pt x="1293" y="3956"/>
                  </a:lnTo>
                  <a:cubicBezTo>
                    <a:pt x="1213" y="3958"/>
                    <a:pt x="1134" y="3960"/>
                    <a:pt x="1056" y="3960"/>
                  </a:cubicBezTo>
                  <a:cubicBezTo>
                    <a:pt x="1006" y="3960"/>
                    <a:pt x="956" y="3959"/>
                    <a:pt x="907" y="3956"/>
                  </a:cubicBezTo>
                  <a:cubicBezTo>
                    <a:pt x="789" y="3952"/>
                    <a:pt x="669" y="3929"/>
                    <a:pt x="558" y="3888"/>
                  </a:cubicBezTo>
                  <a:cubicBezTo>
                    <a:pt x="458" y="3852"/>
                    <a:pt x="379" y="3777"/>
                    <a:pt x="334" y="3682"/>
                  </a:cubicBezTo>
                  <a:cubicBezTo>
                    <a:pt x="288" y="3587"/>
                    <a:pt x="279" y="3465"/>
                    <a:pt x="277" y="3338"/>
                  </a:cubicBezTo>
                  <a:cubicBezTo>
                    <a:pt x="264" y="2807"/>
                    <a:pt x="252" y="2279"/>
                    <a:pt x="239" y="1748"/>
                  </a:cubicBezTo>
                  <a:lnTo>
                    <a:pt x="230" y="1352"/>
                  </a:lnTo>
                  <a:cubicBezTo>
                    <a:pt x="227" y="1218"/>
                    <a:pt x="223" y="1089"/>
                    <a:pt x="232" y="964"/>
                  </a:cubicBezTo>
                  <a:cubicBezTo>
                    <a:pt x="239" y="846"/>
                    <a:pt x="268" y="733"/>
                    <a:pt x="320" y="626"/>
                  </a:cubicBezTo>
                  <a:cubicBezTo>
                    <a:pt x="347" y="579"/>
                    <a:pt x="381" y="533"/>
                    <a:pt x="420" y="495"/>
                  </a:cubicBezTo>
                  <a:lnTo>
                    <a:pt x="449" y="465"/>
                  </a:lnTo>
                  <a:lnTo>
                    <a:pt x="483" y="440"/>
                  </a:lnTo>
                  <a:lnTo>
                    <a:pt x="502" y="427"/>
                  </a:lnTo>
                  <a:lnTo>
                    <a:pt x="520" y="416"/>
                  </a:lnTo>
                  <a:lnTo>
                    <a:pt x="556" y="393"/>
                  </a:lnTo>
                  <a:cubicBezTo>
                    <a:pt x="663" y="334"/>
                    <a:pt x="776" y="293"/>
                    <a:pt x="896" y="273"/>
                  </a:cubicBezTo>
                  <a:cubicBezTo>
                    <a:pt x="1021" y="248"/>
                    <a:pt x="1148" y="234"/>
                    <a:pt x="1275" y="230"/>
                  </a:cubicBezTo>
                  <a:cubicBezTo>
                    <a:pt x="1404" y="223"/>
                    <a:pt x="1533" y="223"/>
                    <a:pt x="1667" y="223"/>
                  </a:cubicBezTo>
                  <a:close/>
                  <a:moveTo>
                    <a:pt x="1669" y="1"/>
                  </a:moveTo>
                  <a:cubicBezTo>
                    <a:pt x="1535" y="1"/>
                    <a:pt x="1399" y="1"/>
                    <a:pt x="1263" y="7"/>
                  </a:cubicBezTo>
                  <a:cubicBezTo>
                    <a:pt x="1125" y="12"/>
                    <a:pt x="987" y="28"/>
                    <a:pt x="851" y="53"/>
                  </a:cubicBezTo>
                  <a:cubicBezTo>
                    <a:pt x="708" y="80"/>
                    <a:pt x="572" y="130"/>
                    <a:pt x="445" y="200"/>
                  </a:cubicBezTo>
                  <a:lnTo>
                    <a:pt x="397" y="230"/>
                  </a:lnTo>
                  <a:lnTo>
                    <a:pt x="372" y="245"/>
                  </a:lnTo>
                  <a:lnTo>
                    <a:pt x="350" y="261"/>
                  </a:lnTo>
                  <a:lnTo>
                    <a:pt x="304" y="298"/>
                  </a:lnTo>
                  <a:lnTo>
                    <a:pt x="264" y="336"/>
                  </a:lnTo>
                  <a:cubicBezTo>
                    <a:pt x="209" y="391"/>
                    <a:pt x="162" y="454"/>
                    <a:pt x="125" y="522"/>
                  </a:cubicBezTo>
                  <a:cubicBezTo>
                    <a:pt x="57" y="654"/>
                    <a:pt x="19" y="799"/>
                    <a:pt x="12" y="946"/>
                  </a:cubicBezTo>
                  <a:cubicBezTo>
                    <a:pt x="1" y="1089"/>
                    <a:pt x="5" y="1225"/>
                    <a:pt x="10" y="1356"/>
                  </a:cubicBezTo>
                  <a:lnTo>
                    <a:pt x="19" y="1755"/>
                  </a:lnTo>
                  <a:cubicBezTo>
                    <a:pt x="30" y="2286"/>
                    <a:pt x="44" y="2814"/>
                    <a:pt x="55" y="3344"/>
                  </a:cubicBezTo>
                  <a:cubicBezTo>
                    <a:pt x="57" y="3415"/>
                    <a:pt x="62" y="3485"/>
                    <a:pt x="71" y="3555"/>
                  </a:cubicBezTo>
                  <a:cubicBezTo>
                    <a:pt x="82" y="3630"/>
                    <a:pt x="103" y="3705"/>
                    <a:pt x="134" y="3775"/>
                  </a:cubicBezTo>
                  <a:cubicBezTo>
                    <a:pt x="166" y="3848"/>
                    <a:pt x="214" y="3916"/>
                    <a:pt x="275" y="3970"/>
                  </a:cubicBezTo>
                  <a:cubicBezTo>
                    <a:pt x="334" y="4022"/>
                    <a:pt x="400" y="4063"/>
                    <a:pt x="474" y="4095"/>
                  </a:cubicBezTo>
                  <a:cubicBezTo>
                    <a:pt x="608" y="4145"/>
                    <a:pt x="751" y="4174"/>
                    <a:pt x="896" y="4179"/>
                  </a:cubicBezTo>
                  <a:cubicBezTo>
                    <a:pt x="954" y="4182"/>
                    <a:pt x="1012" y="4184"/>
                    <a:pt x="1069" y="4184"/>
                  </a:cubicBezTo>
                  <a:cubicBezTo>
                    <a:pt x="1147" y="4184"/>
                    <a:pt x="1224" y="4181"/>
                    <a:pt x="1300" y="4179"/>
                  </a:cubicBezTo>
                  <a:lnTo>
                    <a:pt x="2088" y="4158"/>
                  </a:lnTo>
                  <a:lnTo>
                    <a:pt x="2873" y="4145"/>
                  </a:lnTo>
                  <a:cubicBezTo>
                    <a:pt x="4965" y="4115"/>
                    <a:pt x="7026" y="4115"/>
                    <a:pt x="9032" y="4108"/>
                  </a:cubicBezTo>
                  <a:lnTo>
                    <a:pt x="11995" y="4099"/>
                  </a:lnTo>
                  <a:lnTo>
                    <a:pt x="13439" y="4088"/>
                  </a:lnTo>
                  <a:lnTo>
                    <a:pt x="14151" y="4079"/>
                  </a:lnTo>
                  <a:lnTo>
                    <a:pt x="14502" y="4074"/>
                  </a:lnTo>
                  <a:lnTo>
                    <a:pt x="14729" y="4070"/>
                  </a:lnTo>
                  <a:lnTo>
                    <a:pt x="15230" y="4058"/>
                  </a:lnTo>
                  <a:cubicBezTo>
                    <a:pt x="15469" y="4052"/>
                    <a:pt x="15636" y="4029"/>
                    <a:pt x="15811" y="3988"/>
                  </a:cubicBezTo>
                  <a:lnTo>
                    <a:pt x="15811" y="3988"/>
                  </a:lnTo>
                  <a:cubicBezTo>
                    <a:pt x="15930" y="4004"/>
                    <a:pt x="16056" y="4012"/>
                    <a:pt x="16214" y="4013"/>
                  </a:cubicBezTo>
                  <a:lnTo>
                    <a:pt x="16540" y="4013"/>
                  </a:lnTo>
                  <a:lnTo>
                    <a:pt x="19583" y="4004"/>
                  </a:lnTo>
                  <a:lnTo>
                    <a:pt x="23498" y="4004"/>
                  </a:lnTo>
                  <a:cubicBezTo>
                    <a:pt x="26168" y="4006"/>
                    <a:pt x="28947" y="4018"/>
                    <a:pt x="31729" y="4038"/>
                  </a:cubicBezTo>
                  <a:cubicBezTo>
                    <a:pt x="37294" y="4077"/>
                    <a:pt x="42880" y="4158"/>
                    <a:pt x="47675" y="4247"/>
                  </a:cubicBezTo>
                  <a:cubicBezTo>
                    <a:pt x="50071" y="4290"/>
                    <a:pt x="52270" y="4335"/>
                    <a:pt x="54172" y="4376"/>
                  </a:cubicBezTo>
                  <a:lnTo>
                    <a:pt x="56783" y="4433"/>
                  </a:lnTo>
                  <a:lnTo>
                    <a:pt x="56931" y="4435"/>
                  </a:lnTo>
                  <a:lnTo>
                    <a:pt x="57049" y="4437"/>
                  </a:lnTo>
                  <a:lnTo>
                    <a:pt x="57121" y="4439"/>
                  </a:lnTo>
                  <a:lnTo>
                    <a:pt x="57176" y="4439"/>
                  </a:lnTo>
                  <a:cubicBezTo>
                    <a:pt x="57178" y="4439"/>
                    <a:pt x="57180" y="4440"/>
                    <a:pt x="57182" y="4440"/>
                  </a:cubicBezTo>
                  <a:cubicBezTo>
                    <a:pt x="57186" y="4440"/>
                    <a:pt x="57188" y="4439"/>
                    <a:pt x="57187" y="4433"/>
                  </a:cubicBezTo>
                  <a:cubicBezTo>
                    <a:pt x="57185" y="4299"/>
                    <a:pt x="57182" y="4170"/>
                    <a:pt x="57182" y="4038"/>
                  </a:cubicBezTo>
                  <a:cubicBezTo>
                    <a:pt x="57180" y="3852"/>
                    <a:pt x="57178" y="3673"/>
                    <a:pt x="57176" y="3499"/>
                  </a:cubicBezTo>
                  <a:cubicBezTo>
                    <a:pt x="57171" y="3149"/>
                    <a:pt x="57166" y="2823"/>
                    <a:pt x="57164" y="2524"/>
                  </a:cubicBezTo>
                  <a:cubicBezTo>
                    <a:pt x="57162" y="2286"/>
                    <a:pt x="57157" y="2050"/>
                    <a:pt x="57155" y="1816"/>
                  </a:cubicBezTo>
                  <a:cubicBezTo>
                    <a:pt x="57155" y="1699"/>
                    <a:pt x="57153" y="1583"/>
                    <a:pt x="57151" y="1467"/>
                  </a:cubicBezTo>
                  <a:cubicBezTo>
                    <a:pt x="57148" y="1354"/>
                    <a:pt x="57155" y="1234"/>
                    <a:pt x="57126" y="1102"/>
                  </a:cubicBezTo>
                  <a:cubicBezTo>
                    <a:pt x="57112" y="1034"/>
                    <a:pt x="57085" y="969"/>
                    <a:pt x="57049" y="910"/>
                  </a:cubicBezTo>
                  <a:cubicBezTo>
                    <a:pt x="57010" y="851"/>
                    <a:pt x="56962" y="799"/>
                    <a:pt x="56906" y="756"/>
                  </a:cubicBezTo>
                  <a:cubicBezTo>
                    <a:pt x="56801" y="685"/>
                    <a:pt x="56684" y="633"/>
                    <a:pt x="56559" y="606"/>
                  </a:cubicBezTo>
                  <a:cubicBezTo>
                    <a:pt x="56446" y="581"/>
                    <a:pt x="56332" y="561"/>
                    <a:pt x="56217" y="549"/>
                  </a:cubicBezTo>
                  <a:cubicBezTo>
                    <a:pt x="56108" y="538"/>
                    <a:pt x="55999" y="527"/>
                    <a:pt x="55890" y="518"/>
                  </a:cubicBezTo>
                  <a:cubicBezTo>
                    <a:pt x="55022" y="425"/>
                    <a:pt x="54190" y="372"/>
                    <a:pt x="53399" y="332"/>
                  </a:cubicBezTo>
                  <a:lnTo>
                    <a:pt x="52814" y="304"/>
                  </a:lnTo>
                  <a:lnTo>
                    <a:pt x="52240" y="286"/>
                  </a:lnTo>
                  <a:lnTo>
                    <a:pt x="51962" y="279"/>
                  </a:lnTo>
                  <a:lnTo>
                    <a:pt x="51683" y="273"/>
                  </a:lnTo>
                  <a:lnTo>
                    <a:pt x="51141" y="264"/>
                  </a:lnTo>
                  <a:cubicBezTo>
                    <a:pt x="50962" y="261"/>
                    <a:pt x="50785" y="261"/>
                    <a:pt x="50613" y="261"/>
                  </a:cubicBezTo>
                  <a:cubicBezTo>
                    <a:pt x="50489" y="260"/>
                    <a:pt x="50367" y="258"/>
                    <a:pt x="50247" y="258"/>
                  </a:cubicBezTo>
                  <a:cubicBezTo>
                    <a:pt x="50197" y="258"/>
                    <a:pt x="50147" y="258"/>
                    <a:pt x="50098" y="259"/>
                  </a:cubicBezTo>
                  <a:cubicBezTo>
                    <a:pt x="49758" y="261"/>
                    <a:pt x="49429" y="259"/>
                    <a:pt x="49110" y="266"/>
                  </a:cubicBezTo>
                  <a:cubicBezTo>
                    <a:pt x="47829" y="279"/>
                    <a:pt x="46693" y="314"/>
                    <a:pt x="45691" y="345"/>
                  </a:cubicBezTo>
                  <a:lnTo>
                    <a:pt x="43068" y="429"/>
                  </a:lnTo>
                  <a:lnTo>
                    <a:pt x="42529" y="445"/>
                  </a:lnTo>
                  <a:lnTo>
                    <a:pt x="42032" y="456"/>
                  </a:lnTo>
                  <a:lnTo>
                    <a:pt x="41162" y="479"/>
                  </a:lnTo>
                  <a:lnTo>
                    <a:pt x="39894" y="506"/>
                  </a:lnTo>
                  <a:lnTo>
                    <a:pt x="38972" y="520"/>
                  </a:lnTo>
                  <a:lnTo>
                    <a:pt x="38280" y="529"/>
                  </a:lnTo>
                  <a:lnTo>
                    <a:pt x="37448" y="540"/>
                  </a:lnTo>
                  <a:lnTo>
                    <a:pt x="36317" y="547"/>
                  </a:lnTo>
                  <a:lnTo>
                    <a:pt x="34909" y="556"/>
                  </a:lnTo>
                  <a:lnTo>
                    <a:pt x="33241" y="552"/>
                  </a:lnTo>
                  <a:lnTo>
                    <a:pt x="32318" y="552"/>
                  </a:lnTo>
                  <a:lnTo>
                    <a:pt x="31337" y="542"/>
                  </a:lnTo>
                  <a:lnTo>
                    <a:pt x="30303" y="533"/>
                  </a:lnTo>
                  <a:lnTo>
                    <a:pt x="29763" y="529"/>
                  </a:lnTo>
                  <a:lnTo>
                    <a:pt x="29215" y="522"/>
                  </a:lnTo>
                  <a:cubicBezTo>
                    <a:pt x="26250" y="488"/>
                    <a:pt x="22759" y="416"/>
                    <a:pt x="18957" y="325"/>
                  </a:cubicBezTo>
                  <a:cubicBezTo>
                    <a:pt x="15155" y="232"/>
                    <a:pt x="11043" y="128"/>
                    <a:pt x="6833" y="57"/>
                  </a:cubicBezTo>
                  <a:lnTo>
                    <a:pt x="5249" y="37"/>
                  </a:lnTo>
                  <a:cubicBezTo>
                    <a:pt x="4720" y="30"/>
                    <a:pt x="4190" y="21"/>
                    <a:pt x="3659" y="17"/>
                  </a:cubicBezTo>
                  <a:lnTo>
                    <a:pt x="2068" y="3"/>
                  </a:lnTo>
                  <a:lnTo>
                    <a:pt x="166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3367121" y="2091166"/>
              <a:ext cx="2421672" cy="389418"/>
            </a:xfrm>
            <a:custGeom>
              <a:avLst/>
              <a:gdLst/>
              <a:ahLst/>
              <a:cxnLst/>
              <a:rect l="l" t="t" r="r" b="b"/>
              <a:pathLst>
                <a:path w="55931" h="8994" extrusionOk="0">
                  <a:moveTo>
                    <a:pt x="29276" y="0"/>
                  </a:moveTo>
                  <a:cubicBezTo>
                    <a:pt x="29027" y="0"/>
                    <a:pt x="28779" y="16"/>
                    <a:pt x="28532" y="50"/>
                  </a:cubicBezTo>
                  <a:cubicBezTo>
                    <a:pt x="28294" y="80"/>
                    <a:pt x="28086" y="121"/>
                    <a:pt x="27906" y="159"/>
                  </a:cubicBezTo>
                  <a:lnTo>
                    <a:pt x="27777" y="187"/>
                  </a:lnTo>
                  <a:lnTo>
                    <a:pt x="27657" y="216"/>
                  </a:lnTo>
                  <a:cubicBezTo>
                    <a:pt x="27582" y="234"/>
                    <a:pt x="27514" y="252"/>
                    <a:pt x="27453" y="268"/>
                  </a:cubicBezTo>
                  <a:cubicBezTo>
                    <a:pt x="27333" y="300"/>
                    <a:pt x="27240" y="327"/>
                    <a:pt x="27177" y="345"/>
                  </a:cubicBezTo>
                  <a:lnTo>
                    <a:pt x="27084" y="372"/>
                  </a:lnTo>
                  <a:cubicBezTo>
                    <a:pt x="27084" y="372"/>
                    <a:pt x="26954" y="409"/>
                    <a:pt x="26716" y="486"/>
                  </a:cubicBezTo>
                  <a:cubicBezTo>
                    <a:pt x="26478" y="563"/>
                    <a:pt x="26129" y="678"/>
                    <a:pt x="25680" y="812"/>
                  </a:cubicBezTo>
                  <a:lnTo>
                    <a:pt x="24937" y="1043"/>
                  </a:lnTo>
                  <a:cubicBezTo>
                    <a:pt x="24801" y="1084"/>
                    <a:pt x="24660" y="1130"/>
                    <a:pt x="24513" y="1173"/>
                  </a:cubicBezTo>
                  <a:lnTo>
                    <a:pt x="24055" y="1302"/>
                  </a:lnTo>
                  <a:lnTo>
                    <a:pt x="23042" y="1587"/>
                  </a:lnTo>
                  <a:lnTo>
                    <a:pt x="21908" y="1884"/>
                  </a:lnTo>
                  <a:lnTo>
                    <a:pt x="21609" y="1964"/>
                  </a:lnTo>
                  <a:cubicBezTo>
                    <a:pt x="21507" y="1993"/>
                    <a:pt x="21405" y="2014"/>
                    <a:pt x="21301" y="2041"/>
                  </a:cubicBezTo>
                  <a:lnTo>
                    <a:pt x="20666" y="2195"/>
                  </a:lnTo>
                  <a:lnTo>
                    <a:pt x="20006" y="2356"/>
                  </a:lnTo>
                  <a:lnTo>
                    <a:pt x="19324" y="2512"/>
                  </a:lnTo>
                  <a:lnTo>
                    <a:pt x="18619" y="2673"/>
                  </a:lnTo>
                  <a:cubicBezTo>
                    <a:pt x="18381" y="2728"/>
                    <a:pt x="18138" y="2780"/>
                    <a:pt x="17893" y="2834"/>
                  </a:cubicBezTo>
                  <a:cubicBezTo>
                    <a:pt x="17404" y="2941"/>
                    <a:pt x="16903" y="3052"/>
                    <a:pt x="16386" y="3156"/>
                  </a:cubicBezTo>
                  <a:cubicBezTo>
                    <a:pt x="14330" y="3589"/>
                    <a:pt x="12097" y="4024"/>
                    <a:pt x="9816" y="4489"/>
                  </a:cubicBezTo>
                  <a:cubicBezTo>
                    <a:pt x="7536" y="4954"/>
                    <a:pt x="5205" y="5453"/>
                    <a:pt x="2961" y="6024"/>
                  </a:cubicBezTo>
                  <a:lnTo>
                    <a:pt x="2124" y="6246"/>
                  </a:lnTo>
                  <a:lnTo>
                    <a:pt x="1707" y="6355"/>
                  </a:lnTo>
                  <a:lnTo>
                    <a:pt x="1501" y="6409"/>
                  </a:lnTo>
                  <a:cubicBezTo>
                    <a:pt x="1428" y="6430"/>
                    <a:pt x="1358" y="6450"/>
                    <a:pt x="1290" y="6475"/>
                  </a:cubicBezTo>
                  <a:cubicBezTo>
                    <a:pt x="1011" y="6570"/>
                    <a:pt x="748" y="6706"/>
                    <a:pt x="508" y="6874"/>
                  </a:cubicBezTo>
                  <a:cubicBezTo>
                    <a:pt x="386" y="6962"/>
                    <a:pt x="275" y="7067"/>
                    <a:pt x="182" y="7187"/>
                  </a:cubicBezTo>
                  <a:cubicBezTo>
                    <a:pt x="132" y="7250"/>
                    <a:pt x="91" y="7321"/>
                    <a:pt x="64" y="7398"/>
                  </a:cubicBezTo>
                  <a:cubicBezTo>
                    <a:pt x="0" y="7563"/>
                    <a:pt x="23" y="7749"/>
                    <a:pt x="125" y="7892"/>
                  </a:cubicBezTo>
                  <a:cubicBezTo>
                    <a:pt x="132" y="7901"/>
                    <a:pt x="136" y="7910"/>
                    <a:pt x="143" y="7919"/>
                  </a:cubicBezTo>
                  <a:lnTo>
                    <a:pt x="161" y="7942"/>
                  </a:lnTo>
                  <a:cubicBezTo>
                    <a:pt x="175" y="7958"/>
                    <a:pt x="188" y="7973"/>
                    <a:pt x="202" y="7989"/>
                  </a:cubicBezTo>
                  <a:cubicBezTo>
                    <a:pt x="216" y="8003"/>
                    <a:pt x="229" y="8017"/>
                    <a:pt x="245" y="8030"/>
                  </a:cubicBezTo>
                  <a:lnTo>
                    <a:pt x="293" y="8069"/>
                  </a:lnTo>
                  <a:cubicBezTo>
                    <a:pt x="354" y="8116"/>
                    <a:pt x="422" y="8155"/>
                    <a:pt x="494" y="8184"/>
                  </a:cubicBezTo>
                  <a:cubicBezTo>
                    <a:pt x="562" y="8212"/>
                    <a:pt x="635" y="8234"/>
                    <a:pt x="705" y="8252"/>
                  </a:cubicBezTo>
                  <a:cubicBezTo>
                    <a:pt x="989" y="8320"/>
                    <a:pt x="1267" y="8325"/>
                    <a:pt x="1533" y="8341"/>
                  </a:cubicBezTo>
                  <a:lnTo>
                    <a:pt x="3042" y="8427"/>
                  </a:lnTo>
                  <a:lnTo>
                    <a:pt x="3543" y="8454"/>
                  </a:lnTo>
                  <a:cubicBezTo>
                    <a:pt x="3614" y="8458"/>
                    <a:pt x="3679" y="8460"/>
                    <a:pt x="3739" y="8460"/>
                  </a:cubicBezTo>
                  <a:cubicBezTo>
                    <a:pt x="3968" y="8460"/>
                    <a:pt x="4136" y="8434"/>
                    <a:pt x="4364" y="8391"/>
                  </a:cubicBezTo>
                  <a:cubicBezTo>
                    <a:pt x="4085" y="8304"/>
                    <a:pt x="3895" y="8255"/>
                    <a:pt x="3557" y="8234"/>
                  </a:cubicBezTo>
                  <a:lnTo>
                    <a:pt x="3056" y="8205"/>
                  </a:lnTo>
                  <a:lnTo>
                    <a:pt x="1546" y="8121"/>
                  </a:lnTo>
                  <a:cubicBezTo>
                    <a:pt x="1277" y="8105"/>
                    <a:pt x="1009" y="8098"/>
                    <a:pt x="760" y="8037"/>
                  </a:cubicBezTo>
                  <a:cubicBezTo>
                    <a:pt x="698" y="8023"/>
                    <a:pt x="640" y="8005"/>
                    <a:pt x="583" y="7980"/>
                  </a:cubicBezTo>
                  <a:cubicBezTo>
                    <a:pt x="526" y="7958"/>
                    <a:pt x="476" y="7928"/>
                    <a:pt x="426" y="7894"/>
                  </a:cubicBezTo>
                  <a:lnTo>
                    <a:pt x="395" y="7865"/>
                  </a:lnTo>
                  <a:cubicBezTo>
                    <a:pt x="383" y="7856"/>
                    <a:pt x="374" y="7847"/>
                    <a:pt x="363" y="7837"/>
                  </a:cubicBezTo>
                  <a:cubicBezTo>
                    <a:pt x="354" y="7826"/>
                    <a:pt x="345" y="7817"/>
                    <a:pt x="336" y="7806"/>
                  </a:cubicBezTo>
                  <a:lnTo>
                    <a:pt x="322" y="7788"/>
                  </a:lnTo>
                  <a:cubicBezTo>
                    <a:pt x="318" y="7783"/>
                    <a:pt x="315" y="7776"/>
                    <a:pt x="311" y="7772"/>
                  </a:cubicBezTo>
                  <a:cubicBezTo>
                    <a:pt x="247" y="7686"/>
                    <a:pt x="234" y="7574"/>
                    <a:pt x="272" y="7475"/>
                  </a:cubicBezTo>
                  <a:cubicBezTo>
                    <a:pt x="295" y="7420"/>
                    <a:pt x="322" y="7368"/>
                    <a:pt x="358" y="7323"/>
                  </a:cubicBezTo>
                  <a:cubicBezTo>
                    <a:pt x="440" y="7221"/>
                    <a:pt x="535" y="7132"/>
                    <a:pt x="640" y="7058"/>
                  </a:cubicBezTo>
                  <a:cubicBezTo>
                    <a:pt x="864" y="6903"/>
                    <a:pt x="1107" y="6779"/>
                    <a:pt x="1365" y="6690"/>
                  </a:cubicBezTo>
                  <a:cubicBezTo>
                    <a:pt x="1428" y="6668"/>
                    <a:pt x="1494" y="6647"/>
                    <a:pt x="1560" y="6629"/>
                  </a:cubicBezTo>
                  <a:lnTo>
                    <a:pt x="1766" y="6575"/>
                  </a:lnTo>
                  <a:lnTo>
                    <a:pt x="2181" y="6466"/>
                  </a:lnTo>
                  <a:lnTo>
                    <a:pt x="3015" y="6246"/>
                  </a:lnTo>
                  <a:cubicBezTo>
                    <a:pt x="5255" y="5675"/>
                    <a:pt x="7583" y="5176"/>
                    <a:pt x="9862" y="4711"/>
                  </a:cubicBezTo>
                  <a:cubicBezTo>
                    <a:pt x="12140" y="4247"/>
                    <a:pt x="14373" y="3811"/>
                    <a:pt x="16431" y="3378"/>
                  </a:cubicBezTo>
                  <a:cubicBezTo>
                    <a:pt x="16948" y="3272"/>
                    <a:pt x="17451" y="3161"/>
                    <a:pt x="17941" y="3054"/>
                  </a:cubicBezTo>
                  <a:cubicBezTo>
                    <a:pt x="18186" y="3000"/>
                    <a:pt x="18431" y="2950"/>
                    <a:pt x="18669" y="2893"/>
                  </a:cubicBezTo>
                  <a:lnTo>
                    <a:pt x="19374" y="2732"/>
                  </a:lnTo>
                  <a:lnTo>
                    <a:pt x="20058" y="2576"/>
                  </a:lnTo>
                  <a:lnTo>
                    <a:pt x="20718" y="2415"/>
                  </a:lnTo>
                  <a:lnTo>
                    <a:pt x="21355" y="2259"/>
                  </a:lnTo>
                  <a:cubicBezTo>
                    <a:pt x="21459" y="2234"/>
                    <a:pt x="21561" y="2209"/>
                    <a:pt x="21663" y="2181"/>
                  </a:cubicBezTo>
                  <a:lnTo>
                    <a:pt x="21965" y="2104"/>
                  </a:lnTo>
                  <a:lnTo>
                    <a:pt x="23101" y="1805"/>
                  </a:lnTo>
                  <a:lnTo>
                    <a:pt x="24116" y="1517"/>
                  </a:lnTo>
                  <a:lnTo>
                    <a:pt x="24576" y="1388"/>
                  </a:lnTo>
                  <a:cubicBezTo>
                    <a:pt x="24724" y="1345"/>
                    <a:pt x="24866" y="1300"/>
                    <a:pt x="25003" y="1259"/>
                  </a:cubicBezTo>
                  <a:lnTo>
                    <a:pt x="25748" y="1028"/>
                  </a:lnTo>
                  <a:cubicBezTo>
                    <a:pt x="26197" y="892"/>
                    <a:pt x="26546" y="774"/>
                    <a:pt x="26782" y="701"/>
                  </a:cubicBezTo>
                  <a:cubicBezTo>
                    <a:pt x="27020" y="629"/>
                    <a:pt x="27147" y="590"/>
                    <a:pt x="27147" y="590"/>
                  </a:cubicBezTo>
                  <a:lnTo>
                    <a:pt x="27240" y="561"/>
                  </a:lnTo>
                  <a:cubicBezTo>
                    <a:pt x="27301" y="545"/>
                    <a:pt x="27392" y="517"/>
                    <a:pt x="27512" y="486"/>
                  </a:cubicBezTo>
                  <a:cubicBezTo>
                    <a:pt x="27571" y="470"/>
                    <a:pt x="27637" y="452"/>
                    <a:pt x="27712" y="434"/>
                  </a:cubicBezTo>
                  <a:lnTo>
                    <a:pt x="27827" y="406"/>
                  </a:lnTo>
                  <a:lnTo>
                    <a:pt x="27954" y="377"/>
                  </a:lnTo>
                  <a:cubicBezTo>
                    <a:pt x="28129" y="341"/>
                    <a:pt x="28330" y="300"/>
                    <a:pt x="28559" y="273"/>
                  </a:cubicBezTo>
                  <a:cubicBezTo>
                    <a:pt x="28797" y="241"/>
                    <a:pt x="29035" y="225"/>
                    <a:pt x="29273" y="225"/>
                  </a:cubicBezTo>
                  <a:cubicBezTo>
                    <a:pt x="29289" y="225"/>
                    <a:pt x="29305" y="225"/>
                    <a:pt x="29321" y="225"/>
                  </a:cubicBezTo>
                  <a:cubicBezTo>
                    <a:pt x="29462" y="225"/>
                    <a:pt x="29604" y="234"/>
                    <a:pt x="29756" y="248"/>
                  </a:cubicBezTo>
                  <a:cubicBezTo>
                    <a:pt x="29906" y="259"/>
                    <a:pt x="30062" y="279"/>
                    <a:pt x="30223" y="307"/>
                  </a:cubicBezTo>
                  <a:cubicBezTo>
                    <a:pt x="30566" y="366"/>
                    <a:pt x="30903" y="440"/>
                    <a:pt x="31239" y="533"/>
                  </a:cubicBezTo>
                  <a:cubicBezTo>
                    <a:pt x="31595" y="631"/>
                    <a:pt x="31969" y="746"/>
                    <a:pt x="32359" y="869"/>
                  </a:cubicBezTo>
                  <a:cubicBezTo>
                    <a:pt x="33925" y="1352"/>
                    <a:pt x="35768" y="1930"/>
                    <a:pt x="37768" y="2574"/>
                  </a:cubicBezTo>
                  <a:cubicBezTo>
                    <a:pt x="39769" y="3220"/>
                    <a:pt x="41934" y="3925"/>
                    <a:pt x="44145" y="4657"/>
                  </a:cubicBezTo>
                  <a:lnTo>
                    <a:pt x="47479" y="5765"/>
                  </a:lnTo>
                  <a:lnTo>
                    <a:pt x="49150" y="6321"/>
                  </a:lnTo>
                  <a:lnTo>
                    <a:pt x="49980" y="6597"/>
                  </a:lnTo>
                  <a:lnTo>
                    <a:pt x="50810" y="6867"/>
                  </a:lnTo>
                  <a:cubicBezTo>
                    <a:pt x="51909" y="7221"/>
                    <a:pt x="52990" y="7577"/>
                    <a:pt x="53983" y="8053"/>
                  </a:cubicBezTo>
                  <a:cubicBezTo>
                    <a:pt x="54106" y="8114"/>
                    <a:pt x="54230" y="8173"/>
                    <a:pt x="54348" y="8239"/>
                  </a:cubicBezTo>
                  <a:lnTo>
                    <a:pt x="54530" y="8334"/>
                  </a:lnTo>
                  <a:cubicBezTo>
                    <a:pt x="54589" y="8366"/>
                    <a:pt x="54648" y="8400"/>
                    <a:pt x="54704" y="8434"/>
                  </a:cubicBezTo>
                  <a:lnTo>
                    <a:pt x="54881" y="8536"/>
                  </a:lnTo>
                  <a:lnTo>
                    <a:pt x="55051" y="8642"/>
                  </a:lnTo>
                  <a:lnTo>
                    <a:pt x="55212" y="8747"/>
                  </a:lnTo>
                  <a:lnTo>
                    <a:pt x="55230" y="8758"/>
                  </a:lnTo>
                  <a:lnTo>
                    <a:pt x="55237" y="8765"/>
                  </a:lnTo>
                  <a:lnTo>
                    <a:pt x="55241" y="8767"/>
                  </a:lnTo>
                  <a:lnTo>
                    <a:pt x="55167" y="8767"/>
                  </a:lnTo>
                  <a:lnTo>
                    <a:pt x="54969" y="8769"/>
                  </a:lnTo>
                  <a:cubicBezTo>
                    <a:pt x="54838" y="8769"/>
                    <a:pt x="54709" y="8762"/>
                    <a:pt x="54580" y="8758"/>
                  </a:cubicBezTo>
                  <a:lnTo>
                    <a:pt x="54192" y="8742"/>
                  </a:lnTo>
                  <a:cubicBezTo>
                    <a:pt x="53680" y="8715"/>
                    <a:pt x="53176" y="8676"/>
                    <a:pt x="52689" y="8640"/>
                  </a:cubicBezTo>
                  <a:cubicBezTo>
                    <a:pt x="52444" y="8622"/>
                    <a:pt x="52201" y="8604"/>
                    <a:pt x="51963" y="8590"/>
                  </a:cubicBezTo>
                  <a:cubicBezTo>
                    <a:pt x="51843" y="8581"/>
                    <a:pt x="51725" y="8576"/>
                    <a:pt x="51608" y="8570"/>
                  </a:cubicBezTo>
                  <a:cubicBezTo>
                    <a:pt x="51549" y="8565"/>
                    <a:pt x="51490" y="8563"/>
                    <a:pt x="51431" y="8561"/>
                  </a:cubicBezTo>
                  <a:lnTo>
                    <a:pt x="51347" y="8556"/>
                  </a:lnTo>
                  <a:lnTo>
                    <a:pt x="51204" y="8552"/>
                  </a:lnTo>
                  <a:lnTo>
                    <a:pt x="51005" y="8547"/>
                  </a:lnTo>
                  <a:cubicBezTo>
                    <a:pt x="50976" y="8546"/>
                    <a:pt x="50948" y="8546"/>
                    <a:pt x="50919" y="8546"/>
                  </a:cubicBezTo>
                  <a:cubicBezTo>
                    <a:pt x="50803" y="8546"/>
                    <a:pt x="50686" y="8553"/>
                    <a:pt x="50572" y="8570"/>
                  </a:cubicBezTo>
                  <a:cubicBezTo>
                    <a:pt x="50442" y="8590"/>
                    <a:pt x="50313" y="8620"/>
                    <a:pt x="50186" y="8656"/>
                  </a:cubicBezTo>
                  <a:cubicBezTo>
                    <a:pt x="50327" y="8690"/>
                    <a:pt x="50447" y="8713"/>
                    <a:pt x="50574" y="8733"/>
                  </a:cubicBezTo>
                  <a:cubicBezTo>
                    <a:pt x="50714" y="8753"/>
                    <a:pt x="50855" y="8765"/>
                    <a:pt x="50998" y="8769"/>
                  </a:cubicBezTo>
                  <a:lnTo>
                    <a:pt x="51197" y="8774"/>
                  </a:lnTo>
                  <a:lnTo>
                    <a:pt x="51335" y="8781"/>
                  </a:lnTo>
                  <a:lnTo>
                    <a:pt x="51422" y="8783"/>
                  </a:lnTo>
                  <a:cubicBezTo>
                    <a:pt x="51478" y="8787"/>
                    <a:pt x="51537" y="8790"/>
                    <a:pt x="51596" y="8792"/>
                  </a:cubicBezTo>
                  <a:cubicBezTo>
                    <a:pt x="51712" y="8799"/>
                    <a:pt x="51830" y="8805"/>
                    <a:pt x="51948" y="8812"/>
                  </a:cubicBezTo>
                  <a:cubicBezTo>
                    <a:pt x="52186" y="8828"/>
                    <a:pt x="52426" y="8844"/>
                    <a:pt x="52671" y="8862"/>
                  </a:cubicBezTo>
                  <a:cubicBezTo>
                    <a:pt x="53160" y="8898"/>
                    <a:pt x="53664" y="8937"/>
                    <a:pt x="54181" y="8964"/>
                  </a:cubicBezTo>
                  <a:lnTo>
                    <a:pt x="54570" y="8982"/>
                  </a:lnTo>
                  <a:cubicBezTo>
                    <a:pt x="54702" y="8985"/>
                    <a:pt x="54833" y="8989"/>
                    <a:pt x="54965" y="8991"/>
                  </a:cubicBezTo>
                  <a:lnTo>
                    <a:pt x="55164" y="8994"/>
                  </a:lnTo>
                  <a:lnTo>
                    <a:pt x="55282" y="8994"/>
                  </a:lnTo>
                  <a:lnTo>
                    <a:pt x="55482" y="8991"/>
                  </a:lnTo>
                  <a:lnTo>
                    <a:pt x="55883" y="8987"/>
                  </a:lnTo>
                  <a:lnTo>
                    <a:pt x="55931" y="8987"/>
                  </a:lnTo>
                  <a:lnTo>
                    <a:pt x="55892" y="8957"/>
                  </a:lnTo>
                  <a:lnTo>
                    <a:pt x="55813" y="8903"/>
                  </a:lnTo>
                  <a:lnTo>
                    <a:pt x="55659" y="8794"/>
                  </a:lnTo>
                  <a:lnTo>
                    <a:pt x="55346" y="8574"/>
                  </a:lnTo>
                  <a:cubicBezTo>
                    <a:pt x="55330" y="8563"/>
                    <a:pt x="55325" y="8558"/>
                    <a:pt x="55319" y="8554"/>
                  </a:cubicBezTo>
                  <a:lnTo>
                    <a:pt x="55296" y="8540"/>
                  </a:lnTo>
                  <a:lnTo>
                    <a:pt x="55253" y="8513"/>
                  </a:lnTo>
                  <a:lnTo>
                    <a:pt x="55167" y="8456"/>
                  </a:lnTo>
                  <a:lnTo>
                    <a:pt x="54992" y="8345"/>
                  </a:lnTo>
                  <a:lnTo>
                    <a:pt x="54813" y="8241"/>
                  </a:lnTo>
                  <a:cubicBezTo>
                    <a:pt x="54754" y="8207"/>
                    <a:pt x="54695" y="8171"/>
                    <a:pt x="54634" y="8139"/>
                  </a:cubicBezTo>
                  <a:lnTo>
                    <a:pt x="54450" y="8041"/>
                  </a:lnTo>
                  <a:cubicBezTo>
                    <a:pt x="54328" y="7973"/>
                    <a:pt x="54201" y="7915"/>
                    <a:pt x="54076" y="7853"/>
                  </a:cubicBezTo>
                  <a:cubicBezTo>
                    <a:pt x="53067" y="7368"/>
                    <a:pt x="51975" y="7010"/>
                    <a:pt x="50873" y="6654"/>
                  </a:cubicBezTo>
                  <a:lnTo>
                    <a:pt x="50046" y="6387"/>
                  </a:lnTo>
                  <a:lnTo>
                    <a:pt x="49216" y="6110"/>
                  </a:lnTo>
                  <a:lnTo>
                    <a:pt x="47547" y="5555"/>
                  </a:lnTo>
                  <a:lnTo>
                    <a:pt x="44210" y="4444"/>
                  </a:lnTo>
                  <a:cubicBezTo>
                    <a:pt x="42000" y="3712"/>
                    <a:pt x="39840" y="3004"/>
                    <a:pt x="37838" y="2361"/>
                  </a:cubicBezTo>
                  <a:cubicBezTo>
                    <a:pt x="35836" y="1717"/>
                    <a:pt x="33993" y="1136"/>
                    <a:pt x="32425" y="654"/>
                  </a:cubicBezTo>
                  <a:cubicBezTo>
                    <a:pt x="32035" y="531"/>
                    <a:pt x="31658" y="415"/>
                    <a:pt x="31298" y="318"/>
                  </a:cubicBezTo>
                  <a:cubicBezTo>
                    <a:pt x="30956" y="223"/>
                    <a:pt x="30609" y="143"/>
                    <a:pt x="30260" y="87"/>
                  </a:cubicBezTo>
                  <a:cubicBezTo>
                    <a:pt x="30094" y="57"/>
                    <a:pt x="29933" y="39"/>
                    <a:pt x="29777" y="23"/>
                  </a:cubicBezTo>
                  <a:cubicBezTo>
                    <a:pt x="29620" y="7"/>
                    <a:pt x="29471" y="3"/>
                    <a:pt x="29326" y="1"/>
                  </a:cubicBezTo>
                  <a:cubicBezTo>
                    <a:pt x="29309" y="0"/>
                    <a:pt x="29293" y="0"/>
                    <a:pt x="2927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3569325" y="2663004"/>
              <a:ext cx="204667" cy="1108979"/>
            </a:xfrm>
            <a:custGeom>
              <a:avLst/>
              <a:gdLst/>
              <a:ahLst/>
              <a:cxnLst/>
              <a:rect l="l" t="t" r="r" b="b"/>
              <a:pathLst>
                <a:path w="4727" h="25613" extrusionOk="0">
                  <a:moveTo>
                    <a:pt x="4341" y="1"/>
                  </a:moveTo>
                  <a:cubicBezTo>
                    <a:pt x="4319" y="146"/>
                    <a:pt x="4303" y="266"/>
                    <a:pt x="4296" y="393"/>
                  </a:cubicBezTo>
                  <a:cubicBezTo>
                    <a:pt x="4289" y="536"/>
                    <a:pt x="4292" y="681"/>
                    <a:pt x="4301" y="824"/>
                  </a:cubicBezTo>
                  <a:cubicBezTo>
                    <a:pt x="4307" y="914"/>
                    <a:pt x="4321" y="1098"/>
                    <a:pt x="4339" y="1320"/>
                  </a:cubicBezTo>
                  <a:cubicBezTo>
                    <a:pt x="4350" y="1508"/>
                    <a:pt x="4362" y="1697"/>
                    <a:pt x="4375" y="1887"/>
                  </a:cubicBezTo>
                  <a:cubicBezTo>
                    <a:pt x="4387" y="2096"/>
                    <a:pt x="4398" y="2306"/>
                    <a:pt x="4409" y="2519"/>
                  </a:cubicBezTo>
                  <a:cubicBezTo>
                    <a:pt x="4421" y="2733"/>
                    <a:pt x="4430" y="2948"/>
                    <a:pt x="4439" y="3166"/>
                  </a:cubicBezTo>
                  <a:cubicBezTo>
                    <a:pt x="4446" y="3383"/>
                    <a:pt x="4452" y="3601"/>
                    <a:pt x="4462" y="3821"/>
                  </a:cubicBezTo>
                  <a:cubicBezTo>
                    <a:pt x="4486" y="4703"/>
                    <a:pt x="4500" y="5609"/>
                    <a:pt x="4502" y="6530"/>
                  </a:cubicBezTo>
                  <a:cubicBezTo>
                    <a:pt x="4505" y="7450"/>
                    <a:pt x="4498" y="8384"/>
                    <a:pt x="4491" y="9320"/>
                  </a:cubicBezTo>
                  <a:cubicBezTo>
                    <a:pt x="4482" y="10257"/>
                    <a:pt x="4473" y="11193"/>
                    <a:pt x="4464" y="12120"/>
                  </a:cubicBezTo>
                  <a:cubicBezTo>
                    <a:pt x="4428" y="15826"/>
                    <a:pt x="4394" y="19363"/>
                    <a:pt x="4371" y="21974"/>
                  </a:cubicBezTo>
                  <a:cubicBezTo>
                    <a:pt x="4364" y="22627"/>
                    <a:pt x="4357" y="23221"/>
                    <a:pt x="4353" y="23747"/>
                  </a:cubicBezTo>
                  <a:cubicBezTo>
                    <a:pt x="4350" y="24008"/>
                    <a:pt x="4339" y="24246"/>
                    <a:pt x="4294" y="24457"/>
                  </a:cubicBezTo>
                  <a:cubicBezTo>
                    <a:pt x="4251" y="24665"/>
                    <a:pt x="4169" y="24840"/>
                    <a:pt x="4063" y="24962"/>
                  </a:cubicBezTo>
                  <a:lnTo>
                    <a:pt x="4019" y="25003"/>
                  </a:lnTo>
                  <a:cubicBezTo>
                    <a:pt x="4013" y="25012"/>
                    <a:pt x="4006" y="25019"/>
                    <a:pt x="3997" y="25023"/>
                  </a:cubicBezTo>
                  <a:lnTo>
                    <a:pt x="3974" y="25042"/>
                  </a:lnTo>
                  <a:cubicBezTo>
                    <a:pt x="3961" y="25055"/>
                    <a:pt x="3947" y="25066"/>
                    <a:pt x="3931" y="25076"/>
                  </a:cubicBezTo>
                  <a:cubicBezTo>
                    <a:pt x="3915" y="25087"/>
                    <a:pt x="3899" y="25096"/>
                    <a:pt x="3883" y="25105"/>
                  </a:cubicBezTo>
                  <a:cubicBezTo>
                    <a:pt x="3822" y="25139"/>
                    <a:pt x="3759" y="25166"/>
                    <a:pt x="3693" y="25187"/>
                  </a:cubicBezTo>
                  <a:cubicBezTo>
                    <a:pt x="3582" y="25218"/>
                    <a:pt x="3469" y="25239"/>
                    <a:pt x="3355" y="25248"/>
                  </a:cubicBezTo>
                  <a:cubicBezTo>
                    <a:pt x="3260" y="25255"/>
                    <a:pt x="3185" y="25259"/>
                    <a:pt x="3133" y="25261"/>
                  </a:cubicBezTo>
                  <a:lnTo>
                    <a:pt x="3056" y="25264"/>
                  </a:lnTo>
                  <a:lnTo>
                    <a:pt x="1193" y="25343"/>
                  </a:lnTo>
                  <a:lnTo>
                    <a:pt x="712" y="25363"/>
                  </a:lnTo>
                  <a:lnTo>
                    <a:pt x="288" y="25379"/>
                  </a:lnTo>
                  <a:lnTo>
                    <a:pt x="231" y="25384"/>
                  </a:lnTo>
                  <a:cubicBezTo>
                    <a:pt x="236" y="25307"/>
                    <a:pt x="238" y="25227"/>
                    <a:pt x="243" y="25146"/>
                  </a:cubicBezTo>
                  <a:cubicBezTo>
                    <a:pt x="274" y="24361"/>
                    <a:pt x="318" y="23301"/>
                    <a:pt x="370" y="22042"/>
                  </a:cubicBezTo>
                  <a:cubicBezTo>
                    <a:pt x="420" y="20786"/>
                    <a:pt x="479" y="19336"/>
                    <a:pt x="542" y="17769"/>
                  </a:cubicBezTo>
                  <a:cubicBezTo>
                    <a:pt x="605" y="16205"/>
                    <a:pt x="664" y="14527"/>
                    <a:pt x="705" y="12816"/>
                  </a:cubicBezTo>
                  <a:cubicBezTo>
                    <a:pt x="744" y="11107"/>
                    <a:pt x="762" y="9366"/>
                    <a:pt x="744" y="7677"/>
                  </a:cubicBezTo>
                  <a:cubicBezTo>
                    <a:pt x="726" y="5988"/>
                    <a:pt x="669" y="4349"/>
                    <a:pt x="576" y="2848"/>
                  </a:cubicBezTo>
                  <a:cubicBezTo>
                    <a:pt x="556" y="2474"/>
                    <a:pt x="526" y="2107"/>
                    <a:pt x="501" y="1751"/>
                  </a:cubicBezTo>
                  <a:cubicBezTo>
                    <a:pt x="488" y="1572"/>
                    <a:pt x="474" y="1397"/>
                    <a:pt x="463" y="1223"/>
                  </a:cubicBezTo>
                  <a:cubicBezTo>
                    <a:pt x="460" y="1196"/>
                    <a:pt x="456" y="1168"/>
                    <a:pt x="454" y="1143"/>
                  </a:cubicBezTo>
                  <a:cubicBezTo>
                    <a:pt x="451" y="1096"/>
                    <a:pt x="447" y="1053"/>
                    <a:pt x="442" y="1014"/>
                  </a:cubicBezTo>
                  <a:cubicBezTo>
                    <a:pt x="435" y="935"/>
                    <a:pt x="431" y="874"/>
                    <a:pt x="426" y="828"/>
                  </a:cubicBezTo>
                  <a:cubicBezTo>
                    <a:pt x="392" y="493"/>
                    <a:pt x="336" y="302"/>
                    <a:pt x="240" y="26"/>
                  </a:cubicBezTo>
                  <a:cubicBezTo>
                    <a:pt x="195" y="316"/>
                    <a:pt x="175" y="511"/>
                    <a:pt x="204" y="849"/>
                  </a:cubicBezTo>
                  <a:cubicBezTo>
                    <a:pt x="206" y="892"/>
                    <a:pt x="213" y="955"/>
                    <a:pt x="220" y="1032"/>
                  </a:cubicBezTo>
                  <a:cubicBezTo>
                    <a:pt x="222" y="1071"/>
                    <a:pt x="227" y="1114"/>
                    <a:pt x="231" y="1159"/>
                  </a:cubicBezTo>
                  <a:cubicBezTo>
                    <a:pt x="234" y="1186"/>
                    <a:pt x="236" y="1214"/>
                    <a:pt x="238" y="1241"/>
                  </a:cubicBezTo>
                  <a:cubicBezTo>
                    <a:pt x="250" y="1413"/>
                    <a:pt x="263" y="1588"/>
                    <a:pt x="277" y="1767"/>
                  </a:cubicBezTo>
                  <a:cubicBezTo>
                    <a:pt x="302" y="2123"/>
                    <a:pt x="333" y="2488"/>
                    <a:pt x="352" y="2862"/>
                  </a:cubicBezTo>
                  <a:cubicBezTo>
                    <a:pt x="444" y="4358"/>
                    <a:pt x="501" y="5992"/>
                    <a:pt x="519" y="7679"/>
                  </a:cubicBezTo>
                  <a:cubicBezTo>
                    <a:pt x="537" y="9363"/>
                    <a:pt x="519" y="11102"/>
                    <a:pt x="479" y="12811"/>
                  </a:cubicBezTo>
                  <a:cubicBezTo>
                    <a:pt x="440" y="14518"/>
                    <a:pt x="379" y="16196"/>
                    <a:pt x="318" y="17760"/>
                  </a:cubicBezTo>
                  <a:cubicBezTo>
                    <a:pt x="256" y="19324"/>
                    <a:pt x="195" y="20777"/>
                    <a:pt x="145" y="22033"/>
                  </a:cubicBezTo>
                  <a:cubicBezTo>
                    <a:pt x="93" y="23291"/>
                    <a:pt x="50" y="24352"/>
                    <a:pt x="18" y="25137"/>
                  </a:cubicBezTo>
                  <a:cubicBezTo>
                    <a:pt x="14" y="25250"/>
                    <a:pt x="9" y="25359"/>
                    <a:pt x="5" y="25461"/>
                  </a:cubicBezTo>
                  <a:cubicBezTo>
                    <a:pt x="2" y="25506"/>
                    <a:pt x="2" y="25549"/>
                    <a:pt x="0" y="25592"/>
                  </a:cubicBezTo>
                  <a:lnTo>
                    <a:pt x="0" y="25608"/>
                  </a:lnTo>
                  <a:cubicBezTo>
                    <a:pt x="0" y="25613"/>
                    <a:pt x="0" y="25613"/>
                    <a:pt x="5" y="25613"/>
                  </a:cubicBezTo>
                  <a:lnTo>
                    <a:pt x="12" y="25613"/>
                  </a:lnTo>
                  <a:lnTo>
                    <a:pt x="46" y="25611"/>
                  </a:lnTo>
                  <a:lnTo>
                    <a:pt x="109" y="25608"/>
                  </a:lnTo>
                  <a:lnTo>
                    <a:pt x="297" y="25601"/>
                  </a:lnTo>
                  <a:lnTo>
                    <a:pt x="721" y="25583"/>
                  </a:lnTo>
                  <a:lnTo>
                    <a:pt x="1199" y="25563"/>
                  </a:lnTo>
                  <a:lnTo>
                    <a:pt x="3067" y="25486"/>
                  </a:lnTo>
                  <a:lnTo>
                    <a:pt x="3144" y="25484"/>
                  </a:lnTo>
                  <a:cubicBezTo>
                    <a:pt x="3197" y="25481"/>
                    <a:pt x="3274" y="25479"/>
                    <a:pt x="3376" y="25470"/>
                  </a:cubicBezTo>
                  <a:cubicBezTo>
                    <a:pt x="3505" y="25459"/>
                    <a:pt x="3634" y="25436"/>
                    <a:pt x="3759" y="25400"/>
                  </a:cubicBezTo>
                  <a:cubicBezTo>
                    <a:pt x="3840" y="25375"/>
                    <a:pt x="3922" y="25341"/>
                    <a:pt x="3995" y="25298"/>
                  </a:cubicBezTo>
                  <a:cubicBezTo>
                    <a:pt x="4017" y="25286"/>
                    <a:pt x="4038" y="25273"/>
                    <a:pt x="4056" y="25259"/>
                  </a:cubicBezTo>
                  <a:cubicBezTo>
                    <a:pt x="4076" y="25246"/>
                    <a:pt x="4097" y="25232"/>
                    <a:pt x="4115" y="25216"/>
                  </a:cubicBezTo>
                  <a:lnTo>
                    <a:pt x="4144" y="25191"/>
                  </a:lnTo>
                  <a:cubicBezTo>
                    <a:pt x="4153" y="25184"/>
                    <a:pt x="4162" y="25175"/>
                    <a:pt x="4171" y="25166"/>
                  </a:cubicBezTo>
                  <a:lnTo>
                    <a:pt x="4226" y="25110"/>
                  </a:lnTo>
                  <a:cubicBezTo>
                    <a:pt x="4298" y="25026"/>
                    <a:pt x="4357" y="24933"/>
                    <a:pt x="4403" y="24833"/>
                  </a:cubicBezTo>
                  <a:cubicBezTo>
                    <a:pt x="4452" y="24729"/>
                    <a:pt x="4489" y="24618"/>
                    <a:pt x="4511" y="24502"/>
                  </a:cubicBezTo>
                  <a:cubicBezTo>
                    <a:pt x="4561" y="24269"/>
                    <a:pt x="4573" y="24015"/>
                    <a:pt x="4575" y="23749"/>
                  </a:cubicBezTo>
                  <a:cubicBezTo>
                    <a:pt x="4579" y="23226"/>
                    <a:pt x="4586" y="22630"/>
                    <a:pt x="4591" y="21977"/>
                  </a:cubicBezTo>
                  <a:cubicBezTo>
                    <a:pt x="4616" y="19365"/>
                    <a:pt x="4650" y="15829"/>
                    <a:pt x="4686" y="12122"/>
                  </a:cubicBezTo>
                  <a:cubicBezTo>
                    <a:pt x="4695" y="11195"/>
                    <a:pt x="4704" y="10259"/>
                    <a:pt x="4713" y="9323"/>
                  </a:cubicBezTo>
                  <a:cubicBezTo>
                    <a:pt x="4722" y="8386"/>
                    <a:pt x="4727" y="7452"/>
                    <a:pt x="4725" y="6530"/>
                  </a:cubicBezTo>
                  <a:cubicBezTo>
                    <a:pt x="4722" y="5607"/>
                    <a:pt x="4711" y="4698"/>
                    <a:pt x="4684" y="3816"/>
                  </a:cubicBezTo>
                  <a:cubicBezTo>
                    <a:pt x="4677" y="3594"/>
                    <a:pt x="4668" y="3374"/>
                    <a:pt x="4661" y="3156"/>
                  </a:cubicBezTo>
                  <a:cubicBezTo>
                    <a:pt x="4652" y="2939"/>
                    <a:pt x="4643" y="2723"/>
                    <a:pt x="4632" y="2510"/>
                  </a:cubicBezTo>
                  <a:cubicBezTo>
                    <a:pt x="4620" y="2295"/>
                    <a:pt x="4609" y="2084"/>
                    <a:pt x="4598" y="1873"/>
                  </a:cubicBezTo>
                  <a:cubicBezTo>
                    <a:pt x="4586" y="1683"/>
                    <a:pt x="4573" y="1493"/>
                    <a:pt x="4561" y="1304"/>
                  </a:cubicBezTo>
                  <a:cubicBezTo>
                    <a:pt x="4545" y="1080"/>
                    <a:pt x="4530" y="896"/>
                    <a:pt x="4523" y="803"/>
                  </a:cubicBezTo>
                  <a:cubicBezTo>
                    <a:pt x="4511" y="661"/>
                    <a:pt x="4491" y="520"/>
                    <a:pt x="4457" y="379"/>
                  </a:cubicBezTo>
                  <a:cubicBezTo>
                    <a:pt x="4425" y="252"/>
                    <a:pt x="4387" y="126"/>
                    <a:pt x="434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3480693" y="2607842"/>
              <a:ext cx="348675" cy="64860"/>
            </a:xfrm>
            <a:custGeom>
              <a:avLst/>
              <a:gdLst/>
              <a:ahLst/>
              <a:cxnLst/>
              <a:rect l="l" t="t" r="r" b="b"/>
              <a:pathLst>
                <a:path w="8053" h="1498" extrusionOk="0">
                  <a:moveTo>
                    <a:pt x="340" y="222"/>
                  </a:moveTo>
                  <a:cubicBezTo>
                    <a:pt x="347" y="222"/>
                    <a:pt x="355" y="222"/>
                    <a:pt x="363" y="223"/>
                  </a:cubicBezTo>
                  <a:lnTo>
                    <a:pt x="517" y="225"/>
                  </a:lnTo>
                  <a:lnTo>
                    <a:pt x="812" y="230"/>
                  </a:lnTo>
                  <a:lnTo>
                    <a:pt x="2052" y="255"/>
                  </a:lnTo>
                  <a:lnTo>
                    <a:pt x="6134" y="332"/>
                  </a:lnTo>
                  <a:lnTo>
                    <a:pt x="6942" y="348"/>
                  </a:lnTo>
                  <a:lnTo>
                    <a:pt x="7143" y="352"/>
                  </a:lnTo>
                  <a:cubicBezTo>
                    <a:pt x="7209" y="354"/>
                    <a:pt x="7273" y="357"/>
                    <a:pt x="7336" y="366"/>
                  </a:cubicBezTo>
                  <a:cubicBezTo>
                    <a:pt x="7461" y="379"/>
                    <a:pt x="7581" y="409"/>
                    <a:pt x="7671" y="463"/>
                  </a:cubicBezTo>
                  <a:cubicBezTo>
                    <a:pt x="7715" y="490"/>
                    <a:pt x="7751" y="524"/>
                    <a:pt x="7778" y="565"/>
                  </a:cubicBezTo>
                  <a:cubicBezTo>
                    <a:pt x="7792" y="588"/>
                    <a:pt x="7803" y="608"/>
                    <a:pt x="7812" y="631"/>
                  </a:cubicBezTo>
                  <a:cubicBezTo>
                    <a:pt x="7819" y="654"/>
                    <a:pt x="7823" y="676"/>
                    <a:pt x="7826" y="699"/>
                  </a:cubicBezTo>
                  <a:cubicBezTo>
                    <a:pt x="7830" y="744"/>
                    <a:pt x="7821" y="792"/>
                    <a:pt x="7803" y="835"/>
                  </a:cubicBezTo>
                  <a:cubicBezTo>
                    <a:pt x="7780" y="880"/>
                    <a:pt x="7751" y="923"/>
                    <a:pt x="7717" y="960"/>
                  </a:cubicBezTo>
                  <a:cubicBezTo>
                    <a:pt x="7637" y="1039"/>
                    <a:pt x="7545" y="1100"/>
                    <a:pt x="7443" y="1141"/>
                  </a:cubicBezTo>
                  <a:cubicBezTo>
                    <a:pt x="7393" y="1162"/>
                    <a:pt x="7341" y="1180"/>
                    <a:pt x="7288" y="1191"/>
                  </a:cubicBezTo>
                  <a:cubicBezTo>
                    <a:pt x="7261" y="1196"/>
                    <a:pt x="7236" y="1200"/>
                    <a:pt x="7209" y="1202"/>
                  </a:cubicBezTo>
                  <a:cubicBezTo>
                    <a:pt x="7195" y="1205"/>
                    <a:pt x="7184" y="1205"/>
                    <a:pt x="7170" y="1207"/>
                  </a:cubicBezTo>
                  <a:lnTo>
                    <a:pt x="7143" y="1207"/>
                  </a:lnTo>
                  <a:cubicBezTo>
                    <a:pt x="7048" y="1207"/>
                    <a:pt x="6953" y="1200"/>
                    <a:pt x="6858" y="1189"/>
                  </a:cubicBezTo>
                  <a:lnTo>
                    <a:pt x="6658" y="1168"/>
                  </a:lnTo>
                  <a:cubicBezTo>
                    <a:pt x="6597" y="1160"/>
                    <a:pt x="6535" y="1156"/>
                    <a:pt x="6473" y="1156"/>
                  </a:cubicBezTo>
                  <a:cubicBezTo>
                    <a:pt x="6386" y="1156"/>
                    <a:pt x="6300" y="1164"/>
                    <a:pt x="6214" y="1180"/>
                  </a:cubicBezTo>
                  <a:cubicBezTo>
                    <a:pt x="6097" y="1203"/>
                    <a:pt x="5986" y="1252"/>
                    <a:pt x="5891" y="1323"/>
                  </a:cubicBezTo>
                  <a:lnTo>
                    <a:pt x="5891" y="1323"/>
                  </a:lnTo>
                  <a:cubicBezTo>
                    <a:pt x="5728" y="1292"/>
                    <a:pt x="5568" y="1276"/>
                    <a:pt x="5346" y="1275"/>
                  </a:cubicBezTo>
                  <a:lnTo>
                    <a:pt x="519" y="1275"/>
                  </a:lnTo>
                  <a:cubicBezTo>
                    <a:pt x="488" y="1275"/>
                    <a:pt x="456" y="1275"/>
                    <a:pt x="429" y="1273"/>
                  </a:cubicBezTo>
                  <a:cubicBezTo>
                    <a:pt x="385" y="1273"/>
                    <a:pt x="345" y="1259"/>
                    <a:pt x="306" y="1236"/>
                  </a:cubicBezTo>
                  <a:cubicBezTo>
                    <a:pt x="277" y="1211"/>
                    <a:pt x="256" y="1177"/>
                    <a:pt x="249" y="1139"/>
                  </a:cubicBezTo>
                  <a:cubicBezTo>
                    <a:pt x="238" y="1087"/>
                    <a:pt x="234" y="1035"/>
                    <a:pt x="234" y="980"/>
                  </a:cubicBezTo>
                  <a:cubicBezTo>
                    <a:pt x="234" y="919"/>
                    <a:pt x="231" y="860"/>
                    <a:pt x="231" y="799"/>
                  </a:cubicBezTo>
                  <a:cubicBezTo>
                    <a:pt x="229" y="679"/>
                    <a:pt x="227" y="559"/>
                    <a:pt x="227" y="445"/>
                  </a:cubicBezTo>
                  <a:lnTo>
                    <a:pt x="227" y="359"/>
                  </a:lnTo>
                  <a:cubicBezTo>
                    <a:pt x="225" y="336"/>
                    <a:pt x="227" y="314"/>
                    <a:pt x="229" y="291"/>
                  </a:cubicBezTo>
                  <a:cubicBezTo>
                    <a:pt x="231" y="277"/>
                    <a:pt x="236" y="264"/>
                    <a:pt x="243" y="252"/>
                  </a:cubicBezTo>
                  <a:cubicBezTo>
                    <a:pt x="245" y="246"/>
                    <a:pt x="252" y="241"/>
                    <a:pt x="259" y="237"/>
                  </a:cubicBezTo>
                  <a:cubicBezTo>
                    <a:pt x="283" y="228"/>
                    <a:pt x="311" y="222"/>
                    <a:pt x="340" y="222"/>
                  </a:cubicBezTo>
                  <a:close/>
                  <a:moveTo>
                    <a:pt x="361" y="1"/>
                  </a:moveTo>
                  <a:cubicBezTo>
                    <a:pt x="329" y="1"/>
                    <a:pt x="297" y="3"/>
                    <a:pt x="265" y="8"/>
                  </a:cubicBezTo>
                  <a:cubicBezTo>
                    <a:pt x="225" y="12"/>
                    <a:pt x="186" y="24"/>
                    <a:pt x="152" y="42"/>
                  </a:cubicBezTo>
                  <a:cubicBezTo>
                    <a:pt x="109" y="64"/>
                    <a:pt x="73" y="98"/>
                    <a:pt x="50" y="139"/>
                  </a:cubicBezTo>
                  <a:cubicBezTo>
                    <a:pt x="27" y="175"/>
                    <a:pt x="14" y="216"/>
                    <a:pt x="9" y="259"/>
                  </a:cubicBezTo>
                  <a:cubicBezTo>
                    <a:pt x="2" y="291"/>
                    <a:pt x="0" y="325"/>
                    <a:pt x="2" y="361"/>
                  </a:cubicBezTo>
                  <a:lnTo>
                    <a:pt x="2" y="447"/>
                  </a:lnTo>
                  <a:cubicBezTo>
                    <a:pt x="2" y="563"/>
                    <a:pt x="5" y="681"/>
                    <a:pt x="7" y="801"/>
                  </a:cubicBezTo>
                  <a:cubicBezTo>
                    <a:pt x="7" y="862"/>
                    <a:pt x="7" y="923"/>
                    <a:pt x="9" y="985"/>
                  </a:cubicBezTo>
                  <a:cubicBezTo>
                    <a:pt x="9" y="1057"/>
                    <a:pt x="16" y="1128"/>
                    <a:pt x="32" y="1196"/>
                  </a:cubicBezTo>
                  <a:cubicBezTo>
                    <a:pt x="43" y="1236"/>
                    <a:pt x="59" y="1275"/>
                    <a:pt x="79" y="1311"/>
                  </a:cubicBezTo>
                  <a:cubicBezTo>
                    <a:pt x="102" y="1352"/>
                    <a:pt x="134" y="1388"/>
                    <a:pt x="172" y="1415"/>
                  </a:cubicBezTo>
                  <a:cubicBezTo>
                    <a:pt x="209" y="1443"/>
                    <a:pt x="249" y="1463"/>
                    <a:pt x="293" y="1474"/>
                  </a:cubicBezTo>
                  <a:cubicBezTo>
                    <a:pt x="331" y="1486"/>
                    <a:pt x="370" y="1492"/>
                    <a:pt x="410" y="1495"/>
                  </a:cubicBezTo>
                  <a:cubicBezTo>
                    <a:pt x="447" y="1497"/>
                    <a:pt x="483" y="1497"/>
                    <a:pt x="515" y="1497"/>
                  </a:cubicBezTo>
                  <a:lnTo>
                    <a:pt x="1208" y="1497"/>
                  </a:lnTo>
                  <a:lnTo>
                    <a:pt x="5343" y="1495"/>
                  </a:lnTo>
                  <a:cubicBezTo>
                    <a:pt x="5686" y="1495"/>
                    <a:pt x="5878" y="1456"/>
                    <a:pt x="6162" y="1384"/>
                  </a:cubicBezTo>
                  <a:cubicBezTo>
                    <a:pt x="6094" y="1367"/>
                    <a:pt x="6031" y="1352"/>
                    <a:pt x="5971" y="1339"/>
                  </a:cubicBezTo>
                  <a:lnTo>
                    <a:pt x="5971" y="1339"/>
                  </a:lnTo>
                  <a:cubicBezTo>
                    <a:pt x="6010" y="1335"/>
                    <a:pt x="6049" y="1333"/>
                    <a:pt x="6089" y="1333"/>
                  </a:cubicBezTo>
                  <a:cubicBezTo>
                    <a:pt x="6134" y="1333"/>
                    <a:pt x="6180" y="1336"/>
                    <a:pt x="6225" y="1341"/>
                  </a:cubicBezTo>
                  <a:cubicBezTo>
                    <a:pt x="6343" y="1350"/>
                    <a:pt x="6468" y="1368"/>
                    <a:pt x="6635" y="1388"/>
                  </a:cubicBezTo>
                  <a:lnTo>
                    <a:pt x="6833" y="1411"/>
                  </a:lnTo>
                  <a:cubicBezTo>
                    <a:pt x="6937" y="1422"/>
                    <a:pt x="7041" y="1429"/>
                    <a:pt x="7146" y="1429"/>
                  </a:cubicBezTo>
                  <a:lnTo>
                    <a:pt x="7182" y="1429"/>
                  </a:lnTo>
                  <a:cubicBezTo>
                    <a:pt x="7198" y="1429"/>
                    <a:pt x="7216" y="1427"/>
                    <a:pt x="7232" y="1424"/>
                  </a:cubicBezTo>
                  <a:cubicBezTo>
                    <a:pt x="7266" y="1422"/>
                    <a:pt x="7300" y="1415"/>
                    <a:pt x="7331" y="1409"/>
                  </a:cubicBezTo>
                  <a:cubicBezTo>
                    <a:pt x="7399" y="1395"/>
                    <a:pt x="7463" y="1375"/>
                    <a:pt x="7526" y="1347"/>
                  </a:cubicBezTo>
                  <a:cubicBezTo>
                    <a:pt x="7658" y="1295"/>
                    <a:pt x="7776" y="1216"/>
                    <a:pt x="7876" y="1114"/>
                  </a:cubicBezTo>
                  <a:cubicBezTo>
                    <a:pt x="7928" y="1059"/>
                    <a:pt x="7973" y="994"/>
                    <a:pt x="8005" y="923"/>
                  </a:cubicBezTo>
                  <a:cubicBezTo>
                    <a:pt x="8039" y="849"/>
                    <a:pt x="8052" y="765"/>
                    <a:pt x="8046" y="681"/>
                  </a:cubicBezTo>
                  <a:cubicBezTo>
                    <a:pt x="8043" y="638"/>
                    <a:pt x="8034" y="597"/>
                    <a:pt x="8018" y="556"/>
                  </a:cubicBezTo>
                  <a:cubicBezTo>
                    <a:pt x="8005" y="518"/>
                    <a:pt x="7984" y="479"/>
                    <a:pt x="7962" y="445"/>
                  </a:cubicBezTo>
                  <a:cubicBezTo>
                    <a:pt x="7916" y="375"/>
                    <a:pt x="7855" y="318"/>
                    <a:pt x="7785" y="275"/>
                  </a:cubicBezTo>
                  <a:cubicBezTo>
                    <a:pt x="7719" y="237"/>
                    <a:pt x="7647" y="205"/>
                    <a:pt x="7574" y="184"/>
                  </a:cubicBezTo>
                  <a:cubicBezTo>
                    <a:pt x="7504" y="166"/>
                    <a:pt x="7431" y="153"/>
                    <a:pt x="7359" y="144"/>
                  </a:cubicBezTo>
                  <a:cubicBezTo>
                    <a:pt x="7288" y="137"/>
                    <a:pt x="7216" y="132"/>
                    <a:pt x="7148" y="130"/>
                  </a:cubicBezTo>
                  <a:lnTo>
                    <a:pt x="6944" y="126"/>
                  </a:lnTo>
                  <a:lnTo>
                    <a:pt x="6137" y="110"/>
                  </a:lnTo>
                  <a:lnTo>
                    <a:pt x="2052" y="33"/>
                  </a:lnTo>
                  <a:lnTo>
                    <a:pt x="812" y="10"/>
                  </a:lnTo>
                  <a:lnTo>
                    <a:pt x="517" y="3"/>
                  </a:lnTo>
                  <a:lnTo>
                    <a:pt x="36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3933682" y="2663004"/>
              <a:ext cx="204754" cy="1108979"/>
            </a:xfrm>
            <a:custGeom>
              <a:avLst/>
              <a:gdLst/>
              <a:ahLst/>
              <a:cxnLst/>
              <a:rect l="l" t="t" r="r" b="b"/>
              <a:pathLst>
                <a:path w="4729" h="25613" extrusionOk="0">
                  <a:moveTo>
                    <a:pt x="4341" y="1"/>
                  </a:moveTo>
                  <a:cubicBezTo>
                    <a:pt x="4321" y="146"/>
                    <a:pt x="4303" y="266"/>
                    <a:pt x="4296" y="393"/>
                  </a:cubicBezTo>
                  <a:cubicBezTo>
                    <a:pt x="4289" y="536"/>
                    <a:pt x="4291" y="681"/>
                    <a:pt x="4303" y="824"/>
                  </a:cubicBezTo>
                  <a:cubicBezTo>
                    <a:pt x="4310" y="914"/>
                    <a:pt x="4323" y="1098"/>
                    <a:pt x="4339" y="1320"/>
                  </a:cubicBezTo>
                  <a:cubicBezTo>
                    <a:pt x="4350" y="1508"/>
                    <a:pt x="4364" y="1697"/>
                    <a:pt x="4375" y="1887"/>
                  </a:cubicBezTo>
                  <a:cubicBezTo>
                    <a:pt x="4387" y="2096"/>
                    <a:pt x="4400" y="2306"/>
                    <a:pt x="4412" y="2519"/>
                  </a:cubicBezTo>
                  <a:cubicBezTo>
                    <a:pt x="4423" y="2733"/>
                    <a:pt x="4432" y="2948"/>
                    <a:pt x="4439" y="3166"/>
                  </a:cubicBezTo>
                  <a:cubicBezTo>
                    <a:pt x="4446" y="3383"/>
                    <a:pt x="4455" y="3601"/>
                    <a:pt x="4461" y="3821"/>
                  </a:cubicBezTo>
                  <a:cubicBezTo>
                    <a:pt x="4489" y="4703"/>
                    <a:pt x="4500" y="5609"/>
                    <a:pt x="4502" y="6530"/>
                  </a:cubicBezTo>
                  <a:cubicBezTo>
                    <a:pt x="4505" y="7450"/>
                    <a:pt x="4500" y="8384"/>
                    <a:pt x="4491" y="9320"/>
                  </a:cubicBezTo>
                  <a:cubicBezTo>
                    <a:pt x="4482" y="10257"/>
                    <a:pt x="4473" y="11193"/>
                    <a:pt x="4464" y="12120"/>
                  </a:cubicBezTo>
                  <a:cubicBezTo>
                    <a:pt x="4430" y="15826"/>
                    <a:pt x="4396" y="19363"/>
                    <a:pt x="4371" y="21974"/>
                  </a:cubicBezTo>
                  <a:cubicBezTo>
                    <a:pt x="4364" y="22627"/>
                    <a:pt x="4359" y="23221"/>
                    <a:pt x="4355" y="23747"/>
                  </a:cubicBezTo>
                  <a:cubicBezTo>
                    <a:pt x="4353" y="24008"/>
                    <a:pt x="4341" y="24246"/>
                    <a:pt x="4296" y="24457"/>
                  </a:cubicBezTo>
                  <a:cubicBezTo>
                    <a:pt x="4251" y="24665"/>
                    <a:pt x="4171" y="24840"/>
                    <a:pt x="4063" y="24962"/>
                  </a:cubicBezTo>
                  <a:lnTo>
                    <a:pt x="4019" y="25003"/>
                  </a:lnTo>
                  <a:cubicBezTo>
                    <a:pt x="4015" y="25012"/>
                    <a:pt x="4006" y="25019"/>
                    <a:pt x="3999" y="25023"/>
                  </a:cubicBezTo>
                  <a:lnTo>
                    <a:pt x="3976" y="25042"/>
                  </a:lnTo>
                  <a:cubicBezTo>
                    <a:pt x="3963" y="25055"/>
                    <a:pt x="3947" y="25066"/>
                    <a:pt x="3931" y="25076"/>
                  </a:cubicBezTo>
                  <a:cubicBezTo>
                    <a:pt x="3915" y="25087"/>
                    <a:pt x="3902" y="25096"/>
                    <a:pt x="3883" y="25105"/>
                  </a:cubicBezTo>
                  <a:cubicBezTo>
                    <a:pt x="3824" y="25139"/>
                    <a:pt x="3761" y="25166"/>
                    <a:pt x="3693" y="25187"/>
                  </a:cubicBezTo>
                  <a:cubicBezTo>
                    <a:pt x="3584" y="25218"/>
                    <a:pt x="3471" y="25239"/>
                    <a:pt x="3355" y="25248"/>
                  </a:cubicBezTo>
                  <a:cubicBezTo>
                    <a:pt x="3260" y="25255"/>
                    <a:pt x="3185" y="25259"/>
                    <a:pt x="3135" y="25261"/>
                  </a:cubicBezTo>
                  <a:lnTo>
                    <a:pt x="3058" y="25264"/>
                  </a:lnTo>
                  <a:lnTo>
                    <a:pt x="1193" y="25343"/>
                  </a:lnTo>
                  <a:lnTo>
                    <a:pt x="712" y="25363"/>
                  </a:lnTo>
                  <a:lnTo>
                    <a:pt x="290" y="25379"/>
                  </a:lnTo>
                  <a:lnTo>
                    <a:pt x="234" y="25384"/>
                  </a:lnTo>
                  <a:cubicBezTo>
                    <a:pt x="236" y="25307"/>
                    <a:pt x="240" y="25227"/>
                    <a:pt x="243" y="25146"/>
                  </a:cubicBezTo>
                  <a:cubicBezTo>
                    <a:pt x="274" y="24361"/>
                    <a:pt x="317" y="23301"/>
                    <a:pt x="370" y="22042"/>
                  </a:cubicBezTo>
                  <a:cubicBezTo>
                    <a:pt x="422" y="20786"/>
                    <a:pt x="481" y="19336"/>
                    <a:pt x="544" y="17769"/>
                  </a:cubicBezTo>
                  <a:cubicBezTo>
                    <a:pt x="608" y="16205"/>
                    <a:pt x="664" y="14527"/>
                    <a:pt x="705" y="12816"/>
                  </a:cubicBezTo>
                  <a:cubicBezTo>
                    <a:pt x="746" y="11107"/>
                    <a:pt x="764" y="9366"/>
                    <a:pt x="746" y="7677"/>
                  </a:cubicBezTo>
                  <a:cubicBezTo>
                    <a:pt x="726" y="5988"/>
                    <a:pt x="669" y="4349"/>
                    <a:pt x="576" y="2848"/>
                  </a:cubicBezTo>
                  <a:cubicBezTo>
                    <a:pt x="558" y="2474"/>
                    <a:pt x="528" y="2107"/>
                    <a:pt x="501" y="1751"/>
                  </a:cubicBezTo>
                  <a:cubicBezTo>
                    <a:pt x="490" y="1572"/>
                    <a:pt x="476" y="1397"/>
                    <a:pt x="463" y="1223"/>
                  </a:cubicBezTo>
                  <a:cubicBezTo>
                    <a:pt x="460" y="1196"/>
                    <a:pt x="458" y="1168"/>
                    <a:pt x="456" y="1143"/>
                  </a:cubicBezTo>
                  <a:cubicBezTo>
                    <a:pt x="451" y="1096"/>
                    <a:pt x="447" y="1053"/>
                    <a:pt x="444" y="1014"/>
                  </a:cubicBezTo>
                  <a:cubicBezTo>
                    <a:pt x="438" y="935"/>
                    <a:pt x="431" y="874"/>
                    <a:pt x="426" y="828"/>
                  </a:cubicBezTo>
                  <a:cubicBezTo>
                    <a:pt x="392" y="493"/>
                    <a:pt x="338" y="302"/>
                    <a:pt x="243" y="26"/>
                  </a:cubicBezTo>
                  <a:cubicBezTo>
                    <a:pt x="197" y="316"/>
                    <a:pt x="177" y="511"/>
                    <a:pt x="204" y="849"/>
                  </a:cubicBezTo>
                  <a:cubicBezTo>
                    <a:pt x="209" y="892"/>
                    <a:pt x="213" y="955"/>
                    <a:pt x="220" y="1032"/>
                  </a:cubicBezTo>
                  <a:cubicBezTo>
                    <a:pt x="225" y="1071"/>
                    <a:pt x="227" y="1114"/>
                    <a:pt x="231" y="1159"/>
                  </a:cubicBezTo>
                  <a:cubicBezTo>
                    <a:pt x="234" y="1186"/>
                    <a:pt x="236" y="1214"/>
                    <a:pt x="238" y="1241"/>
                  </a:cubicBezTo>
                  <a:cubicBezTo>
                    <a:pt x="252" y="1413"/>
                    <a:pt x="265" y="1588"/>
                    <a:pt x="277" y="1767"/>
                  </a:cubicBezTo>
                  <a:cubicBezTo>
                    <a:pt x="304" y="2123"/>
                    <a:pt x="333" y="2488"/>
                    <a:pt x="351" y="2862"/>
                  </a:cubicBezTo>
                  <a:cubicBezTo>
                    <a:pt x="444" y="4358"/>
                    <a:pt x="501" y="5992"/>
                    <a:pt x="519" y="7679"/>
                  </a:cubicBezTo>
                  <a:cubicBezTo>
                    <a:pt x="537" y="9363"/>
                    <a:pt x="519" y="11102"/>
                    <a:pt x="481" y="12811"/>
                  </a:cubicBezTo>
                  <a:cubicBezTo>
                    <a:pt x="442" y="14518"/>
                    <a:pt x="381" y="16196"/>
                    <a:pt x="320" y="17760"/>
                  </a:cubicBezTo>
                  <a:cubicBezTo>
                    <a:pt x="259" y="19324"/>
                    <a:pt x="197" y="20777"/>
                    <a:pt x="145" y="22033"/>
                  </a:cubicBezTo>
                  <a:cubicBezTo>
                    <a:pt x="95" y="23291"/>
                    <a:pt x="52" y="24352"/>
                    <a:pt x="21" y="25137"/>
                  </a:cubicBezTo>
                  <a:cubicBezTo>
                    <a:pt x="16" y="25250"/>
                    <a:pt x="11" y="25359"/>
                    <a:pt x="7" y="25461"/>
                  </a:cubicBezTo>
                  <a:cubicBezTo>
                    <a:pt x="5" y="25506"/>
                    <a:pt x="2" y="25549"/>
                    <a:pt x="0" y="25592"/>
                  </a:cubicBezTo>
                  <a:lnTo>
                    <a:pt x="0" y="25608"/>
                  </a:lnTo>
                  <a:cubicBezTo>
                    <a:pt x="0" y="25613"/>
                    <a:pt x="0" y="25613"/>
                    <a:pt x="5" y="25613"/>
                  </a:cubicBezTo>
                  <a:lnTo>
                    <a:pt x="14" y="25613"/>
                  </a:lnTo>
                  <a:lnTo>
                    <a:pt x="45" y="25611"/>
                  </a:lnTo>
                  <a:lnTo>
                    <a:pt x="109" y="25608"/>
                  </a:lnTo>
                  <a:lnTo>
                    <a:pt x="299" y="25601"/>
                  </a:lnTo>
                  <a:lnTo>
                    <a:pt x="721" y="25583"/>
                  </a:lnTo>
                  <a:lnTo>
                    <a:pt x="1202" y="25563"/>
                  </a:lnTo>
                  <a:lnTo>
                    <a:pt x="3067" y="25486"/>
                  </a:lnTo>
                  <a:lnTo>
                    <a:pt x="3147" y="25484"/>
                  </a:lnTo>
                  <a:cubicBezTo>
                    <a:pt x="3197" y="25481"/>
                    <a:pt x="3274" y="25479"/>
                    <a:pt x="3378" y="25470"/>
                  </a:cubicBezTo>
                  <a:cubicBezTo>
                    <a:pt x="3507" y="25459"/>
                    <a:pt x="3634" y="25436"/>
                    <a:pt x="3759" y="25400"/>
                  </a:cubicBezTo>
                  <a:cubicBezTo>
                    <a:pt x="3843" y="25375"/>
                    <a:pt x="3922" y="25341"/>
                    <a:pt x="3997" y="25298"/>
                  </a:cubicBezTo>
                  <a:cubicBezTo>
                    <a:pt x="4017" y="25286"/>
                    <a:pt x="4038" y="25273"/>
                    <a:pt x="4058" y="25259"/>
                  </a:cubicBezTo>
                  <a:cubicBezTo>
                    <a:pt x="4078" y="25246"/>
                    <a:pt x="4097" y="25232"/>
                    <a:pt x="4117" y="25216"/>
                  </a:cubicBezTo>
                  <a:lnTo>
                    <a:pt x="4144" y="25191"/>
                  </a:lnTo>
                  <a:cubicBezTo>
                    <a:pt x="4153" y="25184"/>
                    <a:pt x="4165" y="25175"/>
                    <a:pt x="4174" y="25166"/>
                  </a:cubicBezTo>
                  <a:lnTo>
                    <a:pt x="4228" y="25110"/>
                  </a:lnTo>
                  <a:cubicBezTo>
                    <a:pt x="4298" y="25026"/>
                    <a:pt x="4359" y="24933"/>
                    <a:pt x="4405" y="24833"/>
                  </a:cubicBezTo>
                  <a:cubicBezTo>
                    <a:pt x="4452" y="24729"/>
                    <a:pt x="4489" y="24618"/>
                    <a:pt x="4511" y="24502"/>
                  </a:cubicBezTo>
                  <a:cubicBezTo>
                    <a:pt x="4561" y="24269"/>
                    <a:pt x="4575" y="24015"/>
                    <a:pt x="4575" y="23749"/>
                  </a:cubicBezTo>
                  <a:cubicBezTo>
                    <a:pt x="4582" y="23226"/>
                    <a:pt x="4586" y="22630"/>
                    <a:pt x="4593" y="21977"/>
                  </a:cubicBezTo>
                  <a:cubicBezTo>
                    <a:pt x="4618" y="19365"/>
                    <a:pt x="4652" y="15829"/>
                    <a:pt x="4688" y="12122"/>
                  </a:cubicBezTo>
                  <a:cubicBezTo>
                    <a:pt x="4695" y="11195"/>
                    <a:pt x="4704" y="10259"/>
                    <a:pt x="4713" y="9323"/>
                  </a:cubicBezTo>
                  <a:cubicBezTo>
                    <a:pt x="4722" y="8386"/>
                    <a:pt x="4729" y="7452"/>
                    <a:pt x="4727" y="6530"/>
                  </a:cubicBezTo>
                  <a:cubicBezTo>
                    <a:pt x="4722" y="5607"/>
                    <a:pt x="4711" y="4698"/>
                    <a:pt x="4684" y="3816"/>
                  </a:cubicBezTo>
                  <a:cubicBezTo>
                    <a:pt x="4677" y="3594"/>
                    <a:pt x="4670" y="3374"/>
                    <a:pt x="4661" y="3156"/>
                  </a:cubicBezTo>
                  <a:cubicBezTo>
                    <a:pt x="4654" y="2939"/>
                    <a:pt x="4645" y="2723"/>
                    <a:pt x="4634" y="2510"/>
                  </a:cubicBezTo>
                  <a:cubicBezTo>
                    <a:pt x="4622" y="2295"/>
                    <a:pt x="4611" y="2084"/>
                    <a:pt x="4600" y="1873"/>
                  </a:cubicBezTo>
                  <a:cubicBezTo>
                    <a:pt x="4586" y="1683"/>
                    <a:pt x="4575" y="1493"/>
                    <a:pt x="4561" y="1304"/>
                  </a:cubicBezTo>
                  <a:cubicBezTo>
                    <a:pt x="4545" y="1080"/>
                    <a:pt x="4530" y="896"/>
                    <a:pt x="4523" y="803"/>
                  </a:cubicBezTo>
                  <a:cubicBezTo>
                    <a:pt x="4514" y="661"/>
                    <a:pt x="4491" y="520"/>
                    <a:pt x="4457" y="379"/>
                  </a:cubicBezTo>
                  <a:cubicBezTo>
                    <a:pt x="4425" y="252"/>
                    <a:pt x="4387" y="126"/>
                    <a:pt x="434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3845136" y="2607842"/>
              <a:ext cx="348675" cy="64860"/>
            </a:xfrm>
            <a:custGeom>
              <a:avLst/>
              <a:gdLst/>
              <a:ahLst/>
              <a:cxnLst/>
              <a:rect l="l" t="t" r="r" b="b"/>
              <a:pathLst>
                <a:path w="8053" h="1498" extrusionOk="0">
                  <a:moveTo>
                    <a:pt x="339" y="222"/>
                  </a:moveTo>
                  <a:cubicBezTo>
                    <a:pt x="346" y="222"/>
                    <a:pt x="354" y="222"/>
                    <a:pt x="361" y="223"/>
                  </a:cubicBezTo>
                  <a:lnTo>
                    <a:pt x="515" y="225"/>
                  </a:lnTo>
                  <a:lnTo>
                    <a:pt x="810" y="230"/>
                  </a:lnTo>
                  <a:lnTo>
                    <a:pt x="2050" y="255"/>
                  </a:lnTo>
                  <a:lnTo>
                    <a:pt x="6135" y="332"/>
                  </a:lnTo>
                  <a:lnTo>
                    <a:pt x="6942" y="348"/>
                  </a:lnTo>
                  <a:lnTo>
                    <a:pt x="7144" y="352"/>
                  </a:lnTo>
                  <a:cubicBezTo>
                    <a:pt x="7209" y="354"/>
                    <a:pt x="7273" y="357"/>
                    <a:pt x="7334" y="366"/>
                  </a:cubicBezTo>
                  <a:cubicBezTo>
                    <a:pt x="7459" y="379"/>
                    <a:pt x="7579" y="409"/>
                    <a:pt x="7669" y="463"/>
                  </a:cubicBezTo>
                  <a:cubicBezTo>
                    <a:pt x="7713" y="490"/>
                    <a:pt x="7751" y="524"/>
                    <a:pt x="7778" y="565"/>
                  </a:cubicBezTo>
                  <a:cubicBezTo>
                    <a:pt x="7790" y="588"/>
                    <a:pt x="7801" y="608"/>
                    <a:pt x="7810" y="631"/>
                  </a:cubicBezTo>
                  <a:cubicBezTo>
                    <a:pt x="7819" y="654"/>
                    <a:pt x="7824" y="676"/>
                    <a:pt x="7826" y="699"/>
                  </a:cubicBezTo>
                  <a:cubicBezTo>
                    <a:pt x="7828" y="744"/>
                    <a:pt x="7821" y="792"/>
                    <a:pt x="7801" y="835"/>
                  </a:cubicBezTo>
                  <a:cubicBezTo>
                    <a:pt x="7781" y="880"/>
                    <a:pt x="7751" y="923"/>
                    <a:pt x="7715" y="960"/>
                  </a:cubicBezTo>
                  <a:cubicBezTo>
                    <a:pt x="7638" y="1039"/>
                    <a:pt x="7545" y="1100"/>
                    <a:pt x="7443" y="1141"/>
                  </a:cubicBezTo>
                  <a:cubicBezTo>
                    <a:pt x="7391" y="1162"/>
                    <a:pt x="7341" y="1180"/>
                    <a:pt x="7286" y="1191"/>
                  </a:cubicBezTo>
                  <a:cubicBezTo>
                    <a:pt x="7261" y="1196"/>
                    <a:pt x="7234" y="1200"/>
                    <a:pt x="7209" y="1202"/>
                  </a:cubicBezTo>
                  <a:cubicBezTo>
                    <a:pt x="7196" y="1205"/>
                    <a:pt x="7182" y="1205"/>
                    <a:pt x="7171" y="1207"/>
                  </a:cubicBezTo>
                  <a:lnTo>
                    <a:pt x="7141" y="1207"/>
                  </a:lnTo>
                  <a:cubicBezTo>
                    <a:pt x="7046" y="1207"/>
                    <a:pt x="6951" y="1200"/>
                    <a:pt x="6856" y="1189"/>
                  </a:cubicBezTo>
                  <a:lnTo>
                    <a:pt x="6658" y="1168"/>
                  </a:lnTo>
                  <a:cubicBezTo>
                    <a:pt x="6596" y="1160"/>
                    <a:pt x="6534" y="1156"/>
                    <a:pt x="6471" y="1156"/>
                  </a:cubicBezTo>
                  <a:cubicBezTo>
                    <a:pt x="6384" y="1156"/>
                    <a:pt x="6298" y="1164"/>
                    <a:pt x="6212" y="1180"/>
                  </a:cubicBezTo>
                  <a:cubicBezTo>
                    <a:pt x="6096" y="1203"/>
                    <a:pt x="5986" y="1252"/>
                    <a:pt x="5891" y="1323"/>
                  </a:cubicBezTo>
                  <a:lnTo>
                    <a:pt x="5891" y="1323"/>
                  </a:lnTo>
                  <a:cubicBezTo>
                    <a:pt x="5727" y="1292"/>
                    <a:pt x="5567" y="1276"/>
                    <a:pt x="5346" y="1275"/>
                  </a:cubicBezTo>
                  <a:lnTo>
                    <a:pt x="517" y="1275"/>
                  </a:lnTo>
                  <a:cubicBezTo>
                    <a:pt x="485" y="1275"/>
                    <a:pt x="456" y="1275"/>
                    <a:pt x="429" y="1273"/>
                  </a:cubicBezTo>
                  <a:cubicBezTo>
                    <a:pt x="386" y="1273"/>
                    <a:pt x="343" y="1259"/>
                    <a:pt x="306" y="1236"/>
                  </a:cubicBezTo>
                  <a:cubicBezTo>
                    <a:pt x="277" y="1211"/>
                    <a:pt x="256" y="1177"/>
                    <a:pt x="250" y="1139"/>
                  </a:cubicBezTo>
                  <a:cubicBezTo>
                    <a:pt x="238" y="1087"/>
                    <a:pt x="232" y="1035"/>
                    <a:pt x="232" y="980"/>
                  </a:cubicBezTo>
                  <a:cubicBezTo>
                    <a:pt x="232" y="919"/>
                    <a:pt x="232" y="860"/>
                    <a:pt x="229" y="799"/>
                  </a:cubicBezTo>
                  <a:cubicBezTo>
                    <a:pt x="229" y="679"/>
                    <a:pt x="227" y="559"/>
                    <a:pt x="225" y="445"/>
                  </a:cubicBezTo>
                  <a:lnTo>
                    <a:pt x="225" y="359"/>
                  </a:lnTo>
                  <a:cubicBezTo>
                    <a:pt x="225" y="336"/>
                    <a:pt x="225" y="314"/>
                    <a:pt x="229" y="291"/>
                  </a:cubicBezTo>
                  <a:cubicBezTo>
                    <a:pt x="229" y="277"/>
                    <a:pt x="234" y="264"/>
                    <a:pt x="241" y="252"/>
                  </a:cubicBezTo>
                  <a:cubicBezTo>
                    <a:pt x="245" y="246"/>
                    <a:pt x="250" y="241"/>
                    <a:pt x="256" y="237"/>
                  </a:cubicBezTo>
                  <a:cubicBezTo>
                    <a:pt x="283" y="228"/>
                    <a:pt x="311" y="222"/>
                    <a:pt x="339" y="222"/>
                  </a:cubicBezTo>
                  <a:close/>
                  <a:moveTo>
                    <a:pt x="359" y="1"/>
                  </a:moveTo>
                  <a:cubicBezTo>
                    <a:pt x="327" y="1"/>
                    <a:pt x="295" y="3"/>
                    <a:pt x="263" y="8"/>
                  </a:cubicBezTo>
                  <a:cubicBezTo>
                    <a:pt x="225" y="12"/>
                    <a:pt x="186" y="24"/>
                    <a:pt x="150" y="42"/>
                  </a:cubicBezTo>
                  <a:cubicBezTo>
                    <a:pt x="107" y="64"/>
                    <a:pt x="73" y="98"/>
                    <a:pt x="48" y="139"/>
                  </a:cubicBezTo>
                  <a:cubicBezTo>
                    <a:pt x="28" y="175"/>
                    <a:pt x="14" y="216"/>
                    <a:pt x="7" y="259"/>
                  </a:cubicBezTo>
                  <a:cubicBezTo>
                    <a:pt x="3" y="291"/>
                    <a:pt x="0" y="325"/>
                    <a:pt x="0" y="361"/>
                  </a:cubicBezTo>
                  <a:lnTo>
                    <a:pt x="0" y="447"/>
                  </a:lnTo>
                  <a:cubicBezTo>
                    <a:pt x="3" y="563"/>
                    <a:pt x="5" y="681"/>
                    <a:pt x="5" y="801"/>
                  </a:cubicBezTo>
                  <a:cubicBezTo>
                    <a:pt x="5" y="862"/>
                    <a:pt x="7" y="923"/>
                    <a:pt x="7" y="985"/>
                  </a:cubicBezTo>
                  <a:cubicBezTo>
                    <a:pt x="7" y="1057"/>
                    <a:pt x="16" y="1128"/>
                    <a:pt x="32" y="1196"/>
                  </a:cubicBezTo>
                  <a:cubicBezTo>
                    <a:pt x="41" y="1236"/>
                    <a:pt x="57" y="1275"/>
                    <a:pt x="80" y="1311"/>
                  </a:cubicBezTo>
                  <a:cubicBezTo>
                    <a:pt x="102" y="1352"/>
                    <a:pt x="134" y="1388"/>
                    <a:pt x="170" y="1415"/>
                  </a:cubicBezTo>
                  <a:cubicBezTo>
                    <a:pt x="207" y="1443"/>
                    <a:pt x="247" y="1463"/>
                    <a:pt x="293" y="1474"/>
                  </a:cubicBezTo>
                  <a:cubicBezTo>
                    <a:pt x="331" y="1486"/>
                    <a:pt x="370" y="1492"/>
                    <a:pt x="411" y="1495"/>
                  </a:cubicBezTo>
                  <a:cubicBezTo>
                    <a:pt x="447" y="1497"/>
                    <a:pt x="481" y="1497"/>
                    <a:pt x="515" y="1497"/>
                  </a:cubicBezTo>
                  <a:lnTo>
                    <a:pt x="1209" y="1497"/>
                  </a:lnTo>
                  <a:lnTo>
                    <a:pt x="5344" y="1495"/>
                  </a:lnTo>
                  <a:cubicBezTo>
                    <a:pt x="5686" y="1495"/>
                    <a:pt x="5879" y="1456"/>
                    <a:pt x="6162" y="1384"/>
                  </a:cubicBezTo>
                  <a:cubicBezTo>
                    <a:pt x="6094" y="1367"/>
                    <a:pt x="6031" y="1352"/>
                    <a:pt x="5971" y="1339"/>
                  </a:cubicBezTo>
                  <a:lnTo>
                    <a:pt x="5971" y="1339"/>
                  </a:lnTo>
                  <a:cubicBezTo>
                    <a:pt x="6010" y="1335"/>
                    <a:pt x="6049" y="1333"/>
                    <a:pt x="6088" y="1333"/>
                  </a:cubicBezTo>
                  <a:cubicBezTo>
                    <a:pt x="6133" y="1333"/>
                    <a:pt x="6178" y="1336"/>
                    <a:pt x="6223" y="1341"/>
                  </a:cubicBezTo>
                  <a:cubicBezTo>
                    <a:pt x="6343" y="1350"/>
                    <a:pt x="6468" y="1368"/>
                    <a:pt x="6633" y="1388"/>
                  </a:cubicBezTo>
                  <a:lnTo>
                    <a:pt x="6833" y="1411"/>
                  </a:lnTo>
                  <a:cubicBezTo>
                    <a:pt x="6935" y="1422"/>
                    <a:pt x="7039" y="1429"/>
                    <a:pt x="7144" y="1429"/>
                  </a:cubicBezTo>
                  <a:lnTo>
                    <a:pt x="7180" y="1429"/>
                  </a:lnTo>
                  <a:cubicBezTo>
                    <a:pt x="7198" y="1429"/>
                    <a:pt x="7214" y="1427"/>
                    <a:pt x="7232" y="1424"/>
                  </a:cubicBezTo>
                  <a:cubicBezTo>
                    <a:pt x="7266" y="1422"/>
                    <a:pt x="7298" y="1415"/>
                    <a:pt x="7332" y="1409"/>
                  </a:cubicBezTo>
                  <a:cubicBezTo>
                    <a:pt x="7397" y="1395"/>
                    <a:pt x="7463" y="1375"/>
                    <a:pt x="7524" y="1347"/>
                  </a:cubicBezTo>
                  <a:cubicBezTo>
                    <a:pt x="7656" y="1295"/>
                    <a:pt x="7776" y="1216"/>
                    <a:pt x="7873" y="1114"/>
                  </a:cubicBezTo>
                  <a:cubicBezTo>
                    <a:pt x="7928" y="1059"/>
                    <a:pt x="7971" y="994"/>
                    <a:pt x="8003" y="923"/>
                  </a:cubicBezTo>
                  <a:cubicBezTo>
                    <a:pt x="8037" y="849"/>
                    <a:pt x="8053" y="765"/>
                    <a:pt x="8046" y="681"/>
                  </a:cubicBezTo>
                  <a:cubicBezTo>
                    <a:pt x="8041" y="638"/>
                    <a:pt x="8032" y="597"/>
                    <a:pt x="8019" y="556"/>
                  </a:cubicBezTo>
                  <a:cubicBezTo>
                    <a:pt x="8003" y="518"/>
                    <a:pt x="7985" y="479"/>
                    <a:pt x="7962" y="445"/>
                  </a:cubicBezTo>
                  <a:cubicBezTo>
                    <a:pt x="7917" y="375"/>
                    <a:pt x="7855" y="318"/>
                    <a:pt x="7785" y="275"/>
                  </a:cubicBezTo>
                  <a:cubicBezTo>
                    <a:pt x="7717" y="237"/>
                    <a:pt x="7647" y="205"/>
                    <a:pt x="7572" y="184"/>
                  </a:cubicBezTo>
                  <a:cubicBezTo>
                    <a:pt x="7502" y="166"/>
                    <a:pt x="7429" y="153"/>
                    <a:pt x="7357" y="144"/>
                  </a:cubicBezTo>
                  <a:cubicBezTo>
                    <a:pt x="7286" y="137"/>
                    <a:pt x="7216" y="132"/>
                    <a:pt x="7146" y="130"/>
                  </a:cubicBezTo>
                  <a:lnTo>
                    <a:pt x="6944" y="126"/>
                  </a:lnTo>
                  <a:lnTo>
                    <a:pt x="6135" y="110"/>
                  </a:lnTo>
                  <a:lnTo>
                    <a:pt x="2052" y="33"/>
                  </a:lnTo>
                  <a:lnTo>
                    <a:pt x="812" y="10"/>
                  </a:lnTo>
                  <a:lnTo>
                    <a:pt x="517" y="3"/>
                  </a:lnTo>
                  <a:lnTo>
                    <a:pt x="359"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4315315" y="2663004"/>
              <a:ext cx="204667" cy="1108979"/>
            </a:xfrm>
            <a:custGeom>
              <a:avLst/>
              <a:gdLst/>
              <a:ahLst/>
              <a:cxnLst/>
              <a:rect l="l" t="t" r="r" b="b"/>
              <a:pathLst>
                <a:path w="4727" h="25613" extrusionOk="0">
                  <a:moveTo>
                    <a:pt x="4341" y="1"/>
                  </a:moveTo>
                  <a:cubicBezTo>
                    <a:pt x="4319" y="146"/>
                    <a:pt x="4303" y="266"/>
                    <a:pt x="4296" y="393"/>
                  </a:cubicBezTo>
                  <a:cubicBezTo>
                    <a:pt x="4289" y="536"/>
                    <a:pt x="4291" y="681"/>
                    <a:pt x="4300" y="824"/>
                  </a:cubicBezTo>
                  <a:cubicBezTo>
                    <a:pt x="4307" y="914"/>
                    <a:pt x="4321" y="1098"/>
                    <a:pt x="4339" y="1320"/>
                  </a:cubicBezTo>
                  <a:cubicBezTo>
                    <a:pt x="4350" y="1508"/>
                    <a:pt x="4362" y="1697"/>
                    <a:pt x="4375" y="1887"/>
                  </a:cubicBezTo>
                  <a:cubicBezTo>
                    <a:pt x="4387" y="2096"/>
                    <a:pt x="4398" y="2306"/>
                    <a:pt x="4409" y="2519"/>
                  </a:cubicBezTo>
                  <a:cubicBezTo>
                    <a:pt x="4421" y="2733"/>
                    <a:pt x="4430" y="2948"/>
                    <a:pt x="4439" y="3166"/>
                  </a:cubicBezTo>
                  <a:cubicBezTo>
                    <a:pt x="4446" y="3383"/>
                    <a:pt x="4452" y="3601"/>
                    <a:pt x="4461" y="3821"/>
                  </a:cubicBezTo>
                  <a:cubicBezTo>
                    <a:pt x="4486" y="4703"/>
                    <a:pt x="4500" y="5609"/>
                    <a:pt x="4502" y="6530"/>
                  </a:cubicBezTo>
                  <a:cubicBezTo>
                    <a:pt x="4504" y="7450"/>
                    <a:pt x="4498" y="8384"/>
                    <a:pt x="4491" y="9320"/>
                  </a:cubicBezTo>
                  <a:cubicBezTo>
                    <a:pt x="4482" y="10257"/>
                    <a:pt x="4473" y="11193"/>
                    <a:pt x="4464" y="12120"/>
                  </a:cubicBezTo>
                  <a:cubicBezTo>
                    <a:pt x="4427" y="15826"/>
                    <a:pt x="4393" y="19363"/>
                    <a:pt x="4371" y="21974"/>
                  </a:cubicBezTo>
                  <a:cubicBezTo>
                    <a:pt x="4364" y="22627"/>
                    <a:pt x="4357" y="23221"/>
                    <a:pt x="4353" y="23747"/>
                  </a:cubicBezTo>
                  <a:cubicBezTo>
                    <a:pt x="4350" y="24008"/>
                    <a:pt x="4339" y="24246"/>
                    <a:pt x="4294" y="24457"/>
                  </a:cubicBezTo>
                  <a:cubicBezTo>
                    <a:pt x="4251" y="24665"/>
                    <a:pt x="4169" y="24840"/>
                    <a:pt x="4062" y="24962"/>
                  </a:cubicBezTo>
                  <a:lnTo>
                    <a:pt x="4019" y="25003"/>
                  </a:lnTo>
                  <a:cubicBezTo>
                    <a:pt x="4013" y="25012"/>
                    <a:pt x="4006" y="25019"/>
                    <a:pt x="3997" y="25023"/>
                  </a:cubicBezTo>
                  <a:lnTo>
                    <a:pt x="3974" y="25042"/>
                  </a:lnTo>
                  <a:cubicBezTo>
                    <a:pt x="3960" y="25055"/>
                    <a:pt x="3945" y="25066"/>
                    <a:pt x="3929" y="25076"/>
                  </a:cubicBezTo>
                  <a:cubicBezTo>
                    <a:pt x="3915" y="25087"/>
                    <a:pt x="3899" y="25096"/>
                    <a:pt x="3883" y="25105"/>
                  </a:cubicBezTo>
                  <a:cubicBezTo>
                    <a:pt x="3822" y="25139"/>
                    <a:pt x="3759" y="25166"/>
                    <a:pt x="3693" y="25187"/>
                  </a:cubicBezTo>
                  <a:cubicBezTo>
                    <a:pt x="3582" y="25218"/>
                    <a:pt x="3468" y="25239"/>
                    <a:pt x="3355" y="25248"/>
                  </a:cubicBezTo>
                  <a:cubicBezTo>
                    <a:pt x="3260" y="25255"/>
                    <a:pt x="3185" y="25259"/>
                    <a:pt x="3133" y="25261"/>
                  </a:cubicBezTo>
                  <a:lnTo>
                    <a:pt x="3056" y="25264"/>
                  </a:lnTo>
                  <a:lnTo>
                    <a:pt x="1192" y="25343"/>
                  </a:lnTo>
                  <a:lnTo>
                    <a:pt x="712" y="25363"/>
                  </a:lnTo>
                  <a:lnTo>
                    <a:pt x="288" y="25379"/>
                  </a:lnTo>
                  <a:lnTo>
                    <a:pt x="231" y="25384"/>
                  </a:lnTo>
                  <a:cubicBezTo>
                    <a:pt x="236" y="25307"/>
                    <a:pt x="238" y="25227"/>
                    <a:pt x="243" y="25146"/>
                  </a:cubicBezTo>
                  <a:cubicBezTo>
                    <a:pt x="274" y="24361"/>
                    <a:pt x="317" y="23301"/>
                    <a:pt x="370" y="22042"/>
                  </a:cubicBezTo>
                  <a:cubicBezTo>
                    <a:pt x="419" y="20786"/>
                    <a:pt x="478" y="19336"/>
                    <a:pt x="542" y="17769"/>
                  </a:cubicBezTo>
                  <a:cubicBezTo>
                    <a:pt x="605" y="16205"/>
                    <a:pt x="664" y="14527"/>
                    <a:pt x="705" y="12816"/>
                  </a:cubicBezTo>
                  <a:cubicBezTo>
                    <a:pt x="744" y="11107"/>
                    <a:pt x="762" y="9366"/>
                    <a:pt x="744" y="7677"/>
                  </a:cubicBezTo>
                  <a:cubicBezTo>
                    <a:pt x="725" y="5988"/>
                    <a:pt x="669" y="4349"/>
                    <a:pt x="576" y="2848"/>
                  </a:cubicBezTo>
                  <a:cubicBezTo>
                    <a:pt x="555" y="2474"/>
                    <a:pt x="526" y="2107"/>
                    <a:pt x="501" y="1751"/>
                  </a:cubicBezTo>
                  <a:cubicBezTo>
                    <a:pt x="487" y="1572"/>
                    <a:pt x="474" y="1397"/>
                    <a:pt x="463" y="1223"/>
                  </a:cubicBezTo>
                  <a:cubicBezTo>
                    <a:pt x="460" y="1196"/>
                    <a:pt x="456" y="1168"/>
                    <a:pt x="453" y="1143"/>
                  </a:cubicBezTo>
                  <a:cubicBezTo>
                    <a:pt x="451" y="1096"/>
                    <a:pt x="447" y="1053"/>
                    <a:pt x="442" y="1014"/>
                  </a:cubicBezTo>
                  <a:cubicBezTo>
                    <a:pt x="435" y="935"/>
                    <a:pt x="431" y="874"/>
                    <a:pt x="426" y="828"/>
                  </a:cubicBezTo>
                  <a:cubicBezTo>
                    <a:pt x="392" y="493"/>
                    <a:pt x="336" y="302"/>
                    <a:pt x="240" y="26"/>
                  </a:cubicBezTo>
                  <a:cubicBezTo>
                    <a:pt x="195" y="316"/>
                    <a:pt x="175" y="511"/>
                    <a:pt x="204" y="849"/>
                  </a:cubicBezTo>
                  <a:cubicBezTo>
                    <a:pt x="206" y="892"/>
                    <a:pt x="213" y="955"/>
                    <a:pt x="220" y="1032"/>
                  </a:cubicBezTo>
                  <a:cubicBezTo>
                    <a:pt x="222" y="1071"/>
                    <a:pt x="227" y="1114"/>
                    <a:pt x="231" y="1159"/>
                  </a:cubicBezTo>
                  <a:cubicBezTo>
                    <a:pt x="234" y="1186"/>
                    <a:pt x="236" y="1214"/>
                    <a:pt x="238" y="1241"/>
                  </a:cubicBezTo>
                  <a:cubicBezTo>
                    <a:pt x="249" y="1413"/>
                    <a:pt x="263" y="1588"/>
                    <a:pt x="277" y="1767"/>
                  </a:cubicBezTo>
                  <a:cubicBezTo>
                    <a:pt x="302" y="2123"/>
                    <a:pt x="333" y="2488"/>
                    <a:pt x="351" y="2862"/>
                  </a:cubicBezTo>
                  <a:cubicBezTo>
                    <a:pt x="444" y="4358"/>
                    <a:pt x="501" y="5992"/>
                    <a:pt x="519" y="7679"/>
                  </a:cubicBezTo>
                  <a:cubicBezTo>
                    <a:pt x="537" y="9363"/>
                    <a:pt x="519" y="11102"/>
                    <a:pt x="478" y="12811"/>
                  </a:cubicBezTo>
                  <a:cubicBezTo>
                    <a:pt x="440" y="14518"/>
                    <a:pt x="379" y="16196"/>
                    <a:pt x="317" y="17760"/>
                  </a:cubicBezTo>
                  <a:cubicBezTo>
                    <a:pt x="256" y="19324"/>
                    <a:pt x="195" y="20777"/>
                    <a:pt x="145" y="22033"/>
                  </a:cubicBezTo>
                  <a:cubicBezTo>
                    <a:pt x="93" y="23291"/>
                    <a:pt x="50" y="24352"/>
                    <a:pt x="18" y="25137"/>
                  </a:cubicBezTo>
                  <a:cubicBezTo>
                    <a:pt x="14" y="25250"/>
                    <a:pt x="9" y="25359"/>
                    <a:pt x="5" y="25461"/>
                  </a:cubicBezTo>
                  <a:cubicBezTo>
                    <a:pt x="2" y="25506"/>
                    <a:pt x="2" y="25549"/>
                    <a:pt x="0" y="25592"/>
                  </a:cubicBezTo>
                  <a:lnTo>
                    <a:pt x="0" y="25608"/>
                  </a:lnTo>
                  <a:cubicBezTo>
                    <a:pt x="0" y="25613"/>
                    <a:pt x="0" y="25613"/>
                    <a:pt x="5" y="25613"/>
                  </a:cubicBezTo>
                  <a:lnTo>
                    <a:pt x="11" y="25613"/>
                  </a:lnTo>
                  <a:lnTo>
                    <a:pt x="45" y="25611"/>
                  </a:lnTo>
                  <a:lnTo>
                    <a:pt x="109" y="25608"/>
                  </a:lnTo>
                  <a:lnTo>
                    <a:pt x="297" y="25601"/>
                  </a:lnTo>
                  <a:lnTo>
                    <a:pt x="721" y="25583"/>
                  </a:lnTo>
                  <a:lnTo>
                    <a:pt x="1199" y="25563"/>
                  </a:lnTo>
                  <a:lnTo>
                    <a:pt x="3067" y="25486"/>
                  </a:lnTo>
                  <a:lnTo>
                    <a:pt x="3144" y="25484"/>
                  </a:lnTo>
                  <a:cubicBezTo>
                    <a:pt x="3196" y="25481"/>
                    <a:pt x="3274" y="25479"/>
                    <a:pt x="3376" y="25470"/>
                  </a:cubicBezTo>
                  <a:cubicBezTo>
                    <a:pt x="3505" y="25459"/>
                    <a:pt x="3634" y="25436"/>
                    <a:pt x="3759" y="25400"/>
                  </a:cubicBezTo>
                  <a:cubicBezTo>
                    <a:pt x="3840" y="25375"/>
                    <a:pt x="3922" y="25341"/>
                    <a:pt x="3994" y="25298"/>
                  </a:cubicBezTo>
                  <a:cubicBezTo>
                    <a:pt x="4017" y="25286"/>
                    <a:pt x="4038" y="25273"/>
                    <a:pt x="4056" y="25259"/>
                  </a:cubicBezTo>
                  <a:cubicBezTo>
                    <a:pt x="4076" y="25246"/>
                    <a:pt x="4096" y="25232"/>
                    <a:pt x="4115" y="25216"/>
                  </a:cubicBezTo>
                  <a:lnTo>
                    <a:pt x="4144" y="25191"/>
                  </a:lnTo>
                  <a:cubicBezTo>
                    <a:pt x="4153" y="25184"/>
                    <a:pt x="4162" y="25175"/>
                    <a:pt x="4171" y="25166"/>
                  </a:cubicBezTo>
                  <a:lnTo>
                    <a:pt x="4226" y="25110"/>
                  </a:lnTo>
                  <a:cubicBezTo>
                    <a:pt x="4298" y="25026"/>
                    <a:pt x="4357" y="24933"/>
                    <a:pt x="4402" y="24833"/>
                  </a:cubicBezTo>
                  <a:cubicBezTo>
                    <a:pt x="4452" y="24729"/>
                    <a:pt x="4489" y="24618"/>
                    <a:pt x="4511" y="24502"/>
                  </a:cubicBezTo>
                  <a:cubicBezTo>
                    <a:pt x="4561" y="24269"/>
                    <a:pt x="4573" y="24015"/>
                    <a:pt x="4575" y="23749"/>
                  </a:cubicBezTo>
                  <a:cubicBezTo>
                    <a:pt x="4579" y="23226"/>
                    <a:pt x="4586" y="22630"/>
                    <a:pt x="4591" y="21977"/>
                  </a:cubicBezTo>
                  <a:cubicBezTo>
                    <a:pt x="4616" y="19365"/>
                    <a:pt x="4650" y="15829"/>
                    <a:pt x="4686" y="12122"/>
                  </a:cubicBezTo>
                  <a:cubicBezTo>
                    <a:pt x="4695" y="11195"/>
                    <a:pt x="4704" y="10259"/>
                    <a:pt x="4713" y="9323"/>
                  </a:cubicBezTo>
                  <a:cubicBezTo>
                    <a:pt x="4722" y="8386"/>
                    <a:pt x="4727" y="7452"/>
                    <a:pt x="4724" y="6530"/>
                  </a:cubicBezTo>
                  <a:cubicBezTo>
                    <a:pt x="4722" y="5607"/>
                    <a:pt x="4711" y="4698"/>
                    <a:pt x="4684" y="3816"/>
                  </a:cubicBezTo>
                  <a:cubicBezTo>
                    <a:pt x="4677" y="3594"/>
                    <a:pt x="4668" y="3374"/>
                    <a:pt x="4661" y="3156"/>
                  </a:cubicBezTo>
                  <a:cubicBezTo>
                    <a:pt x="4652" y="2939"/>
                    <a:pt x="4643" y="2723"/>
                    <a:pt x="4631" y="2510"/>
                  </a:cubicBezTo>
                  <a:cubicBezTo>
                    <a:pt x="4620" y="2295"/>
                    <a:pt x="4609" y="2084"/>
                    <a:pt x="4597" y="1873"/>
                  </a:cubicBezTo>
                  <a:cubicBezTo>
                    <a:pt x="4586" y="1683"/>
                    <a:pt x="4573" y="1493"/>
                    <a:pt x="4561" y="1304"/>
                  </a:cubicBezTo>
                  <a:cubicBezTo>
                    <a:pt x="4545" y="1080"/>
                    <a:pt x="4529" y="896"/>
                    <a:pt x="4523" y="803"/>
                  </a:cubicBezTo>
                  <a:cubicBezTo>
                    <a:pt x="4511" y="661"/>
                    <a:pt x="4491" y="520"/>
                    <a:pt x="4457" y="379"/>
                  </a:cubicBezTo>
                  <a:cubicBezTo>
                    <a:pt x="4425" y="252"/>
                    <a:pt x="4387" y="126"/>
                    <a:pt x="434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4226639" y="2607842"/>
              <a:ext cx="348718" cy="64860"/>
            </a:xfrm>
            <a:custGeom>
              <a:avLst/>
              <a:gdLst/>
              <a:ahLst/>
              <a:cxnLst/>
              <a:rect l="l" t="t" r="r" b="b"/>
              <a:pathLst>
                <a:path w="8054" h="1498" extrusionOk="0">
                  <a:moveTo>
                    <a:pt x="340" y="222"/>
                  </a:moveTo>
                  <a:cubicBezTo>
                    <a:pt x="348" y="222"/>
                    <a:pt x="356" y="222"/>
                    <a:pt x="364" y="223"/>
                  </a:cubicBezTo>
                  <a:lnTo>
                    <a:pt x="518" y="225"/>
                  </a:lnTo>
                  <a:lnTo>
                    <a:pt x="813" y="230"/>
                  </a:lnTo>
                  <a:lnTo>
                    <a:pt x="2053" y="255"/>
                  </a:lnTo>
                  <a:lnTo>
                    <a:pt x="6135" y="332"/>
                  </a:lnTo>
                  <a:lnTo>
                    <a:pt x="6942" y="348"/>
                  </a:lnTo>
                  <a:lnTo>
                    <a:pt x="7144" y="352"/>
                  </a:lnTo>
                  <a:cubicBezTo>
                    <a:pt x="7210" y="354"/>
                    <a:pt x="7273" y="357"/>
                    <a:pt x="7337" y="366"/>
                  </a:cubicBezTo>
                  <a:cubicBezTo>
                    <a:pt x="7462" y="379"/>
                    <a:pt x="7582" y="409"/>
                    <a:pt x="7672" y="463"/>
                  </a:cubicBezTo>
                  <a:cubicBezTo>
                    <a:pt x="7715" y="490"/>
                    <a:pt x="7752" y="524"/>
                    <a:pt x="7779" y="565"/>
                  </a:cubicBezTo>
                  <a:cubicBezTo>
                    <a:pt x="7793" y="588"/>
                    <a:pt x="7804" y="608"/>
                    <a:pt x="7813" y="631"/>
                  </a:cubicBezTo>
                  <a:cubicBezTo>
                    <a:pt x="7820" y="654"/>
                    <a:pt x="7824" y="676"/>
                    <a:pt x="7827" y="699"/>
                  </a:cubicBezTo>
                  <a:cubicBezTo>
                    <a:pt x="7831" y="744"/>
                    <a:pt x="7822" y="792"/>
                    <a:pt x="7804" y="835"/>
                  </a:cubicBezTo>
                  <a:cubicBezTo>
                    <a:pt x="7781" y="880"/>
                    <a:pt x="7752" y="923"/>
                    <a:pt x="7718" y="960"/>
                  </a:cubicBezTo>
                  <a:cubicBezTo>
                    <a:pt x="7638" y="1039"/>
                    <a:pt x="7545" y="1100"/>
                    <a:pt x="7443" y="1141"/>
                  </a:cubicBezTo>
                  <a:cubicBezTo>
                    <a:pt x="7394" y="1162"/>
                    <a:pt x="7341" y="1180"/>
                    <a:pt x="7289" y="1191"/>
                  </a:cubicBezTo>
                  <a:cubicBezTo>
                    <a:pt x="7262" y="1196"/>
                    <a:pt x="7237" y="1200"/>
                    <a:pt x="7210" y="1202"/>
                  </a:cubicBezTo>
                  <a:cubicBezTo>
                    <a:pt x="7196" y="1205"/>
                    <a:pt x="7185" y="1205"/>
                    <a:pt x="7171" y="1207"/>
                  </a:cubicBezTo>
                  <a:lnTo>
                    <a:pt x="7144" y="1207"/>
                  </a:lnTo>
                  <a:cubicBezTo>
                    <a:pt x="7049" y="1207"/>
                    <a:pt x="6954" y="1200"/>
                    <a:pt x="6859" y="1189"/>
                  </a:cubicBezTo>
                  <a:lnTo>
                    <a:pt x="6659" y="1168"/>
                  </a:lnTo>
                  <a:cubicBezTo>
                    <a:pt x="6598" y="1160"/>
                    <a:pt x="6536" y="1156"/>
                    <a:pt x="6474" y="1156"/>
                  </a:cubicBezTo>
                  <a:cubicBezTo>
                    <a:pt x="6387" y="1156"/>
                    <a:pt x="6301" y="1164"/>
                    <a:pt x="6215" y="1180"/>
                  </a:cubicBezTo>
                  <a:cubicBezTo>
                    <a:pt x="6097" y="1203"/>
                    <a:pt x="5987" y="1252"/>
                    <a:pt x="5892" y="1323"/>
                  </a:cubicBezTo>
                  <a:lnTo>
                    <a:pt x="5892" y="1323"/>
                  </a:lnTo>
                  <a:cubicBezTo>
                    <a:pt x="5729" y="1292"/>
                    <a:pt x="5569" y="1276"/>
                    <a:pt x="5346" y="1275"/>
                  </a:cubicBezTo>
                  <a:lnTo>
                    <a:pt x="520" y="1275"/>
                  </a:lnTo>
                  <a:cubicBezTo>
                    <a:pt x="488" y="1275"/>
                    <a:pt x="457" y="1275"/>
                    <a:pt x="429" y="1273"/>
                  </a:cubicBezTo>
                  <a:cubicBezTo>
                    <a:pt x="386" y="1273"/>
                    <a:pt x="346" y="1259"/>
                    <a:pt x="307" y="1236"/>
                  </a:cubicBezTo>
                  <a:cubicBezTo>
                    <a:pt x="278" y="1211"/>
                    <a:pt x="257" y="1177"/>
                    <a:pt x="250" y="1139"/>
                  </a:cubicBezTo>
                  <a:cubicBezTo>
                    <a:pt x="239" y="1087"/>
                    <a:pt x="234" y="1035"/>
                    <a:pt x="234" y="980"/>
                  </a:cubicBezTo>
                  <a:cubicBezTo>
                    <a:pt x="234" y="919"/>
                    <a:pt x="232" y="860"/>
                    <a:pt x="232" y="799"/>
                  </a:cubicBezTo>
                  <a:cubicBezTo>
                    <a:pt x="230" y="679"/>
                    <a:pt x="228" y="559"/>
                    <a:pt x="228" y="445"/>
                  </a:cubicBezTo>
                  <a:lnTo>
                    <a:pt x="228" y="359"/>
                  </a:lnTo>
                  <a:cubicBezTo>
                    <a:pt x="225" y="336"/>
                    <a:pt x="228" y="314"/>
                    <a:pt x="230" y="291"/>
                  </a:cubicBezTo>
                  <a:cubicBezTo>
                    <a:pt x="232" y="277"/>
                    <a:pt x="237" y="264"/>
                    <a:pt x="244" y="252"/>
                  </a:cubicBezTo>
                  <a:cubicBezTo>
                    <a:pt x="246" y="246"/>
                    <a:pt x="253" y="241"/>
                    <a:pt x="259" y="237"/>
                  </a:cubicBezTo>
                  <a:cubicBezTo>
                    <a:pt x="284" y="228"/>
                    <a:pt x="312" y="222"/>
                    <a:pt x="340" y="222"/>
                  </a:cubicBezTo>
                  <a:close/>
                  <a:moveTo>
                    <a:pt x="361" y="1"/>
                  </a:moveTo>
                  <a:cubicBezTo>
                    <a:pt x="330" y="1"/>
                    <a:pt x="298" y="3"/>
                    <a:pt x="266" y="8"/>
                  </a:cubicBezTo>
                  <a:cubicBezTo>
                    <a:pt x="225" y="12"/>
                    <a:pt x="187" y="24"/>
                    <a:pt x="153" y="42"/>
                  </a:cubicBezTo>
                  <a:cubicBezTo>
                    <a:pt x="110" y="64"/>
                    <a:pt x="74" y="98"/>
                    <a:pt x="51" y="139"/>
                  </a:cubicBezTo>
                  <a:cubicBezTo>
                    <a:pt x="28" y="175"/>
                    <a:pt x="15" y="216"/>
                    <a:pt x="10" y="259"/>
                  </a:cubicBezTo>
                  <a:cubicBezTo>
                    <a:pt x="3" y="291"/>
                    <a:pt x="1" y="325"/>
                    <a:pt x="3" y="361"/>
                  </a:cubicBezTo>
                  <a:lnTo>
                    <a:pt x="3" y="447"/>
                  </a:lnTo>
                  <a:cubicBezTo>
                    <a:pt x="3" y="563"/>
                    <a:pt x="6" y="681"/>
                    <a:pt x="8" y="801"/>
                  </a:cubicBezTo>
                  <a:cubicBezTo>
                    <a:pt x="8" y="862"/>
                    <a:pt x="8" y="923"/>
                    <a:pt x="10" y="985"/>
                  </a:cubicBezTo>
                  <a:cubicBezTo>
                    <a:pt x="10" y="1057"/>
                    <a:pt x="17" y="1128"/>
                    <a:pt x="33" y="1196"/>
                  </a:cubicBezTo>
                  <a:cubicBezTo>
                    <a:pt x="44" y="1236"/>
                    <a:pt x="60" y="1275"/>
                    <a:pt x="80" y="1311"/>
                  </a:cubicBezTo>
                  <a:cubicBezTo>
                    <a:pt x="103" y="1352"/>
                    <a:pt x="135" y="1388"/>
                    <a:pt x="173" y="1415"/>
                  </a:cubicBezTo>
                  <a:cubicBezTo>
                    <a:pt x="210" y="1443"/>
                    <a:pt x="250" y="1463"/>
                    <a:pt x="293" y="1474"/>
                  </a:cubicBezTo>
                  <a:cubicBezTo>
                    <a:pt x="332" y="1486"/>
                    <a:pt x="371" y="1492"/>
                    <a:pt x="411" y="1495"/>
                  </a:cubicBezTo>
                  <a:cubicBezTo>
                    <a:pt x="448" y="1497"/>
                    <a:pt x="484" y="1497"/>
                    <a:pt x="516" y="1497"/>
                  </a:cubicBezTo>
                  <a:lnTo>
                    <a:pt x="1209" y="1497"/>
                  </a:lnTo>
                  <a:lnTo>
                    <a:pt x="5344" y="1495"/>
                  </a:lnTo>
                  <a:cubicBezTo>
                    <a:pt x="5687" y="1495"/>
                    <a:pt x="5879" y="1456"/>
                    <a:pt x="6163" y="1384"/>
                  </a:cubicBezTo>
                  <a:cubicBezTo>
                    <a:pt x="6095" y="1367"/>
                    <a:pt x="6032" y="1352"/>
                    <a:pt x="5971" y="1339"/>
                  </a:cubicBezTo>
                  <a:lnTo>
                    <a:pt x="5971" y="1339"/>
                  </a:lnTo>
                  <a:cubicBezTo>
                    <a:pt x="6011" y="1335"/>
                    <a:pt x="6050" y="1333"/>
                    <a:pt x="6089" y="1333"/>
                  </a:cubicBezTo>
                  <a:cubicBezTo>
                    <a:pt x="6135" y="1333"/>
                    <a:pt x="6180" y="1336"/>
                    <a:pt x="6226" y="1341"/>
                  </a:cubicBezTo>
                  <a:cubicBezTo>
                    <a:pt x="6344" y="1350"/>
                    <a:pt x="6469" y="1368"/>
                    <a:pt x="6636" y="1388"/>
                  </a:cubicBezTo>
                  <a:lnTo>
                    <a:pt x="6834" y="1411"/>
                  </a:lnTo>
                  <a:cubicBezTo>
                    <a:pt x="6938" y="1422"/>
                    <a:pt x="7042" y="1429"/>
                    <a:pt x="7146" y="1429"/>
                  </a:cubicBezTo>
                  <a:lnTo>
                    <a:pt x="7183" y="1429"/>
                  </a:lnTo>
                  <a:cubicBezTo>
                    <a:pt x="7199" y="1429"/>
                    <a:pt x="7217" y="1427"/>
                    <a:pt x="7233" y="1424"/>
                  </a:cubicBezTo>
                  <a:cubicBezTo>
                    <a:pt x="7267" y="1422"/>
                    <a:pt x="7301" y="1415"/>
                    <a:pt x="7332" y="1409"/>
                  </a:cubicBezTo>
                  <a:cubicBezTo>
                    <a:pt x="7400" y="1395"/>
                    <a:pt x="7464" y="1375"/>
                    <a:pt x="7527" y="1347"/>
                  </a:cubicBezTo>
                  <a:cubicBezTo>
                    <a:pt x="7659" y="1295"/>
                    <a:pt x="7777" y="1216"/>
                    <a:pt x="7876" y="1114"/>
                  </a:cubicBezTo>
                  <a:cubicBezTo>
                    <a:pt x="7929" y="1059"/>
                    <a:pt x="7974" y="994"/>
                    <a:pt x="8006" y="923"/>
                  </a:cubicBezTo>
                  <a:cubicBezTo>
                    <a:pt x="8040" y="849"/>
                    <a:pt x="8053" y="765"/>
                    <a:pt x="8046" y="681"/>
                  </a:cubicBezTo>
                  <a:cubicBezTo>
                    <a:pt x="8044" y="638"/>
                    <a:pt x="8035" y="597"/>
                    <a:pt x="8019" y="556"/>
                  </a:cubicBezTo>
                  <a:cubicBezTo>
                    <a:pt x="8006" y="518"/>
                    <a:pt x="7985" y="479"/>
                    <a:pt x="7963" y="445"/>
                  </a:cubicBezTo>
                  <a:cubicBezTo>
                    <a:pt x="7917" y="375"/>
                    <a:pt x="7856" y="318"/>
                    <a:pt x="7786" y="275"/>
                  </a:cubicBezTo>
                  <a:cubicBezTo>
                    <a:pt x="7720" y="237"/>
                    <a:pt x="7647" y="205"/>
                    <a:pt x="7575" y="184"/>
                  </a:cubicBezTo>
                  <a:cubicBezTo>
                    <a:pt x="7505" y="166"/>
                    <a:pt x="7432" y="153"/>
                    <a:pt x="7360" y="144"/>
                  </a:cubicBezTo>
                  <a:cubicBezTo>
                    <a:pt x="7289" y="137"/>
                    <a:pt x="7217" y="132"/>
                    <a:pt x="7149" y="130"/>
                  </a:cubicBezTo>
                  <a:lnTo>
                    <a:pt x="6945" y="126"/>
                  </a:lnTo>
                  <a:lnTo>
                    <a:pt x="6138" y="110"/>
                  </a:lnTo>
                  <a:lnTo>
                    <a:pt x="2053" y="33"/>
                  </a:lnTo>
                  <a:lnTo>
                    <a:pt x="813" y="10"/>
                  </a:lnTo>
                  <a:lnTo>
                    <a:pt x="518" y="3"/>
                  </a:lnTo>
                  <a:lnTo>
                    <a:pt x="36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4679628" y="2663004"/>
              <a:ext cx="204797" cy="1108979"/>
            </a:xfrm>
            <a:custGeom>
              <a:avLst/>
              <a:gdLst/>
              <a:ahLst/>
              <a:cxnLst/>
              <a:rect l="l" t="t" r="r" b="b"/>
              <a:pathLst>
                <a:path w="4730" h="25613" extrusionOk="0">
                  <a:moveTo>
                    <a:pt x="4342" y="1"/>
                  </a:moveTo>
                  <a:cubicBezTo>
                    <a:pt x="4322" y="146"/>
                    <a:pt x="4304" y="266"/>
                    <a:pt x="4297" y="393"/>
                  </a:cubicBezTo>
                  <a:cubicBezTo>
                    <a:pt x="4290" y="536"/>
                    <a:pt x="4292" y="681"/>
                    <a:pt x="4304" y="824"/>
                  </a:cubicBezTo>
                  <a:cubicBezTo>
                    <a:pt x="4310" y="914"/>
                    <a:pt x="4324" y="1098"/>
                    <a:pt x="4340" y="1320"/>
                  </a:cubicBezTo>
                  <a:cubicBezTo>
                    <a:pt x="4351" y="1508"/>
                    <a:pt x="4365" y="1697"/>
                    <a:pt x="4376" y="1887"/>
                  </a:cubicBezTo>
                  <a:cubicBezTo>
                    <a:pt x="4388" y="2096"/>
                    <a:pt x="4401" y="2306"/>
                    <a:pt x="4412" y="2519"/>
                  </a:cubicBezTo>
                  <a:cubicBezTo>
                    <a:pt x="4424" y="2733"/>
                    <a:pt x="4433" y="2948"/>
                    <a:pt x="4440" y="3166"/>
                  </a:cubicBezTo>
                  <a:cubicBezTo>
                    <a:pt x="4447" y="3383"/>
                    <a:pt x="4456" y="3601"/>
                    <a:pt x="4462" y="3821"/>
                  </a:cubicBezTo>
                  <a:cubicBezTo>
                    <a:pt x="4490" y="4703"/>
                    <a:pt x="4501" y="5609"/>
                    <a:pt x="4503" y="6530"/>
                  </a:cubicBezTo>
                  <a:cubicBezTo>
                    <a:pt x="4505" y="7450"/>
                    <a:pt x="4501" y="8384"/>
                    <a:pt x="4492" y="9320"/>
                  </a:cubicBezTo>
                  <a:cubicBezTo>
                    <a:pt x="4483" y="10257"/>
                    <a:pt x="4474" y="11193"/>
                    <a:pt x="4465" y="12120"/>
                  </a:cubicBezTo>
                  <a:cubicBezTo>
                    <a:pt x="4431" y="15826"/>
                    <a:pt x="4397" y="19363"/>
                    <a:pt x="4372" y="21974"/>
                  </a:cubicBezTo>
                  <a:cubicBezTo>
                    <a:pt x="4365" y="22627"/>
                    <a:pt x="4360" y="23221"/>
                    <a:pt x="4356" y="23747"/>
                  </a:cubicBezTo>
                  <a:cubicBezTo>
                    <a:pt x="4354" y="24008"/>
                    <a:pt x="4342" y="24246"/>
                    <a:pt x="4297" y="24457"/>
                  </a:cubicBezTo>
                  <a:cubicBezTo>
                    <a:pt x="4252" y="24665"/>
                    <a:pt x="4172" y="24840"/>
                    <a:pt x="4063" y="24962"/>
                  </a:cubicBezTo>
                  <a:lnTo>
                    <a:pt x="4020" y="25003"/>
                  </a:lnTo>
                  <a:cubicBezTo>
                    <a:pt x="4016" y="25012"/>
                    <a:pt x="4007" y="25019"/>
                    <a:pt x="4000" y="25023"/>
                  </a:cubicBezTo>
                  <a:lnTo>
                    <a:pt x="3977" y="25042"/>
                  </a:lnTo>
                  <a:cubicBezTo>
                    <a:pt x="3964" y="25055"/>
                    <a:pt x="3948" y="25066"/>
                    <a:pt x="3932" y="25076"/>
                  </a:cubicBezTo>
                  <a:cubicBezTo>
                    <a:pt x="3916" y="25087"/>
                    <a:pt x="3902" y="25096"/>
                    <a:pt x="3884" y="25105"/>
                  </a:cubicBezTo>
                  <a:cubicBezTo>
                    <a:pt x="3825" y="25139"/>
                    <a:pt x="3762" y="25166"/>
                    <a:pt x="3694" y="25187"/>
                  </a:cubicBezTo>
                  <a:cubicBezTo>
                    <a:pt x="3585" y="25218"/>
                    <a:pt x="3472" y="25239"/>
                    <a:pt x="3356" y="25248"/>
                  </a:cubicBezTo>
                  <a:cubicBezTo>
                    <a:pt x="3261" y="25255"/>
                    <a:pt x="3186" y="25259"/>
                    <a:pt x="3136" y="25261"/>
                  </a:cubicBezTo>
                  <a:lnTo>
                    <a:pt x="3059" y="25264"/>
                  </a:lnTo>
                  <a:lnTo>
                    <a:pt x="1193" y="25343"/>
                  </a:lnTo>
                  <a:lnTo>
                    <a:pt x="713" y="25363"/>
                  </a:lnTo>
                  <a:lnTo>
                    <a:pt x="291" y="25379"/>
                  </a:lnTo>
                  <a:lnTo>
                    <a:pt x="234" y="25384"/>
                  </a:lnTo>
                  <a:cubicBezTo>
                    <a:pt x="237" y="25307"/>
                    <a:pt x="241" y="25227"/>
                    <a:pt x="244" y="25146"/>
                  </a:cubicBezTo>
                  <a:cubicBezTo>
                    <a:pt x="275" y="24361"/>
                    <a:pt x="318" y="23301"/>
                    <a:pt x="371" y="22042"/>
                  </a:cubicBezTo>
                  <a:cubicBezTo>
                    <a:pt x="423" y="20786"/>
                    <a:pt x="482" y="19336"/>
                    <a:pt x="545" y="17769"/>
                  </a:cubicBezTo>
                  <a:cubicBezTo>
                    <a:pt x="609" y="16205"/>
                    <a:pt x="665" y="14527"/>
                    <a:pt x="706" y="12816"/>
                  </a:cubicBezTo>
                  <a:cubicBezTo>
                    <a:pt x="747" y="11107"/>
                    <a:pt x="765" y="9366"/>
                    <a:pt x="747" y="7677"/>
                  </a:cubicBezTo>
                  <a:cubicBezTo>
                    <a:pt x="726" y="5988"/>
                    <a:pt x="670" y="4349"/>
                    <a:pt x="577" y="2848"/>
                  </a:cubicBezTo>
                  <a:cubicBezTo>
                    <a:pt x="559" y="2474"/>
                    <a:pt x="529" y="2107"/>
                    <a:pt x="502" y="1751"/>
                  </a:cubicBezTo>
                  <a:cubicBezTo>
                    <a:pt x="491" y="1572"/>
                    <a:pt x="477" y="1397"/>
                    <a:pt x="463" y="1223"/>
                  </a:cubicBezTo>
                  <a:cubicBezTo>
                    <a:pt x="461" y="1196"/>
                    <a:pt x="459" y="1168"/>
                    <a:pt x="457" y="1143"/>
                  </a:cubicBezTo>
                  <a:cubicBezTo>
                    <a:pt x="452" y="1096"/>
                    <a:pt x="448" y="1053"/>
                    <a:pt x="445" y="1014"/>
                  </a:cubicBezTo>
                  <a:cubicBezTo>
                    <a:pt x="439" y="935"/>
                    <a:pt x="432" y="874"/>
                    <a:pt x="427" y="828"/>
                  </a:cubicBezTo>
                  <a:cubicBezTo>
                    <a:pt x="393" y="493"/>
                    <a:pt x="339" y="302"/>
                    <a:pt x="244" y="26"/>
                  </a:cubicBezTo>
                  <a:cubicBezTo>
                    <a:pt x="198" y="316"/>
                    <a:pt x="178" y="511"/>
                    <a:pt x="205" y="849"/>
                  </a:cubicBezTo>
                  <a:cubicBezTo>
                    <a:pt x="210" y="892"/>
                    <a:pt x="214" y="955"/>
                    <a:pt x="221" y="1032"/>
                  </a:cubicBezTo>
                  <a:cubicBezTo>
                    <a:pt x="225" y="1071"/>
                    <a:pt x="228" y="1114"/>
                    <a:pt x="232" y="1159"/>
                  </a:cubicBezTo>
                  <a:cubicBezTo>
                    <a:pt x="234" y="1186"/>
                    <a:pt x="237" y="1214"/>
                    <a:pt x="239" y="1241"/>
                  </a:cubicBezTo>
                  <a:cubicBezTo>
                    <a:pt x="253" y="1413"/>
                    <a:pt x="266" y="1588"/>
                    <a:pt x="278" y="1767"/>
                  </a:cubicBezTo>
                  <a:cubicBezTo>
                    <a:pt x="305" y="2123"/>
                    <a:pt x="334" y="2488"/>
                    <a:pt x="352" y="2862"/>
                  </a:cubicBezTo>
                  <a:cubicBezTo>
                    <a:pt x="445" y="4358"/>
                    <a:pt x="502" y="5992"/>
                    <a:pt x="520" y="7679"/>
                  </a:cubicBezTo>
                  <a:cubicBezTo>
                    <a:pt x="538" y="9363"/>
                    <a:pt x="520" y="11102"/>
                    <a:pt x="482" y="12811"/>
                  </a:cubicBezTo>
                  <a:cubicBezTo>
                    <a:pt x="443" y="14518"/>
                    <a:pt x="382" y="16196"/>
                    <a:pt x="321" y="17760"/>
                  </a:cubicBezTo>
                  <a:cubicBezTo>
                    <a:pt x="259" y="19324"/>
                    <a:pt x="198" y="20777"/>
                    <a:pt x="146" y="22033"/>
                  </a:cubicBezTo>
                  <a:cubicBezTo>
                    <a:pt x="96" y="23291"/>
                    <a:pt x="53" y="24352"/>
                    <a:pt x="21" y="25137"/>
                  </a:cubicBezTo>
                  <a:cubicBezTo>
                    <a:pt x="17" y="25250"/>
                    <a:pt x="12" y="25359"/>
                    <a:pt x="8" y="25461"/>
                  </a:cubicBezTo>
                  <a:cubicBezTo>
                    <a:pt x="6" y="25506"/>
                    <a:pt x="3" y="25549"/>
                    <a:pt x="1" y="25592"/>
                  </a:cubicBezTo>
                  <a:lnTo>
                    <a:pt x="1" y="25608"/>
                  </a:lnTo>
                  <a:cubicBezTo>
                    <a:pt x="1" y="25613"/>
                    <a:pt x="1" y="25613"/>
                    <a:pt x="6" y="25613"/>
                  </a:cubicBezTo>
                  <a:lnTo>
                    <a:pt x="15" y="25613"/>
                  </a:lnTo>
                  <a:lnTo>
                    <a:pt x="46" y="25611"/>
                  </a:lnTo>
                  <a:lnTo>
                    <a:pt x="110" y="25608"/>
                  </a:lnTo>
                  <a:lnTo>
                    <a:pt x="300" y="25601"/>
                  </a:lnTo>
                  <a:lnTo>
                    <a:pt x="722" y="25583"/>
                  </a:lnTo>
                  <a:lnTo>
                    <a:pt x="1202" y="25563"/>
                  </a:lnTo>
                  <a:lnTo>
                    <a:pt x="3068" y="25486"/>
                  </a:lnTo>
                  <a:lnTo>
                    <a:pt x="3148" y="25484"/>
                  </a:lnTo>
                  <a:cubicBezTo>
                    <a:pt x="3197" y="25481"/>
                    <a:pt x="3274" y="25479"/>
                    <a:pt x="3379" y="25470"/>
                  </a:cubicBezTo>
                  <a:cubicBezTo>
                    <a:pt x="3508" y="25459"/>
                    <a:pt x="3635" y="25436"/>
                    <a:pt x="3760" y="25400"/>
                  </a:cubicBezTo>
                  <a:cubicBezTo>
                    <a:pt x="3843" y="25375"/>
                    <a:pt x="3923" y="25341"/>
                    <a:pt x="3998" y="25298"/>
                  </a:cubicBezTo>
                  <a:cubicBezTo>
                    <a:pt x="4018" y="25286"/>
                    <a:pt x="4038" y="25273"/>
                    <a:pt x="4059" y="25259"/>
                  </a:cubicBezTo>
                  <a:cubicBezTo>
                    <a:pt x="4079" y="25246"/>
                    <a:pt x="4097" y="25232"/>
                    <a:pt x="4118" y="25216"/>
                  </a:cubicBezTo>
                  <a:lnTo>
                    <a:pt x="4145" y="25191"/>
                  </a:lnTo>
                  <a:cubicBezTo>
                    <a:pt x="4154" y="25184"/>
                    <a:pt x="4165" y="25175"/>
                    <a:pt x="4174" y="25166"/>
                  </a:cubicBezTo>
                  <a:lnTo>
                    <a:pt x="4229" y="25110"/>
                  </a:lnTo>
                  <a:cubicBezTo>
                    <a:pt x="4299" y="25026"/>
                    <a:pt x="4360" y="24933"/>
                    <a:pt x="4406" y="24833"/>
                  </a:cubicBezTo>
                  <a:cubicBezTo>
                    <a:pt x="4453" y="24729"/>
                    <a:pt x="4490" y="24618"/>
                    <a:pt x="4512" y="24502"/>
                  </a:cubicBezTo>
                  <a:cubicBezTo>
                    <a:pt x="4562" y="24269"/>
                    <a:pt x="4576" y="24015"/>
                    <a:pt x="4576" y="23749"/>
                  </a:cubicBezTo>
                  <a:cubicBezTo>
                    <a:pt x="4583" y="23226"/>
                    <a:pt x="4587" y="22630"/>
                    <a:pt x="4594" y="21977"/>
                  </a:cubicBezTo>
                  <a:cubicBezTo>
                    <a:pt x="4619" y="19365"/>
                    <a:pt x="4653" y="15829"/>
                    <a:pt x="4689" y="12122"/>
                  </a:cubicBezTo>
                  <a:cubicBezTo>
                    <a:pt x="4696" y="11195"/>
                    <a:pt x="4705" y="10259"/>
                    <a:pt x="4714" y="9323"/>
                  </a:cubicBezTo>
                  <a:cubicBezTo>
                    <a:pt x="4723" y="8386"/>
                    <a:pt x="4730" y="7452"/>
                    <a:pt x="4728" y="6530"/>
                  </a:cubicBezTo>
                  <a:cubicBezTo>
                    <a:pt x="4723" y="5607"/>
                    <a:pt x="4712" y="4698"/>
                    <a:pt x="4685" y="3816"/>
                  </a:cubicBezTo>
                  <a:cubicBezTo>
                    <a:pt x="4678" y="3594"/>
                    <a:pt x="4671" y="3374"/>
                    <a:pt x="4662" y="3156"/>
                  </a:cubicBezTo>
                  <a:cubicBezTo>
                    <a:pt x="4655" y="2939"/>
                    <a:pt x="4646" y="2723"/>
                    <a:pt x="4635" y="2510"/>
                  </a:cubicBezTo>
                  <a:cubicBezTo>
                    <a:pt x="4623" y="2295"/>
                    <a:pt x="4612" y="2084"/>
                    <a:pt x="4601" y="1873"/>
                  </a:cubicBezTo>
                  <a:cubicBezTo>
                    <a:pt x="4587" y="1683"/>
                    <a:pt x="4576" y="1493"/>
                    <a:pt x="4562" y="1304"/>
                  </a:cubicBezTo>
                  <a:cubicBezTo>
                    <a:pt x="4546" y="1080"/>
                    <a:pt x="4530" y="896"/>
                    <a:pt x="4524" y="803"/>
                  </a:cubicBezTo>
                  <a:cubicBezTo>
                    <a:pt x="4515" y="661"/>
                    <a:pt x="4492" y="520"/>
                    <a:pt x="4458" y="379"/>
                  </a:cubicBezTo>
                  <a:cubicBezTo>
                    <a:pt x="4426" y="252"/>
                    <a:pt x="4388" y="126"/>
                    <a:pt x="434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4591126" y="2607842"/>
              <a:ext cx="348675" cy="64860"/>
            </a:xfrm>
            <a:custGeom>
              <a:avLst/>
              <a:gdLst/>
              <a:ahLst/>
              <a:cxnLst/>
              <a:rect l="l" t="t" r="r" b="b"/>
              <a:pathLst>
                <a:path w="8053" h="1498" extrusionOk="0">
                  <a:moveTo>
                    <a:pt x="339" y="222"/>
                  </a:moveTo>
                  <a:cubicBezTo>
                    <a:pt x="346" y="222"/>
                    <a:pt x="353" y="222"/>
                    <a:pt x="361" y="223"/>
                  </a:cubicBezTo>
                  <a:lnTo>
                    <a:pt x="515" y="225"/>
                  </a:lnTo>
                  <a:lnTo>
                    <a:pt x="810" y="230"/>
                  </a:lnTo>
                  <a:lnTo>
                    <a:pt x="2050" y="255"/>
                  </a:lnTo>
                  <a:lnTo>
                    <a:pt x="6135" y="332"/>
                  </a:lnTo>
                  <a:lnTo>
                    <a:pt x="6942" y="348"/>
                  </a:lnTo>
                  <a:lnTo>
                    <a:pt x="7143" y="352"/>
                  </a:lnTo>
                  <a:cubicBezTo>
                    <a:pt x="7209" y="354"/>
                    <a:pt x="7273" y="357"/>
                    <a:pt x="7334" y="366"/>
                  </a:cubicBezTo>
                  <a:cubicBezTo>
                    <a:pt x="7458" y="379"/>
                    <a:pt x="7579" y="409"/>
                    <a:pt x="7669" y="463"/>
                  </a:cubicBezTo>
                  <a:cubicBezTo>
                    <a:pt x="7712" y="490"/>
                    <a:pt x="7751" y="524"/>
                    <a:pt x="7778" y="565"/>
                  </a:cubicBezTo>
                  <a:cubicBezTo>
                    <a:pt x="7789" y="588"/>
                    <a:pt x="7801" y="608"/>
                    <a:pt x="7810" y="631"/>
                  </a:cubicBezTo>
                  <a:cubicBezTo>
                    <a:pt x="7819" y="654"/>
                    <a:pt x="7823" y="676"/>
                    <a:pt x="7826" y="699"/>
                  </a:cubicBezTo>
                  <a:cubicBezTo>
                    <a:pt x="7828" y="744"/>
                    <a:pt x="7821" y="792"/>
                    <a:pt x="7801" y="835"/>
                  </a:cubicBezTo>
                  <a:cubicBezTo>
                    <a:pt x="7780" y="880"/>
                    <a:pt x="7751" y="923"/>
                    <a:pt x="7715" y="960"/>
                  </a:cubicBezTo>
                  <a:cubicBezTo>
                    <a:pt x="7638" y="1039"/>
                    <a:pt x="7545" y="1100"/>
                    <a:pt x="7443" y="1141"/>
                  </a:cubicBezTo>
                  <a:cubicBezTo>
                    <a:pt x="7390" y="1162"/>
                    <a:pt x="7341" y="1180"/>
                    <a:pt x="7286" y="1191"/>
                  </a:cubicBezTo>
                  <a:cubicBezTo>
                    <a:pt x="7261" y="1196"/>
                    <a:pt x="7234" y="1200"/>
                    <a:pt x="7209" y="1202"/>
                  </a:cubicBezTo>
                  <a:cubicBezTo>
                    <a:pt x="7196" y="1205"/>
                    <a:pt x="7182" y="1205"/>
                    <a:pt x="7171" y="1207"/>
                  </a:cubicBezTo>
                  <a:lnTo>
                    <a:pt x="7141" y="1207"/>
                  </a:lnTo>
                  <a:cubicBezTo>
                    <a:pt x="7046" y="1207"/>
                    <a:pt x="6951" y="1200"/>
                    <a:pt x="6855" y="1189"/>
                  </a:cubicBezTo>
                  <a:lnTo>
                    <a:pt x="6658" y="1168"/>
                  </a:lnTo>
                  <a:cubicBezTo>
                    <a:pt x="6596" y="1160"/>
                    <a:pt x="6533" y="1156"/>
                    <a:pt x="6471" y="1156"/>
                  </a:cubicBezTo>
                  <a:cubicBezTo>
                    <a:pt x="6384" y="1156"/>
                    <a:pt x="6298" y="1164"/>
                    <a:pt x="6212" y="1180"/>
                  </a:cubicBezTo>
                  <a:cubicBezTo>
                    <a:pt x="6096" y="1203"/>
                    <a:pt x="5986" y="1252"/>
                    <a:pt x="5891" y="1323"/>
                  </a:cubicBezTo>
                  <a:lnTo>
                    <a:pt x="5891" y="1323"/>
                  </a:lnTo>
                  <a:cubicBezTo>
                    <a:pt x="5727" y="1292"/>
                    <a:pt x="5567" y="1276"/>
                    <a:pt x="5346" y="1275"/>
                  </a:cubicBezTo>
                  <a:lnTo>
                    <a:pt x="517" y="1275"/>
                  </a:lnTo>
                  <a:cubicBezTo>
                    <a:pt x="485" y="1275"/>
                    <a:pt x="456" y="1275"/>
                    <a:pt x="429" y="1273"/>
                  </a:cubicBezTo>
                  <a:cubicBezTo>
                    <a:pt x="386" y="1273"/>
                    <a:pt x="343" y="1259"/>
                    <a:pt x="306" y="1236"/>
                  </a:cubicBezTo>
                  <a:cubicBezTo>
                    <a:pt x="277" y="1211"/>
                    <a:pt x="256" y="1177"/>
                    <a:pt x="250" y="1139"/>
                  </a:cubicBezTo>
                  <a:cubicBezTo>
                    <a:pt x="238" y="1087"/>
                    <a:pt x="231" y="1035"/>
                    <a:pt x="231" y="980"/>
                  </a:cubicBezTo>
                  <a:cubicBezTo>
                    <a:pt x="231" y="919"/>
                    <a:pt x="231" y="860"/>
                    <a:pt x="229" y="799"/>
                  </a:cubicBezTo>
                  <a:cubicBezTo>
                    <a:pt x="227" y="679"/>
                    <a:pt x="227" y="559"/>
                    <a:pt x="225" y="445"/>
                  </a:cubicBezTo>
                  <a:lnTo>
                    <a:pt x="225" y="359"/>
                  </a:lnTo>
                  <a:cubicBezTo>
                    <a:pt x="225" y="336"/>
                    <a:pt x="225" y="314"/>
                    <a:pt x="229" y="291"/>
                  </a:cubicBezTo>
                  <a:cubicBezTo>
                    <a:pt x="229" y="277"/>
                    <a:pt x="234" y="264"/>
                    <a:pt x="240" y="252"/>
                  </a:cubicBezTo>
                  <a:cubicBezTo>
                    <a:pt x="245" y="246"/>
                    <a:pt x="250" y="241"/>
                    <a:pt x="256" y="237"/>
                  </a:cubicBezTo>
                  <a:cubicBezTo>
                    <a:pt x="283" y="228"/>
                    <a:pt x="311" y="222"/>
                    <a:pt x="339" y="222"/>
                  </a:cubicBezTo>
                  <a:close/>
                  <a:moveTo>
                    <a:pt x="358" y="1"/>
                  </a:moveTo>
                  <a:cubicBezTo>
                    <a:pt x="327" y="1"/>
                    <a:pt x="295" y="3"/>
                    <a:pt x="263" y="8"/>
                  </a:cubicBezTo>
                  <a:cubicBezTo>
                    <a:pt x="225" y="12"/>
                    <a:pt x="186" y="24"/>
                    <a:pt x="150" y="42"/>
                  </a:cubicBezTo>
                  <a:cubicBezTo>
                    <a:pt x="107" y="64"/>
                    <a:pt x="73" y="98"/>
                    <a:pt x="48" y="139"/>
                  </a:cubicBezTo>
                  <a:cubicBezTo>
                    <a:pt x="27" y="175"/>
                    <a:pt x="14" y="216"/>
                    <a:pt x="7" y="259"/>
                  </a:cubicBezTo>
                  <a:cubicBezTo>
                    <a:pt x="2" y="291"/>
                    <a:pt x="0" y="325"/>
                    <a:pt x="0" y="361"/>
                  </a:cubicBezTo>
                  <a:lnTo>
                    <a:pt x="0" y="447"/>
                  </a:lnTo>
                  <a:cubicBezTo>
                    <a:pt x="2" y="563"/>
                    <a:pt x="5" y="681"/>
                    <a:pt x="5" y="801"/>
                  </a:cubicBezTo>
                  <a:cubicBezTo>
                    <a:pt x="5" y="862"/>
                    <a:pt x="7" y="923"/>
                    <a:pt x="7" y="985"/>
                  </a:cubicBezTo>
                  <a:cubicBezTo>
                    <a:pt x="7" y="1057"/>
                    <a:pt x="16" y="1128"/>
                    <a:pt x="32" y="1196"/>
                  </a:cubicBezTo>
                  <a:cubicBezTo>
                    <a:pt x="41" y="1236"/>
                    <a:pt x="57" y="1275"/>
                    <a:pt x="80" y="1311"/>
                  </a:cubicBezTo>
                  <a:cubicBezTo>
                    <a:pt x="102" y="1352"/>
                    <a:pt x="134" y="1388"/>
                    <a:pt x="170" y="1415"/>
                  </a:cubicBezTo>
                  <a:cubicBezTo>
                    <a:pt x="206" y="1443"/>
                    <a:pt x="247" y="1463"/>
                    <a:pt x="293" y="1474"/>
                  </a:cubicBezTo>
                  <a:cubicBezTo>
                    <a:pt x="331" y="1486"/>
                    <a:pt x="370" y="1492"/>
                    <a:pt x="411" y="1495"/>
                  </a:cubicBezTo>
                  <a:cubicBezTo>
                    <a:pt x="447" y="1497"/>
                    <a:pt x="481" y="1497"/>
                    <a:pt x="515" y="1497"/>
                  </a:cubicBezTo>
                  <a:lnTo>
                    <a:pt x="1208" y="1497"/>
                  </a:lnTo>
                  <a:lnTo>
                    <a:pt x="5343" y="1495"/>
                  </a:lnTo>
                  <a:cubicBezTo>
                    <a:pt x="5686" y="1495"/>
                    <a:pt x="5878" y="1456"/>
                    <a:pt x="6162" y="1384"/>
                  </a:cubicBezTo>
                  <a:cubicBezTo>
                    <a:pt x="6094" y="1367"/>
                    <a:pt x="6031" y="1352"/>
                    <a:pt x="5970" y="1339"/>
                  </a:cubicBezTo>
                  <a:lnTo>
                    <a:pt x="5970" y="1339"/>
                  </a:lnTo>
                  <a:cubicBezTo>
                    <a:pt x="6010" y="1335"/>
                    <a:pt x="6049" y="1333"/>
                    <a:pt x="6088" y="1333"/>
                  </a:cubicBezTo>
                  <a:cubicBezTo>
                    <a:pt x="6133" y="1333"/>
                    <a:pt x="6178" y="1336"/>
                    <a:pt x="6223" y="1341"/>
                  </a:cubicBezTo>
                  <a:cubicBezTo>
                    <a:pt x="6343" y="1350"/>
                    <a:pt x="6468" y="1368"/>
                    <a:pt x="6633" y="1388"/>
                  </a:cubicBezTo>
                  <a:lnTo>
                    <a:pt x="6833" y="1411"/>
                  </a:lnTo>
                  <a:cubicBezTo>
                    <a:pt x="6935" y="1422"/>
                    <a:pt x="7039" y="1429"/>
                    <a:pt x="7143" y="1429"/>
                  </a:cubicBezTo>
                  <a:lnTo>
                    <a:pt x="7180" y="1429"/>
                  </a:lnTo>
                  <a:cubicBezTo>
                    <a:pt x="7198" y="1429"/>
                    <a:pt x="7214" y="1427"/>
                    <a:pt x="7232" y="1424"/>
                  </a:cubicBezTo>
                  <a:cubicBezTo>
                    <a:pt x="7266" y="1422"/>
                    <a:pt x="7298" y="1415"/>
                    <a:pt x="7332" y="1409"/>
                  </a:cubicBezTo>
                  <a:cubicBezTo>
                    <a:pt x="7397" y="1395"/>
                    <a:pt x="7463" y="1375"/>
                    <a:pt x="7524" y="1347"/>
                  </a:cubicBezTo>
                  <a:cubicBezTo>
                    <a:pt x="7656" y="1295"/>
                    <a:pt x="7776" y="1216"/>
                    <a:pt x="7873" y="1114"/>
                  </a:cubicBezTo>
                  <a:cubicBezTo>
                    <a:pt x="7928" y="1059"/>
                    <a:pt x="7971" y="994"/>
                    <a:pt x="8003" y="923"/>
                  </a:cubicBezTo>
                  <a:cubicBezTo>
                    <a:pt x="8037" y="849"/>
                    <a:pt x="8052" y="765"/>
                    <a:pt x="8046" y="681"/>
                  </a:cubicBezTo>
                  <a:cubicBezTo>
                    <a:pt x="8041" y="638"/>
                    <a:pt x="8032" y="597"/>
                    <a:pt x="8018" y="556"/>
                  </a:cubicBezTo>
                  <a:cubicBezTo>
                    <a:pt x="8003" y="518"/>
                    <a:pt x="7984" y="479"/>
                    <a:pt x="7962" y="445"/>
                  </a:cubicBezTo>
                  <a:cubicBezTo>
                    <a:pt x="7916" y="375"/>
                    <a:pt x="7855" y="318"/>
                    <a:pt x="7785" y="275"/>
                  </a:cubicBezTo>
                  <a:cubicBezTo>
                    <a:pt x="7717" y="237"/>
                    <a:pt x="7647" y="205"/>
                    <a:pt x="7572" y="184"/>
                  </a:cubicBezTo>
                  <a:cubicBezTo>
                    <a:pt x="7502" y="166"/>
                    <a:pt x="7429" y="153"/>
                    <a:pt x="7356" y="144"/>
                  </a:cubicBezTo>
                  <a:cubicBezTo>
                    <a:pt x="7286" y="137"/>
                    <a:pt x="7216" y="132"/>
                    <a:pt x="7146" y="130"/>
                  </a:cubicBezTo>
                  <a:lnTo>
                    <a:pt x="6944" y="126"/>
                  </a:lnTo>
                  <a:lnTo>
                    <a:pt x="6135" y="110"/>
                  </a:lnTo>
                  <a:lnTo>
                    <a:pt x="2052" y="33"/>
                  </a:lnTo>
                  <a:lnTo>
                    <a:pt x="812" y="10"/>
                  </a:lnTo>
                  <a:lnTo>
                    <a:pt x="517" y="3"/>
                  </a:lnTo>
                  <a:lnTo>
                    <a:pt x="358"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5044114" y="2663004"/>
              <a:ext cx="204667" cy="1108979"/>
            </a:xfrm>
            <a:custGeom>
              <a:avLst/>
              <a:gdLst/>
              <a:ahLst/>
              <a:cxnLst/>
              <a:rect l="l" t="t" r="r" b="b"/>
              <a:pathLst>
                <a:path w="4727" h="25613" extrusionOk="0">
                  <a:moveTo>
                    <a:pt x="4341" y="1"/>
                  </a:moveTo>
                  <a:cubicBezTo>
                    <a:pt x="4319" y="146"/>
                    <a:pt x="4303" y="266"/>
                    <a:pt x="4296" y="393"/>
                  </a:cubicBezTo>
                  <a:cubicBezTo>
                    <a:pt x="4289" y="536"/>
                    <a:pt x="4292" y="681"/>
                    <a:pt x="4301" y="824"/>
                  </a:cubicBezTo>
                  <a:cubicBezTo>
                    <a:pt x="4307" y="914"/>
                    <a:pt x="4321" y="1098"/>
                    <a:pt x="4339" y="1320"/>
                  </a:cubicBezTo>
                  <a:cubicBezTo>
                    <a:pt x="4351" y="1508"/>
                    <a:pt x="4362" y="1697"/>
                    <a:pt x="4375" y="1887"/>
                  </a:cubicBezTo>
                  <a:cubicBezTo>
                    <a:pt x="4387" y="2096"/>
                    <a:pt x="4398" y="2306"/>
                    <a:pt x="4409" y="2519"/>
                  </a:cubicBezTo>
                  <a:cubicBezTo>
                    <a:pt x="4421" y="2733"/>
                    <a:pt x="4430" y="2948"/>
                    <a:pt x="4439" y="3166"/>
                  </a:cubicBezTo>
                  <a:cubicBezTo>
                    <a:pt x="4446" y="3383"/>
                    <a:pt x="4453" y="3601"/>
                    <a:pt x="4462" y="3821"/>
                  </a:cubicBezTo>
                  <a:cubicBezTo>
                    <a:pt x="4487" y="4703"/>
                    <a:pt x="4500" y="5609"/>
                    <a:pt x="4502" y="6530"/>
                  </a:cubicBezTo>
                  <a:cubicBezTo>
                    <a:pt x="4505" y="7450"/>
                    <a:pt x="4498" y="8384"/>
                    <a:pt x="4491" y="9320"/>
                  </a:cubicBezTo>
                  <a:cubicBezTo>
                    <a:pt x="4482" y="10257"/>
                    <a:pt x="4473" y="11193"/>
                    <a:pt x="4464" y="12120"/>
                  </a:cubicBezTo>
                  <a:cubicBezTo>
                    <a:pt x="4428" y="15826"/>
                    <a:pt x="4394" y="19363"/>
                    <a:pt x="4371" y="21974"/>
                  </a:cubicBezTo>
                  <a:cubicBezTo>
                    <a:pt x="4364" y="22627"/>
                    <a:pt x="4357" y="23221"/>
                    <a:pt x="4353" y="23747"/>
                  </a:cubicBezTo>
                  <a:cubicBezTo>
                    <a:pt x="4351" y="24008"/>
                    <a:pt x="4339" y="24246"/>
                    <a:pt x="4294" y="24457"/>
                  </a:cubicBezTo>
                  <a:cubicBezTo>
                    <a:pt x="4251" y="24665"/>
                    <a:pt x="4169" y="24840"/>
                    <a:pt x="4063" y="24962"/>
                  </a:cubicBezTo>
                  <a:lnTo>
                    <a:pt x="4020" y="25003"/>
                  </a:lnTo>
                  <a:cubicBezTo>
                    <a:pt x="4013" y="25012"/>
                    <a:pt x="4006" y="25019"/>
                    <a:pt x="3997" y="25023"/>
                  </a:cubicBezTo>
                  <a:lnTo>
                    <a:pt x="3974" y="25042"/>
                  </a:lnTo>
                  <a:cubicBezTo>
                    <a:pt x="3961" y="25055"/>
                    <a:pt x="3945" y="25066"/>
                    <a:pt x="3929" y="25076"/>
                  </a:cubicBezTo>
                  <a:cubicBezTo>
                    <a:pt x="3915" y="25087"/>
                    <a:pt x="3899" y="25096"/>
                    <a:pt x="3884" y="25105"/>
                  </a:cubicBezTo>
                  <a:cubicBezTo>
                    <a:pt x="3822" y="25139"/>
                    <a:pt x="3759" y="25166"/>
                    <a:pt x="3693" y="25187"/>
                  </a:cubicBezTo>
                  <a:cubicBezTo>
                    <a:pt x="3582" y="25218"/>
                    <a:pt x="3469" y="25239"/>
                    <a:pt x="3355" y="25248"/>
                  </a:cubicBezTo>
                  <a:cubicBezTo>
                    <a:pt x="3260" y="25255"/>
                    <a:pt x="3185" y="25259"/>
                    <a:pt x="3133" y="25261"/>
                  </a:cubicBezTo>
                  <a:lnTo>
                    <a:pt x="3056" y="25264"/>
                  </a:lnTo>
                  <a:lnTo>
                    <a:pt x="1193" y="25343"/>
                  </a:lnTo>
                  <a:lnTo>
                    <a:pt x="712" y="25363"/>
                  </a:lnTo>
                  <a:lnTo>
                    <a:pt x="288" y="25379"/>
                  </a:lnTo>
                  <a:lnTo>
                    <a:pt x="231" y="25384"/>
                  </a:lnTo>
                  <a:cubicBezTo>
                    <a:pt x="236" y="25307"/>
                    <a:pt x="238" y="25227"/>
                    <a:pt x="243" y="25146"/>
                  </a:cubicBezTo>
                  <a:cubicBezTo>
                    <a:pt x="275" y="24361"/>
                    <a:pt x="318" y="23301"/>
                    <a:pt x="370" y="22042"/>
                  </a:cubicBezTo>
                  <a:cubicBezTo>
                    <a:pt x="420" y="20786"/>
                    <a:pt x="479" y="19336"/>
                    <a:pt x="542" y="17769"/>
                  </a:cubicBezTo>
                  <a:cubicBezTo>
                    <a:pt x="605" y="16205"/>
                    <a:pt x="664" y="14527"/>
                    <a:pt x="705" y="12816"/>
                  </a:cubicBezTo>
                  <a:cubicBezTo>
                    <a:pt x="744" y="11107"/>
                    <a:pt x="762" y="9366"/>
                    <a:pt x="744" y="7677"/>
                  </a:cubicBezTo>
                  <a:cubicBezTo>
                    <a:pt x="726" y="5988"/>
                    <a:pt x="669" y="4349"/>
                    <a:pt x="576" y="2848"/>
                  </a:cubicBezTo>
                  <a:cubicBezTo>
                    <a:pt x="556" y="2474"/>
                    <a:pt x="526" y="2107"/>
                    <a:pt x="501" y="1751"/>
                  </a:cubicBezTo>
                  <a:cubicBezTo>
                    <a:pt x="488" y="1572"/>
                    <a:pt x="474" y="1397"/>
                    <a:pt x="463" y="1223"/>
                  </a:cubicBezTo>
                  <a:cubicBezTo>
                    <a:pt x="460" y="1196"/>
                    <a:pt x="456" y="1168"/>
                    <a:pt x="454" y="1143"/>
                  </a:cubicBezTo>
                  <a:cubicBezTo>
                    <a:pt x="451" y="1096"/>
                    <a:pt x="447" y="1053"/>
                    <a:pt x="442" y="1014"/>
                  </a:cubicBezTo>
                  <a:cubicBezTo>
                    <a:pt x="435" y="935"/>
                    <a:pt x="431" y="874"/>
                    <a:pt x="426" y="828"/>
                  </a:cubicBezTo>
                  <a:cubicBezTo>
                    <a:pt x="392" y="493"/>
                    <a:pt x="336" y="302"/>
                    <a:pt x="241" y="26"/>
                  </a:cubicBezTo>
                  <a:cubicBezTo>
                    <a:pt x="195" y="316"/>
                    <a:pt x="175" y="511"/>
                    <a:pt x="204" y="849"/>
                  </a:cubicBezTo>
                  <a:cubicBezTo>
                    <a:pt x="207" y="892"/>
                    <a:pt x="213" y="955"/>
                    <a:pt x="220" y="1032"/>
                  </a:cubicBezTo>
                  <a:cubicBezTo>
                    <a:pt x="222" y="1071"/>
                    <a:pt x="227" y="1114"/>
                    <a:pt x="231" y="1159"/>
                  </a:cubicBezTo>
                  <a:cubicBezTo>
                    <a:pt x="234" y="1186"/>
                    <a:pt x="236" y="1214"/>
                    <a:pt x="238" y="1241"/>
                  </a:cubicBezTo>
                  <a:cubicBezTo>
                    <a:pt x="250" y="1413"/>
                    <a:pt x="263" y="1588"/>
                    <a:pt x="277" y="1767"/>
                  </a:cubicBezTo>
                  <a:cubicBezTo>
                    <a:pt x="302" y="2123"/>
                    <a:pt x="333" y="2488"/>
                    <a:pt x="352" y="2862"/>
                  </a:cubicBezTo>
                  <a:cubicBezTo>
                    <a:pt x="445" y="4358"/>
                    <a:pt x="501" y="5992"/>
                    <a:pt x="519" y="7679"/>
                  </a:cubicBezTo>
                  <a:cubicBezTo>
                    <a:pt x="537" y="9363"/>
                    <a:pt x="519" y="11102"/>
                    <a:pt x="479" y="12811"/>
                  </a:cubicBezTo>
                  <a:cubicBezTo>
                    <a:pt x="440" y="14518"/>
                    <a:pt x="379" y="16196"/>
                    <a:pt x="318" y="17760"/>
                  </a:cubicBezTo>
                  <a:cubicBezTo>
                    <a:pt x="256" y="19324"/>
                    <a:pt x="195" y="20777"/>
                    <a:pt x="145" y="22033"/>
                  </a:cubicBezTo>
                  <a:cubicBezTo>
                    <a:pt x="93" y="23291"/>
                    <a:pt x="50" y="24352"/>
                    <a:pt x="18" y="25137"/>
                  </a:cubicBezTo>
                  <a:cubicBezTo>
                    <a:pt x="14" y="25250"/>
                    <a:pt x="9" y="25359"/>
                    <a:pt x="5" y="25461"/>
                  </a:cubicBezTo>
                  <a:cubicBezTo>
                    <a:pt x="2" y="25506"/>
                    <a:pt x="2" y="25549"/>
                    <a:pt x="0" y="25592"/>
                  </a:cubicBezTo>
                  <a:lnTo>
                    <a:pt x="0" y="25608"/>
                  </a:lnTo>
                  <a:cubicBezTo>
                    <a:pt x="0" y="25613"/>
                    <a:pt x="0" y="25613"/>
                    <a:pt x="5" y="25613"/>
                  </a:cubicBezTo>
                  <a:lnTo>
                    <a:pt x="12" y="25613"/>
                  </a:lnTo>
                  <a:lnTo>
                    <a:pt x="46" y="25611"/>
                  </a:lnTo>
                  <a:lnTo>
                    <a:pt x="109" y="25608"/>
                  </a:lnTo>
                  <a:lnTo>
                    <a:pt x="297" y="25601"/>
                  </a:lnTo>
                  <a:lnTo>
                    <a:pt x="721" y="25583"/>
                  </a:lnTo>
                  <a:lnTo>
                    <a:pt x="1199" y="25563"/>
                  </a:lnTo>
                  <a:lnTo>
                    <a:pt x="3067" y="25486"/>
                  </a:lnTo>
                  <a:lnTo>
                    <a:pt x="3144" y="25484"/>
                  </a:lnTo>
                  <a:cubicBezTo>
                    <a:pt x="3197" y="25481"/>
                    <a:pt x="3274" y="25479"/>
                    <a:pt x="3376" y="25470"/>
                  </a:cubicBezTo>
                  <a:cubicBezTo>
                    <a:pt x="3505" y="25459"/>
                    <a:pt x="3634" y="25436"/>
                    <a:pt x="3759" y="25400"/>
                  </a:cubicBezTo>
                  <a:cubicBezTo>
                    <a:pt x="3840" y="25375"/>
                    <a:pt x="3922" y="25341"/>
                    <a:pt x="3995" y="25298"/>
                  </a:cubicBezTo>
                  <a:cubicBezTo>
                    <a:pt x="4017" y="25286"/>
                    <a:pt x="4038" y="25273"/>
                    <a:pt x="4056" y="25259"/>
                  </a:cubicBezTo>
                  <a:cubicBezTo>
                    <a:pt x="4076" y="25246"/>
                    <a:pt x="4097" y="25232"/>
                    <a:pt x="4115" y="25216"/>
                  </a:cubicBezTo>
                  <a:lnTo>
                    <a:pt x="4144" y="25191"/>
                  </a:lnTo>
                  <a:cubicBezTo>
                    <a:pt x="4153" y="25184"/>
                    <a:pt x="4162" y="25175"/>
                    <a:pt x="4171" y="25166"/>
                  </a:cubicBezTo>
                  <a:lnTo>
                    <a:pt x="4226" y="25110"/>
                  </a:lnTo>
                  <a:cubicBezTo>
                    <a:pt x="4298" y="25026"/>
                    <a:pt x="4357" y="24933"/>
                    <a:pt x="4403" y="24833"/>
                  </a:cubicBezTo>
                  <a:cubicBezTo>
                    <a:pt x="4453" y="24729"/>
                    <a:pt x="4489" y="24618"/>
                    <a:pt x="4511" y="24502"/>
                  </a:cubicBezTo>
                  <a:cubicBezTo>
                    <a:pt x="4561" y="24269"/>
                    <a:pt x="4573" y="24015"/>
                    <a:pt x="4575" y="23749"/>
                  </a:cubicBezTo>
                  <a:cubicBezTo>
                    <a:pt x="4579" y="23226"/>
                    <a:pt x="4586" y="22630"/>
                    <a:pt x="4591" y="21977"/>
                  </a:cubicBezTo>
                  <a:cubicBezTo>
                    <a:pt x="4616" y="19365"/>
                    <a:pt x="4650" y="15829"/>
                    <a:pt x="4686" y="12122"/>
                  </a:cubicBezTo>
                  <a:cubicBezTo>
                    <a:pt x="4695" y="11195"/>
                    <a:pt x="4704" y="10259"/>
                    <a:pt x="4713" y="9323"/>
                  </a:cubicBezTo>
                  <a:cubicBezTo>
                    <a:pt x="4722" y="8386"/>
                    <a:pt x="4727" y="7452"/>
                    <a:pt x="4725" y="6530"/>
                  </a:cubicBezTo>
                  <a:cubicBezTo>
                    <a:pt x="4722" y="5607"/>
                    <a:pt x="4711" y="4698"/>
                    <a:pt x="4684" y="3816"/>
                  </a:cubicBezTo>
                  <a:cubicBezTo>
                    <a:pt x="4677" y="3594"/>
                    <a:pt x="4668" y="3374"/>
                    <a:pt x="4661" y="3156"/>
                  </a:cubicBezTo>
                  <a:cubicBezTo>
                    <a:pt x="4652" y="2939"/>
                    <a:pt x="4643" y="2723"/>
                    <a:pt x="4632" y="2510"/>
                  </a:cubicBezTo>
                  <a:cubicBezTo>
                    <a:pt x="4620" y="2295"/>
                    <a:pt x="4609" y="2084"/>
                    <a:pt x="4598" y="1873"/>
                  </a:cubicBezTo>
                  <a:cubicBezTo>
                    <a:pt x="4586" y="1683"/>
                    <a:pt x="4573" y="1493"/>
                    <a:pt x="4561" y="1304"/>
                  </a:cubicBezTo>
                  <a:cubicBezTo>
                    <a:pt x="4545" y="1080"/>
                    <a:pt x="4530" y="896"/>
                    <a:pt x="4523" y="803"/>
                  </a:cubicBezTo>
                  <a:cubicBezTo>
                    <a:pt x="4511" y="661"/>
                    <a:pt x="4491" y="520"/>
                    <a:pt x="4457" y="379"/>
                  </a:cubicBezTo>
                  <a:cubicBezTo>
                    <a:pt x="4425" y="252"/>
                    <a:pt x="4387" y="126"/>
                    <a:pt x="434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4955482" y="2607842"/>
              <a:ext cx="348675" cy="64860"/>
            </a:xfrm>
            <a:custGeom>
              <a:avLst/>
              <a:gdLst/>
              <a:ahLst/>
              <a:cxnLst/>
              <a:rect l="l" t="t" r="r" b="b"/>
              <a:pathLst>
                <a:path w="8053" h="1498" extrusionOk="0">
                  <a:moveTo>
                    <a:pt x="340" y="222"/>
                  </a:moveTo>
                  <a:cubicBezTo>
                    <a:pt x="347" y="222"/>
                    <a:pt x="355" y="222"/>
                    <a:pt x="363" y="223"/>
                  </a:cubicBezTo>
                  <a:lnTo>
                    <a:pt x="517" y="225"/>
                  </a:lnTo>
                  <a:lnTo>
                    <a:pt x="812" y="230"/>
                  </a:lnTo>
                  <a:lnTo>
                    <a:pt x="2052" y="255"/>
                  </a:lnTo>
                  <a:lnTo>
                    <a:pt x="6135" y="332"/>
                  </a:lnTo>
                  <a:lnTo>
                    <a:pt x="6942" y="348"/>
                  </a:lnTo>
                  <a:lnTo>
                    <a:pt x="7143" y="352"/>
                  </a:lnTo>
                  <a:cubicBezTo>
                    <a:pt x="7209" y="354"/>
                    <a:pt x="7273" y="357"/>
                    <a:pt x="7336" y="366"/>
                  </a:cubicBezTo>
                  <a:cubicBezTo>
                    <a:pt x="7461" y="379"/>
                    <a:pt x="7581" y="409"/>
                    <a:pt x="7672" y="463"/>
                  </a:cubicBezTo>
                  <a:cubicBezTo>
                    <a:pt x="7715" y="490"/>
                    <a:pt x="7751" y="524"/>
                    <a:pt x="7778" y="565"/>
                  </a:cubicBezTo>
                  <a:cubicBezTo>
                    <a:pt x="7792" y="588"/>
                    <a:pt x="7803" y="608"/>
                    <a:pt x="7812" y="631"/>
                  </a:cubicBezTo>
                  <a:cubicBezTo>
                    <a:pt x="7819" y="654"/>
                    <a:pt x="7823" y="676"/>
                    <a:pt x="7826" y="699"/>
                  </a:cubicBezTo>
                  <a:cubicBezTo>
                    <a:pt x="7830" y="744"/>
                    <a:pt x="7821" y="792"/>
                    <a:pt x="7803" y="835"/>
                  </a:cubicBezTo>
                  <a:cubicBezTo>
                    <a:pt x="7780" y="880"/>
                    <a:pt x="7751" y="923"/>
                    <a:pt x="7717" y="960"/>
                  </a:cubicBezTo>
                  <a:cubicBezTo>
                    <a:pt x="7638" y="1039"/>
                    <a:pt x="7545" y="1100"/>
                    <a:pt x="7443" y="1141"/>
                  </a:cubicBezTo>
                  <a:cubicBezTo>
                    <a:pt x="7393" y="1162"/>
                    <a:pt x="7341" y="1180"/>
                    <a:pt x="7288" y="1191"/>
                  </a:cubicBezTo>
                  <a:cubicBezTo>
                    <a:pt x="7261" y="1196"/>
                    <a:pt x="7236" y="1200"/>
                    <a:pt x="7209" y="1202"/>
                  </a:cubicBezTo>
                  <a:cubicBezTo>
                    <a:pt x="7195" y="1205"/>
                    <a:pt x="7184" y="1205"/>
                    <a:pt x="7171" y="1207"/>
                  </a:cubicBezTo>
                  <a:lnTo>
                    <a:pt x="7143" y="1207"/>
                  </a:lnTo>
                  <a:cubicBezTo>
                    <a:pt x="7048" y="1207"/>
                    <a:pt x="6953" y="1200"/>
                    <a:pt x="6858" y="1189"/>
                  </a:cubicBezTo>
                  <a:lnTo>
                    <a:pt x="6658" y="1168"/>
                  </a:lnTo>
                  <a:cubicBezTo>
                    <a:pt x="6597" y="1160"/>
                    <a:pt x="6535" y="1156"/>
                    <a:pt x="6473" y="1156"/>
                  </a:cubicBezTo>
                  <a:cubicBezTo>
                    <a:pt x="6386" y="1156"/>
                    <a:pt x="6300" y="1164"/>
                    <a:pt x="6214" y="1180"/>
                  </a:cubicBezTo>
                  <a:cubicBezTo>
                    <a:pt x="6097" y="1203"/>
                    <a:pt x="5986" y="1252"/>
                    <a:pt x="5891" y="1323"/>
                  </a:cubicBezTo>
                  <a:lnTo>
                    <a:pt x="5891" y="1323"/>
                  </a:lnTo>
                  <a:cubicBezTo>
                    <a:pt x="5728" y="1292"/>
                    <a:pt x="5568" y="1276"/>
                    <a:pt x="5346" y="1275"/>
                  </a:cubicBezTo>
                  <a:lnTo>
                    <a:pt x="519" y="1275"/>
                  </a:lnTo>
                  <a:cubicBezTo>
                    <a:pt x="488" y="1275"/>
                    <a:pt x="456" y="1275"/>
                    <a:pt x="429" y="1273"/>
                  </a:cubicBezTo>
                  <a:cubicBezTo>
                    <a:pt x="386" y="1273"/>
                    <a:pt x="345" y="1259"/>
                    <a:pt x="306" y="1236"/>
                  </a:cubicBezTo>
                  <a:cubicBezTo>
                    <a:pt x="277" y="1211"/>
                    <a:pt x="256" y="1177"/>
                    <a:pt x="250" y="1139"/>
                  </a:cubicBezTo>
                  <a:cubicBezTo>
                    <a:pt x="238" y="1087"/>
                    <a:pt x="234" y="1035"/>
                    <a:pt x="234" y="980"/>
                  </a:cubicBezTo>
                  <a:cubicBezTo>
                    <a:pt x="234" y="919"/>
                    <a:pt x="231" y="860"/>
                    <a:pt x="231" y="799"/>
                  </a:cubicBezTo>
                  <a:cubicBezTo>
                    <a:pt x="229" y="679"/>
                    <a:pt x="227" y="559"/>
                    <a:pt x="227" y="445"/>
                  </a:cubicBezTo>
                  <a:lnTo>
                    <a:pt x="227" y="359"/>
                  </a:lnTo>
                  <a:cubicBezTo>
                    <a:pt x="225" y="336"/>
                    <a:pt x="227" y="314"/>
                    <a:pt x="229" y="291"/>
                  </a:cubicBezTo>
                  <a:cubicBezTo>
                    <a:pt x="231" y="277"/>
                    <a:pt x="236" y="264"/>
                    <a:pt x="243" y="252"/>
                  </a:cubicBezTo>
                  <a:cubicBezTo>
                    <a:pt x="245" y="246"/>
                    <a:pt x="252" y="241"/>
                    <a:pt x="259" y="237"/>
                  </a:cubicBezTo>
                  <a:cubicBezTo>
                    <a:pt x="284" y="228"/>
                    <a:pt x="311" y="222"/>
                    <a:pt x="340" y="222"/>
                  </a:cubicBezTo>
                  <a:close/>
                  <a:moveTo>
                    <a:pt x="361" y="1"/>
                  </a:moveTo>
                  <a:cubicBezTo>
                    <a:pt x="329" y="1"/>
                    <a:pt x="297" y="3"/>
                    <a:pt x="265" y="8"/>
                  </a:cubicBezTo>
                  <a:cubicBezTo>
                    <a:pt x="225" y="12"/>
                    <a:pt x="186" y="24"/>
                    <a:pt x="152" y="42"/>
                  </a:cubicBezTo>
                  <a:cubicBezTo>
                    <a:pt x="109" y="64"/>
                    <a:pt x="73" y="98"/>
                    <a:pt x="50" y="139"/>
                  </a:cubicBezTo>
                  <a:cubicBezTo>
                    <a:pt x="27" y="175"/>
                    <a:pt x="14" y="216"/>
                    <a:pt x="9" y="259"/>
                  </a:cubicBezTo>
                  <a:cubicBezTo>
                    <a:pt x="2" y="291"/>
                    <a:pt x="0" y="325"/>
                    <a:pt x="2" y="361"/>
                  </a:cubicBezTo>
                  <a:lnTo>
                    <a:pt x="2" y="447"/>
                  </a:lnTo>
                  <a:cubicBezTo>
                    <a:pt x="2" y="563"/>
                    <a:pt x="5" y="681"/>
                    <a:pt x="7" y="801"/>
                  </a:cubicBezTo>
                  <a:cubicBezTo>
                    <a:pt x="7" y="862"/>
                    <a:pt x="7" y="923"/>
                    <a:pt x="9" y="985"/>
                  </a:cubicBezTo>
                  <a:cubicBezTo>
                    <a:pt x="9" y="1057"/>
                    <a:pt x="16" y="1128"/>
                    <a:pt x="32" y="1196"/>
                  </a:cubicBezTo>
                  <a:cubicBezTo>
                    <a:pt x="43" y="1236"/>
                    <a:pt x="59" y="1275"/>
                    <a:pt x="79" y="1311"/>
                  </a:cubicBezTo>
                  <a:cubicBezTo>
                    <a:pt x="102" y="1352"/>
                    <a:pt x="134" y="1388"/>
                    <a:pt x="172" y="1415"/>
                  </a:cubicBezTo>
                  <a:cubicBezTo>
                    <a:pt x="209" y="1443"/>
                    <a:pt x="250" y="1463"/>
                    <a:pt x="293" y="1474"/>
                  </a:cubicBezTo>
                  <a:cubicBezTo>
                    <a:pt x="331" y="1486"/>
                    <a:pt x="370" y="1492"/>
                    <a:pt x="410" y="1495"/>
                  </a:cubicBezTo>
                  <a:cubicBezTo>
                    <a:pt x="447" y="1497"/>
                    <a:pt x="483" y="1497"/>
                    <a:pt x="515" y="1497"/>
                  </a:cubicBezTo>
                  <a:lnTo>
                    <a:pt x="1208" y="1497"/>
                  </a:lnTo>
                  <a:lnTo>
                    <a:pt x="5343" y="1495"/>
                  </a:lnTo>
                  <a:cubicBezTo>
                    <a:pt x="5686" y="1495"/>
                    <a:pt x="5878" y="1456"/>
                    <a:pt x="6162" y="1384"/>
                  </a:cubicBezTo>
                  <a:cubicBezTo>
                    <a:pt x="6094" y="1367"/>
                    <a:pt x="6031" y="1352"/>
                    <a:pt x="5971" y="1339"/>
                  </a:cubicBezTo>
                  <a:lnTo>
                    <a:pt x="5971" y="1339"/>
                  </a:lnTo>
                  <a:cubicBezTo>
                    <a:pt x="6010" y="1335"/>
                    <a:pt x="6049" y="1333"/>
                    <a:pt x="6089" y="1333"/>
                  </a:cubicBezTo>
                  <a:cubicBezTo>
                    <a:pt x="6134" y="1333"/>
                    <a:pt x="6180" y="1336"/>
                    <a:pt x="6225" y="1341"/>
                  </a:cubicBezTo>
                  <a:cubicBezTo>
                    <a:pt x="6343" y="1350"/>
                    <a:pt x="6468" y="1368"/>
                    <a:pt x="6636" y="1388"/>
                  </a:cubicBezTo>
                  <a:lnTo>
                    <a:pt x="6833" y="1411"/>
                  </a:lnTo>
                  <a:cubicBezTo>
                    <a:pt x="6937" y="1422"/>
                    <a:pt x="7041" y="1429"/>
                    <a:pt x="7146" y="1429"/>
                  </a:cubicBezTo>
                  <a:lnTo>
                    <a:pt x="7182" y="1429"/>
                  </a:lnTo>
                  <a:cubicBezTo>
                    <a:pt x="7198" y="1429"/>
                    <a:pt x="7216" y="1427"/>
                    <a:pt x="7232" y="1424"/>
                  </a:cubicBezTo>
                  <a:cubicBezTo>
                    <a:pt x="7266" y="1422"/>
                    <a:pt x="7300" y="1415"/>
                    <a:pt x="7331" y="1409"/>
                  </a:cubicBezTo>
                  <a:cubicBezTo>
                    <a:pt x="7399" y="1395"/>
                    <a:pt x="7463" y="1375"/>
                    <a:pt x="7526" y="1347"/>
                  </a:cubicBezTo>
                  <a:cubicBezTo>
                    <a:pt x="7658" y="1295"/>
                    <a:pt x="7776" y="1216"/>
                    <a:pt x="7876" y="1114"/>
                  </a:cubicBezTo>
                  <a:cubicBezTo>
                    <a:pt x="7928" y="1059"/>
                    <a:pt x="7973" y="994"/>
                    <a:pt x="8005" y="923"/>
                  </a:cubicBezTo>
                  <a:cubicBezTo>
                    <a:pt x="8039" y="849"/>
                    <a:pt x="8052" y="765"/>
                    <a:pt x="8046" y="681"/>
                  </a:cubicBezTo>
                  <a:cubicBezTo>
                    <a:pt x="8043" y="638"/>
                    <a:pt x="8034" y="597"/>
                    <a:pt x="8018" y="556"/>
                  </a:cubicBezTo>
                  <a:cubicBezTo>
                    <a:pt x="8005" y="518"/>
                    <a:pt x="7984" y="479"/>
                    <a:pt x="7962" y="445"/>
                  </a:cubicBezTo>
                  <a:cubicBezTo>
                    <a:pt x="7916" y="375"/>
                    <a:pt x="7855" y="318"/>
                    <a:pt x="7785" y="275"/>
                  </a:cubicBezTo>
                  <a:cubicBezTo>
                    <a:pt x="7719" y="237"/>
                    <a:pt x="7647" y="205"/>
                    <a:pt x="7574" y="184"/>
                  </a:cubicBezTo>
                  <a:cubicBezTo>
                    <a:pt x="7504" y="166"/>
                    <a:pt x="7431" y="153"/>
                    <a:pt x="7359" y="144"/>
                  </a:cubicBezTo>
                  <a:cubicBezTo>
                    <a:pt x="7288" y="137"/>
                    <a:pt x="7216" y="132"/>
                    <a:pt x="7148" y="130"/>
                  </a:cubicBezTo>
                  <a:lnTo>
                    <a:pt x="6944" y="126"/>
                  </a:lnTo>
                  <a:lnTo>
                    <a:pt x="6137" y="110"/>
                  </a:lnTo>
                  <a:lnTo>
                    <a:pt x="2052" y="33"/>
                  </a:lnTo>
                  <a:lnTo>
                    <a:pt x="812" y="10"/>
                  </a:lnTo>
                  <a:lnTo>
                    <a:pt x="517" y="3"/>
                  </a:lnTo>
                  <a:lnTo>
                    <a:pt x="36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5408471" y="2569177"/>
              <a:ext cx="229910" cy="1202805"/>
            </a:xfrm>
            <a:custGeom>
              <a:avLst/>
              <a:gdLst/>
              <a:ahLst/>
              <a:cxnLst/>
              <a:rect l="l" t="t" r="r" b="b"/>
              <a:pathLst>
                <a:path w="5310" h="27780" extrusionOk="0">
                  <a:moveTo>
                    <a:pt x="5298" y="1"/>
                  </a:moveTo>
                  <a:lnTo>
                    <a:pt x="5298" y="1"/>
                  </a:lnTo>
                  <a:cubicBezTo>
                    <a:pt x="5173" y="264"/>
                    <a:pt x="5094" y="445"/>
                    <a:pt x="5026" y="780"/>
                  </a:cubicBezTo>
                  <a:cubicBezTo>
                    <a:pt x="5010" y="871"/>
                    <a:pt x="4978" y="1053"/>
                    <a:pt x="4940" y="1275"/>
                  </a:cubicBezTo>
                  <a:cubicBezTo>
                    <a:pt x="4933" y="1309"/>
                    <a:pt x="4926" y="1345"/>
                    <a:pt x="4922" y="1379"/>
                  </a:cubicBezTo>
                  <a:cubicBezTo>
                    <a:pt x="4913" y="1433"/>
                    <a:pt x="4901" y="1486"/>
                    <a:pt x="4895" y="1540"/>
                  </a:cubicBezTo>
                  <a:cubicBezTo>
                    <a:pt x="4879" y="1649"/>
                    <a:pt x="4863" y="1755"/>
                    <a:pt x="4849" y="1864"/>
                  </a:cubicBezTo>
                  <a:cubicBezTo>
                    <a:pt x="4833" y="1973"/>
                    <a:pt x="4817" y="2082"/>
                    <a:pt x="4802" y="2193"/>
                  </a:cubicBezTo>
                  <a:cubicBezTo>
                    <a:pt x="4786" y="2302"/>
                    <a:pt x="4774" y="2413"/>
                    <a:pt x="4761" y="2524"/>
                  </a:cubicBezTo>
                  <a:cubicBezTo>
                    <a:pt x="4706" y="2968"/>
                    <a:pt x="4663" y="3421"/>
                    <a:pt x="4627" y="3879"/>
                  </a:cubicBezTo>
                  <a:cubicBezTo>
                    <a:pt x="4554" y="4800"/>
                    <a:pt x="4516" y="5750"/>
                    <a:pt x="4500" y="6711"/>
                  </a:cubicBezTo>
                  <a:cubicBezTo>
                    <a:pt x="4484" y="7670"/>
                    <a:pt x="4486" y="8647"/>
                    <a:pt x="4489" y="9622"/>
                  </a:cubicBezTo>
                  <a:cubicBezTo>
                    <a:pt x="4489" y="10109"/>
                    <a:pt x="4489" y="10596"/>
                    <a:pt x="4491" y="11084"/>
                  </a:cubicBezTo>
                  <a:cubicBezTo>
                    <a:pt x="4491" y="11329"/>
                    <a:pt x="4491" y="11571"/>
                    <a:pt x="4489" y="11814"/>
                  </a:cubicBezTo>
                  <a:cubicBezTo>
                    <a:pt x="4486" y="12054"/>
                    <a:pt x="4486" y="12297"/>
                    <a:pt x="4484" y="12539"/>
                  </a:cubicBezTo>
                  <a:cubicBezTo>
                    <a:pt x="4448" y="16402"/>
                    <a:pt x="4412" y="20088"/>
                    <a:pt x="4387" y="22811"/>
                  </a:cubicBezTo>
                  <a:cubicBezTo>
                    <a:pt x="4373" y="24171"/>
                    <a:pt x="4362" y="25288"/>
                    <a:pt x="4355" y="26068"/>
                  </a:cubicBezTo>
                  <a:cubicBezTo>
                    <a:pt x="4353" y="26236"/>
                    <a:pt x="4337" y="26404"/>
                    <a:pt x="4310" y="26569"/>
                  </a:cubicBezTo>
                  <a:cubicBezTo>
                    <a:pt x="4289" y="26685"/>
                    <a:pt x="4255" y="26801"/>
                    <a:pt x="4208" y="26909"/>
                  </a:cubicBezTo>
                  <a:cubicBezTo>
                    <a:pt x="4180" y="26973"/>
                    <a:pt x="4144" y="27034"/>
                    <a:pt x="4101" y="27088"/>
                  </a:cubicBezTo>
                  <a:lnTo>
                    <a:pt x="4067" y="27129"/>
                  </a:lnTo>
                  <a:lnTo>
                    <a:pt x="4056" y="27143"/>
                  </a:lnTo>
                  <a:cubicBezTo>
                    <a:pt x="4056" y="27143"/>
                    <a:pt x="4053" y="27145"/>
                    <a:pt x="4047" y="27152"/>
                  </a:cubicBezTo>
                  <a:cubicBezTo>
                    <a:pt x="4038" y="27159"/>
                    <a:pt x="4029" y="27172"/>
                    <a:pt x="4006" y="27190"/>
                  </a:cubicBezTo>
                  <a:cubicBezTo>
                    <a:pt x="3976" y="27218"/>
                    <a:pt x="3942" y="27243"/>
                    <a:pt x="3911" y="27265"/>
                  </a:cubicBezTo>
                  <a:cubicBezTo>
                    <a:pt x="3847" y="27302"/>
                    <a:pt x="3781" y="27333"/>
                    <a:pt x="3713" y="27354"/>
                  </a:cubicBezTo>
                  <a:cubicBezTo>
                    <a:pt x="3664" y="27370"/>
                    <a:pt x="3614" y="27383"/>
                    <a:pt x="3564" y="27392"/>
                  </a:cubicBezTo>
                  <a:cubicBezTo>
                    <a:pt x="3507" y="27404"/>
                    <a:pt x="3441" y="27413"/>
                    <a:pt x="3371" y="27419"/>
                  </a:cubicBezTo>
                  <a:cubicBezTo>
                    <a:pt x="3299" y="27426"/>
                    <a:pt x="3219" y="27431"/>
                    <a:pt x="3131" y="27433"/>
                  </a:cubicBezTo>
                  <a:lnTo>
                    <a:pt x="2843" y="27447"/>
                  </a:lnTo>
                  <a:lnTo>
                    <a:pt x="1193" y="27510"/>
                  </a:lnTo>
                  <a:lnTo>
                    <a:pt x="603" y="27535"/>
                  </a:lnTo>
                  <a:lnTo>
                    <a:pt x="231" y="27549"/>
                  </a:lnTo>
                  <a:cubicBezTo>
                    <a:pt x="234" y="27506"/>
                    <a:pt x="236" y="27460"/>
                    <a:pt x="238" y="27415"/>
                  </a:cubicBezTo>
                  <a:cubicBezTo>
                    <a:pt x="240" y="27320"/>
                    <a:pt x="245" y="27220"/>
                    <a:pt x="250" y="27116"/>
                  </a:cubicBezTo>
                  <a:cubicBezTo>
                    <a:pt x="284" y="26281"/>
                    <a:pt x="329" y="25184"/>
                    <a:pt x="381" y="23903"/>
                  </a:cubicBezTo>
                  <a:cubicBezTo>
                    <a:pt x="433" y="22623"/>
                    <a:pt x="492" y="21158"/>
                    <a:pt x="556" y="19587"/>
                  </a:cubicBezTo>
                  <a:cubicBezTo>
                    <a:pt x="619" y="18018"/>
                    <a:pt x="676" y="16343"/>
                    <a:pt x="712" y="14643"/>
                  </a:cubicBezTo>
                  <a:cubicBezTo>
                    <a:pt x="751" y="12940"/>
                    <a:pt x="764" y="11213"/>
                    <a:pt x="741" y="9538"/>
                  </a:cubicBezTo>
                  <a:cubicBezTo>
                    <a:pt x="717" y="7862"/>
                    <a:pt x="658" y="6242"/>
                    <a:pt x="560" y="4757"/>
                  </a:cubicBezTo>
                  <a:cubicBezTo>
                    <a:pt x="537" y="4385"/>
                    <a:pt x="508" y="4022"/>
                    <a:pt x="483" y="3671"/>
                  </a:cubicBezTo>
                  <a:cubicBezTo>
                    <a:pt x="476" y="3582"/>
                    <a:pt x="469" y="3494"/>
                    <a:pt x="463" y="3408"/>
                  </a:cubicBezTo>
                  <a:cubicBezTo>
                    <a:pt x="460" y="3381"/>
                    <a:pt x="458" y="3353"/>
                    <a:pt x="456" y="3329"/>
                  </a:cubicBezTo>
                  <a:cubicBezTo>
                    <a:pt x="456" y="3317"/>
                    <a:pt x="454" y="3306"/>
                    <a:pt x="454" y="3295"/>
                  </a:cubicBezTo>
                  <a:cubicBezTo>
                    <a:pt x="449" y="3251"/>
                    <a:pt x="444" y="3208"/>
                    <a:pt x="442" y="3172"/>
                  </a:cubicBezTo>
                  <a:cubicBezTo>
                    <a:pt x="435" y="3097"/>
                    <a:pt x="429" y="3038"/>
                    <a:pt x="426" y="2995"/>
                  </a:cubicBezTo>
                  <a:cubicBezTo>
                    <a:pt x="392" y="2660"/>
                    <a:pt x="338" y="2469"/>
                    <a:pt x="243" y="2193"/>
                  </a:cubicBezTo>
                  <a:cubicBezTo>
                    <a:pt x="197" y="2483"/>
                    <a:pt x="177" y="2678"/>
                    <a:pt x="204" y="3016"/>
                  </a:cubicBezTo>
                  <a:cubicBezTo>
                    <a:pt x="209" y="3057"/>
                    <a:pt x="213" y="3118"/>
                    <a:pt x="220" y="3193"/>
                  </a:cubicBezTo>
                  <a:cubicBezTo>
                    <a:pt x="222" y="3229"/>
                    <a:pt x="227" y="3270"/>
                    <a:pt x="231" y="3313"/>
                  </a:cubicBezTo>
                  <a:cubicBezTo>
                    <a:pt x="231" y="3324"/>
                    <a:pt x="231" y="3335"/>
                    <a:pt x="234" y="3347"/>
                  </a:cubicBezTo>
                  <a:lnTo>
                    <a:pt x="240" y="3424"/>
                  </a:lnTo>
                  <a:cubicBezTo>
                    <a:pt x="247" y="3512"/>
                    <a:pt x="254" y="3598"/>
                    <a:pt x="261" y="3687"/>
                  </a:cubicBezTo>
                  <a:cubicBezTo>
                    <a:pt x="286" y="4040"/>
                    <a:pt x="313" y="4401"/>
                    <a:pt x="338" y="4773"/>
                  </a:cubicBezTo>
                  <a:cubicBezTo>
                    <a:pt x="433" y="6253"/>
                    <a:pt x="494" y="7869"/>
                    <a:pt x="517" y="9540"/>
                  </a:cubicBezTo>
                  <a:cubicBezTo>
                    <a:pt x="540" y="11211"/>
                    <a:pt x="526" y="12936"/>
                    <a:pt x="488" y="14636"/>
                  </a:cubicBezTo>
                  <a:cubicBezTo>
                    <a:pt x="451" y="16336"/>
                    <a:pt x="392" y="18009"/>
                    <a:pt x="331" y="19580"/>
                  </a:cubicBezTo>
                  <a:cubicBezTo>
                    <a:pt x="272" y="21149"/>
                    <a:pt x="209" y="22613"/>
                    <a:pt x="159" y="23894"/>
                  </a:cubicBezTo>
                  <a:cubicBezTo>
                    <a:pt x="107" y="25175"/>
                    <a:pt x="61" y="26272"/>
                    <a:pt x="27" y="27107"/>
                  </a:cubicBezTo>
                  <a:cubicBezTo>
                    <a:pt x="23" y="27211"/>
                    <a:pt x="18" y="27311"/>
                    <a:pt x="14" y="27406"/>
                  </a:cubicBezTo>
                  <a:cubicBezTo>
                    <a:pt x="14" y="27456"/>
                    <a:pt x="11" y="27506"/>
                    <a:pt x="9" y="27553"/>
                  </a:cubicBezTo>
                  <a:cubicBezTo>
                    <a:pt x="7" y="27601"/>
                    <a:pt x="5" y="27644"/>
                    <a:pt x="2" y="27689"/>
                  </a:cubicBezTo>
                  <a:cubicBezTo>
                    <a:pt x="2" y="27712"/>
                    <a:pt x="2" y="27734"/>
                    <a:pt x="0" y="27755"/>
                  </a:cubicBezTo>
                  <a:lnTo>
                    <a:pt x="0" y="27773"/>
                  </a:lnTo>
                  <a:lnTo>
                    <a:pt x="0" y="27780"/>
                  </a:lnTo>
                  <a:lnTo>
                    <a:pt x="41" y="27780"/>
                  </a:lnTo>
                  <a:lnTo>
                    <a:pt x="610" y="27757"/>
                  </a:lnTo>
                  <a:lnTo>
                    <a:pt x="1202" y="27732"/>
                  </a:lnTo>
                  <a:lnTo>
                    <a:pt x="2852" y="27664"/>
                  </a:lnTo>
                  <a:lnTo>
                    <a:pt x="3140" y="27653"/>
                  </a:lnTo>
                  <a:cubicBezTo>
                    <a:pt x="3228" y="27648"/>
                    <a:pt x="3312" y="27644"/>
                    <a:pt x="3389" y="27637"/>
                  </a:cubicBezTo>
                  <a:cubicBezTo>
                    <a:pt x="3466" y="27630"/>
                    <a:pt x="3539" y="27619"/>
                    <a:pt x="3602" y="27608"/>
                  </a:cubicBezTo>
                  <a:cubicBezTo>
                    <a:pt x="3664" y="27596"/>
                    <a:pt x="3723" y="27580"/>
                    <a:pt x="3779" y="27562"/>
                  </a:cubicBezTo>
                  <a:cubicBezTo>
                    <a:pt x="3865" y="27535"/>
                    <a:pt x="3949" y="27496"/>
                    <a:pt x="4026" y="27449"/>
                  </a:cubicBezTo>
                  <a:cubicBezTo>
                    <a:pt x="4069" y="27422"/>
                    <a:pt x="4112" y="27390"/>
                    <a:pt x="4151" y="27354"/>
                  </a:cubicBezTo>
                  <a:cubicBezTo>
                    <a:pt x="4180" y="27331"/>
                    <a:pt x="4194" y="27313"/>
                    <a:pt x="4203" y="27304"/>
                  </a:cubicBezTo>
                  <a:lnTo>
                    <a:pt x="4214" y="27292"/>
                  </a:lnTo>
                  <a:lnTo>
                    <a:pt x="4230" y="27274"/>
                  </a:lnTo>
                  <a:lnTo>
                    <a:pt x="4273" y="27222"/>
                  </a:lnTo>
                  <a:cubicBezTo>
                    <a:pt x="4328" y="27154"/>
                    <a:pt x="4373" y="27077"/>
                    <a:pt x="4407" y="26998"/>
                  </a:cubicBezTo>
                  <a:cubicBezTo>
                    <a:pt x="4464" y="26873"/>
                    <a:pt x="4502" y="26742"/>
                    <a:pt x="4525" y="26608"/>
                  </a:cubicBezTo>
                  <a:cubicBezTo>
                    <a:pt x="4554" y="26431"/>
                    <a:pt x="4570" y="26252"/>
                    <a:pt x="4573" y="26073"/>
                  </a:cubicBezTo>
                  <a:cubicBezTo>
                    <a:pt x="4582" y="25293"/>
                    <a:pt x="4593" y="24175"/>
                    <a:pt x="4607" y="22813"/>
                  </a:cubicBezTo>
                  <a:cubicBezTo>
                    <a:pt x="4632" y="20093"/>
                    <a:pt x="4668" y="16404"/>
                    <a:pt x="4704" y="12541"/>
                  </a:cubicBezTo>
                  <a:cubicBezTo>
                    <a:pt x="4706" y="12299"/>
                    <a:pt x="4709" y="12056"/>
                    <a:pt x="4709" y="11814"/>
                  </a:cubicBezTo>
                  <a:cubicBezTo>
                    <a:pt x="4711" y="11571"/>
                    <a:pt x="4713" y="11329"/>
                    <a:pt x="4713" y="11084"/>
                  </a:cubicBezTo>
                  <a:cubicBezTo>
                    <a:pt x="4711" y="10596"/>
                    <a:pt x="4711" y="10109"/>
                    <a:pt x="4709" y="9622"/>
                  </a:cubicBezTo>
                  <a:cubicBezTo>
                    <a:pt x="4706" y="8647"/>
                    <a:pt x="4704" y="7674"/>
                    <a:pt x="4720" y="6715"/>
                  </a:cubicBezTo>
                  <a:cubicBezTo>
                    <a:pt x="4738" y="5756"/>
                    <a:pt x="4774" y="4813"/>
                    <a:pt x="4847" y="3898"/>
                  </a:cubicBezTo>
                  <a:cubicBezTo>
                    <a:pt x="4883" y="3440"/>
                    <a:pt x="4924" y="2991"/>
                    <a:pt x="4981" y="2549"/>
                  </a:cubicBezTo>
                  <a:cubicBezTo>
                    <a:pt x="4994" y="2440"/>
                    <a:pt x="5003" y="2329"/>
                    <a:pt x="5019" y="2220"/>
                  </a:cubicBezTo>
                  <a:cubicBezTo>
                    <a:pt x="5035" y="2111"/>
                    <a:pt x="5051" y="2005"/>
                    <a:pt x="5067" y="1896"/>
                  </a:cubicBezTo>
                  <a:cubicBezTo>
                    <a:pt x="5083" y="1789"/>
                    <a:pt x="5099" y="1680"/>
                    <a:pt x="5112" y="1574"/>
                  </a:cubicBezTo>
                  <a:cubicBezTo>
                    <a:pt x="5119" y="1522"/>
                    <a:pt x="5130" y="1467"/>
                    <a:pt x="5139" y="1415"/>
                  </a:cubicBezTo>
                  <a:cubicBezTo>
                    <a:pt x="5144" y="1381"/>
                    <a:pt x="5151" y="1347"/>
                    <a:pt x="5157" y="1311"/>
                  </a:cubicBezTo>
                  <a:cubicBezTo>
                    <a:pt x="5196" y="1091"/>
                    <a:pt x="5225" y="912"/>
                    <a:pt x="5241" y="821"/>
                  </a:cubicBezTo>
                  <a:cubicBezTo>
                    <a:pt x="5307" y="488"/>
                    <a:pt x="5309" y="293"/>
                    <a:pt x="529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5320012" y="2607842"/>
              <a:ext cx="348588" cy="64860"/>
            </a:xfrm>
            <a:custGeom>
              <a:avLst/>
              <a:gdLst/>
              <a:ahLst/>
              <a:cxnLst/>
              <a:rect l="l" t="t" r="r" b="b"/>
              <a:pathLst>
                <a:path w="8051" h="1498" extrusionOk="0">
                  <a:moveTo>
                    <a:pt x="337" y="222"/>
                  </a:moveTo>
                  <a:cubicBezTo>
                    <a:pt x="344" y="222"/>
                    <a:pt x="352" y="222"/>
                    <a:pt x="359" y="223"/>
                  </a:cubicBezTo>
                  <a:lnTo>
                    <a:pt x="513" y="225"/>
                  </a:lnTo>
                  <a:lnTo>
                    <a:pt x="808" y="230"/>
                  </a:lnTo>
                  <a:lnTo>
                    <a:pt x="2048" y="255"/>
                  </a:lnTo>
                  <a:lnTo>
                    <a:pt x="6133" y="332"/>
                  </a:lnTo>
                  <a:lnTo>
                    <a:pt x="6940" y="348"/>
                  </a:lnTo>
                  <a:lnTo>
                    <a:pt x="7142" y="352"/>
                  </a:lnTo>
                  <a:cubicBezTo>
                    <a:pt x="7207" y="354"/>
                    <a:pt x="7271" y="357"/>
                    <a:pt x="7332" y="366"/>
                  </a:cubicBezTo>
                  <a:cubicBezTo>
                    <a:pt x="7457" y="379"/>
                    <a:pt x="7577" y="409"/>
                    <a:pt x="7667" y="463"/>
                  </a:cubicBezTo>
                  <a:cubicBezTo>
                    <a:pt x="7711" y="490"/>
                    <a:pt x="7749" y="524"/>
                    <a:pt x="7776" y="565"/>
                  </a:cubicBezTo>
                  <a:cubicBezTo>
                    <a:pt x="7788" y="588"/>
                    <a:pt x="7799" y="608"/>
                    <a:pt x="7808" y="631"/>
                  </a:cubicBezTo>
                  <a:cubicBezTo>
                    <a:pt x="7817" y="654"/>
                    <a:pt x="7822" y="676"/>
                    <a:pt x="7824" y="699"/>
                  </a:cubicBezTo>
                  <a:cubicBezTo>
                    <a:pt x="7826" y="744"/>
                    <a:pt x="7819" y="792"/>
                    <a:pt x="7799" y="835"/>
                  </a:cubicBezTo>
                  <a:cubicBezTo>
                    <a:pt x="7779" y="880"/>
                    <a:pt x="7749" y="923"/>
                    <a:pt x="7713" y="960"/>
                  </a:cubicBezTo>
                  <a:cubicBezTo>
                    <a:pt x="7636" y="1039"/>
                    <a:pt x="7543" y="1100"/>
                    <a:pt x="7441" y="1141"/>
                  </a:cubicBezTo>
                  <a:cubicBezTo>
                    <a:pt x="7389" y="1162"/>
                    <a:pt x="7339" y="1180"/>
                    <a:pt x="7284" y="1191"/>
                  </a:cubicBezTo>
                  <a:cubicBezTo>
                    <a:pt x="7259" y="1196"/>
                    <a:pt x="7232" y="1200"/>
                    <a:pt x="7205" y="1202"/>
                  </a:cubicBezTo>
                  <a:cubicBezTo>
                    <a:pt x="7194" y="1205"/>
                    <a:pt x="7180" y="1205"/>
                    <a:pt x="7166" y="1207"/>
                  </a:cubicBezTo>
                  <a:lnTo>
                    <a:pt x="7139" y="1207"/>
                  </a:lnTo>
                  <a:cubicBezTo>
                    <a:pt x="7044" y="1207"/>
                    <a:pt x="6949" y="1200"/>
                    <a:pt x="6854" y="1189"/>
                  </a:cubicBezTo>
                  <a:lnTo>
                    <a:pt x="6656" y="1168"/>
                  </a:lnTo>
                  <a:cubicBezTo>
                    <a:pt x="6594" y="1160"/>
                    <a:pt x="6532" y="1156"/>
                    <a:pt x="6469" y="1156"/>
                  </a:cubicBezTo>
                  <a:cubicBezTo>
                    <a:pt x="6382" y="1156"/>
                    <a:pt x="6296" y="1164"/>
                    <a:pt x="6210" y="1180"/>
                  </a:cubicBezTo>
                  <a:cubicBezTo>
                    <a:pt x="6094" y="1203"/>
                    <a:pt x="5984" y="1252"/>
                    <a:pt x="5889" y="1323"/>
                  </a:cubicBezTo>
                  <a:lnTo>
                    <a:pt x="5889" y="1323"/>
                  </a:lnTo>
                  <a:cubicBezTo>
                    <a:pt x="5726" y="1292"/>
                    <a:pt x="5566" y="1276"/>
                    <a:pt x="5344" y="1275"/>
                  </a:cubicBezTo>
                  <a:lnTo>
                    <a:pt x="515" y="1275"/>
                  </a:lnTo>
                  <a:cubicBezTo>
                    <a:pt x="483" y="1275"/>
                    <a:pt x="454" y="1275"/>
                    <a:pt x="427" y="1273"/>
                  </a:cubicBezTo>
                  <a:cubicBezTo>
                    <a:pt x="384" y="1273"/>
                    <a:pt x="341" y="1259"/>
                    <a:pt x="304" y="1236"/>
                  </a:cubicBezTo>
                  <a:cubicBezTo>
                    <a:pt x="275" y="1211"/>
                    <a:pt x="255" y="1177"/>
                    <a:pt x="248" y="1139"/>
                  </a:cubicBezTo>
                  <a:cubicBezTo>
                    <a:pt x="236" y="1087"/>
                    <a:pt x="230" y="1035"/>
                    <a:pt x="230" y="980"/>
                  </a:cubicBezTo>
                  <a:cubicBezTo>
                    <a:pt x="230" y="919"/>
                    <a:pt x="230" y="860"/>
                    <a:pt x="227" y="799"/>
                  </a:cubicBezTo>
                  <a:cubicBezTo>
                    <a:pt x="225" y="679"/>
                    <a:pt x="225" y="559"/>
                    <a:pt x="223" y="445"/>
                  </a:cubicBezTo>
                  <a:lnTo>
                    <a:pt x="223" y="359"/>
                  </a:lnTo>
                  <a:cubicBezTo>
                    <a:pt x="223" y="336"/>
                    <a:pt x="223" y="314"/>
                    <a:pt x="227" y="291"/>
                  </a:cubicBezTo>
                  <a:cubicBezTo>
                    <a:pt x="227" y="277"/>
                    <a:pt x="232" y="264"/>
                    <a:pt x="239" y="252"/>
                  </a:cubicBezTo>
                  <a:cubicBezTo>
                    <a:pt x="243" y="246"/>
                    <a:pt x="248" y="241"/>
                    <a:pt x="255" y="237"/>
                  </a:cubicBezTo>
                  <a:cubicBezTo>
                    <a:pt x="281" y="228"/>
                    <a:pt x="309" y="222"/>
                    <a:pt x="337" y="222"/>
                  </a:cubicBezTo>
                  <a:close/>
                  <a:moveTo>
                    <a:pt x="359" y="1"/>
                  </a:moveTo>
                  <a:cubicBezTo>
                    <a:pt x="327" y="1"/>
                    <a:pt x="295" y="3"/>
                    <a:pt x="264" y="8"/>
                  </a:cubicBezTo>
                  <a:cubicBezTo>
                    <a:pt x="223" y="12"/>
                    <a:pt x="184" y="24"/>
                    <a:pt x="150" y="42"/>
                  </a:cubicBezTo>
                  <a:cubicBezTo>
                    <a:pt x="107" y="64"/>
                    <a:pt x="73" y="98"/>
                    <a:pt x="48" y="139"/>
                  </a:cubicBezTo>
                  <a:cubicBezTo>
                    <a:pt x="26" y="175"/>
                    <a:pt x="12" y="216"/>
                    <a:pt x="7" y="259"/>
                  </a:cubicBezTo>
                  <a:cubicBezTo>
                    <a:pt x="1" y="291"/>
                    <a:pt x="1" y="325"/>
                    <a:pt x="1" y="361"/>
                  </a:cubicBezTo>
                  <a:lnTo>
                    <a:pt x="1" y="447"/>
                  </a:lnTo>
                  <a:cubicBezTo>
                    <a:pt x="3" y="563"/>
                    <a:pt x="3" y="681"/>
                    <a:pt x="5" y="801"/>
                  </a:cubicBezTo>
                  <a:cubicBezTo>
                    <a:pt x="5" y="862"/>
                    <a:pt x="5" y="923"/>
                    <a:pt x="7" y="985"/>
                  </a:cubicBezTo>
                  <a:cubicBezTo>
                    <a:pt x="7" y="1057"/>
                    <a:pt x="14" y="1128"/>
                    <a:pt x="32" y="1196"/>
                  </a:cubicBezTo>
                  <a:cubicBezTo>
                    <a:pt x="41" y="1236"/>
                    <a:pt x="57" y="1275"/>
                    <a:pt x="78" y="1311"/>
                  </a:cubicBezTo>
                  <a:cubicBezTo>
                    <a:pt x="103" y="1352"/>
                    <a:pt x="132" y="1388"/>
                    <a:pt x="171" y="1415"/>
                  </a:cubicBezTo>
                  <a:cubicBezTo>
                    <a:pt x="207" y="1443"/>
                    <a:pt x="248" y="1463"/>
                    <a:pt x="291" y="1474"/>
                  </a:cubicBezTo>
                  <a:cubicBezTo>
                    <a:pt x="329" y="1486"/>
                    <a:pt x="370" y="1492"/>
                    <a:pt x="409" y="1495"/>
                  </a:cubicBezTo>
                  <a:cubicBezTo>
                    <a:pt x="445" y="1497"/>
                    <a:pt x="481" y="1497"/>
                    <a:pt x="515" y="1497"/>
                  </a:cubicBezTo>
                  <a:lnTo>
                    <a:pt x="1207" y="1497"/>
                  </a:lnTo>
                  <a:lnTo>
                    <a:pt x="5342" y="1495"/>
                  </a:lnTo>
                  <a:cubicBezTo>
                    <a:pt x="5684" y="1495"/>
                    <a:pt x="5877" y="1456"/>
                    <a:pt x="6160" y="1384"/>
                  </a:cubicBezTo>
                  <a:cubicBezTo>
                    <a:pt x="6092" y="1367"/>
                    <a:pt x="6029" y="1352"/>
                    <a:pt x="5969" y="1339"/>
                  </a:cubicBezTo>
                  <a:lnTo>
                    <a:pt x="5969" y="1339"/>
                  </a:lnTo>
                  <a:cubicBezTo>
                    <a:pt x="6008" y="1335"/>
                    <a:pt x="6047" y="1333"/>
                    <a:pt x="6086" y="1333"/>
                  </a:cubicBezTo>
                  <a:cubicBezTo>
                    <a:pt x="6131" y="1333"/>
                    <a:pt x="6176" y="1336"/>
                    <a:pt x="6221" y="1341"/>
                  </a:cubicBezTo>
                  <a:cubicBezTo>
                    <a:pt x="6341" y="1350"/>
                    <a:pt x="6466" y="1368"/>
                    <a:pt x="6631" y="1388"/>
                  </a:cubicBezTo>
                  <a:lnTo>
                    <a:pt x="6831" y="1411"/>
                  </a:lnTo>
                  <a:cubicBezTo>
                    <a:pt x="6935" y="1422"/>
                    <a:pt x="7040" y="1429"/>
                    <a:pt x="7144" y="1429"/>
                  </a:cubicBezTo>
                  <a:lnTo>
                    <a:pt x="7180" y="1429"/>
                  </a:lnTo>
                  <a:cubicBezTo>
                    <a:pt x="7196" y="1429"/>
                    <a:pt x="7214" y="1427"/>
                    <a:pt x="7230" y="1424"/>
                  </a:cubicBezTo>
                  <a:cubicBezTo>
                    <a:pt x="7264" y="1422"/>
                    <a:pt x="7298" y="1415"/>
                    <a:pt x="7330" y="1409"/>
                  </a:cubicBezTo>
                  <a:cubicBezTo>
                    <a:pt x="7398" y="1395"/>
                    <a:pt x="7461" y="1375"/>
                    <a:pt x="7525" y="1347"/>
                  </a:cubicBezTo>
                  <a:cubicBezTo>
                    <a:pt x="7656" y="1295"/>
                    <a:pt x="7774" y="1216"/>
                    <a:pt x="7874" y="1114"/>
                  </a:cubicBezTo>
                  <a:cubicBezTo>
                    <a:pt x="7928" y="1059"/>
                    <a:pt x="7971" y="994"/>
                    <a:pt x="8003" y="923"/>
                  </a:cubicBezTo>
                  <a:cubicBezTo>
                    <a:pt x="8037" y="849"/>
                    <a:pt x="8051" y="765"/>
                    <a:pt x="8044" y="681"/>
                  </a:cubicBezTo>
                  <a:cubicBezTo>
                    <a:pt x="8042" y="638"/>
                    <a:pt x="8032" y="597"/>
                    <a:pt x="8017" y="556"/>
                  </a:cubicBezTo>
                  <a:cubicBezTo>
                    <a:pt x="8003" y="518"/>
                    <a:pt x="7983" y="479"/>
                    <a:pt x="7960" y="445"/>
                  </a:cubicBezTo>
                  <a:cubicBezTo>
                    <a:pt x="7915" y="375"/>
                    <a:pt x="7856" y="318"/>
                    <a:pt x="7783" y="275"/>
                  </a:cubicBezTo>
                  <a:cubicBezTo>
                    <a:pt x="7717" y="237"/>
                    <a:pt x="7647" y="205"/>
                    <a:pt x="7572" y="184"/>
                  </a:cubicBezTo>
                  <a:cubicBezTo>
                    <a:pt x="7502" y="166"/>
                    <a:pt x="7429" y="153"/>
                    <a:pt x="7357" y="144"/>
                  </a:cubicBezTo>
                  <a:cubicBezTo>
                    <a:pt x="7287" y="137"/>
                    <a:pt x="7216" y="132"/>
                    <a:pt x="7146" y="130"/>
                  </a:cubicBezTo>
                  <a:lnTo>
                    <a:pt x="6942" y="126"/>
                  </a:lnTo>
                  <a:lnTo>
                    <a:pt x="6135" y="110"/>
                  </a:lnTo>
                  <a:lnTo>
                    <a:pt x="2050" y="33"/>
                  </a:lnTo>
                  <a:lnTo>
                    <a:pt x="812" y="10"/>
                  </a:lnTo>
                  <a:lnTo>
                    <a:pt x="517" y="3"/>
                  </a:lnTo>
                  <a:lnTo>
                    <a:pt x="359"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4653735" y="2276352"/>
              <a:ext cx="294033" cy="171198"/>
            </a:xfrm>
            <a:custGeom>
              <a:avLst/>
              <a:gdLst/>
              <a:ahLst/>
              <a:cxnLst/>
              <a:rect l="l" t="t" r="r" b="b"/>
              <a:pathLst>
                <a:path w="6791" h="3954" extrusionOk="0">
                  <a:moveTo>
                    <a:pt x="555" y="0"/>
                  </a:moveTo>
                  <a:cubicBezTo>
                    <a:pt x="530" y="0"/>
                    <a:pt x="505" y="1"/>
                    <a:pt x="481" y="1"/>
                  </a:cubicBezTo>
                  <a:cubicBezTo>
                    <a:pt x="404" y="1"/>
                    <a:pt x="327" y="13"/>
                    <a:pt x="252" y="35"/>
                  </a:cubicBezTo>
                  <a:cubicBezTo>
                    <a:pt x="211" y="49"/>
                    <a:pt x="173" y="67"/>
                    <a:pt x="139" y="92"/>
                  </a:cubicBezTo>
                  <a:cubicBezTo>
                    <a:pt x="130" y="97"/>
                    <a:pt x="121" y="106"/>
                    <a:pt x="114" y="112"/>
                  </a:cubicBezTo>
                  <a:lnTo>
                    <a:pt x="89" y="135"/>
                  </a:lnTo>
                  <a:cubicBezTo>
                    <a:pt x="75" y="151"/>
                    <a:pt x="62" y="169"/>
                    <a:pt x="48" y="187"/>
                  </a:cubicBezTo>
                  <a:cubicBezTo>
                    <a:pt x="44" y="196"/>
                    <a:pt x="39" y="205"/>
                    <a:pt x="35" y="217"/>
                  </a:cubicBezTo>
                  <a:cubicBezTo>
                    <a:pt x="30" y="226"/>
                    <a:pt x="23" y="235"/>
                    <a:pt x="21" y="246"/>
                  </a:cubicBezTo>
                  <a:cubicBezTo>
                    <a:pt x="14" y="267"/>
                    <a:pt x="7" y="287"/>
                    <a:pt x="5" y="310"/>
                  </a:cubicBezTo>
                  <a:lnTo>
                    <a:pt x="1" y="341"/>
                  </a:lnTo>
                  <a:lnTo>
                    <a:pt x="1" y="373"/>
                  </a:lnTo>
                  <a:cubicBezTo>
                    <a:pt x="1" y="396"/>
                    <a:pt x="1" y="416"/>
                    <a:pt x="5" y="437"/>
                  </a:cubicBezTo>
                  <a:cubicBezTo>
                    <a:pt x="32" y="602"/>
                    <a:pt x="132" y="747"/>
                    <a:pt x="275" y="833"/>
                  </a:cubicBezTo>
                  <a:cubicBezTo>
                    <a:pt x="345" y="872"/>
                    <a:pt x="422" y="901"/>
                    <a:pt x="499" y="919"/>
                  </a:cubicBezTo>
                  <a:cubicBezTo>
                    <a:pt x="574" y="938"/>
                    <a:pt x="651" y="949"/>
                    <a:pt x="728" y="958"/>
                  </a:cubicBezTo>
                  <a:cubicBezTo>
                    <a:pt x="880" y="976"/>
                    <a:pt x="1027" y="981"/>
                    <a:pt x="1166" y="1019"/>
                  </a:cubicBezTo>
                  <a:cubicBezTo>
                    <a:pt x="1234" y="1037"/>
                    <a:pt x="1299" y="1065"/>
                    <a:pt x="1361" y="1099"/>
                  </a:cubicBezTo>
                  <a:cubicBezTo>
                    <a:pt x="1420" y="1130"/>
                    <a:pt x="1472" y="1176"/>
                    <a:pt x="1515" y="1228"/>
                  </a:cubicBezTo>
                  <a:cubicBezTo>
                    <a:pt x="1519" y="1235"/>
                    <a:pt x="1524" y="1239"/>
                    <a:pt x="1528" y="1246"/>
                  </a:cubicBezTo>
                  <a:lnTo>
                    <a:pt x="1542" y="1269"/>
                  </a:lnTo>
                  <a:cubicBezTo>
                    <a:pt x="1547" y="1273"/>
                    <a:pt x="1549" y="1282"/>
                    <a:pt x="1553" y="1289"/>
                  </a:cubicBezTo>
                  <a:lnTo>
                    <a:pt x="1558" y="1300"/>
                  </a:lnTo>
                  <a:lnTo>
                    <a:pt x="1560" y="1303"/>
                  </a:lnTo>
                  <a:lnTo>
                    <a:pt x="1556" y="1303"/>
                  </a:lnTo>
                  <a:cubicBezTo>
                    <a:pt x="1485" y="1325"/>
                    <a:pt x="1415" y="1352"/>
                    <a:pt x="1345" y="1384"/>
                  </a:cubicBezTo>
                  <a:cubicBezTo>
                    <a:pt x="1204" y="1443"/>
                    <a:pt x="1077" y="1527"/>
                    <a:pt x="964" y="1629"/>
                  </a:cubicBezTo>
                  <a:cubicBezTo>
                    <a:pt x="737" y="1831"/>
                    <a:pt x="631" y="2164"/>
                    <a:pt x="728" y="2447"/>
                  </a:cubicBezTo>
                  <a:cubicBezTo>
                    <a:pt x="753" y="2518"/>
                    <a:pt x="792" y="2581"/>
                    <a:pt x="842" y="2636"/>
                  </a:cubicBezTo>
                  <a:cubicBezTo>
                    <a:pt x="894" y="2690"/>
                    <a:pt x="957" y="2731"/>
                    <a:pt x="1027" y="2753"/>
                  </a:cubicBezTo>
                  <a:cubicBezTo>
                    <a:pt x="1086" y="2773"/>
                    <a:pt x="1145" y="2784"/>
                    <a:pt x="1205" y="2784"/>
                  </a:cubicBezTo>
                  <a:cubicBezTo>
                    <a:pt x="1216" y="2784"/>
                    <a:pt x="1226" y="2784"/>
                    <a:pt x="1236" y="2783"/>
                  </a:cubicBezTo>
                  <a:cubicBezTo>
                    <a:pt x="1306" y="2781"/>
                    <a:pt x="1374" y="2762"/>
                    <a:pt x="1436" y="2733"/>
                  </a:cubicBezTo>
                  <a:cubicBezTo>
                    <a:pt x="1499" y="2701"/>
                    <a:pt x="1553" y="2656"/>
                    <a:pt x="1592" y="2599"/>
                  </a:cubicBezTo>
                  <a:lnTo>
                    <a:pt x="1606" y="2577"/>
                  </a:lnTo>
                  <a:cubicBezTo>
                    <a:pt x="1612" y="2570"/>
                    <a:pt x="1615" y="2563"/>
                    <a:pt x="1619" y="2554"/>
                  </a:cubicBezTo>
                  <a:cubicBezTo>
                    <a:pt x="1626" y="2538"/>
                    <a:pt x="1633" y="2522"/>
                    <a:pt x="1637" y="2506"/>
                  </a:cubicBezTo>
                  <a:cubicBezTo>
                    <a:pt x="1646" y="2477"/>
                    <a:pt x="1653" y="2445"/>
                    <a:pt x="1658" y="2416"/>
                  </a:cubicBezTo>
                  <a:cubicBezTo>
                    <a:pt x="1664" y="2366"/>
                    <a:pt x="1676" y="2316"/>
                    <a:pt x="1696" y="2271"/>
                  </a:cubicBezTo>
                  <a:cubicBezTo>
                    <a:pt x="1714" y="2234"/>
                    <a:pt x="1746" y="2209"/>
                    <a:pt x="1782" y="2200"/>
                  </a:cubicBezTo>
                  <a:cubicBezTo>
                    <a:pt x="1810" y="2193"/>
                    <a:pt x="1837" y="2191"/>
                    <a:pt x="1864" y="2191"/>
                  </a:cubicBezTo>
                  <a:cubicBezTo>
                    <a:pt x="1881" y="2191"/>
                    <a:pt x="1899" y="2192"/>
                    <a:pt x="1916" y="2193"/>
                  </a:cubicBezTo>
                  <a:cubicBezTo>
                    <a:pt x="1961" y="2198"/>
                    <a:pt x="2009" y="2209"/>
                    <a:pt x="2057" y="2216"/>
                  </a:cubicBezTo>
                  <a:lnTo>
                    <a:pt x="2322" y="2264"/>
                  </a:lnTo>
                  <a:lnTo>
                    <a:pt x="2750" y="2339"/>
                  </a:lnTo>
                  <a:cubicBezTo>
                    <a:pt x="2868" y="2361"/>
                    <a:pt x="2959" y="2377"/>
                    <a:pt x="3020" y="2393"/>
                  </a:cubicBezTo>
                  <a:cubicBezTo>
                    <a:pt x="3081" y="2407"/>
                    <a:pt x="3111" y="2418"/>
                    <a:pt x="3111" y="2418"/>
                  </a:cubicBezTo>
                  <a:cubicBezTo>
                    <a:pt x="3111" y="2418"/>
                    <a:pt x="3143" y="2425"/>
                    <a:pt x="3201" y="2445"/>
                  </a:cubicBezTo>
                  <a:cubicBezTo>
                    <a:pt x="3283" y="2475"/>
                    <a:pt x="3358" y="2518"/>
                    <a:pt x="3426" y="2572"/>
                  </a:cubicBezTo>
                  <a:cubicBezTo>
                    <a:pt x="3471" y="2611"/>
                    <a:pt x="3512" y="2656"/>
                    <a:pt x="3542" y="2708"/>
                  </a:cubicBezTo>
                  <a:cubicBezTo>
                    <a:pt x="3578" y="2772"/>
                    <a:pt x="3603" y="2842"/>
                    <a:pt x="3614" y="2912"/>
                  </a:cubicBezTo>
                  <a:cubicBezTo>
                    <a:pt x="3630" y="2998"/>
                    <a:pt x="3641" y="3087"/>
                    <a:pt x="3646" y="3173"/>
                  </a:cubicBezTo>
                  <a:cubicBezTo>
                    <a:pt x="3648" y="3220"/>
                    <a:pt x="3653" y="3270"/>
                    <a:pt x="3657" y="3320"/>
                  </a:cubicBezTo>
                  <a:cubicBezTo>
                    <a:pt x="3662" y="3375"/>
                    <a:pt x="3671" y="3427"/>
                    <a:pt x="3682" y="3479"/>
                  </a:cubicBezTo>
                  <a:cubicBezTo>
                    <a:pt x="3712" y="3594"/>
                    <a:pt x="3768" y="3703"/>
                    <a:pt x="3848" y="3792"/>
                  </a:cubicBezTo>
                  <a:cubicBezTo>
                    <a:pt x="3891" y="3839"/>
                    <a:pt x="3940" y="3880"/>
                    <a:pt x="3997" y="3912"/>
                  </a:cubicBezTo>
                  <a:cubicBezTo>
                    <a:pt x="4048" y="3940"/>
                    <a:pt x="4105" y="3954"/>
                    <a:pt x="4160" y="3954"/>
                  </a:cubicBezTo>
                  <a:cubicBezTo>
                    <a:pt x="4247" y="3954"/>
                    <a:pt x="4333" y="3920"/>
                    <a:pt x="4398" y="3855"/>
                  </a:cubicBezTo>
                  <a:cubicBezTo>
                    <a:pt x="4446" y="3808"/>
                    <a:pt x="4489" y="3755"/>
                    <a:pt x="4523" y="3696"/>
                  </a:cubicBezTo>
                  <a:cubicBezTo>
                    <a:pt x="4557" y="3644"/>
                    <a:pt x="4593" y="3594"/>
                    <a:pt x="4636" y="3549"/>
                  </a:cubicBezTo>
                  <a:lnTo>
                    <a:pt x="4650" y="3533"/>
                  </a:lnTo>
                  <a:cubicBezTo>
                    <a:pt x="4657" y="3526"/>
                    <a:pt x="4661" y="3522"/>
                    <a:pt x="4668" y="3517"/>
                  </a:cubicBezTo>
                  <a:lnTo>
                    <a:pt x="4702" y="3488"/>
                  </a:lnTo>
                  <a:lnTo>
                    <a:pt x="4741" y="3461"/>
                  </a:lnTo>
                  <a:cubicBezTo>
                    <a:pt x="4745" y="3456"/>
                    <a:pt x="4752" y="3452"/>
                    <a:pt x="4759" y="3447"/>
                  </a:cubicBezTo>
                  <a:lnTo>
                    <a:pt x="4779" y="3436"/>
                  </a:lnTo>
                  <a:cubicBezTo>
                    <a:pt x="4893" y="3372"/>
                    <a:pt x="5020" y="3331"/>
                    <a:pt x="5149" y="3313"/>
                  </a:cubicBezTo>
                  <a:cubicBezTo>
                    <a:pt x="5285" y="3293"/>
                    <a:pt x="5425" y="3282"/>
                    <a:pt x="5564" y="3277"/>
                  </a:cubicBezTo>
                  <a:cubicBezTo>
                    <a:pt x="5849" y="3273"/>
                    <a:pt x="6164" y="3250"/>
                    <a:pt x="6443" y="3093"/>
                  </a:cubicBezTo>
                  <a:cubicBezTo>
                    <a:pt x="6513" y="3055"/>
                    <a:pt x="6577" y="3003"/>
                    <a:pt x="6629" y="2944"/>
                  </a:cubicBezTo>
                  <a:cubicBezTo>
                    <a:pt x="6686" y="2883"/>
                    <a:pt x="6727" y="2810"/>
                    <a:pt x="6754" y="2733"/>
                  </a:cubicBezTo>
                  <a:cubicBezTo>
                    <a:pt x="6781" y="2654"/>
                    <a:pt x="6790" y="2570"/>
                    <a:pt x="6783" y="2488"/>
                  </a:cubicBezTo>
                  <a:cubicBezTo>
                    <a:pt x="6774" y="2407"/>
                    <a:pt x="6754" y="2327"/>
                    <a:pt x="6722" y="2252"/>
                  </a:cubicBezTo>
                  <a:cubicBezTo>
                    <a:pt x="6656" y="2107"/>
                    <a:pt x="6554" y="1980"/>
                    <a:pt x="6425" y="1885"/>
                  </a:cubicBezTo>
                  <a:cubicBezTo>
                    <a:pt x="6298" y="1795"/>
                    <a:pt x="6160" y="1722"/>
                    <a:pt x="6015" y="1672"/>
                  </a:cubicBezTo>
                  <a:cubicBezTo>
                    <a:pt x="5872" y="1622"/>
                    <a:pt x="5727" y="1584"/>
                    <a:pt x="5586" y="1547"/>
                  </a:cubicBezTo>
                  <a:lnTo>
                    <a:pt x="5171" y="1436"/>
                  </a:lnTo>
                  <a:lnTo>
                    <a:pt x="4373" y="1226"/>
                  </a:lnTo>
                  <a:lnTo>
                    <a:pt x="3503" y="997"/>
                  </a:lnTo>
                  <a:cubicBezTo>
                    <a:pt x="3380" y="965"/>
                    <a:pt x="3252" y="949"/>
                    <a:pt x="3123" y="949"/>
                  </a:cubicBezTo>
                  <a:cubicBezTo>
                    <a:pt x="3114" y="949"/>
                    <a:pt x="3106" y="949"/>
                    <a:pt x="3097" y="949"/>
                  </a:cubicBezTo>
                  <a:cubicBezTo>
                    <a:pt x="3217" y="1019"/>
                    <a:pt x="3344" y="1071"/>
                    <a:pt x="3478" y="1108"/>
                  </a:cubicBezTo>
                  <a:lnTo>
                    <a:pt x="4349" y="1339"/>
                  </a:lnTo>
                  <a:lnTo>
                    <a:pt x="5144" y="1550"/>
                  </a:lnTo>
                  <a:lnTo>
                    <a:pt x="5561" y="1658"/>
                  </a:lnTo>
                  <a:cubicBezTo>
                    <a:pt x="5704" y="1697"/>
                    <a:pt x="5842" y="1733"/>
                    <a:pt x="5978" y="1781"/>
                  </a:cubicBezTo>
                  <a:cubicBezTo>
                    <a:pt x="6115" y="1829"/>
                    <a:pt x="6244" y="1894"/>
                    <a:pt x="6362" y="1978"/>
                  </a:cubicBezTo>
                  <a:cubicBezTo>
                    <a:pt x="6475" y="2062"/>
                    <a:pt x="6563" y="2173"/>
                    <a:pt x="6622" y="2302"/>
                  </a:cubicBezTo>
                  <a:cubicBezTo>
                    <a:pt x="6681" y="2427"/>
                    <a:pt x="6693" y="2570"/>
                    <a:pt x="6650" y="2701"/>
                  </a:cubicBezTo>
                  <a:cubicBezTo>
                    <a:pt x="6627" y="2765"/>
                    <a:pt x="6593" y="2824"/>
                    <a:pt x="6547" y="2876"/>
                  </a:cubicBezTo>
                  <a:cubicBezTo>
                    <a:pt x="6502" y="2926"/>
                    <a:pt x="6448" y="2969"/>
                    <a:pt x="6389" y="3003"/>
                  </a:cubicBezTo>
                  <a:cubicBezTo>
                    <a:pt x="6264" y="3071"/>
                    <a:pt x="6128" y="3116"/>
                    <a:pt x="5988" y="3139"/>
                  </a:cubicBezTo>
                  <a:cubicBezTo>
                    <a:pt x="5917" y="3150"/>
                    <a:pt x="5847" y="3159"/>
                    <a:pt x="5777" y="3164"/>
                  </a:cubicBezTo>
                  <a:cubicBezTo>
                    <a:pt x="5706" y="3168"/>
                    <a:pt x="5636" y="3171"/>
                    <a:pt x="5561" y="3173"/>
                  </a:cubicBezTo>
                  <a:cubicBezTo>
                    <a:pt x="5419" y="3175"/>
                    <a:pt x="5273" y="3186"/>
                    <a:pt x="5133" y="3207"/>
                  </a:cubicBezTo>
                  <a:cubicBezTo>
                    <a:pt x="4988" y="3227"/>
                    <a:pt x="4852" y="3275"/>
                    <a:pt x="4725" y="3345"/>
                  </a:cubicBezTo>
                  <a:lnTo>
                    <a:pt x="4702" y="3359"/>
                  </a:lnTo>
                  <a:cubicBezTo>
                    <a:pt x="4693" y="3363"/>
                    <a:pt x="4686" y="3368"/>
                    <a:pt x="4680" y="3375"/>
                  </a:cubicBezTo>
                  <a:lnTo>
                    <a:pt x="4636" y="3404"/>
                  </a:lnTo>
                  <a:lnTo>
                    <a:pt x="4596" y="3440"/>
                  </a:lnTo>
                  <a:cubicBezTo>
                    <a:pt x="4589" y="3447"/>
                    <a:pt x="4582" y="3452"/>
                    <a:pt x="4575" y="3458"/>
                  </a:cubicBezTo>
                  <a:lnTo>
                    <a:pt x="4557" y="3479"/>
                  </a:lnTo>
                  <a:cubicBezTo>
                    <a:pt x="4512" y="3529"/>
                    <a:pt x="4469" y="3583"/>
                    <a:pt x="4435" y="3640"/>
                  </a:cubicBezTo>
                  <a:cubicBezTo>
                    <a:pt x="4403" y="3690"/>
                    <a:pt x="4367" y="3737"/>
                    <a:pt x="4324" y="3780"/>
                  </a:cubicBezTo>
                  <a:cubicBezTo>
                    <a:pt x="4281" y="3824"/>
                    <a:pt x="4223" y="3847"/>
                    <a:pt x="4164" y="3847"/>
                  </a:cubicBezTo>
                  <a:cubicBezTo>
                    <a:pt x="4126" y="3847"/>
                    <a:pt x="4087" y="3837"/>
                    <a:pt x="4052" y="3817"/>
                  </a:cubicBezTo>
                  <a:cubicBezTo>
                    <a:pt x="4006" y="3792"/>
                    <a:pt x="3965" y="3760"/>
                    <a:pt x="3931" y="3721"/>
                  </a:cubicBezTo>
                  <a:cubicBezTo>
                    <a:pt x="3863" y="3647"/>
                    <a:pt x="3816" y="3556"/>
                    <a:pt x="3793" y="3458"/>
                  </a:cubicBezTo>
                  <a:cubicBezTo>
                    <a:pt x="3782" y="3411"/>
                    <a:pt x="3775" y="3363"/>
                    <a:pt x="3770" y="3313"/>
                  </a:cubicBezTo>
                  <a:cubicBezTo>
                    <a:pt x="3764" y="3266"/>
                    <a:pt x="3761" y="3218"/>
                    <a:pt x="3757" y="3171"/>
                  </a:cubicBezTo>
                  <a:cubicBezTo>
                    <a:pt x="3752" y="3078"/>
                    <a:pt x="3741" y="2987"/>
                    <a:pt x="3725" y="2896"/>
                  </a:cubicBezTo>
                  <a:cubicBezTo>
                    <a:pt x="3709" y="2812"/>
                    <a:pt x="3682" y="2731"/>
                    <a:pt x="3639" y="2658"/>
                  </a:cubicBezTo>
                  <a:cubicBezTo>
                    <a:pt x="3603" y="2595"/>
                    <a:pt x="3555" y="2538"/>
                    <a:pt x="3498" y="2493"/>
                  </a:cubicBezTo>
                  <a:cubicBezTo>
                    <a:pt x="3421" y="2429"/>
                    <a:pt x="3333" y="2382"/>
                    <a:pt x="3240" y="2348"/>
                  </a:cubicBezTo>
                  <a:cubicBezTo>
                    <a:pt x="3211" y="2336"/>
                    <a:pt x="3183" y="2327"/>
                    <a:pt x="3170" y="2323"/>
                  </a:cubicBezTo>
                  <a:cubicBezTo>
                    <a:pt x="3154" y="2318"/>
                    <a:pt x="3145" y="2316"/>
                    <a:pt x="3145" y="2316"/>
                  </a:cubicBezTo>
                  <a:cubicBezTo>
                    <a:pt x="3145" y="2316"/>
                    <a:pt x="3111" y="2305"/>
                    <a:pt x="3047" y="2289"/>
                  </a:cubicBezTo>
                  <a:cubicBezTo>
                    <a:pt x="2984" y="2273"/>
                    <a:pt x="2889" y="2255"/>
                    <a:pt x="2771" y="2234"/>
                  </a:cubicBezTo>
                  <a:lnTo>
                    <a:pt x="2342" y="2159"/>
                  </a:lnTo>
                  <a:lnTo>
                    <a:pt x="2077" y="2112"/>
                  </a:lnTo>
                  <a:cubicBezTo>
                    <a:pt x="2032" y="2103"/>
                    <a:pt x="1984" y="2094"/>
                    <a:pt x="1930" y="2087"/>
                  </a:cubicBezTo>
                  <a:cubicBezTo>
                    <a:pt x="1909" y="2085"/>
                    <a:pt x="1889" y="2083"/>
                    <a:pt x="1869" y="2083"/>
                  </a:cubicBezTo>
                  <a:cubicBezTo>
                    <a:pt x="1830" y="2083"/>
                    <a:pt x="1792" y="2088"/>
                    <a:pt x="1755" y="2098"/>
                  </a:cubicBezTo>
                  <a:cubicBezTo>
                    <a:pt x="1723" y="2105"/>
                    <a:pt x="1692" y="2121"/>
                    <a:pt x="1667" y="2141"/>
                  </a:cubicBezTo>
                  <a:cubicBezTo>
                    <a:pt x="1637" y="2164"/>
                    <a:pt x="1617" y="2191"/>
                    <a:pt x="1601" y="2223"/>
                  </a:cubicBezTo>
                  <a:cubicBezTo>
                    <a:pt x="1576" y="2280"/>
                    <a:pt x="1560" y="2339"/>
                    <a:pt x="1551" y="2400"/>
                  </a:cubicBezTo>
                  <a:cubicBezTo>
                    <a:pt x="1549" y="2425"/>
                    <a:pt x="1542" y="2452"/>
                    <a:pt x="1535" y="2477"/>
                  </a:cubicBezTo>
                  <a:cubicBezTo>
                    <a:pt x="1531" y="2488"/>
                    <a:pt x="1526" y="2500"/>
                    <a:pt x="1522" y="2509"/>
                  </a:cubicBezTo>
                  <a:cubicBezTo>
                    <a:pt x="1519" y="2515"/>
                    <a:pt x="1517" y="2520"/>
                    <a:pt x="1513" y="2524"/>
                  </a:cubicBezTo>
                  <a:lnTo>
                    <a:pt x="1504" y="2540"/>
                  </a:lnTo>
                  <a:cubicBezTo>
                    <a:pt x="1474" y="2581"/>
                    <a:pt x="1436" y="2615"/>
                    <a:pt x="1390" y="2638"/>
                  </a:cubicBezTo>
                  <a:cubicBezTo>
                    <a:pt x="1332" y="2664"/>
                    <a:pt x="1270" y="2677"/>
                    <a:pt x="1207" y="2677"/>
                  </a:cubicBezTo>
                  <a:cubicBezTo>
                    <a:pt x="1159" y="2677"/>
                    <a:pt x="1112" y="2669"/>
                    <a:pt x="1066" y="2654"/>
                  </a:cubicBezTo>
                  <a:cubicBezTo>
                    <a:pt x="1012" y="2636"/>
                    <a:pt x="964" y="2604"/>
                    <a:pt x="925" y="2563"/>
                  </a:cubicBezTo>
                  <a:cubicBezTo>
                    <a:pt x="885" y="2520"/>
                    <a:pt x="853" y="2468"/>
                    <a:pt x="835" y="2413"/>
                  </a:cubicBezTo>
                  <a:cubicBezTo>
                    <a:pt x="794" y="2293"/>
                    <a:pt x="794" y="2164"/>
                    <a:pt x="832" y="2042"/>
                  </a:cubicBezTo>
                  <a:cubicBezTo>
                    <a:pt x="851" y="1980"/>
                    <a:pt x="878" y="1919"/>
                    <a:pt x="912" y="1865"/>
                  </a:cubicBezTo>
                  <a:cubicBezTo>
                    <a:pt x="948" y="1808"/>
                    <a:pt x="991" y="1758"/>
                    <a:pt x="1041" y="1713"/>
                  </a:cubicBezTo>
                  <a:cubicBezTo>
                    <a:pt x="1145" y="1620"/>
                    <a:pt x="1263" y="1543"/>
                    <a:pt x="1390" y="1488"/>
                  </a:cubicBezTo>
                  <a:cubicBezTo>
                    <a:pt x="1456" y="1461"/>
                    <a:pt x="1522" y="1434"/>
                    <a:pt x="1592" y="1411"/>
                  </a:cubicBezTo>
                  <a:lnTo>
                    <a:pt x="1692" y="1377"/>
                  </a:lnTo>
                  <a:lnTo>
                    <a:pt x="1698" y="1375"/>
                  </a:lnTo>
                  <a:cubicBezTo>
                    <a:pt x="1703" y="1375"/>
                    <a:pt x="1698" y="1371"/>
                    <a:pt x="1698" y="1368"/>
                  </a:cubicBezTo>
                  <a:lnTo>
                    <a:pt x="1694" y="1357"/>
                  </a:lnTo>
                  <a:lnTo>
                    <a:pt x="1687" y="1330"/>
                  </a:lnTo>
                  <a:lnTo>
                    <a:pt x="1669" y="1278"/>
                  </a:lnTo>
                  <a:cubicBezTo>
                    <a:pt x="1669" y="1273"/>
                    <a:pt x="1664" y="1271"/>
                    <a:pt x="1662" y="1266"/>
                  </a:cubicBezTo>
                  <a:lnTo>
                    <a:pt x="1658" y="1255"/>
                  </a:lnTo>
                  <a:lnTo>
                    <a:pt x="1651" y="1241"/>
                  </a:lnTo>
                  <a:cubicBezTo>
                    <a:pt x="1649" y="1232"/>
                    <a:pt x="1642" y="1221"/>
                    <a:pt x="1637" y="1212"/>
                  </a:cubicBezTo>
                  <a:lnTo>
                    <a:pt x="1619" y="1187"/>
                  </a:lnTo>
                  <a:cubicBezTo>
                    <a:pt x="1615" y="1178"/>
                    <a:pt x="1608" y="1169"/>
                    <a:pt x="1601" y="1160"/>
                  </a:cubicBezTo>
                  <a:cubicBezTo>
                    <a:pt x="1551" y="1096"/>
                    <a:pt x="1488" y="1042"/>
                    <a:pt x="1415" y="1003"/>
                  </a:cubicBezTo>
                  <a:cubicBezTo>
                    <a:pt x="1345" y="965"/>
                    <a:pt x="1272" y="935"/>
                    <a:pt x="1195" y="915"/>
                  </a:cubicBezTo>
                  <a:cubicBezTo>
                    <a:pt x="1118" y="895"/>
                    <a:pt x="1041" y="881"/>
                    <a:pt x="964" y="872"/>
                  </a:cubicBezTo>
                  <a:lnTo>
                    <a:pt x="740" y="849"/>
                  </a:lnTo>
                  <a:cubicBezTo>
                    <a:pt x="594" y="831"/>
                    <a:pt x="449" y="804"/>
                    <a:pt x="329" y="736"/>
                  </a:cubicBezTo>
                  <a:cubicBezTo>
                    <a:pt x="216" y="668"/>
                    <a:pt x="137" y="552"/>
                    <a:pt x="114" y="421"/>
                  </a:cubicBezTo>
                  <a:cubicBezTo>
                    <a:pt x="103" y="360"/>
                    <a:pt x="114" y="298"/>
                    <a:pt x="143" y="244"/>
                  </a:cubicBezTo>
                  <a:cubicBezTo>
                    <a:pt x="152" y="233"/>
                    <a:pt x="161" y="221"/>
                    <a:pt x="171" y="210"/>
                  </a:cubicBezTo>
                  <a:lnTo>
                    <a:pt x="186" y="194"/>
                  </a:lnTo>
                  <a:cubicBezTo>
                    <a:pt x="191" y="190"/>
                    <a:pt x="198" y="185"/>
                    <a:pt x="205" y="180"/>
                  </a:cubicBezTo>
                  <a:cubicBezTo>
                    <a:pt x="229" y="162"/>
                    <a:pt x="257" y="149"/>
                    <a:pt x="286" y="140"/>
                  </a:cubicBezTo>
                  <a:cubicBezTo>
                    <a:pt x="350" y="122"/>
                    <a:pt x="418" y="112"/>
                    <a:pt x="483" y="112"/>
                  </a:cubicBezTo>
                  <a:cubicBezTo>
                    <a:pt x="508" y="112"/>
                    <a:pt x="531" y="111"/>
                    <a:pt x="554" y="111"/>
                  </a:cubicBezTo>
                  <a:cubicBezTo>
                    <a:pt x="566" y="111"/>
                    <a:pt x="578" y="112"/>
                    <a:pt x="590" y="112"/>
                  </a:cubicBezTo>
                  <a:cubicBezTo>
                    <a:pt x="624" y="112"/>
                    <a:pt x="658" y="112"/>
                    <a:pt x="694" y="117"/>
                  </a:cubicBezTo>
                  <a:cubicBezTo>
                    <a:pt x="830" y="126"/>
                    <a:pt x="964" y="146"/>
                    <a:pt x="1095" y="180"/>
                  </a:cubicBezTo>
                  <a:cubicBezTo>
                    <a:pt x="1129" y="190"/>
                    <a:pt x="1161" y="199"/>
                    <a:pt x="1193" y="208"/>
                  </a:cubicBezTo>
                  <a:lnTo>
                    <a:pt x="1286" y="239"/>
                  </a:lnTo>
                  <a:lnTo>
                    <a:pt x="1379" y="273"/>
                  </a:lnTo>
                  <a:lnTo>
                    <a:pt x="1454" y="305"/>
                  </a:lnTo>
                  <a:cubicBezTo>
                    <a:pt x="1528" y="339"/>
                    <a:pt x="1601" y="375"/>
                    <a:pt x="1671" y="416"/>
                  </a:cubicBezTo>
                  <a:cubicBezTo>
                    <a:pt x="1742" y="459"/>
                    <a:pt x="1798" y="491"/>
                    <a:pt x="1855" y="518"/>
                  </a:cubicBezTo>
                  <a:cubicBezTo>
                    <a:pt x="1882" y="534"/>
                    <a:pt x="1909" y="548"/>
                    <a:pt x="1939" y="561"/>
                  </a:cubicBezTo>
                  <a:cubicBezTo>
                    <a:pt x="1971" y="575"/>
                    <a:pt x="1998" y="588"/>
                    <a:pt x="2032" y="607"/>
                  </a:cubicBezTo>
                  <a:cubicBezTo>
                    <a:pt x="2009" y="577"/>
                    <a:pt x="1989" y="550"/>
                    <a:pt x="1968" y="525"/>
                  </a:cubicBezTo>
                  <a:cubicBezTo>
                    <a:pt x="1948" y="498"/>
                    <a:pt x="1925" y="477"/>
                    <a:pt x="1902" y="452"/>
                  </a:cubicBezTo>
                  <a:cubicBezTo>
                    <a:pt x="1850" y="403"/>
                    <a:pt x="1791" y="360"/>
                    <a:pt x="1728" y="321"/>
                  </a:cubicBezTo>
                  <a:cubicBezTo>
                    <a:pt x="1653" y="278"/>
                    <a:pt x="1578" y="239"/>
                    <a:pt x="1501" y="205"/>
                  </a:cubicBezTo>
                  <a:lnTo>
                    <a:pt x="1422" y="171"/>
                  </a:lnTo>
                  <a:lnTo>
                    <a:pt x="1327" y="135"/>
                  </a:lnTo>
                  <a:lnTo>
                    <a:pt x="1227" y="101"/>
                  </a:lnTo>
                  <a:cubicBezTo>
                    <a:pt x="1193" y="92"/>
                    <a:pt x="1159" y="83"/>
                    <a:pt x="1125" y="74"/>
                  </a:cubicBezTo>
                  <a:cubicBezTo>
                    <a:pt x="987" y="38"/>
                    <a:pt x="844" y="15"/>
                    <a:pt x="701" y="6"/>
                  </a:cubicBezTo>
                  <a:cubicBezTo>
                    <a:pt x="665" y="4"/>
                    <a:pt x="628" y="4"/>
                    <a:pt x="592" y="1"/>
                  </a:cubicBezTo>
                  <a:cubicBezTo>
                    <a:pt x="580" y="1"/>
                    <a:pt x="568" y="0"/>
                    <a:pt x="55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4483356" y="2245653"/>
              <a:ext cx="105559" cy="138076"/>
            </a:xfrm>
            <a:custGeom>
              <a:avLst/>
              <a:gdLst/>
              <a:ahLst/>
              <a:cxnLst/>
              <a:rect l="l" t="t" r="r" b="b"/>
              <a:pathLst>
                <a:path w="2438" h="3189" extrusionOk="0">
                  <a:moveTo>
                    <a:pt x="93" y="1"/>
                  </a:moveTo>
                  <a:cubicBezTo>
                    <a:pt x="195" y="91"/>
                    <a:pt x="306" y="171"/>
                    <a:pt x="426" y="241"/>
                  </a:cubicBezTo>
                  <a:cubicBezTo>
                    <a:pt x="444" y="252"/>
                    <a:pt x="474" y="268"/>
                    <a:pt x="510" y="291"/>
                  </a:cubicBezTo>
                  <a:cubicBezTo>
                    <a:pt x="546" y="314"/>
                    <a:pt x="589" y="339"/>
                    <a:pt x="637" y="370"/>
                  </a:cubicBezTo>
                  <a:lnTo>
                    <a:pt x="701" y="411"/>
                  </a:lnTo>
                  <a:cubicBezTo>
                    <a:pt x="723" y="427"/>
                    <a:pt x="746" y="443"/>
                    <a:pt x="769" y="459"/>
                  </a:cubicBezTo>
                  <a:cubicBezTo>
                    <a:pt x="816" y="490"/>
                    <a:pt x="862" y="524"/>
                    <a:pt x="909" y="558"/>
                  </a:cubicBezTo>
                  <a:cubicBezTo>
                    <a:pt x="1002" y="626"/>
                    <a:pt x="1097" y="699"/>
                    <a:pt x="1190" y="776"/>
                  </a:cubicBezTo>
                  <a:cubicBezTo>
                    <a:pt x="1378" y="935"/>
                    <a:pt x="1555" y="1103"/>
                    <a:pt x="1721" y="1284"/>
                  </a:cubicBezTo>
                  <a:cubicBezTo>
                    <a:pt x="1802" y="1372"/>
                    <a:pt x="1882" y="1465"/>
                    <a:pt x="1954" y="1556"/>
                  </a:cubicBezTo>
                  <a:cubicBezTo>
                    <a:pt x="2022" y="1644"/>
                    <a:pt x="2083" y="1737"/>
                    <a:pt x="2138" y="1837"/>
                  </a:cubicBezTo>
                  <a:cubicBezTo>
                    <a:pt x="2240" y="2025"/>
                    <a:pt x="2303" y="2218"/>
                    <a:pt x="2319" y="2381"/>
                  </a:cubicBezTo>
                  <a:cubicBezTo>
                    <a:pt x="2326" y="2454"/>
                    <a:pt x="2324" y="2526"/>
                    <a:pt x="2310" y="2599"/>
                  </a:cubicBezTo>
                  <a:cubicBezTo>
                    <a:pt x="2301" y="2653"/>
                    <a:pt x="2285" y="2705"/>
                    <a:pt x="2260" y="2755"/>
                  </a:cubicBezTo>
                  <a:cubicBezTo>
                    <a:pt x="2244" y="2787"/>
                    <a:pt x="2226" y="2816"/>
                    <a:pt x="2206" y="2844"/>
                  </a:cubicBezTo>
                  <a:cubicBezTo>
                    <a:pt x="2190" y="2864"/>
                    <a:pt x="2183" y="2873"/>
                    <a:pt x="2183" y="2873"/>
                  </a:cubicBezTo>
                  <a:cubicBezTo>
                    <a:pt x="2174" y="2882"/>
                    <a:pt x="2167" y="2891"/>
                    <a:pt x="2158" y="2900"/>
                  </a:cubicBezTo>
                  <a:cubicBezTo>
                    <a:pt x="2147" y="2912"/>
                    <a:pt x="2136" y="2921"/>
                    <a:pt x="2124" y="2932"/>
                  </a:cubicBezTo>
                  <a:cubicBezTo>
                    <a:pt x="2111" y="2941"/>
                    <a:pt x="2097" y="2955"/>
                    <a:pt x="2079" y="2968"/>
                  </a:cubicBezTo>
                  <a:cubicBezTo>
                    <a:pt x="1972" y="3041"/>
                    <a:pt x="1848" y="3079"/>
                    <a:pt x="1718" y="3079"/>
                  </a:cubicBezTo>
                  <a:cubicBezTo>
                    <a:pt x="1528" y="3075"/>
                    <a:pt x="1340" y="3025"/>
                    <a:pt x="1172" y="2934"/>
                  </a:cubicBezTo>
                  <a:cubicBezTo>
                    <a:pt x="1072" y="2882"/>
                    <a:pt x="982" y="2819"/>
                    <a:pt x="898" y="2746"/>
                  </a:cubicBezTo>
                  <a:lnTo>
                    <a:pt x="832" y="2689"/>
                  </a:lnTo>
                  <a:lnTo>
                    <a:pt x="769" y="2626"/>
                  </a:lnTo>
                  <a:cubicBezTo>
                    <a:pt x="748" y="2606"/>
                    <a:pt x="728" y="2585"/>
                    <a:pt x="707" y="2562"/>
                  </a:cubicBezTo>
                  <a:cubicBezTo>
                    <a:pt x="687" y="2542"/>
                    <a:pt x="669" y="2517"/>
                    <a:pt x="648" y="2494"/>
                  </a:cubicBezTo>
                  <a:cubicBezTo>
                    <a:pt x="494" y="2309"/>
                    <a:pt x="370" y="2100"/>
                    <a:pt x="281" y="1876"/>
                  </a:cubicBezTo>
                  <a:cubicBezTo>
                    <a:pt x="195" y="1665"/>
                    <a:pt x="143" y="1440"/>
                    <a:pt x="122" y="1214"/>
                  </a:cubicBezTo>
                  <a:cubicBezTo>
                    <a:pt x="118" y="1161"/>
                    <a:pt x="118" y="1109"/>
                    <a:pt x="113" y="1057"/>
                  </a:cubicBezTo>
                  <a:cubicBezTo>
                    <a:pt x="113" y="1032"/>
                    <a:pt x="113" y="1007"/>
                    <a:pt x="113" y="982"/>
                  </a:cubicBezTo>
                  <a:cubicBezTo>
                    <a:pt x="113" y="962"/>
                    <a:pt x="116" y="939"/>
                    <a:pt x="116" y="919"/>
                  </a:cubicBezTo>
                  <a:cubicBezTo>
                    <a:pt x="116" y="896"/>
                    <a:pt x="116" y="871"/>
                    <a:pt x="118" y="851"/>
                  </a:cubicBezTo>
                  <a:cubicBezTo>
                    <a:pt x="122" y="808"/>
                    <a:pt x="127" y="774"/>
                    <a:pt x="129" y="753"/>
                  </a:cubicBezTo>
                  <a:cubicBezTo>
                    <a:pt x="132" y="731"/>
                    <a:pt x="134" y="713"/>
                    <a:pt x="134" y="694"/>
                  </a:cubicBezTo>
                  <a:cubicBezTo>
                    <a:pt x="136" y="676"/>
                    <a:pt x="138" y="658"/>
                    <a:pt x="141" y="640"/>
                  </a:cubicBezTo>
                  <a:cubicBezTo>
                    <a:pt x="145" y="606"/>
                    <a:pt x="147" y="574"/>
                    <a:pt x="150" y="543"/>
                  </a:cubicBezTo>
                  <a:cubicBezTo>
                    <a:pt x="150" y="479"/>
                    <a:pt x="154" y="420"/>
                    <a:pt x="157" y="348"/>
                  </a:cubicBezTo>
                  <a:lnTo>
                    <a:pt x="157" y="348"/>
                  </a:lnTo>
                  <a:cubicBezTo>
                    <a:pt x="122" y="404"/>
                    <a:pt x="93" y="463"/>
                    <a:pt x="66" y="524"/>
                  </a:cubicBezTo>
                  <a:cubicBezTo>
                    <a:pt x="57" y="556"/>
                    <a:pt x="45" y="588"/>
                    <a:pt x="39" y="622"/>
                  </a:cubicBezTo>
                  <a:cubicBezTo>
                    <a:pt x="34" y="640"/>
                    <a:pt x="30" y="658"/>
                    <a:pt x="25" y="676"/>
                  </a:cubicBezTo>
                  <a:cubicBezTo>
                    <a:pt x="20" y="697"/>
                    <a:pt x="20" y="717"/>
                    <a:pt x="18" y="738"/>
                  </a:cubicBezTo>
                  <a:cubicBezTo>
                    <a:pt x="14" y="760"/>
                    <a:pt x="11" y="796"/>
                    <a:pt x="7" y="840"/>
                  </a:cubicBezTo>
                  <a:cubicBezTo>
                    <a:pt x="5" y="862"/>
                    <a:pt x="5" y="887"/>
                    <a:pt x="2" y="912"/>
                  </a:cubicBezTo>
                  <a:cubicBezTo>
                    <a:pt x="2" y="937"/>
                    <a:pt x="2" y="957"/>
                    <a:pt x="0" y="980"/>
                  </a:cubicBezTo>
                  <a:cubicBezTo>
                    <a:pt x="0" y="1007"/>
                    <a:pt x="0" y="1032"/>
                    <a:pt x="0" y="1059"/>
                  </a:cubicBezTo>
                  <a:cubicBezTo>
                    <a:pt x="2" y="1112"/>
                    <a:pt x="5" y="1166"/>
                    <a:pt x="9" y="1223"/>
                  </a:cubicBezTo>
                  <a:cubicBezTo>
                    <a:pt x="30" y="1461"/>
                    <a:pt x="86" y="1694"/>
                    <a:pt x="175" y="1916"/>
                  </a:cubicBezTo>
                  <a:cubicBezTo>
                    <a:pt x="270" y="2152"/>
                    <a:pt x="399" y="2370"/>
                    <a:pt x="562" y="2565"/>
                  </a:cubicBezTo>
                  <a:lnTo>
                    <a:pt x="623" y="2637"/>
                  </a:lnTo>
                  <a:cubicBezTo>
                    <a:pt x="646" y="2660"/>
                    <a:pt x="669" y="2683"/>
                    <a:pt x="689" y="2703"/>
                  </a:cubicBezTo>
                  <a:cubicBezTo>
                    <a:pt x="712" y="2726"/>
                    <a:pt x="732" y="2748"/>
                    <a:pt x="755" y="2769"/>
                  </a:cubicBezTo>
                  <a:cubicBezTo>
                    <a:pt x="778" y="2791"/>
                    <a:pt x="803" y="2810"/>
                    <a:pt x="825" y="2828"/>
                  </a:cubicBezTo>
                  <a:cubicBezTo>
                    <a:pt x="914" y="2907"/>
                    <a:pt x="1013" y="2975"/>
                    <a:pt x="1118" y="3032"/>
                  </a:cubicBezTo>
                  <a:cubicBezTo>
                    <a:pt x="1304" y="3131"/>
                    <a:pt x="1510" y="3186"/>
                    <a:pt x="1718" y="3188"/>
                  </a:cubicBezTo>
                  <a:cubicBezTo>
                    <a:pt x="1870" y="3188"/>
                    <a:pt x="2018" y="3143"/>
                    <a:pt x="2140" y="3057"/>
                  </a:cubicBezTo>
                  <a:cubicBezTo>
                    <a:pt x="2188" y="3025"/>
                    <a:pt x="2229" y="2986"/>
                    <a:pt x="2265" y="2943"/>
                  </a:cubicBezTo>
                  <a:cubicBezTo>
                    <a:pt x="2265" y="2943"/>
                    <a:pt x="2276" y="2932"/>
                    <a:pt x="2294" y="2909"/>
                  </a:cubicBezTo>
                  <a:cubicBezTo>
                    <a:pt x="2319" y="2878"/>
                    <a:pt x="2340" y="2841"/>
                    <a:pt x="2360" y="2803"/>
                  </a:cubicBezTo>
                  <a:cubicBezTo>
                    <a:pt x="2387" y="2746"/>
                    <a:pt x="2408" y="2683"/>
                    <a:pt x="2419" y="2619"/>
                  </a:cubicBezTo>
                  <a:cubicBezTo>
                    <a:pt x="2435" y="2538"/>
                    <a:pt x="2437" y="2454"/>
                    <a:pt x="2428" y="2370"/>
                  </a:cubicBezTo>
                  <a:cubicBezTo>
                    <a:pt x="2412" y="2188"/>
                    <a:pt x="2344" y="1984"/>
                    <a:pt x="2235" y="1783"/>
                  </a:cubicBezTo>
                  <a:cubicBezTo>
                    <a:pt x="2179" y="1681"/>
                    <a:pt x="2113" y="1581"/>
                    <a:pt x="2043" y="1488"/>
                  </a:cubicBezTo>
                  <a:cubicBezTo>
                    <a:pt x="1966" y="1390"/>
                    <a:pt x="1886" y="1300"/>
                    <a:pt x="1802" y="1209"/>
                  </a:cubicBezTo>
                  <a:cubicBezTo>
                    <a:pt x="1632" y="1023"/>
                    <a:pt x="1451" y="851"/>
                    <a:pt x="1261" y="692"/>
                  </a:cubicBezTo>
                  <a:cubicBezTo>
                    <a:pt x="1165" y="613"/>
                    <a:pt x="1070" y="538"/>
                    <a:pt x="975" y="468"/>
                  </a:cubicBezTo>
                  <a:cubicBezTo>
                    <a:pt x="927" y="434"/>
                    <a:pt x="880" y="400"/>
                    <a:pt x="832" y="368"/>
                  </a:cubicBezTo>
                  <a:cubicBezTo>
                    <a:pt x="809" y="350"/>
                    <a:pt x="787" y="334"/>
                    <a:pt x="762" y="318"/>
                  </a:cubicBezTo>
                  <a:lnTo>
                    <a:pt x="696" y="277"/>
                  </a:lnTo>
                  <a:cubicBezTo>
                    <a:pt x="651" y="246"/>
                    <a:pt x="605" y="221"/>
                    <a:pt x="569" y="196"/>
                  </a:cubicBezTo>
                  <a:cubicBezTo>
                    <a:pt x="531" y="173"/>
                    <a:pt x="501" y="157"/>
                    <a:pt x="481" y="146"/>
                  </a:cubicBezTo>
                  <a:cubicBezTo>
                    <a:pt x="361" y="73"/>
                    <a:pt x="229" y="26"/>
                    <a:pt x="9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4534188" y="2185036"/>
              <a:ext cx="81702" cy="232378"/>
            </a:xfrm>
            <a:custGeom>
              <a:avLst/>
              <a:gdLst/>
              <a:ahLst/>
              <a:cxnLst/>
              <a:rect l="l" t="t" r="r" b="b"/>
              <a:pathLst>
                <a:path w="1887" h="5367" extrusionOk="0">
                  <a:moveTo>
                    <a:pt x="725" y="0"/>
                  </a:moveTo>
                  <a:cubicBezTo>
                    <a:pt x="670" y="0"/>
                    <a:pt x="616" y="8"/>
                    <a:pt x="563" y="25"/>
                  </a:cubicBezTo>
                  <a:cubicBezTo>
                    <a:pt x="490" y="47"/>
                    <a:pt x="420" y="81"/>
                    <a:pt x="359" y="127"/>
                  </a:cubicBezTo>
                  <a:cubicBezTo>
                    <a:pt x="297" y="170"/>
                    <a:pt x="243" y="222"/>
                    <a:pt x="198" y="279"/>
                  </a:cubicBezTo>
                  <a:cubicBezTo>
                    <a:pt x="175" y="308"/>
                    <a:pt x="155" y="338"/>
                    <a:pt x="134" y="367"/>
                  </a:cubicBezTo>
                  <a:cubicBezTo>
                    <a:pt x="116" y="399"/>
                    <a:pt x="100" y="431"/>
                    <a:pt x="84" y="462"/>
                  </a:cubicBezTo>
                  <a:cubicBezTo>
                    <a:pt x="77" y="478"/>
                    <a:pt x="71" y="494"/>
                    <a:pt x="64" y="512"/>
                  </a:cubicBezTo>
                  <a:cubicBezTo>
                    <a:pt x="59" y="528"/>
                    <a:pt x="53" y="544"/>
                    <a:pt x="48" y="560"/>
                  </a:cubicBezTo>
                  <a:cubicBezTo>
                    <a:pt x="39" y="594"/>
                    <a:pt x="30" y="626"/>
                    <a:pt x="23" y="660"/>
                  </a:cubicBezTo>
                  <a:cubicBezTo>
                    <a:pt x="12" y="723"/>
                    <a:pt x="3" y="786"/>
                    <a:pt x="3" y="852"/>
                  </a:cubicBezTo>
                  <a:cubicBezTo>
                    <a:pt x="0" y="884"/>
                    <a:pt x="3" y="916"/>
                    <a:pt x="3" y="945"/>
                  </a:cubicBezTo>
                  <a:cubicBezTo>
                    <a:pt x="3" y="961"/>
                    <a:pt x="3" y="975"/>
                    <a:pt x="3" y="990"/>
                  </a:cubicBezTo>
                  <a:lnTo>
                    <a:pt x="5" y="1013"/>
                  </a:lnTo>
                  <a:lnTo>
                    <a:pt x="5" y="1022"/>
                  </a:lnTo>
                  <a:lnTo>
                    <a:pt x="5" y="1024"/>
                  </a:lnTo>
                  <a:cubicBezTo>
                    <a:pt x="7" y="1052"/>
                    <a:pt x="9" y="1074"/>
                    <a:pt x="12" y="1097"/>
                  </a:cubicBezTo>
                  <a:cubicBezTo>
                    <a:pt x="16" y="1140"/>
                    <a:pt x="23" y="1176"/>
                    <a:pt x="28" y="1199"/>
                  </a:cubicBezTo>
                  <a:cubicBezTo>
                    <a:pt x="57" y="1367"/>
                    <a:pt x="100" y="1457"/>
                    <a:pt x="168" y="1587"/>
                  </a:cubicBezTo>
                  <a:cubicBezTo>
                    <a:pt x="170" y="1451"/>
                    <a:pt x="159" y="1312"/>
                    <a:pt x="136" y="1179"/>
                  </a:cubicBezTo>
                  <a:cubicBezTo>
                    <a:pt x="132" y="1156"/>
                    <a:pt x="127" y="1122"/>
                    <a:pt x="123" y="1081"/>
                  </a:cubicBezTo>
                  <a:cubicBezTo>
                    <a:pt x="121" y="1061"/>
                    <a:pt x="118" y="1038"/>
                    <a:pt x="116" y="1015"/>
                  </a:cubicBezTo>
                  <a:lnTo>
                    <a:pt x="116" y="1013"/>
                  </a:lnTo>
                  <a:lnTo>
                    <a:pt x="116" y="1002"/>
                  </a:lnTo>
                  <a:lnTo>
                    <a:pt x="116" y="981"/>
                  </a:lnTo>
                  <a:cubicBezTo>
                    <a:pt x="116" y="968"/>
                    <a:pt x="114" y="954"/>
                    <a:pt x="114" y="941"/>
                  </a:cubicBezTo>
                  <a:lnTo>
                    <a:pt x="114" y="854"/>
                  </a:lnTo>
                  <a:cubicBezTo>
                    <a:pt x="116" y="796"/>
                    <a:pt x="123" y="737"/>
                    <a:pt x="134" y="680"/>
                  </a:cubicBezTo>
                  <a:cubicBezTo>
                    <a:pt x="139" y="650"/>
                    <a:pt x="148" y="621"/>
                    <a:pt x="155" y="591"/>
                  </a:cubicBezTo>
                  <a:cubicBezTo>
                    <a:pt x="159" y="576"/>
                    <a:pt x="166" y="562"/>
                    <a:pt x="170" y="548"/>
                  </a:cubicBezTo>
                  <a:cubicBezTo>
                    <a:pt x="175" y="535"/>
                    <a:pt x="179" y="521"/>
                    <a:pt x="186" y="508"/>
                  </a:cubicBezTo>
                  <a:cubicBezTo>
                    <a:pt x="211" y="449"/>
                    <a:pt x="245" y="397"/>
                    <a:pt x="286" y="349"/>
                  </a:cubicBezTo>
                  <a:cubicBezTo>
                    <a:pt x="365" y="247"/>
                    <a:pt x="474" y="170"/>
                    <a:pt x="597" y="129"/>
                  </a:cubicBezTo>
                  <a:cubicBezTo>
                    <a:pt x="640" y="116"/>
                    <a:pt x="686" y="110"/>
                    <a:pt x="730" y="110"/>
                  </a:cubicBezTo>
                  <a:cubicBezTo>
                    <a:pt x="749" y="110"/>
                    <a:pt x="767" y="111"/>
                    <a:pt x="785" y="113"/>
                  </a:cubicBezTo>
                  <a:cubicBezTo>
                    <a:pt x="848" y="122"/>
                    <a:pt x="909" y="145"/>
                    <a:pt x="964" y="181"/>
                  </a:cubicBezTo>
                  <a:cubicBezTo>
                    <a:pt x="1070" y="254"/>
                    <a:pt x="1145" y="372"/>
                    <a:pt x="1195" y="499"/>
                  </a:cubicBezTo>
                  <a:cubicBezTo>
                    <a:pt x="1243" y="626"/>
                    <a:pt x="1277" y="759"/>
                    <a:pt x="1297" y="895"/>
                  </a:cubicBezTo>
                  <a:lnTo>
                    <a:pt x="1358" y="1292"/>
                  </a:lnTo>
                  <a:cubicBezTo>
                    <a:pt x="1399" y="1546"/>
                    <a:pt x="1435" y="1782"/>
                    <a:pt x="1467" y="1979"/>
                  </a:cubicBezTo>
                  <a:cubicBezTo>
                    <a:pt x="1528" y="2376"/>
                    <a:pt x="1569" y="2634"/>
                    <a:pt x="1569" y="2634"/>
                  </a:cubicBezTo>
                  <a:cubicBezTo>
                    <a:pt x="1569" y="2634"/>
                    <a:pt x="1610" y="2892"/>
                    <a:pt x="1671" y="3289"/>
                  </a:cubicBezTo>
                  <a:cubicBezTo>
                    <a:pt x="1701" y="3489"/>
                    <a:pt x="1746" y="3722"/>
                    <a:pt x="1766" y="3976"/>
                  </a:cubicBezTo>
                  <a:cubicBezTo>
                    <a:pt x="1778" y="4108"/>
                    <a:pt x="1778" y="4239"/>
                    <a:pt x="1766" y="4368"/>
                  </a:cubicBezTo>
                  <a:cubicBezTo>
                    <a:pt x="1755" y="4504"/>
                    <a:pt x="1723" y="4636"/>
                    <a:pt x="1671" y="4758"/>
                  </a:cubicBezTo>
                  <a:cubicBezTo>
                    <a:pt x="1617" y="4885"/>
                    <a:pt x="1535" y="4994"/>
                    <a:pt x="1431" y="5080"/>
                  </a:cubicBezTo>
                  <a:cubicBezTo>
                    <a:pt x="1324" y="5166"/>
                    <a:pt x="1200" y="5221"/>
                    <a:pt x="1068" y="5246"/>
                  </a:cubicBezTo>
                  <a:cubicBezTo>
                    <a:pt x="1030" y="5252"/>
                    <a:pt x="992" y="5256"/>
                    <a:pt x="954" y="5256"/>
                  </a:cubicBezTo>
                  <a:cubicBezTo>
                    <a:pt x="864" y="5256"/>
                    <a:pt x="775" y="5237"/>
                    <a:pt x="692" y="5200"/>
                  </a:cubicBezTo>
                  <a:cubicBezTo>
                    <a:pt x="637" y="5173"/>
                    <a:pt x="588" y="5137"/>
                    <a:pt x="544" y="5094"/>
                  </a:cubicBezTo>
                  <a:cubicBezTo>
                    <a:pt x="524" y="5073"/>
                    <a:pt x="506" y="5051"/>
                    <a:pt x="488" y="5026"/>
                  </a:cubicBezTo>
                  <a:cubicBezTo>
                    <a:pt x="479" y="5014"/>
                    <a:pt x="472" y="5001"/>
                    <a:pt x="463" y="4989"/>
                  </a:cubicBezTo>
                  <a:lnTo>
                    <a:pt x="445" y="4958"/>
                  </a:lnTo>
                  <a:cubicBezTo>
                    <a:pt x="431" y="4935"/>
                    <a:pt x="422" y="4910"/>
                    <a:pt x="413" y="4890"/>
                  </a:cubicBezTo>
                  <a:cubicBezTo>
                    <a:pt x="404" y="4869"/>
                    <a:pt x="399" y="4849"/>
                    <a:pt x="393" y="4828"/>
                  </a:cubicBezTo>
                  <a:lnTo>
                    <a:pt x="381" y="4776"/>
                  </a:lnTo>
                  <a:cubicBezTo>
                    <a:pt x="381" y="4763"/>
                    <a:pt x="379" y="4749"/>
                    <a:pt x="377" y="4738"/>
                  </a:cubicBezTo>
                  <a:cubicBezTo>
                    <a:pt x="370" y="4674"/>
                    <a:pt x="370" y="4609"/>
                    <a:pt x="377" y="4543"/>
                  </a:cubicBezTo>
                  <a:cubicBezTo>
                    <a:pt x="386" y="4479"/>
                    <a:pt x="402" y="4418"/>
                    <a:pt x="427" y="4361"/>
                  </a:cubicBezTo>
                  <a:lnTo>
                    <a:pt x="427" y="4361"/>
                  </a:lnTo>
                  <a:cubicBezTo>
                    <a:pt x="313" y="4452"/>
                    <a:pt x="252" y="4565"/>
                    <a:pt x="268" y="4749"/>
                  </a:cubicBezTo>
                  <a:cubicBezTo>
                    <a:pt x="268" y="4763"/>
                    <a:pt x="270" y="4779"/>
                    <a:pt x="272" y="4797"/>
                  </a:cubicBezTo>
                  <a:cubicBezTo>
                    <a:pt x="275" y="4815"/>
                    <a:pt x="281" y="4835"/>
                    <a:pt x="286" y="4858"/>
                  </a:cubicBezTo>
                  <a:cubicBezTo>
                    <a:pt x="291" y="4881"/>
                    <a:pt x="300" y="4903"/>
                    <a:pt x="309" y="4930"/>
                  </a:cubicBezTo>
                  <a:cubicBezTo>
                    <a:pt x="315" y="4955"/>
                    <a:pt x="329" y="4983"/>
                    <a:pt x="345" y="5008"/>
                  </a:cubicBezTo>
                  <a:lnTo>
                    <a:pt x="365" y="5046"/>
                  </a:lnTo>
                  <a:cubicBezTo>
                    <a:pt x="374" y="5062"/>
                    <a:pt x="386" y="5076"/>
                    <a:pt x="395" y="5091"/>
                  </a:cubicBezTo>
                  <a:cubicBezTo>
                    <a:pt x="415" y="5119"/>
                    <a:pt x="438" y="5148"/>
                    <a:pt x="463" y="5173"/>
                  </a:cubicBezTo>
                  <a:cubicBezTo>
                    <a:pt x="515" y="5225"/>
                    <a:pt x="574" y="5268"/>
                    <a:pt x="640" y="5300"/>
                  </a:cubicBezTo>
                  <a:cubicBezTo>
                    <a:pt x="738" y="5344"/>
                    <a:pt x="843" y="5367"/>
                    <a:pt x="948" y="5367"/>
                  </a:cubicBezTo>
                  <a:cubicBezTo>
                    <a:pt x="993" y="5367"/>
                    <a:pt x="1037" y="5363"/>
                    <a:pt x="1082" y="5354"/>
                  </a:cubicBezTo>
                  <a:cubicBezTo>
                    <a:pt x="1234" y="5329"/>
                    <a:pt x="1376" y="5264"/>
                    <a:pt x="1497" y="5168"/>
                  </a:cubicBezTo>
                  <a:cubicBezTo>
                    <a:pt x="1558" y="5121"/>
                    <a:pt x="1610" y="5064"/>
                    <a:pt x="1655" y="5001"/>
                  </a:cubicBezTo>
                  <a:cubicBezTo>
                    <a:pt x="1678" y="4971"/>
                    <a:pt x="1698" y="4940"/>
                    <a:pt x="1719" y="4905"/>
                  </a:cubicBezTo>
                  <a:cubicBezTo>
                    <a:pt x="1728" y="4890"/>
                    <a:pt x="1737" y="4874"/>
                    <a:pt x="1746" y="4856"/>
                  </a:cubicBezTo>
                  <a:lnTo>
                    <a:pt x="1769" y="4803"/>
                  </a:lnTo>
                  <a:cubicBezTo>
                    <a:pt x="1828" y="4670"/>
                    <a:pt x="1864" y="4527"/>
                    <a:pt x="1875" y="4380"/>
                  </a:cubicBezTo>
                  <a:cubicBezTo>
                    <a:pt x="1886" y="4244"/>
                    <a:pt x="1886" y="4105"/>
                    <a:pt x="1875" y="3969"/>
                  </a:cubicBezTo>
                  <a:cubicBezTo>
                    <a:pt x="1852" y="3706"/>
                    <a:pt x="1809" y="3473"/>
                    <a:pt x="1780" y="3273"/>
                  </a:cubicBezTo>
                  <a:cubicBezTo>
                    <a:pt x="1716" y="2877"/>
                    <a:pt x="1676" y="2618"/>
                    <a:pt x="1676" y="2618"/>
                  </a:cubicBezTo>
                  <a:lnTo>
                    <a:pt x="1574" y="1963"/>
                  </a:lnTo>
                  <a:cubicBezTo>
                    <a:pt x="1542" y="1766"/>
                    <a:pt x="1506" y="1530"/>
                    <a:pt x="1467" y="1274"/>
                  </a:cubicBezTo>
                  <a:cubicBezTo>
                    <a:pt x="1447" y="1147"/>
                    <a:pt x="1426" y="1013"/>
                    <a:pt x="1404" y="877"/>
                  </a:cubicBezTo>
                  <a:cubicBezTo>
                    <a:pt x="1383" y="734"/>
                    <a:pt x="1347" y="594"/>
                    <a:pt x="1295" y="458"/>
                  </a:cubicBezTo>
                  <a:cubicBezTo>
                    <a:pt x="1268" y="387"/>
                    <a:pt x="1231" y="319"/>
                    <a:pt x="1188" y="256"/>
                  </a:cubicBezTo>
                  <a:cubicBezTo>
                    <a:pt x="1143" y="190"/>
                    <a:pt x="1086" y="136"/>
                    <a:pt x="1023" y="91"/>
                  </a:cubicBezTo>
                  <a:cubicBezTo>
                    <a:pt x="955" y="45"/>
                    <a:pt x="878" y="16"/>
                    <a:pt x="798" y="4"/>
                  </a:cubicBezTo>
                  <a:cubicBezTo>
                    <a:pt x="774" y="2"/>
                    <a:pt x="749" y="0"/>
                    <a:pt x="72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4434862" y="2201792"/>
              <a:ext cx="87071" cy="64340"/>
            </a:xfrm>
            <a:custGeom>
              <a:avLst/>
              <a:gdLst/>
              <a:ahLst/>
              <a:cxnLst/>
              <a:rect l="l" t="t" r="r" b="b"/>
              <a:pathLst>
                <a:path w="2011" h="1486" extrusionOk="0">
                  <a:moveTo>
                    <a:pt x="0" y="0"/>
                  </a:moveTo>
                  <a:lnTo>
                    <a:pt x="0" y="0"/>
                  </a:lnTo>
                  <a:cubicBezTo>
                    <a:pt x="84" y="109"/>
                    <a:pt x="184" y="207"/>
                    <a:pt x="295" y="288"/>
                  </a:cubicBezTo>
                  <a:lnTo>
                    <a:pt x="497" y="438"/>
                  </a:lnTo>
                  <a:lnTo>
                    <a:pt x="982" y="794"/>
                  </a:lnTo>
                  <a:lnTo>
                    <a:pt x="1510" y="1184"/>
                  </a:lnTo>
                  <a:lnTo>
                    <a:pt x="1651" y="1286"/>
                  </a:lnTo>
                  <a:cubicBezTo>
                    <a:pt x="1759" y="1370"/>
                    <a:pt x="1882" y="1435"/>
                    <a:pt x="2011" y="1485"/>
                  </a:cubicBezTo>
                  <a:cubicBezTo>
                    <a:pt x="1925" y="1377"/>
                    <a:pt x="1825" y="1279"/>
                    <a:pt x="1714" y="1197"/>
                  </a:cubicBezTo>
                  <a:lnTo>
                    <a:pt x="1576" y="1095"/>
                  </a:lnTo>
                  <a:lnTo>
                    <a:pt x="1048" y="705"/>
                  </a:lnTo>
                  <a:lnTo>
                    <a:pt x="565" y="350"/>
                  </a:lnTo>
                  <a:lnTo>
                    <a:pt x="361" y="200"/>
                  </a:lnTo>
                  <a:cubicBezTo>
                    <a:pt x="250" y="116"/>
                    <a:pt x="127" y="50"/>
                    <a:pt x="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4935435" y="2245783"/>
              <a:ext cx="63647" cy="57845"/>
            </a:xfrm>
            <a:custGeom>
              <a:avLst/>
              <a:gdLst/>
              <a:ahLst/>
              <a:cxnLst/>
              <a:rect l="l" t="t" r="r" b="b"/>
              <a:pathLst>
                <a:path w="1470" h="1336" extrusionOk="0">
                  <a:moveTo>
                    <a:pt x="549" y="111"/>
                  </a:moveTo>
                  <a:cubicBezTo>
                    <a:pt x="613" y="111"/>
                    <a:pt x="676" y="122"/>
                    <a:pt x="735" y="143"/>
                  </a:cubicBezTo>
                  <a:cubicBezTo>
                    <a:pt x="794" y="161"/>
                    <a:pt x="849" y="195"/>
                    <a:pt x="892" y="240"/>
                  </a:cubicBezTo>
                  <a:cubicBezTo>
                    <a:pt x="882" y="204"/>
                    <a:pt x="866" y="170"/>
                    <a:pt x="843" y="140"/>
                  </a:cubicBezTo>
                  <a:lnTo>
                    <a:pt x="843" y="140"/>
                  </a:lnTo>
                  <a:cubicBezTo>
                    <a:pt x="889" y="147"/>
                    <a:pt x="932" y="159"/>
                    <a:pt x="973" y="179"/>
                  </a:cubicBezTo>
                  <a:cubicBezTo>
                    <a:pt x="1032" y="204"/>
                    <a:pt x="1087" y="240"/>
                    <a:pt x="1136" y="281"/>
                  </a:cubicBezTo>
                  <a:cubicBezTo>
                    <a:pt x="1195" y="331"/>
                    <a:pt x="1243" y="392"/>
                    <a:pt x="1279" y="460"/>
                  </a:cubicBezTo>
                  <a:cubicBezTo>
                    <a:pt x="1343" y="578"/>
                    <a:pt x="1365" y="712"/>
                    <a:pt x="1347" y="843"/>
                  </a:cubicBezTo>
                  <a:cubicBezTo>
                    <a:pt x="1340" y="880"/>
                    <a:pt x="1329" y="911"/>
                    <a:pt x="1316" y="945"/>
                  </a:cubicBezTo>
                  <a:cubicBezTo>
                    <a:pt x="1302" y="977"/>
                    <a:pt x="1284" y="1007"/>
                    <a:pt x="1261" y="1032"/>
                  </a:cubicBezTo>
                  <a:cubicBezTo>
                    <a:pt x="1218" y="1086"/>
                    <a:pt x="1166" y="1129"/>
                    <a:pt x="1105" y="1161"/>
                  </a:cubicBezTo>
                  <a:cubicBezTo>
                    <a:pt x="1018" y="1203"/>
                    <a:pt x="924" y="1224"/>
                    <a:pt x="828" y="1224"/>
                  </a:cubicBezTo>
                  <a:cubicBezTo>
                    <a:pt x="811" y="1224"/>
                    <a:pt x="793" y="1223"/>
                    <a:pt x="776" y="1222"/>
                  </a:cubicBezTo>
                  <a:cubicBezTo>
                    <a:pt x="742" y="1220"/>
                    <a:pt x="708" y="1215"/>
                    <a:pt x="674" y="1206"/>
                  </a:cubicBezTo>
                  <a:lnTo>
                    <a:pt x="649" y="1202"/>
                  </a:lnTo>
                  <a:lnTo>
                    <a:pt x="638" y="1199"/>
                  </a:lnTo>
                  <a:lnTo>
                    <a:pt x="629" y="1195"/>
                  </a:lnTo>
                  <a:cubicBezTo>
                    <a:pt x="620" y="1192"/>
                    <a:pt x="611" y="1190"/>
                    <a:pt x="597" y="1186"/>
                  </a:cubicBezTo>
                  <a:cubicBezTo>
                    <a:pt x="558" y="1174"/>
                    <a:pt x="520" y="1158"/>
                    <a:pt x="484" y="1138"/>
                  </a:cubicBezTo>
                  <a:cubicBezTo>
                    <a:pt x="368" y="1081"/>
                    <a:pt x="270" y="988"/>
                    <a:pt x="207" y="873"/>
                  </a:cubicBezTo>
                  <a:cubicBezTo>
                    <a:pt x="134" y="732"/>
                    <a:pt x="116" y="571"/>
                    <a:pt x="157" y="419"/>
                  </a:cubicBezTo>
                  <a:cubicBezTo>
                    <a:pt x="175" y="351"/>
                    <a:pt x="212" y="288"/>
                    <a:pt x="257" y="236"/>
                  </a:cubicBezTo>
                  <a:cubicBezTo>
                    <a:pt x="295" y="193"/>
                    <a:pt x="345" y="159"/>
                    <a:pt x="400" y="138"/>
                  </a:cubicBezTo>
                  <a:cubicBezTo>
                    <a:pt x="447" y="120"/>
                    <a:pt x="497" y="111"/>
                    <a:pt x="549" y="111"/>
                  </a:cubicBezTo>
                  <a:close/>
                  <a:moveTo>
                    <a:pt x="549" y="0"/>
                  </a:moveTo>
                  <a:cubicBezTo>
                    <a:pt x="527" y="0"/>
                    <a:pt x="504" y="2"/>
                    <a:pt x="481" y="5"/>
                  </a:cubicBezTo>
                  <a:cubicBezTo>
                    <a:pt x="440" y="9"/>
                    <a:pt x="400" y="18"/>
                    <a:pt x="361" y="34"/>
                  </a:cubicBezTo>
                  <a:cubicBezTo>
                    <a:pt x="343" y="39"/>
                    <a:pt x="329" y="45"/>
                    <a:pt x="314" y="54"/>
                  </a:cubicBezTo>
                  <a:cubicBezTo>
                    <a:pt x="298" y="61"/>
                    <a:pt x="282" y="70"/>
                    <a:pt x="266" y="82"/>
                  </a:cubicBezTo>
                  <a:cubicBezTo>
                    <a:pt x="232" y="104"/>
                    <a:pt x="202" y="129"/>
                    <a:pt x="175" y="159"/>
                  </a:cubicBezTo>
                  <a:cubicBezTo>
                    <a:pt x="119" y="224"/>
                    <a:pt x="75" y="304"/>
                    <a:pt x="51" y="388"/>
                  </a:cubicBezTo>
                  <a:cubicBezTo>
                    <a:pt x="1" y="569"/>
                    <a:pt x="21" y="759"/>
                    <a:pt x="107" y="927"/>
                  </a:cubicBezTo>
                  <a:cubicBezTo>
                    <a:pt x="148" y="1000"/>
                    <a:pt x="200" y="1068"/>
                    <a:pt x="264" y="1122"/>
                  </a:cubicBezTo>
                  <a:cubicBezTo>
                    <a:pt x="316" y="1168"/>
                    <a:pt x="372" y="1206"/>
                    <a:pt x="434" y="1238"/>
                  </a:cubicBezTo>
                  <a:cubicBezTo>
                    <a:pt x="474" y="1260"/>
                    <a:pt x="518" y="1276"/>
                    <a:pt x="563" y="1292"/>
                  </a:cubicBezTo>
                  <a:cubicBezTo>
                    <a:pt x="576" y="1297"/>
                    <a:pt x="590" y="1301"/>
                    <a:pt x="599" y="1304"/>
                  </a:cubicBezTo>
                  <a:lnTo>
                    <a:pt x="611" y="1306"/>
                  </a:lnTo>
                  <a:lnTo>
                    <a:pt x="622" y="1310"/>
                  </a:lnTo>
                  <a:lnTo>
                    <a:pt x="651" y="1317"/>
                  </a:lnTo>
                  <a:cubicBezTo>
                    <a:pt x="690" y="1324"/>
                    <a:pt x="728" y="1331"/>
                    <a:pt x="769" y="1333"/>
                  </a:cubicBezTo>
                  <a:cubicBezTo>
                    <a:pt x="790" y="1335"/>
                    <a:pt x="811" y="1336"/>
                    <a:pt x="832" y="1336"/>
                  </a:cubicBezTo>
                  <a:cubicBezTo>
                    <a:pt x="945" y="1336"/>
                    <a:pt x="1056" y="1310"/>
                    <a:pt x="1157" y="1260"/>
                  </a:cubicBezTo>
                  <a:cubicBezTo>
                    <a:pt x="1232" y="1222"/>
                    <a:pt x="1297" y="1168"/>
                    <a:pt x="1350" y="1104"/>
                  </a:cubicBezTo>
                  <a:cubicBezTo>
                    <a:pt x="1377" y="1068"/>
                    <a:pt x="1399" y="1029"/>
                    <a:pt x="1418" y="991"/>
                  </a:cubicBezTo>
                  <a:cubicBezTo>
                    <a:pt x="1436" y="950"/>
                    <a:pt x="1447" y="907"/>
                    <a:pt x="1456" y="864"/>
                  </a:cubicBezTo>
                  <a:cubicBezTo>
                    <a:pt x="1470" y="782"/>
                    <a:pt x="1470" y="698"/>
                    <a:pt x="1452" y="617"/>
                  </a:cubicBezTo>
                  <a:cubicBezTo>
                    <a:pt x="1438" y="544"/>
                    <a:pt x="1413" y="474"/>
                    <a:pt x="1379" y="408"/>
                  </a:cubicBezTo>
                  <a:cubicBezTo>
                    <a:pt x="1336" y="327"/>
                    <a:pt x="1277" y="256"/>
                    <a:pt x="1209" y="197"/>
                  </a:cubicBezTo>
                  <a:cubicBezTo>
                    <a:pt x="1148" y="145"/>
                    <a:pt x="1073" y="111"/>
                    <a:pt x="994" y="100"/>
                  </a:cubicBezTo>
                  <a:cubicBezTo>
                    <a:pt x="981" y="99"/>
                    <a:pt x="968" y="98"/>
                    <a:pt x="955" y="98"/>
                  </a:cubicBezTo>
                  <a:cubicBezTo>
                    <a:pt x="912" y="98"/>
                    <a:pt x="869" y="105"/>
                    <a:pt x="827" y="119"/>
                  </a:cubicBezTo>
                  <a:lnTo>
                    <a:pt x="827" y="119"/>
                  </a:lnTo>
                  <a:cubicBezTo>
                    <a:pt x="812" y="101"/>
                    <a:pt x="794" y="85"/>
                    <a:pt x="774" y="70"/>
                  </a:cubicBezTo>
                  <a:cubicBezTo>
                    <a:pt x="708" y="25"/>
                    <a:pt x="629" y="0"/>
                    <a:pt x="54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4771507" y="2296225"/>
              <a:ext cx="254070" cy="90275"/>
            </a:xfrm>
            <a:custGeom>
              <a:avLst/>
              <a:gdLst/>
              <a:ahLst/>
              <a:cxnLst/>
              <a:rect l="l" t="t" r="r" b="b"/>
              <a:pathLst>
                <a:path w="5868" h="2085" extrusionOk="0">
                  <a:moveTo>
                    <a:pt x="200" y="1"/>
                  </a:moveTo>
                  <a:cubicBezTo>
                    <a:pt x="133" y="1"/>
                    <a:pt x="67" y="5"/>
                    <a:pt x="1" y="14"/>
                  </a:cubicBezTo>
                  <a:cubicBezTo>
                    <a:pt x="128" y="71"/>
                    <a:pt x="262" y="107"/>
                    <a:pt x="398" y="125"/>
                  </a:cubicBezTo>
                  <a:lnTo>
                    <a:pt x="2048" y="358"/>
                  </a:lnTo>
                  <a:cubicBezTo>
                    <a:pt x="2288" y="392"/>
                    <a:pt x="2524" y="422"/>
                    <a:pt x="2739" y="456"/>
                  </a:cubicBezTo>
                  <a:cubicBezTo>
                    <a:pt x="2932" y="483"/>
                    <a:pt x="3120" y="528"/>
                    <a:pt x="3304" y="590"/>
                  </a:cubicBezTo>
                  <a:cubicBezTo>
                    <a:pt x="3431" y="633"/>
                    <a:pt x="3549" y="692"/>
                    <a:pt x="3657" y="764"/>
                  </a:cubicBezTo>
                  <a:cubicBezTo>
                    <a:pt x="3678" y="778"/>
                    <a:pt x="3694" y="791"/>
                    <a:pt x="3707" y="803"/>
                  </a:cubicBezTo>
                  <a:cubicBezTo>
                    <a:pt x="3723" y="812"/>
                    <a:pt x="3737" y="821"/>
                    <a:pt x="3744" y="830"/>
                  </a:cubicBezTo>
                  <a:cubicBezTo>
                    <a:pt x="3764" y="846"/>
                    <a:pt x="3773" y="855"/>
                    <a:pt x="3773" y="855"/>
                  </a:cubicBezTo>
                  <a:lnTo>
                    <a:pt x="3780" y="862"/>
                  </a:lnTo>
                  <a:cubicBezTo>
                    <a:pt x="3784" y="866"/>
                    <a:pt x="3791" y="873"/>
                    <a:pt x="3800" y="880"/>
                  </a:cubicBezTo>
                  <a:lnTo>
                    <a:pt x="3834" y="914"/>
                  </a:lnTo>
                  <a:lnTo>
                    <a:pt x="3877" y="959"/>
                  </a:lnTo>
                  <a:cubicBezTo>
                    <a:pt x="3968" y="1059"/>
                    <a:pt x="4050" y="1163"/>
                    <a:pt x="4124" y="1274"/>
                  </a:cubicBezTo>
                  <a:cubicBezTo>
                    <a:pt x="4174" y="1345"/>
                    <a:pt x="4226" y="1422"/>
                    <a:pt x="4285" y="1501"/>
                  </a:cubicBezTo>
                  <a:cubicBezTo>
                    <a:pt x="4349" y="1589"/>
                    <a:pt x="4417" y="1673"/>
                    <a:pt x="4492" y="1750"/>
                  </a:cubicBezTo>
                  <a:cubicBezTo>
                    <a:pt x="4578" y="1834"/>
                    <a:pt x="4673" y="1907"/>
                    <a:pt x="4775" y="1963"/>
                  </a:cubicBezTo>
                  <a:cubicBezTo>
                    <a:pt x="4886" y="2027"/>
                    <a:pt x="5009" y="2068"/>
                    <a:pt x="5136" y="2081"/>
                  </a:cubicBezTo>
                  <a:cubicBezTo>
                    <a:pt x="5157" y="2084"/>
                    <a:pt x="5179" y="2085"/>
                    <a:pt x="5200" y="2085"/>
                  </a:cubicBezTo>
                  <a:cubicBezTo>
                    <a:pt x="5246" y="2085"/>
                    <a:pt x="5290" y="2080"/>
                    <a:pt x="5335" y="2072"/>
                  </a:cubicBezTo>
                  <a:lnTo>
                    <a:pt x="5383" y="2059"/>
                  </a:lnTo>
                  <a:cubicBezTo>
                    <a:pt x="5392" y="2056"/>
                    <a:pt x="5398" y="2054"/>
                    <a:pt x="5408" y="2050"/>
                  </a:cubicBezTo>
                  <a:lnTo>
                    <a:pt x="5430" y="2041"/>
                  </a:lnTo>
                  <a:cubicBezTo>
                    <a:pt x="5446" y="2034"/>
                    <a:pt x="5462" y="2027"/>
                    <a:pt x="5478" y="2020"/>
                  </a:cubicBezTo>
                  <a:lnTo>
                    <a:pt x="5521" y="1995"/>
                  </a:lnTo>
                  <a:cubicBezTo>
                    <a:pt x="5580" y="1961"/>
                    <a:pt x="5630" y="1916"/>
                    <a:pt x="5673" y="1864"/>
                  </a:cubicBezTo>
                  <a:cubicBezTo>
                    <a:pt x="5714" y="1812"/>
                    <a:pt x="5748" y="1755"/>
                    <a:pt x="5775" y="1694"/>
                  </a:cubicBezTo>
                  <a:cubicBezTo>
                    <a:pt x="5868" y="1465"/>
                    <a:pt x="5868" y="1209"/>
                    <a:pt x="5775" y="980"/>
                  </a:cubicBezTo>
                  <a:cubicBezTo>
                    <a:pt x="5754" y="927"/>
                    <a:pt x="5732" y="878"/>
                    <a:pt x="5707" y="830"/>
                  </a:cubicBezTo>
                  <a:cubicBezTo>
                    <a:pt x="5693" y="807"/>
                    <a:pt x="5680" y="785"/>
                    <a:pt x="5668" y="762"/>
                  </a:cubicBezTo>
                  <a:cubicBezTo>
                    <a:pt x="5661" y="751"/>
                    <a:pt x="5655" y="739"/>
                    <a:pt x="5648" y="728"/>
                  </a:cubicBezTo>
                  <a:lnTo>
                    <a:pt x="5632" y="703"/>
                  </a:lnTo>
                  <a:cubicBezTo>
                    <a:pt x="5618" y="680"/>
                    <a:pt x="5603" y="662"/>
                    <a:pt x="5591" y="644"/>
                  </a:cubicBezTo>
                  <a:cubicBezTo>
                    <a:pt x="5566" y="608"/>
                    <a:pt x="5546" y="578"/>
                    <a:pt x="5532" y="560"/>
                  </a:cubicBezTo>
                  <a:cubicBezTo>
                    <a:pt x="5426" y="426"/>
                    <a:pt x="5344" y="368"/>
                    <a:pt x="5224" y="286"/>
                  </a:cubicBezTo>
                  <a:lnTo>
                    <a:pt x="5224" y="286"/>
                  </a:lnTo>
                  <a:cubicBezTo>
                    <a:pt x="5285" y="408"/>
                    <a:pt x="5358" y="524"/>
                    <a:pt x="5442" y="630"/>
                  </a:cubicBezTo>
                  <a:cubicBezTo>
                    <a:pt x="5457" y="649"/>
                    <a:pt x="5476" y="676"/>
                    <a:pt x="5498" y="710"/>
                  </a:cubicBezTo>
                  <a:cubicBezTo>
                    <a:pt x="5512" y="728"/>
                    <a:pt x="5525" y="746"/>
                    <a:pt x="5537" y="767"/>
                  </a:cubicBezTo>
                  <a:lnTo>
                    <a:pt x="5553" y="791"/>
                  </a:lnTo>
                  <a:cubicBezTo>
                    <a:pt x="5559" y="801"/>
                    <a:pt x="5564" y="812"/>
                    <a:pt x="5571" y="821"/>
                  </a:cubicBezTo>
                  <a:cubicBezTo>
                    <a:pt x="5582" y="841"/>
                    <a:pt x="5596" y="864"/>
                    <a:pt x="5607" y="884"/>
                  </a:cubicBezTo>
                  <a:cubicBezTo>
                    <a:pt x="5630" y="930"/>
                    <a:pt x="5650" y="975"/>
                    <a:pt x="5668" y="1023"/>
                  </a:cubicBezTo>
                  <a:cubicBezTo>
                    <a:pt x="5709" y="1120"/>
                    <a:pt x="5729" y="1224"/>
                    <a:pt x="5732" y="1331"/>
                  </a:cubicBezTo>
                  <a:cubicBezTo>
                    <a:pt x="5734" y="1442"/>
                    <a:pt x="5714" y="1551"/>
                    <a:pt x="5671" y="1653"/>
                  </a:cubicBezTo>
                  <a:cubicBezTo>
                    <a:pt x="5650" y="1705"/>
                    <a:pt x="5621" y="1753"/>
                    <a:pt x="5587" y="1796"/>
                  </a:cubicBezTo>
                  <a:cubicBezTo>
                    <a:pt x="5550" y="1839"/>
                    <a:pt x="5510" y="1875"/>
                    <a:pt x="5462" y="1905"/>
                  </a:cubicBezTo>
                  <a:lnTo>
                    <a:pt x="5428" y="1925"/>
                  </a:lnTo>
                  <a:lnTo>
                    <a:pt x="5389" y="1941"/>
                  </a:lnTo>
                  <a:lnTo>
                    <a:pt x="5369" y="1948"/>
                  </a:lnTo>
                  <a:lnTo>
                    <a:pt x="5351" y="1954"/>
                  </a:lnTo>
                  <a:lnTo>
                    <a:pt x="5310" y="1966"/>
                  </a:lnTo>
                  <a:cubicBezTo>
                    <a:pt x="5273" y="1973"/>
                    <a:pt x="5236" y="1977"/>
                    <a:pt x="5198" y="1977"/>
                  </a:cubicBezTo>
                  <a:cubicBezTo>
                    <a:pt x="5180" y="1977"/>
                    <a:pt x="5163" y="1976"/>
                    <a:pt x="5145" y="1975"/>
                  </a:cubicBezTo>
                  <a:cubicBezTo>
                    <a:pt x="5034" y="1961"/>
                    <a:pt x="4927" y="1925"/>
                    <a:pt x="4829" y="1871"/>
                  </a:cubicBezTo>
                  <a:cubicBezTo>
                    <a:pt x="4734" y="1816"/>
                    <a:pt x="4648" y="1750"/>
                    <a:pt x="4571" y="1673"/>
                  </a:cubicBezTo>
                  <a:cubicBezTo>
                    <a:pt x="4501" y="1601"/>
                    <a:pt x="4435" y="1521"/>
                    <a:pt x="4376" y="1440"/>
                  </a:cubicBezTo>
                  <a:cubicBezTo>
                    <a:pt x="4319" y="1360"/>
                    <a:pt x="4265" y="1283"/>
                    <a:pt x="4215" y="1213"/>
                  </a:cubicBezTo>
                  <a:cubicBezTo>
                    <a:pt x="4138" y="1097"/>
                    <a:pt x="4052" y="989"/>
                    <a:pt x="3959" y="884"/>
                  </a:cubicBezTo>
                  <a:lnTo>
                    <a:pt x="3914" y="835"/>
                  </a:lnTo>
                  <a:lnTo>
                    <a:pt x="3877" y="801"/>
                  </a:lnTo>
                  <a:cubicBezTo>
                    <a:pt x="3866" y="791"/>
                    <a:pt x="3859" y="785"/>
                    <a:pt x="3855" y="780"/>
                  </a:cubicBezTo>
                  <a:lnTo>
                    <a:pt x="3846" y="773"/>
                  </a:lnTo>
                  <a:lnTo>
                    <a:pt x="3814" y="744"/>
                  </a:lnTo>
                  <a:cubicBezTo>
                    <a:pt x="3805" y="737"/>
                    <a:pt x="3791" y="726"/>
                    <a:pt x="3775" y="714"/>
                  </a:cubicBezTo>
                  <a:cubicBezTo>
                    <a:pt x="3759" y="703"/>
                    <a:pt x="3741" y="687"/>
                    <a:pt x="3719" y="674"/>
                  </a:cubicBezTo>
                  <a:cubicBezTo>
                    <a:pt x="3603" y="594"/>
                    <a:pt x="3476" y="531"/>
                    <a:pt x="3342" y="485"/>
                  </a:cubicBezTo>
                  <a:cubicBezTo>
                    <a:pt x="3152" y="422"/>
                    <a:pt x="2957" y="374"/>
                    <a:pt x="2757" y="347"/>
                  </a:cubicBezTo>
                  <a:cubicBezTo>
                    <a:pt x="2538" y="313"/>
                    <a:pt x="2304" y="281"/>
                    <a:pt x="2064" y="247"/>
                  </a:cubicBezTo>
                  <a:lnTo>
                    <a:pt x="411" y="16"/>
                  </a:lnTo>
                  <a:cubicBezTo>
                    <a:pt x="341" y="6"/>
                    <a:pt x="271" y="1"/>
                    <a:pt x="20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5004063" y="2367884"/>
              <a:ext cx="82092" cy="30178"/>
            </a:xfrm>
            <a:custGeom>
              <a:avLst/>
              <a:gdLst/>
              <a:ahLst/>
              <a:cxnLst/>
              <a:rect l="l" t="t" r="r" b="b"/>
              <a:pathLst>
                <a:path w="1896" h="697" extrusionOk="0">
                  <a:moveTo>
                    <a:pt x="658" y="1"/>
                  </a:moveTo>
                  <a:cubicBezTo>
                    <a:pt x="614" y="1"/>
                    <a:pt x="571" y="3"/>
                    <a:pt x="528" y="7"/>
                  </a:cubicBezTo>
                  <a:cubicBezTo>
                    <a:pt x="651" y="68"/>
                    <a:pt x="782" y="111"/>
                    <a:pt x="918" y="136"/>
                  </a:cubicBezTo>
                  <a:lnTo>
                    <a:pt x="1166" y="184"/>
                  </a:lnTo>
                  <a:lnTo>
                    <a:pt x="1474" y="243"/>
                  </a:lnTo>
                  <a:cubicBezTo>
                    <a:pt x="1526" y="252"/>
                    <a:pt x="1578" y="265"/>
                    <a:pt x="1626" y="288"/>
                  </a:cubicBezTo>
                  <a:cubicBezTo>
                    <a:pt x="1671" y="304"/>
                    <a:pt x="1712" y="331"/>
                    <a:pt x="1746" y="365"/>
                  </a:cubicBezTo>
                  <a:cubicBezTo>
                    <a:pt x="1771" y="386"/>
                    <a:pt x="1784" y="417"/>
                    <a:pt x="1784" y="451"/>
                  </a:cubicBezTo>
                  <a:cubicBezTo>
                    <a:pt x="1780" y="478"/>
                    <a:pt x="1769" y="501"/>
                    <a:pt x="1748" y="519"/>
                  </a:cubicBezTo>
                  <a:cubicBezTo>
                    <a:pt x="1732" y="533"/>
                    <a:pt x="1714" y="542"/>
                    <a:pt x="1696" y="551"/>
                  </a:cubicBezTo>
                  <a:cubicBezTo>
                    <a:pt x="1682" y="556"/>
                    <a:pt x="1673" y="558"/>
                    <a:pt x="1673" y="558"/>
                  </a:cubicBezTo>
                  <a:cubicBezTo>
                    <a:pt x="1664" y="562"/>
                    <a:pt x="1655" y="565"/>
                    <a:pt x="1644" y="567"/>
                  </a:cubicBezTo>
                  <a:cubicBezTo>
                    <a:pt x="1617" y="571"/>
                    <a:pt x="1587" y="576"/>
                    <a:pt x="1560" y="578"/>
                  </a:cubicBezTo>
                  <a:cubicBezTo>
                    <a:pt x="1497" y="582"/>
                    <a:pt x="1413" y="586"/>
                    <a:pt x="1320" y="586"/>
                  </a:cubicBezTo>
                  <a:cubicBezTo>
                    <a:pt x="1299" y="586"/>
                    <a:pt x="1278" y="585"/>
                    <a:pt x="1256" y="585"/>
                  </a:cubicBezTo>
                  <a:cubicBezTo>
                    <a:pt x="1138" y="585"/>
                    <a:pt x="1011" y="580"/>
                    <a:pt x="891" y="571"/>
                  </a:cubicBezTo>
                  <a:cubicBezTo>
                    <a:pt x="771" y="565"/>
                    <a:pt x="662" y="551"/>
                    <a:pt x="581" y="542"/>
                  </a:cubicBezTo>
                  <a:cubicBezTo>
                    <a:pt x="483" y="528"/>
                    <a:pt x="438" y="519"/>
                    <a:pt x="411" y="517"/>
                  </a:cubicBezTo>
                  <a:cubicBezTo>
                    <a:pt x="297" y="498"/>
                    <a:pt x="182" y="489"/>
                    <a:pt x="68" y="489"/>
                  </a:cubicBezTo>
                  <a:cubicBezTo>
                    <a:pt x="46" y="489"/>
                    <a:pt x="23" y="489"/>
                    <a:pt x="0" y="490"/>
                  </a:cubicBezTo>
                  <a:cubicBezTo>
                    <a:pt x="123" y="558"/>
                    <a:pt x="254" y="603"/>
                    <a:pt x="390" y="626"/>
                  </a:cubicBezTo>
                  <a:cubicBezTo>
                    <a:pt x="420" y="630"/>
                    <a:pt x="467" y="637"/>
                    <a:pt x="565" y="651"/>
                  </a:cubicBezTo>
                  <a:cubicBezTo>
                    <a:pt x="646" y="662"/>
                    <a:pt x="760" y="673"/>
                    <a:pt x="882" y="682"/>
                  </a:cubicBezTo>
                  <a:cubicBezTo>
                    <a:pt x="1002" y="692"/>
                    <a:pt x="1134" y="696"/>
                    <a:pt x="1254" y="696"/>
                  </a:cubicBezTo>
                  <a:cubicBezTo>
                    <a:pt x="1374" y="696"/>
                    <a:pt x="1485" y="694"/>
                    <a:pt x="1567" y="689"/>
                  </a:cubicBezTo>
                  <a:cubicBezTo>
                    <a:pt x="1612" y="685"/>
                    <a:pt x="1660" y="678"/>
                    <a:pt x="1705" y="664"/>
                  </a:cubicBezTo>
                  <a:cubicBezTo>
                    <a:pt x="1705" y="664"/>
                    <a:pt x="1716" y="660"/>
                    <a:pt x="1737" y="653"/>
                  </a:cubicBezTo>
                  <a:cubicBezTo>
                    <a:pt x="1769" y="642"/>
                    <a:pt x="1796" y="624"/>
                    <a:pt x="1821" y="603"/>
                  </a:cubicBezTo>
                  <a:cubicBezTo>
                    <a:pt x="1861" y="567"/>
                    <a:pt x="1889" y="517"/>
                    <a:pt x="1893" y="463"/>
                  </a:cubicBezTo>
                  <a:cubicBezTo>
                    <a:pt x="1895" y="440"/>
                    <a:pt x="1893" y="415"/>
                    <a:pt x="1889" y="390"/>
                  </a:cubicBezTo>
                  <a:cubicBezTo>
                    <a:pt x="1884" y="383"/>
                    <a:pt x="1882" y="376"/>
                    <a:pt x="1880" y="367"/>
                  </a:cubicBezTo>
                  <a:cubicBezTo>
                    <a:pt x="1868" y="338"/>
                    <a:pt x="1848" y="311"/>
                    <a:pt x="1825" y="286"/>
                  </a:cubicBezTo>
                  <a:cubicBezTo>
                    <a:pt x="1782" y="243"/>
                    <a:pt x="1728" y="209"/>
                    <a:pt x="1671" y="186"/>
                  </a:cubicBezTo>
                  <a:cubicBezTo>
                    <a:pt x="1614" y="161"/>
                    <a:pt x="1555" y="143"/>
                    <a:pt x="1496" y="134"/>
                  </a:cubicBezTo>
                  <a:lnTo>
                    <a:pt x="1186" y="75"/>
                  </a:lnTo>
                  <a:lnTo>
                    <a:pt x="939" y="27"/>
                  </a:lnTo>
                  <a:cubicBezTo>
                    <a:pt x="846" y="10"/>
                    <a:pt x="751" y="1"/>
                    <a:pt x="65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5068924" y="2299213"/>
              <a:ext cx="54728" cy="42778"/>
            </a:xfrm>
            <a:custGeom>
              <a:avLst/>
              <a:gdLst/>
              <a:ahLst/>
              <a:cxnLst/>
              <a:rect l="l" t="t" r="r" b="b"/>
              <a:pathLst>
                <a:path w="1264" h="988" extrusionOk="0">
                  <a:moveTo>
                    <a:pt x="198" y="1"/>
                  </a:moveTo>
                  <a:cubicBezTo>
                    <a:pt x="176" y="1"/>
                    <a:pt x="154" y="3"/>
                    <a:pt x="132" y="6"/>
                  </a:cubicBezTo>
                  <a:lnTo>
                    <a:pt x="103" y="13"/>
                  </a:lnTo>
                  <a:lnTo>
                    <a:pt x="82" y="20"/>
                  </a:lnTo>
                  <a:cubicBezTo>
                    <a:pt x="71" y="22"/>
                    <a:pt x="60" y="26"/>
                    <a:pt x="48" y="33"/>
                  </a:cubicBezTo>
                  <a:lnTo>
                    <a:pt x="8" y="49"/>
                  </a:lnTo>
                  <a:lnTo>
                    <a:pt x="1" y="51"/>
                  </a:lnTo>
                  <a:lnTo>
                    <a:pt x="1" y="58"/>
                  </a:lnTo>
                  <a:cubicBezTo>
                    <a:pt x="1" y="60"/>
                    <a:pt x="1" y="65"/>
                    <a:pt x="3" y="70"/>
                  </a:cubicBezTo>
                  <a:cubicBezTo>
                    <a:pt x="3" y="74"/>
                    <a:pt x="5" y="88"/>
                    <a:pt x="5" y="97"/>
                  </a:cubicBezTo>
                  <a:cubicBezTo>
                    <a:pt x="10" y="122"/>
                    <a:pt x="14" y="151"/>
                    <a:pt x="19" y="183"/>
                  </a:cubicBezTo>
                  <a:cubicBezTo>
                    <a:pt x="21" y="201"/>
                    <a:pt x="28" y="219"/>
                    <a:pt x="32" y="240"/>
                  </a:cubicBezTo>
                  <a:cubicBezTo>
                    <a:pt x="37" y="260"/>
                    <a:pt x="44" y="283"/>
                    <a:pt x="51" y="303"/>
                  </a:cubicBezTo>
                  <a:cubicBezTo>
                    <a:pt x="60" y="326"/>
                    <a:pt x="69" y="346"/>
                    <a:pt x="78" y="369"/>
                  </a:cubicBezTo>
                  <a:lnTo>
                    <a:pt x="85" y="387"/>
                  </a:lnTo>
                  <a:lnTo>
                    <a:pt x="94" y="403"/>
                  </a:lnTo>
                  <a:lnTo>
                    <a:pt x="112" y="437"/>
                  </a:lnTo>
                  <a:cubicBezTo>
                    <a:pt x="159" y="530"/>
                    <a:pt x="225" y="614"/>
                    <a:pt x="300" y="688"/>
                  </a:cubicBezTo>
                  <a:cubicBezTo>
                    <a:pt x="309" y="695"/>
                    <a:pt x="318" y="707"/>
                    <a:pt x="327" y="713"/>
                  </a:cubicBezTo>
                  <a:lnTo>
                    <a:pt x="354" y="736"/>
                  </a:lnTo>
                  <a:cubicBezTo>
                    <a:pt x="375" y="752"/>
                    <a:pt x="391" y="768"/>
                    <a:pt x="409" y="781"/>
                  </a:cubicBezTo>
                  <a:lnTo>
                    <a:pt x="461" y="815"/>
                  </a:lnTo>
                  <a:lnTo>
                    <a:pt x="484" y="831"/>
                  </a:lnTo>
                  <a:lnTo>
                    <a:pt x="506" y="845"/>
                  </a:lnTo>
                  <a:cubicBezTo>
                    <a:pt x="536" y="861"/>
                    <a:pt x="561" y="874"/>
                    <a:pt x="577" y="883"/>
                  </a:cubicBezTo>
                  <a:lnTo>
                    <a:pt x="604" y="895"/>
                  </a:lnTo>
                  <a:lnTo>
                    <a:pt x="626" y="906"/>
                  </a:lnTo>
                  <a:cubicBezTo>
                    <a:pt x="647" y="915"/>
                    <a:pt x="667" y="924"/>
                    <a:pt x="690" y="931"/>
                  </a:cubicBezTo>
                  <a:cubicBezTo>
                    <a:pt x="760" y="956"/>
                    <a:pt x="835" y="974"/>
                    <a:pt x="912" y="983"/>
                  </a:cubicBezTo>
                  <a:lnTo>
                    <a:pt x="944" y="985"/>
                  </a:lnTo>
                  <a:lnTo>
                    <a:pt x="962" y="988"/>
                  </a:lnTo>
                  <a:lnTo>
                    <a:pt x="1053" y="988"/>
                  </a:lnTo>
                  <a:cubicBezTo>
                    <a:pt x="1078" y="988"/>
                    <a:pt x="1100" y="983"/>
                    <a:pt x="1125" y="981"/>
                  </a:cubicBezTo>
                  <a:lnTo>
                    <a:pt x="1184" y="972"/>
                  </a:lnTo>
                  <a:cubicBezTo>
                    <a:pt x="1185" y="973"/>
                    <a:pt x="1186" y="974"/>
                    <a:pt x="1188" y="974"/>
                  </a:cubicBezTo>
                  <a:cubicBezTo>
                    <a:pt x="1189" y="974"/>
                    <a:pt x="1191" y="973"/>
                    <a:pt x="1193" y="972"/>
                  </a:cubicBezTo>
                  <a:lnTo>
                    <a:pt x="1195" y="965"/>
                  </a:lnTo>
                  <a:lnTo>
                    <a:pt x="1205" y="949"/>
                  </a:lnTo>
                  <a:lnTo>
                    <a:pt x="1220" y="920"/>
                  </a:lnTo>
                  <a:cubicBezTo>
                    <a:pt x="1259" y="827"/>
                    <a:pt x="1263" y="725"/>
                    <a:pt x="1229" y="629"/>
                  </a:cubicBezTo>
                  <a:cubicBezTo>
                    <a:pt x="1209" y="573"/>
                    <a:pt x="1182" y="521"/>
                    <a:pt x="1146" y="475"/>
                  </a:cubicBezTo>
                  <a:cubicBezTo>
                    <a:pt x="1123" y="448"/>
                    <a:pt x="1100" y="421"/>
                    <a:pt x="1073" y="398"/>
                  </a:cubicBezTo>
                  <a:cubicBezTo>
                    <a:pt x="1014" y="346"/>
                    <a:pt x="937" y="312"/>
                    <a:pt x="858" y="303"/>
                  </a:cubicBezTo>
                  <a:cubicBezTo>
                    <a:pt x="849" y="302"/>
                    <a:pt x="840" y="302"/>
                    <a:pt x="831" y="302"/>
                  </a:cubicBezTo>
                  <a:cubicBezTo>
                    <a:pt x="770" y="302"/>
                    <a:pt x="710" y="322"/>
                    <a:pt x="658" y="360"/>
                  </a:cubicBezTo>
                  <a:cubicBezTo>
                    <a:pt x="675" y="357"/>
                    <a:pt x="692" y="356"/>
                    <a:pt x="708" y="356"/>
                  </a:cubicBezTo>
                  <a:cubicBezTo>
                    <a:pt x="724" y="356"/>
                    <a:pt x="741" y="357"/>
                    <a:pt x="758" y="360"/>
                  </a:cubicBezTo>
                  <a:cubicBezTo>
                    <a:pt x="785" y="364"/>
                    <a:pt x="815" y="371"/>
                    <a:pt x="840" y="382"/>
                  </a:cubicBezTo>
                  <a:cubicBezTo>
                    <a:pt x="898" y="407"/>
                    <a:pt x="953" y="441"/>
                    <a:pt x="1000" y="482"/>
                  </a:cubicBezTo>
                  <a:cubicBezTo>
                    <a:pt x="1021" y="503"/>
                    <a:pt x="1041" y="521"/>
                    <a:pt x="1057" y="543"/>
                  </a:cubicBezTo>
                  <a:cubicBezTo>
                    <a:pt x="1087" y="580"/>
                    <a:pt x="1109" y="620"/>
                    <a:pt x="1123" y="666"/>
                  </a:cubicBezTo>
                  <a:cubicBezTo>
                    <a:pt x="1134" y="698"/>
                    <a:pt x="1141" y="732"/>
                    <a:pt x="1141" y="766"/>
                  </a:cubicBezTo>
                  <a:cubicBezTo>
                    <a:pt x="1141" y="775"/>
                    <a:pt x="1141" y="786"/>
                    <a:pt x="1141" y="795"/>
                  </a:cubicBezTo>
                  <a:cubicBezTo>
                    <a:pt x="1141" y="804"/>
                    <a:pt x="1139" y="813"/>
                    <a:pt x="1136" y="822"/>
                  </a:cubicBezTo>
                  <a:cubicBezTo>
                    <a:pt x="1136" y="831"/>
                    <a:pt x="1132" y="840"/>
                    <a:pt x="1130" y="852"/>
                  </a:cubicBezTo>
                  <a:cubicBezTo>
                    <a:pt x="1130" y="856"/>
                    <a:pt x="1127" y="858"/>
                    <a:pt x="1125" y="863"/>
                  </a:cubicBezTo>
                  <a:lnTo>
                    <a:pt x="1121" y="874"/>
                  </a:lnTo>
                  <a:lnTo>
                    <a:pt x="1112" y="874"/>
                  </a:lnTo>
                  <a:cubicBezTo>
                    <a:pt x="1091" y="877"/>
                    <a:pt x="1068" y="881"/>
                    <a:pt x="1048" y="881"/>
                  </a:cubicBezTo>
                  <a:lnTo>
                    <a:pt x="955" y="881"/>
                  </a:lnTo>
                  <a:lnTo>
                    <a:pt x="923" y="877"/>
                  </a:lnTo>
                  <a:cubicBezTo>
                    <a:pt x="858" y="870"/>
                    <a:pt x="792" y="854"/>
                    <a:pt x="728" y="831"/>
                  </a:cubicBezTo>
                  <a:cubicBezTo>
                    <a:pt x="708" y="827"/>
                    <a:pt x="690" y="818"/>
                    <a:pt x="672" y="809"/>
                  </a:cubicBezTo>
                  <a:lnTo>
                    <a:pt x="651" y="802"/>
                  </a:lnTo>
                  <a:lnTo>
                    <a:pt x="626" y="790"/>
                  </a:lnTo>
                  <a:cubicBezTo>
                    <a:pt x="613" y="781"/>
                    <a:pt x="590" y="770"/>
                    <a:pt x="565" y="756"/>
                  </a:cubicBezTo>
                  <a:lnTo>
                    <a:pt x="545" y="743"/>
                  </a:lnTo>
                  <a:lnTo>
                    <a:pt x="522" y="729"/>
                  </a:lnTo>
                  <a:lnTo>
                    <a:pt x="477" y="698"/>
                  </a:lnTo>
                  <a:cubicBezTo>
                    <a:pt x="461" y="686"/>
                    <a:pt x="445" y="670"/>
                    <a:pt x="429" y="657"/>
                  </a:cubicBezTo>
                  <a:lnTo>
                    <a:pt x="404" y="636"/>
                  </a:lnTo>
                  <a:cubicBezTo>
                    <a:pt x="395" y="629"/>
                    <a:pt x="388" y="620"/>
                    <a:pt x="379" y="614"/>
                  </a:cubicBezTo>
                  <a:cubicBezTo>
                    <a:pt x="311" y="548"/>
                    <a:pt x="252" y="473"/>
                    <a:pt x="209" y="389"/>
                  </a:cubicBezTo>
                  <a:lnTo>
                    <a:pt x="193" y="360"/>
                  </a:lnTo>
                  <a:lnTo>
                    <a:pt x="187" y="346"/>
                  </a:lnTo>
                  <a:lnTo>
                    <a:pt x="180" y="330"/>
                  </a:lnTo>
                  <a:cubicBezTo>
                    <a:pt x="171" y="310"/>
                    <a:pt x="164" y="289"/>
                    <a:pt x="157" y="271"/>
                  </a:cubicBezTo>
                  <a:cubicBezTo>
                    <a:pt x="148" y="253"/>
                    <a:pt x="146" y="233"/>
                    <a:pt x="139" y="217"/>
                  </a:cubicBezTo>
                  <a:cubicBezTo>
                    <a:pt x="135" y="199"/>
                    <a:pt x="130" y="183"/>
                    <a:pt x="128" y="167"/>
                  </a:cubicBezTo>
                  <a:cubicBezTo>
                    <a:pt x="125" y="151"/>
                    <a:pt x="125" y="147"/>
                    <a:pt x="123" y="135"/>
                  </a:cubicBezTo>
                  <a:lnTo>
                    <a:pt x="123" y="129"/>
                  </a:lnTo>
                  <a:lnTo>
                    <a:pt x="132" y="126"/>
                  </a:lnTo>
                  <a:lnTo>
                    <a:pt x="155" y="122"/>
                  </a:lnTo>
                  <a:cubicBezTo>
                    <a:pt x="183" y="117"/>
                    <a:pt x="211" y="114"/>
                    <a:pt x="239" y="114"/>
                  </a:cubicBezTo>
                  <a:cubicBezTo>
                    <a:pt x="272" y="114"/>
                    <a:pt x="305" y="118"/>
                    <a:pt x="339" y="126"/>
                  </a:cubicBezTo>
                  <a:cubicBezTo>
                    <a:pt x="400" y="135"/>
                    <a:pt x="456" y="158"/>
                    <a:pt x="506" y="194"/>
                  </a:cubicBezTo>
                  <a:cubicBezTo>
                    <a:pt x="479" y="131"/>
                    <a:pt x="429" y="76"/>
                    <a:pt x="368" y="45"/>
                  </a:cubicBezTo>
                  <a:cubicBezTo>
                    <a:pt x="336" y="24"/>
                    <a:pt x="300" y="13"/>
                    <a:pt x="264" y="6"/>
                  </a:cubicBezTo>
                  <a:cubicBezTo>
                    <a:pt x="242" y="3"/>
                    <a:pt x="220" y="1"/>
                    <a:pt x="19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5085421" y="2332120"/>
              <a:ext cx="78368" cy="60054"/>
            </a:xfrm>
            <a:custGeom>
              <a:avLst/>
              <a:gdLst/>
              <a:ahLst/>
              <a:cxnLst/>
              <a:rect l="l" t="t" r="r" b="b"/>
              <a:pathLst>
                <a:path w="1810" h="1387" extrusionOk="0">
                  <a:moveTo>
                    <a:pt x="87" y="1"/>
                  </a:moveTo>
                  <a:cubicBezTo>
                    <a:pt x="53" y="58"/>
                    <a:pt x="28" y="123"/>
                    <a:pt x="16" y="189"/>
                  </a:cubicBezTo>
                  <a:cubicBezTo>
                    <a:pt x="1" y="264"/>
                    <a:pt x="1" y="341"/>
                    <a:pt x="16" y="416"/>
                  </a:cubicBezTo>
                  <a:cubicBezTo>
                    <a:pt x="30" y="502"/>
                    <a:pt x="57" y="588"/>
                    <a:pt x="96" y="667"/>
                  </a:cubicBezTo>
                  <a:cubicBezTo>
                    <a:pt x="152" y="797"/>
                    <a:pt x="232" y="912"/>
                    <a:pt x="332" y="1012"/>
                  </a:cubicBezTo>
                  <a:cubicBezTo>
                    <a:pt x="386" y="1066"/>
                    <a:pt x="445" y="1114"/>
                    <a:pt x="508" y="1157"/>
                  </a:cubicBezTo>
                  <a:cubicBezTo>
                    <a:pt x="567" y="1198"/>
                    <a:pt x="633" y="1232"/>
                    <a:pt x="699" y="1261"/>
                  </a:cubicBezTo>
                  <a:cubicBezTo>
                    <a:pt x="808" y="1309"/>
                    <a:pt x="919" y="1343"/>
                    <a:pt x="1037" y="1363"/>
                  </a:cubicBezTo>
                  <a:cubicBezTo>
                    <a:pt x="1080" y="1370"/>
                    <a:pt x="1116" y="1375"/>
                    <a:pt x="1141" y="1377"/>
                  </a:cubicBezTo>
                  <a:lnTo>
                    <a:pt x="1177" y="1382"/>
                  </a:lnTo>
                  <a:lnTo>
                    <a:pt x="1191" y="1382"/>
                  </a:lnTo>
                  <a:lnTo>
                    <a:pt x="1222" y="1384"/>
                  </a:lnTo>
                  <a:cubicBezTo>
                    <a:pt x="1238" y="1384"/>
                    <a:pt x="1256" y="1386"/>
                    <a:pt x="1277" y="1386"/>
                  </a:cubicBezTo>
                  <a:lnTo>
                    <a:pt x="1347" y="1386"/>
                  </a:lnTo>
                  <a:lnTo>
                    <a:pt x="1431" y="1384"/>
                  </a:lnTo>
                  <a:cubicBezTo>
                    <a:pt x="1463" y="1382"/>
                    <a:pt x="1495" y="1379"/>
                    <a:pt x="1529" y="1375"/>
                  </a:cubicBezTo>
                  <a:cubicBezTo>
                    <a:pt x="1563" y="1370"/>
                    <a:pt x="1597" y="1366"/>
                    <a:pt x="1633" y="1359"/>
                  </a:cubicBezTo>
                  <a:cubicBezTo>
                    <a:pt x="1651" y="1357"/>
                    <a:pt x="1671" y="1352"/>
                    <a:pt x="1689" y="1350"/>
                  </a:cubicBezTo>
                  <a:lnTo>
                    <a:pt x="1771" y="1332"/>
                  </a:lnTo>
                  <a:lnTo>
                    <a:pt x="1785" y="1327"/>
                  </a:lnTo>
                  <a:lnTo>
                    <a:pt x="1791" y="1327"/>
                  </a:lnTo>
                  <a:cubicBezTo>
                    <a:pt x="1794" y="1327"/>
                    <a:pt x="1798" y="1327"/>
                    <a:pt x="1796" y="1323"/>
                  </a:cubicBezTo>
                  <a:lnTo>
                    <a:pt x="1801" y="1295"/>
                  </a:lnTo>
                  <a:cubicBezTo>
                    <a:pt x="1801" y="1277"/>
                    <a:pt x="1803" y="1259"/>
                    <a:pt x="1805" y="1241"/>
                  </a:cubicBezTo>
                  <a:cubicBezTo>
                    <a:pt x="1807" y="1221"/>
                    <a:pt x="1810" y="1200"/>
                    <a:pt x="1810" y="1178"/>
                  </a:cubicBezTo>
                  <a:cubicBezTo>
                    <a:pt x="1810" y="1137"/>
                    <a:pt x="1807" y="1094"/>
                    <a:pt x="1801" y="1053"/>
                  </a:cubicBezTo>
                  <a:cubicBezTo>
                    <a:pt x="1789" y="969"/>
                    <a:pt x="1769" y="887"/>
                    <a:pt x="1735" y="810"/>
                  </a:cubicBezTo>
                  <a:cubicBezTo>
                    <a:pt x="1680" y="681"/>
                    <a:pt x="1597" y="563"/>
                    <a:pt x="1495" y="466"/>
                  </a:cubicBezTo>
                  <a:cubicBezTo>
                    <a:pt x="1465" y="439"/>
                    <a:pt x="1436" y="414"/>
                    <a:pt x="1402" y="391"/>
                  </a:cubicBezTo>
                  <a:cubicBezTo>
                    <a:pt x="1386" y="377"/>
                    <a:pt x="1368" y="366"/>
                    <a:pt x="1349" y="355"/>
                  </a:cubicBezTo>
                  <a:cubicBezTo>
                    <a:pt x="1286" y="312"/>
                    <a:pt x="1213" y="284"/>
                    <a:pt x="1139" y="268"/>
                  </a:cubicBezTo>
                  <a:cubicBezTo>
                    <a:pt x="1107" y="264"/>
                    <a:pt x="1075" y="262"/>
                    <a:pt x="1041" y="259"/>
                  </a:cubicBezTo>
                  <a:cubicBezTo>
                    <a:pt x="1009" y="262"/>
                    <a:pt x="975" y="266"/>
                    <a:pt x="939" y="271"/>
                  </a:cubicBezTo>
                  <a:cubicBezTo>
                    <a:pt x="973" y="284"/>
                    <a:pt x="1005" y="293"/>
                    <a:pt x="1034" y="307"/>
                  </a:cubicBezTo>
                  <a:cubicBezTo>
                    <a:pt x="1062" y="321"/>
                    <a:pt x="1091" y="332"/>
                    <a:pt x="1116" y="348"/>
                  </a:cubicBezTo>
                  <a:cubicBezTo>
                    <a:pt x="1175" y="377"/>
                    <a:pt x="1234" y="411"/>
                    <a:pt x="1290" y="448"/>
                  </a:cubicBezTo>
                  <a:cubicBezTo>
                    <a:pt x="1309" y="457"/>
                    <a:pt x="1322" y="468"/>
                    <a:pt x="1338" y="479"/>
                  </a:cubicBezTo>
                  <a:cubicBezTo>
                    <a:pt x="1368" y="500"/>
                    <a:pt x="1393" y="522"/>
                    <a:pt x="1420" y="547"/>
                  </a:cubicBezTo>
                  <a:cubicBezTo>
                    <a:pt x="1510" y="633"/>
                    <a:pt x="1585" y="740"/>
                    <a:pt x="1635" y="856"/>
                  </a:cubicBezTo>
                  <a:cubicBezTo>
                    <a:pt x="1662" y="924"/>
                    <a:pt x="1683" y="994"/>
                    <a:pt x="1692" y="1066"/>
                  </a:cubicBezTo>
                  <a:cubicBezTo>
                    <a:pt x="1696" y="1103"/>
                    <a:pt x="1699" y="1141"/>
                    <a:pt x="1699" y="1178"/>
                  </a:cubicBezTo>
                  <a:cubicBezTo>
                    <a:pt x="1699" y="1196"/>
                    <a:pt x="1696" y="1214"/>
                    <a:pt x="1694" y="1232"/>
                  </a:cubicBezTo>
                  <a:lnTo>
                    <a:pt x="1694" y="1234"/>
                  </a:lnTo>
                  <a:lnTo>
                    <a:pt x="1669" y="1241"/>
                  </a:lnTo>
                  <a:cubicBezTo>
                    <a:pt x="1651" y="1243"/>
                    <a:pt x="1633" y="1246"/>
                    <a:pt x="1617" y="1250"/>
                  </a:cubicBezTo>
                  <a:cubicBezTo>
                    <a:pt x="1583" y="1257"/>
                    <a:pt x="1549" y="1259"/>
                    <a:pt x="1517" y="1264"/>
                  </a:cubicBezTo>
                  <a:cubicBezTo>
                    <a:pt x="1483" y="1268"/>
                    <a:pt x="1454" y="1270"/>
                    <a:pt x="1427" y="1273"/>
                  </a:cubicBezTo>
                  <a:lnTo>
                    <a:pt x="1347" y="1275"/>
                  </a:lnTo>
                  <a:lnTo>
                    <a:pt x="1281" y="1275"/>
                  </a:lnTo>
                  <a:cubicBezTo>
                    <a:pt x="1261" y="1275"/>
                    <a:pt x="1245" y="1273"/>
                    <a:pt x="1232" y="1273"/>
                  </a:cubicBezTo>
                  <a:lnTo>
                    <a:pt x="1200" y="1270"/>
                  </a:lnTo>
                  <a:lnTo>
                    <a:pt x="1188" y="1270"/>
                  </a:lnTo>
                  <a:lnTo>
                    <a:pt x="1152" y="1268"/>
                  </a:lnTo>
                  <a:cubicBezTo>
                    <a:pt x="1130" y="1266"/>
                    <a:pt x="1096" y="1259"/>
                    <a:pt x="1057" y="1255"/>
                  </a:cubicBezTo>
                  <a:cubicBezTo>
                    <a:pt x="948" y="1234"/>
                    <a:pt x="844" y="1202"/>
                    <a:pt x="744" y="1159"/>
                  </a:cubicBezTo>
                  <a:cubicBezTo>
                    <a:pt x="683" y="1132"/>
                    <a:pt x="626" y="1100"/>
                    <a:pt x="570" y="1064"/>
                  </a:cubicBezTo>
                  <a:cubicBezTo>
                    <a:pt x="513" y="1026"/>
                    <a:pt x="459" y="983"/>
                    <a:pt x="411" y="933"/>
                  </a:cubicBezTo>
                  <a:cubicBezTo>
                    <a:pt x="323" y="842"/>
                    <a:pt x="250" y="738"/>
                    <a:pt x="198" y="622"/>
                  </a:cubicBezTo>
                  <a:cubicBezTo>
                    <a:pt x="164" y="550"/>
                    <a:pt x="139" y="473"/>
                    <a:pt x="125" y="395"/>
                  </a:cubicBezTo>
                  <a:cubicBezTo>
                    <a:pt x="112" y="316"/>
                    <a:pt x="103" y="253"/>
                    <a:pt x="96" y="194"/>
                  </a:cubicBezTo>
                  <a:cubicBezTo>
                    <a:pt x="89" y="130"/>
                    <a:pt x="87" y="64"/>
                    <a:pt x="8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5185744" y="2346841"/>
              <a:ext cx="60010" cy="44510"/>
            </a:xfrm>
            <a:custGeom>
              <a:avLst/>
              <a:gdLst/>
              <a:ahLst/>
              <a:cxnLst/>
              <a:rect l="l" t="t" r="r" b="b"/>
              <a:pathLst>
                <a:path w="1386" h="1028" extrusionOk="0">
                  <a:moveTo>
                    <a:pt x="639" y="1"/>
                  </a:moveTo>
                  <a:cubicBezTo>
                    <a:pt x="574" y="1"/>
                    <a:pt x="510" y="8"/>
                    <a:pt x="447" y="21"/>
                  </a:cubicBezTo>
                  <a:cubicBezTo>
                    <a:pt x="384" y="37"/>
                    <a:pt x="320" y="58"/>
                    <a:pt x="259" y="83"/>
                  </a:cubicBezTo>
                  <a:cubicBezTo>
                    <a:pt x="331" y="92"/>
                    <a:pt x="390" y="99"/>
                    <a:pt x="454" y="103"/>
                  </a:cubicBezTo>
                  <a:cubicBezTo>
                    <a:pt x="517" y="108"/>
                    <a:pt x="581" y="108"/>
                    <a:pt x="662" y="110"/>
                  </a:cubicBezTo>
                  <a:cubicBezTo>
                    <a:pt x="683" y="110"/>
                    <a:pt x="712" y="112"/>
                    <a:pt x="751" y="117"/>
                  </a:cubicBezTo>
                  <a:cubicBezTo>
                    <a:pt x="801" y="121"/>
                    <a:pt x="851" y="133"/>
                    <a:pt x="898" y="146"/>
                  </a:cubicBezTo>
                  <a:cubicBezTo>
                    <a:pt x="939" y="157"/>
                    <a:pt x="977" y="173"/>
                    <a:pt x="1016" y="194"/>
                  </a:cubicBezTo>
                  <a:cubicBezTo>
                    <a:pt x="1057" y="219"/>
                    <a:pt x="1095" y="246"/>
                    <a:pt x="1129" y="280"/>
                  </a:cubicBezTo>
                  <a:cubicBezTo>
                    <a:pt x="1200" y="341"/>
                    <a:pt x="1247" y="425"/>
                    <a:pt x="1268" y="518"/>
                  </a:cubicBezTo>
                  <a:cubicBezTo>
                    <a:pt x="1274" y="556"/>
                    <a:pt x="1274" y="597"/>
                    <a:pt x="1268" y="636"/>
                  </a:cubicBezTo>
                  <a:cubicBezTo>
                    <a:pt x="1263" y="652"/>
                    <a:pt x="1259" y="668"/>
                    <a:pt x="1254" y="683"/>
                  </a:cubicBezTo>
                  <a:lnTo>
                    <a:pt x="1236" y="724"/>
                  </a:lnTo>
                  <a:cubicBezTo>
                    <a:pt x="1225" y="742"/>
                    <a:pt x="1211" y="758"/>
                    <a:pt x="1197" y="774"/>
                  </a:cubicBezTo>
                  <a:lnTo>
                    <a:pt x="1182" y="792"/>
                  </a:lnTo>
                  <a:lnTo>
                    <a:pt x="1177" y="797"/>
                  </a:lnTo>
                  <a:lnTo>
                    <a:pt x="1161" y="810"/>
                  </a:lnTo>
                  <a:cubicBezTo>
                    <a:pt x="1152" y="817"/>
                    <a:pt x="1143" y="824"/>
                    <a:pt x="1134" y="831"/>
                  </a:cubicBezTo>
                  <a:cubicBezTo>
                    <a:pt x="1123" y="838"/>
                    <a:pt x="1111" y="847"/>
                    <a:pt x="1098" y="856"/>
                  </a:cubicBezTo>
                  <a:cubicBezTo>
                    <a:pt x="1021" y="894"/>
                    <a:pt x="934" y="917"/>
                    <a:pt x="846" y="917"/>
                  </a:cubicBezTo>
                  <a:cubicBezTo>
                    <a:pt x="794" y="917"/>
                    <a:pt x="742" y="910"/>
                    <a:pt x="690" y="896"/>
                  </a:cubicBezTo>
                  <a:cubicBezTo>
                    <a:pt x="640" y="883"/>
                    <a:pt x="590" y="860"/>
                    <a:pt x="547" y="833"/>
                  </a:cubicBezTo>
                  <a:cubicBezTo>
                    <a:pt x="467" y="781"/>
                    <a:pt x="399" y="720"/>
                    <a:pt x="340" y="647"/>
                  </a:cubicBezTo>
                  <a:cubicBezTo>
                    <a:pt x="304" y="604"/>
                    <a:pt x="272" y="559"/>
                    <a:pt x="241" y="513"/>
                  </a:cubicBezTo>
                  <a:cubicBezTo>
                    <a:pt x="195" y="443"/>
                    <a:pt x="161" y="389"/>
                    <a:pt x="123" y="339"/>
                  </a:cubicBezTo>
                  <a:cubicBezTo>
                    <a:pt x="87" y="289"/>
                    <a:pt x="46" y="241"/>
                    <a:pt x="0" y="185"/>
                  </a:cubicBezTo>
                  <a:lnTo>
                    <a:pt x="0" y="185"/>
                  </a:lnTo>
                  <a:cubicBezTo>
                    <a:pt x="12" y="250"/>
                    <a:pt x="30" y="314"/>
                    <a:pt x="53" y="377"/>
                  </a:cubicBezTo>
                  <a:cubicBezTo>
                    <a:pt x="75" y="445"/>
                    <a:pt x="109" y="511"/>
                    <a:pt x="148" y="572"/>
                  </a:cubicBezTo>
                  <a:cubicBezTo>
                    <a:pt x="182" y="622"/>
                    <a:pt x="216" y="672"/>
                    <a:pt x="254" y="717"/>
                  </a:cubicBezTo>
                  <a:cubicBezTo>
                    <a:pt x="320" y="799"/>
                    <a:pt x="399" y="869"/>
                    <a:pt x="488" y="926"/>
                  </a:cubicBezTo>
                  <a:cubicBezTo>
                    <a:pt x="540" y="960"/>
                    <a:pt x="599" y="987"/>
                    <a:pt x="660" y="1005"/>
                  </a:cubicBezTo>
                  <a:cubicBezTo>
                    <a:pt x="721" y="1019"/>
                    <a:pt x="785" y="1028"/>
                    <a:pt x="848" y="1028"/>
                  </a:cubicBezTo>
                  <a:cubicBezTo>
                    <a:pt x="953" y="1028"/>
                    <a:pt x="1057" y="1001"/>
                    <a:pt x="1152" y="951"/>
                  </a:cubicBezTo>
                  <a:cubicBezTo>
                    <a:pt x="1168" y="940"/>
                    <a:pt x="1184" y="930"/>
                    <a:pt x="1200" y="921"/>
                  </a:cubicBezTo>
                  <a:cubicBezTo>
                    <a:pt x="1211" y="912"/>
                    <a:pt x="1222" y="903"/>
                    <a:pt x="1231" y="894"/>
                  </a:cubicBezTo>
                  <a:lnTo>
                    <a:pt x="1254" y="876"/>
                  </a:lnTo>
                  <a:lnTo>
                    <a:pt x="1259" y="869"/>
                  </a:lnTo>
                  <a:lnTo>
                    <a:pt x="1281" y="847"/>
                  </a:lnTo>
                  <a:cubicBezTo>
                    <a:pt x="1299" y="826"/>
                    <a:pt x="1318" y="801"/>
                    <a:pt x="1331" y="776"/>
                  </a:cubicBezTo>
                  <a:lnTo>
                    <a:pt x="1356" y="722"/>
                  </a:lnTo>
                  <a:cubicBezTo>
                    <a:pt x="1363" y="702"/>
                    <a:pt x="1370" y="679"/>
                    <a:pt x="1376" y="656"/>
                  </a:cubicBezTo>
                  <a:cubicBezTo>
                    <a:pt x="1386" y="604"/>
                    <a:pt x="1386" y="550"/>
                    <a:pt x="1376" y="497"/>
                  </a:cubicBezTo>
                  <a:cubicBezTo>
                    <a:pt x="1352" y="382"/>
                    <a:pt x="1293" y="278"/>
                    <a:pt x="1206" y="198"/>
                  </a:cubicBezTo>
                  <a:cubicBezTo>
                    <a:pt x="1166" y="160"/>
                    <a:pt x="1118" y="126"/>
                    <a:pt x="1070" y="99"/>
                  </a:cubicBezTo>
                  <a:cubicBezTo>
                    <a:pt x="1025" y="74"/>
                    <a:pt x="977" y="53"/>
                    <a:pt x="930" y="40"/>
                  </a:cubicBezTo>
                  <a:cubicBezTo>
                    <a:pt x="875" y="24"/>
                    <a:pt x="819" y="12"/>
                    <a:pt x="764" y="8"/>
                  </a:cubicBezTo>
                  <a:cubicBezTo>
                    <a:pt x="721" y="1"/>
                    <a:pt x="690" y="1"/>
                    <a:pt x="667" y="1"/>
                  </a:cubicBezTo>
                  <a:cubicBezTo>
                    <a:pt x="658" y="1"/>
                    <a:pt x="648" y="1"/>
                    <a:pt x="63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5248743" y="2376500"/>
              <a:ext cx="29009" cy="18401"/>
            </a:xfrm>
            <a:custGeom>
              <a:avLst/>
              <a:gdLst/>
              <a:ahLst/>
              <a:cxnLst/>
              <a:rect l="l" t="t" r="r" b="b"/>
              <a:pathLst>
                <a:path w="670" h="425" extrusionOk="0">
                  <a:moveTo>
                    <a:pt x="61" y="0"/>
                  </a:moveTo>
                  <a:cubicBezTo>
                    <a:pt x="44" y="0"/>
                    <a:pt x="25" y="4"/>
                    <a:pt x="1" y="10"/>
                  </a:cubicBezTo>
                  <a:cubicBezTo>
                    <a:pt x="14" y="60"/>
                    <a:pt x="26" y="89"/>
                    <a:pt x="62" y="112"/>
                  </a:cubicBezTo>
                  <a:cubicBezTo>
                    <a:pt x="98" y="134"/>
                    <a:pt x="307" y="259"/>
                    <a:pt x="307" y="259"/>
                  </a:cubicBezTo>
                  <a:cubicBezTo>
                    <a:pt x="307" y="259"/>
                    <a:pt x="511" y="384"/>
                    <a:pt x="552" y="409"/>
                  </a:cubicBezTo>
                  <a:cubicBezTo>
                    <a:pt x="573" y="420"/>
                    <a:pt x="590" y="425"/>
                    <a:pt x="609" y="425"/>
                  </a:cubicBezTo>
                  <a:cubicBezTo>
                    <a:pt x="627" y="425"/>
                    <a:pt x="645" y="421"/>
                    <a:pt x="670" y="415"/>
                  </a:cubicBezTo>
                  <a:cubicBezTo>
                    <a:pt x="658" y="366"/>
                    <a:pt x="647" y="336"/>
                    <a:pt x="608" y="313"/>
                  </a:cubicBezTo>
                  <a:cubicBezTo>
                    <a:pt x="572" y="291"/>
                    <a:pt x="364" y="166"/>
                    <a:pt x="364" y="166"/>
                  </a:cubicBezTo>
                  <a:cubicBezTo>
                    <a:pt x="364" y="166"/>
                    <a:pt x="160" y="41"/>
                    <a:pt x="119" y="17"/>
                  </a:cubicBezTo>
                  <a:cubicBezTo>
                    <a:pt x="98" y="5"/>
                    <a:pt x="80" y="0"/>
                    <a:pt x="6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5307239" y="2364983"/>
              <a:ext cx="30698" cy="30698"/>
            </a:xfrm>
            <a:custGeom>
              <a:avLst/>
              <a:gdLst/>
              <a:ahLst/>
              <a:cxnLst/>
              <a:rect l="l" t="t" r="r" b="b"/>
              <a:pathLst>
                <a:path w="709" h="709" extrusionOk="0">
                  <a:moveTo>
                    <a:pt x="330" y="1"/>
                  </a:moveTo>
                  <a:cubicBezTo>
                    <a:pt x="263" y="1"/>
                    <a:pt x="199" y="28"/>
                    <a:pt x="153" y="76"/>
                  </a:cubicBezTo>
                  <a:cubicBezTo>
                    <a:pt x="181" y="68"/>
                    <a:pt x="209" y="63"/>
                    <a:pt x="238" y="63"/>
                  </a:cubicBezTo>
                  <a:cubicBezTo>
                    <a:pt x="270" y="63"/>
                    <a:pt x="302" y="69"/>
                    <a:pt x="332" y="81"/>
                  </a:cubicBezTo>
                  <a:cubicBezTo>
                    <a:pt x="391" y="101"/>
                    <a:pt x="445" y="135"/>
                    <a:pt x="491" y="176"/>
                  </a:cubicBezTo>
                  <a:cubicBezTo>
                    <a:pt x="511" y="194"/>
                    <a:pt x="529" y="215"/>
                    <a:pt x="545" y="237"/>
                  </a:cubicBezTo>
                  <a:cubicBezTo>
                    <a:pt x="570" y="273"/>
                    <a:pt x="586" y="314"/>
                    <a:pt x="593" y="357"/>
                  </a:cubicBezTo>
                  <a:cubicBezTo>
                    <a:pt x="597" y="387"/>
                    <a:pt x="595" y="414"/>
                    <a:pt x="586" y="441"/>
                  </a:cubicBezTo>
                  <a:cubicBezTo>
                    <a:pt x="584" y="453"/>
                    <a:pt x="579" y="462"/>
                    <a:pt x="574" y="473"/>
                  </a:cubicBezTo>
                  <a:cubicBezTo>
                    <a:pt x="572" y="477"/>
                    <a:pt x="570" y="482"/>
                    <a:pt x="568" y="487"/>
                  </a:cubicBezTo>
                  <a:lnTo>
                    <a:pt x="559" y="500"/>
                  </a:lnTo>
                  <a:cubicBezTo>
                    <a:pt x="556" y="502"/>
                    <a:pt x="552" y="509"/>
                    <a:pt x="547" y="514"/>
                  </a:cubicBezTo>
                  <a:cubicBezTo>
                    <a:pt x="545" y="518"/>
                    <a:pt x="538" y="523"/>
                    <a:pt x="534" y="530"/>
                  </a:cubicBezTo>
                  <a:cubicBezTo>
                    <a:pt x="511" y="550"/>
                    <a:pt x="484" y="566"/>
                    <a:pt x="457" y="577"/>
                  </a:cubicBezTo>
                  <a:cubicBezTo>
                    <a:pt x="427" y="589"/>
                    <a:pt x="395" y="595"/>
                    <a:pt x="364" y="598"/>
                  </a:cubicBezTo>
                  <a:lnTo>
                    <a:pt x="309" y="598"/>
                  </a:lnTo>
                  <a:cubicBezTo>
                    <a:pt x="248" y="593"/>
                    <a:pt x="187" y="575"/>
                    <a:pt x="132" y="548"/>
                  </a:cubicBezTo>
                  <a:cubicBezTo>
                    <a:pt x="76" y="521"/>
                    <a:pt x="33" y="475"/>
                    <a:pt x="5" y="421"/>
                  </a:cubicBezTo>
                  <a:lnTo>
                    <a:pt x="5" y="421"/>
                  </a:lnTo>
                  <a:cubicBezTo>
                    <a:pt x="1" y="493"/>
                    <a:pt x="30" y="564"/>
                    <a:pt x="83" y="613"/>
                  </a:cubicBezTo>
                  <a:cubicBezTo>
                    <a:pt x="141" y="668"/>
                    <a:pt x="219" y="702"/>
                    <a:pt x="302" y="709"/>
                  </a:cubicBezTo>
                  <a:lnTo>
                    <a:pt x="370" y="709"/>
                  </a:lnTo>
                  <a:cubicBezTo>
                    <a:pt x="414" y="704"/>
                    <a:pt x="457" y="695"/>
                    <a:pt x="495" y="679"/>
                  </a:cubicBezTo>
                  <a:cubicBezTo>
                    <a:pt x="538" y="663"/>
                    <a:pt x="577" y="638"/>
                    <a:pt x="608" y="609"/>
                  </a:cubicBezTo>
                  <a:cubicBezTo>
                    <a:pt x="618" y="600"/>
                    <a:pt x="624" y="593"/>
                    <a:pt x="633" y="584"/>
                  </a:cubicBezTo>
                  <a:lnTo>
                    <a:pt x="649" y="561"/>
                  </a:lnTo>
                  <a:cubicBezTo>
                    <a:pt x="658" y="550"/>
                    <a:pt x="663" y="541"/>
                    <a:pt x="663" y="541"/>
                  </a:cubicBezTo>
                  <a:cubicBezTo>
                    <a:pt x="676" y="518"/>
                    <a:pt x="686" y="496"/>
                    <a:pt x="692" y="473"/>
                  </a:cubicBezTo>
                  <a:cubicBezTo>
                    <a:pt x="706" y="430"/>
                    <a:pt x="708" y="387"/>
                    <a:pt x="704" y="344"/>
                  </a:cubicBezTo>
                  <a:cubicBezTo>
                    <a:pt x="695" y="283"/>
                    <a:pt x="672" y="224"/>
                    <a:pt x="636" y="174"/>
                  </a:cubicBezTo>
                  <a:cubicBezTo>
                    <a:pt x="615" y="144"/>
                    <a:pt x="590" y="117"/>
                    <a:pt x="565" y="94"/>
                  </a:cubicBezTo>
                  <a:cubicBezTo>
                    <a:pt x="504" y="38"/>
                    <a:pt x="427" y="6"/>
                    <a:pt x="346" y="1"/>
                  </a:cubicBezTo>
                  <a:cubicBezTo>
                    <a:pt x="340" y="1"/>
                    <a:pt x="335" y="1"/>
                    <a:pt x="33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4251016" y="2236864"/>
              <a:ext cx="214106" cy="161543"/>
            </a:xfrm>
            <a:custGeom>
              <a:avLst/>
              <a:gdLst/>
              <a:ahLst/>
              <a:cxnLst/>
              <a:rect l="l" t="t" r="r" b="b"/>
              <a:pathLst>
                <a:path w="4945" h="3731" extrusionOk="0">
                  <a:moveTo>
                    <a:pt x="3958" y="1"/>
                  </a:moveTo>
                  <a:cubicBezTo>
                    <a:pt x="3861" y="1"/>
                    <a:pt x="3763" y="25"/>
                    <a:pt x="3677" y="72"/>
                  </a:cubicBezTo>
                  <a:cubicBezTo>
                    <a:pt x="3564" y="134"/>
                    <a:pt x="3485" y="233"/>
                    <a:pt x="3423" y="333"/>
                  </a:cubicBezTo>
                  <a:cubicBezTo>
                    <a:pt x="3392" y="381"/>
                    <a:pt x="3364" y="433"/>
                    <a:pt x="3337" y="480"/>
                  </a:cubicBezTo>
                  <a:lnTo>
                    <a:pt x="3258" y="628"/>
                  </a:lnTo>
                  <a:lnTo>
                    <a:pt x="3099" y="913"/>
                  </a:lnTo>
                  <a:lnTo>
                    <a:pt x="2798" y="1464"/>
                  </a:lnTo>
                  <a:lnTo>
                    <a:pt x="2449" y="2101"/>
                  </a:lnTo>
                  <a:cubicBezTo>
                    <a:pt x="2378" y="2221"/>
                    <a:pt x="2326" y="2353"/>
                    <a:pt x="2294" y="2489"/>
                  </a:cubicBezTo>
                  <a:cubicBezTo>
                    <a:pt x="2392" y="2391"/>
                    <a:pt x="2473" y="2280"/>
                    <a:pt x="2539" y="2158"/>
                  </a:cubicBezTo>
                  <a:cubicBezTo>
                    <a:pt x="2605" y="2042"/>
                    <a:pt x="2732" y="1807"/>
                    <a:pt x="2891" y="1521"/>
                  </a:cubicBezTo>
                  <a:cubicBezTo>
                    <a:pt x="2986" y="1346"/>
                    <a:pt x="3088" y="1163"/>
                    <a:pt x="3192" y="972"/>
                  </a:cubicBezTo>
                  <a:lnTo>
                    <a:pt x="3348" y="684"/>
                  </a:lnTo>
                  <a:cubicBezTo>
                    <a:pt x="3403" y="589"/>
                    <a:pt x="3455" y="487"/>
                    <a:pt x="3512" y="396"/>
                  </a:cubicBezTo>
                  <a:cubicBezTo>
                    <a:pt x="3568" y="306"/>
                    <a:pt x="3636" y="222"/>
                    <a:pt x="3725" y="174"/>
                  </a:cubicBezTo>
                  <a:cubicBezTo>
                    <a:pt x="3797" y="136"/>
                    <a:pt x="3878" y="116"/>
                    <a:pt x="3959" y="116"/>
                  </a:cubicBezTo>
                  <a:cubicBezTo>
                    <a:pt x="3980" y="116"/>
                    <a:pt x="4001" y="117"/>
                    <a:pt x="4022" y="120"/>
                  </a:cubicBezTo>
                  <a:cubicBezTo>
                    <a:pt x="4124" y="134"/>
                    <a:pt x="4219" y="179"/>
                    <a:pt x="4292" y="251"/>
                  </a:cubicBezTo>
                  <a:cubicBezTo>
                    <a:pt x="4362" y="326"/>
                    <a:pt x="4407" y="421"/>
                    <a:pt x="4418" y="523"/>
                  </a:cubicBezTo>
                  <a:cubicBezTo>
                    <a:pt x="4434" y="625"/>
                    <a:pt x="4416" y="727"/>
                    <a:pt x="4366" y="816"/>
                  </a:cubicBezTo>
                  <a:cubicBezTo>
                    <a:pt x="4339" y="861"/>
                    <a:pt x="4307" y="907"/>
                    <a:pt x="4276" y="947"/>
                  </a:cubicBezTo>
                  <a:cubicBezTo>
                    <a:pt x="4239" y="997"/>
                    <a:pt x="4210" y="1052"/>
                    <a:pt x="4190" y="1108"/>
                  </a:cubicBezTo>
                  <a:cubicBezTo>
                    <a:pt x="4180" y="1140"/>
                    <a:pt x="4176" y="1174"/>
                    <a:pt x="4178" y="1208"/>
                  </a:cubicBezTo>
                  <a:cubicBezTo>
                    <a:pt x="4178" y="1242"/>
                    <a:pt x="4187" y="1274"/>
                    <a:pt x="4201" y="1306"/>
                  </a:cubicBezTo>
                  <a:cubicBezTo>
                    <a:pt x="4228" y="1364"/>
                    <a:pt x="4271" y="1414"/>
                    <a:pt x="4328" y="1448"/>
                  </a:cubicBezTo>
                  <a:cubicBezTo>
                    <a:pt x="4373" y="1478"/>
                    <a:pt x="4423" y="1503"/>
                    <a:pt x="4475" y="1525"/>
                  </a:cubicBezTo>
                  <a:cubicBezTo>
                    <a:pt x="4523" y="1546"/>
                    <a:pt x="4570" y="1566"/>
                    <a:pt x="4613" y="1587"/>
                  </a:cubicBezTo>
                  <a:cubicBezTo>
                    <a:pt x="4657" y="1607"/>
                    <a:pt x="4697" y="1632"/>
                    <a:pt x="4734" y="1659"/>
                  </a:cubicBezTo>
                  <a:cubicBezTo>
                    <a:pt x="4749" y="1673"/>
                    <a:pt x="4765" y="1689"/>
                    <a:pt x="4779" y="1705"/>
                  </a:cubicBezTo>
                  <a:lnTo>
                    <a:pt x="4797" y="1727"/>
                  </a:lnTo>
                  <a:cubicBezTo>
                    <a:pt x="4802" y="1736"/>
                    <a:pt x="4806" y="1743"/>
                    <a:pt x="4808" y="1752"/>
                  </a:cubicBezTo>
                  <a:cubicBezTo>
                    <a:pt x="4824" y="1788"/>
                    <a:pt x="4829" y="1827"/>
                    <a:pt x="4827" y="1865"/>
                  </a:cubicBezTo>
                  <a:cubicBezTo>
                    <a:pt x="4822" y="1906"/>
                    <a:pt x="4811" y="1945"/>
                    <a:pt x="4793" y="1979"/>
                  </a:cubicBezTo>
                  <a:cubicBezTo>
                    <a:pt x="4768" y="2031"/>
                    <a:pt x="4727" y="2072"/>
                    <a:pt x="4679" y="2101"/>
                  </a:cubicBezTo>
                  <a:cubicBezTo>
                    <a:pt x="4663" y="2108"/>
                    <a:pt x="4647" y="2115"/>
                    <a:pt x="4632" y="2119"/>
                  </a:cubicBezTo>
                  <a:cubicBezTo>
                    <a:pt x="4613" y="2122"/>
                    <a:pt x="4598" y="2124"/>
                    <a:pt x="4582" y="2124"/>
                  </a:cubicBezTo>
                  <a:lnTo>
                    <a:pt x="4555" y="2124"/>
                  </a:lnTo>
                  <a:lnTo>
                    <a:pt x="4527" y="2119"/>
                  </a:lnTo>
                  <a:cubicBezTo>
                    <a:pt x="4491" y="2110"/>
                    <a:pt x="4457" y="2099"/>
                    <a:pt x="4423" y="2085"/>
                  </a:cubicBezTo>
                  <a:cubicBezTo>
                    <a:pt x="4350" y="2051"/>
                    <a:pt x="4278" y="2022"/>
                    <a:pt x="4203" y="1999"/>
                  </a:cubicBezTo>
                  <a:cubicBezTo>
                    <a:pt x="4167" y="1989"/>
                    <a:pt x="4131" y="1984"/>
                    <a:pt x="4094" y="1984"/>
                  </a:cubicBezTo>
                  <a:cubicBezTo>
                    <a:pt x="4052" y="1984"/>
                    <a:pt x="4010" y="1990"/>
                    <a:pt x="3970" y="2004"/>
                  </a:cubicBezTo>
                  <a:cubicBezTo>
                    <a:pt x="3904" y="2026"/>
                    <a:pt x="3847" y="2065"/>
                    <a:pt x="3800" y="2113"/>
                  </a:cubicBezTo>
                  <a:cubicBezTo>
                    <a:pt x="3761" y="2153"/>
                    <a:pt x="3727" y="2196"/>
                    <a:pt x="3698" y="2244"/>
                  </a:cubicBezTo>
                  <a:cubicBezTo>
                    <a:pt x="3659" y="2310"/>
                    <a:pt x="3630" y="2380"/>
                    <a:pt x="3609" y="2453"/>
                  </a:cubicBezTo>
                  <a:cubicBezTo>
                    <a:pt x="3602" y="2478"/>
                    <a:pt x="3600" y="2496"/>
                    <a:pt x="3596" y="2509"/>
                  </a:cubicBezTo>
                  <a:cubicBezTo>
                    <a:pt x="3593" y="2521"/>
                    <a:pt x="3593" y="2527"/>
                    <a:pt x="3593" y="2527"/>
                  </a:cubicBezTo>
                  <a:cubicBezTo>
                    <a:pt x="3593" y="2527"/>
                    <a:pt x="3587" y="2555"/>
                    <a:pt x="3580" y="2604"/>
                  </a:cubicBezTo>
                  <a:cubicBezTo>
                    <a:pt x="3573" y="2652"/>
                    <a:pt x="3566" y="2725"/>
                    <a:pt x="3555" y="2815"/>
                  </a:cubicBezTo>
                  <a:cubicBezTo>
                    <a:pt x="3548" y="2922"/>
                    <a:pt x="3525" y="3026"/>
                    <a:pt x="3494" y="3126"/>
                  </a:cubicBezTo>
                  <a:cubicBezTo>
                    <a:pt x="3446" y="3253"/>
                    <a:pt x="3362" y="3359"/>
                    <a:pt x="3249" y="3434"/>
                  </a:cubicBezTo>
                  <a:cubicBezTo>
                    <a:pt x="3183" y="3477"/>
                    <a:pt x="3113" y="3511"/>
                    <a:pt x="3038" y="3536"/>
                  </a:cubicBezTo>
                  <a:cubicBezTo>
                    <a:pt x="2956" y="3561"/>
                    <a:pt x="2872" y="3582"/>
                    <a:pt x="2786" y="3595"/>
                  </a:cubicBezTo>
                  <a:cubicBezTo>
                    <a:pt x="2649" y="3613"/>
                    <a:pt x="2511" y="3622"/>
                    <a:pt x="2372" y="3622"/>
                  </a:cubicBezTo>
                  <a:cubicBezTo>
                    <a:pt x="2318" y="3622"/>
                    <a:pt x="2264" y="3620"/>
                    <a:pt x="2210" y="3618"/>
                  </a:cubicBezTo>
                  <a:lnTo>
                    <a:pt x="907" y="3588"/>
                  </a:lnTo>
                  <a:lnTo>
                    <a:pt x="567" y="3579"/>
                  </a:lnTo>
                  <a:lnTo>
                    <a:pt x="401" y="3577"/>
                  </a:lnTo>
                  <a:lnTo>
                    <a:pt x="433" y="3559"/>
                  </a:lnTo>
                  <a:lnTo>
                    <a:pt x="508" y="3516"/>
                  </a:lnTo>
                  <a:cubicBezTo>
                    <a:pt x="605" y="3457"/>
                    <a:pt x="703" y="3398"/>
                    <a:pt x="800" y="3339"/>
                  </a:cubicBezTo>
                  <a:cubicBezTo>
                    <a:pt x="993" y="3221"/>
                    <a:pt x="1179" y="3101"/>
                    <a:pt x="1360" y="2979"/>
                  </a:cubicBezTo>
                  <a:cubicBezTo>
                    <a:pt x="1449" y="2920"/>
                    <a:pt x="1537" y="2858"/>
                    <a:pt x="1623" y="2797"/>
                  </a:cubicBezTo>
                  <a:lnTo>
                    <a:pt x="1750" y="2709"/>
                  </a:lnTo>
                  <a:lnTo>
                    <a:pt x="1864" y="2625"/>
                  </a:lnTo>
                  <a:cubicBezTo>
                    <a:pt x="1954" y="2559"/>
                    <a:pt x="2029" y="2505"/>
                    <a:pt x="2065" y="2475"/>
                  </a:cubicBezTo>
                  <a:cubicBezTo>
                    <a:pt x="2176" y="2394"/>
                    <a:pt x="2274" y="2294"/>
                    <a:pt x="2356" y="2183"/>
                  </a:cubicBezTo>
                  <a:lnTo>
                    <a:pt x="2356" y="2183"/>
                  </a:lnTo>
                  <a:cubicBezTo>
                    <a:pt x="2229" y="2235"/>
                    <a:pt x="2108" y="2305"/>
                    <a:pt x="2000" y="2387"/>
                  </a:cubicBezTo>
                  <a:lnTo>
                    <a:pt x="1798" y="2536"/>
                  </a:lnTo>
                  <a:lnTo>
                    <a:pt x="1685" y="2618"/>
                  </a:lnTo>
                  <a:lnTo>
                    <a:pt x="1558" y="2707"/>
                  </a:lnTo>
                  <a:cubicBezTo>
                    <a:pt x="1474" y="2765"/>
                    <a:pt x="1385" y="2827"/>
                    <a:pt x="1297" y="2886"/>
                  </a:cubicBezTo>
                  <a:cubicBezTo>
                    <a:pt x="1118" y="3006"/>
                    <a:pt x="932" y="3126"/>
                    <a:pt x="741" y="3244"/>
                  </a:cubicBezTo>
                  <a:cubicBezTo>
                    <a:pt x="646" y="3303"/>
                    <a:pt x="549" y="3362"/>
                    <a:pt x="451" y="3418"/>
                  </a:cubicBezTo>
                  <a:lnTo>
                    <a:pt x="261" y="3529"/>
                  </a:lnTo>
                  <a:lnTo>
                    <a:pt x="111" y="3613"/>
                  </a:lnTo>
                  <a:lnTo>
                    <a:pt x="36" y="3656"/>
                  </a:lnTo>
                  <a:cubicBezTo>
                    <a:pt x="25" y="3663"/>
                    <a:pt x="9" y="3672"/>
                    <a:pt x="0" y="3677"/>
                  </a:cubicBezTo>
                  <a:lnTo>
                    <a:pt x="43" y="3677"/>
                  </a:lnTo>
                  <a:lnTo>
                    <a:pt x="905" y="3697"/>
                  </a:lnTo>
                  <a:lnTo>
                    <a:pt x="2208" y="3727"/>
                  </a:lnTo>
                  <a:cubicBezTo>
                    <a:pt x="2259" y="3729"/>
                    <a:pt x="2310" y="3730"/>
                    <a:pt x="2360" y="3730"/>
                  </a:cubicBezTo>
                  <a:cubicBezTo>
                    <a:pt x="2509" y="3730"/>
                    <a:pt x="2657" y="3720"/>
                    <a:pt x="2804" y="3702"/>
                  </a:cubicBezTo>
                  <a:cubicBezTo>
                    <a:pt x="2895" y="3688"/>
                    <a:pt x="2986" y="3665"/>
                    <a:pt x="3074" y="3638"/>
                  </a:cubicBezTo>
                  <a:cubicBezTo>
                    <a:pt x="3158" y="3609"/>
                    <a:pt x="3237" y="3570"/>
                    <a:pt x="3312" y="3525"/>
                  </a:cubicBezTo>
                  <a:cubicBezTo>
                    <a:pt x="3444" y="3436"/>
                    <a:pt x="3543" y="3310"/>
                    <a:pt x="3598" y="3162"/>
                  </a:cubicBezTo>
                  <a:cubicBezTo>
                    <a:pt x="3634" y="3053"/>
                    <a:pt x="3657" y="2940"/>
                    <a:pt x="3666" y="2827"/>
                  </a:cubicBezTo>
                  <a:cubicBezTo>
                    <a:pt x="3677" y="2734"/>
                    <a:pt x="3684" y="2666"/>
                    <a:pt x="3691" y="2618"/>
                  </a:cubicBezTo>
                  <a:cubicBezTo>
                    <a:pt x="3698" y="2570"/>
                    <a:pt x="3702" y="2548"/>
                    <a:pt x="3702" y="2548"/>
                  </a:cubicBezTo>
                  <a:cubicBezTo>
                    <a:pt x="3702" y="2548"/>
                    <a:pt x="3702" y="2541"/>
                    <a:pt x="3707" y="2530"/>
                  </a:cubicBezTo>
                  <a:cubicBezTo>
                    <a:pt x="3709" y="2518"/>
                    <a:pt x="3711" y="2500"/>
                    <a:pt x="3718" y="2480"/>
                  </a:cubicBezTo>
                  <a:cubicBezTo>
                    <a:pt x="3736" y="2416"/>
                    <a:pt x="3761" y="2355"/>
                    <a:pt x="3795" y="2298"/>
                  </a:cubicBezTo>
                  <a:cubicBezTo>
                    <a:pt x="3818" y="2260"/>
                    <a:pt x="3845" y="2224"/>
                    <a:pt x="3877" y="2190"/>
                  </a:cubicBezTo>
                  <a:cubicBezTo>
                    <a:pt x="3913" y="2153"/>
                    <a:pt x="3958" y="2124"/>
                    <a:pt x="4006" y="2108"/>
                  </a:cubicBezTo>
                  <a:cubicBezTo>
                    <a:pt x="4020" y="2104"/>
                    <a:pt x="4033" y="2099"/>
                    <a:pt x="4047" y="2097"/>
                  </a:cubicBezTo>
                  <a:lnTo>
                    <a:pt x="4067" y="2092"/>
                  </a:lnTo>
                  <a:lnTo>
                    <a:pt x="4088" y="2092"/>
                  </a:lnTo>
                  <a:cubicBezTo>
                    <a:pt x="4117" y="2092"/>
                    <a:pt x="4149" y="2097"/>
                    <a:pt x="4176" y="2104"/>
                  </a:cubicBezTo>
                  <a:cubicBezTo>
                    <a:pt x="4246" y="2126"/>
                    <a:pt x="4314" y="2153"/>
                    <a:pt x="4382" y="2185"/>
                  </a:cubicBezTo>
                  <a:cubicBezTo>
                    <a:pt x="4423" y="2203"/>
                    <a:pt x="4464" y="2217"/>
                    <a:pt x="4507" y="2226"/>
                  </a:cubicBezTo>
                  <a:cubicBezTo>
                    <a:pt x="4521" y="2228"/>
                    <a:pt x="4532" y="2230"/>
                    <a:pt x="4543" y="2233"/>
                  </a:cubicBezTo>
                  <a:cubicBezTo>
                    <a:pt x="4555" y="2233"/>
                    <a:pt x="4568" y="2233"/>
                    <a:pt x="4579" y="2235"/>
                  </a:cubicBezTo>
                  <a:cubicBezTo>
                    <a:pt x="4607" y="2235"/>
                    <a:pt x="4632" y="2230"/>
                    <a:pt x="4659" y="2226"/>
                  </a:cubicBezTo>
                  <a:cubicBezTo>
                    <a:pt x="4684" y="2219"/>
                    <a:pt x="4709" y="2208"/>
                    <a:pt x="4731" y="2196"/>
                  </a:cubicBezTo>
                  <a:cubicBezTo>
                    <a:pt x="4802" y="2158"/>
                    <a:pt x="4858" y="2099"/>
                    <a:pt x="4892" y="2026"/>
                  </a:cubicBezTo>
                  <a:cubicBezTo>
                    <a:pt x="4919" y="1979"/>
                    <a:pt x="4933" y="1927"/>
                    <a:pt x="4940" y="1872"/>
                  </a:cubicBezTo>
                  <a:cubicBezTo>
                    <a:pt x="4944" y="1813"/>
                    <a:pt x="4938" y="1757"/>
                    <a:pt x="4913" y="1702"/>
                  </a:cubicBezTo>
                  <a:cubicBezTo>
                    <a:pt x="4908" y="1689"/>
                    <a:pt x="4901" y="1675"/>
                    <a:pt x="4892" y="1661"/>
                  </a:cubicBezTo>
                  <a:cubicBezTo>
                    <a:pt x="4885" y="1650"/>
                    <a:pt x="4876" y="1637"/>
                    <a:pt x="4867" y="1625"/>
                  </a:cubicBezTo>
                  <a:cubicBezTo>
                    <a:pt x="4849" y="1605"/>
                    <a:pt x="4829" y="1584"/>
                    <a:pt x="4806" y="1566"/>
                  </a:cubicBezTo>
                  <a:cubicBezTo>
                    <a:pt x="4761" y="1532"/>
                    <a:pt x="4715" y="1505"/>
                    <a:pt x="4666" y="1480"/>
                  </a:cubicBezTo>
                  <a:cubicBezTo>
                    <a:pt x="4570" y="1435"/>
                    <a:pt x="4471" y="1401"/>
                    <a:pt x="4391" y="1349"/>
                  </a:cubicBezTo>
                  <a:cubicBezTo>
                    <a:pt x="4355" y="1326"/>
                    <a:pt x="4326" y="1294"/>
                    <a:pt x="4305" y="1256"/>
                  </a:cubicBezTo>
                  <a:cubicBezTo>
                    <a:pt x="4298" y="1238"/>
                    <a:pt x="4294" y="1217"/>
                    <a:pt x="4292" y="1197"/>
                  </a:cubicBezTo>
                  <a:cubicBezTo>
                    <a:pt x="4292" y="1176"/>
                    <a:pt x="4294" y="1156"/>
                    <a:pt x="4301" y="1136"/>
                  </a:cubicBezTo>
                  <a:cubicBezTo>
                    <a:pt x="4316" y="1088"/>
                    <a:pt x="4341" y="1045"/>
                    <a:pt x="4371" y="1006"/>
                  </a:cubicBezTo>
                  <a:cubicBezTo>
                    <a:pt x="4407" y="961"/>
                    <a:pt x="4439" y="913"/>
                    <a:pt x="4468" y="866"/>
                  </a:cubicBezTo>
                  <a:cubicBezTo>
                    <a:pt x="4530" y="755"/>
                    <a:pt x="4552" y="630"/>
                    <a:pt x="4536" y="505"/>
                  </a:cubicBezTo>
                  <a:cubicBezTo>
                    <a:pt x="4521" y="378"/>
                    <a:pt x="4464" y="260"/>
                    <a:pt x="4378" y="170"/>
                  </a:cubicBezTo>
                  <a:cubicBezTo>
                    <a:pt x="4287" y="79"/>
                    <a:pt x="4169" y="20"/>
                    <a:pt x="4042" y="7"/>
                  </a:cubicBezTo>
                  <a:cubicBezTo>
                    <a:pt x="4014" y="3"/>
                    <a:pt x="3986" y="1"/>
                    <a:pt x="395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4086179" y="2292242"/>
              <a:ext cx="254286" cy="69969"/>
            </a:xfrm>
            <a:custGeom>
              <a:avLst/>
              <a:gdLst/>
              <a:ahLst/>
              <a:cxnLst/>
              <a:rect l="l" t="t" r="r" b="b"/>
              <a:pathLst>
                <a:path w="5873" h="1616" extrusionOk="0">
                  <a:moveTo>
                    <a:pt x="112" y="1"/>
                  </a:moveTo>
                  <a:cubicBezTo>
                    <a:pt x="111" y="1"/>
                    <a:pt x="111" y="1"/>
                    <a:pt x="110" y="2"/>
                  </a:cubicBezTo>
                  <a:lnTo>
                    <a:pt x="108" y="6"/>
                  </a:lnTo>
                  <a:lnTo>
                    <a:pt x="94" y="29"/>
                  </a:lnTo>
                  <a:lnTo>
                    <a:pt x="67" y="74"/>
                  </a:lnTo>
                  <a:cubicBezTo>
                    <a:pt x="60" y="85"/>
                    <a:pt x="55" y="99"/>
                    <a:pt x="49" y="113"/>
                  </a:cubicBezTo>
                  <a:cubicBezTo>
                    <a:pt x="46" y="119"/>
                    <a:pt x="44" y="126"/>
                    <a:pt x="40" y="135"/>
                  </a:cubicBezTo>
                  <a:cubicBezTo>
                    <a:pt x="37" y="142"/>
                    <a:pt x="35" y="151"/>
                    <a:pt x="33" y="160"/>
                  </a:cubicBezTo>
                  <a:lnTo>
                    <a:pt x="26" y="185"/>
                  </a:lnTo>
                  <a:cubicBezTo>
                    <a:pt x="24" y="194"/>
                    <a:pt x="21" y="203"/>
                    <a:pt x="19" y="215"/>
                  </a:cubicBezTo>
                  <a:cubicBezTo>
                    <a:pt x="1" y="305"/>
                    <a:pt x="6" y="401"/>
                    <a:pt x="30" y="491"/>
                  </a:cubicBezTo>
                  <a:cubicBezTo>
                    <a:pt x="62" y="609"/>
                    <a:pt x="119" y="718"/>
                    <a:pt x="196" y="809"/>
                  </a:cubicBezTo>
                  <a:cubicBezTo>
                    <a:pt x="291" y="915"/>
                    <a:pt x="407" y="999"/>
                    <a:pt x="536" y="1058"/>
                  </a:cubicBezTo>
                  <a:cubicBezTo>
                    <a:pt x="679" y="1121"/>
                    <a:pt x="826" y="1171"/>
                    <a:pt x="976" y="1205"/>
                  </a:cubicBezTo>
                  <a:cubicBezTo>
                    <a:pt x="1286" y="1278"/>
                    <a:pt x="1622" y="1348"/>
                    <a:pt x="1969" y="1407"/>
                  </a:cubicBezTo>
                  <a:cubicBezTo>
                    <a:pt x="2313" y="1466"/>
                    <a:pt x="2674" y="1514"/>
                    <a:pt x="3021" y="1548"/>
                  </a:cubicBezTo>
                  <a:cubicBezTo>
                    <a:pt x="3195" y="1564"/>
                    <a:pt x="3367" y="1577"/>
                    <a:pt x="3535" y="1588"/>
                  </a:cubicBezTo>
                  <a:lnTo>
                    <a:pt x="3782" y="1602"/>
                  </a:lnTo>
                  <a:lnTo>
                    <a:pt x="4011" y="1611"/>
                  </a:lnTo>
                  <a:cubicBezTo>
                    <a:pt x="4125" y="1613"/>
                    <a:pt x="4218" y="1616"/>
                    <a:pt x="4263" y="1616"/>
                  </a:cubicBezTo>
                  <a:cubicBezTo>
                    <a:pt x="4401" y="1616"/>
                    <a:pt x="4539" y="1598"/>
                    <a:pt x="4671" y="1559"/>
                  </a:cubicBezTo>
                  <a:cubicBezTo>
                    <a:pt x="4539" y="1523"/>
                    <a:pt x="4401" y="1502"/>
                    <a:pt x="4265" y="1502"/>
                  </a:cubicBezTo>
                  <a:cubicBezTo>
                    <a:pt x="4218" y="1502"/>
                    <a:pt x="4127" y="1498"/>
                    <a:pt x="4016" y="1496"/>
                  </a:cubicBezTo>
                  <a:lnTo>
                    <a:pt x="3789" y="1486"/>
                  </a:lnTo>
                  <a:lnTo>
                    <a:pt x="3542" y="1475"/>
                  </a:lnTo>
                  <a:cubicBezTo>
                    <a:pt x="3376" y="1464"/>
                    <a:pt x="3206" y="1450"/>
                    <a:pt x="3032" y="1434"/>
                  </a:cubicBezTo>
                  <a:cubicBezTo>
                    <a:pt x="2687" y="1400"/>
                    <a:pt x="2331" y="1353"/>
                    <a:pt x="1989" y="1296"/>
                  </a:cubicBezTo>
                  <a:cubicBezTo>
                    <a:pt x="1645" y="1237"/>
                    <a:pt x="1309" y="1167"/>
                    <a:pt x="1003" y="1094"/>
                  </a:cubicBezTo>
                  <a:cubicBezTo>
                    <a:pt x="858" y="1063"/>
                    <a:pt x="717" y="1015"/>
                    <a:pt x="584" y="954"/>
                  </a:cubicBezTo>
                  <a:cubicBezTo>
                    <a:pt x="468" y="902"/>
                    <a:pt x="366" y="827"/>
                    <a:pt x="280" y="734"/>
                  </a:cubicBezTo>
                  <a:cubicBezTo>
                    <a:pt x="212" y="654"/>
                    <a:pt x="164" y="562"/>
                    <a:pt x="137" y="462"/>
                  </a:cubicBezTo>
                  <a:cubicBezTo>
                    <a:pt x="117" y="387"/>
                    <a:pt x="112" y="308"/>
                    <a:pt x="128" y="233"/>
                  </a:cubicBezTo>
                  <a:cubicBezTo>
                    <a:pt x="128" y="224"/>
                    <a:pt x="130" y="217"/>
                    <a:pt x="132" y="210"/>
                  </a:cubicBezTo>
                  <a:cubicBezTo>
                    <a:pt x="132" y="203"/>
                    <a:pt x="137" y="197"/>
                    <a:pt x="137" y="190"/>
                  </a:cubicBezTo>
                  <a:cubicBezTo>
                    <a:pt x="139" y="183"/>
                    <a:pt x="142" y="176"/>
                    <a:pt x="144" y="169"/>
                  </a:cubicBezTo>
                  <a:cubicBezTo>
                    <a:pt x="146" y="165"/>
                    <a:pt x="148" y="158"/>
                    <a:pt x="151" y="153"/>
                  </a:cubicBezTo>
                  <a:cubicBezTo>
                    <a:pt x="155" y="142"/>
                    <a:pt x="160" y="131"/>
                    <a:pt x="164" y="122"/>
                  </a:cubicBezTo>
                  <a:lnTo>
                    <a:pt x="169" y="117"/>
                  </a:lnTo>
                  <a:lnTo>
                    <a:pt x="171" y="113"/>
                  </a:lnTo>
                  <a:lnTo>
                    <a:pt x="176" y="113"/>
                  </a:lnTo>
                  <a:cubicBezTo>
                    <a:pt x="176" y="113"/>
                    <a:pt x="493" y="144"/>
                    <a:pt x="983" y="199"/>
                  </a:cubicBezTo>
                  <a:cubicBezTo>
                    <a:pt x="1474" y="251"/>
                    <a:pt x="2139" y="330"/>
                    <a:pt x="2832" y="421"/>
                  </a:cubicBezTo>
                  <a:cubicBezTo>
                    <a:pt x="3528" y="512"/>
                    <a:pt x="4254" y="616"/>
                    <a:pt x="4866" y="711"/>
                  </a:cubicBezTo>
                  <a:lnTo>
                    <a:pt x="5462" y="804"/>
                  </a:lnTo>
                  <a:cubicBezTo>
                    <a:pt x="5547" y="818"/>
                    <a:pt x="5633" y="825"/>
                    <a:pt x="5719" y="825"/>
                  </a:cubicBezTo>
                  <a:cubicBezTo>
                    <a:pt x="5770" y="825"/>
                    <a:pt x="5821" y="823"/>
                    <a:pt x="5872" y="818"/>
                  </a:cubicBezTo>
                  <a:cubicBezTo>
                    <a:pt x="5748" y="759"/>
                    <a:pt x="5616" y="720"/>
                    <a:pt x="5480" y="698"/>
                  </a:cubicBezTo>
                  <a:lnTo>
                    <a:pt x="4884" y="605"/>
                  </a:lnTo>
                  <a:cubicBezTo>
                    <a:pt x="4270" y="509"/>
                    <a:pt x="3544" y="405"/>
                    <a:pt x="2848" y="314"/>
                  </a:cubicBezTo>
                  <a:cubicBezTo>
                    <a:pt x="2152" y="224"/>
                    <a:pt x="1488" y="144"/>
                    <a:pt x="996" y="92"/>
                  </a:cubicBezTo>
                  <a:cubicBezTo>
                    <a:pt x="504" y="38"/>
                    <a:pt x="187" y="6"/>
                    <a:pt x="187" y="6"/>
                  </a:cubicBezTo>
                  <a:lnTo>
                    <a:pt x="162" y="4"/>
                  </a:lnTo>
                  <a:lnTo>
                    <a:pt x="126" y="2"/>
                  </a:lnTo>
                  <a:lnTo>
                    <a:pt x="117" y="2"/>
                  </a:lnTo>
                  <a:cubicBezTo>
                    <a:pt x="115" y="2"/>
                    <a:pt x="114" y="1"/>
                    <a:pt x="11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4077952" y="2333419"/>
              <a:ext cx="101230" cy="74428"/>
            </a:xfrm>
            <a:custGeom>
              <a:avLst/>
              <a:gdLst/>
              <a:ahLst/>
              <a:cxnLst/>
              <a:rect l="l" t="t" r="r" b="b"/>
              <a:pathLst>
                <a:path w="2338" h="1719" extrusionOk="0">
                  <a:moveTo>
                    <a:pt x="1759" y="1"/>
                  </a:moveTo>
                  <a:cubicBezTo>
                    <a:pt x="1740" y="1"/>
                    <a:pt x="1720" y="2"/>
                    <a:pt x="1701" y="5"/>
                  </a:cubicBezTo>
                  <a:cubicBezTo>
                    <a:pt x="1667" y="12"/>
                    <a:pt x="1633" y="21"/>
                    <a:pt x="1603" y="37"/>
                  </a:cubicBezTo>
                  <a:cubicBezTo>
                    <a:pt x="1572" y="53"/>
                    <a:pt x="1542" y="73"/>
                    <a:pt x="1517" y="98"/>
                  </a:cubicBezTo>
                  <a:cubicBezTo>
                    <a:pt x="1549" y="89"/>
                    <a:pt x="1583" y="84"/>
                    <a:pt x="1615" y="82"/>
                  </a:cubicBezTo>
                  <a:cubicBezTo>
                    <a:pt x="1644" y="82"/>
                    <a:pt x="1674" y="82"/>
                    <a:pt x="1703" y="87"/>
                  </a:cubicBezTo>
                  <a:cubicBezTo>
                    <a:pt x="1767" y="96"/>
                    <a:pt x="1828" y="114"/>
                    <a:pt x="1887" y="141"/>
                  </a:cubicBezTo>
                  <a:cubicBezTo>
                    <a:pt x="1957" y="170"/>
                    <a:pt x="2020" y="216"/>
                    <a:pt x="2073" y="272"/>
                  </a:cubicBezTo>
                  <a:cubicBezTo>
                    <a:pt x="2075" y="275"/>
                    <a:pt x="2077" y="277"/>
                    <a:pt x="2079" y="279"/>
                  </a:cubicBezTo>
                  <a:lnTo>
                    <a:pt x="2086" y="288"/>
                  </a:lnTo>
                  <a:cubicBezTo>
                    <a:pt x="2093" y="295"/>
                    <a:pt x="2097" y="302"/>
                    <a:pt x="2102" y="309"/>
                  </a:cubicBezTo>
                  <a:cubicBezTo>
                    <a:pt x="2113" y="320"/>
                    <a:pt x="2125" y="334"/>
                    <a:pt x="2134" y="350"/>
                  </a:cubicBezTo>
                  <a:cubicBezTo>
                    <a:pt x="2152" y="377"/>
                    <a:pt x="2170" y="409"/>
                    <a:pt x="2184" y="440"/>
                  </a:cubicBezTo>
                  <a:cubicBezTo>
                    <a:pt x="2213" y="506"/>
                    <a:pt x="2227" y="576"/>
                    <a:pt x="2224" y="649"/>
                  </a:cubicBezTo>
                  <a:cubicBezTo>
                    <a:pt x="2220" y="801"/>
                    <a:pt x="2168" y="950"/>
                    <a:pt x="2077" y="1073"/>
                  </a:cubicBezTo>
                  <a:cubicBezTo>
                    <a:pt x="1989" y="1193"/>
                    <a:pt x="1880" y="1297"/>
                    <a:pt x="1753" y="1379"/>
                  </a:cubicBezTo>
                  <a:cubicBezTo>
                    <a:pt x="1646" y="1449"/>
                    <a:pt x="1533" y="1503"/>
                    <a:pt x="1411" y="1544"/>
                  </a:cubicBezTo>
                  <a:cubicBezTo>
                    <a:pt x="1327" y="1571"/>
                    <a:pt x="1241" y="1590"/>
                    <a:pt x="1154" y="1601"/>
                  </a:cubicBezTo>
                  <a:cubicBezTo>
                    <a:pt x="1123" y="1605"/>
                    <a:pt x="1098" y="1608"/>
                    <a:pt x="1082" y="1608"/>
                  </a:cubicBezTo>
                  <a:lnTo>
                    <a:pt x="959" y="1608"/>
                  </a:lnTo>
                  <a:cubicBezTo>
                    <a:pt x="873" y="1603"/>
                    <a:pt x="787" y="1590"/>
                    <a:pt x="703" y="1565"/>
                  </a:cubicBezTo>
                  <a:cubicBezTo>
                    <a:pt x="676" y="1558"/>
                    <a:pt x="651" y="1549"/>
                    <a:pt x="624" y="1537"/>
                  </a:cubicBezTo>
                  <a:cubicBezTo>
                    <a:pt x="597" y="1526"/>
                    <a:pt x="570" y="1513"/>
                    <a:pt x="542" y="1499"/>
                  </a:cubicBezTo>
                  <a:cubicBezTo>
                    <a:pt x="513" y="1483"/>
                    <a:pt x="488" y="1467"/>
                    <a:pt x="461" y="1449"/>
                  </a:cubicBezTo>
                  <a:cubicBezTo>
                    <a:pt x="447" y="1440"/>
                    <a:pt x="434" y="1431"/>
                    <a:pt x="422" y="1420"/>
                  </a:cubicBezTo>
                  <a:lnTo>
                    <a:pt x="384" y="1388"/>
                  </a:lnTo>
                  <a:cubicBezTo>
                    <a:pt x="275" y="1288"/>
                    <a:pt x="193" y="1161"/>
                    <a:pt x="150" y="1021"/>
                  </a:cubicBezTo>
                  <a:cubicBezTo>
                    <a:pt x="127" y="948"/>
                    <a:pt x="116" y="873"/>
                    <a:pt x="116" y="798"/>
                  </a:cubicBezTo>
                  <a:cubicBezTo>
                    <a:pt x="116" y="721"/>
                    <a:pt x="130" y="649"/>
                    <a:pt x="159" y="579"/>
                  </a:cubicBezTo>
                  <a:cubicBezTo>
                    <a:pt x="211" y="443"/>
                    <a:pt x="329" y="347"/>
                    <a:pt x="454" y="297"/>
                  </a:cubicBezTo>
                  <a:cubicBezTo>
                    <a:pt x="483" y="286"/>
                    <a:pt x="513" y="277"/>
                    <a:pt x="545" y="270"/>
                  </a:cubicBezTo>
                  <a:cubicBezTo>
                    <a:pt x="560" y="266"/>
                    <a:pt x="576" y="263"/>
                    <a:pt x="590" y="261"/>
                  </a:cubicBezTo>
                  <a:lnTo>
                    <a:pt x="613" y="257"/>
                  </a:lnTo>
                  <a:lnTo>
                    <a:pt x="633" y="257"/>
                  </a:lnTo>
                  <a:cubicBezTo>
                    <a:pt x="653" y="254"/>
                    <a:pt x="674" y="252"/>
                    <a:pt x="697" y="252"/>
                  </a:cubicBezTo>
                  <a:cubicBezTo>
                    <a:pt x="726" y="254"/>
                    <a:pt x="758" y="257"/>
                    <a:pt x="787" y="261"/>
                  </a:cubicBezTo>
                  <a:cubicBezTo>
                    <a:pt x="851" y="272"/>
                    <a:pt x="914" y="291"/>
                    <a:pt x="973" y="318"/>
                  </a:cubicBezTo>
                  <a:cubicBezTo>
                    <a:pt x="1030" y="343"/>
                    <a:pt x="1082" y="377"/>
                    <a:pt x="1127" y="420"/>
                  </a:cubicBezTo>
                  <a:cubicBezTo>
                    <a:pt x="1107" y="354"/>
                    <a:pt x="1066" y="295"/>
                    <a:pt x="1014" y="250"/>
                  </a:cubicBezTo>
                  <a:cubicBezTo>
                    <a:pt x="955" y="200"/>
                    <a:pt x="880" y="166"/>
                    <a:pt x="803" y="152"/>
                  </a:cubicBezTo>
                  <a:cubicBezTo>
                    <a:pt x="767" y="148"/>
                    <a:pt x="731" y="143"/>
                    <a:pt x="694" y="143"/>
                  </a:cubicBezTo>
                  <a:cubicBezTo>
                    <a:pt x="669" y="143"/>
                    <a:pt x="644" y="146"/>
                    <a:pt x="619" y="148"/>
                  </a:cubicBezTo>
                  <a:lnTo>
                    <a:pt x="597" y="148"/>
                  </a:lnTo>
                  <a:lnTo>
                    <a:pt x="570" y="150"/>
                  </a:lnTo>
                  <a:cubicBezTo>
                    <a:pt x="551" y="155"/>
                    <a:pt x="536" y="157"/>
                    <a:pt x="517" y="161"/>
                  </a:cubicBezTo>
                  <a:cubicBezTo>
                    <a:pt x="479" y="170"/>
                    <a:pt x="443" y="182"/>
                    <a:pt x="409" y="195"/>
                  </a:cubicBezTo>
                  <a:cubicBezTo>
                    <a:pt x="332" y="227"/>
                    <a:pt x="261" y="270"/>
                    <a:pt x="202" y="325"/>
                  </a:cubicBezTo>
                  <a:cubicBezTo>
                    <a:pt x="171" y="354"/>
                    <a:pt x="141" y="386"/>
                    <a:pt x="116" y="422"/>
                  </a:cubicBezTo>
                  <a:cubicBezTo>
                    <a:pt x="91" y="458"/>
                    <a:pt x="71" y="497"/>
                    <a:pt x="55" y="538"/>
                  </a:cubicBezTo>
                  <a:cubicBezTo>
                    <a:pt x="21" y="619"/>
                    <a:pt x="3" y="708"/>
                    <a:pt x="1" y="796"/>
                  </a:cubicBezTo>
                  <a:cubicBezTo>
                    <a:pt x="1" y="885"/>
                    <a:pt x="14" y="971"/>
                    <a:pt x="41" y="1057"/>
                  </a:cubicBezTo>
                  <a:cubicBezTo>
                    <a:pt x="91" y="1216"/>
                    <a:pt x="182" y="1358"/>
                    <a:pt x="304" y="1469"/>
                  </a:cubicBezTo>
                  <a:lnTo>
                    <a:pt x="350" y="1508"/>
                  </a:lnTo>
                  <a:cubicBezTo>
                    <a:pt x="363" y="1522"/>
                    <a:pt x="379" y="1531"/>
                    <a:pt x="395" y="1542"/>
                  </a:cubicBezTo>
                  <a:cubicBezTo>
                    <a:pt x="424" y="1562"/>
                    <a:pt x="456" y="1583"/>
                    <a:pt x="488" y="1599"/>
                  </a:cubicBezTo>
                  <a:cubicBezTo>
                    <a:pt x="520" y="1615"/>
                    <a:pt x="549" y="1630"/>
                    <a:pt x="581" y="1642"/>
                  </a:cubicBezTo>
                  <a:cubicBezTo>
                    <a:pt x="610" y="1653"/>
                    <a:pt x="640" y="1664"/>
                    <a:pt x="669" y="1673"/>
                  </a:cubicBezTo>
                  <a:cubicBezTo>
                    <a:pt x="762" y="1701"/>
                    <a:pt x="857" y="1717"/>
                    <a:pt x="953" y="1719"/>
                  </a:cubicBezTo>
                  <a:lnTo>
                    <a:pt x="1089" y="1719"/>
                  </a:lnTo>
                  <a:cubicBezTo>
                    <a:pt x="1107" y="1719"/>
                    <a:pt x="1134" y="1717"/>
                    <a:pt x="1168" y="1712"/>
                  </a:cubicBezTo>
                  <a:cubicBezTo>
                    <a:pt x="1261" y="1701"/>
                    <a:pt x="1354" y="1680"/>
                    <a:pt x="1445" y="1651"/>
                  </a:cubicBezTo>
                  <a:cubicBezTo>
                    <a:pt x="1574" y="1608"/>
                    <a:pt x="1698" y="1547"/>
                    <a:pt x="1812" y="1472"/>
                  </a:cubicBezTo>
                  <a:cubicBezTo>
                    <a:pt x="1950" y="1383"/>
                    <a:pt x="2068" y="1270"/>
                    <a:pt x="2165" y="1136"/>
                  </a:cubicBezTo>
                  <a:cubicBezTo>
                    <a:pt x="2270" y="996"/>
                    <a:pt x="2329" y="826"/>
                    <a:pt x="2336" y="651"/>
                  </a:cubicBezTo>
                  <a:cubicBezTo>
                    <a:pt x="2338" y="563"/>
                    <a:pt x="2320" y="474"/>
                    <a:pt x="2286" y="395"/>
                  </a:cubicBezTo>
                  <a:cubicBezTo>
                    <a:pt x="2268" y="356"/>
                    <a:pt x="2247" y="320"/>
                    <a:pt x="2224" y="286"/>
                  </a:cubicBezTo>
                  <a:cubicBezTo>
                    <a:pt x="2213" y="270"/>
                    <a:pt x="2202" y="252"/>
                    <a:pt x="2188" y="238"/>
                  </a:cubicBezTo>
                  <a:cubicBezTo>
                    <a:pt x="2184" y="229"/>
                    <a:pt x="2177" y="223"/>
                    <a:pt x="2170" y="216"/>
                  </a:cubicBezTo>
                  <a:lnTo>
                    <a:pt x="2159" y="204"/>
                  </a:lnTo>
                  <a:cubicBezTo>
                    <a:pt x="2156" y="200"/>
                    <a:pt x="2152" y="195"/>
                    <a:pt x="2152" y="195"/>
                  </a:cubicBezTo>
                  <a:cubicBezTo>
                    <a:pt x="2091" y="130"/>
                    <a:pt x="2014" y="75"/>
                    <a:pt x="1932" y="39"/>
                  </a:cubicBezTo>
                  <a:cubicBezTo>
                    <a:pt x="1878" y="13"/>
                    <a:pt x="1818" y="1"/>
                    <a:pt x="175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4233740" y="2235781"/>
              <a:ext cx="41652" cy="44510"/>
            </a:xfrm>
            <a:custGeom>
              <a:avLst/>
              <a:gdLst/>
              <a:ahLst/>
              <a:cxnLst/>
              <a:rect l="l" t="t" r="r" b="b"/>
              <a:pathLst>
                <a:path w="962" h="1028" extrusionOk="0">
                  <a:moveTo>
                    <a:pt x="350" y="0"/>
                  </a:moveTo>
                  <a:cubicBezTo>
                    <a:pt x="294" y="0"/>
                    <a:pt x="240" y="12"/>
                    <a:pt x="188" y="34"/>
                  </a:cubicBezTo>
                  <a:cubicBezTo>
                    <a:pt x="252" y="41"/>
                    <a:pt x="313" y="57"/>
                    <a:pt x="370" y="81"/>
                  </a:cubicBezTo>
                  <a:cubicBezTo>
                    <a:pt x="431" y="106"/>
                    <a:pt x="490" y="136"/>
                    <a:pt x="544" y="174"/>
                  </a:cubicBezTo>
                  <a:cubicBezTo>
                    <a:pt x="610" y="217"/>
                    <a:pt x="664" y="272"/>
                    <a:pt x="710" y="335"/>
                  </a:cubicBezTo>
                  <a:cubicBezTo>
                    <a:pt x="766" y="410"/>
                    <a:pt x="805" y="496"/>
                    <a:pt x="825" y="587"/>
                  </a:cubicBezTo>
                  <a:cubicBezTo>
                    <a:pt x="848" y="682"/>
                    <a:pt x="844" y="782"/>
                    <a:pt x="810" y="875"/>
                  </a:cubicBezTo>
                  <a:cubicBezTo>
                    <a:pt x="807" y="884"/>
                    <a:pt x="803" y="895"/>
                    <a:pt x="798" y="904"/>
                  </a:cubicBezTo>
                  <a:lnTo>
                    <a:pt x="796" y="909"/>
                  </a:lnTo>
                  <a:lnTo>
                    <a:pt x="549" y="909"/>
                  </a:lnTo>
                  <a:lnTo>
                    <a:pt x="127" y="913"/>
                  </a:lnTo>
                  <a:cubicBezTo>
                    <a:pt x="127" y="827"/>
                    <a:pt x="120" y="551"/>
                    <a:pt x="116" y="397"/>
                  </a:cubicBezTo>
                  <a:lnTo>
                    <a:pt x="136" y="390"/>
                  </a:lnTo>
                  <a:cubicBezTo>
                    <a:pt x="150" y="383"/>
                    <a:pt x="163" y="381"/>
                    <a:pt x="175" y="376"/>
                  </a:cubicBezTo>
                  <a:lnTo>
                    <a:pt x="204" y="369"/>
                  </a:lnTo>
                  <a:lnTo>
                    <a:pt x="227" y="367"/>
                  </a:lnTo>
                  <a:cubicBezTo>
                    <a:pt x="242" y="366"/>
                    <a:pt x="258" y="365"/>
                    <a:pt x="273" y="365"/>
                  </a:cubicBezTo>
                  <a:cubicBezTo>
                    <a:pt x="321" y="365"/>
                    <a:pt x="369" y="371"/>
                    <a:pt x="415" y="383"/>
                  </a:cubicBezTo>
                  <a:cubicBezTo>
                    <a:pt x="476" y="397"/>
                    <a:pt x="533" y="421"/>
                    <a:pt x="583" y="460"/>
                  </a:cubicBezTo>
                  <a:cubicBezTo>
                    <a:pt x="551" y="397"/>
                    <a:pt x="503" y="344"/>
                    <a:pt x="445" y="308"/>
                  </a:cubicBezTo>
                  <a:cubicBezTo>
                    <a:pt x="386" y="274"/>
                    <a:pt x="320" y="256"/>
                    <a:pt x="254" y="256"/>
                  </a:cubicBezTo>
                  <a:cubicBezTo>
                    <a:pt x="240" y="256"/>
                    <a:pt x="227" y="257"/>
                    <a:pt x="213" y="258"/>
                  </a:cubicBezTo>
                  <a:lnTo>
                    <a:pt x="184" y="261"/>
                  </a:lnTo>
                  <a:cubicBezTo>
                    <a:pt x="172" y="263"/>
                    <a:pt x="161" y="267"/>
                    <a:pt x="145" y="270"/>
                  </a:cubicBezTo>
                  <a:cubicBezTo>
                    <a:pt x="127" y="274"/>
                    <a:pt x="109" y="279"/>
                    <a:pt x="93" y="285"/>
                  </a:cubicBezTo>
                  <a:lnTo>
                    <a:pt x="77" y="292"/>
                  </a:lnTo>
                  <a:lnTo>
                    <a:pt x="70" y="295"/>
                  </a:lnTo>
                  <a:lnTo>
                    <a:pt x="59" y="301"/>
                  </a:lnTo>
                  <a:cubicBezTo>
                    <a:pt x="41" y="310"/>
                    <a:pt x="18" y="322"/>
                    <a:pt x="0" y="333"/>
                  </a:cubicBezTo>
                  <a:cubicBezTo>
                    <a:pt x="2" y="437"/>
                    <a:pt x="5" y="580"/>
                    <a:pt x="9" y="714"/>
                  </a:cubicBezTo>
                  <a:cubicBezTo>
                    <a:pt x="9" y="773"/>
                    <a:pt x="12" y="832"/>
                    <a:pt x="14" y="882"/>
                  </a:cubicBezTo>
                  <a:cubicBezTo>
                    <a:pt x="14" y="918"/>
                    <a:pt x="14" y="952"/>
                    <a:pt x="16" y="979"/>
                  </a:cubicBezTo>
                  <a:lnTo>
                    <a:pt x="16" y="1009"/>
                  </a:lnTo>
                  <a:cubicBezTo>
                    <a:pt x="16" y="1017"/>
                    <a:pt x="12" y="1027"/>
                    <a:pt x="22" y="1027"/>
                  </a:cubicBezTo>
                  <a:cubicBezTo>
                    <a:pt x="23" y="1027"/>
                    <a:pt x="24" y="1027"/>
                    <a:pt x="25" y="1027"/>
                  </a:cubicBezTo>
                  <a:lnTo>
                    <a:pt x="73" y="1027"/>
                  </a:lnTo>
                  <a:lnTo>
                    <a:pt x="549" y="1022"/>
                  </a:lnTo>
                  <a:lnTo>
                    <a:pt x="839" y="1022"/>
                  </a:lnTo>
                  <a:cubicBezTo>
                    <a:pt x="842" y="1022"/>
                    <a:pt x="845" y="1022"/>
                    <a:pt x="848" y="1022"/>
                  </a:cubicBezTo>
                  <a:cubicBezTo>
                    <a:pt x="857" y="1022"/>
                    <a:pt x="867" y="1021"/>
                    <a:pt x="868" y="1011"/>
                  </a:cubicBezTo>
                  <a:lnTo>
                    <a:pt x="898" y="952"/>
                  </a:lnTo>
                  <a:cubicBezTo>
                    <a:pt x="905" y="938"/>
                    <a:pt x="909" y="927"/>
                    <a:pt x="914" y="913"/>
                  </a:cubicBezTo>
                  <a:cubicBezTo>
                    <a:pt x="955" y="800"/>
                    <a:pt x="961" y="680"/>
                    <a:pt x="934" y="564"/>
                  </a:cubicBezTo>
                  <a:cubicBezTo>
                    <a:pt x="912" y="458"/>
                    <a:pt x="866" y="356"/>
                    <a:pt x="800" y="270"/>
                  </a:cubicBezTo>
                  <a:cubicBezTo>
                    <a:pt x="748" y="195"/>
                    <a:pt x="683" y="131"/>
                    <a:pt x="605" y="81"/>
                  </a:cubicBezTo>
                  <a:cubicBezTo>
                    <a:pt x="542" y="36"/>
                    <a:pt x="467" y="9"/>
                    <a:pt x="390" y="2"/>
                  </a:cubicBezTo>
                  <a:cubicBezTo>
                    <a:pt x="377" y="1"/>
                    <a:pt x="364" y="0"/>
                    <a:pt x="35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4257857" y="2287782"/>
              <a:ext cx="83781" cy="27277"/>
            </a:xfrm>
            <a:custGeom>
              <a:avLst/>
              <a:gdLst/>
              <a:ahLst/>
              <a:cxnLst/>
              <a:rect l="l" t="t" r="r" b="b"/>
              <a:pathLst>
                <a:path w="1935" h="630" extrusionOk="0">
                  <a:moveTo>
                    <a:pt x="1898" y="312"/>
                  </a:moveTo>
                  <a:cubicBezTo>
                    <a:pt x="1898" y="312"/>
                    <a:pt x="1899" y="316"/>
                    <a:pt x="1903" y="329"/>
                  </a:cubicBezTo>
                  <a:lnTo>
                    <a:pt x="1903" y="329"/>
                  </a:lnTo>
                  <a:cubicBezTo>
                    <a:pt x="1901" y="323"/>
                    <a:pt x="1898" y="312"/>
                    <a:pt x="1898" y="312"/>
                  </a:cubicBezTo>
                  <a:close/>
                  <a:moveTo>
                    <a:pt x="126" y="0"/>
                  </a:moveTo>
                  <a:cubicBezTo>
                    <a:pt x="153" y="25"/>
                    <a:pt x="178" y="48"/>
                    <a:pt x="203" y="71"/>
                  </a:cubicBezTo>
                  <a:cubicBezTo>
                    <a:pt x="225" y="91"/>
                    <a:pt x="253" y="111"/>
                    <a:pt x="277" y="130"/>
                  </a:cubicBezTo>
                  <a:cubicBezTo>
                    <a:pt x="305" y="148"/>
                    <a:pt x="334" y="166"/>
                    <a:pt x="364" y="182"/>
                  </a:cubicBezTo>
                  <a:cubicBezTo>
                    <a:pt x="379" y="191"/>
                    <a:pt x="395" y="198"/>
                    <a:pt x="413" y="207"/>
                  </a:cubicBezTo>
                  <a:cubicBezTo>
                    <a:pt x="432" y="216"/>
                    <a:pt x="450" y="222"/>
                    <a:pt x="470" y="232"/>
                  </a:cubicBezTo>
                  <a:lnTo>
                    <a:pt x="527" y="254"/>
                  </a:lnTo>
                  <a:lnTo>
                    <a:pt x="633" y="293"/>
                  </a:lnTo>
                  <a:cubicBezTo>
                    <a:pt x="754" y="334"/>
                    <a:pt x="874" y="365"/>
                    <a:pt x="998" y="390"/>
                  </a:cubicBezTo>
                  <a:cubicBezTo>
                    <a:pt x="1141" y="420"/>
                    <a:pt x="1289" y="438"/>
                    <a:pt x="1434" y="445"/>
                  </a:cubicBezTo>
                  <a:cubicBezTo>
                    <a:pt x="1484" y="447"/>
                    <a:pt x="1535" y="448"/>
                    <a:pt x="1587" y="448"/>
                  </a:cubicBezTo>
                  <a:cubicBezTo>
                    <a:pt x="1592" y="448"/>
                    <a:pt x="1598" y="448"/>
                    <a:pt x="1604" y="448"/>
                  </a:cubicBezTo>
                  <a:lnTo>
                    <a:pt x="1604" y="448"/>
                  </a:lnTo>
                  <a:cubicBezTo>
                    <a:pt x="1517" y="474"/>
                    <a:pt x="1427" y="494"/>
                    <a:pt x="1336" y="506"/>
                  </a:cubicBezTo>
                  <a:cubicBezTo>
                    <a:pt x="1271" y="514"/>
                    <a:pt x="1206" y="517"/>
                    <a:pt x="1141" y="517"/>
                  </a:cubicBezTo>
                  <a:cubicBezTo>
                    <a:pt x="1071" y="517"/>
                    <a:pt x="1002" y="513"/>
                    <a:pt x="933" y="504"/>
                  </a:cubicBezTo>
                  <a:cubicBezTo>
                    <a:pt x="808" y="485"/>
                    <a:pt x="686" y="454"/>
                    <a:pt x="568" y="408"/>
                  </a:cubicBezTo>
                  <a:cubicBezTo>
                    <a:pt x="538" y="399"/>
                    <a:pt x="511" y="386"/>
                    <a:pt x="488" y="377"/>
                  </a:cubicBezTo>
                  <a:cubicBezTo>
                    <a:pt x="466" y="365"/>
                    <a:pt x="443" y="356"/>
                    <a:pt x="427" y="347"/>
                  </a:cubicBezTo>
                  <a:lnTo>
                    <a:pt x="348" y="304"/>
                  </a:lnTo>
                  <a:cubicBezTo>
                    <a:pt x="277" y="261"/>
                    <a:pt x="221" y="232"/>
                    <a:pt x="169" y="198"/>
                  </a:cubicBezTo>
                  <a:cubicBezTo>
                    <a:pt x="116" y="166"/>
                    <a:pt x="64" y="136"/>
                    <a:pt x="1" y="100"/>
                  </a:cubicBezTo>
                  <a:lnTo>
                    <a:pt x="1" y="100"/>
                  </a:lnTo>
                  <a:cubicBezTo>
                    <a:pt x="35" y="157"/>
                    <a:pt x="73" y="211"/>
                    <a:pt x="119" y="261"/>
                  </a:cubicBezTo>
                  <a:cubicBezTo>
                    <a:pt x="169" y="315"/>
                    <a:pt x="228" y="363"/>
                    <a:pt x="291" y="399"/>
                  </a:cubicBezTo>
                  <a:lnTo>
                    <a:pt x="377" y="447"/>
                  </a:lnTo>
                  <a:cubicBezTo>
                    <a:pt x="395" y="458"/>
                    <a:pt x="418" y="465"/>
                    <a:pt x="443" y="476"/>
                  </a:cubicBezTo>
                  <a:cubicBezTo>
                    <a:pt x="468" y="490"/>
                    <a:pt x="495" y="501"/>
                    <a:pt x="529" y="513"/>
                  </a:cubicBezTo>
                  <a:cubicBezTo>
                    <a:pt x="654" y="563"/>
                    <a:pt x="785" y="597"/>
                    <a:pt x="921" y="615"/>
                  </a:cubicBezTo>
                  <a:cubicBezTo>
                    <a:pt x="997" y="624"/>
                    <a:pt x="1074" y="629"/>
                    <a:pt x="1150" y="629"/>
                  </a:cubicBezTo>
                  <a:cubicBezTo>
                    <a:pt x="1218" y="629"/>
                    <a:pt x="1285" y="625"/>
                    <a:pt x="1352" y="617"/>
                  </a:cubicBezTo>
                  <a:cubicBezTo>
                    <a:pt x="1468" y="601"/>
                    <a:pt x="1579" y="576"/>
                    <a:pt x="1687" y="538"/>
                  </a:cubicBezTo>
                  <a:cubicBezTo>
                    <a:pt x="1769" y="506"/>
                    <a:pt x="1819" y="485"/>
                    <a:pt x="1819" y="485"/>
                  </a:cubicBezTo>
                  <a:lnTo>
                    <a:pt x="1885" y="449"/>
                  </a:lnTo>
                  <a:lnTo>
                    <a:pt x="1930" y="427"/>
                  </a:lnTo>
                  <a:lnTo>
                    <a:pt x="1935" y="424"/>
                  </a:lnTo>
                  <a:cubicBezTo>
                    <a:pt x="1918" y="374"/>
                    <a:pt x="1908" y="344"/>
                    <a:pt x="1903" y="329"/>
                  </a:cubicBezTo>
                  <a:lnTo>
                    <a:pt x="1903" y="329"/>
                  </a:lnTo>
                  <a:cubicBezTo>
                    <a:pt x="1904" y="330"/>
                    <a:pt x="1904" y="331"/>
                    <a:pt x="1904" y="331"/>
                  </a:cubicBezTo>
                  <a:cubicBezTo>
                    <a:pt x="1904" y="331"/>
                    <a:pt x="1903" y="329"/>
                    <a:pt x="1901" y="322"/>
                  </a:cubicBezTo>
                  <a:lnTo>
                    <a:pt x="1887" y="322"/>
                  </a:lnTo>
                  <a:lnTo>
                    <a:pt x="1860" y="324"/>
                  </a:lnTo>
                  <a:lnTo>
                    <a:pt x="1796" y="329"/>
                  </a:lnTo>
                  <a:cubicBezTo>
                    <a:pt x="1725" y="335"/>
                    <a:pt x="1654" y="338"/>
                    <a:pt x="1582" y="338"/>
                  </a:cubicBezTo>
                  <a:cubicBezTo>
                    <a:pt x="1535" y="338"/>
                    <a:pt x="1488" y="336"/>
                    <a:pt x="1440" y="334"/>
                  </a:cubicBezTo>
                  <a:cubicBezTo>
                    <a:pt x="1300" y="327"/>
                    <a:pt x="1159" y="311"/>
                    <a:pt x="1021" y="281"/>
                  </a:cubicBezTo>
                  <a:cubicBezTo>
                    <a:pt x="903" y="259"/>
                    <a:pt x="785" y="227"/>
                    <a:pt x="670" y="188"/>
                  </a:cubicBezTo>
                  <a:lnTo>
                    <a:pt x="568" y="152"/>
                  </a:lnTo>
                  <a:lnTo>
                    <a:pt x="511" y="130"/>
                  </a:lnTo>
                  <a:lnTo>
                    <a:pt x="404" y="89"/>
                  </a:lnTo>
                  <a:cubicBezTo>
                    <a:pt x="373" y="77"/>
                    <a:pt x="341" y="68"/>
                    <a:pt x="311" y="57"/>
                  </a:cubicBezTo>
                  <a:cubicBezTo>
                    <a:pt x="282" y="48"/>
                    <a:pt x="253" y="39"/>
                    <a:pt x="221" y="30"/>
                  </a:cubicBezTo>
                  <a:cubicBezTo>
                    <a:pt x="191" y="18"/>
                    <a:pt x="162" y="12"/>
                    <a:pt x="126"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3947494" y="2294061"/>
              <a:ext cx="92397" cy="47844"/>
            </a:xfrm>
            <a:custGeom>
              <a:avLst/>
              <a:gdLst/>
              <a:ahLst/>
              <a:cxnLst/>
              <a:rect l="l" t="t" r="r" b="b"/>
              <a:pathLst>
                <a:path w="2134" h="1105" extrusionOk="0">
                  <a:moveTo>
                    <a:pt x="1755" y="1"/>
                  </a:moveTo>
                  <a:cubicBezTo>
                    <a:pt x="1715" y="1"/>
                    <a:pt x="1674" y="8"/>
                    <a:pt x="1635" y="23"/>
                  </a:cubicBezTo>
                  <a:cubicBezTo>
                    <a:pt x="1567" y="50"/>
                    <a:pt x="1515" y="107"/>
                    <a:pt x="1495" y="177"/>
                  </a:cubicBezTo>
                  <a:cubicBezTo>
                    <a:pt x="1538" y="132"/>
                    <a:pt x="1594" y="107"/>
                    <a:pt x="1656" y="102"/>
                  </a:cubicBezTo>
                  <a:cubicBezTo>
                    <a:pt x="1666" y="102"/>
                    <a:pt x="1676" y="101"/>
                    <a:pt x="1686" y="101"/>
                  </a:cubicBezTo>
                  <a:cubicBezTo>
                    <a:pt x="1737" y="101"/>
                    <a:pt x="1788" y="111"/>
                    <a:pt x="1837" y="130"/>
                  </a:cubicBezTo>
                  <a:cubicBezTo>
                    <a:pt x="1862" y="139"/>
                    <a:pt x="1885" y="150"/>
                    <a:pt x="1907" y="166"/>
                  </a:cubicBezTo>
                  <a:cubicBezTo>
                    <a:pt x="1944" y="189"/>
                    <a:pt x="1971" y="223"/>
                    <a:pt x="1991" y="261"/>
                  </a:cubicBezTo>
                  <a:lnTo>
                    <a:pt x="1998" y="272"/>
                  </a:lnTo>
                  <a:lnTo>
                    <a:pt x="2000" y="284"/>
                  </a:lnTo>
                  <a:cubicBezTo>
                    <a:pt x="2005" y="291"/>
                    <a:pt x="2007" y="300"/>
                    <a:pt x="2009" y="306"/>
                  </a:cubicBezTo>
                  <a:cubicBezTo>
                    <a:pt x="2014" y="325"/>
                    <a:pt x="2016" y="340"/>
                    <a:pt x="2018" y="359"/>
                  </a:cubicBezTo>
                  <a:cubicBezTo>
                    <a:pt x="2023" y="395"/>
                    <a:pt x="2023" y="433"/>
                    <a:pt x="2014" y="470"/>
                  </a:cubicBezTo>
                  <a:cubicBezTo>
                    <a:pt x="1998" y="551"/>
                    <a:pt x="1962" y="626"/>
                    <a:pt x="1910" y="692"/>
                  </a:cubicBezTo>
                  <a:cubicBezTo>
                    <a:pt x="1880" y="724"/>
                    <a:pt x="1851" y="755"/>
                    <a:pt x="1817" y="783"/>
                  </a:cubicBezTo>
                  <a:cubicBezTo>
                    <a:pt x="1783" y="807"/>
                    <a:pt x="1744" y="830"/>
                    <a:pt x="1706" y="851"/>
                  </a:cubicBezTo>
                  <a:cubicBezTo>
                    <a:pt x="1628" y="889"/>
                    <a:pt x="1545" y="916"/>
                    <a:pt x="1461" y="934"/>
                  </a:cubicBezTo>
                  <a:cubicBezTo>
                    <a:pt x="1381" y="950"/>
                    <a:pt x="1304" y="962"/>
                    <a:pt x="1225" y="971"/>
                  </a:cubicBezTo>
                  <a:cubicBezTo>
                    <a:pt x="1150" y="977"/>
                    <a:pt x="1084" y="984"/>
                    <a:pt x="1028" y="987"/>
                  </a:cubicBezTo>
                  <a:cubicBezTo>
                    <a:pt x="973" y="991"/>
                    <a:pt x="930" y="993"/>
                    <a:pt x="898" y="993"/>
                  </a:cubicBezTo>
                  <a:lnTo>
                    <a:pt x="851" y="993"/>
                  </a:lnTo>
                  <a:cubicBezTo>
                    <a:pt x="851" y="993"/>
                    <a:pt x="824" y="993"/>
                    <a:pt x="774" y="991"/>
                  </a:cubicBezTo>
                  <a:cubicBezTo>
                    <a:pt x="706" y="987"/>
                    <a:pt x="640" y="977"/>
                    <a:pt x="574" y="962"/>
                  </a:cubicBezTo>
                  <a:cubicBezTo>
                    <a:pt x="529" y="953"/>
                    <a:pt x="486" y="939"/>
                    <a:pt x="445" y="921"/>
                  </a:cubicBezTo>
                  <a:cubicBezTo>
                    <a:pt x="434" y="916"/>
                    <a:pt x="422" y="912"/>
                    <a:pt x="411" y="905"/>
                  </a:cubicBezTo>
                  <a:lnTo>
                    <a:pt x="379" y="887"/>
                  </a:lnTo>
                  <a:cubicBezTo>
                    <a:pt x="357" y="875"/>
                    <a:pt x="336" y="862"/>
                    <a:pt x="316" y="846"/>
                  </a:cubicBezTo>
                  <a:cubicBezTo>
                    <a:pt x="230" y="776"/>
                    <a:pt x="166" y="683"/>
                    <a:pt x="135" y="576"/>
                  </a:cubicBezTo>
                  <a:cubicBezTo>
                    <a:pt x="116" y="524"/>
                    <a:pt x="112" y="467"/>
                    <a:pt x="119" y="411"/>
                  </a:cubicBezTo>
                  <a:cubicBezTo>
                    <a:pt x="125" y="356"/>
                    <a:pt x="146" y="306"/>
                    <a:pt x="180" y="263"/>
                  </a:cubicBezTo>
                  <a:cubicBezTo>
                    <a:pt x="196" y="243"/>
                    <a:pt x="216" y="223"/>
                    <a:pt x="237" y="207"/>
                  </a:cubicBezTo>
                  <a:cubicBezTo>
                    <a:pt x="257" y="191"/>
                    <a:pt x="280" y="177"/>
                    <a:pt x="302" y="168"/>
                  </a:cubicBezTo>
                  <a:cubicBezTo>
                    <a:pt x="350" y="148"/>
                    <a:pt x="402" y="136"/>
                    <a:pt x="452" y="136"/>
                  </a:cubicBezTo>
                  <a:cubicBezTo>
                    <a:pt x="477" y="136"/>
                    <a:pt x="502" y="136"/>
                    <a:pt x="527" y="139"/>
                  </a:cubicBezTo>
                  <a:cubicBezTo>
                    <a:pt x="540" y="141"/>
                    <a:pt x="552" y="141"/>
                    <a:pt x="563" y="143"/>
                  </a:cubicBezTo>
                  <a:lnTo>
                    <a:pt x="581" y="145"/>
                  </a:lnTo>
                  <a:lnTo>
                    <a:pt x="597" y="150"/>
                  </a:lnTo>
                  <a:cubicBezTo>
                    <a:pt x="620" y="155"/>
                    <a:pt x="642" y="159"/>
                    <a:pt x="660" y="164"/>
                  </a:cubicBezTo>
                  <a:cubicBezTo>
                    <a:pt x="701" y="175"/>
                    <a:pt x="731" y="186"/>
                    <a:pt x="751" y="193"/>
                  </a:cubicBezTo>
                  <a:cubicBezTo>
                    <a:pt x="828" y="220"/>
                    <a:pt x="889" y="243"/>
                    <a:pt x="948" y="263"/>
                  </a:cubicBezTo>
                  <a:lnTo>
                    <a:pt x="1134" y="327"/>
                  </a:lnTo>
                  <a:cubicBezTo>
                    <a:pt x="1089" y="277"/>
                    <a:pt x="1039" y="232"/>
                    <a:pt x="987" y="191"/>
                  </a:cubicBezTo>
                  <a:cubicBezTo>
                    <a:pt x="926" y="148"/>
                    <a:pt x="860" y="114"/>
                    <a:pt x="792" y="89"/>
                  </a:cubicBezTo>
                  <a:cubicBezTo>
                    <a:pt x="769" y="80"/>
                    <a:pt x="735" y="68"/>
                    <a:pt x="690" y="55"/>
                  </a:cubicBezTo>
                  <a:cubicBezTo>
                    <a:pt x="670" y="50"/>
                    <a:pt x="645" y="43"/>
                    <a:pt x="620" y="39"/>
                  </a:cubicBezTo>
                  <a:lnTo>
                    <a:pt x="613" y="39"/>
                  </a:lnTo>
                  <a:lnTo>
                    <a:pt x="602" y="37"/>
                  </a:lnTo>
                  <a:lnTo>
                    <a:pt x="581" y="34"/>
                  </a:lnTo>
                  <a:cubicBezTo>
                    <a:pt x="568" y="32"/>
                    <a:pt x="554" y="30"/>
                    <a:pt x="540" y="28"/>
                  </a:cubicBezTo>
                  <a:cubicBezTo>
                    <a:pt x="511" y="25"/>
                    <a:pt x="479" y="25"/>
                    <a:pt x="450" y="25"/>
                  </a:cubicBezTo>
                  <a:cubicBezTo>
                    <a:pt x="384" y="25"/>
                    <a:pt x="320" y="39"/>
                    <a:pt x="259" y="66"/>
                  </a:cubicBezTo>
                  <a:cubicBezTo>
                    <a:pt x="193" y="93"/>
                    <a:pt x="137" y="139"/>
                    <a:pt x="94" y="195"/>
                  </a:cubicBezTo>
                  <a:cubicBezTo>
                    <a:pt x="48" y="254"/>
                    <a:pt x="19" y="322"/>
                    <a:pt x="8" y="397"/>
                  </a:cubicBezTo>
                  <a:cubicBezTo>
                    <a:pt x="1" y="467"/>
                    <a:pt x="5" y="540"/>
                    <a:pt x="28" y="608"/>
                  </a:cubicBezTo>
                  <a:cubicBezTo>
                    <a:pt x="64" y="737"/>
                    <a:pt x="141" y="851"/>
                    <a:pt x="248" y="934"/>
                  </a:cubicBezTo>
                  <a:cubicBezTo>
                    <a:pt x="273" y="953"/>
                    <a:pt x="298" y="971"/>
                    <a:pt x="325" y="984"/>
                  </a:cubicBezTo>
                  <a:lnTo>
                    <a:pt x="363" y="1005"/>
                  </a:lnTo>
                  <a:cubicBezTo>
                    <a:pt x="375" y="1011"/>
                    <a:pt x="388" y="1016"/>
                    <a:pt x="402" y="1023"/>
                  </a:cubicBezTo>
                  <a:cubicBezTo>
                    <a:pt x="450" y="1043"/>
                    <a:pt x="497" y="1059"/>
                    <a:pt x="547" y="1070"/>
                  </a:cubicBezTo>
                  <a:cubicBezTo>
                    <a:pt x="620" y="1089"/>
                    <a:pt x="694" y="1098"/>
                    <a:pt x="769" y="1102"/>
                  </a:cubicBezTo>
                  <a:cubicBezTo>
                    <a:pt x="821" y="1104"/>
                    <a:pt x="851" y="1104"/>
                    <a:pt x="851" y="1104"/>
                  </a:cubicBezTo>
                  <a:lnTo>
                    <a:pt x="903" y="1104"/>
                  </a:lnTo>
                  <a:cubicBezTo>
                    <a:pt x="935" y="1104"/>
                    <a:pt x="980" y="1102"/>
                    <a:pt x="1037" y="1098"/>
                  </a:cubicBezTo>
                  <a:cubicBezTo>
                    <a:pt x="1093" y="1093"/>
                    <a:pt x="1161" y="1089"/>
                    <a:pt x="1236" y="1082"/>
                  </a:cubicBezTo>
                  <a:cubicBezTo>
                    <a:pt x="1318" y="1073"/>
                    <a:pt x="1402" y="1059"/>
                    <a:pt x="1483" y="1043"/>
                  </a:cubicBezTo>
                  <a:cubicBezTo>
                    <a:pt x="1579" y="1023"/>
                    <a:pt x="1669" y="991"/>
                    <a:pt x="1755" y="950"/>
                  </a:cubicBezTo>
                  <a:cubicBezTo>
                    <a:pt x="1801" y="928"/>
                    <a:pt x="1844" y="900"/>
                    <a:pt x="1885" y="869"/>
                  </a:cubicBezTo>
                  <a:cubicBezTo>
                    <a:pt x="1925" y="837"/>
                    <a:pt x="1962" y="801"/>
                    <a:pt x="1996" y="760"/>
                  </a:cubicBezTo>
                  <a:cubicBezTo>
                    <a:pt x="2059" y="683"/>
                    <a:pt x="2104" y="590"/>
                    <a:pt x="2123" y="490"/>
                  </a:cubicBezTo>
                  <a:cubicBezTo>
                    <a:pt x="2134" y="442"/>
                    <a:pt x="2134" y="395"/>
                    <a:pt x="2129" y="345"/>
                  </a:cubicBezTo>
                  <a:cubicBezTo>
                    <a:pt x="2127" y="322"/>
                    <a:pt x="2123" y="300"/>
                    <a:pt x="2116" y="277"/>
                  </a:cubicBezTo>
                  <a:lnTo>
                    <a:pt x="2104" y="245"/>
                  </a:lnTo>
                  <a:lnTo>
                    <a:pt x="2100" y="229"/>
                  </a:lnTo>
                  <a:lnTo>
                    <a:pt x="2091" y="213"/>
                  </a:lnTo>
                  <a:cubicBezTo>
                    <a:pt x="2064" y="157"/>
                    <a:pt x="2023" y="109"/>
                    <a:pt x="1971" y="73"/>
                  </a:cubicBezTo>
                  <a:cubicBezTo>
                    <a:pt x="1939" y="53"/>
                    <a:pt x="1907" y="37"/>
                    <a:pt x="1876" y="23"/>
                  </a:cubicBezTo>
                  <a:cubicBezTo>
                    <a:pt x="1837" y="8"/>
                    <a:pt x="1796" y="1"/>
                    <a:pt x="175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3920043" y="2334847"/>
              <a:ext cx="106728" cy="40180"/>
            </a:xfrm>
            <a:custGeom>
              <a:avLst/>
              <a:gdLst/>
              <a:ahLst/>
              <a:cxnLst/>
              <a:rect l="l" t="t" r="r" b="b"/>
              <a:pathLst>
                <a:path w="2465" h="928" extrusionOk="0">
                  <a:moveTo>
                    <a:pt x="488" y="1"/>
                  </a:moveTo>
                  <a:cubicBezTo>
                    <a:pt x="473" y="1"/>
                    <a:pt x="458" y="1"/>
                    <a:pt x="442" y="1"/>
                  </a:cubicBezTo>
                  <a:lnTo>
                    <a:pt x="270" y="6"/>
                  </a:lnTo>
                  <a:lnTo>
                    <a:pt x="163" y="8"/>
                  </a:lnTo>
                  <a:lnTo>
                    <a:pt x="102" y="11"/>
                  </a:lnTo>
                  <a:lnTo>
                    <a:pt x="45" y="11"/>
                  </a:lnTo>
                  <a:cubicBezTo>
                    <a:pt x="43" y="11"/>
                    <a:pt x="40" y="11"/>
                    <a:pt x="37" y="11"/>
                  </a:cubicBezTo>
                  <a:cubicBezTo>
                    <a:pt x="33" y="11"/>
                    <a:pt x="29" y="11"/>
                    <a:pt x="25" y="11"/>
                  </a:cubicBezTo>
                  <a:cubicBezTo>
                    <a:pt x="12" y="11"/>
                    <a:pt x="1" y="13"/>
                    <a:pt x="7" y="31"/>
                  </a:cubicBezTo>
                  <a:cubicBezTo>
                    <a:pt x="5" y="183"/>
                    <a:pt x="2" y="357"/>
                    <a:pt x="2" y="500"/>
                  </a:cubicBezTo>
                  <a:cubicBezTo>
                    <a:pt x="2" y="566"/>
                    <a:pt x="2" y="623"/>
                    <a:pt x="0" y="666"/>
                  </a:cubicBezTo>
                  <a:lnTo>
                    <a:pt x="0" y="725"/>
                  </a:lnTo>
                  <a:lnTo>
                    <a:pt x="0" y="752"/>
                  </a:lnTo>
                  <a:cubicBezTo>
                    <a:pt x="0" y="756"/>
                    <a:pt x="0" y="761"/>
                    <a:pt x="0" y="763"/>
                  </a:cubicBezTo>
                  <a:lnTo>
                    <a:pt x="11" y="765"/>
                  </a:lnTo>
                  <a:lnTo>
                    <a:pt x="75" y="777"/>
                  </a:lnTo>
                  <a:lnTo>
                    <a:pt x="204" y="802"/>
                  </a:lnTo>
                  <a:lnTo>
                    <a:pt x="304" y="818"/>
                  </a:lnTo>
                  <a:cubicBezTo>
                    <a:pt x="365" y="827"/>
                    <a:pt x="413" y="833"/>
                    <a:pt x="449" y="838"/>
                  </a:cubicBezTo>
                  <a:cubicBezTo>
                    <a:pt x="485" y="845"/>
                    <a:pt x="510" y="847"/>
                    <a:pt x="526" y="849"/>
                  </a:cubicBezTo>
                  <a:lnTo>
                    <a:pt x="549" y="852"/>
                  </a:lnTo>
                  <a:lnTo>
                    <a:pt x="585" y="856"/>
                  </a:lnTo>
                  <a:cubicBezTo>
                    <a:pt x="608" y="861"/>
                    <a:pt x="642" y="865"/>
                    <a:pt x="682" y="870"/>
                  </a:cubicBezTo>
                  <a:cubicBezTo>
                    <a:pt x="764" y="879"/>
                    <a:pt x="880" y="890"/>
                    <a:pt x="1007" y="901"/>
                  </a:cubicBezTo>
                  <a:cubicBezTo>
                    <a:pt x="1136" y="911"/>
                    <a:pt x="1281" y="917"/>
                    <a:pt x="1419" y="924"/>
                  </a:cubicBezTo>
                  <a:cubicBezTo>
                    <a:pt x="1500" y="927"/>
                    <a:pt x="1580" y="928"/>
                    <a:pt x="1655" y="928"/>
                  </a:cubicBezTo>
                  <a:cubicBezTo>
                    <a:pt x="1708" y="928"/>
                    <a:pt x="1759" y="927"/>
                    <a:pt x="1805" y="926"/>
                  </a:cubicBezTo>
                  <a:cubicBezTo>
                    <a:pt x="1936" y="924"/>
                    <a:pt x="2018" y="922"/>
                    <a:pt x="2061" y="920"/>
                  </a:cubicBezTo>
                  <a:cubicBezTo>
                    <a:pt x="2199" y="915"/>
                    <a:pt x="2335" y="886"/>
                    <a:pt x="2464" y="838"/>
                  </a:cubicBezTo>
                  <a:cubicBezTo>
                    <a:pt x="2352" y="817"/>
                    <a:pt x="2238" y="807"/>
                    <a:pt x="2123" y="807"/>
                  </a:cubicBezTo>
                  <a:cubicBezTo>
                    <a:pt x="2101" y="807"/>
                    <a:pt x="2079" y="808"/>
                    <a:pt x="2056" y="808"/>
                  </a:cubicBezTo>
                  <a:cubicBezTo>
                    <a:pt x="2013" y="811"/>
                    <a:pt x="1934" y="813"/>
                    <a:pt x="1805" y="815"/>
                  </a:cubicBezTo>
                  <a:cubicBezTo>
                    <a:pt x="1772" y="816"/>
                    <a:pt x="1738" y="816"/>
                    <a:pt x="1702" y="816"/>
                  </a:cubicBezTo>
                  <a:cubicBezTo>
                    <a:pt x="1616" y="816"/>
                    <a:pt x="1521" y="815"/>
                    <a:pt x="1424" y="813"/>
                  </a:cubicBezTo>
                  <a:cubicBezTo>
                    <a:pt x="1285" y="808"/>
                    <a:pt x="1145" y="802"/>
                    <a:pt x="1018" y="790"/>
                  </a:cubicBezTo>
                  <a:cubicBezTo>
                    <a:pt x="891" y="779"/>
                    <a:pt x="778" y="768"/>
                    <a:pt x="696" y="759"/>
                  </a:cubicBezTo>
                  <a:cubicBezTo>
                    <a:pt x="655" y="754"/>
                    <a:pt x="621" y="750"/>
                    <a:pt x="598" y="747"/>
                  </a:cubicBezTo>
                  <a:lnTo>
                    <a:pt x="564" y="743"/>
                  </a:lnTo>
                  <a:lnTo>
                    <a:pt x="542" y="740"/>
                  </a:lnTo>
                  <a:cubicBezTo>
                    <a:pt x="526" y="738"/>
                    <a:pt x="501" y="736"/>
                    <a:pt x="465" y="729"/>
                  </a:cubicBezTo>
                  <a:cubicBezTo>
                    <a:pt x="428" y="725"/>
                    <a:pt x="383" y="718"/>
                    <a:pt x="324" y="709"/>
                  </a:cubicBezTo>
                  <a:lnTo>
                    <a:pt x="224" y="693"/>
                  </a:lnTo>
                  <a:lnTo>
                    <a:pt x="113" y="672"/>
                  </a:lnTo>
                  <a:cubicBezTo>
                    <a:pt x="113" y="632"/>
                    <a:pt x="118" y="346"/>
                    <a:pt x="120" y="119"/>
                  </a:cubicBezTo>
                  <a:lnTo>
                    <a:pt x="170" y="119"/>
                  </a:lnTo>
                  <a:lnTo>
                    <a:pt x="277" y="117"/>
                  </a:lnTo>
                  <a:lnTo>
                    <a:pt x="449" y="113"/>
                  </a:lnTo>
                  <a:cubicBezTo>
                    <a:pt x="585" y="110"/>
                    <a:pt x="721" y="88"/>
                    <a:pt x="852" y="47"/>
                  </a:cubicBezTo>
                  <a:cubicBezTo>
                    <a:pt x="734" y="17"/>
                    <a:pt x="611" y="1"/>
                    <a:pt x="48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3796556" y="2363814"/>
              <a:ext cx="79234" cy="27667"/>
            </a:xfrm>
            <a:custGeom>
              <a:avLst/>
              <a:gdLst/>
              <a:ahLst/>
              <a:cxnLst/>
              <a:rect l="l" t="t" r="r" b="b"/>
              <a:pathLst>
                <a:path w="1830" h="639" extrusionOk="0">
                  <a:moveTo>
                    <a:pt x="1001" y="122"/>
                  </a:moveTo>
                  <a:cubicBezTo>
                    <a:pt x="1020" y="124"/>
                    <a:pt x="1040" y="126"/>
                    <a:pt x="1059" y="128"/>
                  </a:cubicBezTo>
                  <a:cubicBezTo>
                    <a:pt x="1211" y="146"/>
                    <a:pt x="1360" y="189"/>
                    <a:pt x="1501" y="251"/>
                  </a:cubicBezTo>
                  <a:cubicBezTo>
                    <a:pt x="1533" y="264"/>
                    <a:pt x="1564" y="282"/>
                    <a:pt x="1594" y="296"/>
                  </a:cubicBezTo>
                  <a:lnTo>
                    <a:pt x="1605" y="303"/>
                  </a:lnTo>
                  <a:lnTo>
                    <a:pt x="1607" y="303"/>
                  </a:lnTo>
                  <a:lnTo>
                    <a:pt x="1612" y="307"/>
                  </a:lnTo>
                  <a:lnTo>
                    <a:pt x="1621" y="312"/>
                  </a:lnTo>
                  <a:lnTo>
                    <a:pt x="1626" y="314"/>
                  </a:lnTo>
                  <a:lnTo>
                    <a:pt x="1614" y="321"/>
                  </a:lnTo>
                  <a:cubicBezTo>
                    <a:pt x="1603" y="328"/>
                    <a:pt x="1594" y="334"/>
                    <a:pt x="1583" y="341"/>
                  </a:cubicBezTo>
                  <a:cubicBezTo>
                    <a:pt x="1544" y="364"/>
                    <a:pt x="1510" y="380"/>
                    <a:pt x="1487" y="391"/>
                  </a:cubicBezTo>
                  <a:lnTo>
                    <a:pt x="1451" y="407"/>
                  </a:lnTo>
                  <a:cubicBezTo>
                    <a:pt x="1451" y="407"/>
                    <a:pt x="1415" y="425"/>
                    <a:pt x="1351" y="448"/>
                  </a:cubicBezTo>
                  <a:cubicBezTo>
                    <a:pt x="1263" y="480"/>
                    <a:pt x="1172" y="502"/>
                    <a:pt x="1079" y="516"/>
                  </a:cubicBezTo>
                  <a:cubicBezTo>
                    <a:pt x="1020" y="525"/>
                    <a:pt x="959" y="529"/>
                    <a:pt x="898" y="529"/>
                  </a:cubicBezTo>
                  <a:lnTo>
                    <a:pt x="816" y="529"/>
                  </a:lnTo>
                  <a:lnTo>
                    <a:pt x="816" y="516"/>
                  </a:lnTo>
                  <a:cubicBezTo>
                    <a:pt x="816" y="387"/>
                    <a:pt x="819" y="253"/>
                    <a:pt x="821" y="126"/>
                  </a:cubicBezTo>
                  <a:lnTo>
                    <a:pt x="1001" y="122"/>
                  </a:lnTo>
                  <a:close/>
                  <a:moveTo>
                    <a:pt x="831" y="1"/>
                  </a:moveTo>
                  <a:cubicBezTo>
                    <a:pt x="759" y="1"/>
                    <a:pt x="686" y="5"/>
                    <a:pt x="615" y="15"/>
                  </a:cubicBezTo>
                  <a:lnTo>
                    <a:pt x="524" y="28"/>
                  </a:lnTo>
                  <a:cubicBezTo>
                    <a:pt x="497" y="33"/>
                    <a:pt x="474" y="37"/>
                    <a:pt x="454" y="42"/>
                  </a:cubicBezTo>
                  <a:cubicBezTo>
                    <a:pt x="431" y="47"/>
                    <a:pt x="413" y="51"/>
                    <a:pt x="399" y="56"/>
                  </a:cubicBezTo>
                  <a:lnTo>
                    <a:pt x="361" y="67"/>
                  </a:lnTo>
                  <a:cubicBezTo>
                    <a:pt x="338" y="74"/>
                    <a:pt x="320" y="78"/>
                    <a:pt x="299" y="85"/>
                  </a:cubicBezTo>
                  <a:cubicBezTo>
                    <a:pt x="281" y="92"/>
                    <a:pt x="263" y="101"/>
                    <a:pt x="247" y="108"/>
                  </a:cubicBezTo>
                  <a:cubicBezTo>
                    <a:pt x="216" y="119"/>
                    <a:pt x="186" y="135"/>
                    <a:pt x="157" y="155"/>
                  </a:cubicBezTo>
                  <a:cubicBezTo>
                    <a:pt x="129" y="171"/>
                    <a:pt x="102" y="189"/>
                    <a:pt x="77" y="212"/>
                  </a:cubicBezTo>
                  <a:cubicBezTo>
                    <a:pt x="52" y="232"/>
                    <a:pt x="27" y="255"/>
                    <a:pt x="0" y="280"/>
                  </a:cubicBezTo>
                  <a:cubicBezTo>
                    <a:pt x="36" y="271"/>
                    <a:pt x="68" y="262"/>
                    <a:pt x="98" y="253"/>
                  </a:cubicBezTo>
                  <a:cubicBezTo>
                    <a:pt x="129" y="244"/>
                    <a:pt x="159" y="239"/>
                    <a:pt x="188" y="230"/>
                  </a:cubicBezTo>
                  <a:cubicBezTo>
                    <a:pt x="218" y="221"/>
                    <a:pt x="250" y="214"/>
                    <a:pt x="281" y="205"/>
                  </a:cubicBezTo>
                  <a:cubicBezTo>
                    <a:pt x="299" y="201"/>
                    <a:pt x="315" y="194"/>
                    <a:pt x="333" y="189"/>
                  </a:cubicBezTo>
                  <a:cubicBezTo>
                    <a:pt x="352" y="185"/>
                    <a:pt x="370" y="180"/>
                    <a:pt x="390" y="173"/>
                  </a:cubicBezTo>
                  <a:lnTo>
                    <a:pt x="426" y="164"/>
                  </a:lnTo>
                  <a:cubicBezTo>
                    <a:pt x="440" y="160"/>
                    <a:pt x="458" y="158"/>
                    <a:pt x="479" y="153"/>
                  </a:cubicBezTo>
                  <a:cubicBezTo>
                    <a:pt x="497" y="149"/>
                    <a:pt x="519" y="144"/>
                    <a:pt x="544" y="137"/>
                  </a:cubicBezTo>
                  <a:lnTo>
                    <a:pt x="630" y="126"/>
                  </a:lnTo>
                  <a:cubicBezTo>
                    <a:pt x="656" y="123"/>
                    <a:pt x="683" y="120"/>
                    <a:pt x="709" y="118"/>
                  </a:cubicBezTo>
                  <a:lnTo>
                    <a:pt x="709" y="118"/>
                  </a:lnTo>
                  <a:cubicBezTo>
                    <a:pt x="707" y="248"/>
                    <a:pt x="705" y="382"/>
                    <a:pt x="705" y="511"/>
                  </a:cubicBezTo>
                  <a:cubicBezTo>
                    <a:pt x="705" y="541"/>
                    <a:pt x="705" y="572"/>
                    <a:pt x="703" y="602"/>
                  </a:cubicBezTo>
                  <a:lnTo>
                    <a:pt x="703" y="629"/>
                  </a:lnTo>
                  <a:cubicBezTo>
                    <a:pt x="710" y="629"/>
                    <a:pt x="719" y="629"/>
                    <a:pt x="726" y="631"/>
                  </a:cubicBezTo>
                  <a:lnTo>
                    <a:pt x="773" y="634"/>
                  </a:lnTo>
                  <a:lnTo>
                    <a:pt x="821" y="638"/>
                  </a:lnTo>
                  <a:lnTo>
                    <a:pt x="900" y="638"/>
                  </a:lnTo>
                  <a:cubicBezTo>
                    <a:pt x="1066" y="636"/>
                    <a:pt x="1231" y="606"/>
                    <a:pt x="1388" y="550"/>
                  </a:cubicBezTo>
                  <a:cubicBezTo>
                    <a:pt x="1458" y="525"/>
                    <a:pt x="1496" y="507"/>
                    <a:pt x="1496" y="507"/>
                  </a:cubicBezTo>
                  <a:lnTo>
                    <a:pt x="1535" y="489"/>
                  </a:lnTo>
                  <a:cubicBezTo>
                    <a:pt x="1560" y="477"/>
                    <a:pt x="1596" y="459"/>
                    <a:pt x="1639" y="432"/>
                  </a:cubicBezTo>
                  <a:cubicBezTo>
                    <a:pt x="1651" y="425"/>
                    <a:pt x="1662" y="418"/>
                    <a:pt x="1673" y="412"/>
                  </a:cubicBezTo>
                  <a:lnTo>
                    <a:pt x="1694" y="398"/>
                  </a:lnTo>
                  <a:cubicBezTo>
                    <a:pt x="1705" y="391"/>
                    <a:pt x="1716" y="384"/>
                    <a:pt x="1728" y="375"/>
                  </a:cubicBezTo>
                  <a:lnTo>
                    <a:pt x="1800" y="325"/>
                  </a:lnTo>
                  <a:lnTo>
                    <a:pt x="1818" y="312"/>
                  </a:lnTo>
                  <a:lnTo>
                    <a:pt x="1827" y="305"/>
                  </a:lnTo>
                  <a:lnTo>
                    <a:pt x="1830" y="305"/>
                  </a:lnTo>
                  <a:lnTo>
                    <a:pt x="1825" y="303"/>
                  </a:lnTo>
                  <a:lnTo>
                    <a:pt x="1789" y="282"/>
                  </a:lnTo>
                  <a:lnTo>
                    <a:pt x="1714" y="237"/>
                  </a:lnTo>
                  <a:lnTo>
                    <a:pt x="1675" y="214"/>
                  </a:lnTo>
                  <a:lnTo>
                    <a:pt x="1657" y="203"/>
                  </a:lnTo>
                  <a:lnTo>
                    <a:pt x="1644" y="196"/>
                  </a:lnTo>
                  <a:cubicBezTo>
                    <a:pt x="1612" y="180"/>
                    <a:pt x="1578" y="164"/>
                    <a:pt x="1544" y="149"/>
                  </a:cubicBezTo>
                  <a:cubicBezTo>
                    <a:pt x="1508" y="132"/>
                    <a:pt x="1472" y="117"/>
                    <a:pt x="1435" y="104"/>
                  </a:cubicBezTo>
                  <a:lnTo>
                    <a:pt x="1435" y="104"/>
                  </a:lnTo>
                  <a:cubicBezTo>
                    <a:pt x="1521" y="93"/>
                    <a:pt x="1606" y="75"/>
                    <a:pt x="1689" y="49"/>
                  </a:cubicBezTo>
                  <a:cubicBezTo>
                    <a:pt x="1570" y="19"/>
                    <a:pt x="1448" y="3"/>
                    <a:pt x="1325" y="3"/>
                  </a:cubicBezTo>
                  <a:cubicBezTo>
                    <a:pt x="1310" y="3"/>
                    <a:pt x="1294" y="3"/>
                    <a:pt x="1279" y="3"/>
                  </a:cubicBezTo>
                  <a:lnTo>
                    <a:pt x="1106" y="6"/>
                  </a:lnTo>
                  <a:lnTo>
                    <a:pt x="998" y="9"/>
                  </a:lnTo>
                  <a:lnTo>
                    <a:pt x="998" y="9"/>
                  </a:lnTo>
                  <a:cubicBezTo>
                    <a:pt x="942" y="3"/>
                    <a:pt x="886" y="1"/>
                    <a:pt x="83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3369763" y="2038126"/>
              <a:ext cx="2449469" cy="406650"/>
            </a:xfrm>
            <a:custGeom>
              <a:avLst/>
              <a:gdLst/>
              <a:ahLst/>
              <a:cxnLst/>
              <a:rect l="l" t="t" r="r" b="b"/>
              <a:pathLst>
                <a:path w="56573" h="9392" extrusionOk="0">
                  <a:moveTo>
                    <a:pt x="29273" y="0"/>
                  </a:moveTo>
                  <a:cubicBezTo>
                    <a:pt x="29041" y="0"/>
                    <a:pt x="28808" y="14"/>
                    <a:pt x="28578" y="42"/>
                  </a:cubicBezTo>
                  <a:cubicBezTo>
                    <a:pt x="28170" y="85"/>
                    <a:pt x="27680" y="176"/>
                    <a:pt x="27125" y="287"/>
                  </a:cubicBezTo>
                  <a:lnTo>
                    <a:pt x="25243" y="661"/>
                  </a:lnTo>
                  <a:cubicBezTo>
                    <a:pt x="23856" y="938"/>
                    <a:pt x="22226" y="1264"/>
                    <a:pt x="20451" y="1631"/>
                  </a:cubicBezTo>
                  <a:cubicBezTo>
                    <a:pt x="18676" y="1996"/>
                    <a:pt x="16758" y="2407"/>
                    <a:pt x="14801" y="2846"/>
                  </a:cubicBezTo>
                  <a:lnTo>
                    <a:pt x="13328" y="3184"/>
                  </a:lnTo>
                  <a:lnTo>
                    <a:pt x="11848" y="3533"/>
                  </a:lnTo>
                  <a:lnTo>
                    <a:pt x="10374" y="3894"/>
                  </a:lnTo>
                  <a:lnTo>
                    <a:pt x="10009" y="3984"/>
                  </a:lnTo>
                  <a:lnTo>
                    <a:pt x="9644" y="4080"/>
                  </a:lnTo>
                  <a:lnTo>
                    <a:pt x="8916" y="4266"/>
                  </a:lnTo>
                  <a:cubicBezTo>
                    <a:pt x="6985" y="4764"/>
                    <a:pt x="5117" y="5286"/>
                    <a:pt x="3414" y="5796"/>
                  </a:cubicBezTo>
                  <a:cubicBezTo>
                    <a:pt x="2988" y="5925"/>
                    <a:pt x="2573" y="6054"/>
                    <a:pt x="2170" y="6179"/>
                  </a:cubicBezTo>
                  <a:cubicBezTo>
                    <a:pt x="1968" y="6242"/>
                    <a:pt x="1769" y="6304"/>
                    <a:pt x="1571" y="6365"/>
                  </a:cubicBezTo>
                  <a:lnTo>
                    <a:pt x="1068" y="6530"/>
                  </a:lnTo>
                  <a:lnTo>
                    <a:pt x="934" y="6573"/>
                  </a:lnTo>
                  <a:lnTo>
                    <a:pt x="744" y="6637"/>
                  </a:lnTo>
                  <a:cubicBezTo>
                    <a:pt x="420" y="6746"/>
                    <a:pt x="248" y="6843"/>
                    <a:pt x="0" y="6997"/>
                  </a:cubicBezTo>
                  <a:cubicBezTo>
                    <a:pt x="293" y="6977"/>
                    <a:pt x="488" y="6954"/>
                    <a:pt x="810" y="6850"/>
                  </a:cubicBezTo>
                  <a:lnTo>
                    <a:pt x="1000" y="6789"/>
                  </a:lnTo>
                  <a:lnTo>
                    <a:pt x="1134" y="6746"/>
                  </a:lnTo>
                  <a:lnTo>
                    <a:pt x="1637" y="6580"/>
                  </a:lnTo>
                  <a:cubicBezTo>
                    <a:pt x="1832" y="6519"/>
                    <a:pt x="2032" y="6458"/>
                    <a:pt x="2233" y="6394"/>
                  </a:cubicBezTo>
                  <a:cubicBezTo>
                    <a:pt x="2637" y="6270"/>
                    <a:pt x="3050" y="6140"/>
                    <a:pt x="3476" y="6011"/>
                  </a:cubicBezTo>
                  <a:cubicBezTo>
                    <a:pt x="5176" y="5501"/>
                    <a:pt x="7039" y="4982"/>
                    <a:pt x="8969" y="4481"/>
                  </a:cubicBezTo>
                  <a:lnTo>
                    <a:pt x="9694" y="4295"/>
                  </a:lnTo>
                  <a:lnTo>
                    <a:pt x="10059" y="4202"/>
                  </a:lnTo>
                  <a:lnTo>
                    <a:pt x="10426" y="4111"/>
                  </a:lnTo>
                  <a:lnTo>
                    <a:pt x="11897" y="3751"/>
                  </a:lnTo>
                  <a:lnTo>
                    <a:pt x="13373" y="3402"/>
                  </a:lnTo>
                  <a:lnTo>
                    <a:pt x="14847" y="3064"/>
                  </a:lnTo>
                  <a:cubicBezTo>
                    <a:pt x="16803" y="2624"/>
                    <a:pt x="18719" y="2216"/>
                    <a:pt x="20494" y="1849"/>
                  </a:cubicBezTo>
                  <a:cubicBezTo>
                    <a:pt x="22267" y="1482"/>
                    <a:pt x="23899" y="1155"/>
                    <a:pt x="25284" y="879"/>
                  </a:cubicBezTo>
                  <a:lnTo>
                    <a:pt x="27165" y="505"/>
                  </a:lnTo>
                  <a:cubicBezTo>
                    <a:pt x="27723" y="391"/>
                    <a:pt x="28204" y="303"/>
                    <a:pt x="28600" y="262"/>
                  </a:cubicBezTo>
                  <a:cubicBezTo>
                    <a:pt x="28829" y="235"/>
                    <a:pt x="29059" y="222"/>
                    <a:pt x="29290" y="222"/>
                  </a:cubicBezTo>
                  <a:cubicBezTo>
                    <a:pt x="29365" y="222"/>
                    <a:pt x="29441" y="223"/>
                    <a:pt x="29516" y="226"/>
                  </a:cubicBezTo>
                  <a:cubicBezTo>
                    <a:pt x="29623" y="230"/>
                    <a:pt x="29702" y="240"/>
                    <a:pt x="29757" y="244"/>
                  </a:cubicBezTo>
                  <a:lnTo>
                    <a:pt x="29838" y="253"/>
                  </a:lnTo>
                  <a:lnTo>
                    <a:pt x="29859" y="255"/>
                  </a:lnTo>
                  <a:cubicBezTo>
                    <a:pt x="29872" y="255"/>
                    <a:pt x="29893" y="258"/>
                    <a:pt x="29920" y="262"/>
                  </a:cubicBezTo>
                  <a:lnTo>
                    <a:pt x="30020" y="276"/>
                  </a:lnTo>
                  <a:lnTo>
                    <a:pt x="30156" y="298"/>
                  </a:lnTo>
                  <a:cubicBezTo>
                    <a:pt x="30459" y="355"/>
                    <a:pt x="30759" y="428"/>
                    <a:pt x="31053" y="516"/>
                  </a:cubicBezTo>
                  <a:cubicBezTo>
                    <a:pt x="31439" y="629"/>
                    <a:pt x="31906" y="786"/>
                    <a:pt x="32447" y="960"/>
                  </a:cubicBezTo>
                  <a:lnTo>
                    <a:pt x="34272" y="1554"/>
                  </a:lnTo>
                  <a:lnTo>
                    <a:pt x="44412" y="4855"/>
                  </a:lnTo>
                  <a:lnTo>
                    <a:pt x="50166" y="6730"/>
                  </a:lnTo>
                  <a:cubicBezTo>
                    <a:pt x="50637" y="6886"/>
                    <a:pt x="51107" y="7043"/>
                    <a:pt x="51567" y="7204"/>
                  </a:cubicBezTo>
                  <a:cubicBezTo>
                    <a:pt x="52027" y="7367"/>
                    <a:pt x="52483" y="7532"/>
                    <a:pt x="52925" y="7709"/>
                  </a:cubicBezTo>
                  <a:cubicBezTo>
                    <a:pt x="53036" y="7750"/>
                    <a:pt x="53145" y="7798"/>
                    <a:pt x="53254" y="7841"/>
                  </a:cubicBezTo>
                  <a:cubicBezTo>
                    <a:pt x="53365" y="7884"/>
                    <a:pt x="53473" y="7929"/>
                    <a:pt x="53580" y="7977"/>
                  </a:cubicBezTo>
                  <a:lnTo>
                    <a:pt x="53902" y="8113"/>
                  </a:lnTo>
                  <a:lnTo>
                    <a:pt x="54219" y="8255"/>
                  </a:lnTo>
                  <a:lnTo>
                    <a:pt x="54376" y="8326"/>
                  </a:lnTo>
                  <a:lnTo>
                    <a:pt x="54530" y="8401"/>
                  </a:lnTo>
                  <a:cubicBezTo>
                    <a:pt x="54634" y="8450"/>
                    <a:pt x="54736" y="8498"/>
                    <a:pt x="54838" y="8548"/>
                  </a:cubicBezTo>
                  <a:lnTo>
                    <a:pt x="55137" y="8700"/>
                  </a:lnTo>
                  <a:cubicBezTo>
                    <a:pt x="55187" y="8725"/>
                    <a:pt x="55237" y="8750"/>
                    <a:pt x="55287" y="8777"/>
                  </a:cubicBezTo>
                  <a:lnTo>
                    <a:pt x="55382" y="8827"/>
                  </a:lnTo>
                  <a:lnTo>
                    <a:pt x="55645" y="8970"/>
                  </a:lnTo>
                  <a:cubicBezTo>
                    <a:pt x="55720" y="9010"/>
                    <a:pt x="55779" y="9044"/>
                    <a:pt x="55817" y="9067"/>
                  </a:cubicBezTo>
                  <a:cubicBezTo>
                    <a:pt x="56058" y="9203"/>
                    <a:pt x="56309" y="9312"/>
                    <a:pt x="56572" y="9391"/>
                  </a:cubicBezTo>
                  <a:cubicBezTo>
                    <a:pt x="56368" y="9183"/>
                    <a:pt x="56226" y="9044"/>
                    <a:pt x="55929" y="8874"/>
                  </a:cubicBezTo>
                  <a:cubicBezTo>
                    <a:pt x="55888" y="8852"/>
                    <a:pt x="55829" y="8815"/>
                    <a:pt x="55752" y="8775"/>
                  </a:cubicBezTo>
                  <a:lnTo>
                    <a:pt x="55487" y="8632"/>
                  </a:lnTo>
                  <a:lnTo>
                    <a:pt x="55389" y="8580"/>
                  </a:lnTo>
                  <a:cubicBezTo>
                    <a:pt x="55341" y="8550"/>
                    <a:pt x="55289" y="8527"/>
                    <a:pt x="55239" y="8503"/>
                  </a:cubicBezTo>
                  <a:lnTo>
                    <a:pt x="54936" y="8348"/>
                  </a:lnTo>
                  <a:cubicBezTo>
                    <a:pt x="54834" y="8296"/>
                    <a:pt x="54729" y="8249"/>
                    <a:pt x="54625" y="8199"/>
                  </a:cubicBezTo>
                  <a:lnTo>
                    <a:pt x="54471" y="8124"/>
                  </a:lnTo>
                  <a:lnTo>
                    <a:pt x="54312" y="8054"/>
                  </a:lnTo>
                  <a:lnTo>
                    <a:pt x="53993" y="7909"/>
                  </a:lnTo>
                  <a:lnTo>
                    <a:pt x="53668" y="7770"/>
                  </a:lnTo>
                  <a:cubicBezTo>
                    <a:pt x="53560" y="7723"/>
                    <a:pt x="53449" y="7680"/>
                    <a:pt x="53337" y="7634"/>
                  </a:cubicBezTo>
                  <a:cubicBezTo>
                    <a:pt x="53229" y="7589"/>
                    <a:pt x="53118" y="7544"/>
                    <a:pt x="53006" y="7501"/>
                  </a:cubicBezTo>
                  <a:cubicBezTo>
                    <a:pt x="52560" y="7326"/>
                    <a:pt x="52104" y="7158"/>
                    <a:pt x="51642" y="6995"/>
                  </a:cubicBezTo>
                  <a:cubicBezTo>
                    <a:pt x="51179" y="6830"/>
                    <a:pt x="50708" y="6673"/>
                    <a:pt x="50234" y="6517"/>
                  </a:cubicBezTo>
                  <a:lnTo>
                    <a:pt x="44483" y="4644"/>
                  </a:lnTo>
                  <a:lnTo>
                    <a:pt x="34340" y="1344"/>
                  </a:lnTo>
                  <a:lnTo>
                    <a:pt x="32515" y="750"/>
                  </a:lnTo>
                  <a:cubicBezTo>
                    <a:pt x="31976" y="575"/>
                    <a:pt x="31509" y="419"/>
                    <a:pt x="31117" y="303"/>
                  </a:cubicBezTo>
                  <a:cubicBezTo>
                    <a:pt x="30813" y="212"/>
                    <a:pt x="30507" y="137"/>
                    <a:pt x="30196" y="81"/>
                  </a:cubicBezTo>
                  <a:lnTo>
                    <a:pt x="30054" y="58"/>
                  </a:lnTo>
                  <a:lnTo>
                    <a:pt x="29949" y="42"/>
                  </a:lnTo>
                  <a:cubicBezTo>
                    <a:pt x="29922" y="38"/>
                    <a:pt x="29899" y="35"/>
                    <a:pt x="29886" y="35"/>
                  </a:cubicBezTo>
                  <a:lnTo>
                    <a:pt x="29865" y="33"/>
                  </a:lnTo>
                  <a:lnTo>
                    <a:pt x="29779" y="24"/>
                  </a:lnTo>
                  <a:cubicBezTo>
                    <a:pt x="29723" y="20"/>
                    <a:pt x="29639" y="11"/>
                    <a:pt x="29530" y="6"/>
                  </a:cubicBezTo>
                  <a:cubicBezTo>
                    <a:pt x="29444" y="2"/>
                    <a:pt x="29359" y="0"/>
                    <a:pt x="2927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5712166" y="2256435"/>
              <a:ext cx="167302" cy="161630"/>
            </a:xfrm>
            <a:custGeom>
              <a:avLst/>
              <a:gdLst/>
              <a:ahLst/>
              <a:cxnLst/>
              <a:rect l="l" t="t" r="r" b="b"/>
              <a:pathLst>
                <a:path w="3864" h="3733" extrusionOk="0">
                  <a:moveTo>
                    <a:pt x="565" y="128"/>
                  </a:moveTo>
                  <a:lnTo>
                    <a:pt x="594" y="133"/>
                  </a:lnTo>
                  <a:cubicBezTo>
                    <a:pt x="621" y="137"/>
                    <a:pt x="646" y="144"/>
                    <a:pt x="671" y="151"/>
                  </a:cubicBezTo>
                  <a:cubicBezTo>
                    <a:pt x="687" y="155"/>
                    <a:pt x="703" y="160"/>
                    <a:pt x="719" y="164"/>
                  </a:cubicBezTo>
                  <a:lnTo>
                    <a:pt x="769" y="183"/>
                  </a:lnTo>
                  <a:cubicBezTo>
                    <a:pt x="807" y="194"/>
                    <a:pt x="843" y="214"/>
                    <a:pt x="887" y="232"/>
                  </a:cubicBezTo>
                  <a:cubicBezTo>
                    <a:pt x="984" y="282"/>
                    <a:pt x="1077" y="341"/>
                    <a:pt x="1163" y="409"/>
                  </a:cubicBezTo>
                  <a:cubicBezTo>
                    <a:pt x="1279" y="500"/>
                    <a:pt x="1385" y="597"/>
                    <a:pt x="1483" y="704"/>
                  </a:cubicBezTo>
                  <a:cubicBezTo>
                    <a:pt x="1596" y="820"/>
                    <a:pt x="1714" y="958"/>
                    <a:pt x="1845" y="1110"/>
                  </a:cubicBezTo>
                  <a:cubicBezTo>
                    <a:pt x="1988" y="1277"/>
                    <a:pt x="2140" y="1438"/>
                    <a:pt x="2299" y="1590"/>
                  </a:cubicBezTo>
                  <a:cubicBezTo>
                    <a:pt x="2392" y="1676"/>
                    <a:pt x="2492" y="1754"/>
                    <a:pt x="2596" y="1822"/>
                  </a:cubicBezTo>
                  <a:cubicBezTo>
                    <a:pt x="2676" y="1874"/>
                    <a:pt x="2761" y="1918"/>
                    <a:pt x="2850" y="1954"/>
                  </a:cubicBezTo>
                  <a:lnTo>
                    <a:pt x="2850" y="1954"/>
                  </a:lnTo>
                  <a:cubicBezTo>
                    <a:pt x="2848" y="1957"/>
                    <a:pt x="2845" y="1959"/>
                    <a:pt x="2843" y="1962"/>
                  </a:cubicBezTo>
                  <a:lnTo>
                    <a:pt x="2802" y="2016"/>
                  </a:lnTo>
                  <a:cubicBezTo>
                    <a:pt x="2788" y="2037"/>
                    <a:pt x="2775" y="2060"/>
                    <a:pt x="2757" y="2082"/>
                  </a:cubicBezTo>
                  <a:lnTo>
                    <a:pt x="2752" y="2089"/>
                  </a:lnTo>
                  <a:lnTo>
                    <a:pt x="2743" y="2103"/>
                  </a:lnTo>
                  <a:lnTo>
                    <a:pt x="2723" y="2137"/>
                  </a:lnTo>
                  <a:cubicBezTo>
                    <a:pt x="2693" y="2180"/>
                    <a:pt x="2666" y="2227"/>
                    <a:pt x="2641" y="2273"/>
                  </a:cubicBezTo>
                  <a:cubicBezTo>
                    <a:pt x="2587" y="2368"/>
                    <a:pt x="2539" y="2465"/>
                    <a:pt x="2489" y="2563"/>
                  </a:cubicBezTo>
                  <a:cubicBezTo>
                    <a:pt x="2394" y="2762"/>
                    <a:pt x="2299" y="2964"/>
                    <a:pt x="2179" y="3152"/>
                  </a:cubicBezTo>
                  <a:cubicBezTo>
                    <a:pt x="2120" y="3245"/>
                    <a:pt x="2049" y="3331"/>
                    <a:pt x="1970" y="3406"/>
                  </a:cubicBezTo>
                  <a:cubicBezTo>
                    <a:pt x="1891" y="3481"/>
                    <a:pt x="1796" y="3540"/>
                    <a:pt x="1694" y="3576"/>
                  </a:cubicBezTo>
                  <a:cubicBezTo>
                    <a:pt x="1613" y="3607"/>
                    <a:pt x="1528" y="3620"/>
                    <a:pt x="1443" y="3620"/>
                  </a:cubicBezTo>
                  <a:cubicBezTo>
                    <a:pt x="1312" y="3620"/>
                    <a:pt x="1180" y="3588"/>
                    <a:pt x="1059" y="3533"/>
                  </a:cubicBezTo>
                  <a:cubicBezTo>
                    <a:pt x="859" y="3438"/>
                    <a:pt x="685" y="3300"/>
                    <a:pt x="549" y="3127"/>
                  </a:cubicBezTo>
                  <a:cubicBezTo>
                    <a:pt x="415" y="2962"/>
                    <a:pt x="313" y="2776"/>
                    <a:pt x="245" y="2576"/>
                  </a:cubicBezTo>
                  <a:cubicBezTo>
                    <a:pt x="179" y="2391"/>
                    <a:pt x="138" y="2196"/>
                    <a:pt x="125" y="2001"/>
                  </a:cubicBezTo>
                  <a:cubicBezTo>
                    <a:pt x="111" y="1824"/>
                    <a:pt x="118" y="1647"/>
                    <a:pt x="141" y="1472"/>
                  </a:cubicBezTo>
                  <a:cubicBezTo>
                    <a:pt x="177" y="1209"/>
                    <a:pt x="240" y="949"/>
                    <a:pt x="331" y="695"/>
                  </a:cubicBezTo>
                  <a:cubicBezTo>
                    <a:pt x="399" y="509"/>
                    <a:pt x="447" y="396"/>
                    <a:pt x="456" y="375"/>
                  </a:cubicBezTo>
                  <a:cubicBezTo>
                    <a:pt x="508" y="248"/>
                    <a:pt x="537" y="185"/>
                    <a:pt x="553" y="151"/>
                  </a:cubicBezTo>
                  <a:lnTo>
                    <a:pt x="565" y="128"/>
                  </a:lnTo>
                  <a:close/>
                  <a:moveTo>
                    <a:pt x="502" y="0"/>
                  </a:moveTo>
                  <a:cubicBezTo>
                    <a:pt x="501" y="0"/>
                    <a:pt x="500" y="0"/>
                    <a:pt x="499" y="1"/>
                  </a:cubicBezTo>
                  <a:lnTo>
                    <a:pt x="494" y="10"/>
                  </a:lnTo>
                  <a:lnTo>
                    <a:pt x="483" y="37"/>
                  </a:lnTo>
                  <a:lnTo>
                    <a:pt x="474" y="60"/>
                  </a:lnTo>
                  <a:lnTo>
                    <a:pt x="451" y="105"/>
                  </a:lnTo>
                  <a:cubicBezTo>
                    <a:pt x="438" y="139"/>
                    <a:pt x="406" y="203"/>
                    <a:pt x="354" y="332"/>
                  </a:cubicBezTo>
                  <a:cubicBezTo>
                    <a:pt x="345" y="353"/>
                    <a:pt x="295" y="468"/>
                    <a:pt x="227" y="659"/>
                  </a:cubicBezTo>
                  <a:cubicBezTo>
                    <a:pt x="134" y="919"/>
                    <a:pt x="68" y="1187"/>
                    <a:pt x="32" y="1459"/>
                  </a:cubicBezTo>
                  <a:cubicBezTo>
                    <a:pt x="7" y="1640"/>
                    <a:pt x="0" y="1826"/>
                    <a:pt x="14" y="2007"/>
                  </a:cubicBezTo>
                  <a:cubicBezTo>
                    <a:pt x="27" y="2214"/>
                    <a:pt x="70" y="2418"/>
                    <a:pt x="138" y="2613"/>
                  </a:cubicBezTo>
                  <a:cubicBezTo>
                    <a:pt x="211" y="2824"/>
                    <a:pt x="320" y="3023"/>
                    <a:pt x="460" y="3198"/>
                  </a:cubicBezTo>
                  <a:cubicBezTo>
                    <a:pt x="608" y="3383"/>
                    <a:pt x="798" y="3533"/>
                    <a:pt x="1011" y="3633"/>
                  </a:cubicBezTo>
                  <a:cubicBezTo>
                    <a:pt x="1122" y="3685"/>
                    <a:pt x="1242" y="3717"/>
                    <a:pt x="1365" y="3728"/>
                  </a:cubicBezTo>
                  <a:cubicBezTo>
                    <a:pt x="1390" y="3731"/>
                    <a:pt x="1417" y="3732"/>
                    <a:pt x="1443" y="3732"/>
                  </a:cubicBezTo>
                  <a:cubicBezTo>
                    <a:pt x="1479" y="3732"/>
                    <a:pt x="1515" y="3730"/>
                    <a:pt x="1551" y="3726"/>
                  </a:cubicBezTo>
                  <a:lnTo>
                    <a:pt x="1596" y="3719"/>
                  </a:lnTo>
                  <a:cubicBezTo>
                    <a:pt x="1612" y="3714"/>
                    <a:pt x="1628" y="3710"/>
                    <a:pt x="1641" y="3708"/>
                  </a:cubicBezTo>
                  <a:lnTo>
                    <a:pt x="1687" y="3696"/>
                  </a:lnTo>
                  <a:lnTo>
                    <a:pt x="1732" y="3680"/>
                  </a:lnTo>
                  <a:cubicBezTo>
                    <a:pt x="1848" y="3640"/>
                    <a:pt x="1954" y="3574"/>
                    <a:pt x="2045" y="3488"/>
                  </a:cubicBezTo>
                  <a:cubicBezTo>
                    <a:pt x="2131" y="3406"/>
                    <a:pt x="2208" y="3313"/>
                    <a:pt x="2272" y="3211"/>
                  </a:cubicBezTo>
                  <a:cubicBezTo>
                    <a:pt x="2399" y="3014"/>
                    <a:pt x="2494" y="2808"/>
                    <a:pt x="2591" y="2610"/>
                  </a:cubicBezTo>
                  <a:cubicBezTo>
                    <a:pt x="2639" y="2513"/>
                    <a:pt x="2686" y="2418"/>
                    <a:pt x="2739" y="2327"/>
                  </a:cubicBezTo>
                  <a:cubicBezTo>
                    <a:pt x="2764" y="2282"/>
                    <a:pt x="2788" y="2239"/>
                    <a:pt x="2816" y="2196"/>
                  </a:cubicBezTo>
                  <a:lnTo>
                    <a:pt x="2836" y="2164"/>
                  </a:lnTo>
                  <a:lnTo>
                    <a:pt x="2845" y="2152"/>
                  </a:lnTo>
                  <a:lnTo>
                    <a:pt x="2850" y="2143"/>
                  </a:lnTo>
                  <a:cubicBezTo>
                    <a:pt x="2866" y="2123"/>
                    <a:pt x="2879" y="2100"/>
                    <a:pt x="2893" y="2082"/>
                  </a:cubicBezTo>
                  <a:lnTo>
                    <a:pt x="2931" y="2032"/>
                  </a:lnTo>
                  <a:cubicBezTo>
                    <a:pt x="2942" y="2018"/>
                    <a:pt x="2953" y="2005"/>
                    <a:pt x="2962" y="1994"/>
                  </a:cubicBezTo>
                  <a:lnTo>
                    <a:pt x="2962" y="1994"/>
                  </a:lnTo>
                  <a:cubicBezTo>
                    <a:pt x="2964" y="1995"/>
                    <a:pt x="2966" y="1995"/>
                    <a:pt x="2968" y="1996"/>
                  </a:cubicBezTo>
                  <a:lnTo>
                    <a:pt x="2997" y="2005"/>
                  </a:lnTo>
                  <a:lnTo>
                    <a:pt x="3017" y="2012"/>
                  </a:lnTo>
                  <a:cubicBezTo>
                    <a:pt x="3027" y="2014"/>
                    <a:pt x="3038" y="2016"/>
                    <a:pt x="3049" y="2019"/>
                  </a:cubicBezTo>
                  <a:lnTo>
                    <a:pt x="3176" y="2046"/>
                  </a:lnTo>
                  <a:lnTo>
                    <a:pt x="3240" y="2060"/>
                  </a:lnTo>
                  <a:lnTo>
                    <a:pt x="3249" y="2060"/>
                  </a:lnTo>
                  <a:lnTo>
                    <a:pt x="3249" y="2057"/>
                  </a:lnTo>
                  <a:lnTo>
                    <a:pt x="3244" y="2053"/>
                  </a:lnTo>
                  <a:lnTo>
                    <a:pt x="3235" y="2037"/>
                  </a:lnTo>
                  <a:lnTo>
                    <a:pt x="3215" y="2003"/>
                  </a:lnTo>
                  <a:cubicBezTo>
                    <a:pt x="3199" y="1978"/>
                    <a:pt x="3185" y="1953"/>
                    <a:pt x="3169" y="1928"/>
                  </a:cubicBezTo>
                  <a:lnTo>
                    <a:pt x="3158" y="1908"/>
                  </a:lnTo>
                  <a:cubicBezTo>
                    <a:pt x="3156" y="1901"/>
                    <a:pt x="3153" y="1896"/>
                    <a:pt x="3151" y="1890"/>
                  </a:cubicBezTo>
                  <a:cubicBezTo>
                    <a:pt x="3149" y="1885"/>
                    <a:pt x="3147" y="1878"/>
                    <a:pt x="3144" y="1874"/>
                  </a:cubicBezTo>
                  <a:lnTo>
                    <a:pt x="3144" y="1867"/>
                  </a:lnTo>
                  <a:cubicBezTo>
                    <a:pt x="3139" y="1846"/>
                    <a:pt x="3138" y="1825"/>
                    <a:pt x="3138" y="1802"/>
                  </a:cubicBezTo>
                  <a:lnTo>
                    <a:pt x="3138" y="1802"/>
                  </a:lnTo>
                  <a:cubicBezTo>
                    <a:pt x="3179" y="1760"/>
                    <a:pt x="3220" y="1721"/>
                    <a:pt x="3269" y="1674"/>
                  </a:cubicBezTo>
                  <a:lnTo>
                    <a:pt x="3269" y="1674"/>
                  </a:lnTo>
                  <a:cubicBezTo>
                    <a:pt x="3230" y="1684"/>
                    <a:pt x="3192" y="1695"/>
                    <a:pt x="3155" y="1710"/>
                  </a:cubicBezTo>
                  <a:lnTo>
                    <a:pt x="3155" y="1710"/>
                  </a:lnTo>
                  <a:cubicBezTo>
                    <a:pt x="3165" y="1679"/>
                    <a:pt x="3179" y="1648"/>
                    <a:pt x="3197" y="1617"/>
                  </a:cubicBezTo>
                  <a:cubicBezTo>
                    <a:pt x="3221" y="1572"/>
                    <a:pt x="3251" y="1531"/>
                    <a:pt x="3285" y="1495"/>
                  </a:cubicBezTo>
                  <a:lnTo>
                    <a:pt x="3312" y="1466"/>
                  </a:lnTo>
                  <a:lnTo>
                    <a:pt x="3339" y="1438"/>
                  </a:lnTo>
                  <a:cubicBezTo>
                    <a:pt x="3360" y="1420"/>
                    <a:pt x="3378" y="1402"/>
                    <a:pt x="3401" y="1386"/>
                  </a:cubicBezTo>
                  <a:cubicBezTo>
                    <a:pt x="3498" y="1314"/>
                    <a:pt x="3591" y="1237"/>
                    <a:pt x="3679" y="1153"/>
                  </a:cubicBezTo>
                  <a:cubicBezTo>
                    <a:pt x="3727" y="1105"/>
                    <a:pt x="3768" y="1053"/>
                    <a:pt x="3802" y="994"/>
                  </a:cubicBezTo>
                  <a:cubicBezTo>
                    <a:pt x="3836" y="933"/>
                    <a:pt x="3856" y="863"/>
                    <a:pt x="3861" y="792"/>
                  </a:cubicBezTo>
                  <a:cubicBezTo>
                    <a:pt x="3863" y="720"/>
                    <a:pt x="3852" y="647"/>
                    <a:pt x="3824" y="582"/>
                  </a:cubicBezTo>
                  <a:cubicBezTo>
                    <a:pt x="3797" y="516"/>
                    <a:pt x="3763" y="455"/>
                    <a:pt x="3718" y="400"/>
                  </a:cubicBezTo>
                  <a:cubicBezTo>
                    <a:pt x="3675" y="346"/>
                    <a:pt x="3625" y="296"/>
                    <a:pt x="3571" y="253"/>
                  </a:cubicBezTo>
                  <a:cubicBezTo>
                    <a:pt x="3516" y="212"/>
                    <a:pt x="3457" y="173"/>
                    <a:pt x="3398" y="139"/>
                  </a:cubicBezTo>
                  <a:cubicBezTo>
                    <a:pt x="3276" y="76"/>
                    <a:pt x="3144" y="33"/>
                    <a:pt x="3008" y="12"/>
                  </a:cubicBezTo>
                  <a:cubicBezTo>
                    <a:pt x="2955" y="4"/>
                    <a:pt x="2901" y="0"/>
                    <a:pt x="2847" y="0"/>
                  </a:cubicBezTo>
                  <a:cubicBezTo>
                    <a:pt x="2764" y="0"/>
                    <a:pt x="2682" y="10"/>
                    <a:pt x="2603" y="31"/>
                  </a:cubicBezTo>
                  <a:lnTo>
                    <a:pt x="2553" y="47"/>
                  </a:lnTo>
                  <a:lnTo>
                    <a:pt x="2530" y="53"/>
                  </a:lnTo>
                  <a:lnTo>
                    <a:pt x="2505" y="65"/>
                  </a:lnTo>
                  <a:lnTo>
                    <a:pt x="2460" y="83"/>
                  </a:lnTo>
                  <a:lnTo>
                    <a:pt x="2414" y="105"/>
                  </a:lnTo>
                  <a:lnTo>
                    <a:pt x="2392" y="119"/>
                  </a:lnTo>
                  <a:lnTo>
                    <a:pt x="2371" y="133"/>
                  </a:lnTo>
                  <a:lnTo>
                    <a:pt x="2328" y="160"/>
                  </a:lnTo>
                  <a:lnTo>
                    <a:pt x="2290" y="192"/>
                  </a:lnTo>
                  <a:lnTo>
                    <a:pt x="2269" y="207"/>
                  </a:lnTo>
                  <a:cubicBezTo>
                    <a:pt x="2263" y="214"/>
                    <a:pt x="2258" y="219"/>
                    <a:pt x="2251" y="226"/>
                  </a:cubicBezTo>
                  <a:cubicBezTo>
                    <a:pt x="2158" y="314"/>
                    <a:pt x="2088" y="425"/>
                    <a:pt x="2047" y="547"/>
                  </a:cubicBezTo>
                  <a:cubicBezTo>
                    <a:pt x="2043" y="561"/>
                    <a:pt x="2038" y="575"/>
                    <a:pt x="2034" y="591"/>
                  </a:cubicBezTo>
                  <a:cubicBezTo>
                    <a:pt x="2031" y="597"/>
                    <a:pt x="2029" y="606"/>
                    <a:pt x="2027" y="613"/>
                  </a:cubicBezTo>
                  <a:cubicBezTo>
                    <a:pt x="2015" y="659"/>
                    <a:pt x="2009" y="706"/>
                    <a:pt x="2004" y="754"/>
                  </a:cubicBezTo>
                  <a:cubicBezTo>
                    <a:pt x="2000" y="831"/>
                    <a:pt x="2011" y="908"/>
                    <a:pt x="2040" y="980"/>
                  </a:cubicBezTo>
                  <a:cubicBezTo>
                    <a:pt x="2049" y="996"/>
                    <a:pt x="2056" y="1010"/>
                    <a:pt x="2063" y="1026"/>
                  </a:cubicBezTo>
                  <a:cubicBezTo>
                    <a:pt x="2072" y="1039"/>
                    <a:pt x="2081" y="1053"/>
                    <a:pt x="2093" y="1067"/>
                  </a:cubicBezTo>
                  <a:cubicBezTo>
                    <a:pt x="2113" y="1094"/>
                    <a:pt x="2136" y="1121"/>
                    <a:pt x="2163" y="1144"/>
                  </a:cubicBezTo>
                  <a:cubicBezTo>
                    <a:pt x="2151" y="1112"/>
                    <a:pt x="2140" y="1080"/>
                    <a:pt x="2133" y="1046"/>
                  </a:cubicBezTo>
                  <a:cubicBezTo>
                    <a:pt x="2131" y="1030"/>
                    <a:pt x="2127" y="1019"/>
                    <a:pt x="2124" y="1003"/>
                  </a:cubicBezTo>
                  <a:cubicBezTo>
                    <a:pt x="2122" y="987"/>
                    <a:pt x="2122" y="974"/>
                    <a:pt x="2120" y="958"/>
                  </a:cubicBezTo>
                  <a:cubicBezTo>
                    <a:pt x="2111" y="892"/>
                    <a:pt x="2111" y="826"/>
                    <a:pt x="2115" y="761"/>
                  </a:cubicBezTo>
                  <a:cubicBezTo>
                    <a:pt x="2117" y="720"/>
                    <a:pt x="2124" y="679"/>
                    <a:pt x="2136" y="640"/>
                  </a:cubicBezTo>
                  <a:cubicBezTo>
                    <a:pt x="2136" y="634"/>
                    <a:pt x="2138" y="627"/>
                    <a:pt x="2140" y="620"/>
                  </a:cubicBezTo>
                  <a:cubicBezTo>
                    <a:pt x="2142" y="609"/>
                    <a:pt x="2147" y="595"/>
                    <a:pt x="2151" y="584"/>
                  </a:cubicBezTo>
                  <a:cubicBezTo>
                    <a:pt x="2188" y="477"/>
                    <a:pt x="2249" y="382"/>
                    <a:pt x="2328" y="305"/>
                  </a:cubicBezTo>
                  <a:cubicBezTo>
                    <a:pt x="2333" y="300"/>
                    <a:pt x="2340" y="294"/>
                    <a:pt x="2344" y="289"/>
                  </a:cubicBezTo>
                  <a:lnTo>
                    <a:pt x="2360" y="275"/>
                  </a:lnTo>
                  <a:lnTo>
                    <a:pt x="2394" y="248"/>
                  </a:lnTo>
                  <a:lnTo>
                    <a:pt x="2430" y="226"/>
                  </a:lnTo>
                  <a:lnTo>
                    <a:pt x="2446" y="212"/>
                  </a:lnTo>
                  <a:lnTo>
                    <a:pt x="2467" y="203"/>
                  </a:lnTo>
                  <a:lnTo>
                    <a:pt x="2505" y="183"/>
                  </a:lnTo>
                  <a:lnTo>
                    <a:pt x="2546" y="167"/>
                  </a:lnTo>
                  <a:lnTo>
                    <a:pt x="2566" y="158"/>
                  </a:lnTo>
                  <a:lnTo>
                    <a:pt x="2589" y="151"/>
                  </a:lnTo>
                  <a:lnTo>
                    <a:pt x="2630" y="137"/>
                  </a:lnTo>
                  <a:cubicBezTo>
                    <a:pt x="2702" y="119"/>
                    <a:pt x="2777" y="110"/>
                    <a:pt x="2851" y="110"/>
                  </a:cubicBezTo>
                  <a:cubicBezTo>
                    <a:pt x="2899" y="110"/>
                    <a:pt x="2946" y="113"/>
                    <a:pt x="2993" y="121"/>
                  </a:cubicBezTo>
                  <a:cubicBezTo>
                    <a:pt x="3115" y="139"/>
                    <a:pt x="3235" y="178"/>
                    <a:pt x="3344" y="237"/>
                  </a:cubicBezTo>
                  <a:cubicBezTo>
                    <a:pt x="3398" y="266"/>
                    <a:pt x="3450" y="300"/>
                    <a:pt x="3500" y="339"/>
                  </a:cubicBezTo>
                  <a:cubicBezTo>
                    <a:pt x="3548" y="377"/>
                    <a:pt x="3591" y="421"/>
                    <a:pt x="3630" y="468"/>
                  </a:cubicBezTo>
                  <a:cubicBezTo>
                    <a:pt x="3707" y="561"/>
                    <a:pt x="3754" y="674"/>
                    <a:pt x="3747" y="783"/>
                  </a:cubicBezTo>
                  <a:cubicBezTo>
                    <a:pt x="3743" y="892"/>
                    <a:pt x="3682" y="992"/>
                    <a:pt x="3600" y="1073"/>
                  </a:cubicBezTo>
                  <a:cubicBezTo>
                    <a:pt x="3514" y="1153"/>
                    <a:pt x="3426" y="1228"/>
                    <a:pt x="3333" y="1296"/>
                  </a:cubicBezTo>
                  <a:cubicBezTo>
                    <a:pt x="3310" y="1314"/>
                    <a:pt x="3285" y="1334"/>
                    <a:pt x="3265" y="1352"/>
                  </a:cubicBezTo>
                  <a:lnTo>
                    <a:pt x="3231" y="1384"/>
                  </a:lnTo>
                  <a:lnTo>
                    <a:pt x="3201" y="1416"/>
                  </a:lnTo>
                  <a:cubicBezTo>
                    <a:pt x="3163" y="1461"/>
                    <a:pt x="3129" y="1509"/>
                    <a:pt x="3099" y="1559"/>
                  </a:cubicBezTo>
                  <a:cubicBezTo>
                    <a:pt x="3070" y="1608"/>
                    <a:pt x="3049" y="1661"/>
                    <a:pt x="3036" y="1717"/>
                  </a:cubicBezTo>
                  <a:cubicBezTo>
                    <a:pt x="3031" y="1738"/>
                    <a:pt x="3029" y="1759"/>
                    <a:pt x="3027" y="1779"/>
                  </a:cubicBezTo>
                  <a:lnTo>
                    <a:pt x="3027" y="1779"/>
                  </a:lnTo>
                  <a:cubicBezTo>
                    <a:pt x="3017" y="1787"/>
                    <a:pt x="3007" y="1795"/>
                    <a:pt x="2997" y="1803"/>
                  </a:cubicBezTo>
                  <a:cubicBezTo>
                    <a:pt x="2974" y="1823"/>
                    <a:pt x="2952" y="1843"/>
                    <a:pt x="2932" y="1863"/>
                  </a:cubicBezTo>
                  <a:lnTo>
                    <a:pt x="2932" y="1863"/>
                  </a:lnTo>
                  <a:cubicBezTo>
                    <a:pt x="2712" y="1783"/>
                    <a:pt x="2529" y="1645"/>
                    <a:pt x="2374" y="1504"/>
                  </a:cubicBezTo>
                  <a:cubicBezTo>
                    <a:pt x="2217" y="1357"/>
                    <a:pt x="2070" y="1198"/>
                    <a:pt x="1932" y="1035"/>
                  </a:cubicBezTo>
                  <a:cubicBezTo>
                    <a:pt x="1800" y="883"/>
                    <a:pt x="1680" y="745"/>
                    <a:pt x="1564" y="625"/>
                  </a:cubicBezTo>
                  <a:cubicBezTo>
                    <a:pt x="1462" y="513"/>
                    <a:pt x="1351" y="411"/>
                    <a:pt x="1233" y="319"/>
                  </a:cubicBezTo>
                  <a:cubicBezTo>
                    <a:pt x="1140" y="248"/>
                    <a:pt x="1041" y="185"/>
                    <a:pt x="936" y="130"/>
                  </a:cubicBezTo>
                  <a:cubicBezTo>
                    <a:pt x="891" y="110"/>
                    <a:pt x="850" y="90"/>
                    <a:pt x="809" y="76"/>
                  </a:cubicBezTo>
                  <a:lnTo>
                    <a:pt x="753" y="58"/>
                  </a:lnTo>
                  <a:cubicBezTo>
                    <a:pt x="735" y="51"/>
                    <a:pt x="716" y="47"/>
                    <a:pt x="701" y="42"/>
                  </a:cubicBezTo>
                  <a:cubicBezTo>
                    <a:pt x="673" y="33"/>
                    <a:pt x="646" y="26"/>
                    <a:pt x="617" y="22"/>
                  </a:cubicBezTo>
                  <a:lnTo>
                    <a:pt x="531" y="6"/>
                  </a:lnTo>
                  <a:lnTo>
                    <a:pt x="508" y="1"/>
                  </a:lnTo>
                  <a:cubicBezTo>
                    <a:pt x="506" y="1"/>
                    <a:pt x="504" y="0"/>
                    <a:pt x="50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3264547" y="2180360"/>
              <a:ext cx="167388" cy="161630"/>
            </a:xfrm>
            <a:custGeom>
              <a:avLst/>
              <a:gdLst/>
              <a:ahLst/>
              <a:cxnLst/>
              <a:rect l="l" t="t" r="r" b="b"/>
              <a:pathLst>
                <a:path w="3866" h="3733" extrusionOk="0">
                  <a:moveTo>
                    <a:pt x="3301" y="128"/>
                  </a:moveTo>
                  <a:lnTo>
                    <a:pt x="3312" y="151"/>
                  </a:lnTo>
                  <a:cubicBezTo>
                    <a:pt x="3328" y="185"/>
                    <a:pt x="3358" y="248"/>
                    <a:pt x="3410" y="375"/>
                  </a:cubicBezTo>
                  <a:cubicBezTo>
                    <a:pt x="3419" y="396"/>
                    <a:pt x="3466" y="509"/>
                    <a:pt x="3534" y="695"/>
                  </a:cubicBezTo>
                  <a:cubicBezTo>
                    <a:pt x="3625" y="949"/>
                    <a:pt x="3689" y="1210"/>
                    <a:pt x="3725" y="1473"/>
                  </a:cubicBezTo>
                  <a:cubicBezTo>
                    <a:pt x="3748" y="1649"/>
                    <a:pt x="3754" y="1824"/>
                    <a:pt x="3741" y="2001"/>
                  </a:cubicBezTo>
                  <a:cubicBezTo>
                    <a:pt x="3727" y="2196"/>
                    <a:pt x="3686" y="2391"/>
                    <a:pt x="3623" y="2577"/>
                  </a:cubicBezTo>
                  <a:cubicBezTo>
                    <a:pt x="3553" y="2776"/>
                    <a:pt x="3451" y="2962"/>
                    <a:pt x="3319" y="3127"/>
                  </a:cubicBezTo>
                  <a:cubicBezTo>
                    <a:pt x="3181" y="3300"/>
                    <a:pt x="3006" y="3438"/>
                    <a:pt x="2809" y="3533"/>
                  </a:cubicBezTo>
                  <a:cubicBezTo>
                    <a:pt x="2688" y="3588"/>
                    <a:pt x="2555" y="3621"/>
                    <a:pt x="2424" y="3621"/>
                  </a:cubicBezTo>
                  <a:cubicBezTo>
                    <a:pt x="2338" y="3621"/>
                    <a:pt x="2253" y="3607"/>
                    <a:pt x="2172" y="3576"/>
                  </a:cubicBezTo>
                  <a:cubicBezTo>
                    <a:pt x="2070" y="3540"/>
                    <a:pt x="1975" y="3481"/>
                    <a:pt x="1898" y="3406"/>
                  </a:cubicBezTo>
                  <a:cubicBezTo>
                    <a:pt x="1816" y="3331"/>
                    <a:pt x="1746" y="3245"/>
                    <a:pt x="1687" y="3152"/>
                  </a:cubicBezTo>
                  <a:cubicBezTo>
                    <a:pt x="1567" y="2964"/>
                    <a:pt x="1472" y="2760"/>
                    <a:pt x="1376" y="2563"/>
                  </a:cubicBezTo>
                  <a:cubicBezTo>
                    <a:pt x="1326" y="2465"/>
                    <a:pt x="1279" y="2368"/>
                    <a:pt x="1227" y="2273"/>
                  </a:cubicBezTo>
                  <a:cubicBezTo>
                    <a:pt x="1199" y="2227"/>
                    <a:pt x="1172" y="2180"/>
                    <a:pt x="1143" y="2137"/>
                  </a:cubicBezTo>
                  <a:lnTo>
                    <a:pt x="1122" y="2103"/>
                  </a:lnTo>
                  <a:lnTo>
                    <a:pt x="1113" y="2089"/>
                  </a:lnTo>
                  <a:lnTo>
                    <a:pt x="1109" y="2082"/>
                  </a:lnTo>
                  <a:cubicBezTo>
                    <a:pt x="1093" y="2060"/>
                    <a:pt x="1079" y="2037"/>
                    <a:pt x="1063" y="2017"/>
                  </a:cubicBezTo>
                  <a:lnTo>
                    <a:pt x="1023" y="1962"/>
                  </a:lnTo>
                  <a:cubicBezTo>
                    <a:pt x="1020" y="1960"/>
                    <a:pt x="1018" y="1957"/>
                    <a:pt x="1016" y="1954"/>
                  </a:cubicBezTo>
                  <a:lnTo>
                    <a:pt x="1016" y="1954"/>
                  </a:lnTo>
                  <a:cubicBezTo>
                    <a:pt x="1104" y="1918"/>
                    <a:pt x="1189" y="1874"/>
                    <a:pt x="1270" y="1822"/>
                  </a:cubicBezTo>
                  <a:cubicBezTo>
                    <a:pt x="1374" y="1754"/>
                    <a:pt x="1474" y="1677"/>
                    <a:pt x="1567" y="1590"/>
                  </a:cubicBezTo>
                  <a:cubicBezTo>
                    <a:pt x="1725" y="1439"/>
                    <a:pt x="1877" y="1278"/>
                    <a:pt x="2020" y="1110"/>
                  </a:cubicBezTo>
                  <a:cubicBezTo>
                    <a:pt x="2152" y="958"/>
                    <a:pt x="2269" y="820"/>
                    <a:pt x="2383" y="704"/>
                  </a:cubicBezTo>
                  <a:cubicBezTo>
                    <a:pt x="2480" y="597"/>
                    <a:pt x="2589" y="500"/>
                    <a:pt x="2702" y="409"/>
                  </a:cubicBezTo>
                  <a:cubicBezTo>
                    <a:pt x="2789" y="341"/>
                    <a:pt x="2882" y="282"/>
                    <a:pt x="2979" y="233"/>
                  </a:cubicBezTo>
                  <a:cubicBezTo>
                    <a:pt x="3022" y="214"/>
                    <a:pt x="3061" y="194"/>
                    <a:pt x="3097" y="183"/>
                  </a:cubicBezTo>
                  <a:lnTo>
                    <a:pt x="3147" y="164"/>
                  </a:lnTo>
                  <a:cubicBezTo>
                    <a:pt x="3163" y="160"/>
                    <a:pt x="3179" y="155"/>
                    <a:pt x="3194" y="151"/>
                  </a:cubicBezTo>
                  <a:cubicBezTo>
                    <a:pt x="3219" y="144"/>
                    <a:pt x="3244" y="137"/>
                    <a:pt x="3271" y="133"/>
                  </a:cubicBezTo>
                  <a:lnTo>
                    <a:pt x="3301" y="128"/>
                  </a:lnTo>
                  <a:close/>
                  <a:moveTo>
                    <a:pt x="1017" y="0"/>
                  </a:moveTo>
                  <a:cubicBezTo>
                    <a:pt x="963" y="0"/>
                    <a:pt x="909" y="5"/>
                    <a:pt x="855" y="13"/>
                  </a:cubicBezTo>
                  <a:cubicBezTo>
                    <a:pt x="719" y="33"/>
                    <a:pt x="587" y="76"/>
                    <a:pt x="467" y="140"/>
                  </a:cubicBezTo>
                  <a:cubicBezTo>
                    <a:pt x="406" y="174"/>
                    <a:pt x="349" y="212"/>
                    <a:pt x="295" y="253"/>
                  </a:cubicBezTo>
                  <a:cubicBezTo>
                    <a:pt x="241" y="296"/>
                    <a:pt x="191" y="346"/>
                    <a:pt x="148" y="400"/>
                  </a:cubicBezTo>
                  <a:cubicBezTo>
                    <a:pt x="102" y="455"/>
                    <a:pt x="66" y="516"/>
                    <a:pt x="41" y="582"/>
                  </a:cubicBezTo>
                  <a:cubicBezTo>
                    <a:pt x="14" y="647"/>
                    <a:pt x="0" y="720"/>
                    <a:pt x="5" y="792"/>
                  </a:cubicBezTo>
                  <a:cubicBezTo>
                    <a:pt x="9" y="863"/>
                    <a:pt x="30" y="933"/>
                    <a:pt x="64" y="994"/>
                  </a:cubicBezTo>
                  <a:cubicBezTo>
                    <a:pt x="95" y="1053"/>
                    <a:pt x="136" y="1105"/>
                    <a:pt x="184" y="1153"/>
                  </a:cubicBezTo>
                  <a:cubicBezTo>
                    <a:pt x="272" y="1237"/>
                    <a:pt x="365" y="1314"/>
                    <a:pt x="463" y="1386"/>
                  </a:cubicBezTo>
                  <a:cubicBezTo>
                    <a:pt x="485" y="1402"/>
                    <a:pt x="506" y="1420"/>
                    <a:pt x="524" y="1439"/>
                  </a:cubicBezTo>
                  <a:lnTo>
                    <a:pt x="553" y="1466"/>
                  </a:lnTo>
                  <a:lnTo>
                    <a:pt x="581" y="1495"/>
                  </a:lnTo>
                  <a:cubicBezTo>
                    <a:pt x="612" y="1531"/>
                    <a:pt x="642" y="1572"/>
                    <a:pt x="667" y="1618"/>
                  </a:cubicBezTo>
                  <a:cubicBezTo>
                    <a:pt x="685" y="1648"/>
                    <a:pt x="699" y="1679"/>
                    <a:pt x="710" y="1710"/>
                  </a:cubicBezTo>
                  <a:lnTo>
                    <a:pt x="710" y="1710"/>
                  </a:lnTo>
                  <a:cubicBezTo>
                    <a:pt x="673" y="1695"/>
                    <a:pt x="635" y="1684"/>
                    <a:pt x="596" y="1674"/>
                  </a:cubicBezTo>
                  <a:lnTo>
                    <a:pt x="596" y="1674"/>
                  </a:lnTo>
                  <a:cubicBezTo>
                    <a:pt x="648" y="1721"/>
                    <a:pt x="689" y="1760"/>
                    <a:pt x="727" y="1802"/>
                  </a:cubicBezTo>
                  <a:lnTo>
                    <a:pt x="727" y="1802"/>
                  </a:lnTo>
                  <a:cubicBezTo>
                    <a:pt x="728" y="1824"/>
                    <a:pt x="726" y="1846"/>
                    <a:pt x="721" y="1867"/>
                  </a:cubicBezTo>
                  <a:lnTo>
                    <a:pt x="719" y="1874"/>
                  </a:lnTo>
                  <a:cubicBezTo>
                    <a:pt x="719" y="1878"/>
                    <a:pt x="717" y="1885"/>
                    <a:pt x="714" y="1890"/>
                  </a:cubicBezTo>
                  <a:cubicBezTo>
                    <a:pt x="712" y="1896"/>
                    <a:pt x="710" y="1901"/>
                    <a:pt x="705" y="1908"/>
                  </a:cubicBezTo>
                  <a:lnTo>
                    <a:pt x="694" y="1928"/>
                  </a:lnTo>
                  <a:cubicBezTo>
                    <a:pt x="680" y="1953"/>
                    <a:pt x="667" y="1978"/>
                    <a:pt x="651" y="2003"/>
                  </a:cubicBezTo>
                  <a:lnTo>
                    <a:pt x="630" y="2037"/>
                  </a:lnTo>
                  <a:lnTo>
                    <a:pt x="619" y="2053"/>
                  </a:lnTo>
                  <a:lnTo>
                    <a:pt x="617" y="2057"/>
                  </a:lnTo>
                  <a:lnTo>
                    <a:pt x="617" y="2060"/>
                  </a:lnTo>
                  <a:lnTo>
                    <a:pt x="626" y="2060"/>
                  </a:lnTo>
                  <a:lnTo>
                    <a:pt x="689" y="2046"/>
                  </a:lnTo>
                  <a:lnTo>
                    <a:pt x="819" y="2019"/>
                  </a:lnTo>
                  <a:cubicBezTo>
                    <a:pt x="828" y="2017"/>
                    <a:pt x="839" y="2014"/>
                    <a:pt x="848" y="2012"/>
                  </a:cubicBezTo>
                  <a:lnTo>
                    <a:pt x="869" y="2005"/>
                  </a:lnTo>
                  <a:lnTo>
                    <a:pt x="900" y="1996"/>
                  </a:lnTo>
                  <a:cubicBezTo>
                    <a:pt x="902" y="1996"/>
                    <a:pt x="903" y="1995"/>
                    <a:pt x="904" y="1995"/>
                  </a:cubicBezTo>
                  <a:lnTo>
                    <a:pt x="904" y="1995"/>
                  </a:lnTo>
                  <a:cubicBezTo>
                    <a:pt x="913" y="2006"/>
                    <a:pt x="923" y="2019"/>
                    <a:pt x="934" y="2032"/>
                  </a:cubicBezTo>
                  <a:lnTo>
                    <a:pt x="973" y="2082"/>
                  </a:lnTo>
                  <a:cubicBezTo>
                    <a:pt x="989" y="2100"/>
                    <a:pt x="1002" y="2123"/>
                    <a:pt x="1016" y="2144"/>
                  </a:cubicBezTo>
                  <a:lnTo>
                    <a:pt x="1023" y="2153"/>
                  </a:lnTo>
                  <a:lnTo>
                    <a:pt x="1029" y="2164"/>
                  </a:lnTo>
                  <a:lnTo>
                    <a:pt x="1050" y="2196"/>
                  </a:lnTo>
                  <a:cubicBezTo>
                    <a:pt x="1077" y="2239"/>
                    <a:pt x="1102" y="2282"/>
                    <a:pt x="1129" y="2327"/>
                  </a:cubicBezTo>
                  <a:cubicBezTo>
                    <a:pt x="1179" y="2420"/>
                    <a:pt x="1227" y="2515"/>
                    <a:pt x="1277" y="2611"/>
                  </a:cubicBezTo>
                  <a:cubicBezTo>
                    <a:pt x="1372" y="2808"/>
                    <a:pt x="1467" y="3014"/>
                    <a:pt x="1594" y="3211"/>
                  </a:cubicBezTo>
                  <a:cubicBezTo>
                    <a:pt x="1660" y="3313"/>
                    <a:pt x="1734" y="3406"/>
                    <a:pt x="1821" y="3488"/>
                  </a:cubicBezTo>
                  <a:cubicBezTo>
                    <a:pt x="1911" y="3574"/>
                    <a:pt x="2018" y="3640"/>
                    <a:pt x="2136" y="3681"/>
                  </a:cubicBezTo>
                  <a:lnTo>
                    <a:pt x="2179" y="3696"/>
                  </a:lnTo>
                  <a:lnTo>
                    <a:pt x="2224" y="3708"/>
                  </a:lnTo>
                  <a:cubicBezTo>
                    <a:pt x="2240" y="3710"/>
                    <a:pt x="2254" y="3715"/>
                    <a:pt x="2269" y="3719"/>
                  </a:cubicBezTo>
                  <a:lnTo>
                    <a:pt x="2315" y="3726"/>
                  </a:lnTo>
                  <a:cubicBezTo>
                    <a:pt x="2352" y="3730"/>
                    <a:pt x="2388" y="3732"/>
                    <a:pt x="2424" y="3732"/>
                  </a:cubicBezTo>
                  <a:cubicBezTo>
                    <a:pt x="2449" y="3732"/>
                    <a:pt x="2475" y="3731"/>
                    <a:pt x="2501" y="3728"/>
                  </a:cubicBezTo>
                  <a:cubicBezTo>
                    <a:pt x="2623" y="3717"/>
                    <a:pt x="2743" y="3685"/>
                    <a:pt x="2854" y="3633"/>
                  </a:cubicBezTo>
                  <a:cubicBezTo>
                    <a:pt x="3067" y="3533"/>
                    <a:pt x="3258" y="3384"/>
                    <a:pt x="3405" y="3198"/>
                  </a:cubicBezTo>
                  <a:cubicBezTo>
                    <a:pt x="3546" y="3023"/>
                    <a:pt x="3655" y="2824"/>
                    <a:pt x="3727" y="2613"/>
                  </a:cubicBezTo>
                  <a:cubicBezTo>
                    <a:pt x="3795" y="2418"/>
                    <a:pt x="3838" y="2214"/>
                    <a:pt x="3852" y="2008"/>
                  </a:cubicBezTo>
                  <a:cubicBezTo>
                    <a:pt x="3865" y="1826"/>
                    <a:pt x="3859" y="1640"/>
                    <a:pt x="3836" y="1459"/>
                  </a:cubicBezTo>
                  <a:cubicBezTo>
                    <a:pt x="3797" y="1187"/>
                    <a:pt x="3732" y="919"/>
                    <a:pt x="3639" y="659"/>
                  </a:cubicBezTo>
                  <a:cubicBezTo>
                    <a:pt x="3571" y="468"/>
                    <a:pt x="3521" y="353"/>
                    <a:pt x="3512" y="332"/>
                  </a:cubicBezTo>
                  <a:cubicBezTo>
                    <a:pt x="3460" y="203"/>
                    <a:pt x="3428" y="140"/>
                    <a:pt x="3414" y="106"/>
                  </a:cubicBezTo>
                  <a:lnTo>
                    <a:pt x="3394" y="60"/>
                  </a:lnTo>
                  <a:lnTo>
                    <a:pt x="3383" y="38"/>
                  </a:lnTo>
                  <a:lnTo>
                    <a:pt x="3371" y="10"/>
                  </a:lnTo>
                  <a:lnTo>
                    <a:pt x="3367" y="1"/>
                  </a:lnTo>
                  <a:lnTo>
                    <a:pt x="3358" y="1"/>
                  </a:lnTo>
                  <a:lnTo>
                    <a:pt x="3335" y="6"/>
                  </a:lnTo>
                  <a:lnTo>
                    <a:pt x="3251" y="22"/>
                  </a:lnTo>
                  <a:cubicBezTo>
                    <a:pt x="3222" y="26"/>
                    <a:pt x="3194" y="33"/>
                    <a:pt x="3165" y="42"/>
                  </a:cubicBezTo>
                  <a:cubicBezTo>
                    <a:pt x="3149" y="47"/>
                    <a:pt x="3133" y="51"/>
                    <a:pt x="3115" y="58"/>
                  </a:cubicBezTo>
                  <a:lnTo>
                    <a:pt x="3058" y="76"/>
                  </a:lnTo>
                  <a:cubicBezTo>
                    <a:pt x="3018" y="90"/>
                    <a:pt x="2977" y="110"/>
                    <a:pt x="2931" y="130"/>
                  </a:cubicBezTo>
                  <a:cubicBezTo>
                    <a:pt x="2827" y="185"/>
                    <a:pt x="2727" y="248"/>
                    <a:pt x="2634" y="319"/>
                  </a:cubicBezTo>
                  <a:cubicBezTo>
                    <a:pt x="2517" y="412"/>
                    <a:pt x="2406" y="514"/>
                    <a:pt x="2303" y="625"/>
                  </a:cubicBezTo>
                  <a:cubicBezTo>
                    <a:pt x="2188" y="745"/>
                    <a:pt x="2068" y="883"/>
                    <a:pt x="1936" y="1035"/>
                  </a:cubicBezTo>
                  <a:cubicBezTo>
                    <a:pt x="1798" y="1198"/>
                    <a:pt x="1651" y="1357"/>
                    <a:pt x="1494" y="1504"/>
                  </a:cubicBezTo>
                  <a:cubicBezTo>
                    <a:pt x="1339" y="1647"/>
                    <a:pt x="1155" y="1784"/>
                    <a:pt x="935" y="1864"/>
                  </a:cubicBezTo>
                  <a:lnTo>
                    <a:pt x="935" y="1864"/>
                  </a:lnTo>
                  <a:cubicBezTo>
                    <a:pt x="914" y="1843"/>
                    <a:pt x="892" y="1823"/>
                    <a:pt x="871" y="1804"/>
                  </a:cubicBezTo>
                  <a:cubicBezTo>
                    <a:pt x="860" y="1795"/>
                    <a:pt x="849" y="1787"/>
                    <a:pt x="840" y="1780"/>
                  </a:cubicBezTo>
                  <a:lnTo>
                    <a:pt x="840" y="1780"/>
                  </a:lnTo>
                  <a:cubicBezTo>
                    <a:pt x="838" y="1759"/>
                    <a:pt x="835" y="1738"/>
                    <a:pt x="830" y="1717"/>
                  </a:cubicBezTo>
                  <a:cubicBezTo>
                    <a:pt x="819" y="1661"/>
                    <a:pt x="796" y="1609"/>
                    <a:pt x="769" y="1559"/>
                  </a:cubicBezTo>
                  <a:cubicBezTo>
                    <a:pt x="739" y="1509"/>
                    <a:pt x="705" y="1461"/>
                    <a:pt x="667" y="1416"/>
                  </a:cubicBezTo>
                  <a:lnTo>
                    <a:pt x="637" y="1384"/>
                  </a:lnTo>
                  <a:lnTo>
                    <a:pt x="603" y="1352"/>
                  </a:lnTo>
                  <a:cubicBezTo>
                    <a:pt x="581" y="1332"/>
                    <a:pt x="558" y="1312"/>
                    <a:pt x="535" y="1296"/>
                  </a:cubicBezTo>
                  <a:cubicBezTo>
                    <a:pt x="442" y="1228"/>
                    <a:pt x="352" y="1153"/>
                    <a:pt x="268" y="1074"/>
                  </a:cubicBezTo>
                  <a:cubicBezTo>
                    <a:pt x="186" y="992"/>
                    <a:pt x="125" y="894"/>
                    <a:pt x="118" y="783"/>
                  </a:cubicBezTo>
                  <a:cubicBezTo>
                    <a:pt x="114" y="672"/>
                    <a:pt x="161" y="561"/>
                    <a:pt x="238" y="468"/>
                  </a:cubicBezTo>
                  <a:cubicBezTo>
                    <a:pt x="275" y="421"/>
                    <a:pt x="320" y="378"/>
                    <a:pt x="368" y="339"/>
                  </a:cubicBezTo>
                  <a:cubicBezTo>
                    <a:pt x="415" y="301"/>
                    <a:pt x="467" y="267"/>
                    <a:pt x="522" y="237"/>
                  </a:cubicBezTo>
                  <a:cubicBezTo>
                    <a:pt x="633" y="178"/>
                    <a:pt x="753" y="140"/>
                    <a:pt x="875" y="121"/>
                  </a:cubicBezTo>
                  <a:cubicBezTo>
                    <a:pt x="922" y="114"/>
                    <a:pt x="969" y="110"/>
                    <a:pt x="1016" y="110"/>
                  </a:cubicBezTo>
                  <a:cubicBezTo>
                    <a:pt x="1090" y="110"/>
                    <a:pt x="1164" y="119"/>
                    <a:pt x="1238" y="137"/>
                  </a:cubicBezTo>
                  <a:lnTo>
                    <a:pt x="1279" y="151"/>
                  </a:lnTo>
                  <a:lnTo>
                    <a:pt x="1302" y="158"/>
                  </a:lnTo>
                  <a:lnTo>
                    <a:pt x="1322" y="167"/>
                  </a:lnTo>
                  <a:lnTo>
                    <a:pt x="1363" y="183"/>
                  </a:lnTo>
                  <a:lnTo>
                    <a:pt x="1401" y="203"/>
                  </a:lnTo>
                  <a:lnTo>
                    <a:pt x="1419" y="212"/>
                  </a:lnTo>
                  <a:lnTo>
                    <a:pt x="1438" y="226"/>
                  </a:lnTo>
                  <a:lnTo>
                    <a:pt x="1474" y="248"/>
                  </a:lnTo>
                  <a:lnTo>
                    <a:pt x="1508" y="276"/>
                  </a:lnTo>
                  <a:lnTo>
                    <a:pt x="1524" y="289"/>
                  </a:lnTo>
                  <a:cubicBezTo>
                    <a:pt x="1528" y="294"/>
                    <a:pt x="1533" y="301"/>
                    <a:pt x="1540" y="305"/>
                  </a:cubicBezTo>
                  <a:cubicBezTo>
                    <a:pt x="1619" y="382"/>
                    <a:pt x="1680" y="477"/>
                    <a:pt x="1716" y="584"/>
                  </a:cubicBezTo>
                  <a:cubicBezTo>
                    <a:pt x="1721" y="595"/>
                    <a:pt x="1723" y="609"/>
                    <a:pt x="1728" y="620"/>
                  </a:cubicBezTo>
                  <a:cubicBezTo>
                    <a:pt x="1730" y="627"/>
                    <a:pt x="1732" y="634"/>
                    <a:pt x="1732" y="641"/>
                  </a:cubicBezTo>
                  <a:cubicBezTo>
                    <a:pt x="1744" y="679"/>
                    <a:pt x="1750" y="720"/>
                    <a:pt x="1753" y="761"/>
                  </a:cubicBezTo>
                  <a:cubicBezTo>
                    <a:pt x="1757" y="826"/>
                    <a:pt x="1755" y="892"/>
                    <a:pt x="1748" y="958"/>
                  </a:cubicBezTo>
                  <a:cubicBezTo>
                    <a:pt x="1746" y="974"/>
                    <a:pt x="1744" y="987"/>
                    <a:pt x="1744" y="1003"/>
                  </a:cubicBezTo>
                  <a:cubicBezTo>
                    <a:pt x="1741" y="1019"/>
                    <a:pt x="1737" y="1030"/>
                    <a:pt x="1734" y="1046"/>
                  </a:cubicBezTo>
                  <a:cubicBezTo>
                    <a:pt x="1725" y="1080"/>
                    <a:pt x="1714" y="1112"/>
                    <a:pt x="1703" y="1144"/>
                  </a:cubicBezTo>
                  <a:cubicBezTo>
                    <a:pt x="1728" y="1121"/>
                    <a:pt x="1753" y="1094"/>
                    <a:pt x="1773" y="1067"/>
                  </a:cubicBezTo>
                  <a:cubicBezTo>
                    <a:pt x="1782" y="1053"/>
                    <a:pt x="1791" y="1040"/>
                    <a:pt x="1800" y="1026"/>
                  </a:cubicBezTo>
                  <a:cubicBezTo>
                    <a:pt x="1809" y="1010"/>
                    <a:pt x="1816" y="996"/>
                    <a:pt x="1823" y="981"/>
                  </a:cubicBezTo>
                  <a:cubicBezTo>
                    <a:pt x="1852" y="908"/>
                    <a:pt x="1866" y="831"/>
                    <a:pt x="1859" y="754"/>
                  </a:cubicBezTo>
                  <a:cubicBezTo>
                    <a:pt x="1857" y="706"/>
                    <a:pt x="1848" y="659"/>
                    <a:pt x="1837" y="613"/>
                  </a:cubicBezTo>
                  <a:cubicBezTo>
                    <a:pt x="1834" y="607"/>
                    <a:pt x="1834" y="597"/>
                    <a:pt x="1832" y="591"/>
                  </a:cubicBezTo>
                  <a:cubicBezTo>
                    <a:pt x="1827" y="577"/>
                    <a:pt x="1823" y="563"/>
                    <a:pt x="1816" y="548"/>
                  </a:cubicBezTo>
                  <a:cubicBezTo>
                    <a:pt x="1775" y="425"/>
                    <a:pt x="1705" y="314"/>
                    <a:pt x="1612" y="226"/>
                  </a:cubicBezTo>
                  <a:cubicBezTo>
                    <a:pt x="1605" y="219"/>
                    <a:pt x="1601" y="214"/>
                    <a:pt x="1594" y="208"/>
                  </a:cubicBezTo>
                  <a:lnTo>
                    <a:pt x="1576" y="192"/>
                  </a:lnTo>
                  <a:lnTo>
                    <a:pt x="1537" y="160"/>
                  </a:lnTo>
                  <a:lnTo>
                    <a:pt x="1494" y="133"/>
                  </a:lnTo>
                  <a:lnTo>
                    <a:pt x="1474" y="119"/>
                  </a:lnTo>
                  <a:lnTo>
                    <a:pt x="1451" y="106"/>
                  </a:lnTo>
                  <a:lnTo>
                    <a:pt x="1406" y="83"/>
                  </a:lnTo>
                  <a:lnTo>
                    <a:pt x="1358" y="65"/>
                  </a:lnTo>
                  <a:lnTo>
                    <a:pt x="1336" y="53"/>
                  </a:lnTo>
                  <a:lnTo>
                    <a:pt x="1311" y="47"/>
                  </a:lnTo>
                  <a:lnTo>
                    <a:pt x="1263" y="31"/>
                  </a:lnTo>
                  <a:cubicBezTo>
                    <a:pt x="1182" y="10"/>
                    <a:pt x="1099" y="0"/>
                    <a:pt x="101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5669171" y="2501069"/>
              <a:ext cx="45592" cy="1232940"/>
            </a:xfrm>
            <a:custGeom>
              <a:avLst/>
              <a:gdLst/>
              <a:ahLst/>
              <a:cxnLst/>
              <a:rect l="l" t="t" r="r" b="b"/>
              <a:pathLst>
                <a:path w="1053" h="28476" extrusionOk="0">
                  <a:moveTo>
                    <a:pt x="1002" y="0"/>
                  </a:moveTo>
                  <a:cubicBezTo>
                    <a:pt x="898" y="272"/>
                    <a:pt x="837" y="458"/>
                    <a:pt x="794" y="796"/>
                  </a:cubicBezTo>
                  <a:cubicBezTo>
                    <a:pt x="789" y="841"/>
                    <a:pt x="780" y="909"/>
                    <a:pt x="769" y="996"/>
                  </a:cubicBezTo>
                  <a:cubicBezTo>
                    <a:pt x="764" y="1039"/>
                    <a:pt x="757" y="1084"/>
                    <a:pt x="753" y="1134"/>
                  </a:cubicBezTo>
                  <a:cubicBezTo>
                    <a:pt x="741" y="1215"/>
                    <a:pt x="732" y="1297"/>
                    <a:pt x="721" y="1379"/>
                  </a:cubicBezTo>
                  <a:cubicBezTo>
                    <a:pt x="710" y="1474"/>
                    <a:pt x="701" y="1569"/>
                    <a:pt x="689" y="1667"/>
                  </a:cubicBezTo>
                  <a:cubicBezTo>
                    <a:pt x="669" y="1859"/>
                    <a:pt x="646" y="2059"/>
                    <a:pt x="626" y="2263"/>
                  </a:cubicBezTo>
                  <a:cubicBezTo>
                    <a:pt x="603" y="2467"/>
                    <a:pt x="581" y="2675"/>
                    <a:pt x="558" y="2886"/>
                  </a:cubicBezTo>
                  <a:cubicBezTo>
                    <a:pt x="535" y="3099"/>
                    <a:pt x="517" y="3315"/>
                    <a:pt x="494" y="3535"/>
                  </a:cubicBezTo>
                  <a:cubicBezTo>
                    <a:pt x="456" y="3974"/>
                    <a:pt x="408" y="4425"/>
                    <a:pt x="374" y="4883"/>
                  </a:cubicBezTo>
                  <a:cubicBezTo>
                    <a:pt x="297" y="5799"/>
                    <a:pt x="234" y="6745"/>
                    <a:pt x="179" y="7667"/>
                  </a:cubicBezTo>
                  <a:cubicBezTo>
                    <a:pt x="166" y="7898"/>
                    <a:pt x="154" y="8127"/>
                    <a:pt x="143" y="8356"/>
                  </a:cubicBezTo>
                  <a:cubicBezTo>
                    <a:pt x="136" y="8470"/>
                    <a:pt x="129" y="8583"/>
                    <a:pt x="125" y="8696"/>
                  </a:cubicBezTo>
                  <a:cubicBezTo>
                    <a:pt x="118" y="8810"/>
                    <a:pt x="111" y="8921"/>
                    <a:pt x="109" y="9032"/>
                  </a:cubicBezTo>
                  <a:cubicBezTo>
                    <a:pt x="91" y="9479"/>
                    <a:pt x="75" y="9914"/>
                    <a:pt x="57" y="10331"/>
                  </a:cubicBezTo>
                  <a:cubicBezTo>
                    <a:pt x="36" y="11165"/>
                    <a:pt x="14" y="11934"/>
                    <a:pt x="9" y="12584"/>
                  </a:cubicBezTo>
                  <a:cubicBezTo>
                    <a:pt x="7" y="12911"/>
                    <a:pt x="2" y="13208"/>
                    <a:pt x="0" y="13471"/>
                  </a:cubicBezTo>
                  <a:cubicBezTo>
                    <a:pt x="0" y="13731"/>
                    <a:pt x="0" y="13960"/>
                    <a:pt x="2" y="14146"/>
                  </a:cubicBezTo>
                  <a:cubicBezTo>
                    <a:pt x="2" y="14520"/>
                    <a:pt x="5" y="14731"/>
                    <a:pt x="5" y="14731"/>
                  </a:cubicBezTo>
                  <a:lnTo>
                    <a:pt x="5" y="14883"/>
                  </a:lnTo>
                  <a:cubicBezTo>
                    <a:pt x="5" y="14980"/>
                    <a:pt x="7" y="15128"/>
                    <a:pt x="12" y="15314"/>
                  </a:cubicBezTo>
                  <a:cubicBezTo>
                    <a:pt x="14" y="15500"/>
                    <a:pt x="18" y="15728"/>
                    <a:pt x="21" y="15989"/>
                  </a:cubicBezTo>
                  <a:cubicBezTo>
                    <a:pt x="23" y="16121"/>
                    <a:pt x="25" y="16261"/>
                    <a:pt x="30" y="16409"/>
                  </a:cubicBezTo>
                  <a:cubicBezTo>
                    <a:pt x="32" y="16556"/>
                    <a:pt x="39" y="16712"/>
                    <a:pt x="43" y="16876"/>
                  </a:cubicBezTo>
                  <a:cubicBezTo>
                    <a:pt x="73" y="18179"/>
                    <a:pt x="154" y="19943"/>
                    <a:pt x="288" y="21788"/>
                  </a:cubicBezTo>
                  <a:cubicBezTo>
                    <a:pt x="297" y="21904"/>
                    <a:pt x="304" y="22019"/>
                    <a:pt x="313" y="22137"/>
                  </a:cubicBezTo>
                  <a:cubicBezTo>
                    <a:pt x="322" y="22253"/>
                    <a:pt x="329" y="22368"/>
                    <a:pt x="340" y="22484"/>
                  </a:cubicBezTo>
                  <a:cubicBezTo>
                    <a:pt x="358" y="22717"/>
                    <a:pt x="379" y="22949"/>
                    <a:pt x="399" y="23182"/>
                  </a:cubicBezTo>
                  <a:cubicBezTo>
                    <a:pt x="420" y="23416"/>
                    <a:pt x="440" y="23647"/>
                    <a:pt x="458" y="23880"/>
                  </a:cubicBezTo>
                  <a:cubicBezTo>
                    <a:pt x="481" y="24112"/>
                    <a:pt x="503" y="24341"/>
                    <a:pt x="524" y="24570"/>
                  </a:cubicBezTo>
                  <a:cubicBezTo>
                    <a:pt x="567" y="25027"/>
                    <a:pt x="610" y="25476"/>
                    <a:pt x="644" y="25916"/>
                  </a:cubicBezTo>
                  <a:cubicBezTo>
                    <a:pt x="662" y="26134"/>
                    <a:pt x="678" y="26351"/>
                    <a:pt x="692" y="26562"/>
                  </a:cubicBezTo>
                  <a:cubicBezTo>
                    <a:pt x="698" y="26669"/>
                    <a:pt x="705" y="26773"/>
                    <a:pt x="710" y="26877"/>
                  </a:cubicBezTo>
                  <a:cubicBezTo>
                    <a:pt x="712" y="26929"/>
                    <a:pt x="714" y="26982"/>
                    <a:pt x="717" y="27034"/>
                  </a:cubicBezTo>
                  <a:cubicBezTo>
                    <a:pt x="719" y="27077"/>
                    <a:pt x="721" y="27120"/>
                    <a:pt x="723" y="27163"/>
                  </a:cubicBezTo>
                  <a:cubicBezTo>
                    <a:pt x="728" y="27274"/>
                    <a:pt x="732" y="27376"/>
                    <a:pt x="735" y="27462"/>
                  </a:cubicBezTo>
                  <a:cubicBezTo>
                    <a:pt x="737" y="27546"/>
                    <a:pt x="739" y="27614"/>
                    <a:pt x="741" y="27659"/>
                  </a:cubicBezTo>
                  <a:cubicBezTo>
                    <a:pt x="744" y="27746"/>
                    <a:pt x="746" y="27818"/>
                    <a:pt x="753" y="27888"/>
                  </a:cubicBezTo>
                  <a:cubicBezTo>
                    <a:pt x="760" y="27959"/>
                    <a:pt x="766" y="28024"/>
                    <a:pt x="775" y="28088"/>
                  </a:cubicBezTo>
                  <a:cubicBezTo>
                    <a:pt x="796" y="28213"/>
                    <a:pt x="819" y="28333"/>
                    <a:pt x="853" y="28476"/>
                  </a:cubicBezTo>
                  <a:cubicBezTo>
                    <a:pt x="889" y="28346"/>
                    <a:pt x="918" y="28217"/>
                    <a:pt x="939" y="28088"/>
                  </a:cubicBezTo>
                  <a:cubicBezTo>
                    <a:pt x="948" y="28024"/>
                    <a:pt x="955" y="27959"/>
                    <a:pt x="959" y="27888"/>
                  </a:cubicBezTo>
                  <a:cubicBezTo>
                    <a:pt x="964" y="27818"/>
                    <a:pt x="964" y="27741"/>
                    <a:pt x="964" y="27657"/>
                  </a:cubicBezTo>
                  <a:cubicBezTo>
                    <a:pt x="964" y="27610"/>
                    <a:pt x="961" y="27542"/>
                    <a:pt x="957" y="27455"/>
                  </a:cubicBezTo>
                  <a:cubicBezTo>
                    <a:pt x="955" y="27369"/>
                    <a:pt x="952" y="27267"/>
                    <a:pt x="948" y="27154"/>
                  </a:cubicBezTo>
                  <a:cubicBezTo>
                    <a:pt x="946" y="27111"/>
                    <a:pt x="943" y="27068"/>
                    <a:pt x="941" y="27025"/>
                  </a:cubicBezTo>
                  <a:cubicBezTo>
                    <a:pt x="939" y="26973"/>
                    <a:pt x="936" y="26920"/>
                    <a:pt x="932" y="26868"/>
                  </a:cubicBezTo>
                  <a:cubicBezTo>
                    <a:pt x="927" y="26762"/>
                    <a:pt x="921" y="26657"/>
                    <a:pt x="914" y="26551"/>
                  </a:cubicBezTo>
                  <a:cubicBezTo>
                    <a:pt x="900" y="26336"/>
                    <a:pt x="887" y="26120"/>
                    <a:pt x="868" y="25898"/>
                  </a:cubicBezTo>
                  <a:cubicBezTo>
                    <a:pt x="832" y="25458"/>
                    <a:pt x="791" y="25007"/>
                    <a:pt x="746" y="24549"/>
                  </a:cubicBezTo>
                  <a:cubicBezTo>
                    <a:pt x="726" y="24320"/>
                    <a:pt x="703" y="24091"/>
                    <a:pt x="683" y="23860"/>
                  </a:cubicBezTo>
                  <a:cubicBezTo>
                    <a:pt x="660" y="23629"/>
                    <a:pt x="639" y="23395"/>
                    <a:pt x="621" y="23164"/>
                  </a:cubicBezTo>
                  <a:cubicBezTo>
                    <a:pt x="603" y="22931"/>
                    <a:pt x="583" y="22699"/>
                    <a:pt x="562" y="22468"/>
                  </a:cubicBezTo>
                  <a:cubicBezTo>
                    <a:pt x="553" y="22350"/>
                    <a:pt x="544" y="22235"/>
                    <a:pt x="535" y="22119"/>
                  </a:cubicBezTo>
                  <a:lnTo>
                    <a:pt x="513" y="21772"/>
                  </a:lnTo>
                  <a:cubicBezTo>
                    <a:pt x="377" y="19931"/>
                    <a:pt x="295" y="18170"/>
                    <a:pt x="265" y="16869"/>
                  </a:cubicBezTo>
                  <a:cubicBezTo>
                    <a:pt x="261" y="16706"/>
                    <a:pt x="256" y="16551"/>
                    <a:pt x="252" y="16404"/>
                  </a:cubicBezTo>
                  <a:cubicBezTo>
                    <a:pt x="250" y="16257"/>
                    <a:pt x="247" y="16116"/>
                    <a:pt x="245" y="15987"/>
                  </a:cubicBezTo>
                  <a:cubicBezTo>
                    <a:pt x="240" y="15724"/>
                    <a:pt x="236" y="15497"/>
                    <a:pt x="234" y="15311"/>
                  </a:cubicBezTo>
                  <a:cubicBezTo>
                    <a:pt x="231" y="15125"/>
                    <a:pt x="227" y="14980"/>
                    <a:pt x="227" y="14881"/>
                  </a:cubicBezTo>
                  <a:cubicBezTo>
                    <a:pt x="225" y="14781"/>
                    <a:pt x="227" y="14729"/>
                    <a:pt x="227" y="14729"/>
                  </a:cubicBezTo>
                  <a:lnTo>
                    <a:pt x="227" y="14146"/>
                  </a:lnTo>
                  <a:cubicBezTo>
                    <a:pt x="227" y="13960"/>
                    <a:pt x="227" y="13734"/>
                    <a:pt x="225" y="13471"/>
                  </a:cubicBezTo>
                  <a:cubicBezTo>
                    <a:pt x="222" y="13210"/>
                    <a:pt x="231" y="12913"/>
                    <a:pt x="234" y="12589"/>
                  </a:cubicBezTo>
                  <a:cubicBezTo>
                    <a:pt x="238" y="11936"/>
                    <a:pt x="261" y="11172"/>
                    <a:pt x="281" y="10338"/>
                  </a:cubicBezTo>
                  <a:cubicBezTo>
                    <a:pt x="299" y="9921"/>
                    <a:pt x="315" y="9488"/>
                    <a:pt x="333" y="9043"/>
                  </a:cubicBezTo>
                  <a:cubicBezTo>
                    <a:pt x="336" y="8932"/>
                    <a:pt x="343" y="8819"/>
                    <a:pt x="349" y="8708"/>
                  </a:cubicBezTo>
                  <a:cubicBezTo>
                    <a:pt x="354" y="8594"/>
                    <a:pt x="361" y="8481"/>
                    <a:pt x="367" y="8368"/>
                  </a:cubicBezTo>
                  <a:cubicBezTo>
                    <a:pt x="379" y="8141"/>
                    <a:pt x="390" y="7912"/>
                    <a:pt x="404" y="7681"/>
                  </a:cubicBezTo>
                  <a:cubicBezTo>
                    <a:pt x="458" y="6758"/>
                    <a:pt x="522" y="5815"/>
                    <a:pt x="599" y="4902"/>
                  </a:cubicBezTo>
                  <a:cubicBezTo>
                    <a:pt x="633" y="4444"/>
                    <a:pt x="678" y="3995"/>
                    <a:pt x="719" y="3555"/>
                  </a:cubicBezTo>
                  <a:cubicBezTo>
                    <a:pt x="739" y="3335"/>
                    <a:pt x="760" y="3120"/>
                    <a:pt x="780" y="2909"/>
                  </a:cubicBezTo>
                  <a:cubicBezTo>
                    <a:pt x="803" y="2696"/>
                    <a:pt x="825" y="2490"/>
                    <a:pt x="848" y="2285"/>
                  </a:cubicBezTo>
                  <a:cubicBezTo>
                    <a:pt x="871" y="2081"/>
                    <a:pt x="891" y="1882"/>
                    <a:pt x="914" y="1689"/>
                  </a:cubicBezTo>
                  <a:cubicBezTo>
                    <a:pt x="923" y="1594"/>
                    <a:pt x="932" y="1497"/>
                    <a:pt x="946" y="1404"/>
                  </a:cubicBezTo>
                  <a:cubicBezTo>
                    <a:pt x="955" y="1320"/>
                    <a:pt x="966" y="1238"/>
                    <a:pt x="975" y="1159"/>
                  </a:cubicBezTo>
                  <a:cubicBezTo>
                    <a:pt x="982" y="1109"/>
                    <a:pt x="986" y="1061"/>
                    <a:pt x="991" y="1021"/>
                  </a:cubicBezTo>
                  <a:cubicBezTo>
                    <a:pt x="1002" y="934"/>
                    <a:pt x="1009" y="866"/>
                    <a:pt x="1016" y="821"/>
                  </a:cubicBezTo>
                  <a:cubicBezTo>
                    <a:pt x="1052" y="486"/>
                    <a:pt x="1038" y="291"/>
                    <a:pt x="100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3420508" y="2465045"/>
              <a:ext cx="67198" cy="1261213"/>
            </a:xfrm>
            <a:custGeom>
              <a:avLst/>
              <a:gdLst/>
              <a:ahLst/>
              <a:cxnLst/>
              <a:rect l="l" t="t" r="r" b="b"/>
              <a:pathLst>
                <a:path w="1552" h="29129" extrusionOk="0">
                  <a:moveTo>
                    <a:pt x="0" y="0"/>
                  </a:moveTo>
                  <a:cubicBezTo>
                    <a:pt x="0" y="148"/>
                    <a:pt x="0" y="270"/>
                    <a:pt x="12" y="397"/>
                  </a:cubicBezTo>
                  <a:cubicBezTo>
                    <a:pt x="16" y="461"/>
                    <a:pt x="25" y="524"/>
                    <a:pt x="37" y="594"/>
                  </a:cubicBezTo>
                  <a:cubicBezTo>
                    <a:pt x="41" y="628"/>
                    <a:pt x="48" y="665"/>
                    <a:pt x="55" y="701"/>
                  </a:cubicBezTo>
                  <a:cubicBezTo>
                    <a:pt x="62" y="739"/>
                    <a:pt x="68" y="778"/>
                    <a:pt x="75" y="821"/>
                  </a:cubicBezTo>
                  <a:cubicBezTo>
                    <a:pt x="84" y="862"/>
                    <a:pt x="98" y="934"/>
                    <a:pt x="114" y="1016"/>
                  </a:cubicBezTo>
                  <a:lnTo>
                    <a:pt x="141" y="1152"/>
                  </a:lnTo>
                  <a:cubicBezTo>
                    <a:pt x="148" y="1188"/>
                    <a:pt x="155" y="1222"/>
                    <a:pt x="161" y="1259"/>
                  </a:cubicBezTo>
                  <a:cubicBezTo>
                    <a:pt x="170" y="1306"/>
                    <a:pt x="182" y="1352"/>
                    <a:pt x="189" y="1401"/>
                  </a:cubicBezTo>
                  <a:cubicBezTo>
                    <a:pt x="204" y="1497"/>
                    <a:pt x="220" y="1592"/>
                    <a:pt x="236" y="1692"/>
                  </a:cubicBezTo>
                  <a:cubicBezTo>
                    <a:pt x="252" y="1789"/>
                    <a:pt x="268" y="1889"/>
                    <a:pt x="284" y="1989"/>
                  </a:cubicBezTo>
                  <a:cubicBezTo>
                    <a:pt x="302" y="2088"/>
                    <a:pt x="313" y="2193"/>
                    <a:pt x="327" y="2297"/>
                  </a:cubicBezTo>
                  <a:cubicBezTo>
                    <a:pt x="440" y="3124"/>
                    <a:pt x="513" y="4033"/>
                    <a:pt x="549" y="4974"/>
                  </a:cubicBezTo>
                  <a:cubicBezTo>
                    <a:pt x="585" y="5913"/>
                    <a:pt x="585" y="6881"/>
                    <a:pt x="574" y="7826"/>
                  </a:cubicBezTo>
                  <a:cubicBezTo>
                    <a:pt x="563" y="8774"/>
                    <a:pt x="540" y="9701"/>
                    <a:pt x="526" y="10558"/>
                  </a:cubicBezTo>
                  <a:cubicBezTo>
                    <a:pt x="513" y="11415"/>
                    <a:pt x="511" y="12201"/>
                    <a:pt x="515" y="12870"/>
                  </a:cubicBezTo>
                  <a:cubicBezTo>
                    <a:pt x="515" y="13205"/>
                    <a:pt x="520" y="13509"/>
                    <a:pt x="524" y="13777"/>
                  </a:cubicBezTo>
                  <a:cubicBezTo>
                    <a:pt x="526" y="14044"/>
                    <a:pt x="529" y="14280"/>
                    <a:pt x="533" y="14470"/>
                  </a:cubicBezTo>
                  <a:cubicBezTo>
                    <a:pt x="542" y="14853"/>
                    <a:pt x="547" y="15069"/>
                    <a:pt x="547" y="15069"/>
                  </a:cubicBezTo>
                  <a:cubicBezTo>
                    <a:pt x="547" y="15069"/>
                    <a:pt x="563" y="15930"/>
                    <a:pt x="615" y="17268"/>
                  </a:cubicBezTo>
                  <a:cubicBezTo>
                    <a:pt x="665" y="18603"/>
                    <a:pt x="755" y="20412"/>
                    <a:pt x="876" y="22305"/>
                  </a:cubicBezTo>
                  <a:cubicBezTo>
                    <a:pt x="937" y="23250"/>
                    <a:pt x="1002" y="24218"/>
                    <a:pt x="1070" y="25159"/>
                  </a:cubicBezTo>
                  <a:cubicBezTo>
                    <a:pt x="1104" y="25628"/>
                    <a:pt x="1138" y="26093"/>
                    <a:pt x="1170" y="26542"/>
                  </a:cubicBezTo>
                  <a:cubicBezTo>
                    <a:pt x="1204" y="26984"/>
                    <a:pt x="1236" y="27415"/>
                    <a:pt x="1268" y="27825"/>
                  </a:cubicBezTo>
                  <a:cubicBezTo>
                    <a:pt x="1286" y="28049"/>
                    <a:pt x="1299" y="28233"/>
                    <a:pt x="1306" y="28324"/>
                  </a:cubicBezTo>
                  <a:cubicBezTo>
                    <a:pt x="1336" y="28661"/>
                    <a:pt x="1386" y="28852"/>
                    <a:pt x="1479" y="29128"/>
                  </a:cubicBezTo>
                  <a:cubicBezTo>
                    <a:pt x="1528" y="28841"/>
                    <a:pt x="1551" y="28646"/>
                    <a:pt x="1526" y="28308"/>
                  </a:cubicBezTo>
                  <a:cubicBezTo>
                    <a:pt x="1519" y="28215"/>
                    <a:pt x="1506" y="28031"/>
                    <a:pt x="1490" y="27809"/>
                  </a:cubicBezTo>
                  <a:cubicBezTo>
                    <a:pt x="1458" y="27396"/>
                    <a:pt x="1426" y="26968"/>
                    <a:pt x="1392" y="26526"/>
                  </a:cubicBezTo>
                  <a:cubicBezTo>
                    <a:pt x="1361" y="26077"/>
                    <a:pt x="1327" y="25612"/>
                    <a:pt x="1293" y="25143"/>
                  </a:cubicBezTo>
                  <a:cubicBezTo>
                    <a:pt x="1225" y="24202"/>
                    <a:pt x="1159" y="23237"/>
                    <a:pt x="1098" y="22291"/>
                  </a:cubicBezTo>
                  <a:cubicBezTo>
                    <a:pt x="978" y="20398"/>
                    <a:pt x="887" y="18592"/>
                    <a:pt x="835" y="17259"/>
                  </a:cubicBezTo>
                  <a:cubicBezTo>
                    <a:pt x="785" y="15926"/>
                    <a:pt x="769" y="15064"/>
                    <a:pt x="769" y="15064"/>
                  </a:cubicBezTo>
                  <a:cubicBezTo>
                    <a:pt x="769" y="15064"/>
                    <a:pt x="762" y="14849"/>
                    <a:pt x="755" y="14466"/>
                  </a:cubicBezTo>
                  <a:cubicBezTo>
                    <a:pt x="751" y="14275"/>
                    <a:pt x="749" y="14042"/>
                    <a:pt x="744" y="13774"/>
                  </a:cubicBezTo>
                  <a:cubicBezTo>
                    <a:pt x="742" y="13507"/>
                    <a:pt x="737" y="13201"/>
                    <a:pt x="737" y="12868"/>
                  </a:cubicBezTo>
                  <a:cubicBezTo>
                    <a:pt x="733" y="12201"/>
                    <a:pt x="737" y="11415"/>
                    <a:pt x="749" y="10560"/>
                  </a:cubicBezTo>
                  <a:cubicBezTo>
                    <a:pt x="760" y="9703"/>
                    <a:pt x="785" y="8778"/>
                    <a:pt x="796" y="7828"/>
                  </a:cubicBezTo>
                  <a:cubicBezTo>
                    <a:pt x="810" y="6878"/>
                    <a:pt x="808" y="5908"/>
                    <a:pt x="771" y="4963"/>
                  </a:cubicBezTo>
                  <a:cubicBezTo>
                    <a:pt x="735" y="4017"/>
                    <a:pt x="660" y="3102"/>
                    <a:pt x="547" y="2265"/>
                  </a:cubicBezTo>
                  <a:cubicBezTo>
                    <a:pt x="533" y="2161"/>
                    <a:pt x="522" y="2057"/>
                    <a:pt x="506" y="1955"/>
                  </a:cubicBezTo>
                  <a:cubicBezTo>
                    <a:pt x="488" y="1853"/>
                    <a:pt x="472" y="1753"/>
                    <a:pt x="456" y="1653"/>
                  </a:cubicBezTo>
                  <a:cubicBezTo>
                    <a:pt x="440" y="1553"/>
                    <a:pt x="424" y="1456"/>
                    <a:pt x="409" y="1361"/>
                  </a:cubicBezTo>
                  <a:cubicBezTo>
                    <a:pt x="402" y="1311"/>
                    <a:pt x="390" y="1265"/>
                    <a:pt x="379" y="1218"/>
                  </a:cubicBezTo>
                  <a:cubicBezTo>
                    <a:pt x="372" y="1182"/>
                    <a:pt x="365" y="1148"/>
                    <a:pt x="359" y="1111"/>
                  </a:cubicBezTo>
                  <a:cubicBezTo>
                    <a:pt x="350" y="1061"/>
                    <a:pt x="341" y="1016"/>
                    <a:pt x="329" y="973"/>
                  </a:cubicBezTo>
                  <a:cubicBezTo>
                    <a:pt x="313" y="887"/>
                    <a:pt x="300" y="821"/>
                    <a:pt x="291" y="773"/>
                  </a:cubicBezTo>
                  <a:cubicBezTo>
                    <a:pt x="282" y="728"/>
                    <a:pt x="273" y="694"/>
                    <a:pt x="263" y="656"/>
                  </a:cubicBezTo>
                  <a:cubicBezTo>
                    <a:pt x="257" y="619"/>
                    <a:pt x="245" y="583"/>
                    <a:pt x="234" y="549"/>
                  </a:cubicBezTo>
                  <a:cubicBezTo>
                    <a:pt x="214" y="481"/>
                    <a:pt x="191" y="420"/>
                    <a:pt x="168" y="361"/>
                  </a:cubicBezTo>
                  <a:cubicBezTo>
                    <a:pt x="118" y="238"/>
                    <a:pt x="64" y="118"/>
                    <a:pt x="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1"/>
          <p:cNvGrpSpPr/>
          <p:nvPr/>
        </p:nvGrpSpPr>
        <p:grpSpPr>
          <a:xfrm>
            <a:off x="924748" y="1604142"/>
            <a:ext cx="885463" cy="1352948"/>
            <a:chOff x="465500" y="405625"/>
            <a:chExt cx="576849" cy="881399"/>
          </a:xfrm>
        </p:grpSpPr>
        <p:sp>
          <p:nvSpPr>
            <p:cNvPr id="941" name="Google Shape;941;p41"/>
            <p:cNvSpPr/>
            <p:nvPr/>
          </p:nvSpPr>
          <p:spPr>
            <a:xfrm>
              <a:off x="586183" y="405625"/>
              <a:ext cx="384036" cy="52171"/>
            </a:xfrm>
            <a:custGeom>
              <a:avLst/>
              <a:gdLst/>
              <a:ahLst/>
              <a:cxnLst/>
              <a:rect l="l" t="t" r="r" b="b"/>
              <a:pathLst>
                <a:path w="31660" h="4301" extrusionOk="0">
                  <a:moveTo>
                    <a:pt x="13391" y="0"/>
                  </a:moveTo>
                  <a:cubicBezTo>
                    <a:pt x="13313" y="0"/>
                    <a:pt x="13234" y="1"/>
                    <a:pt x="13155" y="4"/>
                  </a:cubicBezTo>
                  <a:lnTo>
                    <a:pt x="9726" y="86"/>
                  </a:lnTo>
                  <a:lnTo>
                    <a:pt x="3816" y="238"/>
                  </a:lnTo>
                  <a:cubicBezTo>
                    <a:pt x="3277" y="250"/>
                    <a:pt x="2739" y="308"/>
                    <a:pt x="2212" y="437"/>
                  </a:cubicBezTo>
                  <a:cubicBezTo>
                    <a:pt x="1943" y="507"/>
                    <a:pt x="1674" y="601"/>
                    <a:pt x="1428" y="730"/>
                  </a:cubicBezTo>
                  <a:cubicBezTo>
                    <a:pt x="1299" y="788"/>
                    <a:pt x="1170" y="870"/>
                    <a:pt x="1053" y="952"/>
                  </a:cubicBezTo>
                  <a:cubicBezTo>
                    <a:pt x="995" y="987"/>
                    <a:pt x="936" y="1034"/>
                    <a:pt x="878" y="1081"/>
                  </a:cubicBezTo>
                  <a:cubicBezTo>
                    <a:pt x="819" y="1128"/>
                    <a:pt x="761" y="1186"/>
                    <a:pt x="714" y="1233"/>
                  </a:cubicBezTo>
                  <a:cubicBezTo>
                    <a:pt x="293" y="1654"/>
                    <a:pt x="47" y="2228"/>
                    <a:pt x="12" y="2825"/>
                  </a:cubicBezTo>
                  <a:cubicBezTo>
                    <a:pt x="0" y="3141"/>
                    <a:pt x="70" y="3457"/>
                    <a:pt x="222" y="3726"/>
                  </a:cubicBezTo>
                  <a:cubicBezTo>
                    <a:pt x="257" y="3796"/>
                    <a:pt x="304" y="3866"/>
                    <a:pt x="351" y="3925"/>
                  </a:cubicBezTo>
                  <a:lnTo>
                    <a:pt x="468" y="4065"/>
                  </a:lnTo>
                  <a:lnTo>
                    <a:pt x="527" y="4136"/>
                  </a:lnTo>
                  <a:lnTo>
                    <a:pt x="538" y="4159"/>
                  </a:lnTo>
                  <a:cubicBezTo>
                    <a:pt x="546" y="4159"/>
                    <a:pt x="549" y="4164"/>
                    <a:pt x="553" y="4164"/>
                  </a:cubicBezTo>
                  <a:cubicBezTo>
                    <a:pt x="555" y="4164"/>
                    <a:pt x="558" y="4163"/>
                    <a:pt x="562" y="4159"/>
                  </a:cubicBezTo>
                  <a:lnTo>
                    <a:pt x="1100" y="4159"/>
                  </a:lnTo>
                  <a:lnTo>
                    <a:pt x="16936" y="4264"/>
                  </a:lnTo>
                  <a:lnTo>
                    <a:pt x="18235" y="4276"/>
                  </a:lnTo>
                  <a:cubicBezTo>
                    <a:pt x="19078" y="4276"/>
                    <a:pt x="20271" y="4299"/>
                    <a:pt x="21746" y="4299"/>
                  </a:cubicBezTo>
                  <a:cubicBezTo>
                    <a:pt x="21831" y="4300"/>
                    <a:pt x="21915" y="4300"/>
                    <a:pt x="22000" y="4300"/>
                  </a:cubicBezTo>
                  <a:cubicBezTo>
                    <a:pt x="23612" y="4300"/>
                    <a:pt x="25224" y="4194"/>
                    <a:pt x="26826" y="3972"/>
                  </a:cubicBezTo>
                  <a:cubicBezTo>
                    <a:pt x="27797" y="3820"/>
                    <a:pt x="28757" y="3597"/>
                    <a:pt x="29705" y="3281"/>
                  </a:cubicBezTo>
                  <a:cubicBezTo>
                    <a:pt x="29939" y="3211"/>
                    <a:pt x="30185" y="3106"/>
                    <a:pt x="30419" y="3024"/>
                  </a:cubicBezTo>
                  <a:lnTo>
                    <a:pt x="30606" y="2953"/>
                  </a:lnTo>
                  <a:lnTo>
                    <a:pt x="30782" y="2872"/>
                  </a:lnTo>
                  <a:lnTo>
                    <a:pt x="31414" y="2591"/>
                  </a:lnTo>
                  <a:lnTo>
                    <a:pt x="31589" y="2509"/>
                  </a:lnTo>
                  <a:lnTo>
                    <a:pt x="31636" y="2485"/>
                  </a:lnTo>
                  <a:cubicBezTo>
                    <a:pt x="31636" y="2485"/>
                    <a:pt x="31659" y="2485"/>
                    <a:pt x="31659" y="2474"/>
                  </a:cubicBezTo>
                  <a:lnTo>
                    <a:pt x="31636" y="2462"/>
                  </a:lnTo>
                  <a:lnTo>
                    <a:pt x="31578" y="2403"/>
                  </a:lnTo>
                  <a:lnTo>
                    <a:pt x="31320" y="2181"/>
                  </a:lnTo>
                  <a:lnTo>
                    <a:pt x="31063" y="1947"/>
                  </a:lnTo>
                  <a:lnTo>
                    <a:pt x="30934" y="1830"/>
                  </a:lnTo>
                  <a:cubicBezTo>
                    <a:pt x="30910" y="1818"/>
                    <a:pt x="30887" y="1783"/>
                    <a:pt x="30875" y="1783"/>
                  </a:cubicBezTo>
                  <a:lnTo>
                    <a:pt x="30828" y="1748"/>
                  </a:lnTo>
                  <a:cubicBezTo>
                    <a:pt x="30618" y="1584"/>
                    <a:pt x="30395" y="1432"/>
                    <a:pt x="30161" y="1291"/>
                  </a:cubicBezTo>
                  <a:cubicBezTo>
                    <a:pt x="29237" y="718"/>
                    <a:pt x="28172" y="414"/>
                    <a:pt x="27118" y="238"/>
                  </a:cubicBezTo>
                  <a:cubicBezTo>
                    <a:pt x="26272" y="114"/>
                    <a:pt x="25410" y="53"/>
                    <a:pt x="24552" y="53"/>
                  </a:cubicBezTo>
                  <a:cubicBezTo>
                    <a:pt x="24354" y="53"/>
                    <a:pt x="24156" y="56"/>
                    <a:pt x="23958" y="63"/>
                  </a:cubicBezTo>
                  <a:cubicBezTo>
                    <a:pt x="22917" y="86"/>
                    <a:pt x="21910" y="156"/>
                    <a:pt x="20915" y="215"/>
                  </a:cubicBezTo>
                  <a:lnTo>
                    <a:pt x="18106" y="367"/>
                  </a:lnTo>
                  <a:lnTo>
                    <a:pt x="16819" y="449"/>
                  </a:lnTo>
                  <a:cubicBezTo>
                    <a:pt x="16105" y="484"/>
                    <a:pt x="15403" y="613"/>
                    <a:pt x="14735" y="847"/>
                  </a:cubicBezTo>
                  <a:cubicBezTo>
                    <a:pt x="15271" y="965"/>
                    <a:pt x="15820" y="1026"/>
                    <a:pt x="16372" y="1026"/>
                  </a:cubicBezTo>
                  <a:cubicBezTo>
                    <a:pt x="16533" y="1026"/>
                    <a:pt x="16693" y="1021"/>
                    <a:pt x="16854" y="1011"/>
                  </a:cubicBezTo>
                  <a:lnTo>
                    <a:pt x="18141" y="940"/>
                  </a:lnTo>
                  <a:lnTo>
                    <a:pt x="20950" y="776"/>
                  </a:lnTo>
                  <a:cubicBezTo>
                    <a:pt x="21933" y="730"/>
                    <a:pt x="22952" y="659"/>
                    <a:pt x="23970" y="636"/>
                  </a:cubicBezTo>
                  <a:cubicBezTo>
                    <a:pt x="24161" y="629"/>
                    <a:pt x="24352" y="626"/>
                    <a:pt x="24544" y="626"/>
                  </a:cubicBezTo>
                  <a:cubicBezTo>
                    <a:pt x="25374" y="626"/>
                    <a:pt x="26209" y="688"/>
                    <a:pt x="27036" y="812"/>
                  </a:cubicBezTo>
                  <a:cubicBezTo>
                    <a:pt x="28031" y="987"/>
                    <a:pt x="29026" y="1268"/>
                    <a:pt x="29869" y="1795"/>
                  </a:cubicBezTo>
                  <a:cubicBezTo>
                    <a:pt x="30079" y="1912"/>
                    <a:pt x="30278" y="2052"/>
                    <a:pt x="30477" y="2204"/>
                  </a:cubicBezTo>
                  <a:lnTo>
                    <a:pt x="30512" y="2239"/>
                  </a:lnTo>
                  <a:lnTo>
                    <a:pt x="30536" y="2251"/>
                  </a:lnTo>
                  <a:lnTo>
                    <a:pt x="30548" y="2263"/>
                  </a:lnTo>
                  <a:lnTo>
                    <a:pt x="30571" y="2286"/>
                  </a:lnTo>
                  <a:cubicBezTo>
                    <a:pt x="30583" y="2298"/>
                    <a:pt x="30606" y="2310"/>
                    <a:pt x="30618" y="2321"/>
                  </a:cubicBezTo>
                  <a:lnTo>
                    <a:pt x="30548" y="2357"/>
                  </a:lnTo>
                  <a:lnTo>
                    <a:pt x="30384" y="2427"/>
                  </a:lnTo>
                  <a:lnTo>
                    <a:pt x="30208" y="2497"/>
                  </a:lnTo>
                  <a:cubicBezTo>
                    <a:pt x="29974" y="2579"/>
                    <a:pt x="29752" y="2673"/>
                    <a:pt x="29518" y="2743"/>
                  </a:cubicBezTo>
                  <a:cubicBezTo>
                    <a:pt x="28605" y="3047"/>
                    <a:pt x="27680" y="3269"/>
                    <a:pt x="26732" y="3410"/>
                  </a:cubicBezTo>
                  <a:cubicBezTo>
                    <a:pt x="25232" y="3623"/>
                    <a:pt x="23712" y="3729"/>
                    <a:pt x="22191" y="3729"/>
                  </a:cubicBezTo>
                  <a:cubicBezTo>
                    <a:pt x="22039" y="3729"/>
                    <a:pt x="21887" y="3728"/>
                    <a:pt x="21734" y="3726"/>
                  </a:cubicBezTo>
                  <a:cubicBezTo>
                    <a:pt x="20283" y="3726"/>
                    <a:pt x="19078" y="3726"/>
                    <a:pt x="18247" y="3714"/>
                  </a:cubicBezTo>
                  <a:lnTo>
                    <a:pt x="16936" y="3702"/>
                  </a:lnTo>
                  <a:lnTo>
                    <a:pt x="1100" y="3597"/>
                  </a:lnTo>
                  <a:lnTo>
                    <a:pt x="808" y="3597"/>
                  </a:lnTo>
                  <a:cubicBezTo>
                    <a:pt x="805" y="3595"/>
                    <a:pt x="802" y="3591"/>
                    <a:pt x="796" y="3585"/>
                  </a:cubicBezTo>
                  <a:cubicBezTo>
                    <a:pt x="772" y="3550"/>
                    <a:pt x="749" y="3504"/>
                    <a:pt x="714" y="3457"/>
                  </a:cubicBezTo>
                  <a:cubicBezTo>
                    <a:pt x="620" y="3269"/>
                    <a:pt x="573" y="3059"/>
                    <a:pt x="585" y="2848"/>
                  </a:cubicBezTo>
                  <a:cubicBezTo>
                    <a:pt x="609" y="2392"/>
                    <a:pt x="796" y="1959"/>
                    <a:pt x="1124" y="1631"/>
                  </a:cubicBezTo>
                  <a:cubicBezTo>
                    <a:pt x="1159" y="1596"/>
                    <a:pt x="1194" y="1549"/>
                    <a:pt x="1241" y="1514"/>
                  </a:cubicBezTo>
                  <a:cubicBezTo>
                    <a:pt x="1287" y="1479"/>
                    <a:pt x="1323" y="1444"/>
                    <a:pt x="1369" y="1420"/>
                  </a:cubicBezTo>
                  <a:cubicBezTo>
                    <a:pt x="1475" y="1350"/>
                    <a:pt x="1568" y="1291"/>
                    <a:pt x="1674" y="1233"/>
                  </a:cubicBezTo>
                  <a:cubicBezTo>
                    <a:pt x="1896" y="1128"/>
                    <a:pt x="2118" y="1046"/>
                    <a:pt x="2353" y="987"/>
                  </a:cubicBezTo>
                  <a:cubicBezTo>
                    <a:pt x="2844" y="882"/>
                    <a:pt x="3336" y="823"/>
                    <a:pt x="3839" y="812"/>
                  </a:cubicBezTo>
                  <a:lnTo>
                    <a:pt x="9738" y="659"/>
                  </a:lnTo>
                  <a:lnTo>
                    <a:pt x="13155" y="578"/>
                  </a:lnTo>
                  <a:cubicBezTo>
                    <a:pt x="13869" y="566"/>
                    <a:pt x="14583" y="449"/>
                    <a:pt x="15262" y="238"/>
                  </a:cubicBezTo>
                  <a:cubicBezTo>
                    <a:pt x="14649" y="82"/>
                    <a:pt x="14017" y="0"/>
                    <a:pt x="13391" y="0"/>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584752" y="457201"/>
              <a:ext cx="37639" cy="146530"/>
            </a:xfrm>
            <a:custGeom>
              <a:avLst/>
              <a:gdLst/>
              <a:ahLst/>
              <a:cxnLst/>
              <a:rect l="l" t="t" r="r" b="b"/>
              <a:pathLst>
                <a:path w="3103" h="12080" extrusionOk="0">
                  <a:moveTo>
                    <a:pt x="1" y="1"/>
                  </a:moveTo>
                  <a:lnTo>
                    <a:pt x="1" y="1"/>
                  </a:lnTo>
                  <a:cubicBezTo>
                    <a:pt x="118" y="164"/>
                    <a:pt x="223" y="293"/>
                    <a:pt x="305" y="434"/>
                  </a:cubicBezTo>
                  <a:lnTo>
                    <a:pt x="446" y="633"/>
                  </a:lnTo>
                  <a:cubicBezTo>
                    <a:pt x="481" y="703"/>
                    <a:pt x="528" y="761"/>
                    <a:pt x="574" y="832"/>
                  </a:cubicBezTo>
                  <a:cubicBezTo>
                    <a:pt x="738" y="1101"/>
                    <a:pt x="926" y="1370"/>
                    <a:pt x="1160" y="1733"/>
                  </a:cubicBezTo>
                  <a:cubicBezTo>
                    <a:pt x="1195" y="1791"/>
                    <a:pt x="1242" y="1873"/>
                    <a:pt x="1312" y="1990"/>
                  </a:cubicBezTo>
                  <a:cubicBezTo>
                    <a:pt x="1382" y="2107"/>
                    <a:pt x="1452" y="2259"/>
                    <a:pt x="1569" y="2482"/>
                  </a:cubicBezTo>
                  <a:cubicBezTo>
                    <a:pt x="1862" y="3079"/>
                    <a:pt x="2084" y="3722"/>
                    <a:pt x="2236" y="4366"/>
                  </a:cubicBezTo>
                  <a:cubicBezTo>
                    <a:pt x="2318" y="4706"/>
                    <a:pt x="2365" y="5033"/>
                    <a:pt x="2400" y="5256"/>
                  </a:cubicBezTo>
                  <a:cubicBezTo>
                    <a:pt x="2424" y="5490"/>
                    <a:pt x="2447" y="5630"/>
                    <a:pt x="2447" y="5630"/>
                  </a:cubicBezTo>
                  <a:cubicBezTo>
                    <a:pt x="2447" y="5630"/>
                    <a:pt x="2494" y="6122"/>
                    <a:pt x="2517" y="6742"/>
                  </a:cubicBezTo>
                  <a:cubicBezTo>
                    <a:pt x="2529" y="7374"/>
                    <a:pt x="2506" y="8135"/>
                    <a:pt x="2459" y="8673"/>
                  </a:cubicBezTo>
                  <a:cubicBezTo>
                    <a:pt x="2412" y="9340"/>
                    <a:pt x="2377" y="9750"/>
                    <a:pt x="2353" y="9961"/>
                  </a:cubicBezTo>
                  <a:cubicBezTo>
                    <a:pt x="2307" y="10335"/>
                    <a:pt x="2295" y="10698"/>
                    <a:pt x="2307" y="11073"/>
                  </a:cubicBezTo>
                  <a:cubicBezTo>
                    <a:pt x="2318" y="11400"/>
                    <a:pt x="2330" y="11705"/>
                    <a:pt x="2377" y="12079"/>
                  </a:cubicBezTo>
                  <a:cubicBezTo>
                    <a:pt x="2506" y="11775"/>
                    <a:pt x="2623" y="11447"/>
                    <a:pt x="2716" y="11119"/>
                  </a:cubicBezTo>
                  <a:cubicBezTo>
                    <a:pt x="2810" y="10757"/>
                    <a:pt x="2880" y="10394"/>
                    <a:pt x="2915" y="10019"/>
                  </a:cubicBezTo>
                  <a:cubicBezTo>
                    <a:pt x="2939" y="9809"/>
                    <a:pt x="2985" y="9399"/>
                    <a:pt x="3032" y="8720"/>
                  </a:cubicBezTo>
                  <a:cubicBezTo>
                    <a:pt x="3079" y="8158"/>
                    <a:pt x="3103" y="7374"/>
                    <a:pt x="3091" y="6730"/>
                  </a:cubicBezTo>
                  <a:cubicBezTo>
                    <a:pt x="3067" y="6075"/>
                    <a:pt x="3009" y="5572"/>
                    <a:pt x="3009" y="5572"/>
                  </a:cubicBezTo>
                  <a:cubicBezTo>
                    <a:pt x="3009" y="5572"/>
                    <a:pt x="2997" y="5431"/>
                    <a:pt x="2962" y="5174"/>
                  </a:cubicBezTo>
                  <a:cubicBezTo>
                    <a:pt x="2927" y="4928"/>
                    <a:pt x="2880" y="4600"/>
                    <a:pt x="2787" y="4237"/>
                  </a:cubicBezTo>
                  <a:cubicBezTo>
                    <a:pt x="2634" y="3547"/>
                    <a:pt x="2389" y="2868"/>
                    <a:pt x="2084" y="2224"/>
                  </a:cubicBezTo>
                  <a:cubicBezTo>
                    <a:pt x="1967" y="2002"/>
                    <a:pt x="1874" y="1826"/>
                    <a:pt x="1803" y="1698"/>
                  </a:cubicBezTo>
                  <a:cubicBezTo>
                    <a:pt x="1721" y="1581"/>
                    <a:pt x="1675" y="1487"/>
                    <a:pt x="1628" y="1428"/>
                  </a:cubicBezTo>
                  <a:cubicBezTo>
                    <a:pt x="1429" y="1101"/>
                    <a:pt x="1171" y="808"/>
                    <a:pt x="879" y="551"/>
                  </a:cubicBezTo>
                  <a:cubicBezTo>
                    <a:pt x="820" y="504"/>
                    <a:pt x="750" y="445"/>
                    <a:pt x="680" y="399"/>
                  </a:cubicBezTo>
                  <a:cubicBezTo>
                    <a:pt x="621" y="352"/>
                    <a:pt x="539" y="305"/>
                    <a:pt x="469" y="246"/>
                  </a:cubicBezTo>
                  <a:cubicBezTo>
                    <a:pt x="317" y="153"/>
                    <a:pt x="165" y="71"/>
                    <a:pt x="1" y="1"/>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886454" y="444137"/>
              <a:ext cx="39192" cy="172792"/>
            </a:xfrm>
            <a:custGeom>
              <a:avLst/>
              <a:gdLst/>
              <a:ahLst/>
              <a:cxnLst/>
              <a:rect l="l" t="t" r="r" b="b"/>
              <a:pathLst>
                <a:path w="3231" h="14245" extrusionOk="0">
                  <a:moveTo>
                    <a:pt x="3230" y="1"/>
                  </a:moveTo>
                  <a:lnTo>
                    <a:pt x="3230" y="1"/>
                  </a:lnTo>
                  <a:cubicBezTo>
                    <a:pt x="2669" y="446"/>
                    <a:pt x="2177" y="972"/>
                    <a:pt x="1791" y="1581"/>
                  </a:cubicBezTo>
                  <a:cubicBezTo>
                    <a:pt x="1709" y="1710"/>
                    <a:pt x="1568" y="1909"/>
                    <a:pt x="1323" y="2353"/>
                  </a:cubicBezTo>
                  <a:cubicBezTo>
                    <a:pt x="1089" y="2740"/>
                    <a:pt x="890" y="3138"/>
                    <a:pt x="714" y="3547"/>
                  </a:cubicBezTo>
                  <a:cubicBezTo>
                    <a:pt x="503" y="4039"/>
                    <a:pt x="339" y="4542"/>
                    <a:pt x="222" y="5057"/>
                  </a:cubicBezTo>
                  <a:cubicBezTo>
                    <a:pt x="164" y="5303"/>
                    <a:pt x="129" y="5549"/>
                    <a:pt x="94" y="5771"/>
                  </a:cubicBezTo>
                  <a:cubicBezTo>
                    <a:pt x="47" y="5982"/>
                    <a:pt x="47" y="6192"/>
                    <a:pt x="23" y="6356"/>
                  </a:cubicBezTo>
                  <a:cubicBezTo>
                    <a:pt x="12" y="6508"/>
                    <a:pt x="12" y="6660"/>
                    <a:pt x="12" y="6754"/>
                  </a:cubicBezTo>
                  <a:cubicBezTo>
                    <a:pt x="0" y="6848"/>
                    <a:pt x="12" y="6895"/>
                    <a:pt x="12" y="6895"/>
                  </a:cubicBezTo>
                  <a:lnTo>
                    <a:pt x="12" y="7023"/>
                  </a:lnTo>
                  <a:cubicBezTo>
                    <a:pt x="12" y="7105"/>
                    <a:pt x="12" y="7222"/>
                    <a:pt x="12" y="7363"/>
                  </a:cubicBezTo>
                  <a:cubicBezTo>
                    <a:pt x="23" y="7503"/>
                    <a:pt x="12" y="7679"/>
                    <a:pt x="35" y="7866"/>
                  </a:cubicBezTo>
                  <a:cubicBezTo>
                    <a:pt x="70" y="8065"/>
                    <a:pt x="70" y="8276"/>
                    <a:pt x="105" y="8498"/>
                  </a:cubicBezTo>
                  <a:cubicBezTo>
                    <a:pt x="222" y="9399"/>
                    <a:pt x="433" y="10300"/>
                    <a:pt x="726" y="11167"/>
                  </a:cubicBezTo>
                  <a:cubicBezTo>
                    <a:pt x="925" y="11822"/>
                    <a:pt x="1089" y="12208"/>
                    <a:pt x="1170" y="12407"/>
                  </a:cubicBezTo>
                  <a:cubicBezTo>
                    <a:pt x="1428" y="13086"/>
                    <a:pt x="1803" y="13695"/>
                    <a:pt x="2271" y="14245"/>
                  </a:cubicBezTo>
                  <a:cubicBezTo>
                    <a:pt x="2154" y="13542"/>
                    <a:pt x="1955" y="12864"/>
                    <a:pt x="1685" y="12208"/>
                  </a:cubicBezTo>
                  <a:cubicBezTo>
                    <a:pt x="1615" y="12009"/>
                    <a:pt x="1463" y="11623"/>
                    <a:pt x="1252" y="11003"/>
                  </a:cubicBezTo>
                  <a:cubicBezTo>
                    <a:pt x="983" y="10160"/>
                    <a:pt x="784" y="9294"/>
                    <a:pt x="667" y="8428"/>
                  </a:cubicBezTo>
                  <a:cubicBezTo>
                    <a:pt x="632" y="8217"/>
                    <a:pt x="620" y="8018"/>
                    <a:pt x="597" y="7831"/>
                  </a:cubicBezTo>
                  <a:cubicBezTo>
                    <a:pt x="585" y="7655"/>
                    <a:pt x="585" y="7491"/>
                    <a:pt x="574" y="7351"/>
                  </a:cubicBezTo>
                  <a:cubicBezTo>
                    <a:pt x="574" y="7211"/>
                    <a:pt x="574" y="7105"/>
                    <a:pt x="574" y="7035"/>
                  </a:cubicBezTo>
                  <a:cubicBezTo>
                    <a:pt x="574" y="6953"/>
                    <a:pt x="574" y="6918"/>
                    <a:pt x="574" y="6918"/>
                  </a:cubicBezTo>
                  <a:lnTo>
                    <a:pt x="574" y="6766"/>
                  </a:lnTo>
                  <a:cubicBezTo>
                    <a:pt x="574" y="6684"/>
                    <a:pt x="574" y="6543"/>
                    <a:pt x="585" y="6391"/>
                  </a:cubicBezTo>
                  <a:cubicBezTo>
                    <a:pt x="609" y="6227"/>
                    <a:pt x="620" y="6040"/>
                    <a:pt x="644" y="5841"/>
                  </a:cubicBezTo>
                  <a:cubicBezTo>
                    <a:pt x="667" y="5630"/>
                    <a:pt x="714" y="5396"/>
                    <a:pt x="773" y="5174"/>
                  </a:cubicBezTo>
                  <a:cubicBezTo>
                    <a:pt x="878" y="4694"/>
                    <a:pt x="1042" y="4226"/>
                    <a:pt x="1229" y="3770"/>
                  </a:cubicBezTo>
                  <a:cubicBezTo>
                    <a:pt x="1405" y="3372"/>
                    <a:pt x="1592" y="2997"/>
                    <a:pt x="1803" y="2623"/>
                  </a:cubicBezTo>
                  <a:cubicBezTo>
                    <a:pt x="2048" y="2201"/>
                    <a:pt x="2189" y="2002"/>
                    <a:pt x="2259" y="1873"/>
                  </a:cubicBezTo>
                  <a:cubicBezTo>
                    <a:pt x="2657" y="1288"/>
                    <a:pt x="2985" y="656"/>
                    <a:pt x="3230" y="1"/>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907318" y="611094"/>
              <a:ext cx="135031" cy="606233"/>
            </a:xfrm>
            <a:custGeom>
              <a:avLst/>
              <a:gdLst/>
              <a:ahLst/>
              <a:cxnLst/>
              <a:rect l="l" t="t" r="r" b="b"/>
              <a:pathLst>
                <a:path w="11132" h="49978" extrusionOk="0">
                  <a:moveTo>
                    <a:pt x="937" y="1"/>
                  </a:moveTo>
                  <a:cubicBezTo>
                    <a:pt x="855" y="1"/>
                    <a:pt x="773" y="24"/>
                    <a:pt x="691" y="24"/>
                  </a:cubicBezTo>
                  <a:cubicBezTo>
                    <a:pt x="516" y="36"/>
                    <a:pt x="352" y="59"/>
                    <a:pt x="164" y="83"/>
                  </a:cubicBezTo>
                  <a:cubicBezTo>
                    <a:pt x="340" y="153"/>
                    <a:pt x="504" y="211"/>
                    <a:pt x="656" y="258"/>
                  </a:cubicBezTo>
                  <a:lnTo>
                    <a:pt x="890" y="329"/>
                  </a:lnTo>
                  <a:cubicBezTo>
                    <a:pt x="972" y="364"/>
                    <a:pt x="1042" y="387"/>
                    <a:pt x="1124" y="410"/>
                  </a:cubicBezTo>
                  <a:cubicBezTo>
                    <a:pt x="1265" y="469"/>
                    <a:pt x="1428" y="504"/>
                    <a:pt x="1604" y="563"/>
                  </a:cubicBezTo>
                  <a:cubicBezTo>
                    <a:pt x="1780" y="609"/>
                    <a:pt x="1955" y="668"/>
                    <a:pt x="2166" y="715"/>
                  </a:cubicBezTo>
                  <a:cubicBezTo>
                    <a:pt x="2271" y="738"/>
                    <a:pt x="2435" y="797"/>
                    <a:pt x="2646" y="867"/>
                  </a:cubicBezTo>
                  <a:lnTo>
                    <a:pt x="2985" y="972"/>
                  </a:lnTo>
                  <a:lnTo>
                    <a:pt x="3418" y="1148"/>
                  </a:lnTo>
                  <a:cubicBezTo>
                    <a:pt x="3500" y="1183"/>
                    <a:pt x="3594" y="1206"/>
                    <a:pt x="3676" y="1241"/>
                  </a:cubicBezTo>
                  <a:lnTo>
                    <a:pt x="3921" y="1358"/>
                  </a:lnTo>
                  <a:cubicBezTo>
                    <a:pt x="4261" y="1511"/>
                    <a:pt x="4589" y="1698"/>
                    <a:pt x="4940" y="1885"/>
                  </a:cubicBezTo>
                  <a:cubicBezTo>
                    <a:pt x="6379" y="2740"/>
                    <a:pt x="7620" y="3910"/>
                    <a:pt x="8556" y="5291"/>
                  </a:cubicBezTo>
                  <a:cubicBezTo>
                    <a:pt x="9528" y="6754"/>
                    <a:pt x="10113" y="8498"/>
                    <a:pt x="10359" y="10254"/>
                  </a:cubicBezTo>
                  <a:cubicBezTo>
                    <a:pt x="10558" y="11951"/>
                    <a:pt x="10558" y="13671"/>
                    <a:pt x="10359" y="15368"/>
                  </a:cubicBezTo>
                  <a:cubicBezTo>
                    <a:pt x="10277" y="16176"/>
                    <a:pt x="10160" y="16948"/>
                    <a:pt x="10043" y="17674"/>
                  </a:cubicBezTo>
                  <a:cubicBezTo>
                    <a:pt x="9926" y="18388"/>
                    <a:pt x="9797" y="19067"/>
                    <a:pt x="9680" y="19699"/>
                  </a:cubicBezTo>
                  <a:cubicBezTo>
                    <a:pt x="9446" y="20939"/>
                    <a:pt x="9223" y="21958"/>
                    <a:pt x="9071" y="22672"/>
                  </a:cubicBezTo>
                  <a:cubicBezTo>
                    <a:pt x="9001" y="23034"/>
                    <a:pt x="8931" y="23304"/>
                    <a:pt x="8896" y="23491"/>
                  </a:cubicBezTo>
                  <a:lnTo>
                    <a:pt x="8825" y="23784"/>
                  </a:lnTo>
                  <a:cubicBezTo>
                    <a:pt x="8825" y="23784"/>
                    <a:pt x="8732" y="24181"/>
                    <a:pt x="8580" y="24895"/>
                  </a:cubicBezTo>
                  <a:cubicBezTo>
                    <a:pt x="8486" y="25247"/>
                    <a:pt x="8381" y="25680"/>
                    <a:pt x="8264" y="26171"/>
                  </a:cubicBezTo>
                  <a:cubicBezTo>
                    <a:pt x="8205" y="26417"/>
                    <a:pt x="8135" y="26686"/>
                    <a:pt x="8065" y="26967"/>
                  </a:cubicBezTo>
                  <a:cubicBezTo>
                    <a:pt x="8006" y="27248"/>
                    <a:pt x="7924" y="27541"/>
                    <a:pt x="7842" y="27845"/>
                  </a:cubicBezTo>
                  <a:cubicBezTo>
                    <a:pt x="7199" y="30303"/>
                    <a:pt x="6239" y="33603"/>
                    <a:pt x="5045" y="37009"/>
                  </a:cubicBezTo>
                  <a:cubicBezTo>
                    <a:pt x="4741" y="37852"/>
                    <a:pt x="4448" y="38718"/>
                    <a:pt x="4120" y="39561"/>
                  </a:cubicBezTo>
                  <a:cubicBezTo>
                    <a:pt x="3804" y="40415"/>
                    <a:pt x="3477" y="41258"/>
                    <a:pt x="3149" y="42100"/>
                  </a:cubicBezTo>
                  <a:cubicBezTo>
                    <a:pt x="2985" y="42510"/>
                    <a:pt x="2810" y="42920"/>
                    <a:pt x="2646" y="43329"/>
                  </a:cubicBezTo>
                  <a:cubicBezTo>
                    <a:pt x="2482" y="43739"/>
                    <a:pt x="2318" y="44137"/>
                    <a:pt x="2142" y="44535"/>
                  </a:cubicBezTo>
                  <a:cubicBezTo>
                    <a:pt x="1979" y="44921"/>
                    <a:pt x="1803" y="45319"/>
                    <a:pt x="1639" y="45705"/>
                  </a:cubicBezTo>
                  <a:cubicBezTo>
                    <a:pt x="1557" y="45893"/>
                    <a:pt x="1475" y="46080"/>
                    <a:pt x="1393" y="46267"/>
                  </a:cubicBezTo>
                  <a:lnTo>
                    <a:pt x="1159" y="46782"/>
                  </a:lnTo>
                  <a:lnTo>
                    <a:pt x="633" y="47952"/>
                  </a:lnTo>
                  <a:cubicBezTo>
                    <a:pt x="328" y="48596"/>
                    <a:pt x="118" y="49275"/>
                    <a:pt x="1" y="49977"/>
                  </a:cubicBezTo>
                  <a:cubicBezTo>
                    <a:pt x="469" y="49439"/>
                    <a:pt x="855" y="48830"/>
                    <a:pt x="1159" y="48187"/>
                  </a:cubicBezTo>
                  <a:cubicBezTo>
                    <a:pt x="1253" y="47976"/>
                    <a:pt x="1452" y="47543"/>
                    <a:pt x="1686" y="47004"/>
                  </a:cubicBezTo>
                  <a:lnTo>
                    <a:pt x="1920" y="46501"/>
                  </a:lnTo>
                  <a:cubicBezTo>
                    <a:pt x="2002" y="46314"/>
                    <a:pt x="2084" y="46115"/>
                    <a:pt x="2166" y="45928"/>
                  </a:cubicBezTo>
                  <a:lnTo>
                    <a:pt x="2669" y="44757"/>
                  </a:lnTo>
                  <a:cubicBezTo>
                    <a:pt x="2845" y="44359"/>
                    <a:pt x="3009" y="43961"/>
                    <a:pt x="3172" y="43552"/>
                  </a:cubicBezTo>
                  <a:cubicBezTo>
                    <a:pt x="3348" y="43142"/>
                    <a:pt x="3523" y="42732"/>
                    <a:pt x="3676" y="42311"/>
                  </a:cubicBezTo>
                  <a:cubicBezTo>
                    <a:pt x="4015" y="41468"/>
                    <a:pt x="4343" y="40626"/>
                    <a:pt x="4659" y="39760"/>
                  </a:cubicBezTo>
                  <a:cubicBezTo>
                    <a:pt x="4975" y="38905"/>
                    <a:pt x="5291" y="38051"/>
                    <a:pt x="5595" y="37196"/>
                  </a:cubicBezTo>
                  <a:cubicBezTo>
                    <a:pt x="6789" y="33779"/>
                    <a:pt x="7749" y="30455"/>
                    <a:pt x="8392" y="27985"/>
                  </a:cubicBezTo>
                  <a:cubicBezTo>
                    <a:pt x="8474" y="27681"/>
                    <a:pt x="8545" y="27388"/>
                    <a:pt x="8626" y="27107"/>
                  </a:cubicBezTo>
                  <a:cubicBezTo>
                    <a:pt x="8697" y="26838"/>
                    <a:pt x="8755" y="26569"/>
                    <a:pt x="8814" y="26312"/>
                  </a:cubicBezTo>
                  <a:lnTo>
                    <a:pt x="9130" y="25036"/>
                  </a:lnTo>
                  <a:cubicBezTo>
                    <a:pt x="9294" y="24322"/>
                    <a:pt x="9387" y="23912"/>
                    <a:pt x="9387" y="23912"/>
                  </a:cubicBezTo>
                  <a:cubicBezTo>
                    <a:pt x="9387" y="23912"/>
                    <a:pt x="9411" y="23819"/>
                    <a:pt x="9446" y="23620"/>
                  </a:cubicBezTo>
                  <a:cubicBezTo>
                    <a:pt x="9493" y="23432"/>
                    <a:pt x="9563" y="23163"/>
                    <a:pt x="9633" y="22800"/>
                  </a:cubicBezTo>
                  <a:cubicBezTo>
                    <a:pt x="9773" y="22086"/>
                    <a:pt x="10008" y="21056"/>
                    <a:pt x="10242" y="19804"/>
                  </a:cubicBezTo>
                  <a:cubicBezTo>
                    <a:pt x="10359" y="19184"/>
                    <a:pt x="10487" y="18505"/>
                    <a:pt x="10604" y="17756"/>
                  </a:cubicBezTo>
                  <a:cubicBezTo>
                    <a:pt x="10721" y="17019"/>
                    <a:pt x="10839" y="16246"/>
                    <a:pt x="10920" y="15427"/>
                  </a:cubicBezTo>
                  <a:cubicBezTo>
                    <a:pt x="11131" y="13683"/>
                    <a:pt x="11131" y="11916"/>
                    <a:pt x="10920" y="10172"/>
                  </a:cubicBezTo>
                  <a:cubicBezTo>
                    <a:pt x="10675" y="8358"/>
                    <a:pt x="10066" y="6520"/>
                    <a:pt x="9036" y="4975"/>
                  </a:cubicBezTo>
                  <a:cubicBezTo>
                    <a:pt x="8053" y="3512"/>
                    <a:pt x="6754" y="2295"/>
                    <a:pt x="5232" y="1394"/>
                  </a:cubicBezTo>
                  <a:cubicBezTo>
                    <a:pt x="4869" y="1195"/>
                    <a:pt x="4518" y="996"/>
                    <a:pt x="4167" y="844"/>
                  </a:cubicBezTo>
                  <a:lnTo>
                    <a:pt x="3898" y="715"/>
                  </a:lnTo>
                  <a:cubicBezTo>
                    <a:pt x="3816" y="680"/>
                    <a:pt x="3722" y="645"/>
                    <a:pt x="3641" y="609"/>
                  </a:cubicBezTo>
                  <a:lnTo>
                    <a:pt x="3172" y="422"/>
                  </a:lnTo>
                  <a:lnTo>
                    <a:pt x="2821" y="317"/>
                  </a:lnTo>
                  <a:cubicBezTo>
                    <a:pt x="2599" y="247"/>
                    <a:pt x="2435" y="188"/>
                    <a:pt x="2306" y="165"/>
                  </a:cubicBezTo>
                  <a:cubicBezTo>
                    <a:pt x="2096" y="118"/>
                    <a:pt x="1897" y="71"/>
                    <a:pt x="1709" y="48"/>
                  </a:cubicBezTo>
                  <a:cubicBezTo>
                    <a:pt x="1534" y="13"/>
                    <a:pt x="1358" y="13"/>
                    <a:pt x="1194" y="1"/>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621531" y="1221716"/>
              <a:ext cx="286644" cy="19808"/>
            </a:xfrm>
            <a:custGeom>
              <a:avLst/>
              <a:gdLst/>
              <a:ahLst/>
              <a:cxnLst/>
              <a:rect l="l" t="t" r="r" b="b"/>
              <a:pathLst>
                <a:path w="23631" h="1633" extrusionOk="0">
                  <a:moveTo>
                    <a:pt x="2903" y="0"/>
                  </a:moveTo>
                  <a:cubicBezTo>
                    <a:pt x="2224" y="0"/>
                    <a:pt x="1803" y="24"/>
                    <a:pt x="1592" y="35"/>
                  </a:cubicBezTo>
                  <a:cubicBezTo>
                    <a:pt x="1177" y="63"/>
                    <a:pt x="769" y="141"/>
                    <a:pt x="380" y="277"/>
                  </a:cubicBezTo>
                  <a:lnTo>
                    <a:pt x="380" y="277"/>
                  </a:lnTo>
                  <a:cubicBezTo>
                    <a:pt x="409" y="221"/>
                    <a:pt x="439" y="165"/>
                    <a:pt x="468" y="105"/>
                  </a:cubicBezTo>
                  <a:lnTo>
                    <a:pt x="468" y="105"/>
                  </a:lnTo>
                  <a:cubicBezTo>
                    <a:pt x="305" y="222"/>
                    <a:pt x="141" y="328"/>
                    <a:pt x="0" y="445"/>
                  </a:cubicBezTo>
                  <a:lnTo>
                    <a:pt x="129" y="667"/>
                  </a:lnTo>
                  <a:cubicBezTo>
                    <a:pt x="597" y="667"/>
                    <a:pt x="1019" y="644"/>
                    <a:pt x="1627" y="609"/>
                  </a:cubicBezTo>
                  <a:cubicBezTo>
                    <a:pt x="1808" y="599"/>
                    <a:pt x="2137" y="571"/>
                    <a:pt x="2650" y="571"/>
                  </a:cubicBezTo>
                  <a:cubicBezTo>
                    <a:pt x="2733" y="571"/>
                    <a:pt x="2821" y="572"/>
                    <a:pt x="2915" y="574"/>
                  </a:cubicBezTo>
                  <a:cubicBezTo>
                    <a:pt x="3652" y="574"/>
                    <a:pt x="4553" y="632"/>
                    <a:pt x="5490" y="691"/>
                  </a:cubicBezTo>
                  <a:lnTo>
                    <a:pt x="8263" y="855"/>
                  </a:lnTo>
                  <a:lnTo>
                    <a:pt x="11365" y="1030"/>
                  </a:lnTo>
                  <a:lnTo>
                    <a:pt x="21512" y="1615"/>
                  </a:lnTo>
                  <a:cubicBezTo>
                    <a:pt x="21688" y="1627"/>
                    <a:pt x="21864" y="1633"/>
                    <a:pt x="22039" y="1633"/>
                  </a:cubicBezTo>
                  <a:cubicBezTo>
                    <a:pt x="22576" y="1633"/>
                    <a:pt x="23110" y="1578"/>
                    <a:pt x="23631" y="1463"/>
                  </a:cubicBezTo>
                  <a:cubicBezTo>
                    <a:pt x="22952" y="1229"/>
                    <a:pt x="22250" y="1100"/>
                    <a:pt x="21547" y="1053"/>
                  </a:cubicBezTo>
                  <a:lnTo>
                    <a:pt x="11388" y="468"/>
                  </a:lnTo>
                  <a:lnTo>
                    <a:pt x="8287" y="281"/>
                  </a:lnTo>
                  <a:lnTo>
                    <a:pt x="5525" y="117"/>
                  </a:lnTo>
                  <a:cubicBezTo>
                    <a:pt x="4588" y="59"/>
                    <a:pt x="3675" y="0"/>
                    <a:pt x="2903" y="0"/>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465500" y="604229"/>
              <a:ext cx="145669" cy="627436"/>
            </a:xfrm>
            <a:custGeom>
              <a:avLst/>
              <a:gdLst/>
              <a:ahLst/>
              <a:cxnLst/>
              <a:rect l="l" t="t" r="r" b="b"/>
              <a:pathLst>
                <a:path w="12009" h="51726" extrusionOk="0">
                  <a:moveTo>
                    <a:pt x="9512" y="1"/>
                  </a:moveTo>
                  <a:cubicBezTo>
                    <a:pt x="9397" y="1"/>
                    <a:pt x="9281" y="6"/>
                    <a:pt x="9165" y="17"/>
                  </a:cubicBezTo>
                  <a:lnTo>
                    <a:pt x="8626" y="87"/>
                  </a:lnTo>
                  <a:cubicBezTo>
                    <a:pt x="8509" y="99"/>
                    <a:pt x="8381" y="134"/>
                    <a:pt x="8264" y="169"/>
                  </a:cubicBezTo>
                  <a:lnTo>
                    <a:pt x="8041" y="216"/>
                  </a:lnTo>
                  <a:cubicBezTo>
                    <a:pt x="7936" y="227"/>
                    <a:pt x="7842" y="251"/>
                    <a:pt x="7749" y="286"/>
                  </a:cubicBezTo>
                  <a:lnTo>
                    <a:pt x="7163" y="473"/>
                  </a:lnTo>
                  <a:lnTo>
                    <a:pt x="6578" y="707"/>
                  </a:lnTo>
                  <a:cubicBezTo>
                    <a:pt x="6379" y="801"/>
                    <a:pt x="6192" y="906"/>
                    <a:pt x="5993" y="1000"/>
                  </a:cubicBezTo>
                  <a:cubicBezTo>
                    <a:pt x="4366" y="1889"/>
                    <a:pt x="3008" y="3189"/>
                    <a:pt x="2049" y="4780"/>
                  </a:cubicBezTo>
                  <a:cubicBezTo>
                    <a:pt x="1066" y="6442"/>
                    <a:pt x="504" y="8373"/>
                    <a:pt x="246" y="10281"/>
                  </a:cubicBezTo>
                  <a:cubicBezTo>
                    <a:pt x="36" y="12107"/>
                    <a:pt x="1" y="13945"/>
                    <a:pt x="176" y="15782"/>
                  </a:cubicBezTo>
                  <a:cubicBezTo>
                    <a:pt x="293" y="17327"/>
                    <a:pt x="492" y="18860"/>
                    <a:pt x="773" y="20382"/>
                  </a:cubicBezTo>
                  <a:cubicBezTo>
                    <a:pt x="1007" y="21704"/>
                    <a:pt x="1265" y="22781"/>
                    <a:pt x="1464" y="23530"/>
                  </a:cubicBezTo>
                  <a:cubicBezTo>
                    <a:pt x="1557" y="23905"/>
                    <a:pt x="1639" y="24186"/>
                    <a:pt x="1686" y="24385"/>
                  </a:cubicBezTo>
                  <a:lnTo>
                    <a:pt x="1768" y="24689"/>
                  </a:lnTo>
                  <a:cubicBezTo>
                    <a:pt x="1768" y="24689"/>
                    <a:pt x="1885" y="25110"/>
                    <a:pt x="2119" y="25836"/>
                  </a:cubicBezTo>
                  <a:cubicBezTo>
                    <a:pt x="2341" y="26573"/>
                    <a:pt x="2692" y="27627"/>
                    <a:pt x="3172" y="28879"/>
                  </a:cubicBezTo>
                  <a:cubicBezTo>
                    <a:pt x="3664" y="30120"/>
                    <a:pt x="4284" y="31571"/>
                    <a:pt x="4986" y="33139"/>
                  </a:cubicBezTo>
                  <a:cubicBezTo>
                    <a:pt x="5700" y="34696"/>
                    <a:pt x="6461" y="36370"/>
                    <a:pt x="7175" y="38125"/>
                  </a:cubicBezTo>
                  <a:cubicBezTo>
                    <a:pt x="7889" y="39869"/>
                    <a:pt x="8556" y="41683"/>
                    <a:pt x="9153" y="43474"/>
                  </a:cubicBezTo>
                  <a:cubicBezTo>
                    <a:pt x="9446" y="44364"/>
                    <a:pt x="9738" y="45241"/>
                    <a:pt x="10008" y="46107"/>
                  </a:cubicBezTo>
                  <a:cubicBezTo>
                    <a:pt x="10136" y="46529"/>
                    <a:pt x="10265" y="46962"/>
                    <a:pt x="10405" y="47371"/>
                  </a:cubicBezTo>
                  <a:cubicBezTo>
                    <a:pt x="10534" y="47793"/>
                    <a:pt x="10640" y="48167"/>
                    <a:pt x="10757" y="48554"/>
                  </a:cubicBezTo>
                  <a:cubicBezTo>
                    <a:pt x="10932" y="49115"/>
                    <a:pt x="11061" y="49560"/>
                    <a:pt x="11131" y="49794"/>
                  </a:cubicBezTo>
                  <a:cubicBezTo>
                    <a:pt x="11330" y="50473"/>
                    <a:pt x="11634" y="51128"/>
                    <a:pt x="12009" y="51725"/>
                  </a:cubicBezTo>
                  <a:cubicBezTo>
                    <a:pt x="11997" y="51011"/>
                    <a:pt x="11892" y="50297"/>
                    <a:pt x="11681" y="49619"/>
                  </a:cubicBezTo>
                  <a:lnTo>
                    <a:pt x="11307" y="48378"/>
                  </a:lnTo>
                  <a:cubicBezTo>
                    <a:pt x="11190" y="47992"/>
                    <a:pt x="11073" y="47594"/>
                    <a:pt x="10944" y="47184"/>
                  </a:cubicBezTo>
                  <a:cubicBezTo>
                    <a:pt x="10827" y="46786"/>
                    <a:pt x="10686" y="46342"/>
                    <a:pt x="10558" y="45920"/>
                  </a:cubicBezTo>
                  <a:cubicBezTo>
                    <a:pt x="10288" y="45054"/>
                    <a:pt x="9996" y="44165"/>
                    <a:pt x="9692" y="43275"/>
                  </a:cubicBezTo>
                  <a:cubicBezTo>
                    <a:pt x="9095" y="41496"/>
                    <a:pt x="8427" y="39670"/>
                    <a:pt x="7714" y="37915"/>
                  </a:cubicBezTo>
                  <a:cubicBezTo>
                    <a:pt x="6988" y="36159"/>
                    <a:pt x="6215" y="34462"/>
                    <a:pt x="5513" y="32905"/>
                  </a:cubicBezTo>
                  <a:cubicBezTo>
                    <a:pt x="4823" y="31349"/>
                    <a:pt x="4202" y="29909"/>
                    <a:pt x="3711" y="28668"/>
                  </a:cubicBezTo>
                  <a:cubicBezTo>
                    <a:pt x="3231" y="27439"/>
                    <a:pt x="2891" y="26398"/>
                    <a:pt x="2657" y="25672"/>
                  </a:cubicBezTo>
                  <a:cubicBezTo>
                    <a:pt x="2435" y="24946"/>
                    <a:pt x="2330" y="24537"/>
                    <a:pt x="2330" y="24537"/>
                  </a:cubicBezTo>
                  <a:lnTo>
                    <a:pt x="2236" y="24244"/>
                  </a:lnTo>
                  <a:cubicBezTo>
                    <a:pt x="2189" y="24045"/>
                    <a:pt x="2107" y="23764"/>
                    <a:pt x="2014" y="23401"/>
                  </a:cubicBezTo>
                  <a:cubicBezTo>
                    <a:pt x="1826" y="22664"/>
                    <a:pt x="1581" y="21599"/>
                    <a:pt x="1335" y="20300"/>
                  </a:cubicBezTo>
                  <a:cubicBezTo>
                    <a:pt x="1066" y="18790"/>
                    <a:pt x="867" y="17269"/>
                    <a:pt x="750" y="15747"/>
                  </a:cubicBezTo>
                  <a:cubicBezTo>
                    <a:pt x="586" y="13956"/>
                    <a:pt x="609" y="12154"/>
                    <a:pt x="832" y="10363"/>
                  </a:cubicBezTo>
                  <a:cubicBezTo>
                    <a:pt x="1054" y="8502"/>
                    <a:pt x="1604" y="6653"/>
                    <a:pt x="2552" y="5073"/>
                  </a:cubicBezTo>
                  <a:cubicBezTo>
                    <a:pt x="3453" y="3575"/>
                    <a:pt x="4741" y="2334"/>
                    <a:pt x="6286" y="1491"/>
                  </a:cubicBezTo>
                  <a:cubicBezTo>
                    <a:pt x="6473" y="1410"/>
                    <a:pt x="6648" y="1304"/>
                    <a:pt x="6824" y="1234"/>
                  </a:cubicBezTo>
                  <a:lnTo>
                    <a:pt x="7362" y="1012"/>
                  </a:lnTo>
                  <a:lnTo>
                    <a:pt x="7912" y="836"/>
                  </a:lnTo>
                  <a:cubicBezTo>
                    <a:pt x="7994" y="801"/>
                    <a:pt x="8088" y="777"/>
                    <a:pt x="8182" y="766"/>
                  </a:cubicBezTo>
                  <a:lnTo>
                    <a:pt x="8392" y="719"/>
                  </a:lnTo>
                  <a:cubicBezTo>
                    <a:pt x="8498" y="684"/>
                    <a:pt x="8615" y="660"/>
                    <a:pt x="8720" y="649"/>
                  </a:cubicBezTo>
                  <a:lnTo>
                    <a:pt x="9223" y="579"/>
                  </a:lnTo>
                  <a:cubicBezTo>
                    <a:pt x="9645" y="555"/>
                    <a:pt x="9972" y="520"/>
                    <a:pt x="10288" y="497"/>
                  </a:cubicBezTo>
                  <a:cubicBezTo>
                    <a:pt x="10604" y="461"/>
                    <a:pt x="10909" y="461"/>
                    <a:pt x="11283" y="426"/>
                  </a:cubicBezTo>
                  <a:cubicBezTo>
                    <a:pt x="10979" y="274"/>
                    <a:pt x="10651" y="157"/>
                    <a:pt x="10312" y="87"/>
                  </a:cubicBezTo>
                  <a:cubicBezTo>
                    <a:pt x="10050" y="30"/>
                    <a:pt x="9782" y="1"/>
                    <a:pt x="9512" y="1"/>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896243" y="474208"/>
              <a:ext cx="127644" cy="178214"/>
            </a:xfrm>
            <a:custGeom>
              <a:avLst/>
              <a:gdLst/>
              <a:ahLst/>
              <a:cxnLst/>
              <a:rect l="l" t="t" r="r" b="b"/>
              <a:pathLst>
                <a:path w="10523" h="14692" extrusionOk="0">
                  <a:moveTo>
                    <a:pt x="11" y="2595"/>
                  </a:moveTo>
                  <a:cubicBezTo>
                    <a:pt x="7" y="2597"/>
                    <a:pt x="4" y="2599"/>
                    <a:pt x="1" y="2601"/>
                  </a:cubicBezTo>
                  <a:lnTo>
                    <a:pt x="1" y="2613"/>
                  </a:lnTo>
                  <a:cubicBezTo>
                    <a:pt x="4" y="2607"/>
                    <a:pt x="7" y="2601"/>
                    <a:pt x="11" y="2595"/>
                  </a:cubicBezTo>
                  <a:close/>
                  <a:moveTo>
                    <a:pt x="5939" y="0"/>
                  </a:moveTo>
                  <a:cubicBezTo>
                    <a:pt x="5883" y="0"/>
                    <a:pt x="5827" y="1"/>
                    <a:pt x="5771" y="3"/>
                  </a:cubicBezTo>
                  <a:cubicBezTo>
                    <a:pt x="5455" y="3"/>
                    <a:pt x="5139" y="38"/>
                    <a:pt x="4834" y="73"/>
                  </a:cubicBezTo>
                  <a:cubicBezTo>
                    <a:pt x="4249" y="167"/>
                    <a:pt x="3676" y="296"/>
                    <a:pt x="3114" y="460"/>
                  </a:cubicBezTo>
                  <a:cubicBezTo>
                    <a:pt x="2973" y="506"/>
                    <a:pt x="2845" y="541"/>
                    <a:pt x="2728" y="588"/>
                  </a:cubicBezTo>
                  <a:lnTo>
                    <a:pt x="2540" y="659"/>
                  </a:lnTo>
                  <a:lnTo>
                    <a:pt x="2377" y="717"/>
                  </a:lnTo>
                  <a:cubicBezTo>
                    <a:pt x="2248" y="764"/>
                    <a:pt x="2142" y="822"/>
                    <a:pt x="2037" y="869"/>
                  </a:cubicBezTo>
                  <a:cubicBezTo>
                    <a:pt x="1826" y="963"/>
                    <a:pt x="1663" y="1045"/>
                    <a:pt x="1546" y="1103"/>
                  </a:cubicBezTo>
                  <a:cubicBezTo>
                    <a:pt x="896" y="1428"/>
                    <a:pt x="362" y="1948"/>
                    <a:pt x="11" y="2595"/>
                  </a:cubicBezTo>
                  <a:lnTo>
                    <a:pt x="11" y="2595"/>
                  </a:lnTo>
                  <a:cubicBezTo>
                    <a:pt x="322" y="2388"/>
                    <a:pt x="589" y="2249"/>
                    <a:pt x="867" y="2098"/>
                  </a:cubicBezTo>
                  <a:cubicBezTo>
                    <a:pt x="1148" y="1946"/>
                    <a:pt x="1440" y="1782"/>
                    <a:pt x="1815" y="1595"/>
                  </a:cubicBezTo>
                  <a:cubicBezTo>
                    <a:pt x="1920" y="1536"/>
                    <a:pt x="2072" y="1466"/>
                    <a:pt x="2260" y="1372"/>
                  </a:cubicBezTo>
                  <a:cubicBezTo>
                    <a:pt x="2365" y="1337"/>
                    <a:pt x="2470" y="1291"/>
                    <a:pt x="2587" y="1244"/>
                  </a:cubicBezTo>
                  <a:lnTo>
                    <a:pt x="2739" y="1185"/>
                  </a:lnTo>
                  <a:cubicBezTo>
                    <a:pt x="2798" y="1162"/>
                    <a:pt x="2856" y="1150"/>
                    <a:pt x="2915" y="1127"/>
                  </a:cubicBezTo>
                  <a:cubicBezTo>
                    <a:pt x="3032" y="1080"/>
                    <a:pt x="3149" y="1045"/>
                    <a:pt x="3278" y="1010"/>
                  </a:cubicBezTo>
                  <a:cubicBezTo>
                    <a:pt x="4069" y="777"/>
                    <a:pt x="5015" y="567"/>
                    <a:pt x="5935" y="567"/>
                  </a:cubicBezTo>
                  <a:cubicBezTo>
                    <a:pt x="6171" y="567"/>
                    <a:pt x="6407" y="581"/>
                    <a:pt x="6637" y="612"/>
                  </a:cubicBezTo>
                  <a:cubicBezTo>
                    <a:pt x="6918" y="647"/>
                    <a:pt x="7187" y="717"/>
                    <a:pt x="7456" y="811"/>
                  </a:cubicBezTo>
                  <a:cubicBezTo>
                    <a:pt x="7573" y="857"/>
                    <a:pt x="7702" y="904"/>
                    <a:pt x="7819" y="951"/>
                  </a:cubicBezTo>
                  <a:cubicBezTo>
                    <a:pt x="7936" y="1021"/>
                    <a:pt x="8041" y="1080"/>
                    <a:pt x="8158" y="1150"/>
                  </a:cubicBezTo>
                  <a:cubicBezTo>
                    <a:pt x="8533" y="1408"/>
                    <a:pt x="8849" y="1735"/>
                    <a:pt x="9095" y="2110"/>
                  </a:cubicBezTo>
                  <a:cubicBezTo>
                    <a:pt x="9142" y="2192"/>
                    <a:pt x="9188" y="2274"/>
                    <a:pt x="9235" y="2356"/>
                  </a:cubicBezTo>
                  <a:cubicBezTo>
                    <a:pt x="9282" y="2426"/>
                    <a:pt x="9317" y="2508"/>
                    <a:pt x="9352" y="2590"/>
                  </a:cubicBezTo>
                  <a:lnTo>
                    <a:pt x="9446" y="2789"/>
                  </a:lnTo>
                  <a:lnTo>
                    <a:pt x="9516" y="2964"/>
                  </a:lnTo>
                  <a:cubicBezTo>
                    <a:pt x="9551" y="3081"/>
                    <a:pt x="9586" y="3163"/>
                    <a:pt x="9598" y="3222"/>
                  </a:cubicBezTo>
                  <a:cubicBezTo>
                    <a:pt x="9610" y="3280"/>
                    <a:pt x="9621" y="3315"/>
                    <a:pt x="9621" y="3315"/>
                  </a:cubicBezTo>
                  <a:cubicBezTo>
                    <a:pt x="9621" y="3315"/>
                    <a:pt x="9621" y="3339"/>
                    <a:pt x="9645" y="3374"/>
                  </a:cubicBezTo>
                  <a:cubicBezTo>
                    <a:pt x="9657" y="3409"/>
                    <a:pt x="9668" y="3456"/>
                    <a:pt x="9680" y="3526"/>
                  </a:cubicBezTo>
                  <a:lnTo>
                    <a:pt x="9738" y="3783"/>
                  </a:lnTo>
                  <a:cubicBezTo>
                    <a:pt x="9762" y="3877"/>
                    <a:pt x="9785" y="3994"/>
                    <a:pt x="9809" y="4123"/>
                  </a:cubicBezTo>
                  <a:cubicBezTo>
                    <a:pt x="9914" y="4802"/>
                    <a:pt x="9949" y="5492"/>
                    <a:pt x="9937" y="6183"/>
                  </a:cubicBezTo>
                  <a:cubicBezTo>
                    <a:pt x="9914" y="7892"/>
                    <a:pt x="9785" y="9600"/>
                    <a:pt x="9575" y="11286"/>
                  </a:cubicBezTo>
                  <a:cubicBezTo>
                    <a:pt x="9493" y="11953"/>
                    <a:pt x="9422" y="12363"/>
                    <a:pt x="9387" y="12573"/>
                  </a:cubicBezTo>
                  <a:cubicBezTo>
                    <a:pt x="9282" y="13264"/>
                    <a:pt x="9247" y="13978"/>
                    <a:pt x="9294" y="14692"/>
                  </a:cubicBezTo>
                  <a:cubicBezTo>
                    <a:pt x="9621" y="14048"/>
                    <a:pt x="9844" y="13369"/>
                    <a:pt x="9949" y="12655"/>
                  </a:cubicBezTo>
                  <a:cubicBezTo>
                    <a:pt x="9984" y="12445"/>
                    <a:pt x="10054" y="12035"/>
                    <a:pt x="10136" y="11368"/>
                  </a:cubicBezTo>
                  <a:cubicBezTo>
                    <a:pt x="10359" y="9647"/>
                    <a:pt x="10476" y="7915"/>
                    <a:pt x="10511" y="6195"/>
                  </a:cubicBezTo>
                  <a:cubicBezTo>
                    <a:pt x="10523" y="5469"/>
                    <a:pt x="10464" y="4743"/>
                    <a:pt x="10359" y="4029"/>
                  </a:cubicBezTo>
                  <a:cubicBezTo>
                    <a:pt x="10335" y="3889"/>
                    <a:pt x="10312" y="3772"/>
                    <a:pt x="10289" y="3666"/>
                  </a:cubicBezTo>
                  <a:lnTo>
                    <a:pt x="10230" y="3386"/>
                  </a:lnTo>
                  <a:cubicBezTo>
                    <a:pt x="10207" y="3315"/>
                    <a:pt x="10195" y="3257"/>
                    <a:pt x="10183" y="3210"/>
                  </a:cubicBezTo>
                  <a:lnTo>
                    <a:pt x="10160" y="3151"/>
                  </a:lnTo>
                  <a:lnTo>
                    <a:pt x="10136" y="3058"/>
                  </a:lnTo>
                  <a:cubicBezTo>
                    <a:pt x="10113" y="2988"/>
                    <a:pt x="10090" y="2894"/>
                    <a:pt x="10043" y="2777"/>
                  </a:cubicBezTo>
                  <a:cubicBezTo>
                    <a:pt x="10019" y="2718"/>
                    <a:pt x="9996" y="2648"/>
                    <a:pt x="9961" y="2578"/>
                  </a:cubicBezTo>
                  <a:lnTo>
                    <a:pt x="9855" y="2344"/>
                  </a:lnTo>
                  <a:cubicBezTo>
                    <a:pt x="9820" y="2250"/>
                    <a:pt x="9774" y="2168"/>
                    <a:pt x="9727" y="2086"/>
                  </a:cubicBezTo>
                  <a:cubicBezTo>
                    <a:pt x="9680" y="1993"/>
                    <a:pt x="9621" y="1899"/>
                    <a:pt x="9575" y="1817"/>
                  </a:cubicBezTo>
                  <a:cubicBezTo>
                    <a:pt x="9282" y="1361"/>
                    <a:pt x="8907" y="975"/>
                    <a:pt x="8463" y="682"/>
                  </a:cubicBezTo>
                  <a:cubicBezTo>
                    <a:pt x="7936" y="342"/>
                    <a:pt x="7339" y="132"/>
                    <a:pt x="6719" y="50"/>
                  </a:cubicBezTo>
                  <a:cubicBezTo>
                    <a:pt x="6459" y="21"/>
                    <a:pt x="6199" y="0"/>
                    <a:pt x="5939" y="0"/>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485090" y="469513"/>
              <a:ext cx="119832" cy="189725"/>
            </a:xfrm>
            <a:custGeom>
              <a:avLst/>
              <a:gdLst/>
              <a:ahLst/>
              <a:cxnLst/>
              <a:rect l="l" t="t" r="r" b="b"/>
              <a:pathLst>
                <a:path w="9879" h="15641" extrusionOk="0">
                  <a:moveTo>
                    <a:pt x="4453" y="1"/>
                  </a:moveTo>
                  <a:cubicBezTo>
                    <a:pt x="4397" y="1"/>
                    <a:pt x="4341" y="2"/>
                    <a:pt x="4284" y="4"/>
                  </a:cubicBezTo>
                  <a:cubicBezTo>
                    <a:pt x="3945" y="4"/>
                    <a:pt x="3606" y="51"/>
                    <a:pt x="3290" y="133"/>
                  </a:cubicBezTo>
                  <a:cubicBezTo>
                    <a:pt x="2646" y="273"/>
                    <a:pt x="2061" y="566"/>
                    <a:pt x="1557" y="987"/>
                  </a:cubicBezTo>
                  <a:cubicBezTo>
                    <a:pt x="1148" y="1350"/>
                    <a:pt x="808" y="1795"/>
                    <a:pt x="586" y="2298"/>
                  </a:cubicBezTo>
                  <a:cubicBezTo>
                    <a:pt x="434" y="2637"/>
                    <a:pt x="317" y="2988"/>
                    <a:pt x="235" y="3363"/>
                  </a:cubicBezTo>
                  <a:cubicBezTo>
                    <a:pt x="200" y="3492"/>
                    <a:pt x="176" y="3585"/>
                    <a:pt x="165" y="3656"/>
                  </a:cubicBezTo>
                  <a:lnTo>
                    <a:pt x="153" y="3761"/>
                  </a:lnTo>
                  <a:cubicBezTo>
                    <a:pt x="94" y="4053"/>
                    <a:pt x="59" y="4369"/>
                    <a:pt x="48" y="4674"/>
                  </a:cubicBezTo>
                  <a:cubicBezTo>
                    <a:pt x="1" y="5247"/>
                    <a:pt x="1" y="6020"/>
                    <a:pt x="12" y="6886"/>
                  </a:cubicBezTo>
                  <a:cubicBezTo>
                    <a:pt x="36" y="8630"/>
                    <a:pt x="106" y="10748"/>
                    <a:pt x="200" y="12246"/>
                  </a:cubicBezTo>
                  <a:cubicBezTo>
                    <a:pt x="235" y="12925"/>
                    <a:pt x="258" y="13335"/>
                    <a:pt x="270" y="13557"/>
                  </a:cubicBezTo>
                  <a:cubicBezTo>
                    <a:pt x="317" y="14259"/>
                    <a:pt x="469" y="14962"/>
                    <a:pt x="715" y="15641"/>
                  </a:cubicBezTo>
                  <a:cubicBezTo>
                    <a:pt x="843" y="14938"/>
                    <a:pt x="890" y="14224"/>
                    <a:pt x="843" y="13510"/>
                  </a:cubicBezTo>
                  <a:cubicBezTo>
                    <a:pt x="832" y="13300"/>
                    <a:pt x="808" y="12890"/>
                    <a:pt x="761" y="12223"/>
                  </a:cubicBezTo>
                  <a:cubicBezTo>
                    <a:pt x="680" y="10725"/>
                    <a:pt x="609" y="8618"/>
                    <a:pt x="586" y="6886"/>
                  </a:cubicBezTo>
                  <a:cubicBezTo>
                    <a:pt x="574" y="6020"/>
                    <a:pt x="574" y="5247"/>
                    <a:pt x="609" y="4709"/>
                  </a:cubicBezTo>
                  <a:cubicBezTo>
                    <a:pt x="633" y="4428"/>
                    <a:pt x="668" y="4135"/>
                    <a:pt x="715" y="3854"/>
                  </a:cubicBezTo>
                  <a:lnTo>
                    <a:pt x="726" y="3749"/>
                  </a:lnTo>
                  <a:cubicBezTo>
                    <a:pt x="738" y="3691"/>
                    <a:pt x="761" y="3597"/>
                    <a:pt x="785" y="3480"/>
                  </a:cubicBezTo>
                  <a:cubicBezTo>
                    <a:pt x="855" y="3152"/>
                    <a:pt x="960" y="2836"/>
                    <a:pt x="1101" y="2532"/>
                  </a:cubicBezTo>
                  <a:cubicBezTo>
                    <a:pt x="1300" y="2111"/>
                    <a:pt x="1581" y="1724"/>
                    <a:pt x="1932" y="1408"/>
                  </a:cubicBezTo>
                  <a:cubicBezTo>
                    <a:pt x="2365" y="1057"/>
                    <a:pt x="2868" y="800"/>
                    <a:pt x="3418" y="683"/>
                  </a:cubicBezTo>
                  <a:cubicBezTo>
                    <a:pt x="3699" y="612"/>
                    <a:pt x="3992" y="577"/>
                    <a:pt x="4296" y="566"/>
                  </a:cubicBezTo>
                  <a:cubicBezTo>
                    <a:pt x="4346" y="564"/>
                    <a:pt x="4397" y="563"/>
                    <a:pt x="4448" y="563"/>
                  </a:cubicBezTo>
                  <a:cubicBezTo>
                    <a:pt x="4693" y="563"/>
                    <a:pt x="4943" y="585"/>
                    <a:pt x="5186" y="624"/>
                  </a:cubicBezTo>
                  <a:cubicBezTo>
                    <a:pt x="5467" y="671"/>
                    <a:pt x="5747" y="741"/>
                    <a:pt x="6028" y="835"/>
                  </a:cubicBezTo>
                  <a:cubicBezTo>
                    <a:pt x="6286" y="928"/>
                    <a:pt x="6543" y="1034"/>
                    <a:pt x="6789" y="1151"/>
                  </a:cubicBezTo>
                  <a:cubicBezTo>
                    <a:pt x="6906" y="1209"/>
                    <a:pt x="7023" y="1280"/>
                    <a:pt x="7140" y="1338"/>
                  </a:cubicBezTo>
                  <a:cubicBezTo>
                    <a:pt x="7187" y="1373"/>
                    <a:pt x="7246" y="1397"/>
                    <a:pt x="7292" y="1432"/>
                  </a:cubicBezTo>
                  <a:lnTo>
                    <a:pt x="7374" y="1479"/>
                  </a:lnTo>
                  <a:cubicBezTo>
                    <a:pt x="7398" y="1490"/>
                    <a:pt x="7433" y="1514"/>
                    <a:pt x="7444" y="1525"/>
                  </a:cubicBezTo>
                  <a:cubicBezTo>
                    <a:pt x="7550" y="1596"/>
                    <a:pt x="7643" y="1654"/>
                    <a:pt x="7737" y="1713"/>
                  </a:cubicBezTo>
                  <a:cubicBezTo>
                    <a:pt x="7913" y="1841"/>
                    <a:pt x="8053" y="1935"/>
                    <a:pt x="8147" y="2005"/>
                  </a:cubicBezTo>
                  <a:cubicBezTo>
                    <a:pt x="8486" y="2263"/>
                    <a:pt x="8755" y="2473"/>
                    <a:pt x="9025" y="2649"/>
                  </a:cubicBezTo>
                  <a:cubicBezTo>
                    <a:pt x="9294" y="2836"/>
                    <a:pt x="9563" y="3000"/>
                    <a:pt x="9879" y="3187"/>
                  </a:cubicBezTo>
                  <a:cubicBezTo>
                    <a:pt x="9715" y="2895"/>
                    <a:pt x="9516" y="2614"/>
                    <a:pt x="9305" y="2345"/>
                  </a:cubicBezTo>
                  <a:cubicBezTo>
                    <a:pt x="9060" y="2052"/>
                    <a:pt x="8790" y="1783"/>
                    <a:pt x="8486" y="1560"/>
                  </a:cubicBezTo>
                  <a:cubicBezTo>
                    <a:pt x="8393" y="1479"/>
                    <a:pt x="8252" y="1373"/>
                    <a:pt x="8065" y="1244"/>
                  </a:cubicBezTo>
                  <a:cubicBezTo>
                    <a:pt x="7971" y="1174"/>
                    <a:pt x="7866" y="1116"/>
                    <a:pt x="7749" y="1034"/>
                  </a:cubicBezTo>
                  <a:lnTo>
                    <a:pt x="7679" y="987"/>
                  </a:lnTo>
                  <a:lnTo>
                    <a:pt x="7597" y="940"/>
                  </a:lnTo>
                  <a:cubicBezTo>
                    <a:pt x="7538" y="905"/>
                    <a:pt x="7480" y="870"/>
                    <a:pt x="7421" y="835"/>
                  </a:cubicBezTo>
                  <a:cubicBezTo>
                    <a:pt x="7292" y="776"/>
                    <a:pt x="7175" y="706"/>
                    <a:pt x="7047" y="636"/>
                  </a:cubicBezTo>
                  <a:cubicBezTo>
                    <a:pt x="6777" y="507"/>
                    <a:pt x="6496" y="390"/>
                    <a:pt x="6216" y="296"/>
                  </a:cubicBezTo>
                  <a:cubicBezTo>
                    <a:pt x="5911" y="191"/>
                    <a:pt x="5595" y="109"/>
                    <a:pt x="5279" y="62"/>
                  </a:cubicBezTo>
                  <a:cubicBezTo>
                    <a:pt x="4998" y="24"/>
                    <a:pt x="4725" y="1"/>
                    <a:pt x="4453" y="1"/>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628772" y="479921"/>
              <a:ext cx="222622" cy="10226"/>
            </a:xfrm>
            <a:custGeom>
              <a:avLst/>
              <a:gdLst/>
              <a:ahLst/>
              <a:cxnLst/>
              <a:rect l="l" t="t" r="r" b="b"/>
              <a:pathLst>
                <a:path w="18353" h="843" extrusionOk="0">
                  <a:moveTo>
                    <a:pt x="16971" y="0"/>
                  </a:moveTo>
                  <a:cubicBezTo>
                    <a:pt x="16796" y="0"/>
                    <a:pt x="16597" y="0"/>
                    <a:pt x="16386" y="24"/>
                  </a:cubicBezTo>
                  <a:lnTo>
                    <a:pt x="15087" y="94"/>
                  </a:lnTo>
                  <a:cubicBezTo>
                    <a:pt x="14057" y="152"/>
                    <a:pt x="12617" y="211"/>
                    <a:pt x="11423" y="246"/>
                  </a:cubicBezTo>
                  <a:cubicBezTo>
                    <a:pt x="10241" y="269"/>
                    <a:pt x="9317" y="269"/>
                    <a:pt x="9317" y="269"/>
                  </a:cubicBezTo>
                  <a:cubicBezTo>
                    <a:pt x="9317" y="269"/>
                    <a:pt x="9039" y="272"/>
                    <a:pt x="8592" y="272"/>
                  </a:cubicBezTo>
                  <a:cubicBezTo>
                    <a:pt x="8146" y="272"/>
                    <a:pt x="7532" y="269"/>
                    <a:pt x="6859" y="258"/>
                  </a:cubicBezTo>
                  <a:cubicBezTo>
                    <a:pt x="5513" y="234"/>
                    <a:pt x="3944" y="176"/>
                    <a:pt x="3008" y="129"/>
                  </a:cubicBezTo>
                  <a:lnTo>
                    <a:pt x="2119" y="82"/>
                  </a:lnTo>
                  <a:cubicBezTo>
                    <a:pt x="1940" y="70"/>
                    <a:pt x="1762" y="65"/>
                    <a:pt x="1585" y="65"/>
                  </a:cubicBezTo>
                  <a:cubicBezTo>
                    <a:pt x="1054" y="65"/>
                    <a:pt x="527" y="117"/>
                    <a:pt x="0" y="223"/>
                  </a:cubicBezTo>
                  <a:cubicBezTo>
                    <a:pt x="667" y="468"/>
                    <a:pt x="1381" y="609"/>
                    <a:pt x="2084" y="656"/>
                  </a:cubicBezTo>
                  <a:lnTo>
                    <a:pt x="2985" y="702"/>
                  </a:lnTo>
                  <a:cubicBezTo>
                    <a:pt x="3921" y="749"/>
                    <a:pt x="5501" y="808"/>
                    <a:pt x="6859" y="831"/>
                  </a:cubicBezTo>
                  <a:cubicBezTo>
                    <a:pt x="8205" y="843"/>
                    <a:pt x="9317" y="843"/>
                    <a:pt x="9317" y="843"/>
                  </a:cubicBezTo>
                  <a:cubicBezTo>
                    <a:pt x="9317" y="843"/>
                    <a:pt x="10253" y="843"/>
                    <a:pt x="11447" y="820"/>
                  </a:cubicBezTo>
                  <a:cubicBezTo>
                    <a:pt x="12629" y="784"/>
                    <a:pt x="14080" y="726"/>
                    <a:pt x="15122" y="667"/>
                  </a:cubicBezTo>
                  <a:cubicBezTo>
                    <a:pt x="15789" y="632"/>
                    <a:pt x="16199" y="609"/>
                    <a:pt x="16421" y="585"/>
                  </a:cubicBezTo>
                  <a:cubicBezTo>
                    <a:pt x="16632" y="574"/>
                    <a:pt x="16831" y="550"/>
                    <a:pt x="17018" y="527"/>
                  </a:cubicBezTo>
                  <a:cubicBezTo>
                    <a:pt x="17193" y="504"/>
                    <a:pt x="17346" y="468"/>
                    <a:pt x="17498" y="457"/>
                  </a:cubicBezTo>
                  <a:cubicBezTo>
                    <a:pt x="17568" y="451"/>
                    <a:pt x="17641" y="448"/>
                    <a:pt x="17714" y="448"/>
                  </a:cubicBezTo>
                  <a:cubicBezTo>
                    <a:pt x="17787" y="448"/>
                    <a:pt x="17861" y="451"/>
                    <a:pt x="17931" y="457"/>
                  </a:cubicBezTo>
                  <a:cubicBezTo>
                    <a:pt x="18095" y="480"/>
                    <a:pt x="18247" y="562"/>
                    <a:pt x="18352" y="679"/>
                  </a:cubicBezTo>
                  <a:cubicBezTo>
                    <a:pt x="18329" y="585"/>
                    <a:pt x="18294" y="504"/>
                    <a:pt x="18235" y="422"/>
                  </a:cubicBezTo>
                  <a:cubicBezTo>
                    <a:pt x="18177" y="351"/>
                    <a:pt x="18106" y="281"/>
                    <a:pt x="18024" y="234"/>
                  </a:cubicBezTo>
                  <a:cubicBezTo>
                    <a:pt x="17872" y="141"/>
                    <a:pt x="17697" y="70"/>
                    <a:pt x="17521" y="47"/>
                  </a:cubicBezTo>
                  <a:cubicBezTo>
                    <a:pt x="17334" y="12"/>
                    <a:pt x="17158" y="0"/>
                    <a:pt x="16971" y="0"/>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24648" y="625007"/>
              <a:ext cx="267345" cy="16400"/>
            </a:xfrm>
            <a:custGeom>
              <a:avLst/>
              <a:gdLst/>
              <a:ahLst/>
              <a:cxnLst/>
              <a:rect l="l" t="t" r="r" b="b"/>
              <a:pathLst>
                <a:path w="22040" h="1352" extrusionOk="0">
                  <a:moveTo>
                    <a:pt x="1003" y="1"/>
                  </a:moveTo>
                  <a:cubicBezTo>
                    <a:pt x="670" y="1"/>
                    <a:pt x="335" y="21"/>
                    <a:pt x="1" y="59"/>
                  </a:cubicBezTo>
                  <a:cubicBezTo>
                    <a:pt x="656" y="352"/>
                    <a:pt x="1347" y="551"/>
                    <a:pt x="2049" y="645"/>
                  </a:cubicBezTo>
                  <a:cubicBezTo>
                    <a:pt x="2201" y="668"/>
                    <a:pt x="2435" y="703"/>
                    <a:pt x="2939" y="762"/>
                  </a:cubicBezTo>
                  <a:cubicBezTo>
                    <a:pt x="4156" y="914"/>
                    <a:pt x="6204" y="1113"/>
                    <a:pt x="7948" y="1218"/>
                  </a:cubicBezTo>
                  <a:cubicBezTo>
                    <a:pt x="9692" y="1312"/>
                    <a:pt x="11143" y="1335"/>
                    <a:pt x="11143" y="1335"/>
                  </a:cubicBezTo>
                  <a:lnTo>
                    <a:pt x="11939" y="1347"/>
                  </a:lnTo>
                  <a:cubicBezTo>
                    <a:pt x="12107" y="1351"/>
                    <a:pt x="12295" y="1352"/>
                    <a:pt x="12501" y="1352"/>
                  </a:cubicBezTo>
                  <a:cubicBezTo>
                    <a:pt x="12912" y="1352"/>
                    <a:pt x="13390" y="1347"/>
                    <a:pt x="13905" y="1347"/>
                  </a:cubicBezTo>
                  <a:cubicBezTo>
                    <a:pt x="15450" y="1335"/>
                    <a:pt x="17335" y="1241"/>
                    <a:pt x="18669" y="1136"/>
                  </a:cubicBezTo>
                  <a:cubicBezTo>
                    <a:pt x="19336" y="1089"/>
                    <a:pt x="19757" y="1042"/>
                    <a:pt x="19968" y="1031"/>
                  </a:cubicBezTo>
                  <a:cubicBezTo>
                    <a:pt x="20682" y="961"/>
                    <a:pt x="21372" y="797"/>
                    <a:pt x="22040" y="528"/>
                  </a:cubicBezTo>
                  <a:cubicBezTo>
                    <a:pt x="21601" y="454"/>
                    <a:pt x="21157" y="418"/>
                    <a:pt x="20715" y="418"/>
                  </a:cubicBezTo>
                  <a:cubicBezTo>
                    <a:pt x="20449" y="418"/>
                    <a:pt x="20184" y="431"/>
                    <a:pt x="19921" y="457"/>
                  </a:cubicBezTo>
                  <a:cubicBezTo>
                    <a:pt x="19699" y="481"/>
                    <a:pt x="19289" y="516"/>
                    <a:pt x="18622" y="563"/>
                  </a:cubicBezTo>
                  <a:cubicBezTo>
                    <a:pt x="17299" y="668"/>
                    <a:pt x="15427" y="762"/>
                    <a:pt x="13894" y="773"/>
                  </a:cubicBezTo>
                  <a:cubicBezTo>
                    <a:pt x="13379" y="773"/>
                    <a:pt x="12905" y="784"/>
                    <a:pt x="12501" y="784"/>
                  </a:cubicBezTo>
                  <a:cubicBezTo>
                    <a:pt x="12299" y="784"/>
                    <a:pt x="12114" y="781"/>
                    <a:pt x="11951" y="773"/>
                  </a:cubicBezTo>
                  <a:lnTo>
                    <a:pt x="11155" y="762"/>
                  </a:lnTo>
                  <a:cubicBezTo>
                    <a:pt x="11155" y="762"/>
                    <a:pt x="9715" y="738"/>
                    <a:pt x="7983" y="645"/>
                  </a:cubicBezTo>
                  <a:cubicBezTo>
                    <a:pt x="6251" y="539"/>
                    <a:pt x="4214" y="352"/>
                    <a:pt x="3009" y="188"/>
                  </a:cubicBezTo>
                  <a:cubicBezTo>
                    <a:pt x="2517" y="130"/>
                    <a:pt x="2271" y="94"/>
                    <a:pt x="2131" y="83"/>
                  </a:cubicBezTo>
                  <a:cubicBezTo>
                    <a:pt x="1758" y="27"/>
                    <a:pt x="1381" y="1"/>
                    <a:pt x="1003" y="1"/>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574963" y="1035825"/>
              <a:ext cx="341447" cy="16618"/>
            </a:xfrm>
            <a:custGeom>
              <a:avLst/>
              <a:gdLst/>
              <a:ahLst/>
              <a:cxnLst/>
              <a:rect l="l" t="t" r="r" b="b"/>
              <a:pathLst>
                <a:path w="28149" h="1370" extrusionOk="0">
                  <a:moveTo>
                    <a:pt x="9482" y="1"/>
                  </a:moveTo>
                  <a:cubicBezTo>
                    <a:pt x="9148" y="1"/>
                    <a:pt x="8807" y="2"/>
                    <a:pt x="8462" y="4"/>
                  </a:cubicBezTo>
                  <a:cubicBezTo>
                    <a:pt x="6917" y="4"/>
                    <a:pt x="5302" y="40"/>
                    <a:pt x="3933" y="98"/>
                  </a:cubicBezTo>
                  <a:lnTo>
                    <a:pt x="2610" y="145"/>
                  </a:lnTo>
                  <a:lnTo>
                    <a:pt x="2095" y="168"/>
                  </a:lnTo>
                  <a:cubicBezTo>
                    <a:pt x="1381" y="203"/>
                    <a:pt x="679" y="332"/>
                    <a:pt x="0" y="566"/>
                  </a:cubicBezTo>
                  <a:cubicBezTo>
                    <a:pt x="571" y="690"/>
                    <a:pt x="1142" y="752"/>
                    <a:pt x="1718" y="752"/>
                  </a:cubicBezTo>
                  <a:cubicBezTo>
                    <a:pt x="1851" y="752"/>
                    <a:pt x="1985" y="748"/>
                    <a:pt x="2119" y="742"/>
                  </a:cubicBezTo>
                  <a:lnTo>
                    <a:pt x="3956" y="660"/>
                  </a:lnTo>
                  <a:cubicBezTo>
                    <a:pt x="5314" y="613"/>
                    <a:pt x="6929" y="578"/>
                    <a:pt x="8474" y="566"/>
                  </a:cubicBezTo>
                  <a:cubicBezTo>
                    <a:pt x="8816" y="564"/>
                    <a:pt x="9155" y="562"/>
                    <a:pt x="9486" y="562"/>
                  </a:cubicBezTo>
                  <a:cubicBezTo>
                    <a:pt x="12139" y="562"/>
                    <a:pt x="14350" y="636"/>
                    <a:pt x="14350" y="636"/>
                  </a:cubicBezTo>
                  <a:cubicBezTo>
                    <a:pt x="14350" y="636"/>
                    <a:pt x="17159" y="718"/>
                    <a:pt x="20225" y="941"/>
                  </a:cubicBezTo>
                  <a:cubicBezTo>
                    <a:pt x="20997" y="999"/>
                    <a:pt x="21782" y="1058"/>
                    <a:pt x="22554" y="1116"/>
                  </a:cubicBezTo>
                  <a:lnTo>
                    <a:pt x="23678" y="1210"/>
                  </a:lnTo>
                  <a:lnTo>
                    <a:pt x="24731" y="1292"/>
                  </a:lnTo>
                  <a:cubicBezTo>
                    <a:pt x="25316" y="1327"/>
                    <a:pt x="25784" y="1350"/>
                    <a:pt x="26030" y="1362"/>
                  </a:cubicBezTo>
                  <a:cubicBezTo>
                    <a:pt x="26128" y="1367"/>
                    <a:pt x="26226" y="1369"/>
                    <a:pt x="26324" y="1369"/>
                  </a:cubicBezTo>
                  <a:cubicBezTo>
                    <a:pt x="26940" y="1369"/>
                    <a:pt x="27553" y="1275"/>
                    <a:pt x="28149" y="1093"/>
                  </a:cubicBezTo>
                  <a:cubicBezTo>
                    <a:pt x="27458" y="917"/>
                    <a:pt x="26756" y="824"/>
                    <a:pt x="26054" y="789"/>
                  </a:cubicBezTo>
                  <a:cubicBezTo>
                    <a:pt x="25820" y="777"/>
                    <a:pt x="25340" y="754"/>
                    <a:pt x="24766" y="718"/>
                  </a:cubicBezTo>
                  <a:lnTo>
                    <a:pt x="23725" y="636"/>
                  </a:lnTo>
                  <a:lnTo>
                    <a:pt x="22601" y="555"/>
                  </a:lnTo>
                  <a:cubicBezTo>
                    <a:pt x="21828" y="484"/>
                    <a:pt x="21044" y="426"/>
                    <a:pt x="20272" y="367"/>
                  </a:cubicBezTo>
                  <a:cubicBezTo>
                    <a:pt x="17182" y="145"/>
                    <a:pt x="14373" y="75"/>
                    <a:pt x="14373" y="75"/>
                  </a:cubicBezTo>
                  <a:cubicBezTo>
                    <a:pt x="14373" y="75"/>
                    <a:pt x="12154" y="1"/>
                    <a:pt x="9482" y="1"/>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626492" y="1080596"/>
              <a:ext cx="210989" cy="19335"/>
            </a:xfrm>
            <a:custGeom>
              <a:avLst/>
              <a:gdLst/>
              <a:ahLst/>
              <a:cxnLst/>
              <a:rect l="l" t="t" r="r" b="b"/>
              <a:pathLst>
                <a:path w="17394" h="1594" extrusionOk="0">
                  <a:moveTo>
                    <a:pt x="17229" y="1416"/>
                  </a:moveTo>
                  <a:cubicBezTo>
                    <a:pt x="17232" y="1416"/>
                    <a:pt x="17234" y="1418"/>
                    <a:pt x="17236" y="1420"/>
                  </a:cubicBezTo>
                  <a:lnTo>
                    <a:pt x="17236" y="1420"/>
                  </a:lnTo>
                  <a:lnTo>
                    <a:pt x="17229" y="1416"/>
                  </a:lnTo>
                  <a:close/>
                  <a:moveTo>
                    <a:pt x="1" y="0"/>
                  </a:moveTo>
                  <a:lnTo>
                    <a:pt x="1" y="0"/>
                  </a:lnTo>
                  <a:cubicBezTo>
                    <a:pt x="282" y="199"/>
                    <a:pt x="586" y="363"/>
                    <a:pt x="914" y="480"/>
                  </a:cubicBezTo>
                  <a:cubicBezTo>
                    <a:pt x="1265" y="609"/>
                    <a:pt x="1640" y="691"/>
                    <a:pt x="2014" y="726"/>
                  </a:cubicBezTo>
                  <a:cubicBezTo>
                    <a:pt x="2166" y="749"/>
                    <a:pt x="2412" y="773"/>
                    <a:pt x="2915" y="808"/>
                  </a:cubicBezTo>
                  <a:lnTo>
                    <a:pt x="8826" y="1159"/>
                  </a:lnTo>
                  <a:lnTo>
                    <a:pt x="14245" y="1475"/>
                  </a:lnTo>
                  <a:lnTo>
                    <a:pt x="15544" y="1557"/>
                  </a:lnTo>
                  <a:cubicBezTo>
                    <a:pt x="15710" y="1567"/>
                    <a:pt x="15877" y="1572"/>
                    <a:pt x="16045" y="1572"/>
                  </a:cubicBezTo>
                  <a:cubicBezTo>
                    <a:pt x="16443" y="1572"/>
                    <a:pt x="16843" y="1542"/>
                    <a:pt x="17238" y="1476"/>
                  </a:cubicBezTo>
                  <a:lnTo>
                    <a:pt x="17238" y="1476"/>
                  </a:lnTo>
                  <a:cubicBezTo>
                    <a:pt x="17236" y="1483"/>
                    <a:pt x="17233" y="1491"/>
                    <a:pt x="17229" y="1498"/>
                  </a:cubicBezTo>
                  <a:cubicBezTo>
                    <a:pt x="17210" y="1537"/>
                    <a:pt x="17166" y="1560"/>
                    <a:pt x="17125" y="1560"/>
                  </a:cubicBezTo>
                  <a:cubicBezTo>
                    <a:pt x="17117" y="1560"/>
                    <a:pt x="17109" y="1559"/>
                    <a:pt x="17101" y="1557"/>
                  </a:cubicBezTo>
                  <a:lnTo>
                    <a:pt x="17101" y="1557"/>
                  </a:lnTo>
                  <a:cubicBezTo>
                    <a:pt x="17126" y="1582"/>
                    <a:pt x="17161" y="1594"/>
                    <a:pt x="17197" y="1594"/>
                  </a:cubicBezTo>
                  <a:cubicBezTo>
                    <a:pt x="17228" y="1594"/>
                    <a:pt x="17261" y="1585"/>
                    <a:pt x="17288" y="1569"/>
                  </a:cubicBezTo>
                  <a:cubicBezTo>
                    <a:pt x="17323" y="1545"/>
                    <a:pt x="17358" y="1510"/>
                    <a:pt x="17370" y="1475"/>
                  </a:cubicBezTo>
                  <a:cubicBezTo>
                    <a:pt x="17393" y="1428"/>
                    <a:pt x="17393" y="1381"/>
                    <a:pt x="17370" y="1335"/>
                  </a:cubicBezTo>
                  <a:lnTo>
                    <a:pt x="17300" y="1288"/>
                  </a:lnTo>
                  <a:cubicBezTo>
                    <a:pt x="16738" y="1124"/>
                    <a:pt x="16153" y="1018"/>
                    <a:pt x="15567" y="983"/>
                  </a:cubicBezTo>
                  <a:lnTo>
                    <a:pt x="14256" y="913"/>
                  </a:lnTo>
                  <a:lnTo>
                    <a:pt x="8861" y="585"/>
                  </a:lnTo>
                  <a:lnTo>
                    <a:pt x="2950" y="234"/>
                  </a:lnTo>
                  <a:cubicBezTo>
                    <a:pt x="2447" y="199"/>
                    <a:pt x="2213" y="176"/>
                    <a:pt x="2073" y="164"/>
                  </a:cubicBezTo>
                  <a:cubicBezTo>
                    <a:pt x="1640" y="117"/>
                    <a:pt x="1312" y="94"/>
                    <a:pt x="984" y="70"/>
                  </a:cubicBezTo>
                  <a:cubicBezTo>
                    <a:pt x="668" y="59"/>
                    <a:pt x="375" y="47"/>
                    <a:pt x="1" y="0"/>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717359" y="1141210"/>
              <a:ext cx="91436" cy="8115"/>
            </a:xfrm>
            <a:custGeom>
              <a:avLst/>
              <a:gdLst/>
              <a:ahLst/>
              <a:cxnLst/>
              <a:rect l="l" t="t" r="r" b="b"/>
              <a:pathLst>
                <a:path w="7538" h="669" extrusionOk="0">
                  <a:moveTo>
                    <a:pt x="2997" y="1"/>
                  </a:moveTo>
                  <a:lnTo>
                    <a:pt x="2096" y="13"/>
                  </a:lnTo>
                  <a:cubicBezTo>
                    <a:pt x="1382" y="24"/>
                    <a:pt x="679" y="130"/>
                    <a:pt x="1" y="340"/>
                  </a:cubicBezTo>
                  <a:cubicBezTo>
                    <a:pt x="679" y="504"/>
                    <a:pt x="1393" y="586"/>
                    <a:pt x="2107" y="586"/>
                  </a:cubicBezTo>
                  <a:lnTo>
                    <a:pt x="4834" y="586"/>
                  </a:lnTo>
                  <a:lnTo>
                    <a:pt x="6133" y="598"/>
                  </a:lnTo>
                  <a:cubicBezTo>
                    <a:pt x="6382" y="598"/>
                    <a:pt x="6631" y="590"/>
                    <a:pt x="6880" y="572"/>
                  </a:cubicBezTo>
                  <a:lnTo>
                    <a:pt x="6880" y="572"/>
                  </a:lnTo>
                  <a:cubicBezTo>
                    <a:pt x="6843" y="603"/>
                    <a:pt x="6804" y="635"/>
                    <a:pt x="6765" y="668"/>
                  </a:cubicBezTo>
                  <a:cubicBezTo>
                    <a:pt x="7020" y="617"/>
                    <a:pt x="7239" y="566"/>
                    <a:pt x="7446" y="508"/>
                  </a:cubicBezTo>
                  <a:lnTo>
                    <a:pt x="7446" y="508"/>
                  </a:lnTo>
                  <a:cubicBezTo>
                    <a:pt x="7453" y="506"/>
                    <a:pt x="7461" y="505"/>
                    <a:pt x="7468" y="504"/>
                  </a:cubicBezTo>
                  <a:lnTo>
                    <a:pt x="7467" y="502"/>
                  </a:lnTo>
                  <a:lnTo>
                    <a:pt x="7467" y="502"/>
                  </a:lnTo>
                  <a:cubicBezTo>
                    <a:pt x="7491" y="495"/>
                    <a:pt x="7514" y="488"/>
                    <a:pt x="7538" y="481"/>
                  </a:cubicBezTo>
                  <a:lnTo>
                    <a:pt x="7468" y="153"/>
                  </a:lnTo>
                  <a:cubicBezTo>
                    <a:pt x="7035" y="71"/>
                    <a:pt x="6590" y="24"/>
                    <a:pt x="6133" y="24"/>
                  </a:cubicBezTo>
                  <a:lnTo>
                    <a:pt x="4834" y="1"/>
                  </a:ln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727864" y="1170892"/>
              <a:ext cx="24005" cy="9922"/>
            </a:xfrm>
            <a:custGeom>
              <a:avLst/>
              <a:gdLst/>
              <a:ahLst/>
              <a:cxnLst/>
              <a:rect l="l" t="t" r="r" b="b"/>
              <a:pathLst>
                <a:path w="1979" h="818" extrusionOk="0">
                  <a:moveTo>
                    <a:pt x="1276" y="0"/>
                  </a:moveTo>
                  <a:cubicBezTo>
                    <a:pt x="1159" y="12"/>
                    <a:pt x="1042" y="23"/>
                    <a:pt x="925" y="47"/>
                  </a:cubicBezTo>
                  <a:cubicBezTo>
                    <a:pt x="797" y="59"/>
                    <a:pt x="679" y="82"/>
                    <a:pt x="574" y="117"/>
                  </a:cubicBezTo>
                  <a:cubicBezTo>
                    <a:pt x="422" y="164"/>
                    <a:pt x="270" y="222"/>
                    <a:pt x="129" y="281"/>
                  </a:cubicBezTo>
                  <a:cubicBezTo>
                    <a:pt x="24" y="339"/>
                    <a:pt x="1" y="468"/>
                    <a:pt x="12" y="679"/>
                  </a:cubicBezTo>
                  <a:cubicBezTo>
                    <a:pt x="153" y="763"/>
                    <a:pt x="241" y="818"/>
                    <a:pt x="319" y="818"/>
                  </a:cubicBezTo>
                  <a:cubicBezTo>
                    <a:pt x="338" y="818"/>
                    <a:pt x="357" y="815"/>
                    <a:pt x="375" y="808"/>
                  </a:cubicBezTo>
                  <a:cubicBezTo>
                    <a:pt x="492" y="749"/>
                    <a:pt x="609" y="702"/>
                    <a:pt x="726" y="667"/>
                  </a:cubicBezTo>
                  <a:cubicBezTo>
                    <a:pt x="820" y="644"/>
                    <a:pt x="914" y="620"/>
                    <a:pt x="1007" y="609"/>
                  </a:cubicBezTo>
                  <a:cubicBezTo>
                    <a:pt x="1101" y="597"/>
                    <a:pt x="1206" y="585"/>
                    <a:pt x="1300" y="585"/>
                  </a:cubicBezTo>
                  <a:cubicBezTo>
                    <a:pt x="1338" y="582"/>
                    <a:pt x="1374" y="580"/>
                    <a:pt x="1410" y="580"/>
                  </a:cubicBezTo>
                  <a:cubicBezTo>
                    <a:pt x="1498" y="580"/>
                    <a:pt x="1583" y="589"/>
                    <a:pt x="1674" y="597"/>
                  </a:cubicBezTo>
                  <a:cubicBezTo>
                    <a:pt x="1780" y="597"/>
                    <a:pt x="1850" y="515"/>
                    <a:pt x="1979" y="351"/>
                  </a:cubicBezTo>
                  <a:cubicBezTo>
                    <a:pt x="1932" y="152"/>
                    <a:pt x="1873" y="47"/>
                    <a:pt x="1745" y="23"/>
                  </a:cubicBezTo>
                  <a:cubicBezTo>
                    <a:pt x="1592" y="0"/>
                    <a:pt x="1429" y="0"/>
                    <a:pt x="1276" y="0"/>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644105" y="717207"/>
              <a:ext cx="283660" cy="219650"/>
            </a:xfrm>
            <a:custGeom>
              <a:avLst/>
              <a:gdLst/>
              <a:ahLst/>
              <a:cxnLst/>
              <a:rect l="l" t="t" r="r" b="b"/>
              <a:pathLst>
                <a:path w="23385" h="18108" extrusionOk="0">
                  <a:moveTo>
                    <a:pt x="19001" y="0"/>
                  </a:moveTo>
                  <a:cubicBezTo>
                    <a:pt x="18589" y="0"/>
                    <a:pt x="18190" y="98"/>
                    <a:pt x="17826" y="300"/>
                  </a:cubicBezTo>
                  <a:cubicBezTo>
                    <a:pt x="17404" y="534"/>
                    <a:pt x="17041" y="850"/>
                    <a:pt x="16737" y="1225"/>
                  </a:cubicBezTo>
                  <a:cubicBezTo>
                    <a:pt x="16433" y="1588"/>
                    <a:pt x="16175" y="1962"/>
                    <a:pt x="15894" y="2348"/>
                  </a:cubicBezTo>
                  <a:cubicBezTo>
                    <a:pt x="15613" y="2735"/>
                    <a:pt x="15333" y="3121"/>
                    <a:pt x="15063" y="3519"/>
                  </a:cubicBezTo>
                  <a:cubicBezTo>
                    <a:pt x="14513" y="4315"/>
                    <a:pt x="13963" y="5157"/>
                    <a:pt x="13448" y="6012"/>
                  </a:cubicBezTo>
                  <a:cubicBezTo>
                    <a:pt x="13343" y="6211"/>
                    <a:pt x="13214" y="6398"/>
                    <a:pt x="13062" y="6562"/>
                  </a:cubicBezTo>
                  <a:cubicBezTo>
                    <a:pt x="12922" y="6691"/>
                    <a:pt x="12746" y="6761"/>
                    <a:pt x="12570" y="6761"/>
                  </a:cubicBezTo>
                  <a:cubicBezTo>
                    <a:pt x="12336" y="6749"/>
                    <a:pt x="12114" y="6714"/>
                    <a:pt x="11892" y="6644"/>
                  </a:cubicBezTo>
                  <a:cubicBezTo>
                    <a:pt x="11646" y="6585"/>
                    <a:pt x="11400" y="6527"/>
                    <a:pt x="11154" y="6468"/>
                  </a:cubicBezTo>
                  <a:cubicBezTo>
                    <a:pt x="10171" y="6222"/>
                    <a:pt x="9165" y="6047"/>
                    <a:pt x="8170" y="5941"/>
                  </a:cubicBezTo>
                  <a:cubicBezTo>
                    <a:pt x="7834" y="5910"/>
                    <a:pt x="7499" y="5895"/>
                    <a:pt x="7164" y="5895"/>
                  </a:cubicBezTo>
                  <a:cubicBezTo>
                    <a:pt x="6493" y="5895"/>
                    <a:pt x="5825" y="5957"/>
                    <a:pt x="5162" y="6082"/>
                  </a:cubicBezTo>
                  <a:cubicBezTo>
                    <a:pt x="4214" y="6246"/>
                    <a:pt x="3313" y="6620"/>
                    <a:pt x="2517" y="7159"/>
                  </a:cubicBezTo>
                  <a:cubicBezTo>
                    <a:pt x="2142" y="7404"/>
                    <a:pt x="1791" y="7697"/>
                    <a:pt x="1463" y="8013"/>
                  </a:cubicBezTo>
                  <a:lnTo>
                    <a:pt x="1241" y="8259"/>
                  </a:lnTo>
                  <a:lnTo>
                    <a:pt x="1124" y="8376"/>
                  </a:lnTo>
                  <a:cubicBezTo>
                    <a:pt x="1089" y="8423"/>
                    <a:pt x="1065" y="8470"/>
                    <a:pt x="1030" y="8505"/>
                  </a:cubicBezTo>
                  <a:lnTo>
                    <a:pt x="831" y="8762"/>
                  </a:lnTo>
                  <a:cubicBezTo>
                    <a:pt x="796" y="8809"/>
                    <a:pt x="773" y="8844"/>
                    <a:pt x="738" y="8891"/>
                  </a:cubicBezTo>
                  <a:lnTo>
                    <a:pt x="691" y="8961"/>
                  </a:lnTo>
                  <a:cubicBezTo>
                    <a:pt x="621" y="9066"/>
                    <a:pt x="562" y="9172"/>
                    <a:pt x="504" y="9289"/>
                  </a:cubicBezTo>
                  <a:cubicBezTo>
                    <a:pt x="445" y="9394"/>
                    <a:pt x="398" y="9488"/>
                    <a:pt x="351" y="9570"/>
                  </a:cubicBezTo>
                  <a:cubicBezTo>
                    <a:pt x="305" y="9652"/>
                    <a:pt x="281" y="9722"/>
                    <a:pt x="258" y="9780"/>
                  </a:cubicBezTo>
                  <a:cubicBezTo>
                    <a:pt x="211" y="9886"/>
                    <a:pt x="176" y="9991"/>
                    <a:pt x="141" y="10085"/>
                  </a:cubicBezTo>
                  <a:cubicBezTo>
                    <a:pt x="106" y="10190"/>
                    <a:pt x="82" y="10284"/>
                    <a:pt x="70" y="10377"/>
                  </a:cubicBezTo>
                  <a:lnTo>
                    <a:pt x="35" y="10518"/>
                  </a:lnTo>
                  <a:cubicBezTo>
                    <a:pt x="35" y="10565"/>
                    <a:pt x="24" y="10611"/>
                    <a:pt x="24" y="10658"/>
                  </a:cubicBezTo>
                  <a:cubicBezTo>
                    <a:pt x="12" y="10752"/>
                    <a:pt x="0" y="10834"/>
                    <a:pt x="0" y="10916"/>
                  </a:cubicBezTo>
                  <a:cubicBezTo>
                    <a:pt x="0" y="11091"/>
                    <a:pt x="12" y="11255"/>
                    <a:pt x="35" y="11431"/>
                  </a:cubicBezTo>
                  <a:cubicBezTo>
                    <a:pt x="59" y="11595"/>
                    <a:pt x="117" y="11770"/>
                    <a:pt x="164" y="11946"/>
                  </a:cubicBezTo>
                  <a:cubicBezTo>
                    <a:pt x="211" y="11758"/>
                    <a:pt x="234" y="11595"/>
                    <a:pt x="281" y="11442"/>
                  </a:cubicBezTo>
                  <a:cubicBezTo>
                    <a:pt x="316" y="11290"/>
                    <a:pt x="363" y="11138"/>
                    <a:pt x="410" y="10986"/>
                  </a:cubicBezTo>
                  <a:cubicBezTo>
                    <a:pt x="445" y="10916"/>
                    <a:pt x="468" y="10845"/>
                    <a:pt x="492" y="10764"/>
                  </a:cubicBezTo>
                  <a:cubicBezTo>
                    <a:pt x="504" y="10728"/>
                    <a:pt x="515" y="10682"/>
                    <a:pt x="527" y="10646"/>
                  </a:cubicBezTo>
                  <a:cubicBezTo>
                    <a:pt x="539" y="10611"/>
                    <a:pt x="562" y="10565"/>
                    <a:pt x="574" y="10529"/>
                  </a:cubicBezTo>
                  <a:cubicBezTo>
                    <a:pt x="609" y="10448"/>
                    <a:pt x="632" y="10366"/>
                    <a:pt x="667" y="10284"/>
                  </a:cubicBezTo>
                  <a:cubicBezTo>
                    <a:pt x="691" y="10190"/>
                    <a:pt x="738" y="10108"/>
                    <a:pt x="784" y="10014"/>
                  </a:cubicBezTo>
                  <a:cubicBezTo>
                    <a:pt x="808" y="9956"/>
                    <a:pt x="831" y="9886"/>
                    <a:pt x="866" y="9816"/>
                  </a:cubicBezTo>
                  <a:cubicBezTo>
                    <a:pt x="901" y="9745"/>
                    <a:pt x="948" y="9663"/>
                    <a:pt x="995" y="9570"/>
                  </a:cubicBezTo>
                  <a:cubicBezTo>
                    <a:pt x="1054" y="9464"/>
                    <a:pt x="1112" y="9371"/>
                    <a:pt x="1182" y="9277"/>
                  </a:cubicBezTo>
                  <a:lnTo>
                    <a:pt x="1217" y="9219"/>
                  </a:lnTo>
                  <a:cubicBezTo>
                    <a:pt x="1241" y="9172"/>
                    <a:pt x="1264" y="9137"/>
                    <a:pt x="1299" y="9090"/>
                  </a:cubicBezTo>
                  <a:cubicBezTo>
                    <a:pt x="1358" y="9020"/>
                    <a:pt x="1416" y="8949"/>
                    <a:pt x="1475" y="8867"/>
                  </a:cubicBezTo>
                  <a:cubicBezTo>
                    <a:pt x="1510" y="8832"/>
                    <a:pt x="1533" y="8786"/>
                    <a:pt x="1569" y="8750"/>
                  </a:cubicBezTo>
                  <a:lnTo>
                    <a:pt x="1662" y="8645"/>
                  </a:lnTo>
                  <a:lnTo>
                    <a:pt x="1873" y="8423"/>
                  </a:lnTo>
                  <a:cubicBezTo>
                    <a:pt x="2166" y="8130"/>
                    <a:pt x="2482" y="7861"/>
                    <a:pt x="2821" y="7627"/>
                  </a:cubicBezTo>
                  <a:cubicBezTo>
                    <a:pt x="3184" y="7393"/>
                    <a:pt x="3570" y="7182"/>
                    <a:pt x="3968" y="7018"/>
                  </a:cubicBezTo>
                  <a:cubicBezTo>
                    <a:pt x="4389" y="6854"/>
                    <a:pt x="4822" y="6726"/>
                    <a:pt x="5267" y="6644"/>
                  </a:cubicBezTo>
                  <a:cubicBezTo>
                    <a:pt x="5887" y="6527"/>
                    <a:pt x="6517" y="6468"/>
                    <a:pt x="7147" y="6468"/>
                  </a:cubicBezTo>
                  <a:cubicBezTo>
                    <a:pt x="7469" y="6468"/>
                    <a:pt x="7791" y="6483"/>
                    <a:pt x="8111" y="6515"/>
                  </a:cubicBezTo>
                  <a:cubicBezTo>
                    <a:pt x="9094" y="6609"/>
                    <a:pt x="10077" y="6772"/>
                    <a:pt x="11037" y="7007"/>
                  </a:cubicBezTo>
                  <a:cubicBezTo>
                    <a:pt x="11283" y="7065"/>
                    <a:pt x="11529" y="7124"/>
                    <a:pt x="11763" y="7182"/>
                  </a:cubicBezTo>
                  <a:cubicBezTo>
                    <a:pt x="12032" y="7264"/>
                    <a:pt x="12313" y="7311"/>
                    <a:pt x="12594" y="7311"/>
                  </a:cubicBezTo>
                  <a:cubicBezTo>
                    <a:pt x="12746" y="7311"/>
                    <a:pt x="12910" y="7287"/>
                    <a:pt x="13062" y="7229"/>
                  </a:cubicBezTo>
                  <a:cubicBezTo>
                    <a:pt x="13214" y="7170"/>
                    <a:pt x="13343" y="7077"/>
                    <a:pt x="13472" y="6960"/>
                  </a:cubicBezTo>
                  <a:cubicBezTo>
                    <a:pt x="13659" y="6761"/>
                    <a:pt x="13823" y="6538"/>
                    <a:pt x="13951" y="6293"/>
                  </a:cubicBezTo>
                  <a:cubicBezTo>
                    <a:pt x="14466" y="5438"/>
                    <a:pt x="15005" y="4619"/>
                    <a:pt x="15555" y="3823"/>
                  </a:cubicBezTo>
                  <a:cubicBezTo>
                    <a:pt x="15824" y="3425"/>
                    <a:pt x="16093" y="3039"/>
                    <a:pt x="16374" y="2664"/>
                  </a:cubicBezTo>
                  <a:cubicBezTo>
                    <a:pt x="16643" y="2290"/>
                    <a:pt x="16924" y="1904"/>
                    <a:pt x="17194" y="1576"/>
                  </a:cubicBezTo>
                  <a:cubicBezTo>
                    <a:pt x="17451" y="1260"/>
                    <a:pt x="17755" y="979"/>
                    <a:pt x="18106" y="780"/>
                  </a:cubicBezTo>
                  <a:cubicBezTo>
                    <a:pt x="18393" y="626"/>
                    <a:pt x="18716" y="553"/>
                    <a:pt x="19036" y="553"/>
                  </a:cubicBezTo>
                  <a:cubicBezTo>
                    <a:pt x="19081" y="553"/>
                    <a:pt x="19126" y="555"/>
                    <a:pt x="19171" y="558"/>
                  </a:cubicBezTo>
                  <a:cubicBezTo>
                    <a:pt x="19534" y="593"/>
                    <a:pt x="19874" y="686"/>
                    <a:pt x="20201" y="850"/>
                  </a:cubicBezTo>
                  <a:cubicBezTo>
                    <a:pt x="20494" y="1002"/>
                    <a:pt x="20775" y="1213"/>
                    <a:pt x="21009" y="1447"/>
                  </a:cubicBezTo>
                  <a:cubicBezTo>
                    <a:pt x="21442" y="1892"/>
                    <a:pt x="21793" y="2395"/>
                    <a:pt x="22062" y="2933"/>
                  </a:cubicBezTo>
                  <a:cubicBezTo>
                    <a:pt x="22285" y="3355"/>
                    <a:pt x="22472" y="3788"/>
                    <a:pt x="22648" y="4233"/>
                  </a:cubicBezTo>
                  <a:cubicBezTo>
                    <a:pt x="22741" y="4502"/>
                    <a:pt x="22811" y="4783"/>
                    <a:pt x="22823" y="5064"/>
                  </a:cubicBezTo>
                  <a:cubicBezTo>
                    <a:pt x="22835" y="5134"/>
                    <a:pt x="22835" y="5204"/>
                    <a:pt x="22823" y="5274"/>
                  </a:cubicBezTo>
                  <a:cubicBezTo>
                    <a:pt x="22835" y="5298"/>
                    <a:pt x="22835" y="5321"/>
                    <a:pt x="22823" y="5345"/>
                  </a:cubicBezTo>
                  <a:lnTo>
                    <a:pt x="22823" y="5415"/>
                  </a:lnTo>
                  <a:cubicBezTo>
                    <a:pt x="22811" y="5485"/>
                    <a:pt x="22788" y="5544"/>
                    <a:pt x="22776" y="5614"/>
                  </a:cubicBezTo>
                  <a:cubicBezTo>
                    <a:pt x="22694" y="5848"/>
                    <a:pt x="22531" y="6058"/>
                    <a:pt x="22332" y="6199"/>
                  </a:cubicBezTo>
                  <a:cubicBezTo>
                    <a:pt x="22191" y="6293"/>
                    <a:pt x="22027" y="6351"/>
                    <a:pt x="21863" y="6351"/>
                  </a:cubicBezTo>
                  <a:cubicBezTo>
                    <a:pt x="21782" y="6351"/>
                    <a:pt x="21700" y="6328"/>
                    <a:pt x="21618" y="6293"/>
                  </a:cubicBezTo>
                  <a:cubicBezTo>
                    <a:pt x="21524" y="6246"/>
                    <a:pt x="21430" y="6176"/>
                    <a:pt x="21348" y="6105"/>
                  </a:cubicBezTo>
                  <a:cubicBezTo>
                    <a:pt x="21255" y="6012"/>
                    <a:pt x="21149" y="5906"/>
                    <a:pt x="21021" y="5801"/>
                  </a:cubicBezTo>
                  <a:cubicBezTo>
                    <a:pt x="20951" y="5742"/>
                    <a:pt x="20880" y="5684"/>
                    <a:pt x="20798" y="5637"/>
                  </a:cubicBezTo>
                  <a:cubicBezTo>
                    <a:pt x="20716" y="5590"/>
                    <a:pt x="20635" y="5544"/>
                    <a:pt x="20541" y="5508"/>
                  </a:cubicBezTo>
                  <a:cubicBezTo>
                    <a:pt x="20323" y="5424"/>
                    <a:pt x="20089" y="5382"/>
                    <a:pt x="19850" y="5382"/>
                  </a:cubicBezTo>
                  <a:cubicBezTo>
                    <a:pt x="19691" y="5382"/>
                    <a:pt x="19530" y="5401"/>
                    <a:pt x="19370" y="5438"/>
                  </a:cubicBezTo>
                  <a:cubicBezTo>
                    <a:pt x="18973" y="5532"/>
                    <a:pt x="18598" y="5719"/>
                    <a:pt x="18282" y="5988"/>
                  </a:cubicBezTo>
                  <a:cubicBezTo>
                    <a:pt x="18118" y="6140"/>
                    <a:pt x="17966" y="6304"/>
                    <a:pt x="17837" y="6480"/>
                  </a:cubicBezTo>
                  <a:cubicBezTo>
                    <a:pt x="17720" y="6655"/>
                    <a:pt x="17615" y="6854"/>
                    <a:pt x="17521" y="7053"/>
                  </a:cubicBezTo>
                  <a:cubicBezTo>
                    <a:pt x="17346" y="7463"/>
                    <a:pt x="17217" y="7896"/>
                    <a:pt x="17158" y="8329"/>
                  </a:cubicBezTo>
                  <a:cubicBezTo>
                    <a:pt x="17123" y="8551"/>
                    <a:pt x="17088" y="8774"/>
                    <a:pt x="17065" y="9008"/>
                  </a:cubicBezTo>
                  <a:lnTo>
                    <a:pt x="17030" y="9441"/>
                  </a:lnTo>
                  <a:cubicBezTo>
                    <a:pt x="17018" y="9558"/>
                    <a:pt x="17018" y="9663"/>
                    <a:pt x="17006" y="9780"/>
                  </a:cubicBezTo>
                  <a:cubicBezTo>
                    <a:pt x="16995" y="9804"/>
                    <a:pt x="16995" y="9827"/>
                    <a:pt x="17006" y="9862"/>
                  </a:cubicBezTo>
                  <a:lnTo>
                    <a:pt x="17779" y="9862"/>
                  </a:lnTo>
                  <a:lnTo>
                    <a:pt x="18106" y="9886"/>
                  </a:lnTo>
                  <a:cubicBezTo>
                    <a:pt x="18341" y="9886"/>
                    <a:pt x="18563" y="9909"/>
                    <a:pt x="18785" y="9933"/>
                  </a:cubicBezTo>
                  <a:cubicBezTo>
                    <a:pt x="19230" y="9991"/>
                    <a:pt x="19651" y="10108"/>
                    <a:pt x="20061" y="10295"/>
                  </a:cubicBezTo>
                  <a:cubicBezTo>
                    <a:pt x="20459" y="10494"/>
                    <a:pt x="20787" y="10787"/>
                    <a:pt x="21032" y="11161"/>
                  </a:cubicBezTo>
                  <a:cubicBezTo>
                    <a:pt x="21278" y="11513"/>
                    <a:pt x="21360" y="11946"/>
                    <a:pt x="21278" y="12379"/>
                  </a:cubicBezTo>
                  <a:cubicBezTo>
                    <a:pt x="21196" y="12812"/>
                    <a:pt x="20962" y="13233"/>
                    <a:pt x="20728" y="13678"/>
                  </a:cubicBezTo>
                  <a:cubicBezTo>
                    <a:pt x="20482" y="14123"/>
                    <a:pt x="20237" y="14556"/>
                    <a:pt x="19979" y="14977"/>
                  </a:cubicBezTo>
                  <a:cubicBezTo>
                    <a:pt x="19452" y="15808"/>
                    <a:pt x="18820" y="16580"/>
                    <a:pt x="18036" y="17072"/>
                  </a:cubicBezTo>
                  <a:cubicBezTo>
                    <a:pt x="17931" y="17131"/>
                    <a:pt x="17826" y="17189"/>
                    <a:pt x="17732" y="17236"/>
                  </a:cubicBezTo>
                  <a:lnTo>
                    <a:pt x="17486" y="17353"/>
                  </a:lnTo>
                  <a:lnTo>
                    <a:pt x="17486" y="17306"/>
                  </a:lnTo>
                  <a:cubicBezTo>
                    <a:pt x="17521" y="16873"/>
                    <a:pt x="17650" y="16440"/>
                    <a:pt x="17872" y="16054"/>
                  </a:cubicBezTo>
                  <a:cubicBezTo>
                    <a:pt x="18071" y="15644"/>
                    <a:pt x="18341" y="15270"/>
                    <a:pt x="18575" y="14860"/>
                  </a:cubicBezTo>
                  <a:cubicBezTo>
                    <a:pt x="18703" y="14649"/>
                    <a:pt x="18809" y="14439"/>
                    <a:pt x="18914" y="14228"/>
                  </a:cubicBezTo>
                  <a:cubicBezTo>
                    <a:pt x="18961" y="14111"/>
                    <a:pt x="19008" y="14006"/>
                    <a:pt x="19054" y="13889"/>
                  </a:cubicBezTo>
                  <a:cubicBezTo>
                    <a:pt x="19078" y="13830"/>
                    <a:pt x="19090" y="13771"/>
                    <a:pt x="19113" y="13713"/>
                  </a:cubicBezTo>
                  <a:cubicBezTo>
                    <a:pt x="19125" y="13690"/>
                    <a:pt x="19125" y="13654"/>
                    <a:pt x="19136" y="13631"/>
                  </a:cubicBezTo>
                  <a:lnTo>
                    <a:pt x="19148" y="13596"/>
                  </a:lnTo>
                  <a:cubicBezTo>
                    <a:pt x="19218" y="13315"/>
                    <a:pt x="19253" y="13022"/>
                    <a:pt x="19242" y="12742"/>
                  </a:cubicBezTo>
                  <a:cubicBezTo>
                    <a:pt x="19218" y="12531"/>
                    <a:pt x="19171" y="12332"/>
                    <a:pt x="19090" y="12145"/>
                  </a:cubicBezTo>
                  <a:cubicBezTo>
                    <a:pt x="18996" y="11934"/>
                    <a:pt x="18867" y="11735"/>
                    <a:pt x="18703" y="11583"/>
                  </a:cubicBezTo>
                  <a:cubicBezTo>
                    <a:pt x="18563" y="11442"/>
                    <a:pt x="18387" y="11325"/>
                    <a:pt x="18212" y="11255"/>
                  </a:cubicBezTo>
                  <a:cubicBezTo>
                    <a:pt x="18065" y="11196"/>
                    <a:pt x="17909" y="11170"/>
                    <a:pt x="17753" y="11170"/>
                  </a:cubicBezTo>
                  <a:cubicBezTo>
                    <a:pt x="17722" y="11170"/>
                    <a:pt x="17692" y="11171"/>
                    <a:pt x="17662" y="11173"/>
                  </a:cubicBezTo>
                  <a:cubicBezTo>
                    <a:pt x="17474" y="11197"/>
                    <a:pt x="17299" y="11267"/>
                    <a:pt x="17147" y="11384"/>
                  </a:cubicBezTo>
                  <a:cubicBezTo>
                    <a:pt x="17207" y="11372"/>
                    <a:pt x="17267" y="11367"/>
                    <a:pt x="17327" y="11367"/>
                  </a:cubicBezTo>
                  <a:cubicBezTo>
                    <a:pt x="17572" y="11367"/>
                    <a:pt x="17813" y="11460"/>
                    <a:pt x="18001" y="11630"/>
                  </a:cubicBezTo>
                  <a:cubicBezTo>
                    <a:pt x="18118" y="11712"/>
                    <a:pt x="18223" y="11817"/>
                    <a:pt x="18305" y="11934"/>
                  </a:cubicBezTo>
                  <a:cubicBezTo>
                    <a:pt x="18411" y="12063"/>
                    <a:pt x="18504" y="12215"/>
                    <a:pt x="18563" y="12367"/>
                  </a:cubicBezTo>
                  <a:cubicBezTo>
                    <a:pt x="18621" y="12496"/>
                    <a:pt x="18657" y="12636"/>
                    <a:pt x="18668" y="12777"/>
                  </a:cubicBezTo>
                  <a:cubicBezTo>
                    <a:pt x="18680" y="12999"/>
                    <a:pt x="18657" y="13233"/>
                    <a:pt x="18586" y="13444"/>
                  </a:cubicBezTo>
                  <a:lnTo>
                    <a:pt x="18586" y="13479"/>
                  </a:lnTo>
                  <a:cubicBezTo>
                    <a:pt x="18586" y="13502"/>
                    <a:pt x="18575" y="13526"/>
                    <a:pt x="18563" y="13549"/>
                  </a:cubicBezTo>
                  <a:cubicBezTo>
                    <a:pt x="18551" y="13596"/>
                    <a:pt x="18528" y="13643"/>
                    <a:pt x="18516" y="13690"/>
                  </a:cubicBezTo>
                  <a:cubicBezTo>
                    <a:pt x="18481" y="13795"/>
                    <a:pt x="18434" y="13889"/>
                    <a:pt x="18399" y="13982"/>
                  </a:cubicBezTo>
                  <a:cubicBezTo>
                    <a:pt x="18305" y="14181"/>
                    <a:pt x="18200" y="14368"/>
                    <a:pt x="18083" y="14567"/>
                  </a:cubicBezTo>
                  <a:cubicBezTo>
                    <a:pt x="17861" y="14954"/>
                    <a:pt x="17591" y="15352"/>
                    <a:pt x="17357" y="15796"/>
                  </a:cubicBezTo>
                  <a:cubicBezTo>
                    <a:pt x="17100" y="16264"/>
                    <a:pt x="16948" y="16768"/>
                    <a:pt x="16913" y="17294"/>
                  </a:cubicBezTo>
                  <a:lnTo>
                    <a:pt x="16913" y="17353"/>
                  </a:lnTo>
                  <a:lnTo>
                    <a:pt x="16913" y="17447"/>
                  </a:lnTo>
                  <a:cubicBezTo>
                    <a:pt x="16913" y="17505"/>
                    <a:pt x="16924" y="17564"/>
                    <a:pt x="16924" y="17622"/>
                  </a:cubicBezTo>
                  <a:cubicBezTo>
                    <a:pt x="16936" y="17739"/>
                    <a:pt x="16948" y="17856"/>
                    <a:pt x="16971" y="17973"/>
                  </a:cubicBezTo>
                  <a:lnTo>
                    <a:pt x="16983" y="18067"/>
                  </a:lnTo>
                  <a:lnTo>
                    <a:pt x="16983" y="18102"/>
                  </a:lnTo>
                  <a:cubicBezTo>
                    <a:pt x="16983" y="18106"/>
                    <a:pt x="16984" y="18107"/>
                    <a:pt x="16986" y="18107"/>
                  </a:cubicBezTo>
                  <a:cubicBezTo>
                    <a:pt x="16989" y="18107"/>
                    <a:pt x="16995" y="18102"/>
                    <a:pt x="16995" y="18102"/>
                  </a:cubicBezTo>
                  <a:lnTo>
                    <a:pt x="17018" y="18102"/>
                  </a:lnTo>
                  <a:lnTo>
                    <a:pt x="17194" y="18043"/>
                  </a:lnTo>
                  <a:lnTo>
                    <a:pt x="17533" y="17938"/>
                  </a:lnTo>
                  <a:cubicBezTo>
                    <a:pt x="17591" y="17926"/>
                    <a:pt x="17638" y="17903"/>
                    <a:pt x="17697" y="17880"/>
                  </a:cubicBezTo>
                  <a:lnTo>
                    <a:pt x="17790" y="17845"/>
                  </a:lnTo>
                  <a:lnTo>
                    <a:pt x="17966" y="17763"/>
                  </a:lnTo>
                  <a:cubicBezTo>
                    <a:pt x="18083" y="17704"/>
                    <a:pt x="18200" y="17634"/>
                    <a:pt x="18317" y="17575"/>
                  </a:cubicBezTo>
                  <a:cubicBezTo>
                    <a:pt x="18774" y="17283"/>
                    <a:pt x="19171" y="16943"/>
                    <a:pt x="19523" y="16545"/>
                  </a:cubicBezTo>
                  <a:cubicBezTo>
                    <a:pt x="19862" y="16159"/>
                    <a:pt x="20178" y="15738"/>
                    <a:pt x="20447" y="15293"/>
                  </a:cubicBezTo>
                  <a:cubicBezTo>
                    <a:pt x="20728" y="14860"/>
                    <a:pt x="20974" y="14415"/>
                    <a:pt x="21220" y="13959"/>
                  </a:cubicBezTo>
                  <a:cubicBezTo>
                    <a:pt x="21465" y="13514"/>
                    <a:pt x="21723" y="13046"/>
                    <a:pt x="21828" y="12496"/>
                  </a:cubicBezTo>
                  <a:cubicBezTo>
                    <a:pt x="21887" y="12215"/>
                    <a:pt x="21887" y="11922"/>
                    <a:pt x="21828" y="11641"/>
                  </a:cubicBezTo>
                  <a:cubicBezTo>
                    <a:pt x="21770" y="11360"/>
                    <a:pt x="21664" y="11103"/>
                    <a:pt x="21512" y="10869"/>
                  </a:cubicBezTo>
                  <a:cubicBezTo>
                    <a:pt x="21208" y="10412"/>
                    <a:pt x="20787" y="10050"/>
                    <a:pt x="20307" y="9804"/>
                  </a:cubicBezTo>
                  <a:cubicBezTo>
                    <a:pt x="19850" y="9581"/>
                    <a:pt x="19347" y="9441"/>
                    <a:pt x="18844" y="9382"/>
                  </a:cubicBezTo>
                  <a:cubicBezTo>
                    <a:pt x="18598" y="9359"/>
                    <a:pt x="18364" y="9336"/>
                    <a:pt x="18130" y="9324"/>
                  </a:cubicBezTo>
                  <a:lnTo>
                    <a:pt x="17779" y="9312"/>
                  </a:lnTo>
                  <a:lnTo>
                    <a:pt x="17603" y="9312"/>
                  </a:lnTo>
                  <a:lnTo>
                    <a:pt x="17603" y="9242"/>
                  </a:lnTo>
                  <a:lnTo>
                    <a:pt x="17627" y="9078"/>
                  </a:lnTo>
                  <a:cubicBezTo>
                    <a:pt x="17638" y="8867"/>
                    <a:pt x="17673" y="8657"/>
                    <a:pt x="17708" y="8446"/>
                  </a:cubicBezTo>
                  <a:cubicBezTo>
                    <a:pt x="17755" y="8048"/>
                    <a:pt x="17872" y="7674"/>
                    <a:pt x="18025" y="7299"/>
                  </a:cubicBezTo>
                  <a:cubicBezTo>
                    <a:pt x="18095" y="7135"/>
                    <a:pt x="18188" y="6971"/>
                    <a:pt x="18294" y="6819"/>
                  </a:cubicBezTo>
                  <a:cubicBezTo>
                    <a:pt x="18387" y="6691"/>
                    <a:pt x="18504" y="6562"/>
                    <a:pt x="18633" y="6445"/>
                  </a:cubicBezTo>
                  <a:cubicBezTo>
                    <a:pt x="18879" y="6234"/>
                    <a:pt x="19171" y="6094"/>
                    <a:pt x="19488" y="6012"/>
                  </a:cubicBezTo>
                  <a:cubicBezTo>
                    <a:pt x="19604" y="5982"/>
                    <a:pt x="19721" y="5967"/>
                    <a:pt x="19837" y="5967"/>
                  </a:cubicBezTo>
                  <a:cubicBezTo>
                    <a:pt x="20000" y="5967"/>
                    <a:pt x="20161" y="5997"/>
                    <a:pt x="20318" y="6058"/>
                  </a:cubicBezTo>
                  <a:cubicBezTo>
                    <a:pt x="20424" y="6105"/>
                    <a:pt x="20541" y="6164"/>
                    <a:pt x="20635" y="6246"/>
                  </a:cubicBezTo>
                  <a:cubicBezTo>
                    <a:pt x="20728" y="6328"/>
                    <a:pt x="20833" y="6433"/>
                    <a:pt x="20951" y="6538"/>
                  </a:cubicBezTo>
                  <a:cubicBezTo>
                    <a:pt x="21068" y="6655"/>
                    <a:pt x="21196" y="6761"/>
                    <a:pt x="21348" y="6831"/>
                  </a:cubicBezTo>
                  <a:cubicBezTo>
                    <a:pt x="21501" y="6901"/>
                    <a:pt x="21664" y="6948"/>
                    <a:pt x="21840" y="6948"/>
                  </a:cubicBezTo>
                  <a:cubicBezTo>
                    <a:pt x="22121" y="6948"/>
                    <a:pt x="22402" y="6854"/>
                    <a:pt x="22636" y="6691"/>
                  </a:cubicBezTo>
                  <a:cubicBezTo>
                    <a:pt x="22940" y="6480"/>
                    <a:pt x="23174" y="6164"/>
                    <a:pt x="23291" y="5813"/>
                  </a:cubicBezTo>
                  <a:cubicBezTo>
                    <a:pt x="23326" y="5719"/>
                    <a:pt x="23350" y="5625"/>
                    <a:pt x="23362" y="5532"/>
                  </a:cubicBezTo>
                  <a:cubicBezTo>
                    <a:pt x="23373" y="5462"/>
                    <a:pt x="23373" y="5426"/>
                    <a:pt x="23373" y="5426"/>
                  </a:cubicBezTo>
                  <a:cubicBezTo>
                    <a:pt x="23385" y="5403"/>
                    <a:pt x="23385" y="5368"/>
                    <a:pt x="23385" y="5333"/>
                  </a:cubicBezTo>
                  <a:cubicBezTo>
                    <a:pt x="23385" y="5239"/>
                    <a:pt x="23385" y="5146"/>
                    <a:pt x="23385" y="5064"/>
                  </a:cubicBezTo>
                  <a:cubicBezTo>
                    <a:pt x="23362" y="4724"/>
                    <a:pt x="23291" y="4385"/>
                    <a:pt x="23174" y="4069"/>
                  </a:cubicBezTo>
                  <a:cubicBezTo>
                    <a:pt x="22987" y="3601"/>
                    <a:pt x="22788" y="3144"/>
                    <a:pt x="22554" y="2699"/>
                  </a:cubicBezTo>
                  <a:cubicBezTo>
                    <a:pt x="22261" y="2091"/>
                    <a:pt x="21863" y="1541"/>
                    <a:pt x="21407" y="1061"/>
                  </a:cubicBezTo>
                  <a:cubicBezTo>
                    <a:pt x="20810" y="464"/>
                    <a:pt x="20038" y="89"/>
                    <a:pt x="19195" y="7"/>
                  </a:cubicBezTo>
                  <a:cubicBezTo>
                    <a:pt x="19130" y="3"/>
                    <a:pt x="19065" y="0"/>
                    <a:pt x="19001" y="0"/>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706575" y="859831"/>
              <a:ext cx="134873" cy="117964"/>
            </a:xfrm>
            <a:custGeom>
              <a:avLst/>
              <a:gdLst/>
              <a:ahLst/>
              <a:cxnLst/>
              <a:rect l="l" t="t" r="r" b="b"/>
              <a:pathLst>
                <a:path w="11119" h="9725" extrusionOk="0">
                  <a:moveTo>
                    <a:pt x="11084" y="0"/>
                  </a:moveTo>
                  <a:cubicBezTo>
                    <a:pt x="10920" y="340"/>
                    <a:pt x="10803" y="621"/>
                    <a:pt x="10674" y="925"/>
                  </a:cubicBezTo>
                  <a:cubicBezTo>
                    <a:pt x="10545" y="1218"/>
                    <a:pt x="10440" y="1545"/>
                    <a:pt x="10311" y="1943"/>
                  </a:cubicBezTo>
                  <a:cubicBezTo>
                    <a:pt x="10264" y="2060"/>
                    <a:pt x="10218" y="2224"/>
                    <a:pt x="10147" y="2423"/>
                  </a:cubicBezTo>
                  <a:cubicBezTo>
                    <a:pt x="10101" y="2528"/>
                    <a:pt x="10066" y="2634"/>
                    <a:pt x="10019" y="2763"/>
                  </a:cubicBezTo>
                  <a:cubicBezTo>
                    <a:pt x="9995" y="2821"/>
                    <a:pt x="9960" y="2891"/>
                    <a:pt x="9937" y="2962"/>
                  </a:cubicBezTo>
                  <a:cubicBezTo>
                    <a:pt x="9913" y="3020"/>
                    <a:pt x="9878" y="3102"/>
                    <a:pt x="9843" y="3172"/>
                  </a:cubicBezTo>
                  <a:cubicBezTo>
                    <a:pt x="9785" y="3324"/>
                    <a:pt x="9714" y="3465"/>
                    <a:pt x="9656" y="3629"/>
                  </a:cubicBezTo>
                  <a:cubicBezTo>
                    <a:pt x="8731" y="5653"/>
                    <a:pt x="7374" y="7456"/>
                    <a:pt x="5688" y="8907"/>
                  </a:cubicBezTo>
                  <a:cubicBezTo>
                    <a:pt x="5595" y="9001"/>
                    <a:pt x="5478" y="9071"/>
                    <a:pt x="5349" y="9118"/>
                  </a:cubicBezTo>
                  <a:cubicBezTo>
                    <a:pt x="5316" y="9132"/>
                    <a:pt x="5282" y="9138"/>
                    <a:pt x="5249" y="9138"/>
                  </a:cubicBezTo>
                  <a:cubicBezTo>
                    <a:pt x="5197" y="9138"/>
                    <a:pt x="5146" y="9123"/>
                    <a:pt x="5103" y="9094"/>
                  </a:cubicBezTo>
                  <a:cubicBezTo>
                    <a:pt x="4927" y="8977"/>
                    <a:pt x="4834" y="8790"/>
                    <a:pt x="4822" y="8591"/>
                  </a:cubicBezTo>
                  <a:cubicBezTo>
                    <a:pt x="4822" y="8404"/>
                    <a:pt x="4881" y="8217"/>
                    <a:pt x="4986" y="8064"/>
                  </a:cubicBezTo>
                  <a:cubicBezTo>
                    <a:pt x="5080" y="7924"/>
                    <a:pt x="5185" y="7784"/>
                    <a:pt x="5314" y="7667"/>
                  </a:cubicBezTo>
                  <a:cubicBezTo>
                    <a:pt x="5419" y="7573"/>
                    <a:pt x="5501" y="7491"/>
                    <a:pt x="5559" y="7432"/>
                  </a:cubicBezTo>
                  <a:lnTo>
                    <a:pt x="5653" y="7351"/>
                  </a:lnTo>
                  <a:lnTo>
                    <a:pt x="6016" y="7023"/>
                  </a:lnTo>
                  <a:cubicBezTo>
                    <a:pt x="6250" y="6812"/>
                    <a:pt x="6589" y="6508"/>
                    <a:pt x="6976" y="6087"/>
                  </a:cubicBezTo>
                  <a:cubicBezTo>
                    <a:pt x="7444" y="5595"/>
                    <a:pt x="7795" y="5021"/>
                    <a:pt x="8017" y="4389"/>
                  </a:cubicBezTo>
                  <a:cubicBezTo>
                    <a:pt x="8146" y="4003"/>
                    <a:pt x="8205" y="3605"/>
                    <a:pt x="8181" y="3219"/>
                  </a:cubicBezTo>
                  <a:cubicBezTo>
                    <a:pt x="8181" y="2997"/>
                    <a:pt x="8146" y="2798"/>
                    <a:pt x="8099" y="2587"/>
                  </a:cubicBezTo>
                  <a:cubicBezTo>
                    <a:pt x="8041" y="2376"/>
                    <a:pt x="7947" y="2177"/>
                    <a:pt x="7842" y="1990"/>
                  </a:cubicBezTo>
                  <a:lnTo>
                    <a:pt x="7748" y="1838"/>
                  </a:lnTo>
                  <a:cubicBezTo>
                    <a:pt x="7725" y="1803"/>
                    <a:pt x="7701" y="1768"/>
                    <a:pt x="7666" y="1733"/>
                  </a:cubicBezTo>
                  <a:lnTo>
                    <a:pt x="7573" y="1616"/>
                  </a:lnTo>
                  <a:lnTo>
                    <a:pt x="7479" y="1510"/>
                  </a:lnTo>
                  <a:lnTo>
                    <a:pt x="7456" y="1475"/>
                  </a:lnTo>
                  <a:cubicBezTo>
                    <a:pt x="7456" y="1475"/>
                    <a:pt x="7444" y="1475"/>
                    <a:pt x="7432" y="1487"/>
                  </a:cubicBezTo>
                  <a:lnTo>
                    <a:pt x="7362" y="1510"/>
                  </a:lnTo>
                  <a:lnTo>
                    <a:pt x="7081" y="1616"/>
                  </a:lnTo>
                  <a:lnTo>
                    <a:pt x="6812" y="1733"/>
                  </a:lnTo>
                  <a:lnTo>
                    <a:pt x="6531" y="1826"/>
                  </a:lnTo>
                  <a:cubicBezTo>
                    <a:pt x="6168" y="1955"/>
                    <a:pt x="5805" y="2072"/>
                    <a:pt x="5442" y="2177"/>
                  </a:cubicBezTo>
                  <a:cubicBezTo>
                    <a:pt x="5080" y="2283"/>
                    <a:pt x="4705" y="2376"/>
                    <a:pt x="4354" y="2458"/>
                  </a:cubicBezTo>
                  <a:cubicBezTo>
                    <a:pt x="4178" y="2493"/>
                    <a:pt x="4003" y="2528"/>
                    <a:pt x="3827" y="2564"/>
                  </a:cubicBezTo>
                  <a:cubicBezTo>
                    <a:pt x="3745" y="2587"/>
                    <a:pt x="3663" y="2599"/>
                    <a:pt x="3570" y="2610"/>
                  </a:cubicBezTo>
                  <a:lnTo>
                    <a:pt x="3336" y="2657"/>
                  </a:lnTo>
                  <a:cubicBezTo>
                    <a:pt x="2774" y="2739"/>
                    <a:pt x="2317" y="2786"/>
                    <a:pt x="2072" y="2809"/>
                  </a:cubicBezTo>
                  <a:cubicBezTo>
                    <a:pt x="1369" y="2868"/>
                    <a:pt x="679" y="2985"/>
                    <a:pt x="0" y="3160"/>
                  </a:cubicBezTo>
                  <a:cubicBezTo>
                    <a:pt x="526" y="3324"/>
                    <a:pt x="1080" y="3403"/>
                    <a:pt x="1641" y="3403"/>
                  </a:cubicBezTo>
                  <a:cubicBezTo>
                    <a:pt x="1804" y="3403"/>
                    <a:pt x="1967" y="3396"/>
                    <a:pt x="2130" y="3383"/>
                  </a:cubicBezTo>
                  <a:cubicBezTo>
                    <a:pt x="2364" y="3359"/>
                    <a:pt x="2844" y="3313"/>
                    <a:pt x="3429" y="3219"/>
                  </a:cubicBezTo>
                  <a:lnTo>
                    <a:pt x="3675" y="3172"/>
                  </a:lnTo>
                  <a:lnTo>
                    <a:pt x="3944" y="3125"/>
                  </a:lnTo>
                  <a:cubicBezTo>
                    <a:pt x="4120" y="3090"/>
                    <a:pt x="4295" y="3055"/>
                    <a:pt x="4483" y="3020"/>
                  </a:cubicBezTo>
                  <a:cubicBezTo>
                    <a:pt x="4846" y="2938"/>
                    <a:pt x="5220" y="2844"/>
                    <a:pt x="5595" y="2739"/>
                  </a:cubicBezTo>
                  <a:cubicBezTo>
                    <a:pt x="5981" y="2622"/>
                    <a:pt x="6355" y="2505"/>
                    <a:pt x="6730" y="2365"/>
                  </a:cubicBezTo>
                  <a:lnTo>
                    <a:pt x="7011" y="2271"/>
                  </a:lnTo>
                  <a:lnTo>
                    <a:pt x="7280" y="2166"/>
                  </a:lnTo>
                  <a:lnTo>
                    <a:pt x="7350" y="2271"/>
                  </a:lnTo>
                  <a:cubicBezTo>
                    <a:pt x="7432" y="2423"/>
                    <a:pt x="7491" y="2575"/>
                    <a:pt x="7537" y="2727"/>
                  </a:cubicBezTo>
                  <a:cubicBezTo>
                    <a:pt x="7584" y="2891"/>
                    <a:pt x="7608" y="3067"/>
                    <a:pt x="7608" y="3231"/>
                  </a:cubicBezTo>
                  <a:cubicBezTo>
                    <a:pt x="7619" y="3558"/>
                    <a:pt x="7573" y="3886"/>
                    <a:pt x="7479" y="4202"/>
                  </a:cubicBezTo>
                  <a:cubicBezTo>
                    <a:pt x="7268" y="4764"/>
                    <a:pt x="6952" y="5267"/>
                    <a:pt x="6554" y="5700"/>
                  </a:cubicBezTo>
                  <a:cubicBezTo>
                    <a:pt x="6262" y="6016"/>
                    <a:pt x="5957" y="6309"/>
                    <a:pt x="5630" y="6590"/>
                  </a:cubicBezTo>
                  <a:lnTo>
                    <a:pt x="5267" y="6917"/>
                  </a:lnTo>
                  <a:lnTo>
                    <a:pt x="5173" y="6999"/>
                  </a:lnTo>
                  <a:cubicBezTo>
                    <a:pt x="5115" y="7058"/>
                    <a:pt x="5021" y="7152"/>
                    <a:pt x="4904" y="7269"/>
                  </a:cubicBezTo>
                  <a:cubicBezTo>
                    <a:pt x="4752" y="7421"/>
                    <a:pt x="4623" y="7585"/>
                    <a:pt x="4506" y="7772"/>
                  </a:cubicBezTo>
                  <a:cubicBezTo>
                    <a:pt x="4436" y="7889"/>
                    <a:pt x="4366" y="8006"/>
                    <a:pt x="4319" y="8146"/>
                  </a:cubicBezTo>
                  <a:cubicBezTo>
                    <a:pt x="4202" y="8474"/>
                    <a:pt x="4225" y="8849"/>
                    <a:pt x="4401" y="9165"/>
                  </a:cubicBezTo>
                  <a:cubicBezTo>
                    <a:pt x="4494" y="9352"/>
                    <a:pt x="4635" y="9504"/>
                    <a:pt x="4822" y="9609"/>
                  </a:cubicBezTo>
                  <a:cubicBezTo>
                    <a:pt x="4955" y="9683"/>
                    <a:pt x="5106" y="9724"/>
                    <a:pt x="5255" y="9724"/>
                  </a:cubicBezTo>
                  <a:cubicBezTo>
                    <a:pt x="5343" y="9724"/>
                    <a:pt x="5430" y="9710"/>
                    <a:pt x="5513" y="9680"/>
                  </a:cubicBezTo>
                  <a:cubicBezTo>
                    <a:pt x="5712" y="9621"/>
                    <a:pt x="5899" y="9504"/>
                    <a:pt x="6063" y="9375"/>
                  </a:cubicBezTo>
                  <a:cubicBezTo>
                    <a:pt x="7818" y="7854"/>
                    <a:pt x="9223" y="5981"/>
                    <a:pt x="10183" y="3874"/>
                  </a:cubicBezTo>
                  <a:cubicBezTo>
                    <a:pt x="10253" y="3711"/>
                    <a:pt x="10323" y="3558"/>
                    <a:pt x="10382" y="3406"/>
                  </a:cubicBezTo>
                  <a:cubicBezTo>
                    <a:pt x="10417" y="3324"/>
                    <a:pt x="10452" y="3254"/>
                    <a:pt x="10475" y="3172"/>
                  </a:cubicBezTo>
                  <a:lnTo>
                    <a:pt x="10557" y="2973"/>
                  </a:lnTo>
                  <a:lnTo>
                    <a:pt x="10686" y="2622"/>
                  </a:lnTo>
                  <a:cubicBezTo>
                    <a:pt x="10756" y="2411"/>
                    <a:pt x="10815" y="2236"/>
                    <a:pt x="10861" y="2119"/>
                  </a:cubicBezTo>
                  <a:cubicBezTo>
                    <a:pt x="10978" y="1768"/>
                    <a:pt x="11049" y="1393"/>
                    <a:pt x="11084" y="1019"/>
                  </a:cubicBezTo>
                  <a:cubicBezTo>
                    <a:pt x="11119" y="679"/>
                    <a:pt x="11119" y="340"/>
                    <a:pt x="11084" y="0"/>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647368" y="861954"/>
              <a:ext cx="41327" cy="122113"/>
            </a:xfrm>
            <a:custGeom>
              <a:avLst/>
              <a:gdLst/>
              <a:ahLst/>
              <a:cxnLst/>
              <a:rect l="l" t="t" r="r" b="b"/>
              <a:pathLst>
                <a:path w="3407" h="10067" extrusionOk="0">
                  <a:moveTo>
                    <a:pt x="211" y="1"/>
                  </a:moveTo>
                  <a:cubicBezTo>
                    <a:pt x="47" y="691"/>
                    <a:pt x="0" y="1405"/>
                    <a:pt x="36" y="2119"/>
                  </a:cubicBezTo>
                  <a:cubicBezTo>
                    <a:pt x="47" y="2342"/>
                    <a:pt x="71" y="2751"/>
                    <a:pt x="106" y="3419"/>
                  </a:cubicBezTo>
                  <a:cubicBezTo>
                    <a:pt x="129" y="3898"/>
                    <a:pt x="164" y="4472"/>
                    <a:pt x="188" y="5069"/>
                  </a:cubicBezTo>
                  <a:cubicBezTo>
                    <a:pt x="223" y="5654"/>
                    <a:pt x="270" y="6286"/>
                    <a:pt x="352" y="6848"/>
                  </a:cubicBezTo>
                  <a:cubicBezTo>
                    <a:pt x="410" y="7328"/>
                    <a:pt x="539" y="7796"/>
                    <a:pt x="703" y="8252"/>
                  </a:cubicBezTo>
                  <a:cubicBezTo>
                    <a:pt x="761" y="8451"/>
                    <a:pt x="855" y="8639"/>
                    <a:pt x="948" y="8814"/>
                  </a:cubicBezTo>
                  <a:lnTo>
                    <a:pt x="1042" y="8978"/>
                  </a:lnTo>
                  <a:cubicBezTo>
                    <a:pt x="1136" y="9130"/>
                    <a:pt x="1229" y="9282"/>
                    <a:pt x="1346" y="9423"/>
                  </a:cubicBezTo>
                  <a:cubicBezTo>
                    <a:pt x="1417" y="9516"/>
                    <a:pt x="1499" y="9610"/>
                    <a:pt x="1592" y="9692"/>
                  </a:cubicBezTo>
                  <a:cubicBezTo>
                    <a:pt x="1616" y="9715"/>
                    <a:pt x="1639" y="9739"/>
                    <a:pt x="1662" y="9762"/>
                  </a:cubicBezTo>
                  <a:lnTo>
                    <a:pt x="1768" y="9856"/>
                  </a:lnTo>
                  <a:cubicBezTo>
                    <a:pt x="1861" y="9938"/>
                    <a:pt x="1967" y="10020"/>
                    <a:pt x="2072" y="10066"/>
                  </a:cubicBezTo>
                  <a:lnTo>
                    <a:pt x="2248" y="9973"/>
                  </a:lnTo>
                  <a:cubicBezTo>
                    <a:pt x="2283" y="9949"/>
                    <a:pt x="2306" y="9938"/>
                    <a:pt x="2341" y="9926"/>
                  </a:cubicBezTo>
                  <a:lnTo>
                    <a:pt x="2423" y="9856"/>
                  </a:lnTo>
                  <a:cubicBezTo>
                    <a:pt x="2447" y="9832"/>
                    <a:pt x="2470" y="9809"/>
                    <a:pt x="2493" y="9786"/>
                  </a:cubicBezTo>
                  <a:cubicBezTo>
                    <a:pt x="2517" y="9762"/>
                    <a:pt x="2529" y="9750"/>
                    <a:pt x="2552" y="9727"/>
                  </a:cubicBezTo>
                  <a:cubicBezTo>
                    <a:pt x="2575" y="9692"/>
                    <a:pt x="2610" y="9657"/>
                    <a:pt x="2634" y="9622"/>
                  </a:cubicBezTo>
                  <a:cubicBezTo>
                    <a:pt x="2739" y="9470"/>
                    <a:pt x="2809" y="9306"/>
                    <a:pt x="2868" y="9130"/>
                  </a:cubicBezTo>
                  <a:cubicBezTo>
                    <a:pt x="2915" y="8966"/>
                    <a:pt x="2950" y="8802"/>
                    <a:pt x="2985" y="8639"/>
                  </a:cubicBezTo>
                  <a:cubicBezTo>
                    <a:pt x="3020" y="8475"/>
                    <a:pt x="3055" y="8311"/>
                    <a:pt x="3079" y="8147"/>
                  </a:cubicBezTo>
                  <a:cubicBezTo>
                    <a:pt x="3137" y="7819"/>
                    <a:pt x="3184" y="7492"/>
                    <a:pt x="3219" y="7176"/>
                  </a:cubicBezTo>
                  <a:cubicBezTo>
                    <a:pt x="3301" y="6544"/>
                    <a:pt x="3348" y="5947"/>
                    <a:pt x="3371" y="5502"/>
                  </a:cubicBezTo>
                  <a:cubicBezTo>
                    <a:pt x="3395" y="4999"/>
                    <a:pt x="3395" y="4753"/>
                    <a:pt x="3395" y="4601"/>
                  </a:cubicBezTo>
                  <a:cubicBezTo>
                    <a:pt x="3406" y="3887"/>
                    <a:pt x="3289" y="3173"/>
                    <a:pt x="3044" y="2506"/>
                  </a:cubicBezTo>
                  <a:cubicBezTo>
                    <a:pt x="2903" y="3196"/>
                    <a:pt x="2833" y="3898"/>
                    <a:pt x="2833" y="4601"/>
                  </a:cubicBezTo>
                  <a:cubicBezTo>
                    <a:pt x="2833" y="4753"/>
                    <a:pt x="2833" y="4987"/>
                    <a:pt x="2809" y="5478"/>
                  </a:cubicBezTo>
                  <a:cubicBezTo>
                    <a:pt x="2786" y="5912"/>
                    <a:pt x="2739" y="6485"/>
                    <a:pt x="2657" y="7105"/>
                  </a:cubicBezTo>
                  <a:cubicBezTo>
                    <a:pt x="2610" y="7410"/>
                    <a:pt x="2575" y="7737"/>
                    <a:pt x="2517" y="8053"/>
                  </a:cubicBezTo>
                  <a:cubicBezTo>
                    <a:pt x="2470" y="8358"/>
                    <a:pt x="2400" y="8662"/>
                    <a:pt x="2318" y="8955"/>
                  </a:cubicBezTo>
                  <a:cubicBezTo>
                    <a:pt x="2283" y="9072"/>
                    <a:pt x="2236" y="9189"/>
                    <a:pt x="2166" y="9294"/>
                  </a:cubicBezTo>
                  <a:cubicBezTo>
                    <a:pt x="2154" y="9317"/>
                    <a:pt x="2131" y="9341"/>
                    <a:pt x="2119" y="9353"/>
                  </a:cubicBezTo>
                  <a:cubicBezTo>
                    <a:pt x="2107" y="9364"/>
                    <a:pt x="2095" y="9376"/>
                    <a:pt x="2095" y="9388"/>
                  </a:cubicBezTo>
                  <a:lnTo>
                    <a:pt x="2049" y="9341"/>
                  </a:lnTo>
                  <a:cubicBezTo>
                    <a:pt x="2025" y="9329"/>
                    <a:pt x="2014" y="9306"/>
                    <a:pt x="1990" y="9282"/>
                  </a:cubicBezTo>
                  <a:cubicBezTo>
                    <a:pt x="1920" y="9212"/>
                    <a:pt x="1850" y="9142"/>
                    <a:pt x="1779" y="9060"/>
                  </a:cubicBezTo>
                  <a:cubicBezTo>
                    <a:pt x="1686" y="8943"/>
                    <a:pt x="1604" y="8814"/>
                    <a:pt x="1522" y="8685"/>
                  </a:cubicBezTo>
                  <a:lnTo>
                    <a:pt x="1452" y="8545"/>
                  </a:lnTo>
                  <a:cubicBezTo>
                    <a:pt x="1358" y="8381"/>
                    <a:pt x="1288" y="8229"/>
                    <a:pt x="1229" y="8053"/>
                  </a:cubicBezTo>
                  <a:cubicBezTo>
                    <a:pt x="1077" y="7632"/>
                    <a:pt x="972" y="7199"/>
                    <a:pt x="913" y="6754"/>
                  </a:cubicBezTo>
                  <a:cubicBezTo>
                    <a:pt x="831" y="6228"/>
                    <a:pt x="785" y="5631"/>
                    <a:pt x="761" y="5034"/>
                  </a:cubicBezTo>
                  <a:cubicBezTo>
                    <a:pt x="738" y="4448"/>
                    <a:pt x="703" y="3863"/>
                    <a:pt x="679" y="3395"/>
                  </a:cubicBezTo>
                  <a:cubicBezTo>
                    <a:pt x="644" y="2716"/>
                    <a:pt x="621" y="2307"/>
                    <a:pt x="609" y="2084"/>
                  </a:cubicBezTo>
                  <a:cubicBezTo>
                    <a:pt x="574" y="1382"/>
                    <a:pt x="433" y="680"/>
                    <a:pt x="211" y="1"/>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564458" y="698248"/>
              <a:ext cx="59777" cy="76856"/>
            </a:xfrm>
            <a:custGeom>
              <a:avLst/>
              <a:gdLst/>
              <a:ahLst/>
              <a:cxnLst/>
              <a:rect l="l" t="t" r="r" b="b"/>
              <a:pathLst>
                <a:path w="4928" h="6336" extrusionOk="0">
                  <a:moveTo>
                    <a:pt x="3411" y="1"/>
                  </a:moveTo>
                  <a:cubicBezTo>
                    <a:pt x="3175" y="1"/>
                    <a:pt x="2940" y="57"/>
                    <a:pt x="2716" y="143"/>
                  </a:cubicBezTo>
                  <a:cubicBezTo>
                    <a:pt x="2201" y="353"/>
                    <a:pt x="1814" y="763"/>
                    <a:pt x="1522" y="1137"/>
                  </a:cubicBezTo>
                  <a:cubicBezTo>
                    <a:pt x="1229" y="1512"/>
                    <a:pt x="983" y="1851"/>
                    <a:pt x="808" y="2121"/>
                  </a:cubicBezTo>
                  <a:cubicBezTo>
                    <a:pt x="632" y="2390"/>
                    <a:pt x="539" y="2554"/>
                    <a:pt x="539" y="2554"/>
                  </a:cubicBezTo>
                  <a:cubicBezTo>
                    <a:pt x="457" y="2682"/>
                    <a:pt x="398" y="2823"/>
                    <a:pt x="340" y="2952"/>
                  </a:cubicBezTo>
                  <a:cubicBezTo>
                    <a:pt x="176" y="3291"/>
                    <a:pt x="82" y="3666"/>
                    <a:pt x="47" y="4040"/>
                  </a:cubicBezTo>
                  <a:cubicBezTo>
                    <a:pt x="0" y="4532"/>
                    <a:pt x="117" y="5023"/>
                    <a:pt x="387" y="5445"/>
                  </a:cubicBezTo>
                  <a:cubicBezTo>
                    <a:pt x="504" y="5667"/>
                    <a:pt x="679" y="5854"/>
                    <a:pt x="878" y="6006"/>
                  </a:cubicBezTo>
                  <a:cubicBezTo>
                    <a:pt x="1157" y="6221"/>
                    <a:pt x="1498" y="6335"/>
                    <a:pt x="1840" y="6335"/>
                  </a:cubicBezTo>
                  <a:cubicBezTo>
                    <a:pt x="2058" y="6335"/>
                    <a:pt x="2277" y="6289"/>
                    <a:pt x="2482" y="6194"/>
                  </a:cubicBezTo>
                  <a:lnTo>
                    <a:pt x="2645" y="6112"/>
                  </a:lnTo>
                  <a:cubicBezTo>
                    <a:pt x="2692" y="6088"/>
                    <a:pt x="2727" y="6053"/>
                    <a:pt x="2774" y="6030"/>
                  </a:cubicBezTo>
                  <a:cubicBezTo>
                    <a:pt x="2833" y="5983"/>
                    <a:pt x="2891" y="5936"/>
                    <a:pt x="2950" y="5889"/>
                  </a:cubicBezTo>
                  <a:cubicBezTo>
                    <a:pt x="3125" y="5737"/>
                    <a:pt x="3266" y="5573"/>
                    <a:pt x="3383" y="5374"/>
                  </a:cubicBezTo>
                  <a:cubicBezTo>
                    <a:pt x="3476" y="5222"/>
                    <a:pt x="3558" y="5058"/>
                    <a:pt x="3617" y="4883"/>
                  </a:cubicBezTo>
                  <a:cubicBezTo>
                    <a:pt x="3734" y="4567"/>
                    <a:pt x="3804" y="4216"/>
                    <a:pt x="3828" y="3876"/>
                  </a:cubicBezTo>
                  <a:lnTo>
                    <a:pt x="3828" y="3876"/>
                  </a:lnTo>
                  <a:cubicBezTo>
                    <a:pt x="3617" y="4192"/>
                    <a:pt x="3441" y="4438"/>
                    <a:pt x="3242" y="4695"/>
                  </a:cubicBezTo>
                  <a:cubicBezTo>
                    <a:pt x="3149" y="4813"/>
                    <a:pt x="3055" y="4941"/>
                    <a:pt x="2950" y="5070"/>
                  </a:cubicBezTo>
                  <a:cubicBezTo>
                    <a:pt x="2844" y="5210"/>
                    <a:pt x="2716" y="5339"/>
                    <a:pt x="2587" y="5456"/>
                  </a:cubicBezTo>
                  <a:cubicBezTo>
                    <a:pt x="2540" y="5491"/>
                    <a:pt x="2493" y="5526"/>
                    <a:pt x="2446" y="5550"/>
                  </a:cubicBezTo>
                  <a:cubicBezTo>
                    <a:pt x="2423" y="5573"/>
                    <a:pt x="2400" y="5597"/>
                    <a:pt x="2364" y="5608"/>
                  </a:cubicBezTo>
                  <a:lnTo>
                    <a:pt x="2259" y="5667"/>
                  </a:lnTo>
                  <a:cubicBezTo>
                    <a:pt x="2212" y="5679"/>
                    <a:pt x="2177" y="5690"/>
                    <a:pt x="2130" y="5714"/>
                  </a:cubicBezTo>
                  <a:cubicBezTo>
                    <a:pt x="2084" y="5725"/>
                    <a:pt x="2025" y="5725"/>
                    <a:pt x="1978" y="5749"/>
                  </a:cubicBezTo>
                  <a:cubicBezTo>
                    <a:pt x="1963" y="5753"/>
                    <a:pt x="1946" y="5754"/>
                    <a:pt x="1928" y="5754"/>
                  </a:cubicBezTo>
                  <a:cubicBezTo>
                    <a:pt x="1892" y="5754"/>
                    <a:pt x="1853" y="5749"/>
                    <a:pt x="1814" y="5749"/>
                  </a:cubicBezTo>
                  <a:cubicBezTo>
                    <a:pt x="1744" y="5749"/>
                    <a:pt x="1686" y="5749"/>
                    <a:pt x="1627" y="5725"/>
                  </a:cubicBezTo>
                  <a:cubicBezTo>
                    <a:pt x="1311" y="5643"/>
                    <a:pt x="1030" y="5433"/>
                    <a:pt x="878" y="5140"/>
                  </a:cubicBezTo>
                  <a:cubicBezTo>
                    <a:pt x="679" y="4824"/>
                    <a:pt x="597" y="4450"/>
                    <a:pt x="621" y="4087"/>
                  </a:cubicBezTo>
                  <a:cubicBezTo>
                    <a:pt x="644" y="3771"/>
                    <a:pt x="738" y="3467"/>
                    <a:pt x="866" y="3186"/>
                  </a:cubicBezTo>
                  <a:cubicBezTo>
                    <a:pt x="913" y="3069"/>
                    <a:pt x="972" y="2952"/>
                    <a:pt x="1042" y="2835"/>
                  </a:cubicBezTo>
                  <a:cubicBezTo>
                    <a:pt x="1042" y="2835"/>
                    <a:pt x="1124" y="2671"/>
                    <a:pt x="1288" y="2425"/>
                  </a:cubicBezTo>
                  <a:cubicBezTo>
                    <a:pt x="1452" y="2179"/>
                    <a:pt x="1697" y="1840"/>
                    <a:pt x="1978" y="1489"/>
                  </a:cubicBezTo>
                  <a:cubicBezTo>
                    <a:pt x="2247" y="1137"/>
                    <a:pt x="2587" y="821"/>
                    <a:pt x="2938" y="669"/>
                  </a:cubicBezTo>
                  <a:cubicBezTo>
                    <a:pt x="3114" y="599"/>
                    <a:pt x="3289" y="564"/>
                    <a:pt x="3476" y="564"/>
                  </a:cubicBezTo>
                  <a:cubicBezTo>
                    <a:pt x="3617" y="564"/>
                    <a:pt x="3757" y="599"/>
                    <a:pt x="3874" y="669"/>
                  </a:cubicBezTo>
                  <a:cubicBezTo>
                    <a:pt x="4085" y="775"/>
                    <a:pt x="4237" y="950"/>
                    <a:pt x="4296" y="1173"/>
                  </a:cubicBezTo>
                  <a:cubicBezTo>
                    <a:pt x="4389" y="1489"/>
                    <a:pt x="4424" y="1816"/>
                    <a:pt x="4413" y="2144"/>
                  </a:cubicBezTo>
                  <a:cubicBezTo>
                    <a:pt x="4413" y="2460"/>
                    <a:pt x="4401" y="2776"/>
                    <a:pt x="4378" y="3151"/>
                  </a:cubicBezTo>
                  <a:cubicBezTo>
                    <a:pt x="4565" y="2858"/>
                    <a:pt x="4717" y="2542"/>
                    <a:pt x="4822" y="2214"/>
                  </a:cubicBezTo>
                  <a:cubicBezTo>
                    <a:pt x="4869" y="2039"/>
                    <a:pt x="4904" y="1851"/>
                    <a:pt x="4916" y="1676"/>
                  </a:cubicBezTo>
                  <a:cubicBezTo>
                    <a:pt x="4928" y="1442"/>
                    <a:pt x="4904" y="1208"/>
                    <a:pt x="4834" y="997"/>
                  </a:cubicBezTo>
                  <a:lnTo>
                    <a:pt x="4776" y="845"/>
                  </a:lnTo>
                  <a:cubicBezTo>
                    <a:pt x="4752" y="798"/>
                    <a:pt x="4717" y="728"/>
                    <a:pt x="4670" y="646"/>
                  </a:cubicBezTo>
                  <a:cubicBezTo>
                    <a:pt x="4413" y="248"/>
                    <a:pt x="3956" y="2"/>
                    <a:pt x="3476" y="2"/>
                  </a:cubicBezTo>
                  <a:cubicBezTo>
                    <a:pt x="3454" y="1"/>
                    <a:pt x="3433" y="1"/>
                    <a:pt x="3411" y="1"/>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562469" y="784298"/>
              <a:ext cx="33236" cy="167685"/>
            </a:xfrm>
            <a:custGeom>
              <a:avLst/>
              <a:gdLst/>
              <a:ahLst/>
              <a:cxnLst/>
              <a:rect l="l" t="t" r="r" b="b"/>
              <a:pathLst>
                <a:path w="2740" h="13824" extrusionOk="0">
                  <a:moveTo>
                    <a:pt x="960" y="13314"/>
                  </a:moveTo>
                  <a:lnTo>
                    <a:pt x="972" y="13320"/>
                  </a:lnTo>
                  <a:cubicBezTo>
                    <a:pt x="966" y="13320"/>
                    <a:pt x="963" y="13317"/>
                    <a:pt x="960" y="13314"/>
                  </a:cubicBezTo>
                  <a:close/>
                  <a:moveTo>
                    <a:pt x="1932" y="1"/>
                  </a:moveTo>
                  <a:cubicBezTo>
                    <a:pt x="1838" y="703"/>
                    <a:pt x="1826" y="1417"/>
                    <a:pt x="1908" y="2119"/>
                  </a:cubicBezTo>
                  <a:cubicBezTo>
                    <a:pt x="1932" y="2353"/>
                    <a:pt x="1978" y="2821"/>
                    <a:pt x="2014" y="3395"/>
                  </a:cubicBezTo>
                  <a:cubicBezTo>
                    <a:pt x="2014" y="3477"/>
                    <a:pt x="2025" y="3559"/>
                    <a:pt x="2037" y="3641"/>
                  </a:cubicBezTo>
                  <a:lnTo>
                    <a:pt x="2049" y="3910"/>
                  </a:lnTo>
                  <a:cubicBezTo>
                    <a:pt x="2060" y="4086"/>
                    <a:pt x="2072" y="4273"/>
                    <a:pt x="2084" y="4460"/>
                  </a:cubicBezTo>
                  <a:cubicBezTo>
                    <a:pt x="2107" y="4823"/>
                    <a:pt x="2119" y="5209"/>
                    <a:pt x="2131" y="5595"/>
                  </a:cubicBezTo>
                  <a:cubicBezTo>
                    <a:pt x="2166" y="6368"/>
                    <a:pt x="2166" y="7152"/>
                    <a:pt x="2154" y="7936"/>
                  </a:cubicBezTo>
                  <a:cubicBezTo>
                    <a:pt x="2084" y="9446"/>
                    <a:pt x="2248" y="11108"/>
                    <a:pt x="1405" y="11635"/>
                  </a:cubicBezTo>
                  <a:cubicBezTo>
                    <a:pt x="1215" y="11761"/>
                    <a:pt x="1026" y="11906"/>
                    <a:pt x="853" y="12054"/>
                  </a:cubicBezTo>
                  <a:lnTo>
                    <a:pt x="853" y="12054"/>
                  </a:lnTo>
                  <a:cubicBezTo>
                    <a:pt x="773" y="11877"/>
                    <a:pt x="714" y="11692"/>
                    <a:pt x="679" y="11494"/>
                  </a:cubicBezTo>
                  <a:cubicBezTo>
                    <a:pt x="621" y="11178"/>
                    <a:pt x="586" y="10862"/>
                    <a:pt x="586" y="10534"/>
                  </a:cubicBezTo>
                  <a:cubicBezTo>
                    <a:pt x="574" y="9844"/>
                    <a:pt x="574" y="9071"/>
                    <a:pt x="586" y="8299"/>
                  </a:cubicBezTo>
                  <a:cubicBezTo>
                    <a:pt x="609" y="6754"/>
                    <a:pt x="691" y="5127"/>
                    <a:pt x="808" y="3758"/>
                  </a:cubicBezTo>
                  <a:cubicBezTo>
                    <a:pt x="843" y="3418"/>
                    <a:pt x="867" y="3091"/>
                    <a:pt x="890" y="2798"/>
                  </a:cubicBezTo>
                  <a:cubicBezTo>
                    <a:pt x="902" y="2669"/>
                    <a:pt x="925" y="2552"/>
                    <a:pt x="937" y="2435"/>
                  </a:cubicBezTo>
                  <a:cubicBezTo>
                    <a:pt x="960" y="2225"/>
                    <a:pt x="984" y="2049"/>
                    <a:pt x="995" y="1944"/>
                  </a:cubicBezTo>
                  <a:cubicBezTo>
                    <a:pt x="1065" y="1522"/>
                    <a:pt x="1136" y="1206"/>
                    <a:pt x="1206" y="914"/>
                  </a:cubicBezTo>
                  <a:cubicBezTo>
                    <a:pt x="1276" y="598"/>
                    <a:pt x="1393" y="282"/>
                    <a:pt x="1557" y="1"/>
                  </a:cubicBezTo>
                  <a:lnTo>
                    <a:pt x="1557" y="1"/>
                  </a:lnTo>
                  <a:cubicBezTo>
                    <a:pt x="1253" y="188"/>
                    <a:pt x="995" y="434"/>
                    <a:pt x="820" y="738"/>
                  </a:cubicBezTo>
                  <a:cubicBezTo>
                    <a:pt x="621" y="1089"/>
                    <a:pt x="492" y="1464"/>
                    <a:pt x="433" y="1850"/>
                  </a:cubicBezTo>
                  <a:cubicBezTo>
                    <a:pt x="410" y="1967"/>
                    <a:pt x="375" y="2154"/>
                    <a:pt x="352" y="2377"/>
                  </a:cubicBezTo>
                  <a:cubicBezTo>
                    <a:pt x="340" y="2494"/>
                    <a:pt x="328" y="2611"/>
                    <a:pt x="316" y="2740"/>
                  </a:cubicBezTo>
                  <a:cubicBezTo>
                    <a:pt x="293" y="3044"/>
                    <a:pt x="258" y="3372"/>
                    <a:pt x="223" y="3711"/>
                  </a:cubicBezTo>
                  <a:cubicBezTo>
                    <a:pt x="106" y="5092"/>
                    <a:pt x="24" y="6731"/>
                    <a:pt x="12" y="8299"/>
                  </a:cubicBezTo>
                  <a:cubicBezTo>
                    <a:pt x="0" y="9083"/>
                    <a:pt x="12" y="9844"/>
                    <a:pt x="12" y="10558"/>
                  </a:cubicBezTo>
                  <a:cubicBezTo>
                    <a:pt x="24" y="10909"/>
                    <a:pt x="47" y="11260"/>
                    <a:pt x="117" y="11611"/>
                  </a:cubicBezTo>
                  <a:cubicBezTo>
                    <a:pt x="176" y="11939"/>
                    <a:pt x="293" y="12243"/>
                    <a:pt x="457" y="12536"/>
                  </a:cubicBezTo>
                  <a:cubicBezTo>
                    <a:pt x="462" y="12544"/>
                    <a:pt x="468" y="12551"/>
                    <a:pt x="473" y="12559"/>
                  </a:cubicBezTo>
                  <a:lnTo>
                    <a:pt x="473" y="12559"/>
                  </a:lnTo>
                  <a:cubicBezTo>
                    <a:pt x="451" y="12615"/>
                    <a:pt x="433" y="12670"/>
                    <a:pt x="422" y="12723"/>
                  </a:cubicBezTo>
                  <a:cubicBezTo>
                    <a:pt x="375" y="12887"/>
                    <a:pt x="375" y="13051"/>
                    <a:pt x="410" y="13203"/>
                  </a:cubicBezTo>
                  <a:cubicBezTo>
                    <a:pt x="422" y="13273"/>
                    <a:pt x="433" y="13332"/>
                    <a:pt x="457" y="13379"/>
                  </a:cubicBezTo>
                  <a:lnTo>
                    <a:pt x="480" y="13425"/>
                  </a:lnTo>
                  <a:cubicBezTo>
                    <a:pt x="539" y="13554"/>
                    <a:pt x="632" y="13659"/>
                    <a:pt x="738" y="13730"/>
                  </a:cubicBezTo>
                  <a:cubicBezTo>
                    <a:pt x="785" y="13765"/>
                    <a:pt x="831" y="13788"/>
                    <a:pt x="890" y="13800"/>
                  </a:cubicBezTo>
                  <a:lnTo>
                    <a:pt x="972" y="13823"/>
                  </a:lnTo>
                  <a:cubicBezTo>
                    <a:pt x="1117" y="13808"/>
                    <a:pt x="1155" y="13804"/>
                    <a:pt x="1158" y="13804"/>
                  </a:cubicBezTo>
                  <a:cubicBezTo>
                    <a:pt x="1161" y="13804"/>
                    <a:pt x="1101" y="13812"/>
                    <a:pt x="1147" y="13812"/>
                  </a:cubicBezTo>
                  <a:lnTo>
                    <a:pt x="1159" y="13812"/>
                  </a:lnTo>
                  <a:lnTo>
                    <a:pt x="1183" y="13800"/>
                  </a:lnTo>
                  <a:lnTo>
                    <a:pt x="1229" y="13765"/>
                  </a:lnTo>
                  <a:cubicBezTo>
                    <a:pt x="1311" y="13718"/>
                    <a:pt x="1393" y="13648"/>
                    <a:pt x="1440" y="13554"/>
                  </a:cubicBezTo>
                  <a:cubicBezTo>
                    <a:pt x="1475" y="13472"/>
                    <a:pt x="1487" y="13379"/>
                    <a:pt x="1487" y="13285"/>
                  </a:cubicBezTo>
                  <a:cubicBezTo>
                    <a:pt x="1487" y="13144"/>
                    <a:pt x="1440" y="13004"/>
                    <a:pt x="1382" y="12875"/>
                  </a:cubicBezTo>
                  <a:cubicBezTo>
                    <a:pt x="1313" y="12761"/>
                    <a:pt x="1244" y="12646"/>
                    <a:pt x="1164" y="12543"/>
                  </a:cubicBezTo>
                  <a:lnTo>
                    <a:pt x="1164" y="12543"/>
                  </a:lnTo>
                  <a:cubicBezTo>
                    <a:pt x="1170" y="12536"/>
                    <a:pt x="1177" y="12530"/>
                    <a:pt x="1183" y="12524"/>
                  </a:cubicBezTo>
                  <a:cubicBezTo>
                    <a:pt x="1323" y="12384"/>
                    <a:pt x="1522" y="12255"/>
                    <a:pt x="1756" y="12079"/>
                  </a:cubicBezTo>
                  <a:cubicBezTo>
                    <a:pt x="1885" y="11986"/>
                    <a:pt x="2002" y="11869"/>
                    <a:pt x="2107" y="11740"/>
                  </a:cubicBezTo>
                  <a:cubicBezTo>
                    <a:pt x="2224" y="11600"/>
                    <a:pt x="2318" y="11447"/>
                    <a:pt x="2388" y="11284"/>
                  </a:cubicBezTo>
                  <a:cubicBezTo>
                    <a:pt x="2528" y="10944"/>
                    <a:pt x="2610" y="10581"/>
                    <a:pt x="2634" y="10207"/>
                  </a:cubicBezTo>
                  <a:cubicBezTo>
                    <a:pt x="2681" y="9844"/>
                    <a:pt x="2681" y="9481"/>
                    <a:pt x="2704" y="9095"/>
                  </a:cubicBezTo>
                  <a:cubicBezTo>
                    <a:pt x="2716" y="8720"/>
                    <a:pt x="2727" y="8334"/>
                    <a:pt x="2727" y="7936"/>
                  </a:cubicBezTo>
                  <a:cubicBezTo>
                    <a:pt x="2739" y="7152"/>
                    <a:pt x="2727" y="6356"/>
                    <a:pt x="2716" y="5572"/>
                  </a:cubicBezTo>
                  <a:cubicBezTo>
                    <a:pt x="2692" y="5186"/>
                    <a:pt x="2681" y="4799"/>
                    <a:pt x="2657" y="4425"/>
                  </a:cubicBezTo>
                  <a:cubicBezTo>
                    <a:pt x="2646" y="4238"/>
                    <a:pt x="2634" y="4050"/>
                    <a:pt x="2622" y="3875"/>
                  </a:cubicBezTo>
                  <a:lnTo>
                    <a:pt x="2610" y="3606"/>
                  </a:lnTo>
                  <a:cubicBezTo>
                    <a:pt x="2610" y="3524"/>
                    <a:pt x="2599" y="3442"/>
                    <a:pt x="2587" y="3360"/>
                  </a:cubicBezTo>
                  <a:cubicBezTo>
                    <a:pt x="2552" y="2775"/>
                    <a:pt x="2493" y="2295"/>
                    <a:pt x="2470" y="2061"/>
                  </a:cubicBezTo>
                  <a:cubicBezTo>
                    <a:pt x="2400" y="1347"/>
                    <a:pt x="2224" y="656"/>
                    <a:pt x="1932" y="1"/>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590150" y="729070"/>
              <a:ext cx="98253" cy="61487"/>
            </a:xfrm>
            <a:custGeom>
              <a:avLst/>
              <a:gdLst/>
              <a:ahLst/>
              <a:cxnLst/>
              <a:rect l="l" t="t" r="r" b="b"/>
              <a:pathLst>
                <a:path w="8100" h="5069" extrusionOk="0">
                  <a:moveTo>
                    <a:pt x="7239" y="574"/>
                  </a:moveTo>
                  <a:cubicBezTo>
                    <a:pt x="7235" y="580"/>
                    <a:pt x="7230" y="590"/>
                    <a:pt x="7222" y="610"/>
                  </a:cubicBezTo>
                  <a:lnTo>
                    <a:pt x="7140" y="738"/>
                  </a:lnTo>
                  <a:cubicBezTo>
                    <a:pt x="7105" y="785"/>
                    <a:pt x="7082" y="832"/>
                    <a:pt x="7047" y="879"/>
                  </a:cubicBezTo>
                  <a:cubicBezTo>
                    <a:pt x="6988" y="972"/>
                    <a:pt x="6918" y="1054"/>
                    <a:pt x="6848" y="1148"/>
                  </a:cubicBezTo>
                  <a:cubicBezTo>
                    <a:pt x="6356" y="1803"/>
                    <a:pt x="5712" y="2330"/>
                    <a:pt x="4975" y="2716"/>
                  </a:cubicBezTo>
                  <a:cubicBezTo>
                    <a:pt x="4791" y="2792"/>
                    <a:pt x="4611" y="2882"/>
                    <a:pt x="4436" y="2983"/>
                  </a:cubicBezTo>
                  <a:lnTo>
                    <a:pt x="4436" y="2983"/>
                  </a:lnTo>
                  <a:cubicBezTo>
                    <a:pt x="4489" y="2931"/>
                    <a:pt x="4540" y="2877"/>
                    <a:pt x="4589" y="2822"/>
                  </a:cubicBezTo>
                  <a:cubicBezTo>
                    <a:pt x="4776" y="2623"/>
                    <a:pt x="4940" y="2424"/>
                    <a:pt x="5092" y="2225"/>
                  </a:cubicBezTo>
                  <a:cubicBezTo>
                    <a:pt x="5338" y="1897"/>
                    <a:pt x="5607" y="1593"/>
                    <a:pt x="5888" y="1300"/>
                  </a:cubicBezTo>
                  <a:cubicBezTo>
                    <a:pt x="5970" y="1206"/>
                    <a:pt x="6052" y="1136"/>
                    <a:pt x="6145" y="1054"/>
                  </a:cubicBezTo>
                  <a:lnTo>
                    <a:pt x="6251" y="984"/>
                  </a:lnTo>
                  <a:lnTo>
                    <a:pt x="6344" y="914"/>
                  </a:lnTo>
                  <a:cubicBezTo>
                    <a:pt x="6426" y="867"/>
                    <a:pt x="6508" y="820"/>
                    <a:pt x="6590" y="773"/>
                  </a:cubicBezTo>
                  <a:cubicBezTo>
                    <a:pt x="6719" y="703"/>
                    <a:pt x="6848" y="656"/>
                    <a:pt x="6988" y="621"/>
                  </a:cubicBezTo>
                  <a:cubicBezTo>
                    <a:pt x="7070" y="598"/>
                    <a:pt x="7152" y="574"/>
                    <a:pt x="7234" y="574"/>
                  </a:cubicBezTo>
                  <a:close/>
                  <a:moveTo>
                    <a:pt x="7187" y="1"/>
                  </a:moveTo>
                  <a:cubicBezTo>
                    <a:pt x="7082" y="13"/>
                    <a:pt x="6965" y="36"/>
                    <a:pt x="6859" y="71"/>
                  </a:cubicBezTo>
                  <a:cubicBezTo>
                    <a:pt x="6684" y="118"/>
                    <a:pt x="6508" y="176"/>
                    <a:pt x="6344" y="270"/>
                  </a:cubicBezTo>
                  <a:cubicBezTo>
                    <a:pt x="6239" y="317"/>
                    <a:pt x="6134" y="375"/>
                    <a:pt x="6040" y="446"/>
                  </a:cubicBezTo>
                  <a:lnTo>
                    <a:pt x="5935" y="528"/>
                  </a:lnTo>
                  <a:lnTo>
                    <a:pt x="5806" y="621"/>
                  </a:lnTo>
                  <a:cubicBezTo>
                    <a:pt x="5701" y="703"/>
                    <a:pt x="5595" y="797"/>
                    <a:pt x="5490" y="890"/>
                  </a:cubicBezTo>
                  <a:cubicBezTo>
                    <a:pt x="5197" y="1206"/>
                    <a:pt x="4916" y="1534"/>
                    <a:pt x="4659" y="1885"/>
                  </a:cubicBezTo>
                  <a:cubicBezTo>
                    <a:pt x="4507" y="2073"/>
                    <a:pt x="4355" y="2260"/>
                    <a:pt x="4179" y="2435"/>
                  </a:cubicBezTo>
                  <a:cubicBezTo>
                    <a:pt x="4015" y="2611"/>
                    <a:pt x="3840" y="2775"/>
                    <a:pt x="3652" y="2927"/>
                  </a:cubicBezTo>
                  <a:cubicBezTo>
                    <a:pt x="3336" y="3196"/>
                    <a:pt x="2997" y="3430"/>
                    <a:pt x="2634" y="3629"/>
                  </a:cubicBezTo>
                  <a:cubicBezTo>
                    <a:pt x="2213" y="3863"/>
                    <a:pt x="1990" y="3969"/>
                    <a:pt x="1862" y="4027"/>
                  </a:cubicBezTo>
                  <a:cubicBezTo>
                    <a:pt x="1206" y="4308"/>
                    <a:pt x="586" y="4659"/>
                    <a:pt x="1" y="5069"/>
                  </a:cubicBezTo>
                  <a:cubicBezTo>
                    <a:pt x="750" y="4975"/>
                    <a:pt x="1265" y="4905"/>
                    <a:pt x="2084" y="4542"/>
                  </a:cubicBezTo>
                  <a:cubicBezTo>
                    <a:pt x="2213" y="4472"/>
                    <a:pt x="2447" y="4378"/>
                    <a:pt x="2892" y="4121"/>
                  </a:cubicBezTo>
                  <a:cubicBezTo>
                    <a:pt x="3157" y="3980"/>
                    <a:pt x="3413" y="3819"/>
                    <a:pt x="3654" y="3643"/>
                  </a:cubicBezTo>
                  <a:lnTo>
                    <a:pt x="3654" y="3643"/>
                  </a:lnTo>
                  <a:cubicBezTo>
                    <a:pt x="3649" y="3650"/>
                    <a:pt x="3645" y="3657"/>
                    <a:pt x="3641" y="3664"/>
                  </a:cubicBezTo>
                  <a:cubicBezTo>
                    <a:pt x="3535" y="3816"/>
                    <a:pt x="3489" y="4004"/>
                    <a:pt x="3489" y="4191"/>
                  </a:cubicBezTo>
                  <a:cubicBezTo>
                    <a:pt x="3559" y="4039"/>
                    <a:pt x="3676" y="3910"/>
                    <a:pt x="3816" y="3828"/>
                  </a:cubicBezTo>
                  <a:cubicBezTo>
                    <a:pt x="3945" y="3746"/>
                    <a:pt x="4074" y="3676"/>
                    <a:pt x="4214" y="3629"/>
                  </a:cubicBezTo>
                  <a:cubicBezTo>
                    <a:pt x="4495" y="3512"/>
                    <a:pt x="4811" y="3430"/>
                    <a:pt x="5232" y="3220"/>
                  </a:cubicBezTo>
                  <a:cubicBezTo>
                    <a:pt x="5642" y="3009"/>
                    <a:pt x="6028" y="2763"/>
                    <a:pt x="6379" y="2470"/>
                  </a:cubicBezTo>
                  <a:cubicBezTo>
                    <a:pt x="6719" y="2178"/>
                    <a:pt x="7035" y="1850"/>
                    <a:pt x="7316" y="1499"/>
                  </a:cubicBezTo>
                  <a:cubicBezTo>
                    <a:pt x="7386" y="1394"/>
                    <a:pt x="7456" y="1300"/>
                    <a:pt x="7526" y="1206"/>
                  </a:cubicBezTo>
                  <a:cubicBezTo>
                    <a:pt x="7562" y="1160"/>
                    <a:pt x="7597" y="1101"/>
                    <a:pt x="7620" y="1054"/>
                  </a:cubicBezTo>
                  <a:lnTo>
                    <a:pt x="7679" y="984"/>
                  </a:lnTo>
                  <a:lnTo>
                    <a:pt x="7702" y="937"/>
                  </a:lnTo>
                  <a:lnTo>
                    <a:pt x="7714" y="926"/>
                  </a:lnTo>
                  <a:lnTo>
                    <a:pt x="7725" y="890"/>
                  </a:lnTo>
                  <a:cubicBezTo>
                    <a:pt x="7831" y="715"/>
                    <a:pt x="7924" y="528"/>
                    <a:pt x="8006" y="340"/>
                  </a:cubicBezTo>
                  <a:lnTo>
                    <a:pt x="8065" y="188"/>
                  </a:lnTo>
                  <a:lnTo>
                    <a:pt x="8088" y="130"/>
                  </a:lnTo>
                  <a:lnTo>
                    <a:pt x="8100" y="106"/>
                  </a:lnTo>
                  <a:lnTo>
                    <a:pt x="8100" y="95"/>
                  </a:lnTo>
                  <a:lnTo>
                    <a:pt x="8065" y="83"/>
                  </a:lnTo>
                  <a:lnTo>
                    <a:pt x="7772" y="36"/>
                  </a:lnTo>
                  <a:lnTo>
                    <a:pt x="7620" y="13"/>
                  </a:lnTo>
                  <a:lnTo>
                    <a:pt x="7480" y="1"/>
                  </a:ln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658018" y="704082"/>
              <a:ext cx="97258" cy="58794"/>
            </a:xfrm>
            <a:custGeom>
              <a:avLst/>
              <a:gdLst/>
              <a:ahLst/>
              <a:cxnLst/>
              <a:rect l="l" t="t" r="r" b="b"/>
              <a:pathLst>
                <a:path w="8018" h="4847" extrusionOk="0">
                  <a:moveTo>
                    <a:pt x="8018" y="1"/>
                  </a:moveTo>
                  <a:lnTo>
                    <a:pt x="8018" y="1"/>
                  </a:lnTo>
                  <a:cubicBezTo>
                    <a:pt x="7304" y="24"/>
                    <a:pt x="6590" y="188"/>
                    <a:pt x="5934" y="469"/>
                  </a:cubicBezTo>
                  <a:cubicBezTo>
                    <a:pt x="5735" y="551"/>
                    <a:pt x="5349" y="715"/>
                    <a:pt x="4729" y="1019"/>
                  </a:cubicBezTo>
                  <a:cubicBezTo>
                    <a:pt x="4483" y="1136"/>
                    <a:pt x="4143" y="1312"/>
                    <a:pt x="3874" y="1452"/>
                  </a:cubicBezTo>
                  <a:lnTo>
                    <a:pt x="3523" y="1640"/>
                  </a:lnTo>
                  <a:lnTo>
                    <a:pt x="3371" y="1721"/>
                  </a:lnTo>
                  <a:lnTo>
                    <a:pt x="3207" y="1815"/>
                  </a:lnTo>
                  <a:cubicBezTo>
                    <a:pt x="3102" y="1874"/>
                    <a:pt x="2961" y="1967"/>
                    <a:pt x="2809" y="2049"/>
                  </a:cubicBezTo>
                  <a:cubicBezTo>
                    <a:pt x="2505" y="2236"/>
                    <a:pt x="2154" y="2459"/>
                    <a:pt x="1955" y="2599"/>
                  </a:cubicBezTo>
                  <a:cubicBezTo>
                    <a:pt x="1522" y="2868"/>
                    <a:pt x="1335" y="3021"/>
                    <a:pt x="1206" y="3103"/>
                  </a:cubicBezTo>
                  <a:cubicBezTo>
                    <a:pt x="901" y="3325"/>
                    <a:pt x="609" y="3571"/>
                    <a:pt x="351" y="3840"/>
                  </a:cubicBezTo>
                  <a:cubicBezTo>
                    <a:pt x="223" y="3969"/>
                    <a:pt x="129" y="4121"/>
                    <a:pt x="59" y="4285"/>
                  </a:cubicBezTo>
                  <a:cubicBezTo>
                    <a:pt x="24" y="4378"/>
                    <a:pt x="0" y="4472"/>
                    <a:pt x="0" y="4577"/>
                  </a:cubicBezTo>
                  <a:cubicBezTo>
                    <a:pt x="0" y="4671"/>
                    <a:pt x="35" y="4765"/>
                    <a:pt x="106" y="4846"/>
                  </a:cubicBezTo>
                  <a:cubicBezTo>
                    <a:pt x="70" y="4683"/>
                    <a:pt x="129" y="4519"/>
                    <a:pt x="258" y="4425"/>
                  </a:cubicBezTo>
                  <a:cubicBezTo>
                    <a:pt x="363" y="4320"/>
                    <a:pt x="492" y="4238"/>
                    <a:pt x="621" y="4168"/>
                  </a:cubicBezTo>
                  <a:cubicBezTo>
                    <a:pt x="937" y="3980"/>
                    <a:pt x="1241" y="3781"/>
                    <a:pt x="1533" y="3571"/>
                  </a:cubicBezTo>
                  <a:cubicBezTo>
                    <a:pt x="1662" y="3489"/>
                    <a:pt x="1849" y="3348"/>
                    <a:pt x="2271" y="3079"/>
                  </a:cubicBezTo>
                  <a:cubicBezTo>
                    <a:pt x="2470" y="2939"/>
                    <a:pt x="2821" y="2728"/>
                    <a:pt x="3114" y="2541"/>
                  </a:cubicBezTo>
                  <a:cubicBezTo>
                    <a:pt x="3266" y="2459"/>
                    <a:pt x="3394" y="2377"/>
                    <a:pt x="3500" y="2318"/>
                  </a:cubicBezTo>
                  <a:lnTo>
                    <a:pt x="3664" y="2225"/>
                  </a:lnTo>
                  <a:lnTo>
                    <a:pt x="3804" y="2143"/>
                  </a:lnTo>
                  <a:lnTo>
                    <a:pt x="4143" y="1956"/>
                  </a:lnTo>
                  <a:cubicBezTo>
                    <a:pt x="4413" y="1815"/>
                    <a:pt x="4740" y="1651"/>
                    <a:pt x="4986" y="1534"/>
                  </a:cubicBezTo>
                  <a:cubicBezTo>
                    <a:pt x="5583" y="1242"/>
                    <a:pt x="5958" y="1078"/>
                    <a:pt x="6157" y="996"/>
                  </a:cubicBezTo>
                  <a:cubicBezTo>
                    <a:pt x="6812" y="727"/>
                    <a:pt x="7432" y="387"/>
                    <a:pt x="8018" y="1"/>
                  </a:cubicBezTo>
                  <a:close/>
                </a:path>
              </a:pathLst>
            </a:custGeom>
            <a:solidFill>
              <a:srgbClr val="909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559485" y="1226374"/>
              <a:ext cx="370268" cy="60650"/>
            </a:xfrm>
            <a:custGeom>
              <a:avLst/>
              <a:gdLst/>
              <a:ahLst/>
              <a:cxnLst/>
              <a:rect l="l" t="t" r="r" b="b"/>
              <a:pathLst>
                <a:path w="30525" h="5000" extrusionOk="0">
                  <a:moveTo>
                    <a:pt x="28876" y="0"/>
                  </a:moveTo>
                  <a:cubicBezTo>
                    <a:pt x="28721" y="0"/>
                    <a:pt x="28559" y="33"/>
                    <a:pt x="28406" y="84"/>
                  </a:cubicBezTo>
                  <a:cubicBezTo>
                    <a:pt x="28231" y="166"/>
                    <a:pt x="28079" y="272"/>
                    <a:pt x="27973" y="424"/>
                  </a:cubicBezTo>
                  <a:cubicBezTo>
                    <a:pt x="28106" y="362"/>
                    <a:pt x="28248" y="328"/>
                    <a:pt x="28391" y="328"/>
                  </a:cubicBezTo>
                  <a:cubicBezTo>
                    <a:pt x="28412" y="328"/>
                    <a:pt x="28432" y="329"/>
                    <a:pt x="28453" y="330"/>
                  </a:cubicBezTo>
                  <a:cubicBezTo>
                    <a:pt x="28594" y="330"/>
                    <a:pt x="28734" y="365"/>
                    <a:pt x="28875" y="412"/>
                  </a:cubicBezTo>
                  <a:cubicBezTo>
                    <a:pt x="29015" y="471"/>
                    <a:pt x="29144" y="529"/>
                    <a:pt x="29261" y="623"/>
                  </a:cubicBezTo>
                  <a:cubicBezTo>
                    <a:pt x="29401" y="705"/>
                    <a:pt x="29530" y="822"/>
                    <a:pt x="29635" y="939"/>
                  </a:cubicBezTo>
                  <a:cubicBezTo>
                    <a:pt x="29729" y="1044"/>
                    <a:pt x="29799" y="1173"/>
                    <a:pt x="29846" y="1301"/>
                  </a:cubicBezTo>
                  <a:cubicBezTo>
                    <a:pt x="29916" y="1500"/>
                    <a:pt x="29940" y="1711"/>
                    <a:pt x="29916" y="1922"/>
                  </a:cubicBezTo>
                  <a:lnTo>
                    <a:pt x="29893" y="2062"/>
                  </a:lnTo>
                  <a:cubicBezTo>
                    <a:pt x="29881" y="2121"/>
                    <a:pt x="29869" y="2168"/>
                    <a:pt x="29858" y="2226"/>
                  </a:cubicBezTo>
                  <a:cubicBezTo>
                    <a:pt x="29823" y="2331"/>
                    <a:pt x="29776" y="2425"/>
                    <a:pt x="29729" y="2530"/>
                  </a:cubicBezTo>
                  <a:cubicBezTo>
                    <a:pt x="29612" y="2741"/>
                    <a:pt x="29483" y="2928"/>
                    <a:pt x="29319" y="3104"/>
                  </a:cubicBezTo>
                  <a:cubicBezTo>
                    <a:pt x="29144" y="3279"/>
                    <a:pt x="28945" y="3420"/>
                    <a:pt x="28734" y="3549"/>
                  </a:cubicBezTo>
                  <a:cubicBezTo>
                    <a:pt x="28512" y="3677"/>
                    <a:pt x="28278" y="3771"/>
                    <a:pt x="28032" y="3853"/>
                  </a:cubicBezTo>
                  <a:cubicBezTo>
                    <a:pt x="27505" y="4005"/>
                    <a:pt x="26967" y="4099"/>
                    <a:pt x="26428" y="4134"/>
                  </a:cubicBezTo>
                  <a:cubicBezTo>
                    <a:pt x="25878" y="4181"/>
                    <a:pt x="25305" y="4204"/>
                    <a:pt x="24743" y="4251"/>
                  </a:cubicBezTo>
                  <a:cubicBezTo>
                    <a:pt x="22508" y="4380"/>
                    <a:pt x="20366" y="4415"/>
                    <a:pt x="18786" y="4426"/>
                  </a:cubicBezTo>
                  <a:lnTo>
                    <a:pt x="16901" y="4426"/>
                  </a:lnTo>
                  <a:lnTo>
                    <a:pt x="16187" y="4415"/>
                  </a:lnTo>
                  <a:lnTo>
                    <a:pt x="15485" y="4403"/>
                  </a:lnTo>
                  <a:cubicBezTo>
                    <a:pt x="15029" y="4403"/>
                    <a:pt x="14385" y="4380"/>
                    <a:pt x="13589" y="4368"/>
                  </a:cubicBezTo>
                  <a:cubicBezTo>
                    <a:pt x="12009" y="4321"/>
                    <a:pt x="9867" y="4228"/>
                    <a:pt x="7620" y="4122"/>
                  </a:cubicBezTo>
                  <a:lnTo>
                    <a:pt x="4238" y="3947"/>
                  </a:lnTo>
                  <a:cubicBezTo>
                    <a:pt x="3687" y="3912"/>
                    <a:pt x="3126" y="3900"/>
                    <a:pt x="2634" y="3830"/>
                  </a:cubicBezTo>
                  <a:cubicBezTo>
                    <a:pt x="2388" y="3794"/>
                    <a:pt x="2154" y="3736"/>
                    <a:pt x="1920" y="3654"/>
                  </a:cubicBezTo>
                  <a:cubicBezTo>
                    <a:pt x="1803" y="3619"/>
                    <a:pt x="1698" y="3572"/>
                    <a:pt x="1592" y="3525"/>
                  </a:cubicBezTo>
                  <a:cubicBezTo>
                    <a:pt x="1499" y="3478"/>
                    <a:pt x="1405" y="3420"/>
                    <a:pt x="1311" y="3350"/>
                  </a:cubicBezTo>
                  <a:cubicBezTo>
                    <a:pt x="1148" y="3233"/>
                    <a:pt x="995" y="3081"/>
                    <a:pt x="878" y="2905"/>
                  </a:cubicBezTo>
                  <a:cubicBezTo>
                    <a:pt x="820" y="2823"/>
                    <a:pt x="773" y="2741"/>
                    <a:pt x="726" y="2647"/>
                  </a:cubicBezTo>
                  <a:cubicBezTo>
                    <a:pt x="715" y="2601"/>
                    <a:pt x="691" y="2554"/>
                    <a:pt x="679" y="2519"/>
                  </a:cubicBezTo>
                  <a:cubicBezTo>
                    <a:pt x="679" y="2495"/>
                    <a:pt x="668" y="2472"/>
                    <a:pt x="656" y="2448"/>
                  </a:cubicBezTo>
                  <a:lnTo>
                    <a:pt x="656" y="2413"/>
                  </a:lnTo>
                  <a:cubicBezTo>
                    <a:pt x="633" y="2320"/>
                    <a:pt x="621" y="2214"/>
                    <a:pt x="621" y="2121"/>
                  </a:cubicBezTo>
                  <a:cubicBezTo>
                    <a:pt x="633" y="1980"/>
                    <a:pt x="656" y="1852"/>
                    <a:pt x="715" y="1723"/>
                  </a:cubicBezTo>
                  <a:cubicBezTo>
                    <a:pt x="855" y="1430"/>
                    <a:pt x="1054" y="1161"/>
                    <a:pt x="1276" y="927"/>
                  </a:cubicBezTo>
                  <a:cubicBezTo>
                    <a:pt x="1487" y="693"/>
                    <a:pt x="1709" y="471"/>
                    <a:pt x="1979" y="225"/>
                  </a:cubicBezTo>
                  <a:lnTo>
                    <a:pt x="1979" y="225"/>
                  </a:lnTo>
                  <a:cubicBezTo>
                    <a:pt x="1639" y="307"/>
                    <a:pt x="1311" y="424"/>
                    <a:pt x="1007" y="599"/>
                  </a:cubicBezTo>
                  <a:cubicBezTo>
                    <a:pt x="855" y="681"/>
                    <a:pt x="703" y="798"/>
                    <a:pt x="574" y="927"/>
                  </a:cubicBezTo>
                  <a:cubicBezTo>
                    <a:pt x="410" y="1091"/>
                    <a:pt x="270" y="1278"/>
                    <a:pt x="176" y="1489"/>
                  </a:cubicBezTo>
                  <a:cubicBezTo>
                    <a:pt x="36" y="1816"/>
                    <a:pt x="1" y="2179"/>
                    <a:pt x="83" y="2530"/>
                  </a:cubicBezTo>
                  <a:lnTo>
                    <a:pt x="94" y="2589"/>
                  </a:lnTo>
                  <a:cubicBezTo>
                    <a:pt x="106" y="2624"/>
                    <a:pt x="118" y="2647"/>
                    <a:pt x="129" y="2683"/>
                  </a:cubicBezTo>
                  <a:cubicBezTo>
                    <a:pt x="141" y="2741"/>
                    <a:pt x="164" y="2811"/>
                    <a:pt x="200" y="2870"/>
                  </a:cubicBezTo>
                  <a:cubicBezTo>
                    <a:pt x="246" y="2999"/>
                    <a:pt x="317" y="3116"/>
                    <a:pt x="399" y="3221"/>
                  </a:cubicBezTo>
                  <a:cubicBezTo>
                    <a:pt x="551" y="3443"/>
                    <a:pt x="750" y="3642"/>
                    <a:pt x="972" y="3806"/>
                  </a:cubicBezTo>
                  <a:cubicBezTo>
                    <a:pt x="1440" y="4122"/>
                    <a:pt x="1979" y="4333"/>
                    <a:pt x="2540" y="4391"/>
                  </a:cubicBezTo>
                  <a:cubicBezTo>
                    <a:pt x="3102" y="4473"/>
                    <a:pt x="3652" y="4485"/>
                    <a:pt x="4202" y="4520"/>
                  </a:cubicBezTo>
                  <a:lnTo>
                    <a:pt x="7597" y="4696"/>
                  </a:lnTo>
                  <a:cubicBezTo>
                    <a:pt x="9844" y="4801"/>
                    <a:pt x="11986" y="4883"/>
                    <a:pt x="13566" y="4930"/>
                  </a:cubicBezTo>
                  <a:cubicBezTo>
                    <a:pt x="14362" y="4953"/>
                    <a:pt x="15017" y="4965"/>
                    <a:pt x="15473" y="4977"/>
                  </a:cubicBezTo>
                  <a:lnTo>
                    <a:pt x="16176" y="4988"/>
                  </a:lnTo>
                  <a:lnTo>
                    <a:pt x="16890" y="5000"/>
                  </a:lnTo>
                  <a:lnTo>
                    <a:pt x="18797" y="5000"/>
                  </a:lnTo>
                  <a:cubicBezTo>
                    <a:pt x="20377" y="4988"/>
                    <a:pt x="22531" y="4953"/>
                    <a:pt x="24778" y="4813"/>
                  </a:cubicBezTo>
                  <a:cubicBezTo>
                    <a:pt x="25340" y="4778"/>
                    <a:pt x="25913" y="4754"/>
                    <a:pt x="26475" y="4696"/>
                  </a:cubicBezTo>
                  <a:cubicBezTo>
                    <a:pt x="27060" y="4661"/>
                    <a:pt x="27646" y="4555"/>
                    <a:pt x="28207" y="4391"/>
                  </a:cubicBezTo>
                  <a:cubicBezTo>
                    <a:pt x="28488" y="4309"/>
                    <a:pt x="28758" y="4192"/>
                    <a:pt x="29027" y="4040"/>
                  </a:cubicBezTo>
                  <a:cubicBezTo>
                    <a:pt x="29284" y="3900"/>
                    <a:pt x="29518" y="3713"/>
                    <a:pt x="29729" y="3490"/>
                  </a:cubicBezTo>
                  <a:cubicBezTo>
                    <a:pt x="29928" y="3291"/>
                    <a:pt x="30103" y="3045"/>
                    <a:pt x="30232" y="2788"/>
                  </a:cubicBezTo>
                  <a:cubicBezTo>
                    <a:pt x="30302" y="2659"/>
                    <a:pt x="30361" y="2519"/>
                    <a:pt x="30396" y="2390"/>
                  </a:cubicBezTo>
                  <a:cubicBezTo>
                    <a:pt x="30419" y="2320"/>
                    <a:pt x="30443" y="2238"/>
                    <a:pt x="30455" y="2179"/>
                  </a:cubicBezTo>
                  <a:lnTo>
                    <a:pt x="30490" y="1992"/>
                  </a:lnTo>
                  <a:cubicBezTo>
                    <a:pt x="30525" y="1688"/>
                    <a:pt x="30490" y="1383"/>
                    <a:pt x="30384" y="1091"/>
                  </a:cubicBezTo>
                  <a:cubicBezTo>
                    <a:pt x="30314" y="904"/>
                    <a:pt x="30197" y="716"/>
                    <a:pt x="30068" y="564"/>
                  </a:cubicBezTo>
                  <a:cubicBezTo>
                    <a:pt x="29916" y="389"/>
                    <a:pt x="29729" y="248"/>
                    <a:pt x="29518" y="154"/>
                  </a:cubicBezTo>
                  <a:cubicBezTo>
                    <a:pt x="29343" y="61"/>
                    <a:pt x="29144" y="14"/>
                    <a:pt x="28945" y="2"/>
                  </a:cubicBezTo>
                  <a:cubicBezTo>
                    <a:pt x="28922" y="1"/>
                    <a:pt x="28899" y="0"/>
                    <a:pt x="28876" y="0"/>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886733" y="494380"/>
              <a:ext cx="110322" cy="140453"/>
            </a:xfrm>
            <a:custGeom>
              <a:avLst/>
              <a:gdLst/>
              <a:ahLst/>
              <a:cxnLst/>
              <a:rect l="l" t="t" r="r" b="b"/>
              <a:pathLst>
                <a:path w="9095" h="11579" extrusionOk="0">
                  <a:moveTo>
                    <a:pt x="4484" y="0"/>
                  </a:moveTo>
                  <a:cubicBezTo>
                    <a:pt x="4441" y="0"/>
                    <a:pt x="4398" y="1"/>
                    <a:pt x="4354" y="2"/>
                  </a:cubicBezTo>
                  <a:cubicBezTo>
                    <a:pt x="3921" y="14"/>
                    <a:pt x="3500" y="96"/>
                    <a:pt x="3090" y="236"/>
                  </a:cubicBezTo>
                  <a:cubicBezTo>
                    <a:pt x="2716" y="377"/>
                    <a:pt x="2353" y="552"/>
                    <a:pt x="2025" y="763"/>
                  </a:cubicBezTo>
                  <a:cubicBezTo>
                    <a:pt x="1873" y="868"/>
                    <a:pt x="1733" y="962"/>
                    <a:pt x="1604" y="1079"/>
                  </a:cubicBezTo>
                  <a:lnTo>
                    <a:pt x="1417" y="1231"/>
                  </a:lnTo>
                  <a:lnTo>
                    <a:pt x="1253" y="1371"/>
                  </a:lnTo>
                  <a:cubicBezTo>
                    <a:pt x="1030" y="1594"/>
                    <a:pt x="820" y="1828"/>
                    <a:pt x="644" y="2085"/>
                  </a:cubicBezTo>
                  <a:cubicBezTo>
                    <a:pt x="410" y="2401"/>
                    <a:pt x="235" y="2753"/>
                    <a:pt x="129" y="3127"/>
                  </a:cubicBezTo>
                  <a:cubicBezTo>
                    <a:pt x="36" y="3466"/>
                    <a:pt x="0" y="3818"/>
                    <a:pt x="12" y="4169"/>
                  </a:cubicBezTo>
                  <a:cubicBezTo>
                    <a:pt x="188" y="3829"/>
                    <a:pt x="340" y="3572"/>
                    <a:pt x="515" y="3303"/>
                  </a:cubicBezTo>
                  <a:cubicBezTo>
                    <a:pt x="679" y="3033"/>
                    <a:pt x="855" y="2764"/>
                    <a:pt x="1101" y="2425"/>
                  </a:cubicBezTo>
                  <a:cubicBezTo>
                    <a:pt x="1265" y="2202"/>
                    <a:pt x="1452" y="1992"/>
                    <a:pt x="1651" y="1793"/>
                  </a:cubicBezTo>
                  <a:lnTo>
                    <a:pt x="1803" y="1652"/>
                  </a:lnTo>
                  <a:lnTo>
                    <a:pt x="1967" y="1524"/>
                  </a:lnTo>
                  <a:cubicBezTo>
                    <a:pt x="2072" y="1418"/>
                    <a:pt x="2201" y="1336"/>
                    <a:pt x="2341" y="1243"/>
                  </a:cubicBezTo>
                  <a:cubicBezTo>
                    <a:pt x="2634" y="1055"/>
                    <a:pt x="2938" y="892"/>
                    <a:pt x="3266" y="775"/>
                  </a:cubicBezTo>
                  <a:cubicBezTo>
                    <a:pt x="3672" y="641"/>
                    <a:pt x="4094" y="573"/>
                    <a:pt x="4515" y="573"/>
                  </a:cubicBezTo>
                  <a:cubicBezTo>
                    <a:pt x="4835" y="573"/>
                    <a:pt x="5154" y="612"/>
                    <a:pt x="5466" y="693"/>
                  </a:cubicBezTo>
                  <a:cubicBezTo>
                    <a:pt x="5794" y="775"/>
                    <a:pt x="6110" y="903"/>
                    <a:pt x="6414" y="1067"/>
                  </a:cubicBezTo>
                  <a:cubicBezTo>
                    <a:pt x="6660" y="1208"/>
                    <a:pt x="6894" y="1360"/>
                    <a:pt x="7105" y="1547"/>
                  </a:cubicBezTo>
                  <a:lnTo>
                    <a:pt x="7234" y="1652"/>
                  </a:lnTo>
                  <a:lnTo>
                    <a:pt x="7339" y="1769"/>
                  </a:lnTo>
                  <a:cubicBezTo>
                    <a:pt x="7397" y="1816"/>
                    <a:pt x="7456" y="1886"/>
                    <a:pt x="7503" y="1945"/>
                  </a:cubicBezTo>
                  <a:lnTo>
                    <a:pt x="7632" y="2109"/>
                  </a:lnTo>
                  <a:lnTo>
                    <a:pt x="7667" y="2144"/>
                  </a:lnTo>
                  <a:lnTo>
                    <a:pt x="7737" y="2249"/>
                  </a:lnTo>
                  <a:cubicBezTo>
                    <a:pt x="7760" y="2296"/>
                    <a:pt x="7807" y="2355"/>
                    <a:pt x="7842" y="2425"/>
                  </a:cubicBezTo>
                  <a:cubicBezTo>
                    <a:pt x="7889" y="2483"/>
                    <a:pt x="7924" y="2565"/>
                    <a:pt x="7971" y="2659"/>
                  </a:cubicBezTo>
                  <a:cubicBezTo>
                    <a:pt x="8076" y="2870"/>
                    <a:pt x="8158" y="3104"/>
                    <a:pt x="8205" y="3338"/>
                  </a:cubicBezTo>
                  <a:cubicBezTo>
                    <a:pt x="8275" y="3630"/>
                    <a:pt x="8322" y="3935"/>
                    <a:pt x="8345" y="4239"/>
                  </a:cubicBezTo>
                  <a:cubicBezTo>
                    <a:pt x="8369" y="4567"/>
                    <a:pt x="8381" y="4918"/>
                    <a:pt x="8392" y="5292"/>
                  </a:cubicBezTo>
                  <a:cubicBezTo>
                    <a:pt x="8404" y="5655"/>
                    <a:pt x="8404" y="6030"/>
                    <a:pt x="8416" y="6392"/>
                  </a:cubicBezTo>
                  <a:cubicBezTo>
                    <a:pt x="8439" y="7130"/>
                    <a:pt x="8451" y="7844"/>
                    <a:pt x="8474" y="8441"/>
                  </a:cubicBezTo>
                  <a:cubicBezTo>
                    <a:pt x="8486" y="9108"/>
                    <a:pt x="8498" y="9529"/>
                    <a:pt x="8509" y="9740"/>
                  </a:cubicBezTo>
                  <a:cubicBezTo>
                    <a:pt x="8509" y="10114"/>
                    <a:pt x="8544" y="10489"/>
                    <a:pt x="8603" y="10852"/>
                  </a:cubicBezTo>
                  <a:lnTo>
                    <a:pt x="8626" y="10969"/>
                  </a:lnTo>
                  <a:cubicBezTo>
                    <a:pt x="8638" y="10992"/>
                    <a:pt x="8638" y="11027"/>
                    <a:pt x="8638" y="11051"/>
                  </a:cubicBezTo>
                  <a:cubicBezTo>
                    <a:pt x="8638" y="11121"/>
                    <a:pt x="8638" y="11191"/>
                    <a:pt x="8615" y="11261"/>
                  </a:cubicBezTo>
                  <a:cubicBezTo>
                    <a:pt x="8603" y="11320"/>
                    <a:pt x="8568" y="11390"/>
                    <a:pt x="8533" y="11449"/>
                  </a:cubicBezTo>
                  <a:cubicBezTo>
                    <a:pt x="8509" y="11472"/>
                    <a:pt x="8486" y="11495"/>
                    <a:pt x="8451" y="11507"/>
                  </a:cubicBezTo>
                  <a:cubicBezTo>
                    <a:pt x="8404" y="11507"/>
                    <a:pt x="8369" y="11495"/>
                    <a:pt x="8334" y="11472"/>
                  </a:cubicBezTo>
                  <a:lnTo>
                    <a:pt x="8334" y="11472"/>
                  </a:lnTo>
                  <a:cubicBezTo>
                    <a:pt x="8357" y="11519"/>
                    <a:pt x="8392" y="11554"/>
                    <a:pt x="8439" y="11566"/>
                  </a:cubicBezTo>
                  <a:cubicBezTo>
                    <a:pt x="8461" y="11575"/>
                    <a:pt x="8484" y="11578"/>
                    <a:pt x="8506" y="11578"/>
                  </a:cubicBezTo>
                  <a:cubicBezTo>
                    <a:pt x="8541" y="11578"/>
                    <a:pt x="8574" y="11568"/>
                    <a:pt x="8603" y="11554"/>
                  </a:cubicBezTo>
                  <a:cubicBezTo>
                    <a:pt x="8697" y="11519"/>
                    <a:pt x="8767" y="11449"/>
                    <a:pt x="8837" y="11367"/>
                  </a:cubicBezTo>
                  <a:cubicBezTo>
                    <a:pt x="8896" y="11297"/>
                    <a:pt x="8942" y="11215"/>
                    <a:pt x="8977" y="11121"/>
                  </a:cubicBezTo>
                  <a:cubicBezTo>
                    <a:pt x="9001" y="11074"/>
                    <a:pt x="9013" y="11027"/>
                    <a:pt x="9013" y="10969"/>
                  </a:cubicBezTo>
                  <a:lnTo>
                    <a:pt x="9036" y="10840"/>
                  </a:lnTo>
                  <a:cubicBezTo>
                    <a:pt x="9071" y="10477"/>
                    <a:pt x="9095" y="10103"/>
                    <a:pt x="9083" y="9740"/>
                  </a:cubicBezTo>
                  <a:cubicBezTo>
                    <a:pt x="9083" y="9517"/>
                    <a:pt x="9059" y="9108"/>
                    <a:pt x="9048" y="8429"/>
                  </a:cubicBezTo>
                  <a:cubicBezTo>
                    <a:pt x="9036" y="7844"/>
                    <a:pt x="9013" y="7130"/>
                    <a:pt x="9001" y="6381"/>
                  </a:cubicBezTo>
                  <a:cubicBezTo>
                    <a:pt x="8989" y="6018"/>
                    <a:pt x="8977" y="5643"/>
                    <a:pt x="8966" y="5281"/>
                  </a:cubicBezTo>
                  <a:cubicBezTo>
                    <a:pt x="8966" y="4918"/>
                    <a:pt x="8954" y="4543"/>
                    <a:pt x="8919" y="4192"/>
                  </a:cubicBezTo>
                  <a:cubicBezTo>
                    <a:pt x="8896" y="3864"/>
                    <a:pt x="8849" y="3525"/>
                    <a:pt x="8779" y="3209"/>
                  </a:cubicBezTo>
                  <a:cubicBezTo>
                    <a:pt x="8708" y="2928"/>
                    <a:pt x="8615" y="2671"/>
                    <a:pt x="8498" y="2413"/>
                  </a:cubicBezTo>
                  <a:lnTo>
                    <a:pt x="8345" y="2132"/>
                  </a:lnTo>
                  <a:cubicBezTo>
                    <a:pt x="8299" y="2050"/>
                    <a:pt x="8252" y="1992"/>
                    <a:pt x="8217" y="1933"/>
                  </a:cubicBezTo>
                  <a:lnTo>
                    <a:pt x="8135" y="1804"/>
                  </a:lnTo>
                  <a:lnTo>
                    <a:pt x="8100" y="1769"/>
                  </a:lnTo>
                  <a:lnTo>
                    <a:pt x="7959" y="1582"/>
                  </a:lnTo>
                  <a:cubicBezTo>
                    <a:pt x="7901" y="1512"/>
                    <a:pt x="7830" y="1442"/>
                    <a:pt x="7760" y="1371"/>
                  </a:cubicBezTo>
                  <a:cubicBezTo>
                    <a:pt x="7725" y="1336"/>
                    <a:pt x="7690" y="1290"/>
                    <a:pt x="7643" y="1243"/>
                  </a:cubicBezTo>
                  <a:lnTo>
                    <a:pt x="7491" y="1114"/>
                  </a:lnTo>
                  <a:cubicBezTo>
                    <a:pt x="7257" y="903"/>
                    <a:pt x="6988" y="728"/>
                    <a:pt x="6707" y="576"/>
                  </a:cubicBezTo>
                  <a:cubicBezTo>
                    <a:pt x="6367" y="388"/>
                    <a:pt x="6005" y="248"/>
                    <a:pt x="5630" y="143"/>
                  </a:cubicBezTo>
                  <a:cubicBezTo>
                    <a:pt x="5251" y="48"/>
                    <a:pt x="4872" y="0"/>
                    <a:pt x="4484" y="0"/>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508938" y="497242"/>
              <a:ext cx="96700" cy="144820"/>
            </a:xfrm>
            <a:custGeom>
              <a:avLst/>
              <a:gdLst/>
              <a:ahLst/>
              <a:cxnLst/>
              <a:rect l="l" t="t" r="r" b="b"/>
              <a:pathLst>
                <a:path w="7972" h="11939" extrusionOk="0">
                  <a:moveTo>
                    <a:pt x="2625" y="0"/>
                  </a:moveTo>
                  <a:cubicBezTo>
                    <a:pt x="2305" y="0"/>
                    <a:pt x="1989" y="49"/>
                    <a:pt x="1686" y="141"/>
                  </a:cubicBezTo>
                  <a:cubicBezTo>
                    <a:pt x="1312" y="258"/>
                    <a:pt x="984" y="445"/>
                    <a:pt x="703" y="714"/>
                  </a:cubicBezTo>
                  <a:cubicBezTo>
                    <a:pt x="469" y="948"/>
                    <a:pt x="305" y="1217"/>
                    <a:pt x="188" y="1522"/>
                  </a:cubicBezTo>
                  <a:cubicBezTo>
                    <a:pt x="118" y="1721"/>
                    <a:pt x="71" y="1920"/>
                    <a:pt x="48" y="2130"/>
                  </a:cubicBezTo>
                  <a:cubicBezTo>
                    <a:pt x="24" y="2271"/>
                    <a:pt x="24" y="2353"/>
                    <a:pt x="24" y="2353"/>
                  </a:cubicBezTo>
                  <a:cubicBezTo>
                    <a:pt x="1" y="2575"/>
                    <a:pt x="1" y="2809"/>
                    <a:pt x="13" y="3031"/>
                  </a:cubicBezTo>
                  <a:cubicBezTo>
                    <a:pt x="24" y="3453"/>
                    <a:pt x="71" y="4015"/>
                    <a:pt x="106" y="4647"/>
                  </a:cubicBezTo>
                  <a:cubicBezTo>
                    <a:pt x="165" y="5899"/>
                    <a:pt x="200" y="7444"/>
                    <a:pt x="188" y="8532"/>
                  </a:cubicBezTo>
                  <a:cubicBezTo>
                    <a:pt x="188" y="9200"/>
                    <a:pt x="177" y="9609"/>
                    <a:pt x="165" y="9832"/>
                  </a:cubicBezTo>
                  <a:cubicBezTo>
                    <a:pt x="141" y="10534"/>
                    <a:pt x="212" y="11248"/>
                    <a:pt x="364" y="11938"/>
                  </a:cubicBezTo>
                  <a:cubicBezTo>
                    <a:pt x="598" y="11271"/>
                    <a:pt x="727" y="10557"/>
                    <a:pt x="738" y="9843"/>
                  </a:cubicBezTo>
                  <a:cubicBezTo>
                    <a:pt x="738" y="9633"/>
                    <a:pt x="762" y="9211"/>
                    <a:pt x="762" y="8532"/>
                  </a:cubicBezTo>
                  <a:cubicBezTo>
                    <a:pt x="773" y="7432"/>
                    <a:pt x="738" y="5887"/>
                    <a:pt x="668" y="4612"/>
                  </a:cubicBezTo>
                  <a:cubicBezTo>
                    <a:pt x="645" y="3980"/>
                    <a:pt x="598" y="3406"/>
                    <a:pt x="574" y="3020"/>
                  </a:cubicBezTo>
                  <a:cubicBezTo>
                    <a:pt x="563" y="2809"/>
                    <a:pt x="563" y="2610"/>
                    <a:pt x="574" y="2399"/>
                  </a:cubicBezTo>
                  <a:cubicBezTo>
                    <a:pt x="574" y="2399"/>
                    <a:pt x="574" y="2329"/>
                    <a:pt x="598" y="2212"/>
                  </a:cubicBezTo>
                  <a:cubicBezTo>
                    <a:pt x="621" y="2037"/>
                    <a:pt x="656" y="1873"/>
                    <a:pt x="715" y="1721"/>
                  </a:cubicBezTo>
                  <a:cubicBezTo>
                    <a:pt x="797" y="1498"/>
                    <a:pt x="926" y="1299"/>
                    <a:pt x="1101" y="1135"/>
                  </a:cubicBezTo>
                  <a:cubicBezTo>
                    <a:pt x="1312" y="936"/>
                    <a:pt x="1569" y="784"/>
                    <a:pt x="1850" y="702"/>
                  </a:cubicBezTo>
                  <a:cubicBezTo>
                    <a:pt x="2087" y="623"/>
                    <a:pt x="2337" y="584"/>
                    <a:pt x="2586" y="584"/>
                  </a:cubicBezTo>
                  <a:cubicBezTo>
                    <a:pt x="2669" y="584"/>
                    <a:pt x="2751" y="588"/>
                    <a:pt x="2833" y="597"/>
                  </a:cubicBezTo>
                  <a:cubicBezTo>
                    <a:pt x="3173" y="620"/>
                    <a:pt x="3512" y="714"/>
                    <a:pt x="3828" y="855"/>
                  </a:cubicBezTo>
                  <a:cubicBezTo>
                    <a:pt x="4378" y="1100"/>
                    <a:pt x="4905" y="1416"/>
                    <a:pt x="5385" y="1791"/>
                  </a:cubicBezTo>
                  <a:lnTo>
                    <a:pt x="6099" y="2318"/>
                  </a:lnTo>
                  <a:cubicBezTo>
                    <a:pt x="6672" y="2739"/>
                    <a:pt x="7304" y="3090"/>
                    <a:pt x="7971" y="3336"/>
                  </a:cubicBezTo>
                  <a:cubicBezTo>
                    <a:pt x="7527" y="2774"/>
                    <a:pt x="7023" y="2271"/>
                    <a:pt x="6450" y="1849"/>
                  </a:cubicBezTo>
                  <a:lnTo>
                    <a:pt x="5736" y="1311"/>
                  </a:lnTo>
                  <a:cubicBezTo>
                    <a:pt x="5209" y="913"/>
                    <a:pt x="4648" y="574"/>
                    <a:pt x="4051" y="304"/>
                  </a:cubicBezTo>
                  <a:cubicBezTo>
                    <a:pt x="3676" y="152"/>
                    <a:pt x="3290" y="47"/>
                    <a:pt x="2892" y="12"/>
                  </a:cubicBezTo>
                  <a:cubicBezTo>
                    <a:pt x="2803" y="4"/>
                    <a:pt x="2714" y="0"/>
                    <a:pt x="2625" y="0"/>
                  </a:cubicBezTo>
                  <a:close/>
                </a:path>
              </a:pathLst>
            </a:custGeom>
            <a:solidFill>
              <a:srgbClr val="61616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41"/>
          <p:cNvGrpSpPr/>
          <p:nvPr/>
        </p:nvGrpSpPr>
        <p:grpSpPr>
          <a:xfrm>
            <a:off x="7541917" y="1493907"/>
            <a:ext cx="607785" cy="1418578"/>
            <a:chOff x="1328721" y="1103463"/>
            <a:chExt cx="686297" cy="1601827"/>
          </a:xfrm>
        </p:grpSpPr>
        <p:sp>
          <p:nvSpPr>
            <p:cNvPr id="966" name="Google Shape;966;p41"/>
            <p:cNvSpPr/>
            <p:nvPr/>
          </p:nvSpPr>
          <p:spPr>
            <a:xfrm>
              <a:off x="1625642" y="1262990"/>
              <a:ext cx="166003" cy="218929"/>
            </a:xfrm>
            <a:custGeom>
              <a:avLst/>
              <a:gdLst/>
              <a:ahLst/>
              <a:cxnLst/>
              <a:rect l="l" t="t" r="r" b="b"/>
              <a:pathLst>
                <a:path w="2205" h="2908" extrusionOk="0">
                  <a:moveTo>
                    <a:pt x="917" y="0"/>
                  </a:moveTo>
                  <a:cubicBezTo>
                    <a:pt x="858" y="0"/>
                    <a:pt x="798" y="5"/>
                    <a:pt x="740" y="13"/>
                  </a:cubicBezTo>
                  <a:cubicBezTo>
                    <a:pt x="677" y="25"/>
                    <a:pt x="618" y="43"/>
                    <a:pt x="561" y="70"/>
                  </a:cubicBezTo>
                  <a:cubicBezTo>
                    <a:pt x="531" y="81"/>
                    <a:pt x="507" y="100"/>
                    <a:pt x="479" y="113"/>
                  </a:cubicBezTo>
                  <a:cubicBezTo>
                    <a:pt x="452" y="129"/>
                    <a:pt x="429" y="147"/>
                    <a:pt x="404" y="165"/>
                  </a:cubicBezTo>
                  <a:cubicBezTo>
                    <a:pt x="359" y="204"/>
                    <a:pt x="318" y="245"/>
                    <a:pt x="280" y="290"/>
                  </a:cubicBezTo>
                  <a:lnTo>
                    <a:pt x="253" y="324"/>
                  </a:lnTo>
                  <a:cubicBezTo>
                    <a:pt x="244" y="335"/>
                    <a:pt x="237" y="347"/>
                    <a:pt x="228" y="358"/>
                  </a:cubicBezTo>
                  <a:lnTo>
                    <a:pt x="205" y="392"/>
                  </a:lnTo>
                  <a:lnTo>
                    <a:pt x="187" y="421"/>
                  </a:lnTo>
                  <a:cubicBezTo>
                    <a:pt x="142" y="496"/>
                    <a:pt x="103" y="573"/>
                    <a:pt x="71" y="655"/>
                  </a:cubicBezTo>
                  <a:cubicBezTo>
                    <a:pt x="44" y="723"/>
                    <a:pt x="24" y="793"/>
                    <a:pt x="15" y="866"/>
                  </a:cubicBezTo>
                  <a:cubicBezTo>
                    <a:pt x="6" y="932"/>
                    <a:pt x="1" y="997"/>
                    <a:pt x="3" y="1063"/>
                  </a:cubicBezTo>
                  <a:cubicBezTo>
                    <a:pt x="37" y="1000"/>
                    <a:pt x="64" y="945"/>
                    <a:pt x="92" y="888"/>
                  </a:cubicBezTo>
                  <a:cubicBezTo>
                    <a:pt x="119" y="832"/>
                    <a:pt x="144" y="773"/>
                    <a:pt x="173" y="696"/>
                  </a:cubicBezTo>
                  <a:cubicBezTo>
                    <a:pt x="205" y="621"/>
                    <a:pt x="241" y="548"/>
                    <a:pt x="282" y="480"/>
                  </a:cubicBezTo>
                  <a:lnTo>
                    <a:pt x="298" y="451"/>
                  </a:lnTo>
                  <a:lnTo>
                    <a:pt x="321" y="421"/>
                  </a:lnTo>
                  <a:cubicBezTo>
                    <a:pt x="327" y="410"/>
                    <a:pt x="334" y="401"/>
                    <a:pt x="343" y="390"/>
                  </a:cubicBezTo>
                  <a:lnTo>
                    <a:pt x="366" y="363"/>
                  </a:lnTo>
                  <a:cubicBezTo>
                    <a:pt x="400" y="322"/>
                    <a:pt x="436" y="285"/>
                    <a:pt x="475" y="254"/>
                  </a:cubicBezTo>
                  <a:cubicBezTo>
                    <a:pt x="495" y="238"/>
                    <a:pt x="518" y="224"/>
                    <a:pt x="538" y="208"/>
                  </a:cubicBezTo>
                  <a:cubicBezTo>
                    <a:pt x="561" y="195"/>
                    <a:pt x="584" y="181"/>
                    <a:pt x="609" y="172"/>
                  </a:cubicBezTo>
                  <a:cubicBezTo>
                    <a:pt x="656" y="149"/>
                    <a:pt x="708" y="134"/>
                    <a:pt x="760" y="125"/>
                  </a:cubicBezTo>
                  <a:cubicBezTo>
                    <a:pt x="814" y="117"/>
                    <a:pt x="868" y="113"/>
                    <a:pt x="921" y="113"/>
                  </a:cubicBezTo>
                  <a:cubicBezTo>
                    <a:pt x="979" y="113"/>
                    <a:pt x="1036" y="117"/>
                    <a:pt x="1094" y="127"/>
                  </a:cubicBezTo>
                  <a:cubicBezTo>
                    <a:pt x="1207" y="143"/>
                    <a:pt x="1320" y="170"/>
                    <a:pt x="1429" y="206"/>
                  </a:cubicBezTo>
                  <a:cubicBezTo>
                    <a:pt x="1533" y="240"/>
                    <a:pt x="1631" y="290"/>
                    <a:pt x="1722" y="353"/>
                  </a:cubicBezTo>
                  <a:cubicBezTo>
                    <a:pt x="1803" y="415"/>
                    <a:pt x="1873" y="492"/>
                    <a:pt x="1930" y="580"/>
                  </a:cubicBezTo>
                  <a:cubicBezTo>
                    <a:pt x="2025" y="734"/>
                    <a:pt x="2080" y="911"/>
                    <a:pt x="2091" y="1092"/>
                  </a:cubicBezTo>
                  <a:cubicBezTo>
                    <a:pt x="2096" y="1165"/>
                    <a:pt x="2093" y="1238"/>
                    <a:pt x="2084" y="1308"/>
                  </a:cubicBezTo>
                  <a:cubicBezTo>
                    <a:pt x="2080" y="1362"/>
                    <a:pt x="2071" y="1417"/>
                    <a:pt x="2059" y="1471"/>
                  </a:cubicBezTo>
                  <a:cubicBezTo>
                    <a:pt x="2050" y="1516"/>
                    <a:pt x="2039" y="1550"/>
                    <a:pt x="2034" y="1573"/>
                  </a:cubicBezTo>
                  <a:lnTo>
                    <a:pt x="2023" y="1609"/>
                  </a:lnTo>
                  <a:cubicBezTo>
                    <a:pt x="2023" y="1609"/>
                    <a:pt x="2019" y="1623"/>
                    <a:pt x="2012" y="1646"/>
                  </a:cubicBezTo>
                  <a:cubicBezTo>
                    <a:pt x="2003" y="1668"/>
                    <a:pt x="1991" y="1702"/>
                    <a:pt x="1975" y="1745"/>
                  </a:cubicBezTo>
                  <a:cubicBezTo>
                    <a:pt x="1928" y="1866"/>
                    <a:pt x="1871" y="1983"/>
                    <a:pt x="1805" y="2094"/>
                  </a:cubicBezTo>
                  <a:cubicBezTo>
                    <a:pt x="1717" y="2258"/>
                    <a:pt x="1604" y="2407"/>
                    <a:pt x="1474" y="2537"/>
                  </a:cubicBezTo>
                  <a:cubicBezTo>
                    <a:pt x="1400" y="2611"/>
                    <a:pt x="1314" y="2670"/>
                    <a:pt x="1221" y="2718"/>
                  </a:cubicBezTo>
                  <a:cubicBezTo>
                    <a:pt x="1123" y="2766"/>
                    <a:pt x="1017" y="2793"/>
                    <a:pt x="908" y="2800"/>
                  </a:cubicBezTo>
                  <a:cubicBezTo>
                    <a:pt x="899" y="2800"/>
                    <a:pt x="890" y="2800"/>
                    <a:pt x="881" y="2800"/>
                  </a:cubicBezTo>
                  <a:cubicBezTo>
                    <a:pt x="781" y="2800"/>
                    <a:pt x="684" y="2777"/>
                    <a:pt x="597" y="2729"/>
                  </a:cubicBezTo>
                  <a:cubicBezTo>
                    <a:pt x="502" y="2675"/>
                    <a:pt x="420" y="2598"/>
                    <a:pt x="364" y="2505"/>
                  </a:cubicBezTo>
                  <a:cubicBezTo>
                    <a:pt x="332" y="2459"/>
                    <a:pt x="307" y="2412"/>
                    <a:pt x="287" y="2362"/>
                  </a:cubicBezTo>
                  <a:cubicBezTo>
                    <a:pt x="264" y="2312"/>
                    <a:pt x="246" y="2260"/>
                    <a:pt x="232" y="2208"/>
                  </a:cubicBezTo>
                  <a:cubicBezTo>
                    <a:pt x="207" y="2108"/>
                    <a:pt x="191" y="2004"/>
                    <a:pt x="189" y="1900"/>
                  </a:cubicBezTo>
                  <a:cubicBezTo>
                    <a:pt x="187" y="1850"/>
                    <a:pt x="187" y="1800"/>
                    <a:pt x="189" y="1752"/>
                  </a:cubicBezTo>
                  <a:cubicBezTo>
                    <a:pt x="189" y="1727"/>
                    <a:pt x="191" y="1705"/>
                    <a:pt x="191" y="1680"/>
                  </a:cubicBezTo>
                  <a:cubicBezTo>
                    <a:pt x="194" y="1657"/>
                    <a:pt x="194" y="1637"/>
                    <a:pt x="196" y="1616"/>
                  </a:cubicBezTo>
                  <a:cubicBezTo>
                    <a:pt x="196" y="1591"/>
                    <a:pt x="198" y="1569"/>
                    <a:pt x="200" y="1548"/>
                  </a:cubicBezTo>
                  <a:cubicBezTo>
                    <a:pt x="203" y="1505"/>
                    <a:pt x="205" y="1471"/>
                    <a:pt x="205" y="1448"/>
                  </a:cubicBezTo>
                  <a:cubicBezTo>
                    <a:pt x="216" y="1308"/>
                    <a:pt x="203" y="1167"/>
                    <a:pt x="164" y="1034"/>
                  </a:cubicBezTo>
                  <a:cubicBezTo>
                    <a:pt x="128" y="1165"/>
                    <a:pt x="103" y="1301"/>
                    <a:pt x="92" y="1437"/>
                  </a:cubicBezTo>
                  <a:cubicBezTo>
                    <a:pt x="89" y="1460"/>
                    <a:pt x="89" y="1494"/>
                    <a:pt x="85" y="1537"/>
                  </a:cubicBezTo>
                  <a:cubicBezTo>
                    <a:pt x="83" y="1559"/>
                    <a:pt x="83" y="1582"/>
                    <a:pt x="80" y="1607"/>
                  </a:cubicBezTo>
                  <a:cubicBezTo>
                    <a:pt x="78" y="1632"/>
                    <a:pt x="78" y="1650"/>
                    <a:pt x="78" y="1673"/>
                  </a:cubicBezTo>
                  <a:cubicBezTo>
                    <a:pt x="76" y="1696"/>
                    <a:pt x="76" y="1720"/>
                    <a:pt x="76" y="1748"/>
                  </a:cubicBezTo>
                  <a:lnTo>
                    <a:pt x="76" y="1902"/>
                  </a:lnTo>
                  <a:cubicBezTo>
                    <a:pt x="83" y="2115"/>
                    <a:pt x="132" y="2355"/>
                    <a:pt x="266" y="2564"/>
                  </a:cubicBezTo>
                  <a:cubicBezTo>
                    <a:pt x="334" y="2673"/>
                    <a:pt x="429" y="2761"/>
                    <a:pt x="541" y="2822"/>
                  </a:cubicBezTo>
                  <a:cubicBezTo>
                    <a:pt x="643" y="2879"/>
                    <a:pt x="756" y="2907"/>
                    <a:pt x="871" y="2907"/>
                  </a:cubicBezTo>
                  <a:cubicBezTo>
                    <a:pt x="884" y="2907"/>
                    <a:pt x="897" y="2907"/>
                    <a:pt x="910" y="2906"/>
                  </a:cubicBezTo>
                  <a:cubicBezTo>
                    <a:pt x="1032" y="2899"/>
                    <a:pt x="1155" y="2870"/>
                    <a:pt x="1264" y="2813"/>
                  </a:cubicBezTo>
                  <a:cubicBezTo>
                    <a:pt x="1368" y="2763"/>
                    <a:pt x="1465" y="2697"/>
                    <a:pt x="1547" y="2616"/>
                  </a:cubicBezTo>
                  <a:cubicBezTo>
                    <a:pt x="1688" y="2478"/>
                    <a:pt x="1805" y="2319"/>
                    <a:pt x="1898" y="2147"/>
                  </a:cubicBezTo>
                  <a:cubicBezTo>
                    <a:pt x="1966" y="2031"/>
                    <a:pt x="2025" y="1909"/>
                    <a:pt x="2075" y="1784"/>
                  </a:cubicBezTo>
                  <a:cubicBezTo>
                    <a:pt x="2093" y="1739"/>
                    <a:pt x="2105" y="1702"/>
                    <a:pt x="2114" y="1677"/>
                  </a:cubicBezTo>
                  <a:cubicBezTo>
                    <a:pt x="2121" y="1652"/>
                    <a:pt x="2125" y="1641"/>
                    <a:pt x="2125" y="1641"/>
                  </a:cubicBezTo>
                  <a:lnTo>
                    <a:pt x="2136" y="1603"/>
                  </a:lnTo>
                  <a:cubicBezTo>
                    <a:pt x="2143" y="1578"/>
                    <a:pt x="2155" y="1541"/>
                    <a:pt x="2166" y="1491"/>
                  </a:cubicBezTo>
                  <a:cubicBezTo>
                    <a:pt x="2177" y="1435"/>
                    <a:pt x="2186" y="1376"/>
                    <a:pt x="2193" y="1317"/>
                  </a:cubicBezTo>
                  <a:cubicBezTo>
                    <a:pt x="2202" y="1240"/>
                    <a:pt x="2204" y="1163"/>
                    <a:pt x="2200" y="1083"/>
                  </a:cubicBezTo>
                  <a:cubicBezTo>
                    <a:pt x="2186" y="884"/>
                    <a:pt x="2125" y="689"/>
                    <a:pt x="2021" y="517"/>
                  </a:cubicBezTo>
                  <a:cubicBezTo>
                    <a:pt x="1957" y="419"/>
                    <a:pt x="1878" y="333"/>
                    <a:pt x="1785" y="263"/>
                  </a:cubicBezTo>
                  <a:cubicBezTo>
                    <a:pt x="1688" y="190"/>
                    <a:pt x="1577" y="136"/>
                    <a:pt x="1463" y="100"/>
                  </a:cubicBezTo>
                  <a:cubicBezTo>
                    <a:pt x="1348" y="61"/>
                    <a:pt x="1227" y="34"/>
                    <a:pt x="1107" y="16"/>
                  </a:cubicBezTo>
                  <a:cubicBezTo>
                    <a:pt x="1044" y="5"/>
                    <a:pt x="981" y="0"/>
                    <a:pt x="91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1335722" y="1103463"/>
              <a:ext cx="279458" cy="346687"/>
            </a:xfrm>
            <a:custGeom>
              <a:avLst/>
              <a:gdLst/>
              <a:ahLst/>
              <a:cxnLst/>
              <a:rect l="l" t="t" r="r" b="b"/>
              <a:pathLst>
                <a:path w="3712" h="4605" extrusionOk="0">
                  <a:moveTo>
                    <a:pt x="190" y="1"/>
                  </a:moveTo>
                  <a:cubicBezTo>
                    <a:pt x="173" y="1"/>
                    <a:pt x="156" y="3"/>
                    <a:pt x="139" y="6"/>
                  </a:cubicBezTo>
                  <a:cubicBezTo>
                    <a:pt x="102" y="15"/>
                    <a:pt x="71" y="33"/>
                    <a:pt x="46" y="63"/>
                  </a:cubicBezTo>
                  <a:cubicBezTo>
                    <a:pt x="23" y="90"/>
                    <a:pt x="7" y="124"/>
                    <a:pt x="3" y="160"/>
                  </a:cubicBezTo>
                  <a:cubicBezTo>
                    <a:pt x="0" y="194"/>
                    <a:pt x="5" y="228"/>
                    <a:pt x="16" y="258"/>
                  </a:cubicBezTo>
                  <a:cubicBezTo>
                    <a:pt x="28" y="287"/>
                    <a:pt x="41" y="312"/>
                    <a:pt x="59" y="337"/>
                  </a:cubicBezTo>
                  <a:cubicBezTo>
                    <a:pt x="68" y="348"/>
                    <a:pt x="77" y="360"/>
                    <a:pt x="87" y="369"/>
                  </a:cubicBezTo>
                  <a:cubicBezTo>
                    <a:pt x="91" y="376"/>
                    <a:pt x="98" y="380"/>
                    <a:pt x="102" y="385"/>
                  </a:cubicBezTo>
                  <a:cubicBezTo>
                    <a:pt x="107" y="389"/>
                    <a:pt x="114" y="394"/>
                    <a:pt x="114" y="394"/>
                  </a:cubicBezTo>
                  <a:cubicBezTo>
                    <a:pt x="157" y="425"/>
                    <a:pt x="200" y="453"/>
                    <a:pt x="245" y="480"/>
                  </a:cubicBezTo>
                  <a:cubicBezTo>
                    <a:pt x="272" y="493"/>
                    <a:pt x="297" y="512"/>
                    <a:pt x="320" y="532"/>
                  </a:cubicBezTo>
                  <a:cubicBezTo>
                    <a:pt x="365" y="573"/>
                    <a:pt x="402" y="625"/>
                    <a:pt x="424" y="682"/>
                  </a:cubicBezTo>
                  <a:cubicBezTo>
                    <a:pt x="452" y="738"/>
                    <a:pt x="463" y="799"/>
                    <a:pt x="458" y="863"/>
                  </a:cubicBezTo>
                  <a:cubicBezTo>
                    <a:pt x="497" y="802"/>
                    <a:pt x="513" y="731"/>
                    <a:pt x="504" y="661"/>
                  </a:cubicBezTo>
                  <a:cubicBezTo>
                    <a:pt x="495" y="580"/>
                    <a:pt x="456" y="502"/>
                    <a:pt x="393" y="448"/>
                  </a:cubicBezTo>
                  <a:cubicBezTo>
                    <a:pt x="365" y="425"/>
                    <a:pt x="336" y="403"/>
                    <a:pt x="304" y="385"/>
                  </a:cubicBezTo>
                  <a:cubicBezTo>
                    <a:pt x="263" y="362"/>
                    <a:pt x="223" y="335"/>
                    <a:pt x="184" y="308"/>
                  </a:cubicBezTo>
                  <a:lnTo>
                    <a:pt x="182" y="305"/>
                  </a:lnTo>
                  <a:lnTo>
                    <a:pt x="177" y="301"/>
                  </a:lnTo>
                  <a:cubicBezTo>
                    <a:pt x="173" y="296"/>
                    <a:pt x="168" y="294"/>
                    <a:pt x="166" y="289"/>
                  </a:cubicBezTo>
                  <a:cubicBezTo>
                    <a:pt x="159" y="283"/>
                    <a:pt x="155" y="276"/>
                    <a:pt x="148" y="269"/>
                  </a:cubicBezTo>
                  <a:cubicBezTo>
                    <a:pt x="136" y="253"/>
                    <a:pt x="127" y="237"/>
                    <a:pt x="121" y="219"/>
                  </a:cubicBezTo>
                  <a:cubicBezTo>
                    <a:pt x="116" y="206"/>
                    <a:pt x="114" y="187"/>
                    <a:pt x="114" y="172"/>
                  </a:cubicBezTo>
                  <a:cubicBezTo>
                    <a:pt x="116" y="144"/>
                    <a:pt x="136" y="119"/>
                    <a:pt x="166" y="113"/>
                  </a:cubicBezTo>
                  <a:cubicBezTo>
                    <a:pt x="174" y="111"/>
                    <a:pt x="183" y="111"/>
                    <a:pt x="192" y="111"/>
                  </a:cubicBezTo>
                  <a:cubicBezTo>
                    <a:pt x="201" y="111"/>
                    <a:pt x="210" y="111"/>
                    <a:pt x="218" y="113"/>
                  </a:cubicBezTo>
                  <a:cubicBezTo>
                    <a:pt x="241" y="117"/>
                    <a:pt x="261" y="124"/>
                    <a:pt x="279" y="133"/>
                  </a:cubicBezTo>
                  <a:cubicBezTo>
                    <a:pt x="300" y="142"/>
                    <a:pt x="320" y="156"/>
                    <a:pt x="338" y="169"/>
                  </a:cubicBezTo>
                  <a:cubicBezTo>
                    <a:pt x="347" y="174"/>
                    <a:pt x="356" y="183"/>
                    <a:pt x="365" y="190"/>
                  </a:cubicBezTo>
                  <a:cubicBezTo>
                    <a:pt x="374" y="196"/>
                    <a:pt x="381" y="206"/>
                    <a:pt x="390" y="215"/>
                  </a:cubicBezTo>
                  <a:cubicBezTo>
                    <a:pt x="406" y="233"/>
                    <a:pt x="424" y="251"/>
                    <a:pt x="440" y="271"/>
                  </a:cubicBezTo>
                  <a:cubicBezTo>
                    <a:pt x="474" y="310"/>
                    <a:pt x="506" y="351"/>
                    <a:pt x="533" y="394"/>
                  </a:cubicBezTo>
                  <a:cubicBezTo>
                    <a:pt x="590" y="480"/>
                    <a:pt x="637" y="571"/>
                    <a:pt x="678" y="668"/>
                  </a:cubicBezTo>
                  <a:cubicBezTo>
                    <a:pt x="749" y="854"/>
                    <a:pt x="801" y="1047"/>
                    <a:pt x="835" y="1244"/>
                  </a:cubicBezTo>
                  <a:cubicBezTo>
                    <a:pt x="866" y="1432"/>
                    <a:pt x="891" y="1604"/>
                    <a:pt x="914" y="1754"/>
                  </a:cubicBezTo>
                  <a:cubicBezTo>
                    <a:pt x="937" y="1903"/>
                    <a:pt x="959" y="2024"/>
                    <a:pt x="977" y="2110"/>
                  </a:cubicBezTo>
                  <a:cubicBezTo>
                    <a:pt x="996" y="2194"/>
                    <a:pt x="1005" y="2241"/>
                    <a:pt x="1005" y="2241"/>
                  </a:cubicBezTo>
                  <a:cubicBezTo>
                    <a:pt x="1005" y="2241"/>
                    <a:pt x="1009" y="2255"/>
                    <a:pt x="1014" y="2275"/>
                  </a:cubicBezTo>
                  <a:cubicBezTo>
                    <a:pt x="1018" y="2298"/>
                    <a:pt x="1030" y="2332"/>
                    <a:pt x="1041" y="2373"/>
                  </a:cubicBezTo>
                  <a:cubicBezTo>
                    <a:pt x="1052" y="2416"/>
                    <a:pt x="1068" y="2466"/>
                    <a:pt x="1089" y="2525"/>
                  </a:cubicBezTo>
                  <a:cubicBezTo>
                    <a:pt x="1098" y="2552"/>
                    <a:pt x="1111" y="2584"/>
                    <a:pt x="1125" y="2615"/>
                  </a:cubicBezTo>
                  <a:lnTo>
                    <a:pt x="1170" y="2715"/>
                  </a:lnTo>
                  <a:cubicBezTo>
                    <a:pt x="1245" y="2876"/>
                    <a:pt x="1338" y="3026"/>
                    <a:pt x="1449" y="3164"/>
                  </a:cubicBezTo>
                  <a:cubicBezTo>
                    <a:pt x="1578" y="3327"/>
                    <a:pt x="1723" y="3474"/>
                    <a:pt x="1882" y="3608"/>
                  </a:cubicBezTo>
                  <a:cubicBezTo>
                    <a:pt x="2211" y="3889"/>
                    <a:pt x="2592" y="4123"/>
                    <a:pt x="2916" y="4313"/>
                  </a:cubicBezTo>
                  <a:lnTo>
                    <a:pt x="3036" y="4384"/>
                  </a:lnTo>
                  <a:lnTo>
                    <a:pt x="3093" y="4418"/>
                  </a:lnTo>
                  <a:lnTo>
                    <a:pt x="3142" y="4445"/>
                  </a:lnTo>
                  <a:lnTo>
                    <a:pt x="3206" y="4481"/>
                  </a:lnTo>
                  <a:cubicBezTo>
                    <a:pt x="3244" y="4501"/>
                    <a:pt x="3276" y="4515"/>
                    <a:pt x="3297" y="4526"/>
                  </a:cubicBezTo>
                  <a:cubicBezTo>
                    <a:pt x="3365" y="4558"/>
                    <a:pt x="3435" y="4583"/>
                    <a:pt x="3507" y="4594"/>
                  </a:cubicBezTo>
                  <a:cubicBezTo>
                    <a:pt x="3547" y="4601"/>
                    <a:pt x="3587" y="4604"/>
                    <a:pt x="3626" y="4604"/>
                  </a:cubicBezTo>
                  <a:cubicBezTo>
                    <a:pt x="3655" y="4604"/>
                    <a:pt x="3683" y="4603"/>
                    <a:pt x="3711" y="4599"/>
                  </a:cubicBezTo>
                  <a:cubicBezTo>
                    <a:pt x="3643" y="4572"/>
                    <a:pt x="3591" y="4547"/>
                    <a:pt x="3535" y="4520"/>
                  </a:cubicBezTo>
                  <a:lnTo>
                    <a:pt x="3349" y="4429"/>
                  </a:lnTo>
                  <a:cubicBezTo>
                    <a:pt x="3328" y="4418"/>
                    <a:pt x="3299" y="4404"/>
                    <a:pt x="3260" y="4384"/>
                  </a:cubicBezTo>
                  <a:lnTo>
                    <a:pt x="3201" y="4350"/>
                  </a:lnTo>
                  <a:lnTo>
                    <a:pt x="3151" y="4322"/>
                  </a:lnTo>
                  <a:lnTo>
                    <a:pt x="3095" y="4288"/>
                  </a:lnTo>
                  <a:lnTo>
                    <a:pt x="2975" y="4220"/>
                  </a:lnTo>
                  <a:cubicBezTo>
                    <a:pt x="2653" y="4028"/>
                    <a:pt x="2276" y="3796"/>
                    <a:pt x="1957" y="3524"/>
                  </a:cubicBezTo>
                  <a:cubicBezTo>
                    <a:pt x="1805" y="3395"/>
                    <a:pt x="1664" y="3252"/>
                    <a:pt x="1537" y="3096"/>
                  </a:cubicBezTo>
                  <a:cubicBezTo>
                    <a:pt x="1433" y="2964"/>
                    <a:pt x="1345" y="2822"/>
                    <a:pt x="1272" y="2670"/>
                  </a:cubicBezTo>
                  <a:cubicBezTo>
                    <a:pt x="1256" y="2638"/>
                    <a:pt x="1245" y="2606"/>
                    <a:pt x="1229" y="2574"/>
                  </a:cubicBezTo>
                  <a:cubicBezTo>
                    <a:pt x="1213" y="2545"/>
                    <a:pt x="1204" y="2516"/>
                    <a:pt x="1195" y="2488"/>
                  </a:cubicBezTo>
                  <a:cubicBezTo>
                    <a:pt x="1177" y="2432"/>
                    <a:pt x="1161" y="2384"/>
                    <a:pt x="1150" y="2343"/>
                  </a:cubicBezTo>
                  <a:cubicBezTo>
                    <a:pt x="1136" y="2302"/>
                    <a:pt x="1129" y="2271"/>
                    <a:pt x="1123" y="2250"/>
                  </a:cubicBezTo>
                  <a:lnTo>
                    <a:pt x="1116" y="2216"/>
                  </a:lnTo>
                  <a:cubicBezTo>
                    <a:pt x="1116" y="2216"/>
                    <a:pt x="1068" y="2033"/>
                    <a:pt x="1025" y="1738"/>
                  </a:cubicBezTo>
                  <a:cubicBezTo>
                    <a:pt x="1002" y="1591"/>
                    <a:pt x="977" y="1416"/>
                    <a:pt x="943" y="1226"/>
                  </a:cubicBezTo>
                  <a:cubicBezTo>
                    <a:pt x="912" y="1022"/>
                    <a:pt x="855" y="820"/>
                    <a:pt x="780" y="627"/>
                  </a:cubicBezTo>
                  <a:cubicBezTo>
                    <a:pt x="739" y="525"/>
                    <a:pt x="687" y="425"/>
                    <a:pt x="628" y="332"/>
                  </a:cubicBezTo>
                  <a:cubicBezTo>
                    <a:pt x="597" y="287"/>
                    <a:pt x="563" y="242"/>
                    <a:pt x="526" y="201"/>
                  </a:cubicBezTo>
                  <a:cubicBezTo>
                    <a:pt x="510" y="178"/>
                    <a:pt x="490" y="160"/>
                    <a:pt x="470" y="140"/>
                  </a:cubicBezTo>
                  <a:cubicBezTo>
                    <a:pt x="461" y="128"/>
                    <a:pt x="449" y="117"/>
                    <a:pt x="438" y="108"/>
                  </a:cubicBezTo>
                  <a:cubicBezTo>
                    <a:pt x="427" y="97"/>
                    <a:pt x="415" y="88"/>
                    <a:pt x="404" y="79"/>
                  </a:cubicBezTo>
                  <a:cubicBezTo>
                    <a:pt x="379" y="63"/>
                    <a:pt x="354" y="47"/>
                    <a:pt x="327" y="33"/>
                  </a:cubicBezTo>
                  <a:cubicBezTo>
                    <a:pt x="300" y="22"/>
                    <a:pt x="270" y="13"/>
                    <a:pt x="241" y="6"/>
                  </a:cubicBezTo>
                  <a:cubicBezTo>
                    <a:pt x="224" y="3"/>
                    <a:pt x="207" y="1"/>
                    <a:pt x="19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1328721" y="1160528"/>
              <a:ext cx="46827" cy="76791"/>
            </a:xfrm>
            <a:custGeom>
              <a:avLst/>
              <a:gdLst/>
              <a:ahLst/>
              <a:cxnLst/>
              <a:rect l="l" t="t" r="r" b="b"/>
              <a:pathLst>
                <a:path w="622" h="1020" extrusionOk="0">
                  <a:moveTo>
                    <a:pt x="259" y="1"/>
                  </a:moveTo>
                  <a:lnTo>
                    <a:pt x="259" y="1"/>
                  </a:lnTo>
                  <a:cubicBezTo>
                    <a:pt x="132" y="69"/>
                    <a:pt x="48" y="162"/>
                    <a:pt x="12" y="341"/>
                  </a:cubicBezTo>
                  <a:cubicBezTo>
                    <a:pt x="5" y="372"/>
                    <a:pt x="3" y="406"/>
                    <a:pt x="3" y="440"/>
                  </a:cubicBezTo>
                  <a:cubicBezTo>
                    <a:pt x="0" y="497"/>
                    <a:pt x="5" y="554"/>
                    <a:pt x="16" y="610"/>
                  </a:cubicBezTo>
                  <a:lnTo>
                    <a:pt x="32" y="674"/>
                  </a:lnTo>
                  <a:lnTo>
                    <a:pt x="57" y="742"/>
                  </a:lnTo>
                  <a:cubicBezTo>
                    <a:pt x="68" y="765"/>
                    <a:pt x="78" y="787"/>
                    <a:pt x="91" y="810"/>
                  </a:cubicBezTo>
                  <a:cubicBezTo>
                    <a:pt x="102" y="830"/>
                    <a:pt x="116" y="851"/>
                    <a:pt x="130" y="871"/>
                  </a:cubicBezTo>
                  <a:lnTo>
                    <a:pt x="173" y="921"/>
                  </a:lnTo>
                  <a:lnTo>
                    <a:pt x="211" y="957"/>
                  </a:lnTo>
                  <a:cubicBezTo>
                    <a:pt x="220" y="966"/>
                    <a:pt x="229" y="973"/>
                    <a:pt x="238" y="980"/>
                  </a:cubicBezTo>
                  <a:lnTo>
                    <a:pt x="252" y="989"/>
                  </a:lnTo>
                  <a:cubicBezTo>
                    <a:pt x="252" y="989"/>
                    <a:pt x="257" y="994"/>
                    <a:pt x="266" y="998"/>
                  </a:cubicBezTo>
                  <a:cubicBezTo>
                    <a:pt x="284" y="1009"/>
                    <a:pt x="302" y="1016"/>
                    <a:pt x="322" y="1019"/>
                  </a:cubicBezTo>
                  <a:cubicBezTo>
                    <a:pt x="329" y="1019"/>
                    <a:pt x="335" y="1020"/>
                    <a:pt x="341" y="1020"/>
                  </a:cubicBezTo>
                  <a:cubicBezTo>
                    <a:pt x="367" y="1020"/>
                    <a:pt x="391" y="1013"/>
                    <a:pt x="413" y="998"/>
                  </a:cubicBezTo>
                  <a:cubicBezTo>
                    <a:pt x="438" y="980"/>
                    <a:pt x="458" y="957"/>
                    <a:pt x="474" y="930"/>
                  </a:cubicBezTo>
                  <a:cubicBezTo>
                    <a:pt x="488" y="907"/>
                    <a:pt x="501" y="883"/>
                    <a:pt x="513" y="858"/>
                  </a:cubicBezTo>
                  <a:cubicBezTo>
                    <a:pt x="522" y="835"/>
                    <a:pt x="533" y="810"/>
                    <a:pt x="542" y="785"/>
                  </a:cubicBezTo>
                  <a:cubicBezTo>
                    <a:pt x="558" y="744"/>
                    <a:pt x="572" y="701"/>
                    <a:pt x="581" y="658"/>
                  </a:cubicBezTo>
                  <a:cubicBezTo>
                    <a:pt x="597" y="601"/>
                    <a:pt x="608" y="540"/>
                    <a:pt x="615" y="481"/>
                  </a:cubicBezTo>
                  <a:cubicBezTo>
                    <a:pt x="622" y="406"/>
                    <a:pt x="617" y="332"/>
                    <a:pt x="603" y="259"/>
                  </a:cubicBezTo>
                  <a:cubicBezTo>
                    <a:pt x="588" y="193"/>
                    <a:pt x="563" y="130"/>
                    <a:pt x="531" y="71"/>
                  </a:cubicBezTo>
                  <a:cubicBezTo>
                    <a:pt x="531" y="143"/>
                    <a:pt x="526" y="205"/>
                    <a:pt x="522" y="266"/>
                  </a:cubicBezTo>
                  <a:cubicBezTo>
                    <a:pt x="517" y="327"/>
                    <a:pt x="513" y="391"/>
                    <a:pt x="504" y="470"/>
                  </a:cubicBezTo>
                  <a:cubicBezTo>
                    <a:pt x="497" y="524"/>
                    <a:pt x="488" y="579"/>
                    <a:pt x="474" y="633"/>
                  </a:cubicBezTo>
                  <a:cubicBezTo>
                    <a:pt x="465" y="672"/>
                    <a:pt x="452" y="710"/>
                    <a:pt x="438" y="746"/>
                  </a:cubicBezTo>
                  <a:cubicBezTo>
                    <a:pt x="431" y="769"/>
                    <a:pt x="420" y="792"/>
                    <a:pt x="411" y="812"/>
                  </a:cubicBezTo>
                  <a:cubicBezTo>
                    <a:pt x="399" y="835"/>
                    <a:pt x="390" y="858"/>
                    <a:pt x="381" y="873"/>
                  </a:cubicBezTo>
                  <a:cubicBezTo>
                    <a:pt x="372" y="885"/>
                    <a:pt x="363" y="896"/>
                    <a:pt x="352" y="905"/>
                  </a:cubicBezTo>
                  <a:cubicBezTo>
                    <a:pt x="347" y="910"/>
                    <a:pt x="343" y="910"/>
                    <a:pt x="338" y="910"/>
                  </a:cubicBezTo>
                  <a:cubicBezTo>
                    <a:pt x="329" y="907"/>
                    <a:pt x="320" y="903"/>
                    <a:pt x="313" y="898"/>
                  </a:cubicBezTo>
                  <a:lnTo>
                    <a:pt x="307" y="894"/>
                  </a:lnTo>
                  <a:cubicBezTo>
                    <a:pt x="297" y="887"/>
                    <a:pt x="291" y="883"/>
                    <a:pt x="286" y="876"/>
                  </a:cubicBezTo>
                  <a:lnTo>
                    <a:pt x="254" y="846"/>
                  </a:lnTo>
                  <a:cubicBezTo>
                    <a:pt x="243" y="835"/>
                    <a:pt x="232" y="821"/>
                    <a:pt x="220" y="805"/>
                  </a:cubicBezTo>
                  <a:cubicBezTo>
                    <a:pt x="209" y="792"/>
                    <a:pt x="200" y="774"/>
                    <a:pt x="186" y="756"/>
                  </a:cubicBezTo>
                  <a:cubicBezTo>
                    <a:pt x="175" y="740"/>
                    <a:pt x="168" y="719"/>
                    <a:pt x="159" y="699"/>
                  </a:cubicBezTo>
                  <a:lnTo>
                    <a:pt x="139" y="642"/>
                  </a:lnTo>
                  <a:lnTo>
                    <a:pt x="125" y="590"/>
                  </a:lnTo>
                  <a:cubicBezTo>
                    <a:pt x="116" y="542"/>
                    <a:pt x="112" y="493"/>
                    <a:pt x="114" y="445"/>
                  </a:cubicBezTo>
                  <a:cubicBezTo>
                    <a:pt x="114" y="416"/>
                    <a:pt x="116" y="388"/>
                    <a:pt x="121" y="359"/>
                  </a:cubicBezTo>
                  <a:cubicBezTo>
                    <a:pt x="132" y="293"/>
                    <a:pt x="150" y="230"/>
                    <a:pt x="173" y="168"/>
                  </a:cubicBezTo>
                  <a:cubicBezTo>
                    <a:pt x="193" y="109"/>
                    <a:pt x="223" y="53"/>
                    <a:pt x="25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1551638" y="1449545"/>
              <a:ext cx="291579" cy="324704"/>
            </a:xfrm>
            <a:custGeom>
              <a:avLst/>
              <a:gdLst/>
              <a:ahLst/>
              <a:cxnLst/>
              <a:rect l="l" t="t" r="r" b="b"/>
              <a:pathLst>
                <a:path w="3873" h="4313" extrusionOk="0">
                  <a:moveTo>
                    <a:pt x="516" y="1"/>
                  </a:moveTo>
                  <a:cubicBezTo>
                    <a:pt x="489" y="1"/>
                    <a:pt x="462" y="2"/>
                    <a:pt x="435" y="4"/>
                  </a:cubicBezTo>
                  <a:cubicBezTo>
                    <a:pt x="413" y="6"/>
                    <a:pt x="376" y="11"/>
                    <a:pt x="333" y="15"/>
                  </a:cubicBezTo>
                  <a:cubicBezTo>
                    <a:pt x="311" y="18"/>
                    <a:pt x="288" y="22"/>
                    <a:pt x="263" y="27"/>
                  </a:cubicBezTo>
                  <a:lnTo>
                    <a:pt x="218" y="34"/>
                  </a:lnTo>
                  <a:cubicBezTo>
                    <a:pt x="195" y="38"/>
                    <a:pt x="175" y="43"/>
                    <a:pt x="152" y="49"/>
                  </a:cubicBezTo>
                  <a:cubicBezTo>
                    <a:pt x="127" y="56"/>
                    <a:pt x="104" y="68"/>
                    <a:pt x="84" y="81"/>
                  </a:cubicBezTo>
                  <a:cubicBezTo>
                    <a:pt x="59" y="99"/>
                    <a:pt x="39" y="122"/>
                    <a:pt x="27" y="147"/>
                  </a:cubicBezTo>
                  <a:cubicBezTo>
                    <a:pt x="7" y="195"/>
                    <a:pt x="0" y="247"/>
                    <a:pt x="7" y="297"/>
                  </a:cubicBezTo>
                  <a:cubicBezTo>
                    <a:pt x="9" y="340"/>
                    <a:pt x="11" y="383"/>
                    <a:pt x="14" y="426"/>
                  </a:cubicBezTo>
                  <a:cubicBezTo>
                    <a:pt x="34" y="768"/>
                    <a:pt x="66" y="1144"/>
                    <a:pt x="109" y="1528"/>
                  </a:cubicBezTo>
                  <a:cubicBezTo>
                    <a:pt x="150" y="1913"/>
                    <a:pt x="204" y="2307"/>
                    <a:pt x="268" y="2690"/>
                  </a:cubicBezTo>
                  <a:cubicBezTo>
                    <a:pt x="299" y="2883"/>
                    <a:pt x="333" y="3071"/>
                    <a:pt x="367" y="3257"/>
                  </a:cubicBezTo>
                  <a:cubicBezTo>
                    <a:pt x="385" y="3350"/>
                    <a:pt x="404" y="3441"/>
                    <a:pt x="422" y="3529"/>
                  </a:cubicBezTo>
                  <a:cubicBezTo>
                    <a:pt x="438" y="3622"/>
                    <a:pt x="463" y="3711"/>
                    <a:pt x="497" y="3799"/>
                  </a:cubicBezTo>
                  <a:cubicBezTo>
                    <a:pt x="515" y="3842"/>
                    <a:pt x="537" y="3885"/>
                    <a:pt x="567" y="3924"/>
                  </a:cubicBezTo>
                  <a:cubicBezTo>
                    <a:pt x="596" y="3962"/>
                    <a:pt x="633" y="3994"/>
                    <a:pt x="671" y="4021"/>
                  </a:cubicBezTo>
                  <a:cubicBezTo>
                    <a:pt x="746" y="4069"/>
                    <a:pt x="828" y="4105"/>
                    <a:pt x="911" y="4128"/>
                  </a:cubicBezTo>
                  <a:cubicBezTo>
                    <a:pt x="991" y="4148"/>
                    <a:pt x="1066" y="4164"/>
                    <a:pt x="1138" y="4182"/>
                  </a:cubicBezTo>
                  <a:cubicBezTo>
                    <a:pt x="1211" y="4198"/>
                    <a:pt x="1283" y="4212"/>
                    <a:pt x="1351" y="4223"/>
                  </a:cubicBezTo>
                  <a:cubicBezTo>
                    <a:pt x="1567" y="4261"/>
                    <a:pt x="1786" y="4289"/>
                    <a:pt x="2006" y="4302"/>
                  </a:cubicBezTo>
                  <a:cubicBezTo>
                    <a:pt x="2086" y="4307"/>
                    <a:pt x="2149" y="4307"/>
                    <a:pt x="2190" y="4309"/>
                  </a:cubicBezTo>
                  <a:cubicBezTo>
                    <a:pt x="2231" y="4311"/>
                    <a:pt x="2253" y="4311"/>
                    <a:pt x="2253" y="4311"/>
                  </a:cubicBezTo>
                  <a:lnTo>
                    <a:pt x="2319" y="4311"/>
                  </a:lnTo>
                  <a:cubicBezTo>
                    <a:pt x="2333" y="4312"/>
                    <a:pt x="2349" y="4312"/>
                    <a:pt x="2367" y="4312"/>
                  </a:cubicBezTo>
                  <a:cubicBezTo>
                    <a:pt x="2403" y="4312"/>
                    <a:pt x="2448" y="4311"/>
                    <a:pt x="2501" y="4311"/>
                  </a:cubicBezTo>
                  <a:cubicBezTo>
                    <a:pt x="2720" y="4307"/>
                    <a:pt x="2943" y="4289"/>
                    <a:pt x="3160" y="4257"/>
                  </a:cubicBezTo>
                  <a:cubicBezTo>
                    <a:pt x="3228" y="4248"/>
                    <a:pt x="3301" y="4237"/>
                    <a:pt x="3373" y="4223"/>
                  </a:cubicBezTo>
                  <a:cubicBezTo>
                    <a:pt x="3412" y="4218"/>
                    <a:pt x="3453" y="4209"/>
                    <a:pt x="3491" y="4200"/>
                  </a:cubicBezTo>
                  <a:cubicBezTo>
                    <a:pt x="3514" y="4193"/>
                    <a:pt x="3539" y="4182"/>
                    <a:pt x="3559" y="4169"/>
                  </a:cubicBezTo>
                  <a:cubicBezTo>
                    <a:pt x="3584" y="4153"/>
                    <a:pt x="3602" y="4128"/>
                    <a:pt x="3616" y="4101"/>
                  </a:cubicBezTo>
                  <a:cubicBezTo>
                    <a:pt x="3625" y="4078"/>
                    <a:pt x="3632" y="4053"/>
                    <a:pt x="3636" y="4028"/>
                  </a:cubicBezTo>
                  <a:cubicBezTo>
                    <a:pt x="3639" y="4003"/>
                    <a:pt x="3639" y="3985"/>
                    <a:pt x="3641" y="3964"/>
                  </a:cubicBezTo>
                  <a:cubicBezTo>
                    <a:pt x="3643" y="3924"/>
                    <a:pt x="3648" y="3883"/>
                    <a:pt x="3650" y="3840"/>
                  </a:cubicBezTo>
                  <a:cubicBezTo>
                    <a:pt x="3657" y="3758"/>
                    <a:pt x="3664" y="3672"/>
                    <a:pt x="3670" y="3584"/>
                  </a:cubicBezTo>
                  <a:cubicBezTo>
                    <a:pt x="3700" y="3235"/>
                    <a:pt x="3727" y="2856"/>
                    <a:pt x="3759" y="2468"/>
                  </a:cubicBezTo>
                  <a:cubicBezTo>
                    <a:pt x="3790" y="2083"/>
                    <a:pt x="3822" y="1686"/>
                    <a:pt x="3852" y="1301"/>
                  </a:cubicBezTo>
                  <a:cubicBezTo>
                    <a:pt x="3856" y="1253"/>
                    <a:pt x="3861" y="1206"/>
                    <a:pt x="3863" y="1158"/>
                  </a:cubicBezTo>
                  <a:cubicBezTo>
                    <a:pt x="3865" y="1133"/>
                    <a:pt x="3868" y="1110"/>
                    <a:pt x="3870" y="1085"/>
                  </a:cubicBezTo>
                  <a:cubicBezTo>
                    <a:pt x="3872" y="1058"/>
                    <a:pt x="3872" y="1033"/>
                    <a:pt x="3870" y="1006"/>
                  </a:cubicBezTo>
                  <a:cubicBezTo>
                    <a:pt x="3865" y="974"/>
                    <a:pt x="3858" y="945"/>
                    <a:pt x="3845" y="918"/>
                  </a:cubicBezTo>
                  <a:cubicBezTo>
                    <a:pt x="3829" y="891"/>
                    <a:pt x="3809" y="866"/>
                    <a:pt x="3784" y="847"/>
                  </a:cubicBezTo>
                  <a:cubicBezTo>
                    <a:pt x="3741" y="818"/>
                    <a:pt x="3695" y="793"/>
                    <a:pt x="3650" y="775"/>
                  </a:cubicBezTo>
                  <a:lnTo>
                    <a:pt x="3172" y="553"/>
                  </a:lnTo>
                  <a:lnTo>
                    <a:pt x="2945" y="448"/>
                  </a:lnTo>
                  <a:cubicBezTo>
                    <a:pt x="2820" y="390"/>
                    <a:pt x="2686" y="349"/>
                    <a:pt x="2550" y="326"/>
                  </a:cubicBezTo>
                  <a:lnTo>
                    <a:pt x="2550" y="326"/>
                  </a:lnTo>
                  <a:cubicBezTo>
                    <a:pt x="2657" y="417"/>
                    <a:pt x="2773" y="492"/>
                    <a:pt x="2897" y="548"/>
                  </a:cubicBezTo>
                  <a:lnTo>
                    <a:pt x="3124" y="655"/>
                  </a:lnTo>
                  <a:lnTo>
                    <a:pt x="3602" y="875"/>
                  </a:lnTo>
                  <a:cubicBezTo>
                    <a:pt x="3643" y="891"/>
                    <a:pt x="3679" y="911"/>
                    <a:pt x="3716" y="934"/>
                  </a:cubicBezTo>
                  <a:cubicBezTo>
                    <a:pt x="3743" y="954"/>
                    <a:pt x="3759" y="983"/>
                    <a:pt x="3759" y="1017"/>
                  </a:cubicBezTo>
                  <a:cubicBezTo>
                    <a:pt x="3761" y="1061"/>
                    <a:pt x="3759" y="1106"/>
                    <a:pt x="3754" y="1149"/>
                  </a:cubicBezTo>
                  <a:cubicBezTo>
                    <a:pt x="3750" y="1197"/>
                    <a:pt x="3747" y="1244"/>
                    <a:pt x="3743" y="1294"/>
                  </a:cubicBezTo>
                  <a:cubicBezTo>
                    <a:pt x="3713" y="1677"/>
                    <a:pt x="3682" y="2074"/>
                    <a:pt x="3650" y="2462"/>
                  </a:cubicBezTo>
                  <a:cubicBezTo>
                    <a:pt x="3620" y="2847"/>
                    <a:pt x="3589" y="3225"/>
                    <a:pt x="3562" y="3575"/>
                  </a:cubicBezTo>
                  <a:cubicBezTo>
                    <a:pt x="3555" y="3663"/>
                    <a:pt x="3548" y="3747"/>
                    <a:pt x="3541" y="3831"/>
                  </a:cubicBezTo>
                  <a:cubicBezTo>
                    <a:pt x="3539" y="3872"/>
                    <a:pt x="3534" y="3912"/>
                    <a:pt x="3532" y="3953"/>
                  </a:cubicBezTo>
                  <a:cubicBezTo>
                    <a:pt x="3532" y="3987"/>
                    <a:pt x="3527" y="4021"/>
                    <a:pt x="3516" y="4053"/>
                  </a:cubicBezTo>
                  <a:cubicBezTo>
                    <a:pt x="3512" y="4062"/>
                    <a:pt x="3505" y="4071"/>
                    <a:pt x="3498" y="4076"/>
                  </a:cubicBezTo>
                  <a:cubicBezTo>
                    <a:pt x="3487" y="4082"/>
                    <a:pt x="3473" y="4089"/>
                    <a:pt x="3462" y="4091"/>
                  </a:cubicBezTo>
                  <a:cubicBezTo>
                    <a:pt x="3425" y="4101"/>
                    <a:pt x="3391" y="4107"/>
                    <a:pt x="3355" y="4114"/>
                  </a:cubicBezTo>
                  <a:cubicBezTo>
                    <a:pt x="3285" y="4128"/>
                    <a:pt x="3215" y="4137"/>
                    <a:pt x="3147" y="4146"/>
                  </a:cubicBezTo>
                  <a:cubicBezTo>
                    <a:pt x="2934" y="4178"/>
                    <a:pt x="2716" y="4193"/>
                    <a:pt x="2501" y="4200"/>
                  </a:cubicBezTo>
                  <a:cubicBezTo>
                    <a:pt x="2449" y="4200"/>
                    <a:pt x="2405" y="4201"/>
                    <a:pt x="2369" y="4201"/>
                  </a:cubicBezTo>
                  <a:cubicBezTo>
                    <a:pt x="2351" y="4201"/>
                    <a:pt x="2335" y="4201"/>
                    <a:pt x="2321" y="4200"/>
                  </a:cubicBezTo>
                  <a:lnTo>
                    <a:pt x="2258" y="4200"/>
                  </a:lnTo>
                  <a:cubicBezTo>
                    <a:pt x="2258" y="4200"/>
                    <a:pt x="2238" y="4200"/>
                    <a:pt x="2195" y="4198"/>
                  </a:cubicBezTo>
                  <a:cubicBezTo>
                    <a:pt x="2154" y="4196"/>
                    <a:pt x="2093" y="4196"/>
                    <a:pt x="2015" y="4189"/>
                  </a:cubicBezTo>
                  <a:cubicBezTo>
                    <a:pt x="1800" y="4175"/>
                    <a:pt x="1585" y="4150"/>
                    <a:pt x="1372" y="4112"/>
                  </a:cubicBezTo>
                  <a:cubicBezTo>
                    <a:pt x="1306" y="4101"/>
                    <a:pt x="1236" y="4087"/>
                    <a:pt x="1165" y="4071"/>
                  </a:cubicBezTo>
                  <a:cubicBezTo>
                    <a:pt x="1093" y="4057"/>
                    <a:pt x="1018" y="4039"/>
                    <a:pt x="943" y="4019"/>
                  </a:cubicBezTo>
                  <a:cubicBezTo>
                    <a:pt x="871" y="4001"/>
                    <a:pt x="800" y="3971"/>
                    <a:pt x="737" y="3928"/>
                  </a:cubicBezTo>
                  <a:cubicBezTo>
                    <a:pt x="676" y="3885"/>
                    <a:pt x="628" y="3824"/>
                    <a:pt x="601" y="3754"/>
                  </a:cubicBezTo>
                  <a:cubicBezTo>
                    <a:pt x="569" y="3674"/>
                    <a:pt x="546" y="3590"/>
                    <a:pt x="533" y="3507"/>
                  </a:cubicBezTo>
                  <a:cubicBezTo>
                    <a:pt x="515" y="3416"/>
                    <a:pt x="497" y="3327"/>
                    <a:pt x="478" y="3235"/>
                  </a:cubicBezTo>
                  <a:cubicBezTo>
                    <a:pt x="444" y="3051"/>
                    <a:pt x="410" y="2863"/>
                    <a:pt x="379" y="2672"/>
                  </a:cubicBezTo>
                  <a:cubicBezTo>
                    <a:pt x="315" y="2289"/>
                    <a:pt x="263" y="1897"/>
                    <a:pt x="220" y="1514"/>
                  </a:cubicBezTo>
                  <a:cubicBezTo>
                    <a:pt x="177" y="1133"/>
                    <a:pt x="147" y="759"/>
                    <a:pt x="127" y="417"/>
                  </a:cubicBezTo>
                  <a:cubicBezTo>
                    <a:pt x="125" y="374"/>
                    <a:pt x="123" y="333"/>
                    <a:pt x="120" y="290"/>
                  </a:cubicBezTo>
                  <a:cubicBezTo>
                    <a:pt x="116" y="258"/>
                    <a:pt x="118" y="226"/>
                    <a:pt x="129" y="195"/>
                  </a:cubicBezTo>
                  <a:cubicBezTo>
                    <a:pt x="134" y="185"/>
                    <a:pt x="141" y="176"/>
                    <a:pt x="150" y="172"/>
                  </a:cubicBezTo>
                  <a:cubicBezTo>
                    <a:pt x="161" y="163"/>
                    <a:pt x="175" y="158"/>
                    <a:pt x="188" y="154"/>
                  </a:cubicBezTo>
                  <a:cubicBezTo>
                    <a:pt x="206" y="149"/>
                    <a:pt x="222" y="145"/>
                    <a:pt x="240" y="142"/>
                  </a:cubicBezTo>
                  <a:lnTo>
                    <a:pt x="283" y="133"/>
                  </a:lnTo>
                  <a:cubicBezTo>
                    <a:pt x="308" y="131"/>
                    <a:pt x="331" y="127"/>
                    <a:pt x="351" y="124"/>
                  </a:cubicBezTo>
                  <a:cubicBezTo>
                    <a:pt x="392" y="120"/>
                    <a:pt x="426" y="115"/>
                    <a:pt x="449" y="113"/>
                  </a:cubicBezTo>
                  <a:cubicBezTo>
                    <a:pt x="583" y="102"/>
                    <a:pt x="716" y="83"/>
                    <a:pt x="848" y="59"/>
                  </a:cubicBezTo>
                  <a:cubicBezTo>
                    <a:pt x="742" y="20"/>
                    <a:pt x="630" y="1"/>
                    <a:pt x="5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1845021" y="1541316"/>
              <a:ext cx="107733" cy="255743"/>
            </a:xfrm>
            <a:custGeom>
              <a:avLst/>
              <a:gdLst/>
              <a:ahLst/>
              <a:cxnLst/>
              <a:rect l="l" t="t" r="r" b="b"/>
              <a:pathLst>
                <a:path w="1431" h="3397" extrusionOk="0">
                  <a:moveTo>
                    <a:pt x="0" y="0"/>
                  </a:moveTo>
                  <a:lnTo>
                    <a:pt x="0" y="0"/>
                  </a:lnTo>
                  <a:cubicBezTo>
                    <a:pt x="68" y="120"/>
                    <a:pt x="154" y="229"/>
                    <a:pt x="252" y="324"/>
                  </a:cubicBezTo>
                  <a:lnTo>
                    <a:pt x="374" y="447"/>
                  </a:lnTo>
                  <a:lnTo>
                    <a:pt x="671" y="737"/>
                  </a:lnTo>
                  <a:cubicBezTo>
                    <a:pt x="784" y="848"/>
                    <a:pt x="905" y="968"/>
                    <a:pt x="1002" y="1086"/>
                  </a:cubicBezTo>
                  <a:cubicBezTo>
                    <a:pt x="1086" y="1184"/>
                    <a:pt x="1161" y="1292"/>
                    <a:pt x="1220" y="1408"/>
                  </a:cubicBezTo>
                  <a:cubicBezTo>
                    <a:pt x="1238" y="1444"/>
                    <a:pt x="1254" y="1481"/>
                    <a:pt x="1267" y="1517"/>
                  </a:cubicBezTo>
                  <a:lnTo>
                    <a:pt x="1279" y="1546"/>
                  </a:lnTo>
                  <a:cubicBezTo>
                    <a:pt x="1279" y="1549"/>
                    <a:pt x="1281" y="1553"/>
                    <a:pt x="1281" y="1558"/>
                  </a:cubicBezTo>
                  <a:lnTo>
                    <a:pt x="1290" y="1592"/>
                  </a:lnTo>
                  <a:cubicBezTo>
                    <a:pt x="1292" y="1603"/>
                    <a:pt x="1299" y="1617"/>
                    <a:pt x="1301" y="1632"/>
                  </a:cubicBezTo>
                  <a:cubicBezTo>
                    <a:pt x="1304" y="1648"/>
                    <a:pt x="1308" y="1666"/>
                    <a:pt x="1310" y="1687"/>
                  </a:cubicBezTo>
                  <a:cubicBezTo>
                    <a:pt x="1326" y="1796"/>
                    <a:pt x="1319" y="1907"/>
                    <a:pt x="1288" y="2011"/>
                  </a:cubicBezTo>
                  <a:cubicBezTo>
                    <a:pt x="1254" y="2138"/>
                    <a:pt x="1188" y="2274"/>
                    <a:pt x="1120" y="2408"/>
                  </a:cubicBezTo>
                  <a:cubicBezTo>
                    <a:pt x="1054" y="2544"/>
                    <a:pt x="991" y="2671"/>
                    <a:pt x="936" y="2779"/>
                  </a:cubicBezTo>
                  <a:cubicBezTo>
                    <a:pt x="880" y="2895"/>
                    <a:pt x="843" y="2968"/>
                    <a:pt x="825" y="3006"/>
                  </a:cubicBezTo>
                  <a:cubicBezTo>
                    <a:pt x="764" y="3129"/>
                    <a:pt x="719" y="3260"/>
                    <a:pt x="694" y="3396"/>
                  </a:cubicBezTo>
                  <a:cubicBezTo>
                    <a:pt x="787" y="3294"/>
                    <a:pt x="864" y="3178"/>
                    <a:pt x="925" y="3056"/>
                  </a:cubicBezTo>
                  <a:lnTo>
                    <a:pt x="1038" y="2829"/>
                  </a:lnTo>
                  <a:lnTo>
                    <a:pt x="1222" y="2458"/>
                  </a:lnTo>
                  <a:cubicBezTo>
                    <a:pt x="1288" y="2326"/>
                    <a:pt x="1358" y="2183"/>
                    <a:pt x="1396" y="2043"/>
                  </a:cubicBezTo>
                  <a:cubicBezTo>
                    <a:pt x="1415" y="1977"/>
                    <a:pt x="1426" y="1909"/>
                    <a:pt x="1428" y="1839"/>
                  </a:cubicBezTo>
                  <a:cubicBezTo>
                    <a:pt x="1428" y="1809"/>
                    <a:pt x="1430" y="1778"/>
                    <a:pt x="1428" y="1750"/>
                  </a:cubicBezTo>
                  <a:cubicBezTo>
                    <a:pt x="1426" y="1723"/>
                    <a:pt x="1426" y="1696"/>
                    <a:pt x="1421" y="1673"/>
                  </a:cubicBezTo>
                  <a:cubicBezTo>
                    <a:pt x="1419" y="1651"/>
                    <a:pt x="1415" y="1628"/>
                    <a:pt x="1410" y="1610"/>
                  </a:cubicBezTo>
                  <a:cubicBezTo>
                    <a:pt x="1408" y="1592"/>
                    <a:pt x="1401" y="1576"/>
                    <a:pt x="1399" y="1564"/>
                  </a:cubicBezTo>
                  <a:lnTo>
                    <a:pt x="1387" y="1526"/>
                  </a:lnTo>
                  <a:cubicBezTo>
                    <a:pt x="1387" y="1521"/>
                    <a:pt x="1385" y="1517"/>
                    <a:pt x="1383" y="1512"/>
                  </a:cubicBezTo>
                  <a:lnTo>
                    <a:pt x="1372" y="1481"/>
                  </a:lnTo>
                  <a:cubicBezTo>
                    <a:pt x="1358" y="1440"/>
                    <a:pt x="1340" y="1399"/>
                    <a:pt x="1322" y="1360"/>
                  </a:cubicBezTo>
                  <a:cubicBezTo>
                    <a:pt x="1256" y="1238"/>
                    <a:pt x="1179" y="1122"/>
                    <a:pt x="1088" y="1016"/>
                  </a:cubicBezTo>
                  <a:cubicBezTo>
                    <a:pt x="986" y="893"/>
                    <a:pt x="864" y="771"/>
                    <a:pt x="750" y="660"/>
                  </a:cubicBezTo>
                  <a:lnTo>
                    <a:pt x="453" y="370"/>
                  </a:lnTo>
                  <a:lnTo>
                    <a:pt x="331" y="247"/>
                  </a:lnTo>
                  <a:cubicBezTo>
                    <a:pt x="231" y="150"/>
                    <a:pt x="120" y="68"/>
                    <a:pt x="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1773652" y="1759566"/>
              <a:ext cx="163067" cy="285255"/>
            </a:xfrm>
            <a:custGeom>
              <a:avLst/>
              <a:gdLst/>
              <a:ahLst/>
              <a:cxnLst/>
              <a:rect l="l" t="t" r="r" b="b"/>
              <a:pathLst>
                <a:path w="2166" h="3789" extrusionOk="0">
                  <a:moveTo>
                    <a:pt x="578" y="1"/>
                  </a:moveTo>
                  <a:lnTo>
                    <a:pt x="578" y="1"/>
                  </a:lnTo>
                  <a:cubicBezTo>
                    <a:pt x="690" y="78"/>
                    <a:pt x="810" y="146"/>
                    <a:pt x="937" y="198"/>
                  </a:cubicBezTo>
                  <a:cubicBezTo>
                    <a:pt x="957" y="207"/>
                    <a:pt x="989" y="221"/>
                    <a:pt x="1027" y="239"/>
                  </a:cubicBezTo>
                  <a:cubicBezTo>
                    <a:pt x="1048" y="248"/>
                    <a:pt x="1068" y="257"/>
                    <a:pt x="1091" y="266"/>
                  </a:cubicBezTo>
                  <a:lnTo>
                    <a:pt x="1152" y="298"/>
                  </a:lnTo>
                  <a:cubicBezTo>
                    <a:pt x="1175" y="309"/>
                    <a:pt x="1200" y="320"/>
                    <a:pt x="1222" y="334"/>
                  </a:cubicBezTo>
                  <a:cubicBezTo>
                    <a:pt x="1270" y="357"/>
                    <a:pt x="1318" y="386"/>
                    <a:pt x="1365" y="415"/>
                  </a:cubicBezTo>
                  <a:cubicBezTo>
                    <a:pt x="1463" y="477"/>
                    <a:pt x="1553" y="547"/>
                    <a:pt x="1639" y="624"/>
                  </a:cubicBezTo>
                  <a:cubicBezTo>
                    <a:pt x="1660" y="647"/>
                    <a:pt x="1680" y="665"/>
                    <a:pt x="1701" y="688"/>
                  </a:cubicBezTo>
                  <a:lnTo>
                    <a:pt x="1760" y="756"/>
                  </a:lnTo>
                  <a:cubicBezTo>
                    <a:pt x="1778" y="780"/>
                    <a:pt x="1796" y="805"/>
                    <a:pt x="1814" y="830"/>
                  </a:cubicBezTo>
                  <a:cubicBezTo>
                    <a:pt x="1830" y="855"/>
                    <a:pt x="1843" y="882"/>
                    <a:pt x="1859" y="907"/>
                  </a:cubicBezTo>
                  <a:lnTo>
                    <a:pt x="1871" y="928"/>
                  </a:lnTo>
                  <a:lnTo>
                    <a:pt x="1882" y="948"/>
                  </a:lnTo>
                  <a:lnTo>
                    <a:pt x="1900" y="991"/>
                  </a:lnTo>
                  <a:cubicBezTo>
                    <a:pt x="1914" y="1019"/>
                    <a:pt x="1925" y="1046"/>
                    <a:pt x="1934" y="1075"/>
                  </a:cubicBezTo>
                  <a:cubicBezTo>
                    <a:pt x="1955" y="1134"/>
                    <a:pt x="1970" y="1195"/>
                    <a:pt x="1982" y="1257"/>
                  </a:cubicBezTo>
                  <a:cubicBezTo>
                    <a:pt x="2002" y="1383"/>
                    <a:pt x="2013" y="1510"/>
                    <a:pt x="2018" y="1637"/>
                  </a:cubicBezTo>
                  <a:cubicBezTo>
                    <a:pt x="2027" y="1896"/>
                    <a:pt x="2034" y="2147"/>
                    <a:pt x="2043" y="2381"/>
                  </a:cubicBezTo>
                  <a:cubicBezTo>
                    <a:pt x="2052" y="2614"/>
                    <a:pt x="2057" y="2828"/>
                    <a:pt x="2047" y="3007"/>
                  </a:cubicBezTo>
                  <a:cubicBezTo>
                    <a:pt x="2043" y="3149"/>
                    <a:pt x="2025" y="3292"/>
                    <a:pt x="1998" y="3431"/>
                  </a:cubicBezTo>
                  <a:cubicBezTo>
                    <a:pt x="1986" y="3480"/>
                    <a:pt x="1977" y="3521"/>
                    <a:pt x="1968" y="3542"/>
                  </a:cubicBezTo>
                  <a:cubicBezTo>
                    <a:pt x="1966" y="3553"/>
                    <a:pt x="1961" y="3564"/>
                    <a:pt x="1957" y="3573"/>
                  </a:cubicBezTo>
                  <a:lnTo>
                    <a:pt x="1952" y="3580"/>
                  </a:lnTo>
                  <a:cubicBezTo>
                    <a:pt x="1948" y="3587"/>
                    <a:pt x="1945" y="3594"/>
                    <a:pt x="1941" y="3598"/>
                  </a:cubicBezTo>
                  <a:cubicBezTo>
                    <a:pt x="1921" y="3621"/>
                    <a:pt x="1896" y="3632"/>
                    <a:pt x="1868" y="3637"/>
                  </a:cubicBezTo>
                  <a:cubicBezTo>
                    <a:pt x="1841" y="3641"/>
                    <a:pt x="1814" y="3644"/>
                    <a:pt x="1787" y="3646"/>
                  </a:cubicBezTo>
                  <a:lnTo>
                    <a:pt x="1685" y="3655"/>
                  </a:lnTo>
                  <a:lnTo>
                    <a:pt x="1440" y="3678"/>
                  </a:lnTo>
                  <a:cubicBezTo>
                    <a:pt x="1420" y="3680"/>
                    <a:pt x="1401" y="3680"/>
                    <a:pt x="1383" y="3680"/>
                  </a:cubicBezTo>
                  <a:cubicBezTo>
                    <a:pt x="1372" y="3678"/>
                    <a:pt x="1365" y="3673"/>
                    <a:pt x="1358" y="3666"/>
                  </a:cubicBezTo>
                  <a:cubicBezTo>
                    <a:pt x="1352" y="3653"/>
                    <a:pt x="1347" y="3637"/>
                    <a:pt x="1347" y="3623"/>
                  </a:cubicBezTo>
                  <a:cubicBezTo>
                    <a:pt x="1345" y="3598"/>
                    <a:pt x="1345" y="3576"/>
                    <a:pt x="1347" y="3553"/>
                  </a:cubicBezTo>
                  <a:cubicBezTo>
                    <a:pt x="1349" y="3499"/>
                    <a:pt x="1352" y="3444"/>
                    <a:pt x="1352" y="3385"/>
                  </a:cubicBezTo>
                  <a:cubicBezTo>
                    <a:pt x="1354" y="3329"/>
                    <a:pt x="1347" y="3270"/>
                    <a:pt x="1345" y="3211"/>
                  </a:cubicBezTo>
                  <a:cubicBezTo>
                    <a:pt x="1324" y="2959"/>
                    <a:pt x="1268" y="2710"/>
                    <a:pt x="1179" y="2472"/>
                  </a:cubicBezTo>
                  <a:cubicBezTo>
                    <a:pt x="1089" y="2225"/>
                    <a:pt x="971" y="1986"/>
                    <a:pt x="832" y="1764"/>
                  </a:cubicBezTo>
                  <a:cubicBezTo>
                    <a:pt x="798" y="1708"/>
                    <a:pt x="762" y="1653"/>
                    <a:pt x="728" y="1601"/>
                  </a:cubicBezTo>
                  <a:cubicBezTo>
                    <a:pt x="694" y="1547"/>
                    <a:pt x="656" y="1497"/>
                    <a:pt x="622" y="1445"/>
                  </a:cubicBezTo>
                  <a:lnTo>
                    <a:pt x="513" y="1297"/>
                  </a:lnTo>
                  <a:lnTo>
                    <a:pt x="406" y="1164"/>
                  </a:lnTo>
                  <a:cubicBezTo>
                    <a:pt x="334" y="1075"/>
                    <a:pt x="275" y="1005"/>
                    <a:pt x="245" y="971"/>
                  </a:cubicBezTo>
                  <a:cubicBezTo>
                    <a:pt x="191" y="905"/>
                    <a:pt x="148" y="860"/>
                    <a:pt x="112" y="812"/>
                  </a:cubicBezTo>
                  <a:cubicBezTo>
                    <a:pt x="68" y="765"/>
                    <a:pt x="32" y="712"/>
                    <a:pt x="3" y="654"/>
                  </a:cubicBezTo>
                  <a:lnTo>
                    <a:pt x="3" y="654"/>
                  </a:lnTo>
                  <a:cubicBezTo>
                    <a:pt x="0" y="722"/>
                    <a:pt x="14" y="790"/>
                    <a:pt x="41" y="853"/>
                  </a:cubicBezTo>
                  <a:cubicBezTo>
                    <a:pt x="71" y="921"/>
                    <a:pt x="112" y="985"/>
                    <a:pt x="159" y="1039"/>
                  </a:cubicBezTo>
                  <a:lnTo>
                    <a:pt x="320" y="1232"/>
                  </a:lnTo>
                  <a:lnTo>
                    <a:pt x="424" y="1363"/>
                  </a:lnTo>
                  <a:lnTo>
                    <a:pt x="531" y="1508"/>
                  </a:lnTo>
                  <a:cubicBezTo>
                    <a:pt x="565" y="1558"/>
                    <a:pt x="601" y="1610"/>
                    <a:pt x="635" y="1660"/>
                  </a:cubicBezTo>
                  <a:cubicBezTo>
                    <a:pt x="671" y="1712"/>
                    <a:pt x="705" y="1767"/>
                    <a:pt x="737" y="1821"/>
                  </a:cubicBezTo>
                  <a:cubicBezTo>
                    <a:pt x="873" y="2039"/>
                    <a:pt x="987" y="2270"/>
                    <a:pt x="1075" y="2510"/>
                  </a:cubicBezTo>
                  <a:cubicBezTo>
                    <a:pt x="1161" y="2737"/>
                    <a:pt x="1213" y="2975"/>
                    <a:pt x="1234" y="3217"/>
                  </a:cubicBezTo>
                  <a:cubicBezTo>
                    <a:pt x="1236" y="3274"/>
                    <a:pt x="1238" y="3331"/>
                    <a:pt x="1240" y="3385"/>
                  </a:cubicBezTo>
                  <a:cubicBezTo>
                    <a:pt x="1240" y="3440"/>
                    <a:pt x="1238" y="3492"/>
                    <a:pt x="1236" y="3544"/>
                  </a:cubicBezTo>
                  <a:cubicBezTo>
                    <a:pt x="1234" y="3571"/>
                    <a:pt x="1234" y="3601"/>
                    <a:pt x="1236" y="3628"/>
                  </a:cubicBezTo>
                  <a:cubicBezTo>
                    <a:pt x="1238" y="3664"/>
                    <a:pt x="1250" y="3698"/>
                    <a:pt x="1268" y="3728"/>
                  </a:cubicBezTo>
                  <a:cubicBezTo>
                    <a:pt x="1279" y="3743"/>
                    <a:pt x="1295" y="3757"/>
                    <a:pt x="1313" y="3768"/>
                  </a:cubicBezTo>
                  <a:cubicBezTo>
                    <a:pt x="1329" y="3777"/>
                    <a:pt x="1347" y="3782"/>
                    <a:pt x="1367" y="3786"/>
                  </a:cubicBezTo>
                  <a:cubicBezTo>
                    <a:pt x="1381" y="3788"/>
                    <a:pt x="1395" y="3788"/>
                    <a:pt x="1408" y="3788"/>
                  </a:cubicBezTo>
                  <a:cubicBezTo>
                    <a:pt x="1422" y="3788"/>
                    <a:pt x="1435" y="3788"/>
                    <a:pt x="1449" y="3786"/>
                  </a:cubicBezTo>
                  <a:lnTo>
                    <a:pt x="1696" y="3764"/>
                  </a:lnTo>
                  <a:lnTo>
                    <a:pt x="1798" y="3755"/>
                  </a:lnTo>
                  <a:cubicBezTo>
                    <a:pt x="1828" y="3752"/>
                    <a:pt x="1859" y="3748"/>
                    <a:pt x="1889" y="3743"/>
                  </a:cubicBezTo>
                  <a:cubicBezTo>
                    <a:pt x="1918" y="3737"/>
                    <a:pt x="1945" y="3728"/>
                    <a:pt x="1970" y="3714"/>
                  </a:cubicBezTo>
                  <a:cubicBezTo>
                    <a:pt x="1991" y="3703"/>
                    <a:pt x="2009" y="3687"/>
                    <a:pt x="2025" y="3669"/>
                  </a:cubicBezTo>
                  <a:cubicBezTo>
                    <a:pt x="2034" y="3657"/>
                    <a:pt x="2041" y="3646"/>
                    <a:pt x="2047" y="3635"/>
                  </a:cubicBezTo>
                  <a:lnTo>
                    <a:pt x="2054" y="3623"/>
                  </a:lnTo>
                  <a:cubicBezTo>
                    <a:pt x="2068" y="3614"/>
                    <a:pt x="2140" y="3381"/>
                    <a:pt x="2156" y="3011"/>
                  </a:cubicBezTo>
                  <a:cubicBezTo>
                    <a:pt x="2165" y="2828"/>
                    <a:pt x="2161" y="2610"/>
                    <a:pt x="2152" y="2376"/>
                  </a:cubicBezTo>
                  <a:cubicBezTo>
                    <a:pt x="2145" y="2143"/>
                    <a:pt x="2136" y="1891"/>
                    <a:pt x="2127" y="1633"/>
                  </a:cubicBezTo>
                  <a:cubicBezTo>
                    <a:pt x="2125" y="1499"/>
                    <a:pt x="2111" y="1368"/>
                    <a:pt x="2091" y="1236"/>
                  </a:cubicBezTo>
                  <a:cubicBezTo>
                    <a:pt x="2077" y="1168"/>
                    <a:pt x="2061" y="1102"/>
                    <a:pt x="2038" y="1037"/>
                  </a:cubicBezTo>
                  <a:cubicBezTo>
                    <a:pt x="2029" y="1005"/>
                    <a:pt x="2016" y="973"/>
                    <a:pt x="2000" y="944"/>
                  </a:cubicBezTo>
                  <a:lnTo>
                    <a:pt x="1982" y="898"/>
                  </a:lnTo>
                  <a:lnTo>
                    <a:pt x="1970" y="876"/>
                  </a:lnTo>
                  <a:lnTo>
                    <a:pt x="1959" y="853"/>
                  </a:lnTo>
                  <a:cubicBezTo>
                    <a:pt x="1941" y="826"/>
                    <a:pt x="1925" y="794"/>
                    <a:pt x="1907" y="769"/>
                  </a:cubicBezTo>
                  <a:lnTo>
                    <a:pt x="1848" y="688"/>
                  </a:lnTo>
                  <a:lnTo>
                    <a:pt x="1785" y="613"/>
                  </a:lnTo>
                  <a:cubicBezTo>
                    <a:pt x="1762" y="588"/>
                    <a:pt x="1739" y="567"/>
                    <a:pt x="1717" y="545"/>
                  </a:cubicBezTo>
                  <a:cubicBezTo>
                    <a:pt x="1626" y="461"/>
                    <a:pt x="1528" y="386"/>
                    <a:pt x="1424" y="320"/>
                  </a:cubicBezTo>
                  <a:cubicBezTo>
                    <a:pt x="1374" y="291"/>
                    <a:pt x="1324" y="261"/>
                    <a:pt x="1274" y="236"/>
                  </a:cubicBezTo>
                  <a:cubicBezTo>
                    <a:pt x="1250" y="223"/>
                    <a:pt x="1227" y="209"/>
                    <a:pt x="1202" y="198"/>
                  </a:cubicBezTo>
                  <a:lnTo>
                    <a:pt x="1138" y="166"/>
                  </a:lnTo>
                  <a:cubicBezTo>
                    <a:pt x="1116" y="155"/>
                    <a:pt x="1093" y="146"/>
                    <a:pt x="1073" y="139"/>
                  </a:cubicBezTo>
                  <a:cubicBezTo>
                    <a:pt x="1034" y="121"/>
                    <a:pt x="1002" y="107"/>
                    <a:pt x="980" y="98"/>
                  </a:cubicBezTo>
                  <a:cubicBezTo>
                    <a:pt x="853" y="44"/>
                    <a:pt x="717" y="10"/>
                    <a:pt x="57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1824995" y="1630528"/>
              <a:ext cx="67832" cy="134911"/>
            </a:xfrm>
            <a:custGeom>
              <a:avLst/>
              <a:gdLst/>
              <a:ahLst/>
              <a:cxnLst/>
              <a:rect l="l" t="t" r="r" b="b"/>
              <a:pathLst>
                <a:path w="901" h="1792" extrusionOk="0">
                  <a:moveTo>
                    <a:pt x="33" y="1"/>
                  </a:moveTo>
                  <a:cubicBezTo>
                    <a:pt x="26" y="1"/>
                    <a:pt x="17" y="3"/>
                    <a:pt x="12" y="8"/>
                  </a:cubicBezTo>
                  <a:cubicBezTo>
                    <a:pt x="8" y="12"/>
                    <a:pt x="3" y="19"/>
                    <a:pt x="3" y="26"/>
                  </a:cubicBezTo>
                  <a:cubicBezTo>
                    <a:pt x="1" y="33"/>
                    <a:pt x="1" y="39"/>
                    <a:pt x="3" y="46"/>
                  </a:cubicBezTo>
                  <a:cubicBezTo>
                    <a:pt x="5" y="55"/>
                    <a:pt x="10" y="67"/>
                    <a:pt x="17" y="73"/>
                  </a:cubicBezTo>
                  <a:cubicBezTo>
                    <a:pt x="21" y="82"/>
                    <a:pt x="28" y="89"/>
                    <a:pt x="35" y="96"/>
                  </a:cubicBezTo>
                  <a:lnTo>
                    <a:pt x="53" y="112"/>
                  </a:lnTo>
                  <a:cubicBezTo>
                    <a:pt x="67" y="123"/>
                    <a:pt x="78" y="135"/>
                    <a:pt x="91" y="144"/>
                  </a:cubicBezTo>
                  <a:cubicBezTo>
                    <a:pt x="150" y="187"/>
                    <a:pt x="214" y="223"/>
                    <a:pt x="282" y="252"/>
                  </a:cubicBezTo>
                  <a:cubicBezTo>
                    <a:pt x="320" y="271"/>
                    <a:pt x="395" y="298"/>
                    <a:pt x="511" y="354"/>
                  </a:cubicBezTo>
                  <a:cubicBezTo>
                    <a:pt x="561" y="377"/>
                    <a:pt x="611" y="407"/>
                    <a:pt x="658" y="436"/>
                  </a:cubicBezTo>
                  <a:cubicBezTo>
                    <a:pt x="670" y="445"/>
                    <a:pt x="681" y="454"/>
                    <a:pt x="694" y="463"/>
                  </a:cubicBezTo>
                  <a:cubicBezTo>
                    <a:pt x="706" y="472"/>
                    <a:pt x="717" y="481"/>
                    <a:pt x="728" y="493"/>
                  </a:cubicBezTo>
                  <a:cubicBezTo>
                    <a:pt x="747" y="506"/>
                    <a:pt x="762" y="527"/>
                    <a:pt x="776" y="547"/>
                  </a:cubicBezTo>
                  <a:cubicBezTo>
                    <a:pt x="792" y="579"/>
                    <a:pt x="792" y="615"/>
                    <a:pt x="778" y="649"/>
                  </a:cubicBezTo>
                  <a:cubicBezTo>
                    <a:pt x="776" y="661"/>
                    <a:pt x="772" y="674"/>
                    <a:pt x="765" y="685"/>
                  </a:cubicBezTo>
                  <a:lnTo>
                    <a:pt x="758" y="699"/>
                  </a:lnTo>
                  <a:cubicBezTo>
                    <a:pt x="758" y="699"/>
                    <a:pt x="749" y="722"/>
                    <a:pt x="726" y="760"/>
                  </a:cubicBezTo>
                  <a:lnTo>
                    <a:pt x="649" y="912"/>
                  </a:lnTo>
                  <a:cubicBezTo>
                    <a:pt x="586" y="1030"/>
                    <a:pt x="511" y="1171"/>
                    <a:pt x="466" y="1252"/>
                  </a:cubicBezTo>
                  <a:lnTo>
                    <a:pt x="386" y="1404"/>
                  </a:lnTo>
                  <a:cubicBezTo>
                    <a:pt x="318" y="1526"/>
                    <a:pt x="271" y="1656"/>
                    <a:pt x="239" y="1792"/>
                  </a:cubicBezTo>
                  <a:cubicBezTo>
                    <a:pt x="334" y="1692"/>
                    <a:pt x="416" y="1579"/>
                    <a:pt x="481" y="1456"/>
                  </a:cubicBezTo>
                  <a:lnTo>
                    <a:pt x="563" y="1304"/>
                  </a:lnTo>
                  <a:cubicBezTo>
                    <a:pt x="606" y="1223"/>
                    <a:pt x="681" y="1084"/>
                    <a:pt x="744" y="964"/>
                  </a:cubicBezTo>
                  <a:lnTo>
                    <a:pt x="826" y="812"/>
                  </a:lnTo>
                  <a:cubicBezTo>
                    <a:pt x="846" y="774"/>
                    <a:pt x="860" y="747"/>
                    <a:pt x="860" y="747"/>
                  </a:cubicBezTo>
                  <a:lnTo>
                    <a:pt x="867" y="729"/>
                  </a:lnTo>
                  <a:cubicBezTo>
                    <a:pt x="874" y="715"/>
                    <a:pt x="880" y="699"/>
                    <a:pt x="885" y="683"/>
                  </a:cubicBezTo>
                  <a:cubicBezTo>
                    <a:pt x="894" y="656"/>
                    <a:pt x="898" y="629"/>
                    <a:pt x="901" y="602"/>
                  </a:cubicBezTo>
                  <a:cubicBezTo>
                    <a:pt x="901" y="563"/>
                    <a:pt x="892" y="527"/>
                    <a:pt x="874" y="493"/>
                  </a:cubicBezTo>
                  <a:cubicBezTo>
                    <a:pt x="855" y="461"/>
                    <a:pt x="830" y="432"/>
                    <a:pt x="803" y="409"/>
                  </a:cubicBezTo>
                  <a:cubicBezTo>
                    <a:pt x="790" y="395"/>
                    <a:pt x="776" y="386"/>
                    <a:pt x="762" y="377"/>
                  </a:cubicBezTo>
                  <a:cubicBezTo>
                    <a:pt x="749" y="366"/>
                    <a:pt x="735" y="354"/>
                    <a:pt x="722" y="345"/>
                  </a:cubicBezTo>
                  <a:cubicBezTo>
                    <a:pt x="670" y="311"/>
                    <a:pt x="617" y="282"/>
                    <a:pt x="561" y="255"/>
                  </a:cubicBezTo>
                  <a:cubicBezTo>
                    <a:pt x="441" y="198"/>
                    <a:pt x="366" y="171"/>
                    <a:pt x="327" y="153"/>
                  </a:cubicBezTo>
                  <a:cubicBezTo>
                    <a:pt x="250" y="119"/>
                    <a:pt x="191" y="96"/>
                    <a:pt x="132" y="73"/>
                  </a:cubicBezTo>
                  <a:cubicBezTo>
                    <a:pt x="119" y="69"/>
                    <a:pt x="105" y="64"/>
                    <a:pt x="89" y="58"/>
                  </a:cubicBezTo>
                  <a:lnTo>
                    <a:pt x="69" y="51"/>
                  </a:lnTo>
                  <a:cubicBezTo>
                    <a:pt x="62" y="48"/>
                    <a:pt x="55" y="46"/>
                    <a:pt x="51" y="42"/>
                  </a:cubicBezTo>
                  <a:cubicBezTo>
                    <a:pt x="39" y="37"/>
                    <a:pt x="33" y="30"/>
                    <a:pt x="33" y="24"/>
                  </a:cubicBezTo>
                  <a:cubicBezTo>
                    <a:pt x="28" y="24"/>
                    <a:pt x="35" y="19"/>
                    <a:pt x="44" y="19"/>
                  </a:cubicBezTo>
                  <a:cubicBezTo>
                    <a:pt x="51" y="21"/>
                    <a:pt x="60" y="26"/>
                    <a:pt x="51" y="33"/>
                  </a:cubicBezTo>
                  <a:cubicBezTo>
                    <a:pt x="53" y="33"/>
                    <a:pt x="55" y="30"/>
                    <a:pt x="57" y="30"/>
                  </a:cubicBezTo>
                  <a:cubicBezTo>
                    <a:pt x="57" y="28"/>
                    <a:pt x="57" y="24"/>
                    <a:pt x="57" y="21"/>
                  </a:cubicBezTo>
                  <a:cubicBezTo>
                    <a:pt x="55" y="17"/>
                    <a:pt x="51" y="12"/>
                    <a:pt x="48" y="8"/>
                  </a:cubicBezTo>
                  <a:cubicBezTo>
                    <a:pt x="44" y="5"/>
                    <a:pt x="37" y="3"/>
                    <a:pt x="3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1489001" y="1732689"/>
              <a:ext cx="327038" cy="374242"/>
            </a:xfrm>
            <a:custGeom>
              <a:avLst/>
              <a:gdLst/>
              <a:ahLst/>
              <a:cxnLst/>
              <a:rect l="l" t="t" r="r" b="b"/>
              <a:pathLst>
                <a:path w="4344" h="4971" extrusionOk="0">
                  <a:moveTo>
                    <a:pt x="1065" y="0"/>
                  </a:moveTo>
                  <a:cubicBezTo>
                    <a:pt x="1065" y="0"/>
                    <a:pt x="1070" y="3"/>
                    <a:pt x="1075" y="5"/>
                  </a:cubicBezTo>
                  <a:lnTo>
                    <a:pt x="1075" y="5"/>
                  </a:lnTo>
                  <a:lnTo>
                    <a:pt x="1075" y="6"/>
                  </a:lnTo>
                  <a:lnTo>
                    <a:pt x="1075" y="6"/>
                  </a:lnTo>
                  <a:cubicBezTo>
                    <a:pt x="1072" y="5"/>
                    <a:pt x="1069" y="3"/>
                    <a:pt x="1066" y="2"/>
                  </a:cubicBezTo>
                  <a:lnTo>
                    <a:pt x="1063" y="6"/>
                  </a:lnTo>
                  <a:cubicBezTo>
                    <a:pt x="1042" y="56"/>
                    <a:pt x="1022" y="101"/>
                    <a:pt x="1002" y="141"/>
                  </a:cubicBezTo>
                  <a:lnTo>
                    <a:pt x="1002" y="141"/>
                  </a:lnTo>
                  <a:cubicBezTo>
                    <a:pt x="976" y="190"/>
                    <a:pt x="949" y="241"/>
                    <a:pt x="921" y="294"/>
                  </a:cubicBezTo>
                  <a:cubicBezTo>
                    <a:pt x="868" y="396"/>
                    <a:pt x="810" y="506"/>
                    <a:pt x="748" y="623"/>
                  </a:cubicBezTo>
                  <a:lnTo>
                    <a:pt x="748" y="623"/>
                  </a:lnTo>
                  <a:cubicBezTo>
                    <a:pt x="648" y="795"/>
                    <a:pt x="539" y="963"/>
                    <a:pt x="422" y="1126"/>
                  </a:cubicBezTo>
                  <a:cubicBezTo>
                    <a:pt x="342" y="1239"/>
                    <a:pt x="274" y="1342"/>
                    <a:pt x="220" y="1437"/>
                  </a:cubicBezTo>
                  <a:cubicBezTo>
                    <a:pt x="175" y="1518"/>
                    <a:pt x="134" y="1604"/>
                    <a:pt x="102" y="1693"/>
                  </a:cubicBezTo>
                  <a:cubicBezTo>
                    <a:pt x="79" y="1756"/>
                    <a:pt x="61" y="1822"/>
                    <a:pt x="50" y="1888"/>
                  </a:cubicBezTo>
                  <a:cubicBezTo>
                    <a:pt x="39" y="1940"/>
                    <a:pt x="32" y="1983"/>
                    <a:pt x="30" y="2015"/>
                  </a:cubicBezTo>
                  <a:cubicBezTo>
                    <a:pt x="21" y="2078"/>
                    <a:pt x="18" y="2101"/>
                    <a:pt x="18" y="2101"/>
                  </a:cubicBezTo>
                  <a:cubicBezTo>
                    <a:pt x="18" y="2101"/>
                    <a:pt x="16" y="2133"/>
                    <a:pt x="11" y="2194"/>
                  </a:cubicBezTo>
                  <a:cubicBezTo>
                    <a:pt x="9" y="2255"/>
                    <a:pt x="5" y="2341"/>
                    <a:pt x="5" y="2452"/>
                  </a:cubicBezTo>
                  <a:cubicBezTo>
                    <a:pt x="2" y="2566"/>
                    <a:pt x="0" y="2702"/>
                    <a:pt x="0" y="2858"/>
                  </a:cubicBezTo>
                  <a:cubicBezTo>
                    <a:pt x="2" y="3015"/>
                    <a:pt x="5" y="3194"/>
                    <a:pt x="23" y="3391"/>
                  </a:cubicBezTo>
                  <a:cubicBezTo>
                    <a:pt x="39" y="3604"/>
                    <a:pt x="75" y="3815"/>
                    <a:pt x="132" y="4023"/>
                  </a:cubicBezTo>
                  <a:cubicBezTo>
                    <a:pt x="150" y="4078"/>
                    <a:pt x="163" y="4134"/>
                    <a:pt x="186" y="4189"/>
                  </a:cubicBezTo>
                  <a:lnTo>
                    <a:pt x="218" y="4275"/>
                  </a:lnTo>
                  <a:cubicBezTo>
                    <a:pt x="229" y="4302"/>
                    <a:pt x="240" y="4329"/>
                    <a:pt x="254" y="4359"/>
                  </a:cubicBezTo>
                  <a:lnTo>
                    <a:pt x="272" y="4400"/>
                  </a:lnTo>
                  <a:lnTo>
                    <a:pt x="295" y="4440"/>
                  </a:lnTo>
                  <a:cubicBezTo>
                    <a:pt x="308" y="4470"/>
                    <a:pt x="322" y="4495"/>
                    <a:pt x="338" y="4524"/>
                  </a:cubicBezTo>
                  <a:cubicBezTo>
                    <a:pt x="352" y="4551"/>
                    <a:pt x="370" y="4579"/>
                    <a:pt x="388" y="4604"/>
                  </a:cubicBezTo>
                  <a:cubicBezTo>
                    <a:pt x="404" y="4633"/>
                    <a:pt x="422" y="4658"/>
                    <a:pt x="440" y="4685"/>
                  </a:cubicBezTo>
                  <a:cubicBezTo>
                    <a:pt x="478" y="4740"/>
                    <a:pt x="524" y="4790"/>
                    <a:pt x="574" y="4835"/>
                  </a:cubicBezTo>
                  <a:cubicBezTo>
                    <a:pt x="626" y="4885"/>
                    <a:pt x="687" y="4921"/>
                    <a:pt x="755" y="4946"/>
                  </a:cubicBezTo>
                  <a:cubicBezTo>
                    <a:pt x="805" y="4962"/>
                    <a:pt x="857" y="4970"/>
                    <a:pt x="909" y="4970"/>
                  </a:cubicBezTo>
                  <a:cubicBezTo>
                    <a:pt x="930" y="4970"/>
                    <a:pt x="951" y="4969"/>
                    <a:pt x="973" y="4966"/>
                  </a:cubicBezTo>
                  <a:cubicBezTo>
                    <a:pt x="1041" y="4960"/>
                    <a:pt x="1111" y="4944"/>
                    <a:pt x="1177" y="4921"/>
                  </a:cubicBezTo>
                  <a:cubicBezTo>
                    <a:pt x="1242" y="4903"/>
                    <a:pt x="1304" y="4876"/>
                    <a:pt x="1367" y="4851"/>
                  </a:cubicBezTo>
                  <a:lnTo>
                    <a:pt x="1465" y="4814"/>
                  </a:lnTo>
                  <a:cubicBezTo>
                    <a:pt x="1480" y="4808"/>
                    <a:pt x="1496" y="4803"/>
                    <a:pt x="1512" y="4796"/>
                  </a:cubicBezTo>
                  <a:lnTo>
                    <a:pt x="1560" y="4774"/>
                  </a:lnTo>
                  <a:lnTo>
                    <a:pt x="1746" y="4685"/>
                  </a:lnTo>
                  <a:cubicBezTo>
                    <a:pt x="1777" y="4672"/>
                    <a:pt x="1807" y="4651"/>
                    <a:pt x="1839" y="4635"/>
                  </a:cubicBezTo>
                  <a:lnTo>
                    <a:pt x="1929" y="4583"/>
                  </a:lnTo>
                  <a:lnTo>
                    <a:pt x="2022" y="4533"/>
                  </a:lnTo>
                  <a:cubicBezTo>
                    <a:pt x="2052" y="4515"/>
                    <a:pt x="2081" y="4495"/>
                    <a:pt x="2111" y="4477"/>
                  </a:cubicBezTo>
                  <a:cubicBezTo>
                    <a:pt x="2167" y="4438"/>
                    <a:pt x="2229" y="4400"/>
                    <a:pt x="2285" y="4359"/>
                  </a:cubicBezTo>
                  <a:cubicBezTo>
                    <a:pt x="2399" y="4275"/>
                    <a:pt x="2512" y="4191"/>
                    <a:pt x="2616" y="4096"/>
                  </a:cubicBezTo>
                  <a:lnTo>
                    <a:pt x="2698" y="4028"/>
                  </a:lnTo>
                  <a:cubicBezTo>
                    <a:pt x="2711" y="4014"/>
                    <a:pt x="2725" y="4005"/>
                    <a:pt x="2736" y="3992"/>
                  </a:cubicBezTo>
                  <a:lnTo>
                    <a:pt x="2775" y="3955"/>
                  </a:lnTo>
                  <a:cubicBezTo>
                    <a:pt x="2825" y="3905"/>
                    <a:pt x="2875" y="3856"/>
                    <a:pt x="2925" y="3806"/>
                  </a:cubicBezTo>
                  <a:cubicBezTo>
                    <a:pt x="2974" y="3756"/>
                    <a:pt x="3017" y="3701"/>
                    <a:pt x="3065" y="3649"/>
                  </a:cubicBezTo>
                  <a:lnTo>
                    <a:pt x="3135" y="3570"/>
                  </a:lnTo>
                  <a:lnTo>
                    <a:pt x="3199" y="3488"/>
                  </a:lnTo>
                  <a:cubicBezTo>
                    <a:pt x="3242" y="3434"/>
                    <a:pt x="3285" y="3379"/>
                    <a:pt x="3326" y="3323"/>
                  </a:cubicBezTo>
                  <a:lnTo>
                    <a:pt x="3441" y="3153"/>
                  </a:lnTo>
                  <a:cubicBezTo>
                    <a:pt x="3480" y="3096"/>
                    <a:pt x="3514" y="3037"/>
                    <a:pt x="3548" y="2981"/>
                  </a:cubicBezTo>
                  <a:lnTo>
                    <a:pt x="3598" y="2892"/>
                  </a:lnTo>
                  <a:cubicBezTo>
                    <a:pt x="3616" y="2865"/>
                    <a:pt x="3632" y="2835"/>
                    <a:pt x="3648" y="2804"/>
                  </a:cubicBezTo>
                  <a:cubicBezTo>
                    <a:pt x="3677" y="2745"/>
                    <a:pt x="3707" y="2686"/>
                    <a:pt x="3736" y="2627"/>
                  </a:cubicBezTo>
                  <a:lnTo>
                    <a:pt x="3756" y="2584"/>
                  </a:lnTo>
                  <a:cubicBezTo>
                    <a:pt x="3763" y="2568"/>
                    <a:pt x="3770" y="2552"/>
                    <a:pt x="3777" y="2538"/>
                  </a:cubicBezTo>
                  <a:lnTo>
                    <a:pt x="3813" y="2448"/>
                  </a:lnTo>
                  <a:cubicBezTo>
                    <a:pt x="3827" y="2418"/>
                    <a:pt x="3838" y="2389"/>
                    <a:pt x="3852" y="2359"/>
                  </a:cubicBezTo>
                  <a:lnTo>
                    <a:pt x="3870" y="2316"/>
                  </a:lnTo>
                  <a:cubicBezTo>
                    <a:pt x="3874" y="2300"/>
                    <a:pt x="3879" y="2285"/>
                    <a:pt x="3886" y="2271"/>
                  </a:cubicBezTo>
                  <a:cubicBezTo>
                    <a:pt x="3904" y="2214"/>
                    <a:pt x="3922" y="2160"/>
                    <a:pt x="3942" y="2105"/>
                  </a:cubicBezTo>
                  <a:cubicBezTo>
                    <a:pt x="3951" y="2081"/>
                    <a:pt x="3958" y="2053"/>
                    <a:pt x="3967" y="2031"/>
                  </a:cubicBezTo>
                  <a:cubicBezTo>
                    <a:pt x="3976" y="2006"/>
                    <a:pt x="3981" y="1983"/>
                    <a:pt x="3985" y="1960"/>
                  </a:cubicBezTo>
                  <a:cubicBezTo>
                    <a:pt x="3997" y="1920"/>
                    <a:pt x="4006" y="1886"/>
                    <a:pt x="4010" y="1863"/>
                  </a:cubicBezTo>
                  <a:cubicBezTo>
                    <a:pt x="4022" y="1820"/>
                    <a:pt x="4031" y="1784"/>
                    <a:pt x="4035" y="1750"/>
                  </a:cubicBezTo>
                  <a:cubicBezTo>
                    <a:pt x="4042" y="1716"/>
                    <a:pt x="4042" y="1682"/>
                    <a:pt x="4044" y="1648"/>
                  </a:cubicBezTo>
                  <a:cubicBezTo>
                    <a:pt x="4047" y="1582"/>
                    <a:pt x="4044" y="1516"/>
                    <a:pt x="4040" y="1450"/>
                  </a:cubicBezTo>
                  <a:cubicBezTo>
                    <a:pt x="4010" y="1516"/>
                    <a:pt x="3985" y="1573"/>
                    <a:pt x="3965" y="1632"/>
                  </a:cubicBezTo>
                  <a:cubicBezTo>
                    <a:pt x="3954" y="1661"/>
                    <a:pt x="3945" y="1693"/>
                    <a:pt x="3936" y="1727"/>
                  </a:cubicBezTo>
                  <a:cubicBezTo>
                    <a:pt x="3927" y="1761"/>
                    <a:pt x="3915" y="1795"/>
                    <a:pt x="3904" y="1836"/>
                  </a:cubicBezTo>
                  <a:cubicBezTo>
                    <a:pt x="3897" y="1858"/>
                    <a:pt x="3890" y="1890"/>
                    <a:pt x="3879" y="1931"/>
                  </a:cubicBezTo>
                  <a:cubicBezTo>
                    <a:pt x="3872" y="1951"/>
                    <a:pt x="3868" y="1974"/>
                    <a:pt x="3861" y="1999"/>
                  </a:cubicBezTo>
                  <a:lnTo>
                    <a:pt x="3836" y="2074"/>
                  </a:lnTo>
                  <a:lnTo>
                    <a:pt x="3781" y="2232"/>
                  </a:lnTo>
                  <a:cubicBezTo>
                    <a:pt x="3777" y="2246"/>
                    <a:pt x="3772" y="2260"/>
                    <a:pt x="3766" y="2275"/>
                  </a:cubicBezTo>
                  <a:lnTo>
                    <a:pt x="3750" y="2319"/>
                  </a:lnTo>
                  <a:lnTo>
                    <a:pt x="3713" y="2405"/>
                  </a:lnTo>
                  <a:cubicBezTo>
                    <a:pt x="3700" y="2434"/>
                    <a:pt x="3688" y="2464"/>
                    <a:pt x="3677" y="2493"/>
                  </a:cubicBezTo>
                  <a:cubicBezTo>
                    <a:pt x="3670" y="2507"/>
                    <a:pt x="3664" y="2523"/>
                    <a:pt x="3657" y="2536"/>
                  </a:cubicBezTo>
                  <a:lnTo>
                    <a:pt x="3636" y="2579"/>
                  </a:lnTo>
                  <a:cubicBezTo>
                    <a:pt x="3607" y="2636"/>
                    <a:pt x="3580" y="2695"/>
                    <a:pt x="3550" y="2754"/>
                  </a:cubicBezTo>
                  <a:cubicBezTo>
                    <a:pt x="3537" y="2781"/>
                    <a:pt x="3521" y="2810"/>
                    <a:pt x="3505" y="2838"/>
                  </a:cubicBezTo>
                  <a:cubicBezTo>
                    <a:pt x="3487" y="2867"/>
                    <a:pt x="3471" y="2894"/>
                    <a:pt x="3455" y="2924"/>
                  </a:cubicBezTo>
                  <a:cubicBezTo>
                    <a:pt x="3421" y="2981"/>
                    <a:pt x="3389" y="3037"/>
                    <a:pt x="3351" y="3094"/>
                  </a:cubicBezTo>
                  <a:cubicBezTo>
                    <a:pt x="3312" y="3148"/>
                    <a:pt x="3276" y="3203"/>
                    <a:pt x="3237" y="3259"/>
                  </a:cubicBezTo>
                  <a:cubicBezTo>
                    <a:pt x="3199" y="3314"/>
                    <a:pt x="3156" y="3366"/>
                    <a:pt x="3115" y="3420"/>
                  </a:cubicBezTo>
                  <a:lnTo>
                    <a:pt x="3051" y="3500"/>
                  </a:lnTo>
                  <a:lnTo>
                    <a:pt x="2983" y="3577"/>
                  </a:lnTo>
                  <a:cubicBezTo>
                    <a:pt x="2938" y="3627"/>
                    <a:pt x="2895" y="3681"/>
                    <a:pt x="2847" y="3731"/>
                  </a:cubicBezTo>
                  <a:lnTo>
                    <a:pt x="2700" y="3874"/>
                  </a:lnTo>
                  <a:lnTo>
                    <a:pt x="2664" y="3910"/>
                  </a:lnTo>
                  <a:cubicBezTo>
                    <a:pt x="2652" y="3924"/>
                    <a:pt x="2639" y="3933"/>
                    <a:pt x="2625" y="3944"/>
                  </a:cubicBezTo>
                  <a:lnTo>
                    <a:pt x="2548" y="4012"/>
                  </a:lnTo>
                  <a:cubicBezTo>
                    <a:pt x="2446" y="4107"/>
                    <a:pt x="2333" y="4187"/>
                    <a:pt x="2224" y="4270"/>
                  </a:cubicBezTo>
                  <a:cubicBezTo>
                    <a:pt x="2167" y="4309"/>
                    <a:pt x="2111" y="4345"/>
                    <a:pt x="2054" y="4384"/>
                  </a:cubicBezTo>
                  <a:cubicBezTo>
                    <a:pt x="2027" y="4402"/>
                    <a:pt x="1997" y="4420"/>
                    <a:pt x="1970" y="4440"/>
                  </a:cubicBezTo>
                  <a:lnTo>
                    <a:pt x="1879" y="4490"/>
                  </a:lnTo>
                  <a:lnTo>
                    <a:pt x="1791" y="4540"/>
                  </a:lnTo>
                  <a:cubicBezTo>
                    <a:pt x="1762" y="4556"/>
                    <a:pt x="1732" y="4574"/>
                    <a:pt x="1703" y="4588"/>
                  </a:cubicBezTo>
                  <a:lnTo>
                    <a:pt x="1519" y="4674"/>
                  </a:lnTo>
                  <a:lnTo>
                    <a:pt x="1474" y="4697"/>
                  </a:lnTo>
                  <a:cubicBezTo>
                    <a:pt x="1458" y="4701"/>
                    <a:pt x="1442" y="4708"/>
                    <a:pt x="1426" y="4715"/>
                  </a:cubicBezTo>
                  <a:lnTo>
                    <a:pt x="1333" y="4749"/>
                  </a:lnTo>
                  <a:cubicBezTo>
                    <a:pt x="1272" y="4774"/>
                    <a:pt x="1211" y="4801"/>
                    <a:pt x="1149" y="4819"/>
                  </a:cubicBezTo>
                  <a:cubicBezTo>
                    <a:pt x="1072" y="4844"/>
                    <a:pt x="993" y="4862"/>
                    <a:pt x="918" y="4862"/>
                  </a:cubicBezTo>
                  <a:cubicBezTo>
                    <a:pt x="876" y="4862"/>
                    <a:pt x="835" y="4856"/>
                    <a:pt x="796" y="4842"/>
                  </a:cubicBezTo>
                  <a:cubicBezTo>
                    <a:pt x="692" y="4805"/>
                    <a:pt x="605" y="4719"/>
                    <a:pt x="535" y="4622"/>
                  </a:cubicBezTo>
                  <a:cubicBezTo>
                    <a:pt x="517" y="4597"/>
                    <a:pt x="501" y="4572"/>
                    <a:pt x="488" y="4547"/>
                  </a:cubicBezTo>
                  <a:lnTo>
                    <a:pt x="440" y="4472"/>
                  </a:lnTo>
                  <a:lnTo>
                    <a:pt x="399" y="4393"/>
                  </a:lnTo>
                  <a:lnTo>
                    <a:pt x="379" y="4354"/>
                  </a:lnTo>
                  <a:lnTo>
                    <a:pt x="361" y="4313"/>
                  </a:lnTo>
                  <a:lnTo>
                    <a:pt x="327" y="4234"/>
                  </a:lnTo>
                  <a:lnTo>
                    <a:pt x="297" y="4155"/>
                  </a:lnTo>
                  <a:cubicBezTo>
                    <a:pt x="277" y="4103"/>
                    <a:pt x="263" y="4048"/>
                    <a:pt x="245" y="3996"/>
                  </a:cubicBezTo>
                  <a:cubicBezTo>
                    <a:pt x="191" y="3794"/>
                    <a:pt x="157" y="3590"/>
                    <a:pt x="141" y="3384"/>
                  </a:cubicBezTo>
                  <a:cubicBezTo>
                    <a:pt x="123" y="3191"/>
                    <a:pt x="120" y="3015"/>
                    <a:pt x="118" y="2860"/>
                  </a:cubicBezTo>
                  <a:cubicBezTo>
                    <a:pt x="118" y="2706"/>
                    <a:pt x="120" y="2570"/>
                    <a:pt x="123" y="2459"/>
                  </a:cubicBezTo>
                  <a:cubicBezTo>
                    <a:pt x="123" y="2346"/>
                    <a:pt x="127" y="2260"/>
                    <a:pt x="129" y="2203"/>
                  </a:cubicBezTo>
                  <a:cubicBezTo>
                    <a:pt x="134" y="2146"/>
                    <a:pt x="136" y="2115"/>
                    <a:pt x="136" y="2115"/>
                  </a:cubicBezTo>
                  <a:cubicBezTo>
                    <a:pt x="136" y="2115"/>
                    <a:pt x="138" y="2092"/>
                    <a:pt x="145" y="2031"/>
                  </a:cubicBezTo>
                  <a:cubicBezTo>
                    <a:pt x="150" y="2001"/>
                    <a:pt x="154" y="1963"/>
                    <a:pt x="166" y="1913"/>
                  </a:cubicBezTo>
                  <a:cubicBezTo>
                    <a:pt x="177" y="1852"/>
                    <a:pt x="193" y="1793"/>
                    <a:pt x="213" y="1734"/>
                  </a:cubicBezTo>
                  <a:cubicBezTo>
                    <a:pt x="214" y="1732"/>
                    <a:pt x="215" y="1730"/>
                    <a:pt x="215" y="1728"/>
                  </a:cubicBezTo>
                  <a:lnTo>
                    <a:pt x="215" y="1728"/>
                  </a:lnTo>
                  <a:cubicBezTo>
                    <a:pt x="219" y="1744"/>
                    <a:pt x="225" y="1760"/>
                    <a:pt x="234" y="1774"/>
                  </a:cubicBezTo>
                  <a:cubicBezTo>
                    <a:pt x="243" y="1790"/>
                    <a:pt x="256" y="1806"/>
                    <a:pt x="272" y="1818"/>
                  </a:cubicBezTo>
                  <a:cubicBezTo>
                    <a:pt x="288" y="1827"/>
                    <a:pt x="304" y="1833"/>
                    <a:pt x="322" y="1838"/>
                  </a:cubicBezTo>
                  <a:cubicBezTo>
                    <a:pt x="349" y="1845"/>
                    <a:pt x="376" y="1847"/>
                    <a:pt x="404" y="1847"/>
                  </a:cubicBezTo>
                  <a:lnTo>
                    <a:pt x="478" y="1845"/>
                  </a:lnTo>
                  <a:lnTo>
                    <a:pt x="515" y="1845"/>
                  </a:lnTo>
                  <a:lnTo>
                    <a:pt x="551" y="1840"/>
                  </a:lnTo>
                  <a:lnTo>
                    <a:pt x="626" y="1829"/>
                  </a:lnTo>
                  <a:cubicBezTo>
                    <a:pt x="821" y="1790"/>
                    <a:pt x="1009" y="1718"/>
                    <a:pt x="1183" y="1618"/>
                  </a:cubicBezTo>
                  <a:cubicBezTo>
                    <a:pt x="1356" y="1516"/>
                    <a:pt x="1521" y="1405"/>
                    <a:pt x="1682" y="1285"/>
                  </a:cubicBezTo>
                  <a:cubicBezTo>
                    <a:pt x="1843" y="1167"/>
                    <a:pt x="2004" y="1049"/>
                    <a:pt x="2170" y="949"/>
                  </a:cubicBezTo>
                  <a:cubicBezTo>
                    <a:pt x="2335" y="850"/>
                    <a:pt x="2507" y="763"/>
                    <a:pt x="2684" y="689"/>
                  </a:cubicBezTo>
                  <a:cubicBezTo>
                    <a:pt x="3020" y="553"/>
                    <a:pt x="3369" y="464"/>
                    <a:pt x="3729" y="426"/>
                  </a:cubicBezTo>
                  <a:cubicBezTo>
                    <a:pt x="3738" y="426"/>
                    <a:pt x="3750" y="423"/>
                    <a:pt x="3759" y="421"/>
                  </a:cubicBezTo>
                  <a:lnTo>
                    <a:pt x="3797" y="421"/>
                  </a:lnTo>
                  <a:lnTo>
                    <a:pt x="3824" y="419"/>
                  </a:lnTo>
                  <a:lnTo>
                    <a:pt x="3872" y="414"/>
                  </a:lnTo>
                  <a:cubicBezTo>
                    <a:pt x="3902" y="412"/>
                    <a:pt x="3927" y="412"/>
                    <a:pt x="3945" y="410"/>
                  </a:cubicBezTo>
                  <a:cubicBezTo>
                    <a:pt x="3988" y="408"/>
                    <a:pt x="4024" y="405"/>
                    <a:pt x="4058" y="403"/>
                  </a:cubicBezTo>
                  <a:cubicBezTo>
                    <a:pt x="4092" y="398"/>
                    <a:pt x="4126" y="396"/>
                    <a:pt x="4155" y="392"/>
                  </a:cubicBezTo>
                  <a:cubicBezTo>
                    <a:pt x="4212" y="378"/>
                    <a:pt x="4271" y="369"/>
                    <a:pt x="4344" y="353"/>
                  </a:cubicBezTo>
                  <a:cubicBezTo>
                    <a:pt x="4280" y="333"/>
                    <a:pt x="4217" y="317"/>
                    <a:pt x="4151" y="306"/>
                  </a:cubicBezTo>
                  <a:cubicBezTo>
                    <a:pt x="4119" y="301"/>
                    <a:pt x="4085" y="299"/>
                    <a:pt x="4051" y="296"/>
                  </a:cubicBezTo>
                  <a:cubicBezTo>
                    <a:pt x="4039" y="295"/>
                    <a:pt x="4027" y="294"/>
                    <a:pt x="4014" y="294"/>
                  </a:cubicBezTo>
                  <a:cubicBezTo>
                    <a:pt x="3989" y="294"/>
                    <a:pt x="3962" y="296"/>
                    <a:pt x="3933" y="296"/>
                  </a:cubicBezTo>
                  <a:cubicBezTo>
                    <a:pt x="3915" y="296"/>
                    <a:pt x="3890" y="296"/>
                    <a:pt x="3858" y="299"/>
                  </a:cubicBezTo>
                  <a:lnTo>
                    <a:pt x="3809" y="303"/>
                  </a:lnTo>
                  <a:lnTo>
                    <a:pt x="3781" y="306"/>
                  </a:lnTo>
                  <a:lnTo>
                    <a:pt x="3759" y="306"/>
                  </a:lnTo>
                  <a:lnTo>
                    <a:pt x="3741" y="308"/>
                  </a:lnTo>
                  <a:cubicBezTo>
                    <a:pt x="3732" y="308"/>
                    <a:pt x="3720" y="308"/>
                    <a:pt x="3709" y="310"/>
                  </a:cubicBezTo>
                  <a:cubicBezTo>
                    <a:pt x="3339" y="349"/>
                    <a:pt x="2979" y="442"/>
                    <a:pt x="2634" y="582"/>
                  </a:cubicBezTo>
                  <a:cubicBezTo>
                    <a:pt x="2451" y="657"/>
                    <a:pt x="2274" y="748"/>
                    <a:pt x="2104" y="850"/>
                  </a:cubicBezTo>
                  <a:cubicBezTo>
                    <a:pt x="1932" y="954"/>
                    <a:pt x="1771" y="1074"/>
                    <a:pt x="1610" y="1190"/>
                  </a:cubicBezTo>
                  <a:cubicBezTo>
                    <a:pt x="1453" y="1307"/>
                    <a:pt x="1290" y="1416"/>
                    <a:pt x="1120" y="1516"/>
                  </a:cubicBezTo>
                  <a:cubicBezTo>
                    <a:pt x="959" y="1611"/>
                    <a:pt x="782" y="1677"/>
                    <a:pt x="599" y="1713"/>
                  </a:cubicBezTo>
                  <a:lnTo>
                    <a:pt x="531" y="1722"/>
                  </a:lnTo>
                  <a:cubicBezTo>
                    <a:pt x="519" y="1725"/>
                    <a:pt x="508" y="1727"/>
                    <a:pt x="499" y="1727"/>
                  </a:cubicBezTo>
                  <a:lnTo>
                    <a:pt x="465" y="1729"/>
                  </a:lnTo>
                  <a:cubicBezTo>
                    <a:pt x="449" y="1731"/>
                    <a:pt x="434" y="1732"/>
                    <a:pt x="418" y="1732"/>
                  </a:cubicBezTo>
                  <a:cubicBezTo>
                    <a:pt x="393" y="1732"/>
                    <a:pt x="368" y="1730"/>
                    <a:pt x="342" y="1727"/>
                  </a:cubicBezTo>
                  <a:cubicBezTo>
                    <a:pt x="333" y="1727"/>
                    <a:pt x="324" y="1720"/>
                    <a:pt x="320" y="1713"/>
                  </a:cubicBezTo>
                  <a:cubicBezTo>
                    <a:pt x="315" y="1704"/>
                    <a:pt x="315" y="1693"/>
                    <a:pt x="318" y="1682"/>
                  </a:cubicBezTo>
                  <a:cubicBezTo>
                    <a:pt x="320" y="1666"/>
                    <a:pt x="324" y="1648"/>
                    <a:pt x="331" y="1632"/>
                  </a:cubicBezTo>
                  <a:cubicBezTo>
                    <a:pt x="338" y="1614"/>
                    <a:pt x="349" y="1595"/>
                    <a:pt x="361" y="1575"/>
                  </a:cubicBezTo>
                  <a:lnTo>
                    <a:pt x="601" y="1117"/>
                  </a:lnTo>
                  <a:lnTo>
                    <a:pt x="708" y="916"/>
                  </a:lnTo>
                  <a:lnTo>
                    <a:pt x="708" y="916"/>
                  </a:lnTo>
                  <a:cubicBezTo>
                    <a:pt x="838" y="713"/>
                    <a:pt x="956" y="502"/>
                    <a:pt x="1063" y="285"/>
                  </a:cubicBezTo>
                  <a:cubicBezTo>
                    <a:pt x="1095" y="224"/>
                    <a:pt x="1131" y="147"/>
                    <a:pt x="1172" y="56"/>
                  </a:cubicBezTo>
                  <a:lnTo>
                    <a:pt x="1173" y="55"/>
                  </a:lnTo>
                  <a:lnTo>
                    <a:pt x="1173" y="55"/>
                  </a:lnTo>
                  <a:cubicBezTo>
                    <a:pt x="1174" y="55"/>
                    <a:pt x="1174" y="55"/>
                    <a:pt x="1174" y="55"/>
                  </a:cubicBezTo>
                  <a:cubicBezTo>
                    <a:pt x="1174" y="55"/>
                    <a:pt x="1174" y="55"/>
                    <a:pt x="1173" y="54"/>
                  </a:cubicBezTo>
                  <a:lnTo>
                    <a:pt x="1173" y="54"/>
                  </a:lnTo>
                  <a:lnTo>
                    <a:pt x="1174" y="52"/>
                  </a:lnTo>
                  <a:cubicBezTo>
                    <a:pt x="1124" y="27"/>
                    <a:pt x="1095" y="14"/>
                    <a:pt x="1080" y="7"/>
                  </a:cubicBezTo>
                  <a:lnTo>
                    <a:pt x="1080" y="7"/>
                  </a:lnTo>
                  <a:cubicBezTo>
                    <a:pt x="1079" y="6"/>
                    <a:pt x="1077" y="5"/>
                    <a:pt x="1075" y="4"/>
                  </a:cubicBezTo>
                  <a:lnTo>
                    <a:pt x="1075" y="4"/>
                  </a:lnTo>
                  <a:lnTo>
                    <a:pt x="1075" y="4"/>
                  </a:lnTo>
                  <a:cubicBezTo>
                    <a:pt x="1068" y="1"/>
                    <a:pt x="1065" y="0"/>
                    <a:pt x="10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1812574" y="1954100"/>
              <a:ext cx="25672" cy="201387"/>
            </a:xfrm>
            <a:custGeom>
              <a:avLst/>
              <a:gdLst/>
              <a:ahLst/>
              <a:cxnLst/>
              <a:rect l="l" t="t" r="r" b="b"/>
              <a:pathLst>
                <a:path w="341" h="2675" extrusionOk="0">
                  <a:moveTo>
                    <a:pt x="198" y="1"/>
                  </a:moveTo>
                  <a:cubicBezTo>
                    <a:pt x="182" y="137"/>
                    <a:pt x="182" y="275"/>
                    <a:pt x="198" y="411"/>
                  </a:cubicBezTo>
                  <a:cubicBezTo>
                    <a:pt x="200" y="441"/>
                    <a:pt x="204" y="486"/>
                    <a:pt x="213" y="581"/>
                  </a:cubicBezTo>
                  <a:cubicBezTo>
                    <a:pt x="225" y="742"/>
                    <a:pt x="232" y="901"/>
                    <a:pt x="227" y="1062"/>
                  </a:cubicBezTo>
                  <a:cubicBezTo>
                    <a:pt x="225" y="1146"/>
                    <a:pt x="222" y="1223"/>
                    <a:pt x="220" y="1277"/>
                  </a:cubicBezTo>
                  <a:cubicBezTo>
                    <a:pt x="216" y="1334"/>
                    <a:pt x="213" y="1368"/>
                    <a:pt x="213" y="1368"/>
                  </a:cubicBezTo>
                  <a:lnTo>
                    <a:pt x="195" y="1633"/>
                  </a:lnTo>
                  <a:cubicBezTo>
                    <a:pt x="184" y="1783"/>
                    <a:pt x="170" y="1962"/>
                    <a:pt x="152" y="2089"/>
                  </a:cubicBezTo>
                  <a:cubicBezTo>
                    <a:pt x="134" y="2216"/>
                    <a:pt x="120" y="2295"/>
                    <a:pt x="114" y="2334"/>
                  </a:cubicBezTo>
                  <a:cubicBezTo>
                    <a:pt x="98" y="2418"/>
                    <a:pt x="89" y="2481"/>
                    <a:pt x="82" y="2544"/>
                  </a:cubicBezTo>
                  <a:cubicBezTo>
                    <a:pt x="80" y="2558"/>
                    <a:pt x="77" y="2576"/>
                    <a:pt x="77" y="2590"/>
                  </a:cubicBezTo>
                  <a:cubicBezTo>
                    <a:pt x="77" y="2599"/>
                    <a:pt x="77" y="2610"/>
                    <a:pt x="77" y="2619"/>
                  </a:cubicBezTo>
                  <a:lnTo>
                    <a:pt x="77" y="2626"/>
                  </a:lnTo>
                  <a:lnTo>
                    <a:pt x="75" y="2626"/>
                  </a:lnTo>
                  <a:lnTo>
                    <a:pt x="68" y="2628"/>
                  </a:lnTo>
                  <a:lnTo>
                    <a:pt x="52" y="2631"/>
                  </a:lnTo>
                  <a:lnTo>
                    <a:pt x="0" y="2631"/>
                  </a:lnTo>
                  <a:lnTo>
                    <a:pt x="25" y="2642"/>
                  </a:lnTo>
                  <a:cubicBezTo>
                    <a:pt x="34" y="2646"/>
                    <a:pt x="41" y="2649"/>
                    <a:pt x="50" y="2653"/>
                  </a:cubicBezTo>
                  <a:lnTo>
                    <a:pt x="82" y="2665"/>
                  </a:lnTo>
                  <a:lnTo>
                    <a:pt x="100" y="2671"/>
                  </a:lnTo>
                  <a:lnTo>
                    <a:pt x="105" y="2674"/>
                  </a:lnTo>
                  <a:cubicBezTo>
                    <a:pt x="105" y="2674"/>
                    <a:pt x="106" y="2675"/>
                    <a:pt x="106" y="2675"/>
                  </a:cubicBezTo>
                  <a:cubicBezTo>
                    <a:pt x="107" y="2675"/>
                    <a:pt x="107" y="2674"/>
                    <a:pt x="107" y="2674"/>
                  </a:cubicBezTo>
                  <a:lnTo>
                    <a:pt x="111" y="2667"/>
                  </a:lnTo>
                  <a:cubicBezTo>
                    <a:pt x="120" y="2649"/>
                    <a:pt x="130" y="2631"/>
                    <a:pt x="139" y="2608"/>
                  </a:cubicBezTo>
                  <a:lnTo>
                    <a:pt x="159" y="2563"/>
                  </a:lnTo>
                  <a:cubicBezTo>
                    <a:pt x="188" y="2495"/>
                    <a:pt x="209" y="2424"/>
                    <a:pt x="222" y="2354"/>
                  </a:cubicBezTo>
                  <a:cubicBezTo>
                    <a:pt x="229" y="2311"/>
                    <a:pt x="245" y="2232"/>
                    <a:pt x="263" y="2102"/>
                  </a:cubicBezTo>
                  <a:cubicBezTo>
                    <a:pt x="279" y="1971"/>
                    <a:pt x="295" y="1787"/>
                    <a:pt x="306" y="1640"/>
                  </a:cubicBezTo>
                  <a:cubicBezTo>
                    <a:pt x="318" y="1490"/>
                    <a:pt x="324" y="1372"/>
                    <a:pt x="324" y="1372"/>
                  </a:cubicBezTo>
                  <a:cubicBezTo>
                    <a:pt x="324" y="1372"/>
                    <a:pt x="327" y="1338"/>
                    <a:pt x="329" y="1282"/>
                  </a:cubicBezTo>
                  <a:cubicBezTo>
                    <a:pt x="334" y="1225"/>
                    <a:pt x="336" y="1148"/>
                    <a:pt x="338" y="1062"/>
                  </a:cubicBezTo>
                  <a:cubicBezTo>
                    <a:pt x="340" y="976"/>
                    <a:pt x="340" y="883"/>
                    <a:pt x="338" y="797"/>
                  </a:cubicBezTo>
                  <a:cubicBezTo>
                    <a:pt x="338" y="711"/>
                    <a:pt x="331" y="631"/>
                    <a:pt x="324" y="570"/>
                  </a:cubicBezTo>
                  <a:cubicBezTo>
                    <a:pt x="318" y="472"/>
                    <a:pt x="311" y="425"/>
                    <a:pt x="309" y="398"/>
                  </a:cubicBezTo>
                  <a:cubicBezTo>
                    <a:pt x="293" y="259"/>
                    <a:pt x="254" y="126"/>
                    <a:pt x="19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1530784" y="2156992"/>
              <a:ext cx="234889" cy="470305"/>
            </a:xfrm>
            <a:custGeom>
              <a:avLst/>
              <a:gdLst/>
              <a:ahLst/>
              <a:cxnLst/>
              <a:rect l="l" t="t" r="r" b="b"/>
              <a:pathLst>
                <a:path w="3120" h="6247" extrusionOk="0">
                  <a:moveTo>
                    <a:pt x="2852" y="0"/>
                  </a:moveTo>
                  <a:cubicBezTo>
                    <a:pt x="2802" y="0"/>
                    <a:pt x="2752" y="5"/>
                    <a:pt x="2703" y="13"/>
                  </a:cubicBezTo>
                  <a:cubicBezTo>
                    <a:pt x="2617" y="26"/>
                    <a:pt x="2533" y="49"/>
                    <a:pt x="2451" y="76"/>
                  </a:cubicBezTo>
                  <a:lnTo>
                    <a:pt x="2392" y="101"/>
                  </a:lnTo>
                  <a:cubicBezTo>
                    <a:pt x="2367" y="110"/>
                    <a:pt x="2345" y="122"/>
                    <a:pt x="2322" y="133"/>
                  </a:cubicBezTo>
                  <a:cubicBezTo>
                    <a:pt x="2274" y="156"/>
                    <a:pt x="2229" y="185"/>
                    <a:pt x="2186" y="214"/>
                  </a:cubicBezTo>
                  <a:cubicBezTo>
                    <a:pt x="2143" y="246"/>
                    <a:pt x="2102" y="282"/>
                    <a:pt x="2063" y="319"/>
                  </a:cubicBezTo>
                  <a:cubicBezTo>
                    <a:pt x="2027" y="360"/>
                    <a:pt x="1991" y="400"/>
                    <a:pt x="1959" y="446"/>
                  </a:cubicBezTo>
                  <a:cubicBezTo>
                    <a:pt x="1898" y="536"/>
                    <a:pt x="1846" y="634"/>
                    <a:pt x="1807" y="736"/>
                  </a:cubicBezTo>
                  <a:cubicBezTo>
                    <a:pt x="1769" y="840"/>
                    <a:pt x="1739" y="944"/>
                    <a:pt x="1714" y="1051"/>
                  </a:cubicBezTo>
                  <a:cubicBezTo>
                    <a:pt x="1664" y="1266"/>
                    <a:pt x="1642" y="1488"/>
                    <a:pt x="1615" y="1706"/>
                  </a:cubicBezTo>
                  <a:cubicBezTo>
                    <a:pt x="1587" y="1924"/>
                    <a:pt x="1560" y="2141"/>
                    <a:pt x="1538" y="2359"/>
                  </a:cubicBezTo>
                  <a:cubicBezTo>
                    <a:pt x="1442" y="3225"/>
                    <a:pt x="1370" y="4052"/>
                    <a:pt x="1320" y="4664"/>
                  </a:cubicBezTo>
                  <a:cubicBezTo>
                    <a:pt x="1270" y="5277"/>
                    <a:pt x="1241" y="5671"/>
                    <a:pt x="1241" y="5671"/>
                  </a:cubicBezTo>
                  <a:lnTo>
                    <a:pt x="1236" y="5741"/>
                  </a:lnTo>
                  <a:cubicBezTo>
                    <a:pt x="1232" y="5805"/>
                    <a:pt x="1222" y="5868"/>
                    <a:pt x="1204" y="5929"/>
                  </a:cubicBezTo>
                  <a:cubicBezTo>
                    <a:pt x="1195" y="5970"/>
                    <a:pt x="1175" y="6007"/>
                    <a:pt x="1148" y="6038"/>
                  </a:cubicBezTo>
                  <a:cubicBezTo>
                    <a:pt x="1118" y="6075"/>
                    <a:pt x="1077" y="6102"/>
                    <a:pt x="1032" y="6115"/>
                  </a:cubicBezTo>
                  <a:cubicBezTo>
                    <a:pt x="993" y="6130"/>
                    <a:pt x="952" y="6136"/>
                    <a:pt x="911" y="6136"/>
                  </a:cubicBezTo>
                  <a:cubicBezTo>
                    <a:pt x="894" y="6136"/>
                    <a:pt x="878" y="6135"/>
                    <a:pt x="862" y="6133"/>
                  </a:cubicBezTo>
                  <a:cubicBezTo>
                    <a:pt x="796" y="6127"/>
                    <a:pt x="735" y="6104"/>
                    <a:pt x="683" y="6068"/>
                  </a:cubicBezTo>
                  <a:cubicBezTo>
                    <a:pt x="570" y="5991"/>
                    <a:pt x="488" y="5850"/>
                    <a:pt x="449" y="5685"/>
                  </a:cubicBezTo>
                  <a:cubicBezTo>
                    <a:pt x="413" y="5521"/>
                    <a:pt x="420" y="5335"/>
                    <a:pt x="429" y="5141"/>
                  </a:cubicBezTo>
                  <a:cubicBezTo>
                    <a:pt x="434" y="5041"/>
                    <a:pt x="436" y="4939"/>
                    <a:pt x="431" y="4834"/>
                  </a:cubicBezTo>
                  <a:cubicBezTo>
                    <a:pt x="427" y="4728"/>
                    <a:pt x="415" y="4624"/>
                    <a:pt x="397" y="4519"/>
                  </a:cubicBezTo>
                  <a:cubicBezTo>
                    <a:pt x="366" y="4309"/>
                    <a:pt x="313" y="4100"/>
                    <a:pt x="266" y="3887"/>
                  </a:cubicBezTo>
                  <a:cubicBezTo>
                    <a:pt x="218" y="3676"/>
                    <a:pt x="182" y="3461"/>
                    <a:pt x="155" y="3245"/>
                  </a:cubicBezTo>
                  <a:cubicBezTo>
                    <a:pt x="130" y="3030"/>
                    <a:pt x="116" y="2815"/>
                    <a:pt x="114" y="2597"/>
                  </a:cubicBezTo>
                  <a:cubicBezTo>
                    <a:pt x="114" y="2386"/>
                    <a:pt x="123" y="2178"/>
                    <a:pt x="143" y="1967"/>
                  </a:cubicBezTo>
                  <a:cubicBezTo>
                    <a:pt x="155" y="1865"/>
                    <a:pt x="164" y="1765"/>
                    <a:pt x="180" y="1665"/>
                  </a:cubicBezTo>
                  <a:cubicBezTo>
                    <a:pt x="196" y="1568"/>
                    <a:pt x="214" y="1473"/>
                    <a:pt x="230" y="1377"/>
                  </a:cubicBezTo>
                  <a:cubicBezTo>
                    <a:pt x="239" y="1332"/>
                    <a:pt x="250" y="1284"/>
                    <a:pt x="259" y="1239"/>
                  </a:cubicBezTo>
                  <a:cubicBezTo>
                    <a:pt x="266" y="1194"/>
                    <a:pt x="277" y="1148"/>
                    <a:pt x="288" y="1105"/>
                  </a:cubicBezTo>
                  <a:cubicBezTo>
                    <a:pt x="302" y="1060"/>
                    <a:pt x="311" y="1017"/>
                    <a:pt x="322" y="974"/>
                  </a:cubicBezTo>
                  <a:cubicBezTo>
                    <a:pt x="329" y="953"/>
                    <a:pt x="334" y="933"/>
                    <a:pt x="341" y="910"/>
                  </a:cubicBezTo>
                  <a:cubicBezTo>
                    <a:pt x="345" y="895"/>
                    <a:pt x="350" y="879"/>
                    <a:pt x="354" y="863"/>
                  </a:cubicBezTo>
                  <a:cubicBezTo>
                    <a:pt x="361" y="840"/>
                    <a:pt x="368" y="817"/>
                    <a:pt x="375" y="797"/>
                  </a:cubicBezTo>
                  <a:cubicBezTo>
                    <a:pt x="386" y="756"/>
                    <a:pt x="395" y="725"/>
                    <a:pt x="402" y="702"/>
                  </a:cubicBezTo>
                  <a:cubicBezTo>
                    <a:pt x="427" y="636"/>
                    <a:pt x="445" y="566"/>
                    <a:pt x="458" y="496"/>
                  </a:cubicBezTo>
                  <a:cubicBezTo>
                    <a:pt x="472" y="437"/>
                    <a:pt x="481" y="375"/>
                    <a:pt x="490" y="303"/>
                  </a:cubicBezTo>
                  <a:lnTo>
                    <a:pt x="490" y="303"/>
                  </a:lnTo>
                  <a:cubicBezTo>
                    <a:pt x="452" y="357"/>
                    <a:pt x="415" y="414"/>
                    <a:pt x="384" y="471"/>
                  </a:cubicBezTo>
                  <a:cubicBezTo>
                    <a:pt x="350" y="534"/>
                    <a:pt x="320" y="600"/>
                    <a:pt x="298" y="668"/>
                  </a:cubicBezTo>
                  <a:cubicBezTo>
                    <a:pt x="291" y="691"/>
                    <a:pt x="282" y="725"/>
                    <a:pt x="268" y="765"/>
                  </a:cubicBezTo>
                  <a:lnTo>
                    <a:pt x="250" y="833"/>
                  </a:lnTo>
                  <a:cubicBezTo>
                    <a:pt x="243" y="849"/>
                    <a:pt x="239" y="865"/>
                    <a:pt x="234" y="881"/>
                  </a:cubicBezTo>
                  <a:cubicBezTo>
                    <a:pt x="227" y="904"/>
                    <a:pt x="223" y="924"/>
                    <a:pt x="216" y="947"/>
                  </a:cubicBezTo>
                  <a:lnTo>
                    <a:pt x="182" y="1078"/>
                  </a:lnTo>
                  <a:cubicBezTo>
                    <a:pt x="171" y="1124"/>
                    <a:pt x="161" y="1169"/>
                    <a:pt x="150" y="1216"/>
                  </a:cubicBezTo>
                  <a:cubicBezTo>
                    <a:pt x="139" y="1262"/>
                    <a:pt x="127" y="1309"/>
                    <a:pt x="121" y="1357"/>
                  </a:cubicBezTo>
                  <a:cubicBezTo>
                    <a:pt x="103" y="1454"/>
                    <a:pt x="82" y="1552"/>
                    <a:pt x="69" y="1652"/>
                  </a:cubicBezTo>
                  <a:cubicBezTo>
                    <a:pt x="57" y="1751"/>
                    <a:pt x="44" y="1853"/>
                    <a:pt x="32" y="1958"/>
                  </a:cubicBezTo>
                  <a:cubicBezTo>
                    <a:pt x="12" y="2171"/>
                    <a:pt x="1" y="2386"/>
                    <a:pt x="3" y="2599"/>
                  </a:cubicBezTo>
                  <a:cubicBezTo>
                    <a:pt x="5" y="2821"/>
                    <a:pt x="19" y="3041"/>
                    <a:pt x="44" y="3259"/>
                  </a:cubicBezTo>
                  <a:cubicBezTo>
                    <a:pt x="71" y="3479"/>
                    <a:pt x="109" y="3696"/>
                    <a:pt x="157" y="3912"/>
                  </a:cubicBezTo>
                  <a:cubicBezTo>
                    <a:pt x="205" y="4125"/>
                    <a:pt x="257" y="4334"/>
                    <a:pt x="288" y="4538"/>
                  </a:cubicBezTo>
                  <a:cubicBezTo>
                    <a:pt x="304" y="4637"/>
                    <a:pt x="316" y="4739"/>
                    <a:pt x="320" y="4839"/>
                  </a:cubicBezTo>
                  <a:cubicBezTo>
                    <a:pt x="325" y="4939"/>
                    <a:pt x="322" y="5039"/>
                    <a:pt x="318" y="5134"/>
                  </a:cubicBezTo>
                  <a:cubicBezTo>
                    <a:pt x="309" y="5331"/>
                    <a:pt x="298" y="5526"/>
                    <a:pt x="343" y="5710"/>
                  </a:cubicBezTo>
                  <a:cubicBezTo>
                    <a:pt x="363" y="5800"/>
                    <a:pt x="397" y="5886"/>
                    <a:pt x="443" y="5966"/>
                  </a:cubicBezTo>
                  <a:cubicBezTo>
                    <a:pt x="488" y="6041"/>
                    <a:pt x="547" y="6106"/>
                    <a:pt x="619" y="6158"/>
                  </a:cubicBezTo>
                  <a:cubicBezTo>
                    <a:pt x="687" y="6204"/>
                    <a:pt x="767" y="6233"/>
                    <a:pt x="848" y="6242"/>
                  </a:cubicBezTo>
                  <a:cubicBezTo>
                    <a:pt x="869" y="6245"/>
                    <a:pt x="889" y="6246"/>
                    <a:pt x="910" y="6246"/>
                  </a:cubicBezTo>
                  <a:cubicBezTo>
                    <a:pt x="962" y="6246"/>
                    <a:pt x="1015" y="6238"/>
                    <a:pt x="1066" y="6220"/>
                  </a:cubicBezTo>
                  <a:cubicBezTo>
                    <a:pt x="1132" y="6199"/>
                    <a:pt x="1188" y="6161"/>
                    <a:pt x="1232" y="6109"/>
                  </a:cubicBezTo>
                  <a:cubicBezTo>
                    <a:pt x="1268" y="6065"/>
                    <a:pt x="1295" y="6016"/>
                    <a:pt x="1311" y="5963"/>
                  </a:cubicBezTo>
                  <a:cubicBezTo>
                    <a:pt x="1331" y="5893"/>
                    <a:pt x="1343" y="5823"/>
                    <a:pt x="1347" y="5750"/>
                  </a:cubicBezTo>
                  <a:lnTo>
                    <a:pt x="1352" y="5678"/>
                  </a:lnTo>
                  <a:cubicBezTo>
                    <a:pt x="1352" y="5678"/>
                    <a:pt x="1383" y="5286"/>
                    <a:pt x="1431" y="4674"/>
                  </a:cubicBezTo>
                  <a:cubicBezTo>
                    <a:pt x="1479" y="4061"/>
                    <a:pt x="1553" y="3234"/>
                    <a:pt x="1649" y="2370"/>
                  </a:cubicBezTo>
                  <a:cubicBezTo>
                    <a:pt x="1671" y="2155"/>
                    <a:pt x="1696" y="1935"/>
                    <a:pt x="1723" y="1720"/>
                  </a:cubicBezTo>
                  <a:cubicBezTo>
                    <a:pt x="1746" y="1504"/>
                    <a:pt x="1780" y="1289"/>
                    <a:pt x="1823" y="1076"/>
                  </a:cubicBezTo>
                  <a:cubicBezTo>
                    <a:pt x="1846" y="974"/>
                    <a:pt x="1875" y="874"/>
                    <a:pt x="1912" y="777"/>
                  </a:cubicBezTo>
                  <a:cubicBezTo>
                    <a:pt x="1948" y="681"/>
                    <a:pt x="1993" y="593"/>
                    <a:pt x="2052" y="509"/>
                  </a:cubicBezTo>
                  <a:cubicBezTo>
                    <a:pt x="2079" y="471"/>
                    <a:pt x="2111" y="432"/>
                    <a:pt x="2143" y="396"/>
                  </a:cubicBezTo>
                  <a:cubicBezTo>
                    <a:pt x="2177" y="362"/>
                    <a:pt x="2213" y="332"/>
                    <a:pt x="2252" y="303"/>
                  </a:cubicBezTo>
                  <a:cubicBezTo>
                    <a:pt x="2290" y="276"/>
                    <a:pt x="2331" y="253"/>
                    <a:pt x="2372" y="230"/>
                  </a:cubicBezTo>
                  <a:cubicBezTo>
                    <a:pt x="2392" y="221"/>
                    <a:pt x="2415" y="212"/>
                    <a:pt x="2435" y="203"/>
                  </a:cubicBezTo>
                  <a:lnTo>
                    <a:pt x="2490" y="183"/>
                  </a:lnTo>
                  <a:cubicBezTo>
                    <a:pt x="2564" y="156"/>
                    <a:pt x="2644" y="135"/>
                    <a:pt x="2723" y="122"/>
                  </a:cubicBezTo>
                  <a:cubicBezTo>
                    <a:pt x="2803" y="108"/>
                    <a:pt x="2866" y="99"/>
                    <a:pt x="2929" y="83"/>
                  </a:cubicBezTo>
                  <a:cubicBezTo>
                    <a:pt x="2959" y="76"/>
                    <a:pt x="2988" y="69"/>
                    <a:pt x="3020" y="63"/>
                  </a:cubicBezTo>
                  <a:cubicBezTo>
                    <a:pt x="3052" y="54"/>
                    <a:pt x="3084" y="47"/>
                    <a:pt x="3120" y="38"/>
                  </a:cubicBezTo>
                  <a:cubicBezTo>
                    <a:pt x="3084" y="29"/>
                    <a:pt x="3050" y="22"/>
                    <a:pt x="3018" y="15"/>
                  </a:cubicBezTo>
                  <a:cubicBezTo>
                    <a:pt x="2986" y="10"/>
                    <a:pt x="2954" y="6"/>
                    <a:pt x="2923" y="4"/>
                  </a:cubicBezTo>
                  <a:cubicBezTo>
                    <a:pt x="2899" y="1"/>
                    <a:pt x="2876" y="0"/>
                    <a:pt x="285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1707100" y="2183191"/>
              <a:ext cx="176167" cy="367391"/>
            </a:xfrm>
            <a:custGeom>
              <a:avLst/>
              <a:gdLst/>
              <a:ahLst/>
              <a:cxnLst/>
              <a:rect l="l" t="t" r="r" b="b"/>
              <a:pathLst>
                <a:path w="2340" h="4880" extrusionOk="0">
                  <a:moveTo>
                    <a:pt x="1453" y="0"/>
                  </a:moveTo>
                  <a:cubicBezTo>
                    <a:pt x="1440" y="73"/>
                    <a:pt x="1424" y="129"/>
                    <a:pt x="1410" y="191"/>
                  </a:cubicBezTo>
                  <a:cubicBezTo>
                    <a:pt x="1394" y="250"/>
                    <a:pt x="1379" y="311"/>
                    <a:pt x="1358" y="392"/>
                  </a:cubicBezTo>
                  <a:cubicBezTo>
                    <a:pt x="1347" y="435"/>
                    <a:pt x="1324" y="522"/>
                    <a:pt x="1290" y="630"/>
                  </a:cubicBezTo>
                  <a:cubicBezTo>
                    <a:pt x="1281" y="660"/>
                    <a:pt x="1272" y="692"/>
                    <a:pt x="1261" y="723"/>
                  </a:cubicBezTo>
                  <a:cubicBezTo>
                    <a:pt x="1252" y="755"/>
                    <a:pt x="1243" y="794"/>
                    <a:pt x="1234" y="828"/>
                  </a:cubicBezTo>
                  <a:cubicBezTo>
                    <a:pt x="1224" y="864"/>
                    <a:pt x="1215" y="900"/>
                    <a:pt x="1209" y="939"/>
                  </a:cubicBezTo>
                  <a:cubicBezTo>
                    <a:pt x="1202" y="975"/>
                    <a:pt x="1193" y="1011"/>
                    <a:pt x="1188" y="1052"/>
                  </a:cubicBezTo>
                  <a:cubicBezTo>
                    <a:pt x="1163" y="1206"/>
                    <a:pt x="1156" y="1363"/>
                    <a:pt x="1166" y="1521"/>
                  </a:cubicBezTo>
                  <a:cubicBezTo>
                    <a:pt x="1186" y="1841"/>
                    <a:pt x="1254" y="2156"/>
                    <a:pt x="1365" y="2458"/>
                  </a:cubicBezTo>
                  <a:cubicBezTo>
                    <a:pt x="1472" y="2743"/>
                    <a:pt x="1596" y="3020"/>
                    <a:pt x="1739" y="3290"/>
                  </a:cubicBezTo>
                  <a:cubicBezTo>
                    <a:pt x="1868" y="3541"/>
                    <a:pt x="1991" y="3770"/>
                    <a:pt x="2088" y="3967"/>
                  </a:cubicBezTo>
                  <a:cubicBezTo>
                    <a:pt x="2134" y="4054"/>
                    <a:pt x="2172" y="4142"/>
                    <a:pt x="2199" y="4235"/>
                  </a:cubicBezTo>
                  <a:cubicBezTo>
                    <a:pt x="2220" y="4303"/>
                    <a:pt x="2229" y="4373"/>
                    <a:pt x="2224" y="4441"/>
                  </a:cubicBezTo>
                  <a:cubicBezTo>
                    <a:pt x="2220" y="4486"/>
                    <a:pt x="2211" y="4527"/>
                    <a:pt x="2195" y="4568"/>
                  </a:cubicBezTo>
                  <a:cubicBezTo>
                    <a:pt x="2190" y="4584"/>
                    <a:pt x="2183" y="4598"/>
                    <a:pt x="2177" y="4609"/>
                  </a:cubicBezTo>
                  <a:cubicBezTo>
                    <a:pt x="2170" y="4623"/>
                    <a:pt x="2163" y="4636"/>
                    <a:pt x="2154" y="4647"/>
                  </a:cubicBezTo>
                  <a:cubicBezTo>
                    <a:pt x="2129" y="4681"/>
                    <a:pt x="2100" y="4709"/>
                    <a:pt x="2063" y="4731"/>
                  </a:cubicBezTo>
                  <a:cubicBezTo>
                    <a:pt x="2019" y="4756"/>
                    <a:pt x="1970" y="4768"/>
                    <a:pt x="1920" y="4768"/>
                  </a:cubicBezTo>
                  <a:cubicBezTo>
                    <a:pt x="1906" y="4768"/>
                    <a:pt x="1891" y="4767"/>
                    <a:pt x="1877" y="4765"/>
                  </a:cubicBezTo>
                  <a:cubicBezTo>
                    <a:pt x="1784" y="4754"/>
                    <a:pt x="1696" y="4722"/>
                    <a:pt x="1617" y="4672"/>
                  </a:cubicBezTo>
                  <a:cubicBezTo>
                    <a:pt x="1404" y="4548"/>
                    <a:pt x="1222" y="4373"/>
                    <a:pt x="1088" y="4165"/>
                  </a:cubicBezTo>
                  <a:cubicBezTo>
                    <a:pt x="934" y="3936"/>
                    <a:pt x="814" y="3655"/>
                    <a:pt x="712" y="3362"/>
                  </a:cubicBezTo>
                  <a:cubicBezTo>
                    <a:pt x="524" y="2782"/>
                    <a:pt x="365" y="2190"/>
                    <a:pt x="243" y="1592"/>
                  </a:cubicBezTo>
                  <a:cubicBezTo>
                    <a:pt x="229" y="1526"/>
                    <a:pt x="216" y="1458"/>
                    <a:pt x="202" y="1394"/>
                  </a:cubicBezTo>
                  <a:cubicBezTo>
                    <a:pt x="191" y="1331"/>
                    <a:pt x="179" y="1274"/>
                    <a:pt x="170" y="1215"/>
                  </a:cubicBezTo>
                  <a:cubicBezTo>
                    <a:pt x="166" y="1190"/>
                    <a:pt x="161" y="1168"/>
                    <a:pt x="157" y="1147"/>
                  </a:cubicBezTo>
                  <a:cubicBezTo>
                    <a:pt x="150" y="1104"/>
                    <a:pt x="143" y="1070"/>
                    <a:pt x="139" y="1048"/>
                  </a:cubicBezTo>
                  <a:cubicBezTo>
                    <a:pt x="116" y="914"/>
                    <a:pt x="75" y="780"/>
                    <a:pt x="18" y="655"/>
                  </a:cubicBezTo>
                  <a:lnTo>
                    <a:pt x="18" y="655"/>
                  </a:lnTo>
                  <a:cubicBezTo>
                    <a:pt x="0" y="794"/>
                    <a:pt x="5" y="932"/>
                    <a:pt x="30" y="1068"/>
                  </a:cubicBezTo>
                  <a:cubicBezTo>
                    <a:pt x="32" y="1091"/>
                    <a:pt x="39" y="1125"/>
                    <a:pt x="46" y="1168"/>
                  </a:cubicBezTo>
                  <a:cubicBezTo>
                    <a:pt x="50" y="1188"/>
                    <a:pt x="55" y="1211"/>
                    <a:pt x="59" y="1236"/>
                  </a:cubicBezTo>
                  <a:cubicBezTo>
                    <a:pt x="68" y="1295"/>
                    <a:pt x="80" y="1354"/>
                    <a:pt x="91" y="1417"/>
                  </a:cubicBezTo>
                  <a:cubicBezTo>
                    <a:pt x="105" y="1481"/>
                    <a:pt x="118" y="1549"/>
                    <a:pt x="132" y="1617"/>
                  </a:cubicBezTo>
                  <a:cubicBezTo>
                    <a:pt x="256" y="2220"/>
                    <a:pt x="415" y="2816"/>
                    <a:pt x="606" y="3401"/>
                  </a:cubicBezTo>
                  <a:cubicBezTo>
                    <a:pt x="708" y="3698"/>
                    <a:pt x="832" y="3986"/>
                    <a:pt x="996" y="4228"/>
                  </a:cubicBezTo>
                  <a:cubicBezTo>
                    <a:pt x="1138" y="4450"/>
                    <a:pt x="1333" y="4636"/>
                    <a:pt x="1562" y="4770"/>
                  </a:cubicBezTo>
                  <a:cubicBezTo>
                    <a:pt x="1655" y="4827"/>
                    <a:pt x="1757" y="4863"/>
                    <a:pt x="1864" y="4876"/>
                  </a:cubicBezTo>
                  <a:cubicBezTo>
                    <a:pt x="1881" y="4879"/>
                    <a:pt x="1898" y="4880"/>
                    <a:pt x="1915" y="4880"/>
                  </a:cubicBezTo>
                  <a:cubicBezTo>
                    <a:pt x="1986" y="4880"/>
                    <a:pt x="2056" y="4861"/>
                    <a:pt x="2120" y="4827"/>
                  </a:cubicBezTo>
                  <a:cubicBezTo>
                    <a:pt x="2168" y="4799"/>
                    <a:pt x="2211" y="4759"/>
                    <a:pt x="2242" y="4713"/>
                  </a:cubicBezTo>
                  <a:cubicBezTo>
                    <a:pt x="2254" y="4697"/>
                    <a:pt x="2265" y="4679"/>
                    <a:pt x="2274" y="4663"/>
                  </a:cubicBezTo>
                  <a:cubicBezTo>
                    <a:pt x="2283" y="4645"/>
                    <a:pt x="2290" y="4627"/>
                    <a:pt x="2297" y="4609"/>
                  </a:cubicBezTo>
                  <a:cubicBezTo>
                    <a:pt x="2317" y="4559"/>
                    <a:pt x="2328" y="4507"/>
                    <a:pt x="2333" y="4452"/>
                  </a:cubicBezTo>
                  <a:cubicBezTo>
                    <a:pt x="2340" y="4369"/>
                    <a:pt x="2328" y="4287"/>
                    <a:pt x="2306" y="4205"/>
                  </a:cubicBezTo>
                  <a:cubicBezTo>
                    <a:pt x="2276" y="4108"/>
                    <a:pt x="2236" y="4010"/>
                    <a:pt x="2188" y="3920"/>
                  </a:cubicBezTo>
                  <a:cubicBezTo>
                    <a:pt x="2088" y="3720"/>
                    <a:pt x="1966" y="3491"/>
                    <a:pt x="1837" y="3240"/>
                  </a:cubicBezTo>
                  <a:cubicBezTo>
                    <a:pt x="1696" y="2974"/>
                    <a:pt x="1574" y="2702"/>
                    <a:pt x="1469" y="2421"/>
                  </a:cubicBezTo>
                  <a:cubicBezTo>
                    <a:pt x="1360" y="2131"/>
                    <a:pt x="1295" y="1825"/>
                    <a:pt x="1274" y="1515"/>
                  </a:cubicBezTo>
                  <a:cubicBezTo>
                    <a:pt x="1268" y="1365"/>
                    <a:pt x="1274" y="1215"/>
                    <a:pt x="1297" y="1068"/>
                  </a:cubicBezTo>
                  <a:cubicBezTo>
                    <a:pt x="1302" y="1032"/>
                    <a:pt x="1308" y="998"/>
                    <a:pt x="1315" y="961"/>
                  </a:cubicBezTo>
                  <a:cubicBezTo>
                    <a:pt x="1322" y="927"/>
                    <a:pt x="1331" y="891"/>
                    <a:pt x="1340" y="857"/>
                  </a:cubicBezTo>
                  <a:cubicBezTo>
                    <a:pt x="1349" y="823"/>
                    <a:pt x="1358" y="789"/>
                    <a:pt x="1367" y="755"/>
                  </a:cubicBezTo>
                  <a:cubicBezTo>
                    <a:pt x="1379" y="721"/>
                    <a:pt x="1388" y="694"/>
                    <a:pt x="1397" y="662"/>
                  </a:cubicBezTo>
                  <a:cubicBezTo>
                    <a:pt x="1428" y="556"/>
                    <a:pt x="1453" y="465"/>
                    <a:pt x="1465" y="420"/>
                  </a:cubicBezTo>
                  <a:cubicBezTo>
                    <a:pt x="1485" y="347"/>
                    <a:pt x="1492" y="272"/>
                    <a:pt x="1490" y="200"/>
                  </a:cubicBezTo>
                  <a:cubicBezTo>
                    <a:pt x="1487" y="132"/>
                    <a:pt x="1474" y="64"/>
                    <a:pt x="145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1529580" y="2131320"/>
              <a:ext cx="147408" cy="59325"/>
            </a:xfrm>
            <a:custGeom>
              <a:avLst/>
              <a:gdLst/>
              <a:ahLst/>
              <a:cxnLst/>
              <a:rect l="l" t="t" r="r" b="b"/>
              <a:pathLst>
                <a:path w="1958" h="788" extrusionOk="0">
                  <a:moveTo>
                    <a:pt x="62" y="0"/>
                  </a:moveTo>
                  <a:cubicBezTo>
                    <a:pt x="23" y="132"/>
                    <a:pt x="3" y="268"/>
                    <a:pt x="1" y="406"/>
                  </a:cubicBezTo>
                  <a:lnTo>
                    <a:pt x="1" y="467"/>
                  </a:lnTo>
                  <a:lnTo>
                    <a:pt x="1" y="515"/>
                  </a:lnTo>
                  <a:cubicBezTo>
                    <a:pt x="1" y="540"/>
                    <a:pt x="3" y="565"/>
                    <a:pt x="5" y="589"/>
                  </a:cubicBezTo>
                  <a:cubicBezTo>
                    <a:pt x="10" y="608"/>
                    <a:pt x="14" y="626"/>
                    <a:pt x="23" y="642"/>
                  </a:cubicBezTo>
                  <a:cubicBezTo>
                    <a:pt x="32" y="664"/>
                    <a:pt x="48" y="685"/>
                    <a:pt x="66" y="698"/>
                  </a:cubicBezTo>
                  <a:cubicBezTo>
                    <a:pt x="100" y="725"/>
                    <a:pt x="143" y="744"/>
                    <a:pt x="187" y="748"/>
                  </a:cubicBezTo>
                  <a:cubicBezTo>
                    <a:pt x="261" y="764"/>
                    <a:pt x="338" y="773"/>
                    <a:pt x="416" y="780"/>
                  </a:cubicBezTo>
                  <a:cubicBezTo>
                    <a:pt x="474" y="786"/>
                    <a:pt x="534" y="788"/>
                    <a:pt x="595" y="788"/>
                  </a:cubicBezTo>
                  <a:cubicBezTo>
                    <a:pt x="625" y="788"/>
                    <a:pt x="655" y="787"/>
                    <a:pt x="685" y="787"/>
                  </a:cubicBezTo>
                  <a:cubicBezTo>
                    <a:pt x="765" y="784"/>
                    <a:pt x="842" y="778"/>
                    <a:pt x="919" y="766"/>
                  </a:cubicBezTo>
                  <a:cubicBezTo>
                    <a:pt x="1048" y="750"/>
                    <a:pt x="1202" y="719"/>
                    <a:pt x="1311" y="698"/>
                  </a:cubicBezTo>
                  <a:cubicBezTo>
                    <a:pt x="1438" y="673"/>
                    <a:pt x="1515" y="662"/>
                    <a:pt x="1556" y="657"/>
                  </a:cubicBezTo>
                  <a:cubicBezTo>
                    <a:pt x="1640" y="646"/>
                    <a:pt x="1703" y="637"/>
                    <a:pt x="1764" y="626"/>
                  </a:cubicBezTo>
                  <a:cubicBezTo>
                    <a:pt x="1826" y="617"/>
                    <a:pt x="1885" y="605"/>
                    <a:pt x="1957" y="594"/>
                  </a:cubicBezTo>
                  <a:cubicBezTo>
                    <a:pt x="1894" y="571"/>
                    <a:pt x="1828" y="553"/>
                    <a:pt x="1762" y="546"/>
                  </a:cubicBezTo>
                  <a:cubicBezTo>
                    <a:pt x="1728" y="542"/>
                    <a:pt x="1693" y="540"/>
                    <a:pt x="1658" y="540"/>
                  </a:cubicBezTo>
                  <a:cubicBezTo>
                    <a:pt x="1619" y="540"/>
                    <a:pt x="1580" y="543"/>
                    <a:pt x="1542" y="549"/>
                  </a:cubicBezTo>
                  <a:cubicBezTo>
                    <a:pt x="1499" y="553"/>
                    <a:pt x="1418" y="565"/>
                    <a:pt x="1291" y="589"/>
                  </a:cubicBezTo>
                  <a:cubicBezTo>
                    <a:pt x="1179" y="610"/>
                    <a:pt x="1028" y="639"/>
                    <a:pt x="903" y="657"/>
                  </a:cubicBezTo>
                  <a:cubicBezTo>
                    <a:pt x="807" y="671"/>
                    <a:pt x="711" y="678"/>
                    <a:pt x="615" y="678"/>
                  </a:cubicBezTo>
                  <a:cubicBezTo>
                    <a:pt x="551" y="678"/>
                    <a:pt x="488" y="675"/>
                    <a:pt x="425" y="669"/>
                  </a:cubicBezTo>
                  <a:cubicBezTo>
                    <a:pt x="352" y="664"/>
                    <a:pt x="280" y="653"/>
                    <a:pt x="207" y="639"/>
                  </a:cubicBezTo>
                  <a:cubicBezTo>
                    <a:pt x="182" y="637"/>
                    <a:pt x="157" y="628"/>
                    <a:pt x="137" y="614"/>
                  </a:cubicBezTo>
                  <a:cubicBezTo>
                    <a:pt x="125" y="603"/>
                    <a:pt x="116" y="587"/>
                    <a:pt x="116" y="571"/>
                  </a:cubicBezTo>
                  <a:cubicBezTo>
                    <a:pt x="112" y="537"/>
                    <a:pt x="112" y="503"/>
                    <a:pt x="114" y="469"/>
                  </a:cubicBezTo>
                  <a:lnTo>
                    <a:pt x="114" y="408"/>
                  </a:lnTo>
                  <a:cubicBezTo>
                    <a:pt x="114" y="270"/>
                    <a:pt x="98" y="132"/>
                    <a:pt x="6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1352586" y="1280004"/>
              <a:ext cx="180006" cy="236244"/>
            </a:xfrm>
            <a:custGeom>
              <a:avLst/>
              <a:gdLst/>
              <a:ahLst/>
              <a:cxnLst/>
              <a:rect l="l" t="t" r="r" b="b"/>
              <a:pathLst>
                <a:path w="2391" h="3138" extrusionOk="0">
                  <a:moveTo>
                    <a:pt x="1" y="1"/>
                  </a:moveTo>
                  <a:cubicBezTo>
                    <a:pt x="33" y="66"/>
                    <a:pt x="60" y="121"/>
                    <a:pt x="92" y="173"/>
                  </a:cubicBezTo>
                  <a:cubicBezTo>
                    <a:pt x="107" y="202"/>
                    <a:pt x="123" y="229"/>
                    <a:pt x="141" y="259"/>
                  </a:cubicBezTo>
                  <a:cubicBezTo>
                    <a:pt x="160" y="286"/>
                    <a:pt x="182" y="318"/>
                    <a:pt x="203" y="354"/>
                  </a:cubicBezTo>
                  <a:cubicBezTo>
                    <a:pt x="218" y="377"/>
                    <a:pt x="243" y="415"/>
                    <a:pt x="293" y="497"/>
                  </a:cubicBezTo>
                  <a:cubicBezTo>
                    <a:pt x="318" y="545"/>
                    <a:pt x="350" y="597"/>
                    <a:pt x="384" y="658"/>
                  </a:cubicBezTo>
                  <a:cubicBezTo>
                    <a:pt x="416" y="717"/>
                    <a:pt x="450" y="783"/>
                    <a:pt x="484" y="853"/>
                  </a:cubicBezTo>
                  <a:cubicBezTo>
                    <a:pt x="554" y="991"/>
                    <a:pt x="624" y="1143"/>
                    <a:pt x="690" y="1281"/>
                  </a:cubicBezTo>
                  <a:cubicBezTo>
                    <a:pt x="724" y="1352"/>
                    <a:pt x="756" y="1420"/>
                    <a:pt x="785" y="1481"/>
                  </a:cubicBezTo>
                  <a:lnTo>
                    <a:pt x="865" y="1642"/>
                  </a:lnTo>
                  <a:cubicBezTo>
                    <a:pt x="887" y="1687"/>
                    <a:pt x="910" y="1723"/>
                    <a:pt x="921" y="1751"/>
                  </a:cubicBezTo>
                  <a:lnTo>
                    <a:pt x="944" y="1789"/>
                  </a:lnTo>
                  <a:cubicBezTo>
                    <a:pt x="944" y="1789"/>
                    <a:pt x="951" y="1800"/>
                    <a:pt x="962" y="1823"/>
                  </a:cubicBezTo>
                  <a:cubicBezTo>
                    <a:pt x="973" y="1844"/>
                    <a:pt x="991" y="1875"/>
                    <a:pt x="1014" y="1912"/>
                  </a:cubicBezTo>
                  <a:cubicBezTo>
                    <a:pt x="1037" y="1950"/>
                    <a:pt x="1064" y="1998"/>
                    <a:pt x="1098" y="2045"/>
                  </a:cubicBezTo>
                  <a:cubicBezTo>
                    <a:pt x="1132" y="2093"/>
                    <a:pt x="1166" y="2150"/>
                    <a:pt x="1211" y="2204"/>
                  </a:cubicBezTo>
                  <a:lnTo>
                    <a:pt x="1277" y="2288"/>
                  </a:lnTo>
                  <a:cubicBezTo>
                    <a:pt x="1300" y="2317"/>
                    <a:pt x="1327" y="2342"/>
                    <a:pt x="1352" y="2369"/>
                  </a:cubicBezTo>
                  <a:lnTo>
                    <a:pt x="1390" y="2413"/>
                  </a:lnTo>
                  <a:cubicBezTo>
                    <a:pt x="1402" y="2426"/>
                    <a:pt x="1415" y="2440"/>
                    <a:pt x="1429" y="2453"/>
                  </a:cubicBezTo>
                  <a:lnTo>
                    <a:pt x="1515" y="2528"/>
                  </a:lnTo>
                  <a:lnTo>
                    <a:pt x="1556" y="2567"/>
                  </a:lnTo>
                  <a:lnTo>
                    <a:pt x="1599" y="2601"/>
                  </a:lnTo>
                  <a:cubicBezTo>
                    <a:pt x="1629" y="2623"/>
                    <a:pt x="1656" y="2644"/>
                    <a:pt x="1685" y="2664"/>
                  </a:cubicBezTo>
                  <a:cubicBezTo>
                    <a:pt x="1742" y="2705"/>
                    <a:pt x="1796" y="2741"/>
                    <a:pt x="1846" y="2775"/>
                  </a:cubicBezTo>
                  <a:cubicBezTo>
                    <a:pt x="1955" y="2846"/>
                    <a:pt x="2018" y="2891"/>
                    <a:pt x="2052" y="2916"/>
                  </a:cubicBezTo>
                  <a:cubicBezTo>
                    <a:pt x="2188" y="3011"/>
                    <a:pt x="2270" y="3056"/>
                    <a:pt x="2390" y="3138"/>
                  </a:cubicBezTo>
                  <a:cubicBezTo>
                    <a:pt x="2329" y="3011"/>
                    <a:pt x="2234" y="2904"/>
                    <a:pt x="2116" y="2825"/>
                  </a:cubicBezTo>
                  <a:cubicBezTo>
                    <a:pt x="2082" y="2800"/>
                    <a:pt x="2014" y="2753"/>
                    <a:pt x="1907" y="2682"/>
                  </a:cubicBezTo>
                  <a:cubicBezTo>
                    <a:pt x="1857" y="2651"/>
                    <a:pt x="1805" y="2614"/>
                    <a:pt x="1749" y="2576"/>
                  </a:cubicBezTo>
                  <a:cubicBezTo>
                    <a:pt x="1721" y="2555"/>
                    <a:pt x="1694" y="2535"/>
                    <a:pt x="1667" y="2515"/>
                  </a:cubicBezTo>
                  <a:lnTo>
                    <a:pt x="1626" y="2481"/>
                  </a:lnTo>
                  <a:lnTo>
                    <a:pt x="1588" y="2444"/>
                  </a:lnTo>
                  <a:lnTo>
                    <a:pt x="1508" y="2374"/>
                  </a:lnTo>
                  <a:cubicBezTo>
                    <a:pt x="1495" y="2363"/>
                    <a:pt x="1481" y="2349"/>
                    <a:pt x="1470" y="2335"/>
                  </a:cubicBezTo>
                  <a:lnTo>
                    <a:pt x="1434" y="2295"/>
                  </a:lnTo>
                  <a:cubicBezTo>
                    <a:pt x="1411" y="2270"/>
                    <a:pt x="1386" y="2245"/>
                    <a:pt x="1363" y="2218"/>
                  </a:cubicBezTo>
                  <a:cubicBezTo>
                    <a:pt x="1341" y="2190"/>
                    <a:pt x="1320" y="2163"/>
                    <a:pt x="1300" y="2136"/>
                  </a:cubicBezTo>
                  <a:cubicBezTo>
                    <a:pt x="1257" y="2086"/>
                    <a:pt x="1225" y="2032"/>
                    <a:pt x="1191" y="1984"/>
                  </a:cubicBezTo>
                  <a:cubicBezTo>
                    <a:pt x="1159" y="1939"/>
                    <a:pt x="1132" y="1893"/>
                    <a:pt x="1112" y="1857"/>
                  </a:cubicBezTo>
                  <a:cubicBezTo>
                    <a:pt x="1089" y="1821"/>
                    <a:pt x="1071" y="1791"/>
                    <a:pt x="1060" y="1769"/>
                  </a:cubicBezTo>
                  <a:lnTo>
                    <a:pt x="1041" y="1737"/>
                  </a:lnTo>
                  <a:lnTo>
                    <a:pt x="1019" y="1698"/>
                  </a:lnTo>
                  <a:cubicBezTo>
                    <a:pt x="1007" y="1674"/>
                    <a:pt x="987" y="1637"/>
                    <a:pt x="962" y="1592"/>
                  </a:cubicBezTo>
                  <a:cubicBezTo>
                    <a:pt x="939" y="1547"/>
                    <a:pt x="912" y="1492"/>
                    <a:pt x="883" y="1433"/>
                  </a:cubicBezTo>
                  <a:lnTo>
                    <a:pt x="790" y="1238"/>
                  </a:lnTo>
                  <a:cubicBezTo>
                    <a:pt x="724" y="1098"/>
                    <a:pt x="654" y="946"/>
                    <a:pt x="583" y="805"/>
                  </a:cubicBezTo>
                  <a:cubicBezTo>
                    <a:pt x="549" y="735"/>
                    <a:pt x="513" y="669"/>
                    <a:pt x="481" y="608"/>
                  </a:cubicBezTo>
                  <a:cubicBezTo>
                    <a:pt x="450" y="547"/>
                    <a:pt x="416" y="492"/>
                    <a:pt x="388" y="445"/>
                  </a:cubicBezTo>
                  <a:cubicBezTo>
                    <a:pt x="336" y="359"/>
                    <a:pt x="309" y="320"/>
                    <a:pt x="293" y="295"/>
                  </a:cubicBezTo>
                  <a:cubicBezTo>
                    <a:pt x="273" y="263"/>
                    <a:pt x="248" y="232"/>
                    <a:pt x="223" y="202"/>
                  </a:cubicBezTo>
                  <a:cubicBezTo>
                    <a:pt x="200" y="173"/>
                    <a:pt x="178" y="150"/>
                    <a:pt x="155" y="127"/>
                  </a:cubicBezTo>
                  <a:cubicBezTo>
                    <a:pt x="107" y="82"/>
                    <a:pt x="55" y="39"/>
                    <a:pt x="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1611865" y="1335489"/>
              <a:ext cx="111347" cy="33201"/>
            </a:xfrm>
            <a:custGeom>
              <a:avLst/>
              <a:gdLst/>
              <a:ahLst/>
              <a:cxnLst/>
              <a:rect l="l" t="t" r="r" b="b"/>
              <a:pathLst>
                <a:path w="1479" h="441" extrusionOk="0">
                  <a:moveTo>
                    <a:pt x="0" y="0"/>
                  </a:moveTo>
                  <a:lnTo>
                    <a:pt x="0" y="0"/>
                  </a:lnTo>
                  <a:cubicBezTo>
                    <a:pt x="23" y="30"/>
                    <a:pt x="46" y="55"/>
                    <a:pt x="66" y="80"/>
                  </a:cubicBezTo>
                  <a:cubicBezTo>
                    <a:pt x="89" y="105"/>
                    <a:pt x="114" y="125"/>
                    <a:pt x="136" y="148"/>
                  </a:cubicBezTo>
                  <a:cubicBezTo>
                    <a:pt x="161" y="168"/>
                    <a:pt x="189" y="188"/>
                    <a:pt x="220" y="209"/>
                  </a:cubicBezTo>
                  <a:cubicBezTo>
                    <a:pt x="250" y="229"/>
                    <a:pt x="284" y="247"/>
                    <a:pt x="325" y="266"/>
                  </a:cubicBezTo>
                  <a:cubicBezTo>
                    <a:pt x="402" y="302"/>
                    <a:pt x="483" y="331"/>
                    <a:pt x="567" y="358"/>
                  </a:cubicBezTo>
                  <a:cubicBezTo>
                    <a:pt x="594" y="368"/>
                    <a:pt x="633" y="377"/>
                    <a:pt x="665" y="386"/>
                  </a:cubicBezTo>
                  <a:cubicBezTo>
                    <a:pt x="680" y="390"/>
                    <a:pt x="694" y="395"/>
                    <a:pt x="705" y="395"/>
                  </a:cubicBezTo>
                  <a:lnTo>
                    <a:pt x="721" y="399"/>
                  </a:lnTo>
                  <a:lnTo>
                    <a:pt x="789" y="413"/>
                  </a:lnTo>
                  <a:cubicBezTo>
                    <a:pt x="826" y="420"/>
                    <a:pt x="871" y="426"/>
                    <a:pt x="896" y="429"/>
                  </a:cubicBezTo>
                  <a:cubicBezTo>
                    <a:pt x="996" y="440"/>
                    <a:pt x="1043" y="440"/>
                    <a:pt x="1073" y="440"/>
                  </a:cubicBezTo>
                  <a:cubicBezTo>
                    <a:pt x="1113" y="440"/>
                    <a:pt x="1152" y="440"/>
                    <a:pt x="1193" y="436"/>
                  </a:cubicBezTo>
                  <a:cubicBezTo>
                    <a:pt x="1229" y="431"/>
                    <a:pt x="1261" y="424"/>
                    <a:pt x="1293" y="417"/>
                  </a:cubicBezTo>
                  <a:cubicBezTo>
                    <a:pt x="1324" y="411"/>
                    <a:pt x="1356" y="399"/>
                    <a:pt x="1385" y="390"/>
                  </a:cubicBezTo>
                  <a:cubicBezTo>
                    <a:pt x="1417" y="379"/>
                    <a:pt x="1447" y="363"/>
                    <a:pt x="1478" y="347"/>
                  </a:cubicBezTo>
                  <a:cubicBezTo>
                    <a:pt x="1442" y="345"/>
                    <a:pt x="1408" y="343"/>
                    <a:pt x="1376" y="343"/>
                  </a:cubicBezTo>
                  <a:cubicBezTo>
                    <a:pt x="1345" y="340"/>
                    <a:pt x="1315" y="338"/>
                    <a:pt x="1283" y="336"/>
                  </a:cubicBezTo>
                  <a:cubicBezTo>
                    <a:pt x="1252" y="336"/>
                    <a:pt x="1220" y="334"/>
                    <a:pt x="1186" y="334"/>
                  </a:cubicBezTo>
                  <a:cubicBezTo>
                    <a:pt x="1152" y="334"/>
                    <a:pt x="1116" y="331"/>
                    <a:pt x="1073" y="329"/>
                  </a:cubicBezTo>
                  <a:cubicBezTo>
                    <a:pt x="1045" y="329"/>
                    <a:pt x="1000" y="329"/>
                    <a:pt x="907" y="318"/>
                  </a:cubicBezTo>
                  <a:lnTo>
                    <a:pt x="805" y="304"/>
                  </a:lnTo>
                  <a:lnTo>
                    <a:pt x="742" y="290"/>
                  </a:lnTo>
                  <a:lnTo>
                    <a:pt x="726" y="288"/>
                  </a:lnTo>
                  <a:cubicBezTo>
                    <a:pt x="717" y="286"/>
                    <a:pt x="703" y="281"/>
                    <a:pt x="690" y="277"/>
                  </a:cubicBezTo>
                  <a:cubicBezTo>
                    <a:pt x="658" y="270"/>
                    <a:pt x="621" y="261"/>
                    <a:pt x="597" y="252"/>
                  </a:cubicBezTo>
                  <a:cubicBezTo>
                    <a:pt x="519" y="227"/>
                    <a:pt x="442" y="200"/>
                    <a:pt x="370" y="166"/>
                  </a:cubicBezTo>
                  <a:cubicBezTo>
                    <a:pt x="331" y="148"/>
                    <a:pt x="300" y="132"/>
                    <a:pt x="268" y="118"/>
                  </a:cubicBezTo>
                  <a:cubicBezTo>
                    <a:pt x="236" y="105"/>
                    <a:pt x="209" y="89"/>
                    <a:pt x="179" y="77"/>
                  </a:cubicBezTo>
                  <a:cubicBezTo>
                    <a:pt x="150" y="66"/>
                    <a:pt x="123" y="52"/>
                    <a:pt x="93" y="41"/>
                  </a:cubicBezTo>
                  <a:cubicBezTo>
                    <a:pt x="66" y="30"/>
                    <a:pt x="34" y="16"/>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1652293" y="1369442"/>
              <a:ext cx="11142" cy="41030"/>
            </a:xfrm>
            <a:custGeom>
              <a:avLst/>
              <a:gdLst/>
              <a:ahLst/>
              <a:cxnLst/>
              <a:rect l="l" t="t" r="r" b="b"/>
              <a:pathLst>
                <a:path w="148" h="545" extrusionOk="0">
                  <a:moveTo>
                    <a:pt x="98" y="0"/>
                  </a:moveTo>
                  <a:cubicBezTo>
                    <a:pt x="60" y="23"/>
                    <a:pt x="41" y="39"/>
                    <a:pt x="37" y="71"/>
                  </a:cubicBezTo>
                  <a:cubicBezTo>
                    <a:pt x="32" y="100"/>
                    <a:pt x="19" y="268"/>
                    <a:pt x="19" y="268"/>
                  </a:cubicBezTo>
                  <a:cubicBezTo>
                    <a:pt x="19" y="268"/>
                    <a:pt x="5" y="433"/>
                    <a:pt x="3" y="467"/>
                  </a:cubicBezTo>
                  <a:cubicBezTo>
                    <a:pt x="1" y="501"/>
                    <a:pt x="19" y="515"/>
                    <a:pt x="53" y="544"/>
                  </a:cubicBezTo>
                  <a:cubicBezTo>
                    <a:pt x="89" y="522"/>
                    <a:pt x="109" y="506"/>
                    <a:pt x="114" y="476"/>
                  </a:cubicBezTo>
                  <a:cubicBezTo>
                    <a:pt x="118" y="447"/>
                    <a:pt x="130" y="277"/>
                    <a:pt x="130" y="277"/>
                  </a:cubicBezTo>
                  <a:cubicBezTo>
                    <a:pt x="130" y="277"/>
                    <a:pt x="143" y="114"/>
                    <a:pt x="146" y="80"/>
                  </a:cubicBezTo>
                  <a:cubicBezTo>
                    <a:pt x="148" y="46"/>
                    <a:pt x="130" y="30"/>
                    <a:pt x="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1516781" y="1441640"/>
              <a:ext cx="51947" cy="101710"/>
            </a:xfrm>
            <a:custGeom>
              <a:avLst/>
              <a:gdLst/>
              <a:ahLst/>
              <a:cxnLst/>
              <a:rect l="l" t="t" r="r" b="b"/>
              <a:pathLst>
                <a:path w="690" h="1351" extrusionOk="0">
                  <a:moveTo>
                    <a:pt x="678" y="0"/>
                  </a:moveTo>
                  <a:lnTo>
                    <a:pt x="678" y="0"/>
                  </a:lnTo>
                  <a:cubicBezTo>
                    <a:pt x="656" y="23"/>
                    <a:pt x="626" y="37"/>
                    <a:pt x="595" y="41"/>
                  </a:cubicBezTo>
                  <a:cubicBezTo>
                    <a:pt x="587" y="42"/>
                    <a:pt x="579" y="42"/>
                    <a:pt x="571" y="42"/>
                  </a:cubicBezTo>
                  <a:cubicBezTo>
                    <a:pt x="550" y="42"/>
                    <a:pt x="530" y="40"/>
                    <a:pt x="508" y="37"/>
                  </a:cubicBezTo>
                  <a:cubicBezTo>
                    <a:pt x="447" y="25"/>
                    <a:pt x="384" y="18"/>
                    <a:pt x="321" y="18"/>
                  </a:cubicBezTo>
                  <a:cubicBezTo>
                    <a:pt x="312" y="18"/>
                    <a:pt x="302" y="18"/>
                    <a:pt x="293" y="18"/>
                  </a:cubicBezTo>
                  <a:lnTo>
                    <a:pt x="264" y="21"/>
                  </a:lnTo>
                  <a:cubicBezTo>
                    <a:pt x="252" y="23"/>
                    <a:pt x="239" y="25"/>
                    <a:pt x="223" y="28"/>
                  </a:cubicBezTo>
                  <a:cubicBezTo>
                    <a:pt x="177" y="39"/>
                    <a:pt x="134" y="62"/>
                    <a:pt x="100" y="93"/>
                  </a:cubicBezTo>
                  <a:cubicBezTo>
                    <a:pt x="62" y="132"/>
                    <a:pt x="35" y="179"/>
                    <a:pt x="21" y="232"/>
                  </a:cubicBezTo>
                  <a:cubicBezTo>
                    <a:pt x="7" y="286"/>
                    <a:pt x="1" y="343"/>
                    <a:pt x="3" y="397"/>
                  </a:cubicBezTo>
                  <a:cubicBezTo>
                    <a:pt x="3" y="451"/>
                    <a:pt x="10" y="497"/>
                    <a:pt x="14" y="529"/>
                  </a:cubicBezTo>
                  <a:cubicBezTo>
                    <a:pt x="17" y="563"/>
                    <a:pt x="21" y="583"/>
                    <a:pt x="21" y="583"/>
                  </a:cubicBezTo>
                  <a:cubicBezTo>
                    <a:pt x="21" y="583"/>
                    <a:pt x="21" y="599"/>
                    <a:pt x="26" y="628"/>
                  </a:cubicBezTo>
                  <a:cubicBezTo>
                    <a:pt x="30" y="655"/>
                    <a:pt x="35" y="696"/>
                    <a:pt x="44" y="739"/>
                  </a:cubicBezTo>
                  <a:cubicBezTo>
                    <a:pt x="60" y="832"/>
                    <a:pt x="87" y="923"/>
                    <a:pt x="125" y="1009"/>
                  </a:cubicBezTo>
                  <a:cubicBezTo>
                    <a:pt x="148" y="1061"/>
                    <a:pt x="177" y="1111"/>
                    <a:pt x="214" y="1156"/>
                  </a:cubicBezTo>
                  <a:cubicBezTo>
                    <a:pt x="234" y="1184"/>
                    <a:pt x="257" y="1209"/>
                    <a:pt x="282" y="1231"/>
                  </a:cubicBezTo>
                  <a:cubicBezTo>
                    <a:pt x="338" y="1286"/>
                    <a:pt x="409" y="1324"/>
                    <a:pt x="486" y="1342"/>
                  </a:cubicBezTo>
                  <a:cubicBezTo>
                    <a:pt x="510" y="1348"/>
                    <a:pt x="535" y="1351"/>
                    <a:pt x="560" y="1351"/>
                  </a:cubicBezTo>
                  <a:cubicBezTo>
                    <a:pt x="604" y="1351"/>
                    <a:pt x="649" y="1342"/>
                    <a:pt x="690" y="1324"/>
                  </a:cubicBezTo>
                  <a:cubicBezTo>
                    <a:pt x="629" y="1317"/>
                    <a:pt x="567" y="1297"/>
                    <a:pt x="513" y="1265"/>
                  </a:cubicBezTo>
                  <a:cubicBezTo>
                    <a:pt x="456" y="1234"/>
                    <a:pt x="404" y="1195"/>
                    <a:pt x="357" y="1150"/>
                  </a:cubicBezTo>
                  <a:cubicBezTo>
                    <a:pt x="302" y="1098"/>
                    <a:pt x="257" y="1034"/>
                    <a:pt x="225" y="964"/>
                  </a:cubicBezTo>
                  <a:cubicBezTo>
                    <a:pt x="191" y="884"/>
                    <a:pt x="168" y="803"/>
                    <a:pt x="153" y="719"/>
                  </a:cubicBezTo>
                  <a:cubicBezTo>
                    <a:pt x="143" y="678"/>
                    <a:pt x="139" y="640"/>
                    <a:pt x="134" y="612"/>
                  </a:cubicBezTo>
                  <a:cubicBezTo>
                    <a:pt x="132" y="585"/>
                    <a:pt x="130" y="569"/>
                    <a:pt x="130" y="569"/>
                  </a:cubicBezTo>
                  <a:lnTo>
                    <a:pt x="123" y="517"/>
                  </a:lnTo>
                  <a:cubicBezTo>
                    <a:pt x="121" y="485"/>
                    <a:pt x="116" y="442"/>
                    <a:pt x="114" y="397"/>
                  </a:cubicBezTo>
                  <a:cubicBezTo>
                    <a:pt x="114" y="349"/>
                    <a:pt x="119" y="304"/>
                    <a:pt x="128" y="261"/>
                  </a:cubicBezTo>
                  <a:cubicBezTo>
                    <a:pt x="137" y="227"/>
                    <a:pt x="153" y="198"/>
                    <a:pt x="177" y="173"/>
                  </a:cubicBezTo>
                  <a:cubicBezTo>
                    <a:pt x="198" y="154"/>
                    <a:pt x="223" y="141"/>
                    <a:pt x="248" y="136"/>
                  </a:cubicBezTo>
                  <a:cubicBezTo>
                    <a:pt x="259" y="134"/>
                    <a:pt x="270" y="132"/>
                    <a:pt x="277" y="130"/>
                  </a:cubicBezTo>
                  <a:lnTo>
                    <a:pt x="300" y="127"/>
                  </a:lnTo>
                  <a:cubicBezTo>
                    <a:pt x="312" y="128"/>
                    <a:pt x="325" y="128"/>
                    <a:pt x="337" y="128"/>
                  </a:cubicBezTo>
                  <a:cubicBezTo>
                    <a:pt x="395" y="128"/>
                    <a:pt x="453" y="124"/>
                    <a:pt x="511" y="118"/>
                  </a:cubicBezTo>
                  <a:cubicBezTo>
                    <a:pt x="547" y="114"/>
                    <a:pt x="581" y="102"/>
                    <a:pt x="610" y="84"/>
                  </a:cubicBezTo>
                  <a:cubicBezTo>
                    <a:pt x="642" y="66"/>
                    <a:pt x="667" y="37"/>
                    <a:pt x="67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1821909" y="1511955"/>
              <a:ext cx="52474" cy="128060"/>
            </a:xfrm>
            <a:custGeom>
              <a:avLst/>
              <a:gdLst/>
              <a:ahLst/>
              <a:cxnLst/>
              <a:rect l="l" t="t" r="r" b="b"/>
              <a:pathLst>
                <a:path w="697" h="1701" extrusionOk="0">
                  <a:moveTo>
                    <a:pt x="1" y="0"/>
                  </a:moveTo>
                  <a:cubicBezTo>
                    <a:pt x="76" y="125"/>
                    <a:pt x="160" y="195"/>
                    <a:pt x="293" y="290"/>
                  </a:cubicBezTo>
                  <a:cubicBezTo>
                    <a:pt x="339" y="320"/>
                    <a:pt x="382" y="356"/>
                    <a:pt x="423" y="392"/>
                  </a:cubicBezTo>
                  <a:cubicBezTo>
                    <a:pt x="450" y="420"/>
                    <a:pt x="477" y="447"/>
                    <a:pt x="500" y="479"/>
                  </a:cubicBezTo>
                  <a:cubicBezTo>
                    <a:pt x="525" y="513"/>
                    <a:pt x="547" y="551"/>
                    <a:pt x="563" y="592"/>
                  </a:cubicBezTo>
                  <a:cubicBezTo>
                    <a:pt x="575" y="624"/>
                    <a:pt x="584" y="658"/>
                    <a:pt x="586" y="692"/>
                  </a:cubicBezTo>
                  <a:cubicBezTo>
                    <a:pt x="586" y="705"/>
                    <a:pt x="586" y="721"/>
                    <a:pt x="586" y="735"/>
                  </a:cubicBezTo>
                  <a:cubicBezTo>
                    <a:pt x="581" y="778"/>
                    <a:pt x="570" y="823"/>
                    <a:pt x="554" y="864"/>
                  </a:cubicBezTo>
                  <a:cubicBezTo>
                    <a:pt x="522" y="939"/>
                    <a:pt x="486" y="1014"/>
                    <a:pt x="448" y="1088"/>
                  </a:cubicBezTo>
                  <a:lnTo>
                    <a:pt x="334" y="1313"/>
                  </a:lnTo>
                  <a:cubicBezTo>
                    <a:pt x="271" y="1435"/>
                    <a:pt x="225" y="1564"/>
                    <a:pt x="198" y="1701"/>
                  </a:cubicBezTo>
                  <a:cubicBezTo>
                    <a:pt x="291" y="1599"/>
                    <a:pt x="370" y="1485"/>
                    <a:pt x="434" y="1363"/>
                  </a:cubicBezTo>
                  <a:lnTo>
                    <a:pt x="547" y="1138"/>
                  </a:lnTo>
                  <a:cubicBezTo>
                    <a:pt x="590" y="1061"/>
                    <a:pt x="627" y="982"/>
                    <a:pt x="661" y="903"/>
                  </a:cubicBezTo>
                  <a:cubicBezTo>
                    <a:pt x="674" y="866"/>
                    <a:pt x="683" y="828"/>
                    <a:pt x="690" y="791"/>
                  </a:cubicBezTo>
                  <a:cubicBezTo>
                    <a:pt x="692" y="776"/>
                    <a:pt x="695" y="760"/>
                    <a:pt x="697" y="744"/>
                  </a:cubicBezTo>
                  <a:cubicBezTo>
                    <a:pt x="697" y="723"/>
                    <a:pt x="697" y="705"/>
                    <a:pt x="697" y="687"/>
                  </a:cubicBezTo>
                  <a:cubicBezTo>
                    <a:pt x="695" y="640"/>
                    <a:pt x="683" y="597"/>
                    <a:pt x="667" y="553"/>
                  </a:cubicBezTo>
                  <a:cubicBezTo>
                    <a:pt x="649" y="501"/>
                    <a:pt x="622" y="456"/>
                    <a:pt x="590" y="413"/>
                  </a:cubicBezTo>
                  <a:cubicBezTo>
                    <a:pt x="563" y="377"/>
                    <a:pt x="531" y="345"/>
                    <a:pt x="500" y="313"/>
                  </a:cubicBezTo>
                  <a:cubicBezTo>
                    <a:pt x="470" y="286"/>
                    <a:pt x="441" y="261"/>
                    <a:pt x="409" y="238"/>
                  </a:cubicBezTo>
                  <a:cubicBezTo>
                    <a:pt x="386" y="220"/>
                    <a:pt x="370" y="209"/>
                    <a:pt x="359" y="202"/>
                  </a:cubicBezTo>
                  <a:cubicBezTo>
                    <a:pt x="214" y="100"/>
                    <a:pt x="126" y="75"/>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1621050" y="1611255"/>
              <a:ext cx="136642" cy="16638"/>
            </a:xfrm>
            <a:custGeom>
              <a:avLst/>
              <a:gdLst/>
              <a:ahLst/>
              <a:cxnLst/>
              <a:rect l="l" t="t" r="r" b="b"/>
              <a:pathLst>
                <a:path w="1815" h="221" extrusionOk="0">
                  <a:moveTo>
                    <a:pt x="1" y="1"/>
                  </a:moveTo>
                  <a:cubicBezTo>
                    <a:pt x="121" y="73"/>
                    <a:pt x="252" y="123"/>
                    <a:pt x="388" y="148"/>
                  </a:cubicBezTo>
                  <a:cubicBezTo>
                    <a:pt x="418" y="153"/>
                    <a:pt x="463" y="162"/>
                    <a:pt x="561" y="175"/>
                  </a:cubicBezTo>
                  <a:cubicBezTo>
                    <a:pt x="606" y="182"/>
                    <a:pt x="685" y="193"/>
                    <a:pt x="751" y="198"/>
                  </a:cubicBezTo>
                  <a:cubicBezTo>
                    <a:pt x="783" y="202"/>
                    <a:pt x="815" y="205"/>
                    <a:pt x="835" y="207"/>
                  </a:cubicBezTo>
                  <a:lnTo>
                    <a:pt x="871" y="209"/>
                  </a:lnTo>
                  <a:lnTo>
                    <a:pt x="901" y="211"/>
                  </a:lnTo>
                  <a:lnTo>
                    <a:pt x="976" y="216"/>
                  </a:lnTo>
                  <a:cubicBezTo>
                    <a:pt x="1034" y="218"/>
                    <a:pt x="1105" y="221"/>
                    <a:pt x="1155" y="221"/>
                  </a:cubicBezTo>
                  <a:lnTo>
                    <a:pt x="1245" y="221"/>
                  </a:lnTo>
                  <a:lnTo>
                    <a:pt x="1318" y="218"/>
                  </a:lnTo>
                  <a:cubicBezTo>
                    <a:pt x="1359" y="218"/>
                    <a:pt x="1390" y="216"/>
                    <a:pt x="1411" y="216"/>
                  </a:cubicBezTo>
                  <a:cubicBezTo>
                    <a:pt x="1549" y="209"/>
                    <a:pt x="1687" y="177"/>
                    <a:pt x="1814" y="123"/>
                  </a:cubicBezTo>
                  <a:cubicBezTo>
                    <a:pt x="1713" y="110"/>
                    <a:pt x="1612" y="102"/>
                    <a:pt x="1511" y="102"/>
                  </a:cubicBezTo>
                  <a:cubicBezTo>
                    <a:pt x="1476" y="102"/>
                    <a:pt x="1441" y="103"/>
                    <a:pt x="1406" y="105"/>
                  </a:cubicBezTo>
                  <a:cubicBezTo>
                    <a:pt x="1386" y="105"/>
                    <a:pt x="1354" y="107"/>
                    <a:pt x="1313" y="107"/>
                  </a:cubicBezTo>
                  <a:lnTo>
                    <a:pt x="1243" y="109"/>
                  </a:lnTo>
                  <a:lnTo>
                    <a:pt x="1157" y="109"/>
                  </a:lnTo>
                  <a:cubicBezTo>
                    <a:pt x="1107" y="109"/>
                    <a:pt x="1037" y="107"/>
                    <a:pt x="980" y="105"/>
                  </a:cubicBezTo>
                  <a:lnTo>
                    <a:pt x="908" y="100"/>
                  </a:lnTo>
                  <a:lnTo>
                    <a:pt x="880" y="98"/>
                  </a:lnTo>
                  <a:lnTo>
                    <a:pt x="846" y="96"/>
                  </a:lnTo>
                  <a:cubicBezTo>
                    <a:pt x="824" y="94"/>
                    <a:pt x="794" y="91"/>
                    <a:pt x="762" y="87"/>
                  </a:cubicBezTo>
                  <a:cubicBezTo>
                    <a:pt x="699" y="82"/>
                    <a:pt x="622" y="71"/>
                    <a:pt x="579" y="66"/>
                  </a:cubicBezTo>
                  <a:cubicBezTo>
                    <a:pt x="484" y="51"/>
                    <a:pt x="436" y="44"/>
                    <a:pt x="409" y="37"/>
                  </a:cubicBezTo>
                  <a:cubicBezTo>
                    <a:pt x="275" y="12"/>
                    <a:pt x="139"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1686773" y="1639939"/>
              <a:ext cx="8808" cy="58271"/>
            </a:xfrm>
            <a:custGeom>
              <a:avLst/>
              <a:gdLst/>
              <a:ahLst/>
              <a:cxnLst/>
              <a:rect l="l" t="t" r="r" b="b"/>
              <a:pathLst>
                <a:path w="117" h="774" extrusionOk="0">
                  <a:moveTo>
                    <a:pt x="57" y="1"/>
                  </a:moveTo>
                  <a:cubicBezTo>
                    <a:pt x="21" y="35"/>
                    <a:pt x="3" y="59"/>
                    <a:pt x="3" y="103"/>
                  </a:cubicBezTo>
                  <a:cubicBezTo>
                    <a:pt x="1" y="146"/>
                    <a:pt x="3" y="386"/>
                    <a:pt x="3" y="386"/>
                  </a:cubicBezTo>
                  <a:lnTo>
                    <a:pt x="3" y="669"/>
                  </a:lnTo>
                  <a:cubicBezTo>
                    <a:pt x="3" y="715"/>
                    <a:pt x="21" y="737"/>
                    <a:pt x="57" y="774"/>
                  </a:cubicBezTo>
                  <a:cubicBezTo>
                    <a:pt x="91" y="737"/>
                    <a:pt x="112" y="712"/>
                    <a:pt x="114" y="669"/>
                  </a:cubicBezTo>
                  <a:cubicBezTo>
                    <a:pt x="116" y="626"/>
                    <a:pt x="114" y="386"/>
                    <a:pt x="114" y="386"/>
                  </a:cubicBezTo>
                  <a:lnTo>
                    <a:pt x="114" y="103"/>
                  </a:lnTo>
                  <a:cubicBezTo>
                    <a:pt x="114" y="55"/>
                    <a:pt x="91" y="35"/>
                    <a:pt x="5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1519341" y="1990689"/>
              <a:ext cx="138524" cy="81835"/>
            </a:xfrm>
            <a:custGeom>
              <a:avLst/>
              <a:gdLst/>
              <a:ahLst/>
              <a:cxnLst/>
              <a:rect l="l" t="t" r="r" b="b"/>
              <a:pathLst>
                <a:path w="1840" h="1087" extrusionOk="0">
                  <a:moveTo>
                    <a:pt x="1839" y="0"/>
                  </a:moveTo>
                  <a:lnTo>
                    <a:pt x="1839" y="0"/>
                  </a:lnTo>
                  <a:cubicBezTo>
                    <a:pt x="1780" y="41"/>
                    <a:pt x="1733" y="77"/>
                    <a:pt x="1680" y="113"/>
                  </a:cubicBezTo>
                  <a:cubicBezTo>
                    <a:pt x="1656" y="134"/>
                    <a:pt x="1633" y="154"/>
                    <a:pt x="1606" y="177"/>
                  </a:cubicBezTo>
                  <a:cubicBezTo>
                    <a:pt x="1578" y="200"/>
                    <a:pt x="1551" y="225"/>
                    <a:pt x="1520" y="252"/>
                  </a:cubicBezTo>
                  <a:cubicBezTo>
                    <a:pt x="1490" y="281"/>
                    <a:pt x="1431" y="333"/>
                    <a:pt x="1331" y="413"/>
                  </a:cubicBezTo>
                  <a:cubicBezTo>
                    <a:pt x="1300" y="435"/>
                    <a:pt x="1261" y="463"/>
                    <a:pt x="1223" y="492"/>
                  </a:cubicBezTo>
                  <a:cubicBezTo>
                    <a:pt x="1184" y="521"/>
                    <a:pt x="1141" y="549"/>
                    <a:pt x="1105" y="574"/>
                  </a:cubicBezTo>
                  <a:lnTo>
                    <a:pt x="1007" y="635"/>
                  </a:lnTo>
                  <a:cubicBezTo>
                    <a:pt x="982" y="648"/>
                    <a:pt x="966" y="658"/>
                    <a:pt x="966" y="658"/>
                  </a:cubicBezTo>
                  <a:lnTo>
                    <a:pt x="919" y="685"/>
                  </a:lnTo>
                  <a:lnTo>
                    <a:pt x="867" y="714"/>
                  </a:lnTo>
                  <a:lnTo>
                    <a:pt x="803" y="746"/>
                  </a:lnTo>
                  <a:cubicBezTo>
                    <a:pt x="712" y="794"/>
                    <a:pt x="601" y="841"/>
                    <a:pt x="536" y="866"/>
                  </a:cubicBezTo>
                  <a:cubicBezTo>
                    <a:pt x="447" y="902"/>
                    <a:pt x="404" y="916"/>
                    <a:pt x="377" y="927"/>
                  </a:cubicBezTo>
                  <a:cubicBezTo>
                    <a:pt x="336" y="939"/>
                    <a:pt x="302" y="952"/>
                    <a:pt x="270" y="964"/>
                  </a:cubicBezTo>
                  <a:cubicBezTo>
                    <a:pt x="236" y="977"/>
                    <a:pt x="207" y="988"/>
                    <a:pt x="180" y="1000"/>
                  </a:cubicBezTo>
                  <a:cubicBezTo>
                    <a:pt x="121" y="1027"/>
                    <a:pt x="66" y="1052"/>
                    <a:pt x="1" y="1086"/>
                  </a:cubicBezTo>
                  <a:cubicBezTo>
                    <a:pt x="17" y="1087"/>
                    <a:pt x="34" y="1087"/>
                    <a:pt x="50" y="1087"/>
                  </a:cubicBezTo>
                  <a:cubicBezTo>
                    <a:pt x="99" y="1087"/>
                    <a:pt x="149" y="1084"/>
                    <a:pt x="200" y="1079"/>
                  </a:cubicBezTo>
                  <a:cubicBezTo>
                    <a:pt x="232" y="1077"/>
                    <a:pt x="266" y="1070"/>
                    <a:pt x="300" y="1063"/>
                  </a:cubicBezTo>
                  <a:cubicBezTo>
                    <a:pt x="334" y="1054"/>
                    <a:pt x="370" y="1045"/>
                    <a:pt x="413" y="1032"/>
                  </a:cubicBezTo>
                  <a:cubicBezTo>
                    <a:pt x="440" y="1022"/>
                    <a:pt x="486" y="1007"/>
                    <a:pt x="576" y="970"/>
                  </a:cubicBezTo>
                  <a:cubicBezTo>
                    <a:pt x="647" y="943"/>
                    <a:pt x="760" y="896"/>
                    <a:pt x="853" y="846"/>
                  </a:cubicBezTo>
                  <a:lnTo>
                    <a:pt x="921" y="812"/>
                  </a:lnTo>
                  <a:lnTo>
                    <a:pt x="973" y="782"/>
                  </a:lnTo>
                  <a:lnTo>
                    <a:pt x="1023" y="753"/>
                  </a:lnTo>
                  <a:cubicBezTo>
                    <a:pt x="1023" y="753"/>
                    <a:pt x="1039" y="744"/>
                    <a:pt x="1064" y="728"/>
                  </a:cubicBezTo>
                  <a:cubicBezTo>
                    <a:pt x="1089" y="712"/>
                    <a:pt x="1125" y="692"/>
                    <a:pt x="1164" y="667"/>
                  </a:cubicBezTo>
                  <a:cubicBezTo>
                    <a:pt x="1204" y="642"/>
                    <a:pt x="1247" y="612"/>
                    <a:pt x="1288" y="583"/>
                  </a:cubicBezTo>
                  <a:cubicBezTo>
                    <a:pt x="1329" y="553"/>
                    <a:pt x="1368" y="524"/>
                    <a:pt x="1399" y="499"/>
                  </a:cubicBezTo>
                  <a:cubicBezTo>
                    <a:pt x="1504" y="417"/>
                    <a:pt x="1563" y="361"/>
                    <a:pt x="1594" y="333"/>
                  </a:cubicBezTo>
                  <a:cubicBezTo>
                    <a:pt x="1626" y="306"/>
                    <a:pt x="1651" y="277"/>
                    <a:pt x="1676" y="249"/>
                  </a:cubicBezTo>
                  <a:cubicBezTo>
                    <a:pt x="1699" y="222"/>
                    <a:pt x="1721" y="197"/>
                    <a:pt x="1739" y="170"/>
                  </a:cubicBezTo>
                  <a:cubicBezTo>
                    <a:pt x="1778" y="116"/>
                    <a:pt x="1812" y="59"/>
                    <a:pt x="183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1783890" y="1804134"/>
              <a:ext cx="123769" cy="148914"/>
            </a:xfrm>
            <a:custGeom>
              <a:avLst/>
              <a:gdLst/>
              <a:ahLst/>
              <a:cxnLst/>
              <a:rect l="l" t="t" r="r" b="b"/>
              <a:pathLst>
                <a:path w="1644" h="1978" extrusionOk="0">
                  <a:moveTo>
                    <a:pt x="263" y="0"/>
                  </a:moveTo>
                  <a:cubicBezTo>
                    <a:pt x="237" y="0"/>
                    <a:pt x="210" y="2"/>
                    <a:pt x="184" y="7"/>
                  </a:cubicBezTo>
                  <a:cubicBezTo>
                    <a:pt x="116" y="21"/>
                    <a:pt x="53" y="52"/>
                    <a:pt x="0" y="100"/>
                  </a:cubicBezTo>
                  <a:cubicBezTo>
                    <a:pt x="43" y="89"/>
                    <a:pt x="87" y="83"/>
                    <a:pt x="132" y="83"/>
                  </a:cubicBezTo>
                  <a:cubicBezTo>
                    <a:pt x="151" y="83"/>
                    <a:pt x="170" y="84"/>
                    <a:pt x="189" y="86"/>
                  </a:cubicBezTo>
                  <a:cubicBezTo>
                    <a:pt x="254" y="93"/>
                    <a:pt x="318" y="107"/>
                    <a:pt x="379" y="127"/>
                  </a:cubicBezTo>
                  <a:cubicBezTo>
                    <a:pt x="431" y="145"/>
                    <a:pt x="479" y="168"/>
                    <a:pt x="524" y="195"/>
                  </a:cubicBezTo>
                  <a:cubicBezTo>
                    <a:pt x="583" y="232"/>
                    <a:pt x="637" y="275"/>
                    <a:pt x="687" y="322"/>
                  </a:cubicBezTo>
                  <a:cubicBezTo>
                    <a:pt x="744" y="381"/>
                    <a:pt x="796" y="445"/>
                    <a:pt x="841" y="513"/>
                  </a:cubicBezTo>
                  <a:cubicBezTo>
                    <a:pt x="887" y="578"/>
                    <a:pt x="923" y="644"/>
                    <a:pt x="950" y="692"/>
                  </a:cubicBezTo>
                  <a:cubicBezTo>
                    <a:pt x="975" y="739"/>
                    <a:pt x="991" y="769"/>
                    <a:pt x="991" y="769"/>
                  </a:cubicBezTo>
                  <a:cubicBezTo>
                    <a:pt x="991" y="769"/>
                    <a:pt x="1005" y="794"/>
                    <a:pt x="1025" y="835"/>
                  </a:cubicBezTo>
                  <a:lnTo>
                    <a:pt x="1107" y="1002"/>
                  </a:lnTo>
                  <a:cubicBezTo>
                    <a:pt x="1170" y="1134"/>
                    <a:pt x="1247" y="1292"/>
                    <a:pt x="1304" y="1408"/>
                  </a:cubicBezTo>
                  <a:cubicBezTo>
                    <a:pt x="1361" y="1521"/>
                    <a:pt x="1397" y="1596"/>
                    <a:pt x="1415" y="1635"/>
                  </a:cubicBezTo>
                  <a:cubicBezTo>
                    <a:pt x="1476" y="1759"/>
                    <a:pt x="1553" y="1875"/>
                    <a:pt x="1644" y="1977"/>
                  </a:cubicBezTo>
                  <a:cubicBezTo>
                    <a:pt x="1619" y="1841"/>
                    <a:pt x="1576" y="1710"/>
                    <a:pt x="1515" y="1585"/>
                  </a:cubicBezTo>
                  <a:lnTo>
                    <a:pt x="1406" y="1358"/>
                  </a:lnTo>
                  <a:cubicBezTo>
                    <a:pt x="1349" y="1245"/>
                    <a:pt x="1272" y="1084"/>
                    <a:pt x="1206" y="952"/>
                  </a:cubicBezTo>
                  <a:cubicBezTo>
                    <a:pt x="1175" y="887"/>
                    <a:pt x="1145" y="828"/>
                    <a:pt x="1125" y="787"/>
                  </a:cubicBezTo>
                  <a:lnTo>
                    <a:pt x="1091" y="719"/>
                  </a:lnTo>
                  <a:cubicBezTo>
                    <a:pt x="1091" y="719"/>
                    <a:pt x="1075" y="687"/>
                    <a:pt x="1048" y="637"/>
                  </a:cubicBezTo>
                  <a:cubicBezTo>
                    <a:pt x="1021" y="590"/>
                    <a:pt x="982" y="522"/>
                    <a:pt x="934" y="451"/>
                  </a:cubicBezTo>
                  <a:cubicBezTo>
                    <a:pt x="885" y="377"/>
                    <a:pt x="828" y="306"/>
                    <a:pt x="764" y="243"/>
                  </a:cubicBezTo>
                  <a:cubicBezTo>
                    <a:pt x="710" y="188"/>
                    <a:pt x="649" y="141"/>
                    <a:pt x="583" y="102"/>
                  </a:cubicBezTo>
                  <a:cubicBezTo>
                    <a:pt x="529" y="71"/>
                    <a:pt x="472" y="43"/>
                    <a:pt x="415" y="25"/>
                  </a:cubicBezTo>
                  <a:cubicBezTo>
                    <a:pt x="366" y="9"/>
                    <a:pt x="315" y="0"/>
                    <a:pt x="26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1775684" y="1895906"/>
              <a:ext cx="71445" cy="85223"/>
            </a:xfrm>
            <a:custGeom>
              <a:avLst/>
              <a:gdLst/>
              <a:ahLst/>
              <a:cxnLst/>
              <a:rect l="l" t="t" r="r" b="b"/>
              <a:pathLst>
                <a:path w="949" h="1132" extrusionOk="0">
                  <a:moveTo>
                    <a:pt x="347" y="1"/>
                  </a:moveTo>
                  <a:lnTo>
                    <a:pt x="347" y="1"/>
                  </a:lnTo>
                  <a:cubicBezTo>
                    <a:pt x="232" y="87"/>
                    <a:pt x="146" y="205"/>
                    <a:pt x="98" y="339"/>
                  </a:cubicBezTo>
                  <a:cubicBezTo>
                    <a:pt x="28" y="522"/>
                    <a:pt x="1" y="720"/>
                    <a:pt x="12" y="917"/>
                  </a:cubicBezTo>
                  <a:cubicBezTo>
                    <a:pt x="14" y="942"/>
                    <a:pt x="19" y="967"/>
                    <a:pt x="19" y="989"/>
                  </a:cubicBezTo>
                  <a:cubicBezTo>
                    <a:pt x="21" y="1017"/>
                    <a:pt x="28" y="1041"/>
                    <a:pt x="39" y="1064"/>
                  </a:cubicBezTo>
                  <a:cubicBezTo>
                    <a:pt x="50" y="1085"/>
                    <a:pt x="66" y="1103"/>
                    <a:pt x="87" y="1114"/>
                  </a:cubicBezTo>
                  <a:cubicBezTo>
                    <a:pt x="94" y="1116"/>
                    <a:pt x="98" y="1121"/>
                    <a:pt x="105" y="1123"/>
                  </a:cubicBezTo>
                  <a:lnTo>
                    <a:pt x="109" y="1123"/>
                  </a:lnTo>
                  <a:cubicBezTo>
                    <a:pt x="119" y="1128"/>
                    <a:pt x="128" y="1130"/>
                    <a:pt x="137" y="1130"/>
                  </a:cubicBezTo>
                  <a:cubicBezTo>
                    <a:pt x="145" y="1131"/>
                    <a:pt x="153" y="1131"/>
                    <a:pt x="161" y="1131"/>
                  </a:cubicBezTo>
                  <a:cubicBezTo>
                    <a:pt x="174" y="1131"/>
                    <a:pt x="187" y="1130"/>
                    <a:pt x="200" y="1125"/>
                  </a:cubicBezTo>
                  <a:cubicBezTo>
                    <a:pt x="227" y="1121"/>
                    <a:pt x="252" y="1109"/>
                    <a:pt x="275" y="1098"/>
                  </a:cubicBezTo>
                  <a:lnTo>
                    <a:pt x="350" y="1062"/>
                  </a:lnTo>
                  <a:cubicBezTo>
                    <a:pt x="402" y="1035"/>
                    <a:pt x="456" y="1005"/>
                    <a:pt x="508" y="973"/>
                  </a:cubicBezTo>
                  <a:cubicBezTo>
                    <a:pt x="561" y="944"/>
                    <a:pt x="606" y="912"/>
                    <a:pt x="640" y="890"/>
                  </a:cubicBezTo>
                  <a:cubicBezTo>
                    <a:pt x="690" y="856"/>
                    <a:pt x="735" y="817"/>
                    <a:pt x="780" y="776"/>
                  </a:cubicBezTo>
                  <a:cubicBezTo>
                    <a:pt x="835" y="724"/>
                    <a:pt x="880" y="661"/>
                    <a:pt x="910" y="590"/>
                  </a:cubicBezTo>
                  <a:cubicBezTo>
                    <a:pt x="937" y="527"/>
                    <a:pt x="948" y="459"/>
                    <a:pt x="946" y="389"/>
                  </a:cubicBezTo>
                  <a:lnTo>
                    <a:pt x="946" y="389"/>
                  </a:lnTo>
                  <a:cubicBezTo>
                    <a:pt x="916" y="445"/>
                    <a:pt x="882" y="500"/>
                    <a:pt x="842" y="547"/>
                  </a:cubicBezTo>
                  <a:cubicBezTo>
                    <a:pt x="799" y="599"/>
                    <a:pt x="753" y="649"/>
                    <a:pt x="703" y="695"/>
                  </a:cubicBezTo>
                  <a:cubicBezTo>
                    <a:pt x="663" y="733"/>
                    <a:pt x="622" y="767"/>
                    <a:pt x="576" y="799"/>
                  </a:cubicBezTo>
                  <a:cubicBezTo>
                    <a:pt x="545" y="822"/>
                    <a:pt x="502" y="849"/>
                    <a:pt x="452" y="878"/>
                  </a:cubicBezTo>
                  <a:cubicBezTo>
                    <a:pt x="404" y="908"/>
                    <a:pt x="350" y="937"/>
                    <a:pt x="300" y="964"/>
                  </a:cubicBezTo>
                  <a:lnTo>
                    <a:pt x="227" y="1001"/>
                  </a:lnTo>
                  <a:cubicBezTo>
                    <a:pt x="211" y="1007"/>
                    <a:pt x="196" y="1014"/>
                    <a:pt x="177" y="1019"/>
                  </a:cubicBezTo>
                  <a:cubicBezTo>
                    <a:pt x="168" y="1020"/>
                    <a:pt x="161" y="1021"/>
                    <a:pt x="156" y="1021"/>
                  </a:cubicBezTo>
                  <a:cubicBezTo>
                    <a:pt x="147" y="1021"/>
                    <a:pt x="146" y="1019"/>
                    <a:pt x="146" y="1019"/>
                  </a:cubicBezTo>
                  <a:cubicBezTo>
                    <a:pt x="143" y="1019"/>
                    <a:pt x="139" y="1017"/>
                    <a:pt x="139" y="1012"/>
                  </a:cubicBezTo>
                  <a:cubicBezTo>
                    <a:pt x="134" y="1001"/>
                    <a:pt x="130" y="989"/>
                    <a:pt x="130" y="976"/>
                  </a:cubicBezTo>
                  <a:cubicBezTo>
                    <a:pt x="128" y="955"/>
                    <a:pt x="125" y="933"/>
                    <a:pt x="123" y="908"/>
                  </a:cubicBezTo>
                  <a:cubicBezTo>
                    <a:pt x="112" y="729"/>
                    <a:pt x="139" y="547"/>
                    <a:pt x="202" y="377"/>
                  </a:cubicBezTo>
                  <a:cubicBezTo>
                    <a:pt x="259" y="225"/>
                    <a:pt x="291" y="137"/>
                    <a:pt x="34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1456403" y="2322316"/>
              <a:ext cx="46300" cy="64519"/>
            </a:xfrm>
            <a:custGeom>
              <a:avLst/>
              <a:gdLst/>
              <a:ahLst/>
              <a:cxnLst/>
              <a:rect l="l" t="t" r="r" b="b"/>
              <a:pathLst>
                <a:path w="615" h="857" extrusionOk="0">
                  <a:moveTo>
                    <a:pt x="303" y="1"/>
                  </a:moveTo>
                  <a:cubicBezTo>
                    <a:pt x="286" y="1"/>
                    <a:pt x="269" y="3"/>
                    <a:pt x="252" y="7"/>
                  </a:cubicBezTo>
                  <a:cubicBezTo>
                    <a:pt x="213" y="16"/>
                    <a:pt x="179" y="29"/>
                    <a:pt x="148" y="52"/>
                  </a:cubicBezTo>
                  <a:cubicBezTo>
                    <a:pt x="109" y="77"/>
                    <a:pt x="77" y="109"/>
                    <a:pt x="52" y="147"/>
                  </a:cubicBezTo>
                  <a:lnTo>
                    <a:pt x="39" y="174"/>
                  </a:lnTo>
                  <a:cubicBezTo>
                    <a:pt x="32" y="186"/>
                    <a:pt x="27" y="199"/>
                    <a:pt x="21" y="213"/>
                  </a:cubicBezTo>
                  <a:cubicBezTo>
                    <a:pt x="7" y="254"/>
                    <a:pt x="0" y="299"/>
                    <a:pt x="0" y="342"/>
                  </a:cubicBezTo>
                  <a:cubicBezTo>
                    <a:pt x="0" y="362"/>
                    <a:pt x="2" y="381"/>
                    <a:pt x="5" y="401"/>
                  </a:cubicBezTo>
                  <a:cubicBezTo>
                    <a:pt x="7" y="421"/>
                    <a:pt x="11" y="437"/>
                    <a:pt x="11" y="437"/>
                  </a:cubicBezTo>
                  <a:lnTo>
                    <a:pt x="21" y="469"/>
                  </a:lnTo>
                  <a:cubicBezTo>
                    <a:pt x="25" y="487"/>
                    <a:pt x="32" y="505"/>
                    <a:pt x="39" y="521"/>
                  </a:cubicBezTo>
                  <a:cubicBezTo>
                    <a:pt x="61" y="576"/>
                    <a:pt x="93" y="625"/>
                    <a:pt x="134" y="671"/>
                  </a:cubicBezTo>
                  <a:cubicBezTo>
                    <a:pt x="157" y="696"/>
                    <a:pt x="182" y="721"/>
                    <a:pt x="209" y="741"/>
                  </a:cubicBezTo>
                  <a:cubicBezTo>
                    <a:pt x="268" y="789"/>
                    <a:pt x="338" y="823"/>
                    <a:pt x="415" y="839"/>
                  </a:cubicBezTo>
                  <a:cubicBezTo>
                    <a:pt x="465" y="851"/>
                    <a:pt x="515" y="856"/>
                    <a:pt x="565" y="856"/>
                  </a:cubicBezTo>
                  <a:cubicBezTo>
                    <a:pt x="582" y="856"/>
                    <a:pt x="598" y="856"/>
                    <a:pt x="614" y="854"/>
                  </a:cubicBezTo>
                  <a:cubicBezTo>
                    <a:pt x="549" y="823"/>
                    <a:pt x="497" y="793"/>
                    <a:pt x="444" y="764"/>
                  </a:cubicBezTo>
                  <a:cubicBezTo>
                    <a:pt x="386" y="732"/>
                    <a:pt x="331" y="696"/>
                    <a:pt x="277" y="655"/>
                  </a:cubicBezTo>
                  <a:cubicBezTo>
                    <a:pt x="256" y="637"/>
                    <a:pt x="236" y="619"/>
                    <a:pt x="216" y="598"/>
                  </a:cubicBezTo>
                  <a:cubicBezTo>
                    <a:pt x="186" y="562"/>
                    <a:pt x="161" y="521"/>
                    <a:pt x="143" y="478"/>
                  </a:cubicBezTo>
                  <a:cubicBezTo>
                    <a:pt x="136" y="467"/>
                    <a:pt x="132" y="453"/>
                    <a:pt x="127" y="440"/>
                  </a:cubicBezTo>
                  <a:lnTo>
                    <a:pt x="120" y="415"/>
                  </a:lnTo>
                  <a:cubicBezTo>
                    <a:pt x="120" y="415"/>
                    <a:pt x="118" y="401"/>
                    <a:pt x="116" y="385"/>
                  </a:cubicBezTo>
                  <a:cubicBezTo>
                    <a:pt x="113" y="372"/>
                    <a:pt x="113" y="353"/>
                    <a:pt x="113" y="342"/>
                  </a:cubicBezTo>
                  <a:cubicBezTo>
                    <a:pt x="111" y="310"/>
                    <a:pt x="118" y="279"/>
                    <a:pt x="127" y="249"/>
                  </a:cubicBezTo>
                  <a:cubicBezTo>
                    <a:pt x="132" y="240"/>
                    <a:pt x="134" y="231"/>
                    <a:pt x="138" y="224"/>
                  </a:cubicBezTo>
                  <a:lnTo>
                    <a:pt x="148" y="206"/>
                  </a:lnTo>
                  <a:cubicBezTo>
                    <a:pt x="179" y="154"/>
                    <a:pt x="225" y="113"/>
                    <a:pt x="279" y="84"/>
                  </a:cubicBezTo>
                  <a:cubicBezTo>
                    <a:pt x="304" y="70"/>
                    <a:pt x="329" y="61"/>
                    <a:pt x="356" y="54"/>
                  </a:cubicBezTo>
                  <a:cubicBezTo>
                    <a:pt x="372" y="51"/>
                    <a:pt x="388" y="49"/>
                    <a:pt x="405" y="49"/>
                  </a:cubicBezTo>
                  <a:cubicBezTo>
                    <a:pt x="421" y="49"/>
                    <a:pt x="438" y="51"/>
                    <a:pt x="454" y="54"/>
                  </a:cubicBezTo>
                  <a:cubicBezTo>
                    <a:pt x="410" y="20"/>
                    <a:pt x="357" y="1"/>
                    <a:pt x="30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1496455" y="2283846"/>
              <a:ext cx="24317" cy="56388"/>
            </a:xfrm>
            <a:custGeom>
              <a:avLst/>
              <a:gdLst/>
              <a:ahLst/>
              <a:cxnLst/>
              <a:rect l="l" t="t" r="r" b="b"/>
              <a:pathLst>
                <a:path w="323" h="749" extrusionOk="0">
                  <a:moveTo>
                    <a:pt x="227" y="0"/>
                  </a:moveTo>
                  <a:cubicBezTo>
                    <a:pt x="217" y="0"/>
                    <a:pt x="206" y="2"/>
                    <a:pt x="196" y="5"/>
                  </a:cubicBezTo>
                  <a:cubicBezTo>
                    <a:pt x="121" y="28"/>
                    <a:pt x="58" y="82"/>
                    <a:pt x="28" y="155"/>
                  </a:cubicBezTo>
                  <a:cubicBezTo>
                    <a:pt x="14" y="191"/>
                    <a:pt x="5" y="230"/>
                    <a:pt x="3" y="268"/>
                  </a:cubicBezTo>
                  <a:cubicBezTo>
                    <a:pt x="1" y="295"/>
                    <a:pt x="3" y="316"/>
                    <a:pt x="3" y="316"/>
                  </a:cubicBezTo>
                  <a:cubicBezTo>
                    <a:pt x="3" y="316"/>
                    <a:pt x="3" y="334"/>
                    <a:pt x="5" y="361"/>
                  </a:cubicBezTo>
                  <a:cubicBezTo>
                    <a:pt x="8" y="391"/>
                    <a:pt x="12" y="427"/>
                    <a:pt x="17" y="463"/>
                  </a:cubicBezTo>
                  <a:cubicBezTo>
                    <a:pt x="24" y="499"/>
                    <a:pt x="26" y="536"/>
                    <a:pt x="28" y="565"/>
                  </a:cubicBezTo>
                  <a:cubicBezTo>
                    <a:pt x="28" y="586"/>
                    <a:pt x="28" y="608"/>
                    <a:pt x="28" y="629"/>
                  </a:cubicBezTo>
                  <a:cubicBezTo>
                    <a:pt x="24" y="672"/>
                    <a:pt x="37" y="694"/>
                    <a:pt x="48" y="749"/>
                  </a:cubicBezTo>
                  <a:cubicBezTo>
                    <a:pt x="96" y="733"/>
                    <a:pt x="132" y="690"/>
                    <a:pt x="137" y="640"/>
                  </a:cubicBezTo>
                  <a:cubicBezTo>
                    <a:pt x="139" y="613"/>
                    <a:pt x="141" y="586"/>
                    <a:pt x="139" y="558"/>
                  </a:cubicBezTo>
                  <a:cubicBezTo>
                    <a:pt x="137" y="522"/>
                    <a:pt x="132" y="484"/>
                    <a:pt x="128" y="445"/>
                  </a:cubicBezTo>
                  <a:cubicBezTo>
                    <a:pt x="121" y="409"/>
                    <a:pt x="116" y="377"/>
                    <a:pt x="116" y="352"/>
                  </a:cubicBezTo>
                  <a:cubicBezTo>
                    <a:pt x="114" y="327"/>
                    <a:pt x="114" y="314"/>
                    <a:pt x="114" y="314"/>
                  </a:cubicBezTo>
                  <a:lnTo>
                    <a:pt x="114" y="275"/>
                  </a:lnTo>
                  <a:cubicBezTo>
                    <a:pt x="114" y="248"/>
                    <a:pt x="121" y="221"/>
                    <a:pt x="132" y="196"/>
                  </a:cubicBezTo>
                  <a:cubicBezTo>
                    <a:pt x="141" y="173"/>
                    <a:pt x="157" y="150"/>
                    <a:pt x="180" y="137"/>
                  </a:cubicBezTo>
                  <a:cubicBezTo>
                    <a:pt x="194" y="125"/>
                    <a:pt x="209" y="116"/>
                    <a:pt x="225" y="112"/>
                  </a:cubicBezTo>
                  <a:cubicBezTo>
                    <a:pt x="239" y="107"/>
                    <a:pt x="253" y="103"/>
                    <a:pt x="266" y="94"/>
                  </a:cubicBezTo>
                  <a:cubicBezTo>
                    <a:pt x="284" y="85"/>
                    <a:pt x="302" y="78"/>
                    <a:pt x="323" y="76"/>
                  </a:cubicBezTo>
                  <a:cubicBezTo>
                    <a:pt x="312" y="30"/>
                    <a:pt x="271" y="0"/>
                    <a:pt x="22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1447520" y="2400762"/>
              <a:ext cx="99075" cy="173381"/>
            </a:xfrm>
            <a:custGeom>
              <a:avLst/>
              <a:gdLst/>
              <a:ahLst/>
              <a:cxnLst/>
              <a:rect l="l" t="t" r="r" b="b"/>
              <a:pathLst>
                <a:path w="1316" h="2303" extrusionOk="0">
                  <a:moveTo>
                    <a:pt x="397" y="1"/>
                  </a:moveTo>
                  <a:lnTo>
                    <a:pt x="397" y="1"/>
                  </a:lnTo>
                  <a:cubicBezTo>
                    <a:pt x="315" y="114"/>
                    <a:pt x="252" y="236"/>
                    <a:pt x="207" y="368"/>
                  </a:cubicBezTo>
                  <a:cubicBezTo>
                    <a:pt x="184" y="431"/>
                    <a:pt x="136" y="558"/>
                    <a:pt x="80" y="717"/>
                  </a:cubicBezTo>
                  <a:cubicBezTo>
                    <a:pt x="68" y="749"/>
                    <a:pt x="57" y="785"/>
                    <a:pt x="43" y="819"/>
                  </a:cubicBezTo>
                  <a:cubicBezTo>
                    <a:pt x="37" y="837"/>
                    <a:pt x="30" y="855"/>
                    <a:pt x="25" y="871"/>
                  </a:cubicBezTo>
                  <a:cubicBezTo>
                    <a:pt x="16" y="894"/>
                    <a:pt x="9" y="914"/>
                    <a:pt x="7" y="937"/>
                  </a:cubicBezTo>
                  <a:cubicBezTo>
                    <a:pt x="0" y="964"/>
                    <a:pt x="3" y="993"/>
                    <a:pt x="12" y="1021"/>
                  </a:cubicBezTo>
                  <a:cubicBezTo>
                    <a:pt x="23" y="1055"/>
                    <a:pt x="48" y="1082"/>
                    <a:pt x="80" y="1096"/>
                  </a:cubicBezTo>
                  <a:cubicBezTo>
                    <a:pt x="100" y="1103"/>
                    <a:pt x="121" y="1108"/>
                    <a:pt x="141" y="1108"/>
                  </a:cubicBezTo>
                  <a:cubicBezTo>
                    <a:pt x="151" y="1108"/>
                    <a:pt x="161" y="1107"/>
                    <a:pt x="170" y="1105"/>
                  </a:cubicBezTo>
                  <a:cubicBezTo>
                    <a:pt x="200" y="1098"/>
                    <a:pt x="227" y="1086"/>
                    <a:pt x="250" y="1066"/>
                  </a:cubicBezTo>
                  <a:cubicBezTo>
                    <a:pt x="286" y="1032"/>
                    <a:pt x="313" y="991"/>
                    <a:pt x="331" y="944"/>
                  </a:cubicBezTo>
                  <a:cubicBezTo>
                    <a:pt x="345" y="905"/>
                    <a:pt x="358" y="867"/>
                    <a:pt x="377" y="828"/>
                  </a:cubicBezTo>
                  <a:cubicBezTo>
                    <a:pt x="404" y="753"/>
                    <a:pt x="436" y="676"/>
                    <a:pt x="465" y="601"/>
                  </a:cubicBezTo>
                  <a:lnTo>
                    <a:pt x="508" y="488"/>
                  </a:lnTo>
                  <a:cubicBezTo>
                    <a:pt x="515" y="470"/>
                    <a:pt x="522" y="452"/>
                    <a:pt x="528" y="436"/>
                  </a:cubicBezTo>
                  <a:lnTo>
                    <a:pt x="528" y="438"/>
                  </a:lnTo>
                  <a:lnTo>
                    <a:pt x="540" y="477"/>
                  </a:lnTo>
                  <a:cubicBezTo>
                    <a:pt x="542" y="492"/>
                    <a:pt x="547" y="508"/>
                    <a:pt x="549" y="524"/>
                  </a:cubicBezTo>
                  <a:cubicBezTo>
                    <a:pt x="556" y="558"/>
                    <a:pt x="558" y="590"/>
                    <a:pt x="562" y="622"/>
                  </a:cubicBezTo>
                  <a:cubicBezTo>
                    <a:pt x="567" y="678"/>
                    <a:pt x="565" y="737"/>
                    <a:pt x="560" y="796"/>
                  </a:cubicBezTo>
                  <a:cubicBezTo>
                    <a:pt x="551" y="882"/>
                    <a:pt x="531" y="966"/>
                    <a:pt x="501" y="1050"/>
                  </a:cubicBezTo>
                  <a:cubicBezTo>
                    <a:pt x="490" y="1080"/>
                    <a:pt x="483" y="1102"/>
                    <a:pt x="476" y="1118"/>
                  </a:cubicBezTo>
                  <a:lnTo>
                    <a:pt x="467" y="1143"/>
                  </a:lnTo>
                  <a:cubicBezTo>
                    <a:pt x="467" y="1143"/>
                    <a:pt x="454" y="1175"/>
                    <a:pt x="429" y="1236"/>
                  </a:cubicBezTo>
                  <a:cubicBezTo>
                    <a:pt x="402" y="1295"/>
                    <a:pt x="363" y="1379"/>
                    <a:pt x="318" y="1485"/>
                  </a:cubicBezTo>
                  <a:cubicBezTo>
                    <a:pt x="295" y="1540"/>
                    <a:pt x="272" y="1599"/>
                    <a:pt x="252" y="1665"/>
                  </a:cubicBezTo>
                  <a:cubicBezTo>
                    <a:pt x="227" y="1733"/>
                    <a:pt x="211" y="1805"/>
                    <a:pt x="202" y="1878"/>
                  </a:cubicBezTo>
                  <a:lnTo>
                    <a:pt x="197" y="1937"/>
                  </a:lnTo>
                  <a:lnTo>
                    <a:pt x="197" y="1998"/>
                  </a:lnTo>
                  <a:lnTo>
                    <a:pt x="197" y="2027"/>
                  </a:lnTo>
                  <a:lnTo>
                    <a:pt x="200" y="2059"/>
                  </a:lnTo>
                  <a:cubicBezTo>
                    <a:pt x="204" y="2079"/>
                    <a:pt x="204" y="2100"/>
                    <a:pt x="209" y="2122"/>
                  </a:cubicBezTo>
                  <a:cubicBezTo>
                    <a:pt x="220" y="2170"/>
                    <a:pt x="243" y="2215"/>
                    <a:pt x="277" y="2254"/>
                  </a:cubicBezTo>
                  <a:cubicBezTo>
                    <a:pt x="297" y="2274"/>
                    <a:pt x="324" y="2292"/>
                    <a:pt x="354" y="2299"/>
                  </a:cubicBezTo>
                  <a:cubicBezTo>
                    <a:pt x="363" y="2302"/>
                    <a:pt x="372" y="2303"/>
                    <a:pt x="381" y="2303"/>
                  </a:cubicBezTo>
                  <a:cubicBezTo>
                    <a:pt x="390" y="2303"/>
                    <a:pt x="399" y="2302"/>
                    <a:pt x="408" y="2299"/>
                  </a:cubicBezTo>
                  <a:cubicBezTo>
                    <a:pt x="424" y="2297"/>
                    <a:pt x="440" y="2290"/>
                    <a:pt x="456" y="2281"/>
                  </a:cubicBezTo>
                  <a:cubicBezTo>
                    <a:pt x="481" y="2263"/>
                    <a:pt x="501" y="2238"/>
                    <a:pt x="513" y="2209"/>
                  </a:cubicBezTo>
                  <a:cubicBezTo>
                    <a:pt x="522" y="2188"/>
                    <a:pt x="528" y="2163"/>
                    <a:pt x="533" y="2141"/>
                  </a:cubicBezTo>
                  <a:cubicBezTo>
                    <a:pt x="542" y="2100"/>
                    <a:pt x="551" y="2059"/>
                    <a:pt x="558" y="2018"/>
                  </a:cubicBezTo>
                  <a:cubicBezTo>
                    <a:pt x="574" y="1939"/>
                    <a:pt x="587" y="1857"/>
                    <a:pt x="606" y="1782"/>
                  </a:cubicBezTo>
                  <a:cubicBezTo>
                    <a:pt x="621" y="1708"/>
                    <a:pt x="644" y="1635"/>
                    <a:pt x="671" y="1562"/>
                  </a:cubicBezTo>
                  <a:cubicBezTo>
                    <a:pt x="696" y="1501"/>
                    <a:pt x="730" y="1442"/>
                    <a:pt x="773" y="1388"/>
                  </a:cubicBezTo>
                  <a:cubicBezTo>
                    <a:pt x="823" y="1331"/>
                    <a:pt x="882" y="1286"/>
                    <a:pt x="952" y="1252"/>
                  </a:cubicBezTo>
                  <a:cubicBezTo>
                    <a:pt x="1009" y="1225"/>
                    <a:pt x="1070" y="1209"/>
                    <a:pt x="1134" y="1200"/>
                  </a:cubicBezTo>
                  <a:cubicBezTo>
                    <a:pt x="1149" y="1197"/>
                    <a:pt x="1165" y="1196"/>
                    <a:pt x="1181" y="1196"/>
                  </a:cubicBezTo>
                  <a:cubicBezTo>
                    <a:pt x="1227" y="1196"/>
                    <a:pt x="1273" y="1206"/>
                    <a:pt x="1315" y="1225"/>
                  </a:cubicBezTo>
                  <a:cubicBezTo>
                    <a:pt x="1272" y="1168"/>
                    <a:pt x="1209" y="1132"/>
                    <a:pt x="1138" y="1118"/>
                  </a:cubicBezTo>
                  <a:cubicBezTo>
                    <a:pt x="1118" y="1115"/>
                    <a:pt x="1098" y="1114"/>
                    <a:pt x="1079" y="1114"/>
                  </a:cubicBezTo>
                  <a:cubicBezTo>
                    <a:pt x="1019" y="1114"/>
                    <a:pt x="959" y="1127"/>
                    <a:pt x="905" y="1152"/>
                  </a:cubicBezTo>
                  <a:cubicBezTo>
                    <a:pt x="821" y="1191"/>
                    <a:pt x="748" y="1247"/>
                    <a:pt x="687" y="1318"/>
                  </a:cubicBezTo>
                  <a:lnTo>
                    <a:pt x="671" y="1338"/>
                  </a:lnTo>
                  <a:cubicBezTo>
                    <a:pt x="664" y="1345"/>
                    <a:pt x="660" y="1354"/>
                    <a:pt x="653" y="1361"/>
                  </a:cubicBezTo>
                  <a:cubicBezTo>
                    <a:pt x="642" y="1377"/>
                    <a:pt x="630" y="1395"/>
                    <a:pt x="621" y="1413"/>
                  </a:cubicBezTo>
                  <a:cubicBezTo>
                    <a:pt x="601" y="1447"/>
                    <a:pt x="583" y="1483"/>
                    <a:pt x="567" y="1522"/>
                  </a:cubicBezTo>
                  <a:cubicBezTo>
                    <a:pt x="538" y="1599"/>
                    <a:pt x="515" y="1676"/>
                    <a:pt x="497" y="1757"/>
                  </a:cubicBezTo>
                  <a:cubicBezTo>
                    <a:pt x="479" y="1837"/>
                    <a:pt x="465" y="1918"/>
                    <a:pt x="449" y="1998"/>
                  </a:cubicBezTo>
                  <a:cubicBezTo>
                    <a:pt x="442" y="2039"/>
                    <a:pt x="433" y="2077"/>
                    <a:pt x="424" y="2116"/>
                  </a:cubicBezTo>
                  <a:cubicBezTo>
                    <a:pt x="422" y="2143"/>
                    <a:pt x="411" y="2168"/>
                    <a:pt x="395" y="2188"/>
                  </a:cubicBezTo>
                  <a:cubicBezTo>
                    <a:pt x="392" y="2188"/>
                    <a:pt x="390" y="2190"/>
                    <a:pt x="386" y="2190"/>
                  </a:cubicBezTo>
                  <a:lnTo>
                    <a:pt x="381" y="2190"/>
                  </a:lnTo>
                  <a:cubicBezTo>
                    <a:pt x="372" y="2188"/>
                    <a:pt x="363" y="2181"/>
                    <a:pt x="356" y="2175"/>
                  </a:cubicBezTo>
                  <a:cubicBezTo>
                    <a:pt x="338" y="2152"/>
                    <a:pt x="324" y="2127"/>
                    <a:pt x="318" y="2097"/>
                  </a:cubicBezTo>
                  <a:cubicBezTo>
                    <a:pt x="306" y="2029"/>
                    <a:pt x="304" y="1959"/>
                    <a:pt x="311" y="1889"/>
                  </a:cubicBezTo>
                  <a:cubicBezTo>
                    <a:pt x="331" y="1764"/>
                    <a:pt x="368" y="1642"/>
                    <a:pt x="420" y="1528"/>
                  </a:cubicBezTo>
                  <a:cubicBezTo>
                    <a:pt x="463" y="1424"/>
                    <a:pt x="504" y="1338"/>
                    <a:pt x="528" y="1277"/>
                  </a:cubicBezTo>
                  <a:cubicBezTo>
                    <a:pt x="553" y="1218"/>
                    <a:pt x="569" y="1182"/>
                    <a:pt x="569" y="1182"/>
                  </a:cubicBezTo>
                  <a:lnTo>
                    <a:pt x="578" y="1157"/>
                  </a:lnTo>
                  <a:cubicBezTo>
                    <a:pt x="585" y="1141"/>
                    <a:pt x="594" y="1116"/>
                    <a:pt x="606" y="1084"/>
                  </a:cubicBezTo>
                  <a:cubicBezTo>
                    <a:pt x="637" y="993"/>
                    <a:pt x="660" y="901"/>
                    <a:pt x="669" y="805"/>
                  </a:cubicBezTo>
                  <a:cubicBezTo>
                    <a:pt x="676" y="742"/>
                    <a:pt x="676" y="676"/>
                    <a:pt x="671" y="610"/>
                  </a:cubicBezTo>
                  <a:cubicBezTo>
                    <a:pt x="669" y="576"/>
                    <a:pt x="664" y="540"/>
                    <a:pt x="658" y="504"/>
                  </a:cubicBezTo>
                  <a:cubicBezTo>
                    <a:pt x="655" y="486"/>
                    <a:pt x="651" y="468"/>
                    <a:pt x="646" y="449"/>
                  </a:cubicBezTo>
                  <a:cubicBezTo>
                    <a:pt x="644" y="440"/>
                    <a:pt x="642" y="431"/>
                    <a:pt x="640" y="422"/>
                  </a:cubicBezTo>
                  <a:lnTo>
                    <a:pt x="635" y="406"/>
                  </a:lnTo>
                  <a:lnTo>
                    <a:pt x="628" y="384"/>
                  </a:lnTo>
                  <a:cubicBezTo>
                    <a:pt x="624" y="368"/>
                    <a:pt x="617" y="350"/>
                    <a:pt x="612" y="334"/>
                  </a:cubicBezTo>
                  <a:cubicBezTo>
                    <a:pt x="606" y="318"/>
                    <a:pt x="599" y="302"/>
                    <a:pt x="592" y="286"/>
                  </a:cubicBezTo>
                  <a:cubicBezTo>
                    <a:pt x="581" y="252"/>
                    <a:pt x="567" y="223"/>
                    <a:pt x="553" y="191"/>
                  </a:cubicBezTo>
                  <a:lnTo>
                    <a:pt x="533" y="146"/>
                  </a:lnTo>
                  <a:cubicBezTo>
                    <a:pt x="533" y="144"/>
                    <a:pt x="533" y="144"/>
                    <a:pt x="532" y="144"/>
                  </a:cubicBezTo>
                  <a:cubicBezTo>
                    <a:pt x="532" y="144"/>
                    <a:pt x="531" y="146"/>
                    <a:pt x="531" y="146"/>
                  </a:cubicBezTo>
                  <a:lnTo>
                    <a:pt x="528" y="152"/>
                  </a:lnTo>
                  <a:lnTo>
                    <a:pt x="524" y="164"/>
                  </a:lnTo>
                  <a:lnTo>
                    <a:pt x="513" y="186"/>
                  </a:lnTo>
                  <a:cubicBezTo>
                    <a:pt x="506" y="202"/>
                    <a:pt x="499" y="216"/>
                    <a:pt x="492" y="232"/>
                  </a:cubicBezTo>
                  <a:lnTo>
                    <a:pt x="481" y="257"/>
                  </a:lnTo>
                  <a:cubicBezTo>
                    <a:pt x="476" y="264"/>
                    <a:pt x="474" y="273"/>
                    <a:pt x="470" y="282"/>
                  </a:cubicBezTo>
                  <a:cubicBezTo>
                    <a:pt x="436" y="375"/>
                    <a:pt x="399" y="468"/>
                    <a:pt x="361" y="563"/>
                  </a:cubicBezTo>
                  <a:cubicBezTo>
                    <a:pt x="334" y="638"/>
                    <a:pt x="302" y="715"/>
                    <a:pt x="272" y="789"/>
                  </a:cubicBezTo>
                  <a:lnTo>
                    <a:pt x="229" y="903"/>
                  </a:lnTo>
                  <a:cubicBezTo>
                    <a:pt x="218" y="932"/>
                    <a:pt x="202" y="959"/>
                    <a:pt x="179" y="982"/>
                  </a:cubicBezTo>
                  <a:cubicBezTo>
                    <a:pt x="170" y="989"/>
                    <a:pt x="161" y="993"/>
                    <a:pt x="150" y="996"/>
                  </a:cubicBezTo>
                  <a:cubicBezTo>
                    <a:pt x="147" y="996"/>
                    <a:pt x="145" y="997"/>
                    <a:pt x="142" y="997"/>
                  </a:cubicBezTo>
                  <a:cubicBezTo>
                    <a:pt x="137" y="997"/>
                    <a:pt x="131" y="995"/>
                    <a:pt x="125" y="993"/>
                  </a:cubicBezTo>
                  <a:cubicBezTo>
                    <a:pt x="120" y="991"/>
                    <a:pt x="118" y="989"/>
                    <a:pt x="116" y="984"/>
                  </a:cubicBezTo>
                  <a:cubicBezTo>
                    <a:pt x="114" y="975"/>
                    <a:pt x="114" y="966"/>
                    <a:pt x="116" y="955"/>
                  </a:cubicBezTo>
                  <a:cubicBezTo>
                    <a:pt x="118" y="941"/>
                    <a:pt x="123" y="925"/>
                    <a:pt x="129" y="910"/>
                  </a:cubicBezTo>
                  <a:cubicBezTo>
                    <a:pt x="136" y="891"/>
                    <a:pt x="143" y="873"/>
                    <a:pt x="148" y="857"/>
                  </a:cubicBezTo>
                  <a:cubicBezTo>
                    <a:pt x="161" y="821"/>
                    <a:pt x="173" y="787"/>
                    <a:pt x="186" y="753"/>
                  </a:cubicBezTo>
                  <a:cubicBezTo>
                    <a:pt x="243" y="597"/>
                    <a:pt x="288" y="470"/>
                    <a:pt x="311" y="404"/>
                  </a:cubicBezTo>
                  <a:cubicBezTo>
                    <a:pt x="358" y="275"/>
                    <a:pt x="386" y="139"/>
                    <a:pt x="39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1477182" y="2576928"/>
              <a:ext cx="88686" cy="45171"/>
            </a:xfrm>
            <a:custGeom>
              <a:avLst/>
              <a:gdLst/>
              <a:ahLst/>
              <a:cxnLst/>
              <a:rect l="l" t="t" r="r" b="b"/>
              <a:pathLst>
                <a:path w="1178" h="600" extrusionOk="0">
                  <a:moveTo>
                    <a:pt x="80" y="0"/>
                  </a:moveTo>
                  <a:cubicBezTo>
                    <a:pt x="28" y="50"/>
                    <a:pt x="1" y="120"/>
                    <a:pt x="1" y="190"/>
                  </a:cubicBezTo>
                  <a:cubicBezTo>
                    <a:pt x="3" y="274"/>
                    <a:pt x="35" y="351"/>
                    <a:pt x="89" y="415"/>
                  </a:cubicBezTo>
                  <a:cubicBezTo>
                    <a:pt x="103" y="431"/>
                    <a:pt x="121" y="449"/>
                    <a:pt x="139" y="463"/>
                  </a:cubicBezTo>
                  <a:cubicBezTo>
                    <a:pt x="171" y="490"/>
                    <a:pt x="207" y="512"/>
                    <a:pt x="246" y="531"/>
                  </a:cubicBezTo>
                  <a:cubicBezTo>
                    <a:pt x="273" y="544"/>
                    <a:pt x="304" y="555"/>
                    <a:pt x="336" y="565"/>
                  </a:cubicBezTo>
                  <a:cubicBezTo>
                    <a:pt x="354" y="571"/>
                    <a:pt x="375" y="576"/>
                    <a:pt x="395" y="578"/>
                  </a:cubicBezTo>
                  <a:cubicBezTo>
                    <a:pt x="395" y="578"/>
                    <a:pt x="418" y="585"/>
                    <a:pt x="445" y="589"/>
                  </a:cubicBezTo>
                  <a:cubicBezTo>
                    <a:pt x="475" y="594"/>
                    <a:pt x="511" y="596"/>
                    <a:pt x="536" y="599"/>
                  </a:cubicBezTo>
                  <a:cubicBezTo>
                    <a:pt x="554" y="599"/>
                    <a:pt x="573" y="599"/>
                    <a:pt x="592" y="599"/>
                  </a:cubicBezTo>
                  <a:cubicBezTo>
                    <a:pt x="660" y="599"/>
                    <a:pt x="729" y="596"/>
                    <a:pt x="796" y="585"/>
                  </a:cubicBezTo>
                  <a:cubicBezTo>
                    <a:pt x="871" y="574"/>
                    <a:pt x="942" y="553"/>
                    <a:pt x="1010" y="519"/>
                  </a:cubicBezTo>
                  <a:cubicBezTo>
                    <a:pt x="1071" y="490"/>
                    <a:pt x="1127" y="453"/>
                    <a:pt x="1177" y="410"/>
                  </a:cubicBezTo>
                  <a:lnTo>
                    <a:pt x="1177" y="410"/>
                  </a:lnTo>
                  <a:cubicBezTo>
                    <a:pt x="1107" y="424"/>
                    <a:pt x="1048" y="433"/>
                    <a:pt x="987" y="442"/>
                  </a:cubicBezTo>
                  <a:cubicBezTo>
                    <a:pt x="926" y="453"/>
                    <a:pt x="862" y="463"/>
                    <a:pt x="781" y="474"/>
                  </a:cubicBezTo>
                  <a:cubicBezTo>
                    <a:pt x="714" y="483"/>
                    <a:pt x="648" y="488"/>
                    <a:pt x="581" y="488"/>
                  </a:cubicBezTo>
                  <a:cubicBezTo>
                    <a:pt x="567" y="488"/>
                    <a:pt x="554" y="488"/>
                    <a:pt x="540" y="487"/>
                  </a:cubicBezTo>
                  <a:cubicBezTo>
                    <a:pt x="518" y="485"/>
                    <a:pt x="488" y="483"/>
                    <a:pt x="463" y="478"/>
                  </a:cubicBezTo>
                  <a:cubicBezTo>
                    <a:pt x="438" y="474"/>
                    <a:pt x="418" y="472"/>
                    <a:pt x="418" y="472"/>
                  </a:cubicBezTo>
                  <a:cubicBezTo>
                    <a:pt x="418" y="472"/>
                    <a:pt x="395" y="467"/>
                    <a:pt x="368" y="458"/>
                  </a:cubicBezTo>
                  <a:cubicBezTo>
                    <a:pt x="341" y="451"/>
                    <a:pt x="316" y="440"/>
                    <a:pt x="293" y="429"/>
                  </a:cubicBezTo>
                  <a:cubicBezTo>
                    <a:pt x="261" y="415"/>
                    <a:pt x="234" y="399"/>
                    <a:pt x="209" y="376"/>
                  </a:cubicBezTo>
                  <a:cubicBezTo>
                    <a:pt x="196" y="367"/>
                    <a:pt x="182" y="354"/>
                    <a:pt x="171" y="342"/>
                  </a:cubicBezTo>
                  <a:cubicBezTo>
                    <a:pt x="130" y="295"/>
                    <a:pt x="100" y="240"/>
                    <a:pt x="82" y="181"/>
                  </a:cubicBezTo>
                  <a:cubicBezTo>
                    <a:pt x="73" y="154"/>
                    <a:pt x="69" y="125"/>
                    <a:pt x="66" y="98"/>
                  </a:cubicBezTo>
                  <a:cubicBezTo>
                    <a:pt x="64" y="64"/>
                    <a:pt x="69" y="32"/>
                    <a:pt x="8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1424633" y="2521067"/>
              <a:ext cx="590385" cy="184222"/>
            </a:xfrm>
            <a:custGeom>
              <a:avLst/>
              <a:gdLst/>
              <a:ahLst/>
              <a:cxnLst/>
              <a:rect l="l" t="t" r="r" b="b"/>
              <a:pathLst>
                <a:path w="7842" h="2447" extrusionOk="0">
                  <a:moveTo>
                    <a:pt x="6627" y="1"/>
                  </a:moveTo>
                  <a:lnTo>
                    <a:pt x="6627" y="1"/>
                  </a:lnTo>
                  <a:cubicBezTo>
                    <a:pt x="6634" y="139"/>
                    <a:pt x="6663" y="275"/>
                    <a:pt x="6715" y="404"/>
                  </a:cubicBezTo>
                  <a:cubicBezTo>
                    <a:pt x="6731" y="443"/>
                    <a:pt x="6761" y="515"/>
                    <a:pt x="6797" y="599"/>
                  </a:cubicBezTo>
                  <a:lnTo>
                    <a:pt x="6810" y="631"/>
                  </a:lnTo>
                  <a:cubicBezTo>
                    <a:pt x="6820" y="649"/>
                    <a:pt x="6829" y="670"/>
                    <a:pt x="6838" y="688"/>
                  </a:cubicBezTo>
                  <a:cubicBezTo>
                    <a:pt x="6849" y="717"/>
                    <a:pt x="6865" y="747"/>
                    <a:pt x="6878" y="778"/>
                  </a:cubicBezTo>
                  <a:cubicBezTo>
                    <a:pt x="6935" y="898"/>
                    <a:pt x="6996" y="1021"/>
                    <a:pt x="7062" y="1141"/>
                  </a:cubicBezTo>
                  <a:cubicBezTo>
                    <a:pt x="7189" y="1377"/>
                    <a:pt x="7327" y="1606"/>
                    <a:pt x="7479" y="1826"/>
                  </a:cubicBezTo>
                  <a:cubicBezTo>
                    <a:pt x="7511" y="1873"/>
                    <a:pt x="7545" y="1921"/>
                    <a:pt x="7579" y="1966"/>
                  </a:cubicBezTo>
                  <a:cubicBezTo>
                    <a:pt x="7595" y="1991"/>
                    <a:pt x="7613" y="2014"/>
                    <a:pt x="7631" y="2036"/>
                  </a:cubicBezTo>
                  <a:lnTo>
                    <a:pt x="7638" y="2048"/>
                  </a:lnTo>
                  <a:lnTo>
                    <a:pt x="7633" y="2048"/>
                  </a:lnTo>
                  <a:lnTo>
                    <a:pt x="7593" y="2052"/>
                  </a:lnTo>
                  <a:lnTo>
                    <a:pt x="7429" y="2073"/>
                  </a:lnTo>
                  <a:lnTo>
                    <a:pt x="7266" y="2091"/>
                  </a:lnTo>
                  <a:lnTo>
                    <a:pt x="7107" y="2109"/>
                  </a:lnTo>
                  <a:lnTo>
                    <a:pt x="6799" y="2143"/>
                  </a:lnTo>
                  <a:cubicBezTo>
                    <a:pt x="6398" y="2182"/>
                    <a:pt x="6031" y="2216"/>
                    <a:pt x="5720" y="2236"/>
                  </a:cubicBezTo>
                  <a:cubicBezTo>
                    <a:pt x="5409" y="2259"/>
                    <a:pt x="5158" y="2272"/>
                    <a:pt x="4983" y="2284"/>
                  </a:cubicBezTo>
                  <a:lnTo>
                    <a:pt x="4711" y="2297"/>
                  </a:lnTo>
                  <a:lnTo>
                    <a:pt x="4487" y="2306"/>
                  </a:lnTo>
                  <a:cubicBezTo>
                    <a:pt x="4346" y="2311"/>
                    <a:pt x="4142" y="2320"/>
                    <a:pt x="3893" y="2324"/>
                  </a:cubicBezTo>
                  <a:cubicBezTo>
                    <a:pt x="3636" y="2331"/>
                    <a:pt x="3332" y="2336"/>
                    <a:pt x="3001" y="2336"/>
                  </a:cubicBezTo>
                  <a:cubicBezTo>
                    <a:pt x="2691" y="2336"/>
                    <a:pt x="2357" y="2332"/>
                    <a:pt x="2016" y="2322"/>
                  </a:cubicBezTo>
                  <a:cubicBezTo>
                    <a:pt x="1839" y="2318"/>
                    <a:pt x="1662" y="2313"/>
                    <a:pt x="1483" y="2304"/>
                  </a:cubicBezTo>
                  <a:lnTo>
                    <a:pt x="1216" y="2295"/>
                  </a:lnTo>
                  <a:lnTo>
                    <a:pt x="953" y="2279"/>
                  </a:lnTo>
                  <a:lnTo>
                    <a:pt x="692" y="2265"/>
                  </a:lnTo>
                  <a:lnTo>
                    <a:pt x="436" y="2247"/>
                  </a:lnTo>
                  <a:lnTo>
                    <a:pt x="311" y="2241"/>
                  </a:lnTo>
                  <a:lnTo>
                    <a:pt x="250" y="2236"/>
                  </a:lnTo>
                  <a:cubicBezTo>
                    <a:pt x="232" y="2234"/>
                    <a:pt x="214" y="2231"/>
                    <a:pt x="195" y="2229"/>
                  </a:cubicBezTo>
                  <a:cubicBezTo>
                    <a:pt x="168" y="2225"/>
                    <a:pt x="146" y="2213"/>
                    <a:pt x="127" y="2193"/>
                  </a:cubicBezTo>
                  <a:cubicBezTo>
                    <a:pt x="114" y="2170"/>
                    <a:pt x="112" y="2145"/>
                    <a:pt x="118" y="2120"/>
                  </a:cubicBezTo>
                  <a:cubicBezTo>
                    <a:pt x="125" y="2086"/>
                    <a:pt x="137" y="2055"/>
                    <a:pt x="150" y="2023"/>
                  </a:cubicBezTo>
                  <a:cubicBezTo>
                    <a:pt x="164" y="1987"/>
                    <a:pt x="180" y="1953"/>
                    <a:pt x="193" y="1919"/>
                  </a:cubicBezTo>
                  <a:cubicBezTo>
                    <a:pt x="207" y="1885"/>
                    <a:pt x="220" y="1851"/>
                    <a:pt x="236" y="1819"/>
                  </a:cubicBezTo>
                  <a:cubicBezTo>
                    <a:pt x="252" y="1785"/>
                    <a:pt x="261" y="1762"/>
                    <a:pt x="275" y="1733"/>
                  </a:cubicBezTo>
                  <a:cubicBezTo>
                    <a:pt x="286" y="1710"/>
                    <a:pt x="295" y="1690"/>
                    <a:pt x="304" y="1669"/>
                  </a:cubicBezTo>
                  <a:cubicBezTo>
                    <a:pt x="322" y="1633"/>
                    <a:pt x="336" y="1601"/>
                    <a:pt x="347" y="1581"/>
                  </a:cubicBezTo>
                  <a:cubicBezTo>
                    <a:pt x="409" y="1458"/>
                    <a:pt x="458" y="1329"/>
                    <a:pt x="495" y="1195"/>
                  </a:cubicBezTo>
                  <a:lnTo>
                    <a:pt x="495" y="1195"/>
                  </a:lnTo>
                  <a:cubicBezTo>
                    <a:pt x="393" y="1291"/>
                    <a:pt x="309" y="1404"/>
                    <a:pt x="248" y="1529"/>
                  </a:cubicBezTo>
                  <a:cubicBezTo>
                    <a:pt x="236" y="1549"/>
                    <a:pt x="223" y="1581"/>
                    <a:pt x="202" y="1619"/>
                  </a:cubicBezTo>
                  <a:cubicBezTo>
                    <a:pt x="193" y="1637"/>
                    <a:pt x="184" y="1660"/>
                    <a:pt x="173" y="1683"/>
                  </a:cubicBezTo>
                  <a:cubicBezTo>
                    <a:pt x="159" y="1712"/>
                    <a:pt x="146" y="1740"/>
                    <a:pt x="132" y="1771"/>
                  </a:cubicBezTo>
                  <a:cubicBezTo>
                    <a:pt x="118" y="1801"/>
                    <a:pt x="105" y="1839"/>
                    <a:pt x="89" y="1873"/>
                  </a:cubicBezTo>
                  <a:cubicBezTo>
                    <a:pt x="73" y="1907"/>
                    <a:pt x="59" y="1944"/>
                    <a:pt x="46" y="1980"/>
                  </a:cubicBezTo>
                  <a:cubicBezTo>
                    <a:pt x="28" y="2018"/>
                    <a:pt x="16" y="2059"/>
                    <a:pt x="7" y="2100"/>
                  </a:cubicBezTo>
                  <a:cubicBezTo>
                    <a:pt x="0" y="2125"/>
                    <a:pt x="0" y="2150"/>
                    <a:pt x="3" y="2175"/>
                  </a:cubicBezTo>
                  <a:cubicBezTo>
                    <a:pt x="7" y="2204"/>
                    <a:pt x="19" y="2231"/>
                    <a:pt x="34" y="2256"/>
                  </a:cubicBezTo>
                  <a:cubicBezTo>
                    <a:pt x="50" y="2279"/>
                    <a:pt x="73" y="2299"/>
                    <a:pt x="100" y="2313"/>
                  </a:cubicBezTo>
                  <a:cubicBezTo>
                    <a:pt x="123" y="2324"/>
                    <a:pt x="148" y="2331"/>
                    <a:pt x="173" y="2336"/>
                  </a:cubicBezTo>
                  <a:cubicBezTo>
                    <a:pt x="193" y="2340"/>
                    <a:pt x="216" y="2345"/>
                    <a:pt x="239" y="2345"/>
                  </a:cubicBezTo>
                  <a:lnTo>
                    <a:pt x="302" y="2349"/>
                  </a:lnTo>
                  <a:lnTo>
                    <a:pt x="427" y="2358"/>
                  </a:lnTo>
                  <a:lnTo>
                    <a:pt x="683" y="2377"/>
                  </a:lnTo>
                  <a:lnTo>
                    <a:pt x="944" y="2390"/>
                  </a:lnTo>
                  <a:lnTo>
                    <a:pt x="1209" y="2404"/>
                  </a:lnTo>
                  <a:lnTo>
                    <a:pt x="1476" y="2415"/>
                  </a:lnTo>
                  <a:cubicBezTo>
                    <a:pt x="1655" y="2424"/>
                    <a:pt x="1834" y="2429"/>
                    <a:pt x="2011" y="2433"/>
                  </a:cubicBezTo>
                  <a:cubicBezTo>
                    <a:pt x="2365" y="2442"/>
                    <a:pt x="2711" y="2446"/>
                    <a:pt x="3030" y="2446"/>
                  </a:cubicBezTo>
                  <a:cubicBezTo>
                    <a:pt x="3350" y="2446"/>
                    <a:pt x="3643" y="2442"/>
                    <a:pt x="3893" y="2435"/>
                  </a:cubicBezTo>
                  <a:cubicBezTo>
                    <a:pt x="4142" y="2429"/>
                    <a:pt x="4346" y="2422"/>
                    <a:pt x="4491" y="2417"/>
                  </a:cubicBezTo>
                  <a:lnTo>
                    <a:pt x="4713" y="2406"/>
                  </a:lnTo>
                  <a:lnTo>
                    <a:pt x="4988" y="2392"/>
                  </a:lnTo>
                  <a:cubicBezTo>
                    <a:pt x="5162" y="2383"/>
                    <a:pt x="5416" y="2370"/>
                    <a:pt x="5727" y="2347"/>
                  </a:cubicBezTo>
                  <a:cubicBezTo>
                    <a:pt x="6037" y="2322"/>
                    <a:pt x="6405" y="2293"/>
                    <a:pt x="6810" y="2252"/>
                  </a:cubicBezTo>
                  <a:lnTo>
                    <a:pt x="7119" y="2218"/>
                  </a:lnTo>
                  <a:lnTo>
                    <a:pt x="7277" y="2202"/>
                  </a:lnTo>
                  <a:lnTo>
                    <a:pt x="7441" y="2182"/>
                  </a:lnTo>
                  <a:lnTo>
                    <a:pt x="7604" y="2161"/>
                  </a:lnTo>
                  <a:lnTo>
                    <a:pt x="7724" y="2148"/>
                  </a:lnTo>
                  <a:lnTo>
                    <a:pt x="7810" y="2138"/>
                  </a:lnTo>
                  <a:lnTo>
                    <a:pt x="7831" y="2134"/>
                  </a:lnTo>
                  <a:lnTo>
                    <a:pt x="7842" y="2134"/>
                  </a:lnTo>
                  <a:lnTo>
                    <a:pt x="7842" y="2132"/>
                  </a:lnTo>
                  <a:lnTo>
                    <a:pt x="7837" y="2129"/>
                  </a:lnTo>
                  <a:lnTo>
                    <a:pt x="7812" y="2095"/>
                  </a:lnTo>
                  <a:lnTo>
                    <a:pt x="7719" y="1971"/>
                  </a:lnTo>
                  <a:cubicBezTo>
                    <a:pt x="7704" y="1948"/>
                    <a:pt x="7685" y="1925"/>
                    <a:pt x="7670" y="1903"/>
                  </a:cubicBezTo>
                  <a:cubicBezTo>
                    <a:pt x="7636" y="1857"/>
                    <a:pt x="7604" y="1810"/>
                    <a:pt x="7572" y="1764"/>
                  </a:cubicBezTo>
                  <a:cubicBezTo>
                    <a:pt x="7423" y="1547"/>
                    <a:pt x="7284" y="1322"/>
                    <a:pt x="7160" y="1089"/>
                  </a:cubicBezTo>
                  <a:cubicBezTo>
                    <a:pt x="7096" y="971"/>
                    <a:pt x="7035" y="851"/>
                    <a:pt x="6980" y="731"/>
                  </a:cubicBezTo>
                  <a:cubicBezTo>
                    <a:pt x="6967" y="701"/>
                    <a:pt x="6951" y="672"/>
                    <a:pt x="6937" y="642"/>
                  </a:cubicBezTo>
                  <a:lnTo>
                    <a:pt x="6912" y="586"/>
                  </a:lnTo>
                  <a:lnTo>
                    <a:pt x="6899" y="554"/>
                  </a:lnTo>
                  <a:cubicBezTo>
                    <a:pt x="6865" y="472"/>
                    <a:pt x="6833" y="400"/>
                    <a:pt x="6820" y="361"/>
                  </a:cubicBezTo>
                  <a:cubicBezTo>
                    <a:pt x="6767" y="234"/>
                    <a:pt x="6704" y="114"/>
                    <a:pt x="66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1667802" y="2500213"/>
              <a:ext cx="84244" cy="14756"/>
            </a:xfrm>
            <a:custGeom>
              <a:avLst/>
              <a:gdLst/>
              <a:ahLst/>
              <a:cxnLst/>
              <a:rect l="l" t="t" r="r" b="b"/>
              <a:pathLst>
                <a:path w="1119" h="196" extrusionOk="0">
                  <a:moveTo>
                    <a:pt x="975" y="1"/>
                  </a:moveTo>
                  <a:cubicBezTo>
                    <a:pt x="971" y="1"/>
                    <a:pt x="968" y="1"/>
                    <a:pt x="964" y="1"/>
                  </a:cubicBezTo>
                  <a:cubicBezTo>
                    <a:pt x="930" y="1"/>
                    <a:pt x="826" y="8"/>
                    <a:pt x="731" y="15"/>
                  </a:cubicBezTo>
                  <a:cubicBezTo>
                    <a:pt x="638" y="24"/>
                    <a:pt x="552" y="33"/>
                    <a:pt x="552" y="33"/>
                  </a:cubicBezTo>
                  <a:cubicBezTo>
                    <a:pt x="552" y="33"/>
                    <a:pt x="468" y="40"/>
                    <a:pt x="373" y="51"/>
                  </a:cubicBezTo>
                  <a:cubicBezTo>
                    <a:pt x="277" y="65"/>
                    <a:pt x="175" y="78"/>
                    <a:pt x="141" y="85"/>
                  </a:cubicBezTo>
                  <a:cubicBezTo>
                    <a:pt x="87" y="94"/>
                    <a:pt x="37" y="121"/>
                    <a:pt x="1" y="164"/>
                  </a:cubicBezTo>
                  <a:cubicBezTo>
                    <a:pt x="39" y="185"/>
                    <a:pt x="84" y="196"/>
                    <a:pt x="128" y="196"/>
                  </a:cubicBezTo>
                  <a:cubicBezTo>
                    <a:pt x="139" y="196"/>
                    <a:pt x="149" y="195"/>
                    <a:pt x="160" y="194"/>
                  </a:cubicBezTo>
                  <a:cubicBezTo>
                    <a:pt x="194" y="189"/>
                    <a:pt x="293" y="173"/>
                    <a:pt x="386" y="162"/>
                  </a:cubicBezTo>
                  <a:cubicBezTo>
                    <a:pt x="479" y="151"/>
                    <a:pt x="563" y="142"/>
                    <a:pt x="563" y="142"/>
                  </a:cubicBezTo>
                  <a:cubicBezTo>
                    <a:pt x="563" y="142"/>
                    <a:pt x="647" y="133"/>
                    <a:pt x="740" y="126"/>
                  </a:cubicBezTo>
                  <a:cubicBezTo>
                    <a:pt x="833" y="119"/>
                    <a:pt x="935" y="112"/>
                    <a:pt x="969" y="110"/>
                  </a:cubicBezTo>
                  <a:cubicBezTo>
                    <a:pt x="1026" y="108"/>
                    <a:pt x="1078" y="85"/>
                    <a:pt x="1119" y="49"/>
                  </a:cubicBezTo>
                  <a:cubicBezTo>
                    <a:pt x="1076" y="17"/>
                    <a:pt x="1026" y="1"/>
                    <a:pt x="97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41"/>
          <p:cNvSpPr txBox="1">
            <a:spLocks noGrp="1"/>
          </p:cNvSpPr>
          <p:nvPr>
            <p:ph type="ctrTitle" idx="4294967295"/>
          </p:nvPr>
        </p:nvSpPr>
        <p:spPr>
          <a:xfrm>
            <a:off x="2451444" y="3881191"/>
            <a:ext cx="2162100" cy="384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latin typeface="Calibri"/>
                <a:ea typeface="Calibri"/>
                <a:cs typeface="Calibri"/>
                <a:sym typeface="Calibri"/>
              </a:rPr>
              <a:t>Egyptian</a:t>
            </a:r>
            <a:endParaRPr sz="1600">
              <a:latin typeface="Calibri"/>
              <a:ea typeface="Calibri"/>
              <a:cs typeface="Calibri"/>
              <a:sym typeface="Calibri"/>
            </a:endParaRPr>
          </a:p>
        </p:txBody>
      </p:sp>
      <p:sp>
        <p:nvSpPr>
          <p:cNvPr id="995" name="Google Shape;995;p41"/>
          <p:cNvSpPr txBox="1">
            <a:spLocks noGrp="1"/>
          </p:cNvSpPr>
          <p:nvPr>
            <p:ph type="ctrTitle" idx="4294967295"/>
          </p:nvPr>
        </p:nvSpPr>
        <p:spPr>
          <a:xfrm>
            <a:off x="4613544" y="3881191"/>
            <a:ext cx="2162100" cy="384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latin typeface="Calibri"/>
                <a:ea typeface="Calibri"/>
                <a:cs typeface="Calibri"/>
                <a:sym typeface="Calibri"/>
              </a:rPr>
              <a:t>Greek</a:t>
            </a:r>
            <a:endParaRPr sz="1600">
              <a:latin typeface="Calibri"/>
              <a:ea typeface="Calibri"/>
              <a:cs typeface="Calibri"/>
              <a:sym typeface="Calibri"/>
            </a:endParaRPr>
          </a:p>
        </p:txBody>
      </p:sp>
      <p:sp>
        <p:nvSpPr>
          <p:cNvPr id="996" name="Google Shape;996;p41"/>
          <p:cNvSpPr txBox="1">
            <a:spLocks noGrp="1"/>
          </p:cNvSpPr>
          <p:nvPr>
            <p:ph type="ctrTitle" idx="4294967295"/>
          </p:nvPr>
        </p:nvSpPr>
        <p:spPr>
          <a:xfrm>
            <a:off x="6768219" y="3881191"/>
            <a:ext cx="2162100" cy="384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latin typeface="Calibri"/>
                <a:ea typeface="Calibri"/>
                <a:cs typeface="Calibri"/>
                <a:sym typeface="Calibri"/>
              </a:rPr>
              <a:t>Roman</a:t>
            </a:r>
            <a:endParaRPr sz="1600">
              <a:latin typeface="Calibri"/>
              <a:ea typeface="Calibri"/>
              <a:cs typeface="Calibri"/>
              <a:sym typeface="Calibri"/>
            </a:endParaRPr>
          </a:p>
        </p:txBody>
      </p:sp>
      <p:sp>
        <p:nvSpPr>
          <p:cNvPr id="997" name="Google Shape;997;p41"/>
          <p:cNvSpPr txBox="1">
            <a:spLocks noGrp="1"/>
          </p:cNvSpPr>
          <p:nvPr>
            <p:ph type="subTitle" idx="4294967295"/>
          </p:nvPr>
        </p:nvSpPr>
        <p:spPr>
          <a:xfrm>
            <a:off x="819037" y="4165350"/>
            <a:ext cx="7636800" cy="521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latin typeface="Calibri"/>
                <a:ea typeface="Calibri"/>
                <a:cs typeface="Calibri"/>
                <a:sym typeface="Calibri"/>
              </a:rPr>
              <a:t>150 images 		       	         300 images		                   250 images			     50 images  </a:t>
            </a:r>
            <a:endParaRPr sz="1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2"/>
          <p:cNvSpPr txBox="1">
            <a:spLocks noGrp="1"/>
          </p:cNvSpPr>
          <p:nvPr>
            <p:ph type="subTitle" idx="1"/>
          </p:nvPr>
        </p:nvSpPr>
        <p:spPr>
          <a:xfrm>
            <a:off x="957400" y="1137775"/>
            <a:ext cx="3613200" cy="36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WikiArt + Google Search</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Varied Resolution</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Different formats</a:t>
            </a:r>
            <a:endParaRPr sz="1400">
              <a:latin typeface="Calibri"/>
              <a:ea typeface="Calibri"/>
              <a:cs typeface="Calibri"/>
              <a:sym typeface="Calibri"/>
            </a:endParaRPr>
          </a:p>
          <a:p>
            <a:pPr marL="0" lvl="0" indent="0" algn="l" rtl="0">
              <a:spcBef>
                <a:spcPts val="1000"/>
              </a:spcBef>
              <a:spcAft>
                <a:spcPts val="0"/>
              </a:spcAft>
              <a:buNone/>
            </a:pPr>
            <a:r>
              <a:rPr lang="en" sz="1400">
                <a:latin typeface="Calibri"/>
                <a:ea typeface="Calibri"/>
                <a:cs typeface="Calibri"/>
                <a:sym typeface="Calibri"/>
              </a:rPr>
              <a:t>MET collection</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High Resolution</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Use the same collection to reduce noise factors</a:t>
            </a:r>
            <a:endParaRPr sz="1400">
              <a:latin typeface="Calibri"/>
              <a:ea typeface="Calibri"/>
              <a:cs typeface="Calibri"/>
              <a:sym typeface="Calibri"/>
            </a:endParaRPr>
          </a:p>
          <a:p>
            <a:pPr marL="0" lvl="0" indent="0" algn="l" rtl="0">
              <a:spcBef>
                <a:spcPts val="1000"/>
              </a:spcBef>
              <a:spcAft>
                <a:spcPts val="0"/>
              </a:spcAft>
              <a:buNone/>
            </a:pPr>
            <a:r>
              <a:rPr lang="en" sz="1400">
                <a:latin typeface="Calibri"/>
                <a:ea typeface="Calibri"/>
                <a:cs typeface="Calibri"/>
                <a:sym typeface="Calibri"/>
              </a:rPr>
              <a:t>Culture &amp; Distribution</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Cultures covered in ARH 212</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Availability of artworks of different cultures</a:t>
            </a:r>
            <a:endParaRPr sz="1400">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sz="1400">
                <a:latin typeface="Calibri"/>
                <a:ea typeface="Calibri"/>
                <a:cs typeface="Calibri"/>
                <a:sym typeface="Calibri"/>
              </a:rPr>
              <a:t>e.g. Combine 12 cultures of similar period to “Near East”</a:t>
            </a:r>
            <a:endParaRPr sz="1400">
              <a:latin typeface="Calibri"/>
              <a:ea typeface="Calibri"/>
              <a:cs typeface="Calibri"/>
              <a:sym typeface="Calibri"/>
            </a:endParaRPr>
          </a:p>
          <a:p>
            <a:pPr marL="0" lvl="0" indent="0" algn="l" rtl="0">
              <a:spcBef>
                <a:spcPts val="0"/>
              </a:spcBef>
              <a:spcAft>
                <a:spcPts val="0"/>
              </a:spcAft>
              <a:buNone/>
            </a:pPr>
            <a:endParaRPr sz="1400">
              <a:latin typeface="Calibri"/>
              <a:ea typeface="Calibri"/>
              <a:cs typeface="Calibri"/>
              <a:sym typeface="Calibri"/>
            </a:endParaRPr>
          </a:p>
        </p:txBody>
      </p:sp>
      <p:grpSp>
        <p:nvGrpSpPr>
          <p:cNvPr id="1003" name="Google Shape;1003;p42"/>
          <p:cNvGrpSpPr/>
          <p:nvPr/>
        </p:nvGrpSpPr>
        <p:grpSpPr>
          <a:xfrm>
            <a:off x="4830092" y="967276"/>
            <a:ext cx="3650096" cy="3663503"/>
            <a:chOff x="3889975" y="1260733"/>
            <a:chExt cx="4481395" cy="3382736"/>
          </a:xfrm>
        </p:grpSpPr>
        <p:sp>
          <p:nvSpPr>
            <p:cNvPr id="1004" name="Google Shape;1004;p42"/>
            <p:cNvSpPr/>
            <p:nvPr/>
          </p:nvSpPr>
          <p:spPr>
            <a:xfrm>
              <a:off x="3931275" y="1275600"/>
              <a:ext cx="514710" cy="451192"/>
            </a:xfrm>
            <a:custGeom>
              <a:avLst/>
              <a:gdLst/>
              <a:ahLst/>
              <a:cxnLst/>
              <a:rect l="l" t="t" r="r" b="b"/>
              <a:pathLst>
                <a:path w="36765" h="32228" extrusionOk="0">
                  <a:moveTo>
                    <a:pt x="11245" y="1"/>
                  </a:moveTo>
                  <a:cubicBezTo>
                    <a:pt x="11205" y="1"/>
                    <a:pt x="11165" y="1"/>
                    <a:pt x="11124" y="2"/>
                  </a:cubicBezTo>
                  <a:cubicBezTo>
                    <a:pt x="10887" y="2"/>
                    <a:pt x="10650" y="30"/>
                    <a:pt x="10418" y="70"/>
                  </a:cubicBezTo>
                  <a:cubicBezTo>
                    <a:pt x="10197" y="110"/>
                    <a:pt x="9983" y="172"/>
                    <a:pt x="9773" y="245"/>
                  </a:cubicBezTo>
                  <a:cubicBezTo>
                    <a:pt x="9581" y="319"/>
                    <a:pt x="9389" y="404"/>
                    <a:pt x="9208" y="505"/>
                  </a:cubicBezTo>
                  <a:cubicBezTo>
                    <a:pt x="9039" y="596"/>
                    <a:pt x="8880" y="709"/>
                    <a:pt x="8728" y="828"/>
                  </a:cubicBezTo>
                  <a:cubicBezTo>
                    <a:pt x="8462" y="1042"/>
                    <a:pt x="8225" y="1297"/>
                    <a:pt x="8027" y="1574"/>
                  </a:cubicBezTo>
                  <a:cubicBezTo>
                    <a:pt x="7863" y="1805"/>
                    <a:pt x="7721" y="2048"/>
                    <a:pt x="7608" y="2308"/>
                  </a:cubicBezTo>
                  <a:cubicBezTo>
                    <a:pt x="7445" y="2687"/>
                    <a:pt x="7331" y="3083"/>
                    <a:pt x="7269" y="3490"/>
                  </a:cubicBezTo>
                  <a:cubicBezTo>
                    <a:pt x="7241" y="3710"/>
                    <a:pt x="7224" y="3936"/>
                    <a:pt x="7224" y="4163"/>
                  </a:cubicBezTo>
                  <a:cubicBezTo>
                    <a:pt x="7224" y="4236"/>
                    <a:pt x="7224" y="4293"/>
                    <a:pt x="7230" y="4326"/>
                  </a:cubicBezTo>
                  <a:cubicBezTo>
                    <a:pt x="7235" y="4360"/>
                    <a:pt x="7230" y="4377"/>
                    <a:pt x="7230" y="4377"/>
                  </a:cubicBezTo>
                  <a:lnTo>
                    <a:pt x="7230" y="4417"/>
                  </a:lnTo>
                  <a:cubicBezTo>
                    <a:pt x="7235" y="4456"/>
                    <a:pt x="7235" y="4530"/>
                    <a:pt x="7258" y="4688"/>
                  </a:cubicBezTo>
                  <a:cubicBezTo>
                    <a:pt x="7258" y="4694"/>
                    <a:pt x="7264" y="4756"/>
                    <a:pt x="7292" y="4880"/>
                  </a:cubicBezTo>
                  <a:cubicBezTo>
                    <a:pt x="7303" y="4943"/>
                    <a:pt x="7315" y="5016"/>
                    <a:pt x="7337" y="5101"/>
                  </a:cubicBezTo>
                  <a:cubicBezTo>
                    <a:pt x="7348" y="5146"/>
                    <a:pt x="7360" y="5191"/>
                    <a:pt x="7377" y="5242"/>
                  </a:cubicBezTo>
                  <a:cubicBezTo>
                    <a:pt x="7388" y="5293"/>
                    <a:pt x="7405" y="5344"/>
                    <a:pt x="7428" y="5400"/>
                  </a:cubicBezTo>
                  <a:cubicBezTo>
                    <a:pt x="7502" y="5623"/>
                    <a:pt x="7603" y="5842"/>
                    <a:pt x="7721" y="6045"/>
                  </a:cubicBezTo>
                  <a:lnTo>
                    <a:pt x="7721" y="6045"/>
                  </a:lnTo>
                  <a:cubicBezTo>
                    <a:pt x="7642" y="6019"/>
                    <a:pt x="7563" y="5995"/>
                    <a:pt x="7484" y="5971"/>
                  </a:cubicBezTo>
                  <a:cubicBezTo>
                    <a:pt x="6958" y="5824"/>
                    <a:pt x="6416" y="5740"/>
                    <a:pt x="5867" y="5723"/>
                  </a:cubicBezTo>
                  <a:cubicBezTo>
                    <a:pt x="5792" y="5719"/>
                    <a:pt x="5716" y="5718"/>
                    <a:pt x="5641" y="5718"/>
                  </a:cubicBezTo>
                  <a:cubicBezTo>
                    <a:pt x="5085" y="5718"/>
                    <a:pt x="4535" y="5809"/>
                    <a:pt x="4008" y="5988"/>
                  </a:cubicBezTo>
                  <a:lnTo>
                    <a:pt x="3770" y="6079"/>
                  </a:lnTo>
                  <a:cubicBezTo>
                    <a:pt x="3731" y="6096"/>
                    <a:pt x="3691" y="6107"/>
                    <a:pt x="3652" y="6124"/>
                  </a:cubicBezTo>
                  <a:lnTo>
                    <a:pt x="3533" y="6180"/>
                  </a:lnTo>
                  <a:cubicBezTo>
                    <a:pt x="3375" y="6254"/>
                    <a:pt x="3216" y="6339"/>
                    <a:pt x="3069" y="6435"/>
                  </a:cubicBezTo>
                  <a:cubicBezTo>
                    <a:pt x="2764" y="6633"/>
                    <a:pt x="2487" y="6876"/>
                    <a:pt x="2250" y="7153"/>
                  </a:cubicBezTo>
                  <a:cubicBezTo>
                    <a:pt x="1730" y="7741"/>
                    <a:pt x="1396" y="8464"/>
                    <a:pt x="1278" y="9244"/>
                  </a:cubicBezTo>
                  <a:cubicBezTo>
                    <a:pt x="1215" y="9657"/>
                    <a:pt x="1238" y="10081"/>
                    <a:pt x="1340" y="10493"/>
                  </a:cubicBezTo>
                  <a:cubicBezTo>
                    <a:pt x="1391" y="10703"/>
                    <a:pt x="1470" y="10906"/>
                    <a:pt x="1566" y="11104"/>
                  </a:cubicBezTo>
                  <a:cubicBezTo>
                    <a:pt x="1877" y="11697"/>
                    <a:pt x="2357" y="12184"/>
                    <a:pt x="2956" y="12489"/>
                  </a:cubicBezTo>
                  <a:cubicBezTo>
                    <a:pt x="3346" y="12698"/>
                    <a:pt x="3770" y="12851"/>
                    <a:pt x="4211" y="12941"/>
                  </a:cubicBezTo>
                  <a:cubicBezTo>
                    <a:pt x="4831" y="13078"/>
                    <a:pt x="5465" y="13126"/>
                    <a:pt x="6105" y="13126"/>
                  </a:cubicBezTo>
                  <a:cubicBezTo>
                    <a:pt x="6364" y="13126"/>
                    <a:pt x="6624" y="13118"/>
                    <a:pt x="6885" y="13105"/>
                  </a:cubicBezTo>
                  <a:lnTo>
                    <a:pt x="7224" y="13082"/>
                  </a:lnTo>
                  <a:lnTo>
                    <a:pt x="7309" y="13077"/>
                  </a:lnTo>
                  <a:lnTo>
                    <a:pt x="7309" y="13410"/>
                  </a:lnTo>
                  <a:cubicBezTo>
                    <a:pt x="7309" y="13868"/>
                    <a:pt x="7309" y="14326"/>
                    <a:pt x="7303" y="14784"/>
                  </a:cubicBezTo>
                  <a:cubicBezTo>
                    <a:pt x="7298" y="15247"/>
                    <a:pt x="7298" y="15716"/>
                    <a:pt x="7298" y="16186"/>
                  </a:cubicBezTo>
                  <a:lnTo>
                    <a:pt x="7298" y="16892"/>
                  </a:lnTo>
                  <a:cubicBezTo>
                    <a:pt x="7298" y="17113"/>
                    <a:pt x="7286" y="17339"/>
                    <a:pt x="7264" y="17559"/>
                  </a:cubicBezTo>
                  <a:cubicBezTo>
                    <a:pt x="7241" y="17757"/>
                    <a:pt x="7179" y="17949"/>
                    <a:pt x="7071" y="18119"/>
                  </a:cubicBezTo>
                  <a:cubicBezTo>
                    <a:pt x="7021" y="18198"/>
                    <a:pt x="6958" y="18266"/>
                    <a:pt x="6891" y="18328"/>
                  </a:cubicBezTo>
                  <a:cubicBezTo>
                    <a:pt x="6811" y="18396"/>
                    <a:pt x="6732" y="18447"/>
                    <a:pt x="6642" y="18492"/>
                  </a:cubicBezTo>
                  <a:cubicBezTo>
                    <a:pt x="6444" y="18588"/>
                    <a:pt x="6235" y="18661"/>
                    <a:pt x="6020" y="18712"/>
                  </a:cubicBezTo>
                  <a:cubicBezTo>
                    <a:pt x="5800" y="18774"/>
                    <a:pt x="5557" y="18820"/>
                    <a:pt x="5313" y="18887"/>
                  </a:cubicBezTo>
                  <a:cubicBezTo>
                    <a:pt x="4330" y="19164"/>
                    <a:pt x="3420" y="19662"/>
                    <a:pt x="2651" y="20340"/>
                  </a:cubicBezTo>
                  <a:cubicBezTo>
                    <a:pt x="1877" y="21024"/>
                    <a:pt x="1249" y="21849"/>
                    <a:pt x="797" y="22776"/>
                  </a:cubicBezTo>
                  <a:cubicBezTo>
                    <a:pt x="339" y="23703"/>
                    <a:pt x="74" y="24715"/>
                    <a:pt x="23" y="25750"/>
                  </a:cubicBezTo>
                  <a:cubicBezTo>
                    <a:pt x="0" y="26270"/>
                    <a:pt x="40" y="26790"/>
                    <a:pt x="141" y="27299"/>
                  </a:cubicBezTo>
                  <a:cubicBezTo>
                    <a:pt x="237" y="27807"/>
                    <a:pt x="401" y="28299"/>
                    <a:pt x="616" y="28774"/>
                  </a:cubicBezTo>
                  <a:cubicBezTo>
                    <a:pt x="1046" y="29712"/>
                    <a:pt x="1696" y="30537"/>
                    <a:pt x="2515" y="31171"/>
                  </a:cubicBezTo>
                  <a:cubicBezTo>
                    <a:pt x="2928" y="31481"/>
                    <a:pt x="3380" y="31736"/>
                    <a:pt x="3861" y="31922"/>
                  </a:cubicBezTo>
                  <a:cubicBezTo>
                    <a:pt x="4341" y="32098"/>
                    <a:pt x="4850" y="32199"/>
                    <a:pt x="5359" y="32222"/>
                  </a:cubicBezTo>
                  <a:cubicBezTo>
                    <a:pt x="5439" y="32226"/>
                    <a:pt x="5520" y="32228"/>
                    <a:pt x="5601" y="32228"/>
                  </a:cubicBezTo>
                  <a:cubicBezTo>
                    <a:pt x="6535" y="32228"/>
                    <a:pt x="7450" y="31958"/>
                    <a:pt x="8236" y="31448"/>
                  </a:cubicBezTo>
                  <a:cubicBezTo>
                    <a:pt x="8654" y="31176"/>
                    <a:pt x="9022" y="30820"/>
                    <a:pt x="9304" y="30407"/>
                  </a:cubicBezTo>
                  <a:cubicBezTo>
                    <a:pt x="9581" y="29995"/>
                    <a:pt x="9779" y="29537"/>
                    <a:pt x="9886" y="29056"/>
                  </a:cubicBezTo>
                  <a:cubicBezTo>
                    <a:pt x="10096" y="28107"/>
                    <a:pt x="9983" y="27101"/>
                    <a:pt x="9519" y="26264"/>
                  </a:cubicBezTo>
                  <a:cubicBezTo>
                    <a:pt x="9293" y="25851"/>
                    <a:pt x="8971" y="25490"/>
                    <a:pt x="8581" y="25218"/>
                  </a:cubicBezTo>
                  <a:cubicBezTo>
                    <a:pt x="8389" y="25083"/>
                    <a:pt x="8185" y="24975"/>
                    <a:pt x="7965" y="24891"/>
                  </a:cubicBezTo>
                  <a:lnTo>
                    <a:pt x="7885" y="24857"/>
                  </a:lnTo>
                  <a:lnTo>
                    <a:pt x="7801" y="24834"/>
                  </a:lnTo>
                  <a:cubicBezTo>
                    <a:pt x="7750" y="24817"/>
                    <a:pt x="7693" y="24794"/>
                    <a:pt x="7637" y="24783"/>
                  </a:cubicBezTo>
                  <a:cubicBezTo>
                    <a:pt x="7524" y="24755"/>
                    <a:pt x="7411" y="24732"/>
                    <a:pt x="7298" y="24715"/>
                  </a:cubicBezTo>
                  <a:cubicBezTo>
                    <a:pt x="7184" y="24698"/>
                    <a:pt x="7071" y="24687"/>
                    <a:pt x="6953" y="24687"/>
                  </a:cubicBezTo>
                  <a:cubicBezTo>
                    <a:pt x="6840" y="24687"/>
                    <a:pt x="6727" y="24693"/>
                    <a:pt x="6608" y="24710"/>
                  </a:cubicBezTo>
                  <a:cubicBezTo>
                    <a:pt x="6551" y="24710"/>
                    <a:pt x="6495" y="24721"/>
                    <a:pt x="6438" y="24732"/>
                  </a:cubicBezTo>
                  <a:lnTo>
                    <a:pt x="6269" y="24772"/>
                  </a:lnTo>
                  <a:cubicBezTo>
                    <a:pt x="6212" y="24789"/>
                    <a:pt x="6161" y="24811"/>
                    <a:pt x="6105" y="24828"/>
                  </a:cubicBezTo>
                  <a:lnTo>
                    <a:pt x="6020" y="24857"/>
                  </a:lnTo>
                  <a:lnTo>
                    <a:pt x="5941" y="24896"/>
                  </a:lnTo>
                  <a:cubicBezTo>
                    <a:pt x="5890" y="24924"/>
                    <a:pt x="5839" y="24947"/>
                    <a:pt x="5788" y="24975"/>
                  </a:cubicBezTo>
                  <a:lnTo>
                    <a:pt x="5641" y="25071"/>
                  </a:lnTo>
                  <a:lnTo>
                    <a:pt x="5602" y="25094"/>
                  </a:lnTo>
                  <a:lnTo>
                    <a:pt x="5568" y="25122"/>
                  </a:lnTo>
                  <a:lnTo>
                    <a:pt x="5500" y="25179"/>
                  </a:lnTo>
                  <a:cubicBezTo>
                    <a:pt x="5449" y="25213"/>
                    <a:pt x="5410" y="25252"/>
                    <a:pt x="5364" y="25298"/>
                  </a:cubicBezTo>
                  <a:cubicBezTo>
                    <a:pt x="5280" y="25382"/>
                    <a:pt x="5206" y="25478"/>
                    <a:pt x="5150" y="25586"/>
                  </a:cubicBezTo>
                  <a:lnTo>
                    <a:pt x="5104" y="25665"/>
                  </a:lnTo>
                  <a:lnTo>
                    <a:pt x="5099" y="25682"/>
                  </a:lnTo>
                  <a:cubicBezTo>
                    <a:pt x="5031" y="25801"/>
                    <a:pt x="4986" y="25931"/>
                    <a:pt x="4957" y="26066"/>
                  </a:cubicBezTo>
                  <a:cubicBezTo>
                    <a:pt x="4912" y="26253"/>
                    <a:pt x="4895" y="26451"/>
                    <a:pt x="4912" y="26643"/>
                  </a:cubicBezTo>
                  <a:cubicBezTo>
                    <a:pt x="4923" y="26863"/>
                    <a:pt x="4980" y="27078"/>
                    <a:pt x="5076" y="27276"/>
                  </a:cubicBezTo>
                  <a:cubicBezTo>
                    <a:pt x="5155" y="27451"/>
                    <a:pt x="5274" y="27609"/>
                    <a:pt x="5421" y="27739"/>
                  </a:cubicBezTo>
                  <a:cubicBezTo>
                    <a:pt x="5551" y="27858"/>
                    <a:pt x="5709" y="27949"/>
                    <a:pt x="5884" y="27999"/>
                  </a:cubicBezTo>
                  <a:cubicBezTo>
                    <a:pt x="5975" y="28026"/>
                    <a:pt x="6066" y="28038"/>
                    <a:pt x="6158" y="28038"/>
                  </a:cubicBezTo>
                  <a:cubicBezTo>
                    <a:pt x="6244" y="28038"/>
                    <a:pt x="6331" y="28027"/>
                    <a:pt x="6416" y="28005"/>
                  </a:cubicBezTo>
                  <a:cubicBezTo>
                    <a:pt x="6257" y="27966"/>
                    <a:pt x="6116" y="27892"/>
                    <a:pt x="5992" y="27790"/>
                  </a:cubicBezTo>
                  <a:cubicBezTo>
                    <a:pt x="5890" y="27700"/>
                    <a:pt x="5800" y="27592"/>
                    <a:pt x="5732" y="27474"/>
                  </a:cubicBezTo>
                  <a:cubicBezTo>
                    <a:pt x="5658" y="27355"/>
                    <a:pt x="5602" y="27225"/>
                    <a:pt x="5562" y="27089"/>
                  </a:cubicBezTo>
                  <a:cubicBezTo>
                    <a:pt x="5511" y="26931"/>
                    <a:pt x="5483" y="26767"/>
                    <a:pt x="5472" y="26609"/>
                  </a:cubicBezTo>
                  <a:cubicBezTo>
                    <a:pt x="5460" y="26468"/>
                    <a:pt x="5472" y="26326"/>
                    <a:pt x="5506" y="26191"/>
                  </a:cubicBezTo>
                  <a:cubicBezTo>
                    <a:pt x="5523" y="26100"/>
                    <a:pt x="5557" y="26010"/>
                    <a:pt x="5596" y="25931"/>
                  </a:cubicBezTo>
                  <a:lnTo>
                    <a:pt x="5602" y="25919"/>
                  </a:lnTo>
                  <a:lnTo>
                    <a:pt x="5630" y="25868"/>
                  </a:lnTo>
                  <a:cubicBezTo>
                    <a:pt x="5670" y="25801"/>
                    <a:pt x="5720" y="25738"/>
                    <a:pt x="5771" y="25682"/>
                  </a:cubicBezTo>
                  <a:cubicBezTo>
                    <a:pt x="5890" y="25563"/>
                    <a:pt x="6026" y="25473"/>
                    <a:pt x="6178" y="25399"/>
                  </a:cubicBezTo>
                  <a:lnTo>
                    <a:pt x="6235" y="25371"/>
                  </a:lnTo>
                  <a:lnTo>
                    <a:pt x="6297" y="25354"/>
                  </a:lnTo>
                  <a:cubicBezTo>
                    <a:pt x="6342" y="25337"/>
                    <a:pt x="6376" y="25320"/>
                    <a:pt x="6421" y="25309"/>
                  </a:cubicBezTo>
                  <a:lnTo>
                    <a:pt x="6551" y="25281"/>
                  </a:lnTo>
                  <a:cubicBezTo>
                    <a:pt x="6591" y="25269"/>
                    <a:pt x="6636" y="25264"/>
                    <a:pt x="6681" y="25258"/>
                  </a:cubicBezTo>
                  <a:cubicBezTo>
                    <a:pt x="6748" y="25250"/>
                    <a:pt x="6811" y="25244"/>
                    <a:pt x="6875" y="25244"/>
                  </a:cubicBezTo>
                  <a:cubicBezTo>
                    <a:pt x="6899" y="25244"/>
                    <a:pt x="6923" y="25245"/>
                    <a:pt x="6947" y="25247"/>
                  </a:cubicBezTo>
                  <a:cubicBezTo>
                    <a:pt x="7043" y="25247"/>
                    <a:pt x="7134" y="25252"/>
                    <a:pt x="7224" y="25269"/>
                  </a:cubicBezTo>
                  <a:cubicBezTo>
                    <a:pt x="7315" y="25281"/>
                    <a:pt x="7405" y="25298"/>
                    <a:pt x="7495" y="25320"/>
                  </a:cubicBezTo>
                  <a:cubicBezTo>
                    <a:pt x="7541" y="25331"/>
                    <a:pt x="7586" y="25348"/>
                    <a:pt x="7631" y="25365"/>
                  </a:cubicBezTo>
                  <a:lnTo>
                    <a:pt x="7705" y="25382"/>
                  </a:lnTo>
                  <a:lnTo>
                    <a:pt x="7767" y="25411"/>
                  </a:lnTo>
                  <a:cubicBezTo>
                    <a:pt x="7948" y="25478"/>
                    <a:pt x="8117" y="25569"/>
                    <a:pt x="8270" y="25676"/>
                  </a:cubicBezTo>
                  <a:cubicBezTo>
                    <a:pt x="8586" y="25902"/>
                    <a:pt x="8852" y="26196"/>
                    <a:pt x="9039" y="26535"/>
                  </a:cubicBezTo>
                  <a:cubicBezTo>
                    <a:pt x="9429" y="27231"/>
                    <a:pt x="9530" y="28107"/>
                    <a:pt x="9344" y="28932"/>
                  </a:cubicBezTo>
                  <a:cubicBezTo>
                    <a:pt x="9163" y="29774"/>
                    <a:pt x="8654" y="30515"/>
                    <a:pt x="7931" y="30990"/>
                  </a:cubicBezTo>
                  <a:cubicBezTo>
                    <a:pt x="7234" y="31437"/>
                    <a:pt x="6428" y="31673"/>
                    <a:pt x="5603" y="31673"/>
                  </a:cubicBezTo>
                  <a:cubicBezTo>
                    <a:pt x="5531" y="31673"/>
                    <a:pt x="5459" y="31672"/>
                    <a:pt x="5387" y="31668"/>
                  </a:cubicBezTo>
                  <a:cubicBezTo>
                    <a:pt x="4935" y="31645"/>
                    <a:pt x="4483" y="31555"/>
                    <a:pt x="4059" y="31397"/>
                  </a:cubicBezTo>
                  <a:cubicBezTo>
                    <a:pt x="3629" y="31233"/>
                    <a:pt x="3222" y="31007"/>
                    <a:pt x="2855" y="30730"/>
                  </a:cubicBezTo>
                  <a:cubicBezTo>
                    <a:pt x="2108" y="30147"/>
                    <a:pt x="1515" y="29396"/>
                    <a:pt x="1125" y="28536"/>
                  </a:cubicBezTo>
                  <a:cubicBezTo>
                    <a:pt x="927" y="28107"/>
                    <a:pt x="780" y="27655"/>
                    <a:pt x="690" y="27191"/>
                  </a:cubicBezTo>
                  <a:cubicBezTo>
                    <a:pt x="599" y="26722"/>
                    <a:pt x="560" y="26247"/>
                    <a:pt x="582" y="25772"/>
                  </a:cubicBezTo>
                  <a:cubicBezTo>
                    <a:pt x="627" y="24811"/>
                    <a:pt x="871" y="23873"/>
                    <a:pt x="1300" y="23014"/>
                  </a:cubicBezTo>
                  <a:cubicBezTo>
                    <a:pt x="1718" y="22155"/>
                    <a:pt x="2301" y="21386"/>
                    <a:pt x="3019" y="20753"/>
                  </a:cubicBezTo>
                  <a:cubicBezTo>
                    <a:pt x="3719" y="20131"/>
                    <a:pt x="4556" y="19673"/>
                    <a:pt x="5460" y="19419"/>
                  </a:cubicBezTo>
                  <a:cubicBezTo>
                    <a:pt x="5901" y="19289"/>
                    <a:pt x="6410" y="19232"/>
                    <a:pt x="6902" y="18978"/>
                  </a:cubicBezTo>
                  <a:cubicBezTo>
                    <a:pt x="7156" y="18848"/>
                    <a:pt x="7377" y="18656"/>
                    <a:pt x="7535" y="18413"/>
                  </a:cubicBezTo>
                  <a:cubicBezTo>
                    <a:pt x="7682" y="18175"/>
                    <a:pt x="7778" y="17910"/>
                    <a:pt x="7806" y="17633"/>
                  </a:cubicBezTo>
                  <a:cubicBezTo>
                    <a:pt x="7840" y="17384"/>
                    <a:pt x="7852" y="17135"/>
                    <a:pt x="7846" y="16886"/>
                  </a:cubicBezTo>
                  <a:lnTo>
                    <a:pt x="7846" y="16180"/>
                  </a:lnTo>
                  <a:cubicBezTo>
                    <a:pt x="7846" y="15705"/>
                    <a:pt x="7852" y="15242"/>
                    <a:pt x="7852" y="14784"/>
                  </a:cubicBezTo>
                  <a:cubicBezTo>
                    <a:pt x="7857" y="14320"/>
                    <a:pt x="7857" y="13862"/>
                    <a:pt x="7857" y="13410"/>
                  </a:cubicBezTo>
                  <a:lnTo>
                    <a:pt x="7857" y="13060"/>
                  </a:lnTo>
                  <a:lnTo>
                    <a:pt x="7857" y="12721"/>
                  </a:lnTo>
                  <a:lnTo>
                    <a:pt x="7857" y="12511"/>
                  </a:lnTo>
                  <a:cubicBezTo>
                    <a:pt x="7857" y="12500"/>
                    <a:pt x="7863" y="12477"/>
                    <a:pt x="7857" y="12472"/>
                  </a:cubicBezTo>
                  <a:lnTo>
                    <a:pt x="7772" y="12483"/>
                  </a:lnTo>
                  <a:lnTo>
                    <a:pt x="7184" y="12528"/>
                  </a:lnTo>
                  <a:lnTo>
                    <a:pt x="6851" y="12545"/>
                  </a:lnTo>
                  <a:cubicBezTo>
                    <a:pt x="6593" y="12559"/>
                    <a:pt x="6337" y="12567"/>
                    <a:pt x="6082" y="12567"/>
                  </a:cubicBezTo>
                  <a:cubicBezTo>
                    <a:pt x="5477" y="12567"/>
                    <a:pt x="4885" y="12522"/>
                    <a:pt x="4324" y="12398"/>
                  </a:cubicBezTo>
                  <a:cubicBezTo>
                    <a:pt x="3934" y="12314"/>
                    <a:pt x="3561" y="12184"/>
                    <a:pt x="3211" y="11997"/>
                  </a:cubicBezTo>
                  <a:cubicBezTo>
                    <a:pt x="2883" y="11822"/>
                    <a:pt x="2589" y="11584"/>
                    <a:pt x="2352" y="11296"/>
                  </a:cubicBezTo>
                  <a:cubicBezTo>
                    <a:pt x="1877" y="10731"/>
                    <a:pt x="1718" y="9996"/>
                    <a:pt x="1820" y="9312"/>
                  </a:cubicBezTo>
                  <a:cubicBezTo>
                    <a:pt x="1922" y="8645"/>
                    <a:pt x="2216" y="8018"/>
                    <a:pt x="2662" y="7509"/>
                  </a:cubicBezTo>
                  <a:cubicBezTo>
                    <a:pt x="2872" y="7271"/>
                    <a:pt x="3109" y="7062"/>
                    <a:pt x="3380" y="6893"/>
                  </a:cubicBezTo>
                  <a:cubicBezTo>
                    <a:pt x="3505" y="6808"/>
                    <a:pt x="3640" y="6734"/>
                    <a:pt x="3776" y="6672"/>
                  </a:cubicBezTo>
                  <a:lnTo>
                    <a:pt x="3878" y="6627"/>
                  </a:lnTo>
                  <a:cubicBezTo>
                    <a:pt x="3912" y="6610"/>
                    <a:pt x="3951" y="6599"/>
                    <a:pt x="3985" y="6582"/>
                  </a:cubicBezTo>
                  <a:lnTo>
                    <a:pt x="4189" y="6503"/>
                  </a:lnTo>
                  <a:cubicBezTo>
                    <a:pt x="4669" y="6346"/>
                    <a:pt x="5171" y="6262"/>
                    <a:pt x="5676" y="6262"/>
                  </a:cubicBezTo>
                  <a:cubicBezTo>
                    <a:pt x="5736" y="6262"/>
                    <a:pt x="5796" y="6263"/>
                    <a:pt x="5856" y="6265"/>
                  </a:cubicBezTo>
                  <a:cubicBezTo>
                    <a:pt x="6359" y="6282"/>
                    <a:pt x="6857" y="6361"/>
                    <a:pt x="7343" y="6497"/>
                  </a:cubicBezTo>
                  <a:cubicBezTo>
                    <a:pt x="7742" y="6613"/>
                    <a:pt x="8135" y="6762"/>
                    <a:pt x="8512" y="6944"/>
                  </a:cubicBezTo>
                  <a:lnTo>
                    <a:pt x="8512" y="6944"/>
                  </a:lnTo>
                  <a:lnTo>
                    <a:pt x="8547" y="6972"/>
                  </a:lnTo>
                  <a:cubicBezTo>
                    <a:pt x="8549" y="6969"/>
                    <a:pt x="8550" y="6966"/>
                    <a:pt x="8552" y="6963"/>
                  </a:cubicBezTo>
                  <a:lnTo>
                    <a:pt x="8552" y="6963"/>
                  </a:lnTo>
                  <a:lnTo>
                    <a:pt x="8569" y="6972"/>
                  </a:lnTo>
                  <a:lnTo>
                    <a:pt x="8586" y="6983"/>
                  </a:lnTo>
                  <a:lnTo>
                    <a:pt x="8592" y="6983"/>
                  </a:lnTo>
                  <a:cubicBezTo>
                    <a:pt x="8611" y="6952"/>
                    <a:pt x="8619" y="6940"/>
                    <a:pt x="8619" y="6940"/>
                  </a:cubicBezTo>
                  <a:lnTo>
                    <a:pt x="8619" y="6940"/>
                  </a:lnTo>
                  <a:cubicBezTo>
                    <a:pt x="8620" y="6940"/>
                    <a:pt x="8568" y="7027"/>
                    <a:pt x="8569" y="7027"/>
                  </a:cubicBezTo>
                  <a:cubicBezTo>
                    <a:pt x="8570" y="7027"/>
                    <a:pt x="8632" y="6927"/>
                    <a:pt x="8886" y="6514"/>
                  </a:cubicBezTo>
                  <a:lnTo>
                    <a:pt x="8843" y="6481"/>
                  </a:lnTo>
                  <a:lnTo>
                    <a:pt x="8843" y="6481"/>
                  </a:lnTo>
                  <a:cubicBezTo>
                    <a:pt x="8854" y="6463"/>
                    <a:pt x="8857" y="6457"/>
                    <a:pt x="8857" y="6457"/>
                  </a:cubicBezTo>
                  <a:lnTo>
                    <a:pt x="8857" y="6457"/>
                  </a:lnTo>
                  <a:cubicBezTo>
                    <a:pt x="8856" y="6457"/>
                    <a:pt x="8850" y="6466"/>
                    <a:pt x="8841" y="6479"/>
                  </a:cubicBezTo>
                  <a:lnTo>
                    <a:pt x="8841" y="6479"/>
                  </a:lnTo>
                  <a:lnTo>
                    <a:pt x="8835" y="6474"/>
                  </a:lnTo>
                  <a:lnTo>
                    <a:pt x="8728" y="6401"/>
                  </a:lnTo>
                  <a:lnTo>
                    <a:pt x="8637" y="6311"/>
                  </a:lnTo>
                  <a:cubicBezTo>
                    <a:pt x="8603" y="6282"/>
                    <a:pt x="8575" y="6254"/>
                    <a:pt x="8547" y="6226"/>
                  </a:cubicBezTo>
                  <a:cubicBezTo>
                    <a:pt x="8496" y="6169"/>
                    <a:pt x="8445" y="6107"/>
                    <a:pt x="8394" y="6045"/>
                  </a:cubicBezTo>
                  <a:lnTo>
                    <a:pt x="8326" y="5954"/>
                  </a:lnTo>
                  <a:lnTo>
                    <a:pt x="8264" y="5864"/>
                  </a:lnTo>
                  <a:cubicBezTo>
                    <a:pt x="8134" y="5666"/>
                    <a:pt x="8027" y="5446"/>
                    <a:pt x="7948" y="5220"/>
                  </a:cubicBezTo>
                  <a:cubicBezTo>
                    <a:pt x="7931" y="5169"/>
                    <a:pt x="7919" y="5129"/>
                    <a:pt x="7902" y="5084"/>
                  </a:cubicBezTo>
                  <a:cubicBezTo>
                    <a:pt x="7891" y="5044"/>
                    <a:pt x="7885" y="5005"/>
                    <a:pt x="7874" y="4965"/>
                  </a:cubicBezTo>
                  <a:cubicBezTo>
                    <a:pt x="7852" y="4892"/>
                    <a:pt x="7840" y="4830"/>
                    <a:pt x="7835" y="4773"/>
                  </a:cubicBezTo>
                  <a:cubicBezTo>
                    <a:pt x="7812" y="4671"/>
                    <a:pt x="7806" y="4615"/>
                    <a:pt x="7806" y="4609"/>
                  </a:cubicBezTo>
                  <a:cubicBezTo>
                    <a:pt x="7784" y="4473"/>
                    <a:pt x="7784" y="4406"/>
                    <a:pt x="7784" y="4372"/>
                  </a:cubicBezTo>
                  <a:lnTo>
                    <a:pt x="7784" y="4338"/>
                  </a:lnTo>
                  <a:lnTo>
                    <a:pt x="7784" y="4293"/>
                  </a:lnTo>
                  <a:lnTo>
                    <a:pt x="7784" y="4151"/>
                  </a:lnTo>
                  <a:cubicBezTo>
                    <a:pt x="7778" y="3953"/>
                    <a:pt x="7789" y="3756"/>
                    <a:pt x="7823" y="3558"/>
                  </a:cubicBezTo>
                  <a:cubicBezTo>
                    <a:pt x="7868" y="3207"/>
                    <a:pt x="7970" y="2857"/>
                    <a:pt x="8112" y="2529"/>
                  </a:cubicBezTo>
                  <a:cubicBezTo>
                    <a:pt x="8326" y="2037"/>
                    <a:pt x="8654" y="1602"/>
                    <a:pt x="9072" y="1257"/>
                  </a:cubicBezTo>
                  <a:cubicBezTo>
                    <a:pt x="9197" y="1155"/>
                    <a:pt x="9332" y="1065"/>
                    <a:pt x="9474" y="986"/>
                  </a:cubicBezTo>
                  <a:cubicBezTo>
                    <a:pt x="9632" y="901"/>
                    <a:pt x="9796" y="828"/>
                    <a:pt x="9960" y="765"/>
                  </a:cubicBezTo>
                  <a:cubicBezTo>
                    <a:pt x="10141" y="698"/>
                    <a:pt x="10327" y="647"/>
                    <a:pt x="10520" y="613"/>
                  </a:cubicBezTo>
                  <a:cubicBezTo>
                    <a:pt x="10723" y="573"/>
                    <a:pt x="10927" y="556"/>
                    <a:pt x="11136" y="551"/>
                  </a:cubicBezTo>
                  <a:cubicBezTo>
                    <a:pt x="11155" y="550"/>
                    <a:pt x="11174" y="550"/>
                    <a:pt x="11193" y="550"/>
                  </a:cubicBezTo>
                  <a:cubicBezTo>
                    <a:pt x="11637" y="550"/>
                    <a:pt x="12075" y="613"/>
                    <a:pt x="12498" y="748"/>
                  </a:cubicBezTo>
                  <a:cubicBezTo>
                    <a:pt x="13001" y="901"/>
                    <a:pt x="13476" y="1138"/>
                    <a:pt x="13905" y="1449"/>
                  </a:cubicBezTo>
                  <a:cubicBezTo>
                    <a:pt x="14386" y="1788"/>
                    <a:pt x="14787" y="2224"/>
                    <a:pt x="15104" y="2721"/>
                  </a:cubicBezTo>
                  <a:cubicBezTo>
                    <a:pt x="15268" y="2987"/>
                    <a:pt x="15398" y="3275"/>
                    <a:pt x="15494" y="3575"/>
                  </a:cubicBezTo>
                  <a:cubicBezTo>
                    <a:pt x="15590" y="3886"/>
                    <a:pt x="15641" y="4213"/>
                    <a:pt x="15646" y="4541"/>
                  </a:cubicBezTo>
                  <a:lnTo>
                    <a:pt x="15646" y="4666"/>
                  </a:lnTo>
                  <a:cubicBezTo>
                    <a:pt x="15646" y="4705"/>
                    <a:pt x="15635" y="4750"/>
                    <a:pt x="15635" y="4790"/>
                  </a:cubicBezTo>
                  <a:cubicBezTo>
                    <a:pt x="15624" y="4875"/>
                    <a:pt x="15613" y="4954"/>
                    <a:pt x="15596" y="5039"/>
                  </a:cubicBezTo>
                  <a:cubicBezTo>
                    <a:pt x="15584" y="5078"/>
                    <a:pt x="15573" y="5118"/>
                    <a:pt x="15567" y="5157"/>
                  </a:cubicBezTo>
                  <a:lnTo>
                    <a:pt x="15550" y="5214"/>
                  </a:lnTo>
                  <a:cubicBezTo>
                    <a:pt x="15545" y="5237"/>
                    <a:pt x="15533" y="5253"/>
                    <a:pt x="15528" y="5276"/>
                  </a:cubicBezTo>
                  <a:lnTo>
                    <a:pt x="15488" y="5389"/>
                  </a:lnTo>
                  <a:lnTo>
                    <a:pt x="15432" y="5502"/>
                  </a:lnTo>
                  <a:lnTo>
                    <a:pt x="15415" y="5542"/>
                  </a:lnTo>
                  <a:cubicBezTo>
                    <a:pt x="15398" y="5564"/>
                    <a:pt x="15386" y="5587"/>
                    <a:pt x="15369" y="5610"/>
                  </a:cubicBezTo>
                  <a:lnTo>
                    <a:pt x="15279" y="5734"/>
                  </a:lnTo>
                  <a:cubicBezTo>
                    <a:pt x="15217" y="5819"/>
                    <a:pt x="15155" y="5909"/>
                    <a:pt x="15092" y="5994"/>
                  </a:cubicBezTo>
                  <a:lnTo>
                    <a:pt x="14895" y="6243"/>
                  </a:lnTo>
                  <a:lnTo>
                    <a:pt x="14872" y="6277"/>
                  </a:lnTo>
                  <a:cubicBezTo>
                    <a:pt x="14861" y="6282"/>
                    <a:pt x="14866" y="6282"/>
                    <a:pt x="14872" y="6282"/>
                  </a:cubicBezTo>
                  <a:lnTo>
                    <a:pt x="14968" y="6282"/>
                  </a:lnTo>
                  <a:lnTo>
                    <a:pt x="15115" y="6288"/>
                  </a:lnTo>
                  <a:lnTo>
                    <a:pt x="15703" y="6316"/>
                  </a:lnTo>
                  <a:lnTo>
                    <a:pt x="16099" y="6333"/>
                  </a:lnTo>
                  <a:cubicBezTo>
                    <a:pt x="16395" y="6343"/>
                    <a:pt x="16698" y="6349"/>
                    <a:pt x="17006" y="6349"/>
                  </a:cubicBezTo>
                  <a:cubicBezTo>
                    <a:pt x="17538" y="6349"/>
                    <a:pt x="18086" y="6333"/>
                    <a:pt x="18648" y="6305"/>
                  </a:cubicBezTo>
                  <a:cubicBezTo>
                    <a:pt x="19213" y="6271"/>
                    <a:pt x="19869" y="6220"/>
                    <a:pt x="20609" y="6130"/>
                  </a:cubicBezTo>
                  <a:cubicBezTo>
                    <a:pt x="20790" y="6107"/>
                    <a:pt x="20982" y="6084"/>
                    <a:pt x="21186" y="6050"/>
                  </a:cubicBezTo>
                  <a:cubicBezTo>
                    <a:pt x="21401" y="6017"/>
                    <a:pt x="21610" y="5960"/>
                    <a:pt x="21813" y="5887"/>
                  </a:cubicBezTo>
                  <a:cubicBezTo>
                    <a:pt x="22045" y="5802"/>
                    <a:pt x="22254" y="5677"/>
                    <a:pt x="22435" y="5519"/>
                  </a:cubicBezTo>
                  <a:cubicBezTo>
                    <a:pt x="22616" y="5361"/>
                    <a:pt x="22774" y="5186"/>
                    <a:pt x="22916" y="4993"/>
                  </a:cubicBezTo>
                  <a:cubicBezTo>
                    <a:pt x="23057" y="4807"/>
                    <a:pt x="23187" y="4620"/>
                    <a:pt x="23328" y="4451"/>
                  </a:cubicBezTo>
                  <a:lnTo>
                    <a:pt x="23436" y="4315"/>
                  </a:lnTo>
                  <a:cubicBezTo>
                    <a:pt x="23470" y="4276"/>
                    <a:pt x="23504" y="4230"/>
                    <a:pt x="23543" y="4185"/>
                  </a:cubicBezTo>
                  <a:lnTo>
                    <a:pt x="23775" y="3931"/>
                  </a:lnTo>
                  <a:cubicBezTo>
                    <a:pt x="24108" y="3592"/>
                    <a:pt x="24476" y="3281"/>
                    <a:pt x="24871" y="3009"/>
                  </a:cubicBezTo>
                  <a:cubicBezTo>
                    <a:pt x="25736" y="2410"/>
                    <a:pt x="26709" y="1986"/>
                    <a:pt x="27737" y="1755"/>
                  </a:cubicBezTo>
                  <a:cubicBezTo>
                    <a:pt x="28394" y="1601"/>
                    <a:pt x="29066" y="1525"/>
                    <a:pt x="29741" y="1525"/>
                  </a:cubicBezTo>
                  <a:cubicBezTo>
                    <a:pt x="30210" y="1525"/>
                    <a:pt x="30680" y="1562"/>
                    <a:pt x="31146" y="1636"/>
                  </a:cubicBezTo>
                  <a:cubicBezTo>
                    <a:pt x="31739" y="1732"/>
                    <a:pt x="32316" y="1890"/>
                    <a:pt x="32870" y="2111"/>
                  </a:cubicBezTo>
                  <a:cubicBezTo>
                    <a:pt x="32943" y="2139"/>
                    <a:pt x="33011" y="2173"/>
                    <a:pt x="33085" y="2201"/>
                  </a:cubicBezTo>
                  <a:lnTo>
                    <a:pt x="33294" y="2292"/>
                  </a:lnTo>
                  <a:cubicBezTo>
                    <a:pt x="33429" y="2359"/>
                    <a:pt x="33565" y="2433"/>
                    <a:pt x="33701" y="2501"/>
                  </a:cubicBezTo>
                  <a:cubicBezTo>
                    <a:pt x="33836" y="2569"/>
                    <a:pt x="33966" y="2653"/>
                    <a:pt x="34091" y="2738"/>
                  </a:cubicBezTo>
                  <a:lnTo>
                    <a:pt x="34283" y="2862"/>
                  </a:lnTo>
                  <a:lnTo>
                    <a:pt x="34379" y="2925"/>
                  </a:lnTo>
                  <a:lnTo>
                    <a:pt x="34475" y="2998"/>
                  </a:lnTo>
                  <a:cubicBezTo>
                    <a:pt x="34967" y="3366"/>
                    <a:pt x="35436" y="3784"/>
                    <a:pt x="35775" y="4287"/>
                  </a:cubicBezTo>
                  <a:cubicBezTo>
                    <a:pt x="35854" y="4411"/>
                    <a:pt x="35934" y="4541"/>
                    <a:pt x="35996" y="4677"/>
                  </a:cubicBezTo>
                  <a:cubicBezTo>
                    <a:pt x="36064" y="4807"/>
                    <a:pt x="36114" y="4943"/>
                    <a:pt x="36148" y="5084"/>
                  </a:cubicBezTo>
                  <a:cubicBezTo>
                    <a:pt x="36188" y="5220"/>
                    <a:pt x="36211" y="5367"/>
                    <a:pt x="36216" y="5508"/>
                  </a:cubicBezTo>
                  <a:lnTo>
                    <a:pt x="36216" y="5615"/>
                  </a:lnTo>
                  <a:cubicBezTo>
                    <a:pt x="36216" y="5649"/>
                    <a:pt x="36211" y="5683"/>
                    <a:pt x="36205" y="5717"/>
                  </a:cubicBezTo>
                  <a:cubicBezTo>
                    <a:pt x="36199" y="5790"/>
                    <a:pt x="36194" y="5858"/>
                    <a:pt x="36177" y="5932"/>
                  </a:cubicBezTo>
                  <a:cubicBezTo>
                    <a:pt x="36148" y="6073"/>
                    <a:pt x="36103" y="6209"/>
                    <a:pt x="36047" y="6344"/>
                  </a:cubicBezTo>
                  <a:cubicBezTo>
                    <a:pt x="36018" y="6412"/>
                    <a:pt x="35979" y="6474"/>
                    <a:pt x="35945" y="6542"/>
                  </a:cubicBezTo>
                  <a:cubicBezTo>
                    <a:pt x="35917" y="6610"/>
                    <a:pt x="35877" y="6672"/>
                    <a:pt x="35832" y="6734"/>
                  </a:cubicBezTo>
                  <a:cubicBezTo>
                    <a:pt x="35657" y="6989"/>
                    <a:pt x="35453" y="7226"/>
                    <a:pt x="35227" y="7430"/>
                  </a:cubicBezTo>
                  <a:cubicBezTo>
                    <a:pt x="34990" y="7645"/>
                    <a:pt x="34741" y="7842"/>
                    <a:pt x="34475" y="8023"/>
                  </a:cubicBezTo>
                  <a:cubicBezTo>
                    <a:pt x="34215" y="8204"/>
                    <a:pt x="33938" y="8374"/>
                    <a:pt x="33656" y="8521"/>
                  </a:cubicBezTo>
                  <a:cubicBezTo>
                    <a:pt x="33102" y="8815"/>
                    <a:pt x="32497" y="9001"/>
                    <a:pt x="31869" y="9069"/>
                  </a:cubicBezTo>
                  <a:cubicBezTo>
                    <a:pt x="31746" y="9083"/>
                    <a:pt x="31622" y="9089"/>
                    <a:pt x="31499" y="9089"/>
                  </a:cubicBezTo>
                  <a:cubicBezTo>
                    <a:pt x="31012" y="9089"/>
                    <a:pt x="30531" y="8984"/>
                    <a:pt x="30089" y="8781"/>
                  </a:cubicBezTo>
                  <a:cubicBezTo>
                    <a:pt x="29812" y="8656"/>
                    <a:pt x="29563" y="8487"/>
                    <a:pt x="29343" y="8289"/>
                  </a:cubicBezTo>
                  <a:cubicBezTo>
                    <a:pt x="29128" y="8091"/>
                    <a:pt x="28947" y="7859"/>
                    <a:pt x="28817" y="7599"/>
                  </a:cubicBezTo>
                  <a:cubicBezTo>
                    <a:pt x="28574" y="7074"/>
                    <a:pt x="28546" y="6480"/>
                    <a:pt x="28732" y="5937"/>
                  </a:cubicBezTo>
                  <a:cubicBezTo>
                    <a:pt x="28823" y="5672"/>
                    <a:pt x="28970" y="5434"/>
                    <a:pt x="29162" y="5237"/>
                  </a:cubicBezTo>
                  <a:lnTo>
                    <a:pt x="29235" y="5169"/>
                  </a:lnTo>
                  <a:cubicBezTo>
                    <a:pt x="29247" y="5157"/>
                    <a:pt x="29258" y="5146"/>
                    <a:pt x="29269" y="5135"/>
                  </a:cubicBezTo>
                  <a:lnTo>
                    <a:pt x="29309" y="5107"/>
                  </a:lnTo>
                  <a:cubicBezTo>
                    <a:pt x="29365" y="5061"/>
                    <a:pt x="29416" y="5022"/>
                    <a:pt x="29473" y="4993"/>
                  </a:cubicBezTo>
                  <a:lnTo>
                    <a:pt x="29563" y="4943"/>
                  </a:lnTo>
                  <a:cubicBezTo>
                    <a:pt x="29591" y="4926"/>
                    <a:pt x="29620" y="4914"/>
                    <a:pt x="29648" y="4903"/>
                  </a:cubicBezTo>
                  <a:cubicBezTo>
                    <a:pt x="29676" y="4892"/>
                    <a:pt x="29710" y="4880"/>
                    <a:pt x="29738" y="4869"/>
                  </a:cubicBezTo>
                  <a:lnTo>
                    <a:pt x="29750" y="4869"/>
                  </a:lnTo>
                  <a:cubicBezTo>
                    <a:pt x="29789" y="4858"/>
                    <a:pt x="29829" y="4846"/>
                    <a:pt x="29868" y="4841"/>
                  </a:cubicBezTo>
                  <a:cubicBezTo>
                    <a:pt x="29942" y="4824"/>
                    <a:pt x="30021" y="4813"/>
                    <a:pt x="30094" y="4813"/>
                  </a:cubicBezTo>
                  <a:cubicBezTo>
                    <a:pt x="30108" y="4812"/>
                    <a:pt x="30121" y="4812"/>
                    <a:pt x="30134" y="4812"/>
                  </a:cubicBezTo>
                  <a:cubicBezTo>
                    <a:pt x="30358" y="4812"/>
                    <a:pt x="30576" y="4857"/>
                    <a:pt x="30784" y="4943"/>
                  </a:cubicBezTo>
                  <a:cubicBezTo>
                    <a:pt x="30937" y="5005"/>
                    <a:pt x="31084" y="5090"/>
                    <a:pt x="31219" y="5180"/>
                  </a:cubicBezTo>
                  <a:cubicBezTo>
                    <a:pt x="31338" y="5265"/>
                    <a:pt x="31451" y="5355"/>
                    <a:pt x="31553" y="5463"/>
                  </a:cubicBezTo>
                  <a:cubicBezTo>
                    <a:pt x="31649" y="5559"/>
                    <a:pt x="31739" y="5672"/>
                    <a:pt x="31807" y="5796"/>
                  </a:cubicBezTo>
                  <a:cubicBezTo>
                    <a:pt x="31892" y="5937"/>
                    <a:pt x="31943" y="6096"/>
                    <a:pt x="31971" y="6254"/>
                  </a:cubicBezTo>
                  <a:cubicBezTo>
                    <a:pt x="32084" y="5915"/>
                    <a:pt x="32050" y="5547"/>
                    <a:pt x="31881" y="5231"/>
                  </a:cubicBezTo>
                  <a:cubicBezTo>
                    <a:pt x="31796" y="5061"/>
                    <a:pt x="31683" y="4914"/>
                    <a:pt x="31542" y="4790"/>
                  </a:cubicBezTo>
                  <a:cubicBezTo>
                    <a:pt x="31383" y="4637"/>
                    <a:pt x="31197" y="4519"/>
                    <a:pt x="30999" y="4434"/>
                  </a:cubicBezTo>
                  <a:cubicBezTo>
                    <a:pt x="30717" y="4315"/>
                    <a:pt x="30420" y="4253"/>
                    <a:pt x="30117" y="4253"/>
                  </a:cubicBezTo>
                  <a:cubicBezTo>
                    <a:pt x="30104" y="4253"/>
                    <a:pt x="30091" y="4253"/>
                    <a:pt x="30078" y="4253"/>
                  </a:cubicBezTo>
                  <a:cubicBezTo>
                    <a:pt x="29970" y="4259"/>
                    <a:pt x="29863" y="4270"/>
                    <a:pt x="29755" y="4293"/>
                  </a:cubicBezTo>
                  <a:cubicBezTo>
                    <a:pt x="29699" y="4304"/>
                    <a:pt x="29642" y="4321"/>
                    <a:pt x="29586" y="4338"/>
                  </a:cubicBezTo>
                  <a:lnTo>
                    <a:pt x="29569" y="4338"/>
                  </a:lnTo>
                  <a:cubicBezTo>
                    <a:pt x="29524" y="4355"/>
                    <a:pt x="29478" y="4372"/>
                    <a:pt x="29439" y="4389"/>
                  </a:cubicBezTo>
                  <a:cubicBezTo>
                    <a:pt x="29394" y="4406"/>
                    <a:pt x="29354" y="4423"/>
                    <a:pt x="29314" y="4445"/>
                  </a:cubicBezTo>
                  <a:lnTo>
                    <a:pt x="29190" y="4513"/>
                  </a:lnTo>
                  <a:cubicBezTo>
                    <a:pt x="29117" y="4558"/>
                    <a:pt x="29037" y="4609"/>
                    <a:pt x="28970" y="4666"/>
                  </a:cubicBezTo>
                  <a:lnTo>
                    <a:pt x="28913" y="4705"/>
                  </a:lnTo>
                  <a:cubicBezTo>
                    <a:pt x="28896" y="4716"/>
                    <a:pt x="28879" y="4733"/>
                    <a:pt x="28862" y="4750"/>
                  </a:cubicBezTo>
                  <a:lnTo>
                    <a:pt x="28766" y="4841"/>
                  </a:lnTo>
                  <a:cubicBezTo>
                    <a:pt x="28512" y="5101"/>
                    <a:pt x="28320" y="5412"/>
                    <a:pt x="28207" y="5751"/>
                  </a:cubicBezTo>
                  <a:cubicBezTo>
                    <a:pt x="28093" y="6084"/>
                    <a:pt x="28037" y="6441"/>
                    <a:pt x="28054" y="6797"/>
                  </a:cubicBezTo>
                  <a:cubicBezTo>
                    <a:pt x="28071" y="7158"/>
                    <a:pt x="28161" y="7515"/>
                    <a:pt x="28320" y="7842"/>
                  </a:cubicBezTo>
                  <a:cubicBezTo>
                    <a:pt x="28478" y="8165"/>
                    <a:pt x="28698" y="8453"/>
                    <a:pt x="28964" y="8696"/>
                  </a:cubicBezTo>
                  <a:cubicBezTo>
                    <a:pt x="29230" y="8939"/>
                    <a:pt x="29529" y="9131"/>
                    <a:pt x="29851" y="9284"/>
                  </a:cubicBezTo>
                  <a:cubicBezTo>
                    <a:pt x="30376" y="9521"/>
                    <a:pt x="30941" y="9644"/>
                    <a:pt x="31514" y="9644"/>
                  </a:cubicBezTo>
                  <a:cubicBezTo>
                    <a:pt x="31651" y="9644"/>
                    <a:pt x="31789" y="9637"/>
                    <a:pt x="31926" y="9623"/>
                  </a:cubicBezTo>
                  <a:cubicBezTo>
                    <a:pt x="32616" y="9544"/>
                    <a:pt x="33294" y="9340"/>
                    <a:pt x="33910" y="9012"/>
                  </a:cubicBezTo>
                  <a:cubicBezTo>
                    <a:pt x="34215" y="8854"/>
                    <a:pt x="34509" y="8679"/>
                    <a:pt x="34792" y="8481"/>
                  </a:cubicBezTo>
                  <a:cubicBezTo>
                    <a:pt x="35074" y="8283"/>
                    <a:pt x="35346" y="8068"/>
                    <a:pt x="35600" y="7837"/>
                  </a:cubicBezTo>
                  <a:cubicBezTo>
                    <a:pt x="35860" y="7599"/>
                    <a:pt x="36092" y="7334"/>
                    <a:pt x="36290" y="7040"/>
                  </a:cubicBezTo>
                  <a:cubicBezTo>
                    <a:pt x="36493" y="6734"/>
                    <a:pt x="36640" y="6395"/>
                    <a:pt x="36719" y="6039"/>
                  </a:cubicBezTo>
                  <a:cubicBezTo>
                    <a:pt x="36736" y="5949"/>
                    <a:pt x="36748" y="5858"/>
                    <a:pt x="36753" y="5762"/>
                  </a:cubicBezTo>
                  <a:cubicBezTo>
                    <a:pt x="36753" y="5717"/>
                    <a:pt x="36765" y="5672"/>
                    <a:pt x="36765" y="5621"/>
                  </a:cubicBezTo>
                  <a:lnTo>
                    <a:pt x="36765" y="5480"/>
                  </a:lnTo>
                  <a:cubicBezTo>
                    <a:pt x="36759" y="5299"/>
                    <a:pt x="36731" y="5112"/>
                    <a:pt x="36680" y="4937"/>
                  </a:cubicBezTo>
                  <a:cubicBezTo>
                    <a:pt x="36635" y="4762"/>
                    <a:pt x="36572" y="4592"/>
                    <a:pt x="36493" y="4428"/>
                  </a:cubicBezTo>
                  <a:cubicBezTo>
                    <a:pt x="36414" y="4270"/>
                    <a:pt x="36324" y="4117"/>
                    <a:pt x="36228" y="3970"/>
                  </a:cubicBezTo>
                  <a:cubicBezTo>
                    <a:pt x="36030" y="3688"/>
                    <a:pt x="35809" y="3428"/>
                    <a:pt x="35561" y="3190"/>
                  </a:cubicBezTo>
                  <a:cubicBezTo>
                    <a:pt x="35504" y="3128"/>
                    <a:pt x="35442" y="3072"/>
                    <a:pt x="35380" y="3015"/>
                  </a:cubicBezTo>
                  <a:lnTo>
                    <a:pt x="35187" y="2851"/>
                  </a:lnTo>
                  <a:cubicBezTo>
                    <a:pt x="35063" y="2744"/>
                    <a:pt x="34927" y="2648"/>
                    <a:pt x="34792" y="2546"/>
                  </a:cubicBezTo>
                  <a:lnTo>
                    <a:pt x="34696" y="2472"/>
                  </a:lnTo>
                  <a:lnTo>
                    <a:pt x="34594" y="2399"/>
                  </a:lnTo>
                  <a:lnTo>
                    <a:pt x="34385" y="2263"/>
                  </a:lnTo>
                  <a:cubicBezTo>
                    <a:pt x="34243" y="2173"/>
                    <a:pt x="34102" y="2094"/>
                    <a:pt x="33961" y="2009"/>
                  </a:cubicBezTo>
                  <a:cubicBezTo>
                    <a:pt x="33820" y="1924"/>
                    <a:pt x="33673" y="1856"/>
                    <a:pt x="33526" y="1788"/>
                  </a:cubicBezTo>
                  <a:lnTo>
                    <a:pt x="33299" y="1692"/>
                  </a:lnTo>
                  <a:cubicBezTo>
                    <a:pt x="33226" y="1658"/>
                    <a:pt x="33153" y="1625"/>
                    <a:pt x="33079" y="1596"/>
                  </a:cubicBezTo>
                  <a:cubicBezTo>
                    <a:pt x="32480" y="1359"/>
                    <a:pt x="31864" y="1189"/>
                    <a:pt x="31231" y="1088"/>
                  </a:cubicBezTo>
                  <a:cubicBezTo>
                    <a:pt x="30741" y="1009"/>
                    <a:pt x="30245" y="970"/>
                    <a:pt x="29750" y="970"/>
                  </a:cubicBezTo>
                  <a:cubicBezTo>
                    <a:pt x="29032" y="970"/>
                    <a:pt x="28315" y="1051"/>
                    <a:pt x="27613" y="1212"/>
                  </a:cubicBezTo>
                  <a:cubicBezTo>
                    <a:pt x="26516" y="1461"/>
                    <a:pt x="25482" y="1918"/>
                    <a:pt x="24555" y="2552"/>
                  </a:cubicBezTo>
                  <a:cubicBezTo>
                    <a:pt x="24131" y="2845"/>
                    <a:pt x="23735" y="3179"/>
                    <a:pt x="23374" y="3552"/>
                  </a:cubicBezTo>
                  <a:lnTo>
                    <a:pt x="23125" y="3829"/>
                  </a:lnTo>
                  <a:cubicBezTo>
                    <a:pt x="23080" y="3874"/>
                    <a:pt x="23046" y="3919"/>
                    <a:pt x="23006" y="3970"/>
                  </a:cubicBezTo>
                  <a:lnTo>
                    <a:pt x="22893" y="4112"/>
                  </a:lnTo>
                  <a:cubicBezTo>
                    <a:pt x="22735" y="4298"/>
                    <a:pt x="22610" y="4490"/>
                    <a:pt x="22475" y="4660"/>
                  </a:cubicBezTo>
                  <a:cubicBezTo>
                    <a:pt x="22356" y="4824"/>
                    <a:pt x="22226" y="4971"/>
                    <a:pt x="22073" y="5107"/>
                  </a:cubicBezTo>
                  <a:cubicBezTo>
                    <a:pt x="21938" y="5220"/>
                    <a:pt x="21785" y="5310"/>
                    <a:pt x="21616" y="5372"/>
                  </a:cubicBezTo>
                  <a:cubicBezTo>
                    <a:pt x="21282" y="5497"/>
                    <a:pt x="20903" y="5536"/>
                    <a:pt x="20542" y="5587"/>
                  </a:cubicBezTo>
                  <a:cubicBezTo>
                    <a:pt x="19812" y="5677"/>
                    <a:pt x="19168" y="5728"/>
                    <a:pt x="18620" y="5757"/>
                  </a:cubicBezTo>
                  <a:cubicBezTo>
                    <a:pt x="18086" y="5788"/>
                    <a:pt x="17568" y="5802"/>
                    <a:pt x="17065" y="5802"/>
                  </a:cubicBezTo>
                  <a:cubicBezTo>
                    <a:pt x="16742" y="5802"/>
                    <a:pt x="16425" y="5796"/>
                    <a:pt x="16116" y="5785"/>
                  </a:cubicBezTo>
                  <a:lnTo>
                    <a:pt x="15963" y="5779"/>
                  </a:lnTo>
                  <a:lnTo>
                    <a:pt x="15909" y="5779"/>
                  </a:lnTo>
                  <a:lnTo>
                    <a:pt x="15912" y="5774"/>
                  </a:lnTo>
                  <a:lnTo>
                    <a:pt x="15923" y="5757"/>
                  </a:lnTo>
                  <a:lnTo>
                    <a:pt x="15991" y="5610"/>
                  </a:lnTo>
                  <a:lnTo>
                    <a:pt x="16048" y="5463"/>
                  </a:lnTo>
                  <a:cubicBezTo>
                    <a:pt x="16053" y="5434"/>
                    <a:pt x="16065" y="5412"/>
                    <a:pt x="16070" y="5383"/>
                  </a:cubicBezTo>
                  <a:lnTo>
                    <a:pt x="16093" y="5310"/>
                  </a:lnTo>
                  <a:cubicBezTo>
                    <a:pt x="16104" y="5259"/>
                    <a:pt x="16121" y="5208"/>
                    <a:pt x="16133" y="5157"/>
                  </a:cubicBezTo>
                  <a:cubicBezTo>
                    <a:pt x="16150" y="5056"/>
                    <a:pt x="16172" y="4954"/>
                    <a:pt x="16178" y="4852"/>
                  </a:cubicBezTo>
                  <a:cubicBezTo>
                    <a:pt x="16183" y="4801"/>
                    <a:pt x="16189" y="4750"/>
                    <a:pt x="16195" y="4700"/>
                  </a:cubicBezTo>
                  <a:lnTo>
                    <a:pt x="16195" y="4553"/>
                  </a:lnTo>
                  <a:cubicBezTo>
                    <a:pt x="16195" y="4168"/>
                    <a:pt x="16133" y="3784"/>
                    <a:pt x="16014" y="3422"/>
                  </a:cubicBezTo>
                  <a:cubicBezTo>
                    <a:pt x="15912" y="3077"/>
                    <a:pt x="15759" y="2744"/>
                    <a:pt x="15567" y="2438"/>
                  </a:cubicBezTo>
                  <a:cubicBezTo>
                    <a:pt x="15222" y="1879"/>
                    <a:pt x="14765" y="1387"/>
                    <a:pt x="14228" y="1003"/>
                  </a:cubicBezTo>
                  <a:cubicBezTo>
                    <a:pt x="13753" y="658"/>
                    <a:pt x="13221" y="398"/>
                    <a:pt x="12662" y="223"/>
                  </a:cubicBezTo>
                  <a:cubicBezTo>
                    <a:pt x="12407" y="144"/>
                    <a:pt x="12142" y="87"/>
                    <a:pt x="11876" y="47"/>
                  </a:cubicBezTo>
                  <a:cubicBezTo>
                    <a:pt x="11667" y="14"/>
                    <a:pt x="11457" y="1"/>
                    <a:pt x="11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p:nvPr/>
          </p:nvSpPr>
          <p:spPr>
            <a:xfrm>
              <a:off x="3973384" y="1726800"/>
              <a:ext cx="68889" cy="275071"/>
            </a:xfrm>
            <a:custGeom>
              <a:avLst/>
              <a:gdLst/>
              <a:ahLst/>
              <a:cxnLst/>
              <a:rect l="l" t="t" r="r" b="b"/>
              <a:pathLst>
                <a:path w="4122" h="16459" extrusionOk="0">
                  <a:moveTo>
                    <a:pt x="2906" y="0"/>
                  </a:moveTo>
                  <a:cubicBezTo>
                    <a:pt x="2827" y="724"/>
                    <a:pt x="2799" y="1210"/>
                    <a:pt x="2895" y="2052"/>
                  </a:cubicBezTo>
                  <a:cubicBezTo>
                    <a:pt x="2912" y="2193"/>
                    <a:pt x="2940" y="2425"/>
                    <a:pt x="2997" y="2906"/>
                  </a:cubicBezTo>
                  <a:cubicBezTo>
                    <a:pt x="3121" y="4002"/>
                    <a:pt x="3296" y="5856"/>
                    <a:pt x="3387" y="7439"/>
                  </a:cubicBezTo>
                  <a:cubicBezTo>
                    <a:pt x="3483" y="9022"/>
                    <a:pt x="3522" y="10327"/>
                    <a:pt x="3522" y="10327"/>
                  </a:cubicBezTo>
                  <a:cubicBezTo>
                    <a:pt x="3522" y="10327"/>
                    <a:pt x="3522" y="10401"/>
                    <a:pt x="3528" y="10525"/>
                  </a:cubicBezTo>
                  <a:cubicBezTo>
                    <a:pt x="3534" y="10644"/>
                    <a:pt x="3539" y="10830"/>
                    <a:pt x="3545" y="11051"/>
                  </a:cubicBezTo>
                  <a:cubicBezTo>
                    <a:pt x="3545" y="11277"/>
                    <a:pt x="3556" y="11548"/>
                    <a:pt x="3556" y="11842"/>
                  </a:cubicBezTo>
                  <a:cubicBezTo>
                    <a:pt x="3562" y="12142"/>
                    <a:pt x="3568" y="12481"/>
                    <a:pt x="3562" y="12820"/>
                  </a:cubicBezTo>
                  <a:cubicBezTo>
                    <a:pt x="3562" y="13171"/>
                    <a:pt x="3534" y="13527"/>
                    <a:pt x="3483" y="13872"/>
                  </a:cubicBezTo>
                  <a:cubicBezTo>
                    <a:pt x="3455" y="14047"/>
                    <a:pt x="3415" y="14222"/>
                    <a:pt x="3364" y="14386"/>
                  </a:cubicBezTo>
                  <a:cubicBezTo>
                    <a:pt x="3308" y="14550"/>
                    <a:pt x="3245" y="14708"/>
                    <a:pt x="3161" y="14861"/>
                  </a:cubicBezTo>
                  <a:cubicBezTo>
                    <a:pt x="3008" y="15149"/>
                    <a:pt x="2788" y="15403"/>
                    <a:pt x="2528" y="15596"/>
                  </a:cubicBezTo>
                  <a:cubicBezTo>
                    <a:pt x="2409" y="15686"/>
                    <a:pt x="2279" y="15754"/>
                    <a:pt x="2138" y="15810"/>
                  </a:cubicBezTo>
                  <a:cubicBezTo>
                    <a:pt x="2013" y="15856"/>
                    <a:pt x="1883" y="15884"/>
                    <a:pt x="1753" y="15901"/>
                  </a:cubicBezTo>
                  <a:lnTo>
                    <a:pt x="1567" y="15901"/>
                  </a:lnTo>
                  <a:cubicBezTo>
                    <a:pt x="1510" y="15895"/>
                    <a:pt x="1459" y="15884"/>
                    <a:pt x="1408" y="15873"/>
                  </a:cubicBezTo>
                  <a:cubicBezTo>
                    <a:pt x="1358" y="15861"/>
                    <a:pt x="1307" y="15839"/>
                    <a:pt x="1267" y="15827"/>
                  </a:cubicBezTo>
                  <a:cubicBezTo>
                    <a:pt x="1222" y="15810"/>
                    <a:pt x="1182" y="15788"/>
                    <a:pt x="1143" y="15765"/>
                  </a:cubicBezTo>
                  <a:cubicBezTo>
                    <a:pt x="1035" y="15703"/>
                    <a:pt x="934" y="15624"/>
                    <a:pt x="843" y="15533"/>
                  </a:cubicBezTo>
                  <a:cubicBezTo>
                    <a:pt x="736" y="15420"/>
                    <a:pt x="651" y="15296"/>
                    <a:pt x="589" y="15155"/>
                  </a:cubicBezTo>
                  <a:cubicBezTo>
                    <a:pt x="532" y="15036"/>
                    <a:pt x="498" y="14906"/>
                    <a:pt x="487" y="14776"/>
                  </a:cubicBezTo>
                  <a:lnTo>
                    <a:pt x="487" y="14753"/>
                  </a:lnTo>
                  <a:cubicBezTo>
                    <a:pt x="487" y="14748"/>
                    <a:pt x="487" y="14742"/>
                    <a:pt x="487" y="14736"/>
                  </a:cubicBezTo>
                  <a:cubicBezTo>
                    <a:pt x="481" y="14731"/>
                    <a:pt x="481" y="14719"/>
                    <a:pt x="481" y="14714"/>
                  </a:cubicBezTo>
                  <a:cubicBezTo>
                    <a:pt x="476" y="14697"/>
                    <a:pt x="476" y="14680"/>
                    <a:pt x="476" y="14663"/>
                  </a:cubicBezTo>
                  <a:lnTo>
                    <a:pt x="476" y="14646"/>
                  </a:lnTo>
                  <a:cubicBezTo>
                    <a:pt x="476" y="14640"/>
                    <a:pt x="476" y="14635"/>
                    <a:pt x="481" y="14635"/>
                  </a:cubicBezTo>
                  <a:lnTo>
                    <a:pt x="498" y="14623"/>
                  </a:lnTo>
                  <a:cubicBezTo>
                    <a:pt x="515" y="14612"/>
                    <a:pt x="532" y="14601"/>
                    <a:pt x="555" y="14595"/>
                  </a:cubicBezTo>
                  <a:cubicBezTo>
                    <a:pt x="707" y="14550"/>
                    <a:pt x="871" y="14505"/>
                    <a:pt x="1047" y="14448"/>
                  </a:cubicBezTo>
                  <a:cubicBezTo>
                    <a:pt x="866" y="14414"/>
                    <a:pt x="702" y="14386"/>
                    <a:pt x="544" y="14358"/>
                  </a:cubicBezTo>
                  <a:cubicBezTo>
                    <a:pt x="487" y="14358"/>
                    <a:pt x="425" y="14352"/>
                    <a:pt x="363" y="14346"/>
                  </a:cubicBezTo>
                  <a:lnTo>
                    <a:pt x="244" y="14346"/>
                  </a:lnTo>
                  <a:cubicBezTo>
                    <a:pt x="238" y="14346"/>
                    <a:pt x="238" y="14358"/>
                    <a:pt x="233" y="14363"/>
                  </a:cubicBezTo>
                  <a:lnTo>
                    <a:pt x="216" y="14403"/>
                  </a:lnTo>
                  <a:cubicBezTo>
                    <a:pt x="187" y="14454"/>
                    <a:pt x="165" y="14510"/>
                    <a:pt x="137" y="14567"/>
                  </a:cubicBezTo>
                  <a:cubicBezTo>
                    <a:pt x="125" y="14595"/>
                    <a:pt x="114" y="14629"/>
                    <a:pt x="108" y="14663"/>
                  </a:cubicBezTo>
                  <a:lnTo>
                    <a:pt x="86" y="14731"/>
                  </a:lnTo>
                  <a:cubicBezTo>
                    <a:pt x="1" y="15104"/>
                    <a:pt x="108" y="15550"/>
                    <a:pt x="447" y="15912"/>
                  </a:cubicBezTo>
                  <a:cubicBezTo>
                    <a:pt x="572" y="16048"/>
                    <a:pt x="719" y="16161"/>
                    <a:pt x="877" y="16251"/>
                  </a:cubicBezTo>
                  <a:cubicBezTo>
                    <a:pt x="928" y="16285"/>
                    <a:pt x="990" y="16308"/>
                    <a:pt x="1052" y="16342"/>
                  </a:cubicBezTo>
                  <a:cubicBezTo>
                    <a:pt x="1114" y="16370"/>
                    <a:pt x="1188" y="16393"/>
                    <a:pt x="1267" y="16410"/>
                  </a:cubicBezTo>
                  <a:cubicBezTo>
                    <a:pt x="1397" y="16444"/>
                    <a:pt x="1533" y="16459"/>
                    <a:pt x="1668" y="16459"/>
                  </a:cubicBezTo>
                  <a:cubicBezTo>
                    <a:pt x="1710" y="16459"/>
                    <a:pt x="1751" y="16457"/>
                    <a:pt x="1793" y="16455"/>
                  </a:cubicBezTo>
                  <a:cubicBezTo>
                    <a:pt x="1979" y="16438"/>
                    <a:pt x="2160" y="16393"/>
                    <a:pt x="2335" y="16330"/>
                  </a:cubicBezTo>
                  <a:cubicBezTo>
                    <a:pt x="2516" y="16257"/>
                    <a:pt x="2692" y="16161"/>
                    <a:pt x="2850" y="16048"/>
                  </a:cubicBezTo>
                  <a:cubicBezTo>
                    <a:pt x="3178" y="15805"/>
                    <a:pt x="3449" y="15488"/>
                    <a:pt x="3647" y="15126"/>
                  </a:cubicBezTo>
                  <a:cubicBezTo>
                    <a:pt x="3833" y="14765"/>
                    <a:pt x="3963" y="14375"/>
                    <a:pt x="4026" y="13968"/>
                  </a:cubicBezTo>
                  <a:cubicBezTo>
                    <a:pt x="4088" y="13589"/>
                    <a:pt x="4116" y="13210"/>
                    <a:pt x="4122" y="12831"/>
                  </a:cubicBezTo>
                  <a:cubicBezTo>
                    <a:pt x="4122" y="12470"/>
                    <a:pt x="4122" y="12142"/>
                    <a:pt x="4110" y="11842"/>
                  </a:cubicBezTo>
                  <a:cubicBezTo>
                    <a:pt x="4105" y="11543"/>
                    <a:pt x="4105" y="11271"/>
                    <a:pt x="4099" y="11045"/>
                  </a:cubicBezTo>
                  <a:cubicBezTo>
                    <a:pt x="4093" y="10819"/>
                    <a:pt x="4088" y="10638"/>
                    <a:pt x="4082" y="10514"/>
                  </a:cubicBezTo>
                  <a:cubicBezTo>
                    <a:pt x="4082" y="10390"/>
                    <a:pt x="4076" y="10316"/>
                    <a:pt x="4076" y="10316"/>
                  </a:cubicBezTo>
                  <a:cubicBezTo>
                    <a:pt x="4076" y="10316"/>
                    <a:pt x="4043" y="8999"/>
                    <a:pt x="3946" y="7411"/>
                  </a:cubicBezTo>
                  <a:cubicBezTo>
                    <a:pt x="3845" y="5817"/>
                    <a:pt x="3675" y="3951"/>
                    <a:pt x="3551" y="2849"/>
                  </a:cubicBezTo>
                  <a:cubicBezTo>
                    <a:pt x="3494" y="2363"/>
                    <a:pt x="3466" y="2131"/>
                    <a:pt x="3449" y="1990"/>
                  </a:cubicBezTo>
                  <a:cubicBezTo>
                    <a:pt x="3342" y="1142"/>
                    <a:pt x="3178" y="678"/>
                    <a:pt x="2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2"/>
            <p:cNvSpPr/>
            <p:nvPr/>
          </p:nvSpPr>
          <p:spPr>
            <a:xfrm>
              <a:off x="3889975" y="1924321"/>
              <a:ext cx="157031" cy="1070352"/>
            </a:xfrm>
            <a:custGeom>
              <a:avLst/>
              <a:gdLst/>
              <a:ahLst/>
              <a:cxnLst/>
              <a:rect l="l" t="t" r="r" b="b"/>
              <a:pathLst>
                <a:path w="9396" h="64045" extrusionOk="0">
                  <a:moveTo>
                    <a:pt x="4587" y="1"/>
                  </a:moveTo>
                  <a:cubicBezTo>
                    <a:pt x="4440" y="1"/>
                    <a:pt x="4292" y="8"/>
                    <a:pt x="4144" y="23"/>
                  </a:cubicBezTo>
                  <a:cubicBezTo>
                    <a:pt x="3816" y="57"/>
                    <a:pt x="3488" y="125"/>
                    <a:pt x="3177" y="232"/>
                  </a:cubicBezTo>
                  <a:cubicBezTo>
                    <a:pt x="2850" y="340"/>
                    <a:pt x="2539" y="487"/>
                    <a:pt x="2256" y="679"/>
                  </a:cubicBezTo>
                  <a:lnTo>
                    <a:pt x="2047" y="832"/>
                  </a:lnTo>
                  <a:lnTo>
                    <a:pt x="1990" y="866"/>
                  </a:lnTo>
                  <a:lnTo>
                    <a:pt x="1939" y="911"/>
                  </a:lnTo>
                  <a:lnTo>
                    <a:pt x="1843" y="990"/>
                  </a:lnTo>
                  <a:cubicBezTo>
                    <a:pt x="1776" y="1046"/>
                    <a:pt x="1708" y="1097"/>
                    <a:pt x="1646" y="1159"/>
                  </a:cubicBezTo>
                  <a:lnTo>
                    <a:pt x="1459" y="1346"/>
                  </a:lnTo>
                  <a:cubicBezTo>
                    <a:pt x="1431" y="1380"/>
                    <a:pt x="1397" y="1408"/>
                    <a:pt x="1369" y="1442"/>
                  </a:cubicBezTo>
                  <a:lnTo>
                    <a:pt x="1284" y="1538"/>
                  </a:lnTo>
                  <a:lnTo>
                    <a:pt x="1114" y="1736"/>
                  </a:lnTo>
                  <a:cubicBezTo>
                    <a:pt x="1063" y="1810"/>
                    <a:pt x="1012" y="1877"/>
                    <a:pt x="962" y="1956"/>
                  </a:cubicBezTo>
                  <a:cubicBezTo>
                    <a:pt x="911" y="2024"/>
                    <a:pt x="860" y="2098"/>
                    <a:pt x="815" y="2177"/>
                  </a:cubicBezTo>
                  <a:cubicBezTo>
                    <a:pt x="442" y="2793"/>
                    <a:pt x="193" y="3471"/>
                    <a:pt x="74" y="4184"/>
                  </a:cubicBezTo>
                  <a:cubicBezTo>
                    <a:pt x="68" y="4274"/>
                    <a:pt x="52" y="4364"/>
                    <a:pt x="35" y="4455"/>
                  </a:cubicBezTo>
                  <a:lnTo>
                    <a:pt x="12" y="4726"/>
                  </a:lnTo>
                  <a:lnTo>
                    <a:pt x="1" y="4862"/>
                  </a:lnTo>
                  <a:lnTo>
                    <a:pt x="1" y="5003"/>
                  </a:lnTo>
                  <a:lnTo>
                    <a:pt x="1" y="5280"/>
                  </a:lnTo>
                  <a:cubicBezTo>
                    <a:pt x="12" y="5648"/>
                    <a:pt x="57" y="6021"/>
                    <a:pt x="136" y="6382"/>
                  </a:cubicBezTo>
                  <a:cubicBezTo>
                    <a:pt x="300" y="7112"/>
                    <a:pt x="594" y="7807"/>
                    <a:pt x="1001" y="8440"/>
                  </a:cubicBezTo>
                  <a:cubicBezTo>
                    <a:pt x="1414" y="9073"/>
                    <a:pt x="1917" y="9644"/>
                    <a:pt x="2493" y="10130"/>
                  </a:cubicBezTo>
                  <a:cubicBezTo>
                    <a:pt x="2782" y="10373"/>
                    <a:pt x="3087" y="10599"/>
                    <a:pt x="3404" y="10808"/>
                  </a:cubicBezTo>
                  <a:cubicBezTo>
                    <a:pt x="3562" y="10910"/>
                    <a:pt x="3726" y="11012"/>
                    <a:pt x="3890" y="11097"/>
                  </a:cubicBezTo>
                  <a:cubicBezTo>
                    <a:pt x="4059" y="11187"/>
                    <a:pt x="4223" y="11272"/>
                    <a:pt x="4393" y="11357"/>
                  </a:cubicBezTo>
                  <a:cubicBezTo>
                    <a:pt x="5077" y="11679"/>
                    <a:pt x="5761" y="11928"/>
                    <a:pt x="6371" y="12272"/>
                  </a:cubicBezTo>
                  <a:cubicBezTo>
                    <a:pt x="6671" y="12436"/>
                    <a:pt x="6948" y="12640"/>
                    <a:pt x="7191" y="12877"/>
                  </a:cubicBezTo>
                  <a:cubicBezTo>
                    <a:pt x="7417" y="13109"/>
                    <a:pt x="7592" y="13386"/>
                    <a:pt x="7699" y="13691"/>
                  </a:cubicBezTo>
                  <a:cubicBezTo>
                    <a:pt x="7903" y="14302"/>
                    <a:pt x="7841" y="15025"/>
                    <a:pt x="7818" y="15737"/>
                  </a:cubicBezTo>
                  <a:cubicBezTo>
                    <a:pt x="7801" y="16450"/>
                    <a:pt x="7762" y="17156"/>
                    <a:pt x="7722" y="17857"/>
                  </a:cubicBezTo>
                  <a:cubicBezTo>
                    <a:pt x="7643" y="19253"/>
                    <a:pt x="7524" y="20616"/>
                    <a:pt x="7389" y="21910"/>
                  </a:cubicBezTo>
                  <a:cubicBezTo>
                    <a:pt x="7383" y="21978"/>
                    <a:pt x="7377" y="22046"/>
                    <a:pt x="7366" y="22114"/>
                  </a:cubicBezTo>
                  <a:lnTo>
                    <a:pt x="7366" y="22131"/>
                  </a:lnTo>
                  <a:lnTo>
                    <a:pt x="7309" y="22114"/>
                  </a:lnTo>
                  <a:cubicBezTo>
                    <a:pt x="6993" y="22012"/>
                    <a:pt x="6665" y="21933"/>
                    <a:pt x="6332" y="21893"/>
                  </a:cubicBezTo>
                  <a:cubicBezTo>
                    <a:pt x="6129" y="21865"/>
                    <a:pt x="5923" y="21852"/>
                    <a:pt x="5716" y="21852"/>
                  </a:cubicBezTo>
                  <a:cubicBezTo>
                    <a:pt x="5593" y="21852"/>
                    <a:pt x="5470" y="21856"/>
                    <a:pt x="5348" y="21865"/>
                  </a:cubicBezTo>
                  <a:cubicBezTo>
                    <a:pt x="5026" y="21893"/>
                    <a:pt x="4709" y="21955"/>
                    <a:pt x="4404" y="22063"/>
                  </a:cubicBezTo>
                  <a:cubicBezTo>
                    <a:pt x="4099" y="22159"/>
                    <a:pt x="3816" y="22300"/>
                    <a:pt x="3550" y="22481"/>
                  </a:cubicBezTo>
                  <a:cubicBezTo>
                    <a:pt x="3290" y="22656"/>
                    <a:pt x="3064" y="22877"/>
                    <a:pt x="2878" y="23125"/>
                  </a:cubicBezTo>
                  <a:cubicBezTo>
                    <a:pt x="2787" y="23244"/>
                    <a:pt x="2703" y="23368"/>
                    <a:pt x="2629" y="23498"/>
                  </a:cubicBezTo>
                  <a:lnTo>
                    <a:pt x="2527" y="23702"/>
                  </a:lnTo>
                  <a:cubicBezTo>
                    <a:pt x="2493" y="23764"/>
                    <a:pt x="2471" y="23838"/>
                    <a:pt x="2443" y="23900"/>
                  </a:cubicBezTo>
                  <a:cubicBezTo>
                    <a:pt x="2431" y="23934"/>
                    <a:pt x="2414" y="23973"/>
                    <a:pt x="2403" y="24002"/>
                  </a:cubicBezTo>
                  <a:lnTo>
                    <a:pt x="2369" y="24109"/>
                  </a:lnTo>
                  <a:cubicBezTo>
                    <a:pt x="2346" y="24177"/>
                    <a:pt x="2330" y="24250"/>
                    <a:pt x="2313" y="24318"/>
                  </a:cubicBezTo>
                  <a:cubicBezTo>
                    <a:pt x="2296" y="24392"/>
                    <a:pt x="2284" y="24459"/>
                    <a:pt x="2267" y="24533"/>
                  </a:cubicBezTo>
                  <a:cubicBezTo>
                    <a:pt x="2256" y="24601"/>
                    <a:pt x="2250" y="24674"/>
                    <a:pt x="2245" y="24742"/>
                  </a:cubicBezTo>
                  <a:cubicBezTo>
                    <a:pt x="2239" y="24815"/>
                    <a:pt x="2233" y="24883"/>
                    <a:pt x="2233" y="24957"/>
                  </a:cubicBezTo>
                  <a:lnTo>
                    <a:pt x="2233" y="25064"/>
                  </a:lnTo>
                  <a:cubicBezTo>
                    <a:pt x="2233" y="25098"/>
                    <a:pt x="2239" y="25132"/>
                    <a:pt x="2245" y="25166"/>
                  </a:cubicBezTo>
                  <a:cubicBezTo>
                    <a:pt x="2250" y="25239"/>
                    <a:pt x="2250" y="25307"/>
                    <a:pt x="2262" y="25381"/>
                  </a:cubicBezTo>
                  <a:lnTo>
                    <a:pt x="2301" y="25584"/>
                  </a:lnTo>
                  <a:cubicBezTo>
                    <a:pt x="2307" y="25612"/>
                    <a:pt x="2318" y="25646"/>
                    <a:pt x="2330" y="25680"/>
                  </a:cubicBezTo>
                  <a:lnTo>
                    <a:pt x="2363" y="25782"/>
                  </a:lnTo>
                  <a:lnTo>
                    <a:pt x="2392" y="25878"/>
                  </a:lnTo>
                  <a:cubicBezTo>
                    <a:pt x="2403" y="25906"/>
                    <a:pt x="2420" y="25940"/>
                    <a:pt x="2437" y="25969"/>
                  </a:cubicBezTo>
                  <a:cubicBezTo>
                    <a:pt x="2465" y="26031"/>
                    <a:pt x="2493" y="26093"/>
                    <a:pt x="2522" y="26155"/>
                  </a:cubicBezTo>
                  <a:lnTo>
                    <a:pt x="2629" y="26325"/>
                  </a:lnTo>
                  <a:cubicBezTo>
                    <a:pt x="2663" y="26376"/>
                    <a:pt x="2703" y="26432"/>
                    <a:pt x="2742" y="26477"/>
                  </a:cubicBezTo>
                  <a:cubicBezTo>
                    <a:pt x="2787" y="26528"/>
                    <a:pt x="2821" y="26579"/>
                    <a:pt x="2867" y="26624"/>
                  </a:cubicBezTo>
                  <a:lnTo>
                    <a:pt x="3002" y="26760"/>
                  </a:lnTo>
                  <a:cubicBezTo>
                    <a:pt x="3025" y="26777"/>
                    <a:pt x="3047" y="26800"/>
                    <a:pt x="3076" y="26822"/>
                  </a:cubicBezTo>
                  <a:lnTo>
                    <a:pt x="3143" y="26879"/>
                  </a:lnTo>
                  <a:cubicBezTo>
                    <a:pt x="3194" y="26918"/>
                    <a:pt x="3240" y="26952"/>
                    <a:pt x="3290" y="26992"/>
                  </a:cubicBezTo>
                  <a:lnTo>
                    <a:pt x="3443" y="27082"/>
                  </a:lnTo>
                  <a:lnTo>
                    <a:pt x="3517" y="27127"/>
                  </a:lnTo>
                  <a:lnTo>
                    <a:pt x="3596" y="27167"/>
                  </a:lnTo>
                  <a:lnTo>
                    <a:pt x="3748" y="27240"/>
                  </a:lnTo>
                  <a:cubicBezTo>
                    <a:pt x="4127" y="27404"/>
                    <a:pt x="4523" y="27512"/>
                    <a:pt x="4935" y="27557"/>
                  </a:cubicBezTo>
                  <a:cubicBezTo>
                    <a:pt x="5235" y="27593"/>
                    <a:pt x="5534" y="27614"/>
                    <a:pt x="5838" y="27614"/>
                  </a:cubicBezTo>
                  <a:cubicBezTo>
                    <a:pt x="5872" y="27614"/>
                    <a:pt x="5907" y="27614"/>
                    <a:pt x="5942" y="27614"/>
                  </a:cubicBezTo>
                  <a:lnTo>
                    <a:pt x="6072" y="27614"/>
                  </a:lnTo>
                  <a:lnTo>
                    <a:pt x="5987" y="27698"/>
                  </a:lnTo>
                  <a:lnTo>
                    <a:pt x="5902" y="27789"/>
                  </a:lnTo>
                  <a:lnTo>
                    <a:pt x="5817" y="27874"/>
                  </a:lnTo>
                  <a:cubicBezTo>
                    <a:pt x="5778" y="27913"/>
                    <a:pt x="5715" y="27975"/>
                    <a:pt x="5631" y="28071"/>
                  </a:cubicBezTo>
                  <a:cubicBezTo>
                    <a:pt x="5546" y="28162"/>
                    <a:pt x="5438" y="28281"/>
                    <a:pt x="5297" y="28456"/>
                  </a:cubicBezTo>
                  <a:cubicBezTo>
                    <a:pt x="5280" y="28473"/>
                    <a:pt x="5224" y="28541"/>
                    <a:pt x="5099" y="28721"/>
                  </a:cubicBezTo>
                  <a:lnTo>
                    <a:pt x="4992" y="28880"/>
                  </a:lnTo>
                  <a:cubicBezTo>
                    <a:pt x="4952" y="28948"/>
                    <a:pt x="4907" y="29015"/>
                    <a:pt x="4862" y="29100"/>
                  </a:cubicBezTo>
                  <a:cubicBezTo>
                    <a:pt x="4743" y="29309"/>
                    <a:pt x="4641" y="29530"/>
                    <a:pt x="4568" y="29756"/>
                  </a:cubicBezTo>
                  <a:cubicBezTo>
                    <a:pt x="4517" y="29908"/>
                    <a:pt x="4478" y="30067"/>
                    <a:pt x="4449" y="30225"/>
                  </a:cubicBezTo>
                  <a:cubicBezTo>
                    <a:pt x="4415" y="30423"/>
                    <a:pt x="4404" y="30626"/>
                    <a:pt x="4427" y="30824"/>
                  </a:cubicBezTo>
                  <a:cubicBezTo>
                    <a:pt x="4472" y="31316"/>
                    <a:pt x="4664" y="31785"/>
                    <a:pt x="4964" y="32181"/>
                  </a:cubicBezTo>
                  <a:cubicBezTo>
                    <a:pt x="5156" y="32424"/>
                    <a:pt x="5388" y="32627"/>
                    <a:pt x="5659" y="32780"/>
                  </a:cubicBezTo>
                  <a:cubicBezTo>
                    <a:pt x="5817" y="32865"/>
                    <a:pt x="5981" y="32921"/>
                    <a:pt x="6156" y="32955"/>
                  </a:cubicBezTo>
                  <a:lnTo>
                    <a:pt x="6179" y="32955"/>
                  </a:lnTo>
                  <a:lnTo>
                    <a:pt x="6156" y="32983"/>
                  </a:lnTo>
                  <a:lnTo>
                    <a:pt x="6111" y="33040"/>
                  </a:lnTo>
                  <a:cubicBezTo>
                    <a:pt x="6083" y="33080"/>
                    <a:pt x="6055" y="33119"/>
                    <a:pt x="6026" y="33153"/>
                  </a:cubicBezTo>
                  <a:cubicBezTo>
                    <a:pt x="5800" y="33470"/>
                    <a:pt x="5574" y="33837"/>
                    <a:pt x="5495" y="34312"/>
                  </a:cubicBezTo>
                  <a:cubicBezTo>
                    <a:pt x="5461" y="34510"/>
                    <a:pt x="5461" y="34713"/>
                    <a:pt x="5495" y="34911"/>
                  </a:cubicBezTo>
                  <a:cubicBezTo>
                    <a:pt x="5501" y="34968"/>
                    <a:pt x="5518" y="35030"/>
                    <a:pt x="5529" y="35086"/>
                  </a:cubicBezTo>
                  <a:cubicBezTo>
                    <a:pt x="5546" y="35148"/>
                    <a:pt x="5563" y="35211"/>
                    <a:pt x="5591" y="35273"/>
                  </a:cubicBezTo>
                  <a:cubicBezTo>
                    <a:pt x="5636" y="35403"/>
                    <a:pt x="5704" y="35527"/>
                    <a:pt x="5795" y="35640"/>
                  </a:cubicBezTo>
                  <a:cubicBezTo>
                    <a:pt x="5891" y="35770"/>
                    <a:pt x="6009" y="35878"/>
                    <a:pt x="6145" y="35962"/>
                  </a:cubicBezTo>
                  <a:cubicBezTo>
                    <a:pt x="6286" y="36047"/>
                    <a:pt x="6433" y="36109"/>
                    <a:pt x="6592" y="36149"/>
                  </a:cubicBezTo>
                  <a:cubicBezTo>
                    <a:pt x="6739" y="36194"/>
                    <a:pt x="6886" y="36222"/>
                    <a:pt x="7016" y="36262"/>
                  </a:cubicBezTo>
                  <a:cubicBezTo>
                    <a:pt x="7146" y="36296"/>
                    <a:pt x="7264" y="36352"/>
                    <a:pt x="7377" y="36426"/>
                  </a:cubicBezTo>
                  <a:cubicBezTo>
                    <a:pt x="7615" y="36584"/>
                    <a:pt x="7807" y="36816"/>
                    <a:pt x="7914" y="37087"/>
                  </a:cubicBezTo>
                  <a:cubicBezTo>
                    <a:pt x="8050" y="37398"/>
                    <a:pt x="8106" y="37732"/>
                    <a:pt x="8095" y="38071"/>
                  </a:cubicBezTo>
                  <a:cubicBezTo>
                    <a:pt x="8067" y="38455"/>
                    <a:pt x="7988" y="38828"/>
                    <a:pt x="7846" y="39190"/>
                  </a:cubicBezTo>
                  <a:cubicBezTo>
                    <a:pt x="7705" y="39574"/>
                    <a:pt x="7524" y="39964"/>
                    <a:pt x="7338" y="40383"/>
                  </a:cubicBezTo>
                  <a:cubicBezTo>
                    <a:pt x="6518" y="42237"/>
                    <a:pt x="6015" y="44221"/>
                    <a:pt x="5851" y="46244"/>
                  </a:cubicBezTo>
                  <a:cubicBezTo>
                    <a:pt x="5834" y="46374"/>
                    <a:pt x="5828" y="46516"/>
                    <a:pt x="5823" y="46651"/>
                  </a:cubicBezTo>
                  <a:cubicBezTo>
                    <a:pt x="5812" y="46787"/>
                    <a:pt x="5806" y="46923"/>
                    <a:pt x="5800" y="47058"/>
                  </a:cubicBezTo>
                  <a:cubicBezTo>
                    <a:pt x="5789" y="47335"/>
                    <a:pt x="5789" y="47612"/>
                    <a:pt x="5789" y="47889"/>
                  </a:cubicBezTo>
                  <a:cubicBezTo>
                    <a:pt x="5795" y="48166"/>
                    <a:pt x="5800" y="48449"/>
                    <a:pt x="5817" y="48726"/>
                  </a:cubicBezTo>
                  <a:lnTo>
                    <a:pt x="5845" y="49150"/>
                  </a:lnTo>
                  <a:cubicBezTo>
                    <a:pt x="5857" y="49291"/>
                    <a:pt x="5862" y="49432"/>
                    <a:pt x="5885" y="49574"/>
                  </a:cubicBezTo>
                  <a:cubicBezTo>
                    <a:pt x="5919" y="49856"/>
                    <a:pt x="5942" y="50139"/>
                    <a:pt x="5992" y="50422"/>
                  </a:cubicBezTo>
                  <a:cubicBezTo>
                    <a:pt x="6015" y="50563"/>
                    <a:pt x="6038" y="50704"/>
                    <a:pt x="6055" y="50846"/>
                  </a:cubicBezTo>
                  <a:cubicBezTo>
                    <a:pt x="6077" y="50987"/>
                    <a:pt x="6111" y="51128"/>
                    <a:pt x="6139" y="51270"/>
                  </a:cubicBezTo>
                  <a:cubicBezTo>
                    <a:pt x="6168" y="51411"/>
                    <a:pt x="6196" y="51552"/>
                    <a:pt x="6224" y="51693"/>
                  </a:cubicBezTo>
                  <a:cubicBezTo>
                    <a:pt x="6258" y="51835"/>
                    <a:pt x="6298" y="51976"/>
                    <a:pt x="6332" y="52112"/>
                  </a:cubicBezTo>
                  <a:cubicBezTo>
                    <a:pt x="6394" y="52400"/>
                    <a:pt x="6473" y="52683"/>
                    <a:pt x="6569" y="52960"/>
                  </a:cubicBezTo>
                  <a:cubicBezTo>
                    <a:pt x="6671" y="53254"/>
                    <a:pt x="6812" y="53531"/>
                    <a:pt x="6993" y="53785"/>
                  </a:cubicBezTo>
                  <a:cubicBezTo>
                    <a:pt x="7089" y="53921"/>
                    <a:pt x="7202" y="54039"/>
                    <a:pt x="7326" y="54147"/>
                  </a:cubicBezTo>
                  <a:cubicBezTo>
                    <a:pt x="7456" y="54260"/>
                    <a:pt x="7598" y="54350"/>
                    <a:pt x="7756" y="54418"/>
                  </a:cubicBezTo>
                  <a:cubicBezTo>
                    <a:pt x="7964" y="54511"/>
                    <a:pt x="8190" y="54560"/>
                    <a:pt x="8417" y="54560"/>
                  </a:cubicBezTo>
                  <a:cubicBezTo>
                    <a:pt x="8534" y="54560"/>
                    <a:pt x="8652" y="54547"/>
                    <a:pt x="8768" y="54520"/>
                  </a:cubicBezTo>
                  <a:lnTo>
                    <a:pt x="8796" y="54520"/>
                  </a:lnTo>
                  <a:lnTo>
                    <a:pt x="8819" y="54514"/>
                  </a:lnTo>
                  <a:lnTo>
                    <a:pt x="8824" y="54514"/>
                  </a:lnTo>
                  <a:lnTo>
                    <a:pt x="8813" y="54554"/>
                  </a:lnTo>
                  <a:cubicBezTo>
                    <a:pt x="8813" y="54565"/>
                    <a:pt x="8807" y="54582"/>
                    <a:pt x="8807" y="54593"/>
                  </a:cubicBezTo>
                  <a:cubicBezTo>
                    <a:pt x="8790" y="54650"/>
                    <a:pt x="8773" y="54712"/>
                    <a:pt x="8751" y="54763"/>
                  </a:cubicBezTo>
                  <a:cubicBezTo>
                    <a:pt x="8706" y="54882"/>
                    <a:pt x="8649" y="54995"/>
                    <a:pt x="8581" y="55102"/>
                  </a:cubicBezTo>
                  <a:cubicBezTo>
                    <a:pt x="8440" y="55334"/>
                    <a:pt x="8287" y="55554"/>
                    <a:pt x="8118" y="55769"/>
                  </a:cubicBezTo>
                  <a:cubicBezTo>
                    <a:pt x="7943" y="56001"/>
                    <a:pt x="7773" y="56238"/>
                    <a:pt x="7626" y="56487"/>
                  </a:cubicBezTo>
                  <a:cubicBezTo>
                    <a:pt x="7547" y="56617"/>
                    <a:pt x="7479" y="56753"/>
                    <a:pt x="7417" y="56894"/>
                  </a:cubicBezTo>
                  <a:lnTo>
                    <a:pt x="7338" y="57114"/>
                  </a:lnTo>
                  <a:cubicBezTo>
                    <a:pt x="7315" y="57182"/>
                    <a:pt x="7304" y="57261"/>
                    <a:pt x="7281" y="57335"/>
                  </a:cubicBezTo>
                  <a:cubicBezTo>
                    <a:pt x="7219" y="57634"/>
                    <a:pt x="7202" y="57940"/>
                    <a:pt x="7230" y="58239"/>
                  </a:cubicBezTo>
                  <a:cubicBezTo>
                    <a:pt x="7259" y="58527"/>
                    <a:pt x="7315" y="58816"/>
                    <a:pt x="7400" y="59093"/>
                  </a:cubicBezTo>
                  <a:cubicBezTo>
                    <a:pt x="7553" y="59641"/>
                    <a:pt x="7773" y="60138"/>
                    <a:pt x="7982" y="60625"/>
                  </a:cubicBezTo>
                  <a:lnTo>
                    <a:pt x="8180" y="61094"/>
                  </a:lnTo>
                  <a:lnTo>
                    <a:pt x="8236" y="61241"/>
                  </a:lnTo>
                  <a:cubicBezTo>
                    <a:pt x="8355" y="61529"/>
                    <a:pt x="8463" y="61823"/>
                    <a:pt x="8547" y="62122"/>
                  </a:cubicBezTo>
                  <a:cubicBezTo>
                    <a:pt x="8643" y="62445"/>
                    <a:pt x="8711" y="62773"/>
                    <a:pt x="8762" y="63100"/>
                  </a:cubicBezTo>
                  <a:cubicBezTo>
                    <a:pt x="8813" y="63411"/>
                    <a:pt x="8819" y="63728"/>
                    <a:pt x="8773" y="64044"/>
                  </a:cubicBezTo>
                  <a:cubicBezTo>
                    <a:pt x="8983" y="63767"/>
                    <a:pt x="9118" y="63445"/>
                    <a:pt x="9169" y="63106"/>
                  </a:cubicBezTo>
                  <a:cubicBezTo>
                    <a:pt x="9220" y="62727"/>
                    <a:pt x="9186" y="62343"/>
                    <a:pt x="9079" y="61976"/>
                  </a:cubicBezTo>
                  <a:cubicBezTo>
                    <a:pt x="8988" y="61659"/>
                    <a:pt x="8881" y="61342"/>
                    <a:pt x="8751" y="61037"/>
                  </a:cubicBezTo>
                  <a:lnTo>
                    <a:pt x="8689" y="60879"/>
                  </a:lnTo>
                  <a:lnTo>
                    <a:pt x="8491" y="60410"/>
                  </a:lnTo>
                  <a:cubicBezTo>
                    <a:pt x="8287" y="59924"/>
                    <a:pt x="8073" y="59438"/>
                    <a:pt x="7931" y="58940"/>
                  </a:cubicBezTo>
                  <a:cubicBezTo>
                    <a:pt x="7790" y="58448"/>
                    <a:pt x="7722" y="57934"/>
                    <a:pt x="7824" y="57459"/>
                  </a:cubicBezTo>
                  <a:cubicBezTo>
                    <a:pt x="7875" y="57216"/>
                    <a:pt x="7971" y="56984"/>
                    <a:pt x="8101" y="56769"/>
                  </a:cubicBezTo>
                  <a:cubicBezTo>
                    <a:pt x="8242" y="56543"/>
                    <a:pt x="8395" y="56323"/>
                    <a:pt x="8564" y="56108"/>
                  </a:cubicBezTo>
                  <a:cubicBezTo>
                    <a:pt x="8740" y="55876"/>
                    <a:pt x="8903" y="55639"/>
                    <a:pt x="9056" y="55390"/>
                  </a:cubicBezTo>
                  <a:cubicBezTo>
                    <a:pt x="9135" y="55255"/>
                    <a:pt x="9203" y="55113"/>
                    <a:pt x="9265" y="54966"/>
                  </a:cubicBezTo>
                  <a:cubicBezTo>
                    <a:pt x="9294" y="54893"/>
                    <a:pt x="9316" y="54814"/>
                    <a:pt x="9339" y="54735"/>
                  </a:cubicBezTo>
                  <a:cubicBezTo>
                    <a:pt x="9344" y="54712"/>
                    <a:pt x="9344" y="54695"/>
                    <a:pt x="9350" y="54672"/>
                  </a:cubicBezTo>
                  <a:lnTo>
                    <a:pt x="9367" y="54610"/>
                  </a:lnTo>
                  <a:cubicBezTo>
                    <a:pt x="9373" y="54537"/>
                    <a:pt x="9378" y="54469"/>
                    <a:pt x="9390" y="54395"/>
                  </a:cubicBezTo>
                  <a:cubicBezTo>
                    <a:pt x="9395" y="54328"/>
                    <a:pt x="9390" y="54260"/>
                    <a:pt x="9390" y="54198"/>
                  </a:cubicBezTo>
                  <a:cubicBezTo>
                    <a:pt x="9390" y="54130"/>
                    <a:pt x="9378" y="54068"/>
                    <a:pt x="9367" y="54011"/>
                  </a:cubicBezTo>
                  <a:lnTo>
                    <a:pt x="9310" y="53644"/>
                  </a:lnTo>
                  <a:lnTo>
                    <a:pt x="9299" y="53570"/>
                  </a:lnTo>
                  <a:lnTo>
                    <a:pt x="9299" y="53553"/>
                  </a:lnTo>
                  <a:cubicBezTo>
                    <a:pt x="9299" y="53549"/>
                    <a:pt x="9299" y="53543"/>
                    <a:pt x="9295" y="53543"/>
                  </a:cubicBezTo>
                  <a:cubicBezTo>
                    <a:pt x="9294" y="53543"/>
                    <a:pt x="9291" y="53544"/>
                    <a:pt x="9288" y="53548"/>
                  </a:cubicBezTo>
                  <a:lnTo>
                    <a:pt x="9231" y="53593"/>
                  </a:lnTo>
                  <a:lnTo>
                    <a:pt x="9113" y="53689"/>
                  </a:lnTo>
                  <a:cubicBezTo>
                    <a:pt x="9073" y="53723"/>
                    <a:pt x="9034" y="53757"/>
                    <a:pt x="9000" y="53779"/>
                  </a:cubicBezTo>
                  <a:lnTo>
                    <a:pt x="8887" y="53864"/>
                  </a:lnTo>
                  <a:cubicBezTo>
                    <a:pt x="8858" y="53892"/>
                    <a:pt x="8824" y="53915"/>
                    <a:pt x="8785" y="53938"/>
                  </a:cubicBezTo>
                  <a:lnTo>
                    <a:pt x="8700" y="53971"/>
                  </a:lnTo>
                  <a:lnTo>
                    <a:pt x="8660" y="53988"/>
                  </a:lnTo>
                  <a:cubicBezTo>
                    <a:pt x="8655" y="53994"/>
                    <a:pt x="8649" y="53994"/>
                    <a:pt x="8643" y="53994"/>
                  </a:cubicBezTo>
                  <a:lnTo>
                    <a:pt x="8632" y="53994"/>
                  </a:lnTo>
                  <a:cubicBezTo>
                    <a:pt x="8560" y="54011"/>
                    <a:pt x="8486" y="54019"/>
                    <a:pt x="8413" y="54019"/>
                  </a:cubicBezTo>
                  <a:cubicBezTo>
                    <a:pt x="8265" y="54019"/>
                    <a:pt x="8117" y="53985"/>
                    <a:pt x="7976" y="53921"/>
                  </a:cubicBezTo>
                  <a:cubicBezTo>
                    <a:pt x="7875" y="53875"/>
                    <a:pt x="7779" y="53813"/>
                    <a:pt x="7688" y="53740"/>
                  </a:cubicBezTo>
                  <a:cubicBezTo>
                    <a:pt x="7598" y="53661"/>
                    <a:pt x="7519" y="53570"/>
                    <a:pt x="7445" y="53474"/>
                  </a:cubicBezTo>
                  <a:cubicBezTo>
                    <a:pt x="7298" y="53259"/>
                    <a:pt x="7179" y="53027"/>
                    <a:pt x="7100" y="52784"/>
                  </a:cubicBezTo>
                  <a:cubicBezTo>
                    <a:pt x="7010" y="52524"/>
                    <a:pt x="6936" y="52259"/>
                    <a:pt x="6874" y="51993"/>
                  </a:cubicBezTo>
                  <a:cubicBezTo>
                    <a:pt x="6840" y="51857"/>
                    <a:pt x="6806" y="51722"/>
                    <a:pt x="6772" y="51586"/>
                  </a:cubicBezTo>
                  <a:cubicBezTo>
                    <a:pt x="6744" y="51450"/>
                    <a:pt x="6716" y="51315"/>
                    <a:pt x="6688" y="51179"/>
                  </a:cubicBezTo>
                  <a:cubicBezTo>
                    <a:pt x="6659" y="51043"/>
                    <a:pt x="6631" y="50908"/>
                    <a:pt x="6609" y="50772"/>
                  </a:cubicBezTo>
                  <a:cubicBezTo>
                    <a:pt x="6586" y="50631"/>
                    <a:pt x="6563" y="50495"/>
                    <a:pt x="6546" y="50359"/>
                  </a:cubicBezTo>
                  <a:cubicBezTo>
                    <a:pt x="6495" y="50088"/>
                    <a:pt x="6473" y="49811"/>
                    <a:pt x="6439" y="49540"/>
                  </a:cubicBezTo>
                  <a:cubicBezTo>
                    <a:pt x="6422" y="49404"/>
                    <a:pt x="6411" y="49269"/>
                    <a:pt x="6405" y="49133"/>
                  </a:cubicBezTo>
                  <a:cubicBezTo>
                    <a:pt x="6394" y="48997"/>
                    <a:pt x="6382" y="48862"/>
                    <a:pt x="6377" y="48726"/>
                  </a:cubicBezTo>
                  <a:cubicBezTo>
                    <a:pt x="6360" y="48455"/>
                    <a:pt x="6354" y="48183"/>
                    <a:pt x="6349" y="47912"/>
                  </a:cubicBezTo>
                  <a:cubicBezTo>
                    <a:pt x="6349" y="47641"/>
                    <a:pt x="6349" y="47375"/>
                    <a:pt x="6360" y="47109"/>
                  </a:cubicBezTo>
                  <a:lnTo>
                    <a:pt x="6382" y="46708"/>
                  </a:lnTo>
                  <a:cubicBezTo>
                    <a:pt x="6388" y="46578"/>
                    <a:pt x="6394" y="46442"/>
                    <a:pt x="6405" y="46312"/>
                  </a:cubicBezTo>
                  <a:cubicBezTo>
                    <a:pt x="6569" y="44356"/>
                    <a:pt x="7055" y="42435"/>
                    <a:pt x="7846" y="40637"/>
                  </a:cubicBezTo>
                  <a:cubicBezTo>
                    <a:pt x="8033" y="40224"/>
                    <a:pt x="8225" y="39817"/>
                    <a:pt x="8372" y="39405"/>
                  </a:cubicBezTo>
                  <a:cubicBezTo>
                    <a:pt x="8530" y="38992"/>
                    <a:pt x="8627" y="38563"/>
                    <a:pt x="8655" y="38122"/>
                  </a:cubicBezTo>
                  <a:cubicBezTo>
                    <a:pt x="8672" y="37698"/>
                    <a:pt x="8598" y="37279"/>
                    <a:pt x="8429" y="36889"/>
                  </a:cubicBezTo>
                  <a:cubicBezTo>
                    <a:pt x="8350" y="36708"/>
                    <a:pt x="8242" y="36533"/>
                    <a:pt x="8118" y="36375"/>
                  </a:cubicBezTo>
                  <a:cubicBezTo>
                    <a:pt x="7880" y="36075"/>
                    <a:pt x="7553" y="35866"/>
                    <a:pt x="7179" y="35759"/>
                  </a:cubicBezTo>
                  <a:cubicBezTo>
                    <a:pt x="7021" y="35714"/>
                    <a:pt x="6880" y="35685"/>
                    <a:pt x="6750" y="35646"/>
                  </a:cubicBezTo>
                  <a:cubicBezTo>
                    <a:pt x="6642" y="35618"/>
                    <a:pt x="6541" y="35578"/>
                    <a:pt x="6439" y="35521"/>
                  </a:cubicBezTo>
                  <a:cubicBezTo>
                    <a:pt x="6360" y="35471"/>
                    <a:pt x="6292" y="35408"/>
                    <a:pt x="6235" y="35335"/>
                  </a:cubicBezTo>
                  <a:cubicBezTo>
                    <a:pt x="6185" y="35261"/>
                    <a:pt x="6139" y="35182"/>
                    <a:pt x="6111" y="35098"/>
                  </a:cubicBezTo>
                  <a:cubicBezTo>
                    <a:pt x="6094" y="35058"/>
                    <a:pt x="6083" y="35018"/>
                    <a:pt x="6072" y="34979"/>
                  </a:cubicBezTo>
                  <a:cubicBezTo>
                    <a:pt x="6055" y="34939"/>
                    <a:pt x="6049" y="34894"/>
                    <a:pt x="6049" y="34854"/>
                  </a:cubicBezTo>
                  <a:cubicBezTo>
                    <a:pt x="6026" y="34713"/>
                    <a:pt x="6026" y="34566"/>
                    <a:pt x="6049" y="34425"/>
                  </a:cubicBezTo>
                  <a:cubicBezTo>
                    <a:pt x="6060" y="34346"/>
                    <a:pt x="6077" y="34261"/>
                    <a:pt x="6105" y="34182"/>
                  </a:cubicBezTo>
                  <a:cubicBezTo>
                    <a:pt x="6134" y="34103"/>
                    <a:pt x="6168" y="34024"/>
                    <a:pt x="6207" y="33944"/>
                  </a:cubicBezTo>
                  <a:cubicBezTo>
                    <a:pt x="6281" y="33792"/>
                    <a:pt x="6371" y="33645"/>
                    <a:pt x="6479" y="33509"/>
                  </a:cubicBezTo>
                  <a:cubicBezTo>
                    <a:pt x="6501" y="33475"/>
                    <a:pt x="6529" y="33441"/>
                    <a:pt x="6552" y="33407"/>
                  </a:cubicBezTo>
                  <a:lnTo>
                    <a:pt x="6592" y="33357"/>
                  </a:lnTo>
                  <a:lnTo>
                    <a:pt x="6654" y="33289"/>
                  </a:lnTo>
                  <a:cubicBezTo>
                    <a:pt x="6767" y="33153"/>
                    <a:pt x="6886" y="33017"/>
                    <a:pt x="7004" y="32887"/>
                  </a:cubicBezTo>
                  <a:lnTo>
                    <a:pt x="7360" y="32497"/>
                  </a:lnTo>
                  <a:lnTo>
                    <a:pt x="7524" y="32322"/>
                  </a:lnTo>
                  <a:lnTo>
                    <a:pt x="7581" y="32260"/>
                  </a:lnTo>
                  <a:lnTo>
                    <a:pt x="7609" y="32226"/>
                  </a:lnTo>
                  <a:lnTo>
                    <a:pt x="7643" y="32192"/>
                  </a:lnTo>
                  <a:cubicBezTo>
                    <a:pt x="7648" y="32188"/>
                    <a:pt x="7663" y="32172"/>
                    <a:pt x="7654" y="32172"/>
                  </a:cubicBezTo>
                  <a:cubicBezTo>
                    <a:pt x="7652" y="32172"/>
                    <a:pt x="7648" y="32173"/>
                    <a:pt x="7643" y="32175"/>
                  </a:cubicBezTo>
                  <a:lnTo>
                    <a:pt x="7202" y="32294"/>
                  </a:lnTo>
                  <a:lnTo>
                    <a:pt x="6982" y="32350"/>
                  </a:lnTo>
                  <a:lnTo>
                    <a:pt x="6795" y="32396"/>
                  </a:lnTo>
                  <a:lnTo>
                    <a:pt x="6614" y="32441"/>
                  </a:lnTo>
                  <a:lnTo>
                    <a:pt x="6479" y="32446"/>
                  </a:lnTo>
                  <a:cubicBezTo>
                    <a:pt x="6452" y="32446"/>
                    <a:pt x="6423" y="32449"/>
                    <a:pt x="6395" y="32449"/>
                  </a:cubicBezTo>
                  <a:cubicBezTo>
                    <a:pt x="6381" y="32449"/>
                    <a:pt x="6367" y="32448"/>
                    <a:pt x="6354" y="32446"/>
                  </a:cubicBezTo>
                  <a:cubicBezTo>
                    <a:pt x="6332" y="32446"/>
                    <a:pt x="6315" y="32446"/>
                    <a:pt x="6292" y="32441"/>
                  </a:cubicBezTo>
                  <a:lnTo>
                    <a:pt x="6264" y="32435"/>
                  </a:lnTo>
                  <a:cubicBezTo>
                    <a:pt x="6145" y="32413"/>
                    <a:pt x="6032" y="32373"/>
                    <a:pt x="5925" y="32316"/>
                  </a:cubicBezTo>
                  <a:cubicBezTo>
                    <a:pt x="5721" y="32203"/>
                    <a:pt x="5546" y="32045"/>
                    <a:pt x="5405" y="31864"/>
                  </a:cubicBezTo>
                  <a:cubicBezTo>
                    <a:pt x="5167" y="31553"/>
                    <a:pt x="5015" y="31186"/>
                    <a:pt x="4975" y="30796"/>
                  </a:cubicBezTo>
                  <a:cubicBezTo>
                    <a:pt x="4964" y="30643"/>
                    <a:pt x="4969" y="30491"/>
                    <a:pt x="4998" y="30344"/>
                  </a:cubicBezTo>
                  <a:cubicBezTo>
                    <a:pt x="5020" y="30214"/>
                    <a:pt x="5054" y="30084"/>
                    <a:pt x="5094" y="29954"/>
                  </a:cubicBezTo>
                  <a:cubicBezTo>
                    <a:pt x="5201" y="29631"/>
                    <a:pt x="5359" y="29332"/>
                    <a:pt x="5557" y="29055"/>
                  </a:cubicBezTo>
                  <a:cubicBezTo>
                    <a:pt x="5670" y="28897"/>
                    <a:pt x="5715" y="28834"/>
                    <a:pt x="5732" y="28818"/>
                  </a:cubicBezTo>
                  <a:cubicBezTo>
                    <a:pt x="5862" y="28654"/>
                    <a:pt x="5964" y="28535"/>
                    <a:pt x="6043" y="28450"/>
                  </a:cubicBezTo>
                  <a:cubicBezTo>
                    <a:pt x="6128" y="28360"/>
                    <a:pt x="6179" y="28303"/>
                    <a:pt x="6219" y="28264"/>
                  </a:cubicBezTo>
                  <a:lnTo>
                    <a:pt x="6298" y="28179"/>
                  </a:lnTo>
                  <a:lnTo>
                    <a:pt x="6382" y="28100"/>
                  </a:lnTo>
                  <a:lnTo>
                    <a:pt x="6512" y="27970"/>
                  </a:lnTo>
                  <a:lnTo>
                    <a:pt x="6812" y="27687"/>
                  </a:lnTo>
                  <a:lnTo>
                    <a:pt x="7202" y="27325"/>
                  </a:lnTo>
                  <a:lnTo>
                    <a:pt x="7428" y="27122"/>
                  </a:lnTo>
                  <a:lnTo>
                    <a:pt x="7547" y="27009"/>
                  </a:lnTo>
                  <a:lnTo>
                    <a:pt x="7553" y="27003"/>
                  </a:lnTo>
                  <a:lnTo>
                    <a:pt x="7485" y="27003"/>
                  </a:lnTo>
                  <a:lnTo>
                    <a:pt x="7394" y="27009"/>
                  </a:lnTo>
                  <a:lnTo>
                    <a:pt x="6648" y="27048"/>
                  </a:lnTo>
                  <a:cubicBezTo>
                    <a:pt x="6512" y="27054"/>
                    <a:pt x="6371" y="27065"/>
                    <a:pt x="6235" y="27065"/>
                  </a:cubicBezTo>
                  <a:lnTo>
                    <a:pt x="6049" y="27071"/>
                  </a:lnTo>
                  <a:lnTo>
                    <a:pt x="5942" y="27071"/>
                  </a:lnTo>
                  <a:cubicBezTo>
                    <a:pt x="5903" y="27072"/>
                    <a:pt x="5864" y="27072"/>
                    <a:pt x="5825" y="27072"/>
                  </a:cubicBezTo>
                  <a:cubicBezTo>
                    <a:pt x="5552" y="27072"/>
                    <a:pt x="5276" y="27055"/>
                    <a:pt x="5009" y="27020"/>
                  </a:cubicBezTo>
                  <a:cubicBezTo>
                    <a:pt x="4653" y="26980"/>
                    <a:pt x="4302" y="26890"/>
                    <a:pt x="3974" y="26749"/>
                  </a:cubicBezTo>
                  <a:lnTo>
                    <a:pt x="3850" y="26686"/>
                  </a:lnTo>
                  <a:cubicBezTo>
                    <a:pt x="3827" y="26675"/>
                    <a:pt x="3805" y="26664"/>
                    <a:pt x="3788" y="26653"/>
                  </a:cubicBezTo>
                  <a:lnTo>
                    <a:pt x="3726" y="26619"/>
                  </a:lnTo>
                  <a:lnTo>
                    <a:pt x="3601" y="26523"/>
                  </a:lnTo>
                  <a:lnTo>
                    <a:pt x="3483" y="26438"/>
                  </a:lnTo>
                  <a:lnTo>
                    <a:pt x="3426" y="26393"/>
                  </a:lnTo>
                  <a:cubicBezTo>
                    <a:pt x="3409" y="26376"/>
                    <a:pt x="3392" y="26359"/>
                    <a:pt x="3375" y="26342"/>
                  </a:cubicBezTo>
                  <a:lnTo>
                    <a:pt x="3268" y="26240"/>
                  </a:lnTo>
                  <a:cubicBezTo>
                    <a:pt x="3234" y="26206"/>
                    <a:pt x="3206" y="26166"/>
                    <a:pt x="3172" y="26127"/>
                  </a:cubicBezTo>
                  <a:cubicBezTo>
                    <a:pt x="3138" y="26087"/>
                    <a:pt x="3110" y="26048"/>
                    <a:pt x="3087" y="26003"/>
                  </a:cubicBezTo>
                  <a:lnTo>
                    <a:pt x="3002" y="25878"/>
                  </a:lnTo>
                  <a:cubicBezTo>
                    <a:pt x="2980" y="25833"/>
                    <a:pt x="2963" y="25788"/>
                    <a:pt x="2940" y="25737"/>
                  </a:cubicBezTo>
                  <a:cubicBezTo>
                    <a:pt x="2929" y="25714"/>
                    <a:pt x="2917" y="25692"/>
                    <a:pt x="2906" y="25663"/>
                  </a:cubicBezTo>
                  <a:lnTo>
                    <a:pt x="2883" y="25596"/>
                  </a:lnTo>
                  <a:lnTo>
                    <a:pt x="2861" y="25522"/>
                  </a:lnTo>
                  <a:cubicBezTo>
                    <a:pt x="2850" y="25494"/>
                    <a:pt x="2844" y="25471"/>
                    <a:pt x="2838" y="25443"/>
                  </a:cubicBezTo>
                  <a:lnTo>
                    <a:pt x="2804" y="25285"/>
                  </a:lnTo>
                  <a:cubicBezTo>
                    <a:pt x="2799" y="25234"/>
                    <a:pt x="2799" y="25177"/>
                    <a:pt x="2793" y="25121"/>
                  </a:cubicBezTo>
                  <a:cubicBezTo>
                    <a:pt x="2787" y="25092"/>
                    <a:pt x="2787" y="25070"/>
                    <a:pt x="2787" y="25042"/>
                  </a:cubicBezTo>
                  <a:lnTo>
                    <a:pt x="2787" y="24957"/>
                  </a:lnTo>
                  <a:cubicBezTo>
                    <a:pt x="2782" y="24900"/>
                    <a:pt x="2787" y="24844"/>
                    <a:pt x="2793" y="24787"/>
                  </a:cubicBezTo>
                  <a:lnTo>
                    <a:pt x="2810" y="24618"/>
                  </a:lnTo>
                  <a:lnTo>
                    <a:pt x="2850" y="24442"/>
                  </a:lnTo>
                  <a:cubicBezTo>
                    <a:pt x="2861" y="24386"/>
                    <a:pt x="2878" y="24329"/>
                    <a:pt x="2895" y="24273"/>
                  </a:cubicBezTo>
                  <a:lnTo>
                    <a:pt x="2923" y="24188"/>
                  </a:lnTo>
                  <a:cubicBezTo>
                    <a:pt x="2929" y="24160"/>
                    <a:pt x="2946" y="24132"/>
                    <a:pt x="2957" y="24103"/>
                  </a:cubicBezTo>
                  <a:cubicBezTo>
                    <a:pt x="2980" y="24047"/>
                    <a:pt x="2997" y="23990"/>
                    <a:pt x="3025" y="23934"/>
                  </a:cubicBezTo>
                  <a:cubicBezTo>
                    <a:pt x="3053" y="23883"/>
                    <a:pt x="3081" y="23826"/>
                    <a:pt x="3110" y="23770"/>
                  </a:cubicBezTo>
                  <a:cubicBezTo>
                    <a:pt x="3172" y="23662"/>
                    <a:pt x="3240" y="23561"/>
                    <a:pt x="3313" y="23459"/>
                  </a:cubicBezTo>
                  <a:cubicBezTo>
                    <a:pt x="3466" y="23255"/>
                    <a:pt x="3652" y="23080"/>
                    <a:pt x="3861" y="22933"/>
                  </a:cubicBezTo>
                  <a:cubicBezTo>
                    <a:pt x="4082" y="22786"/>
                    <a:pt x="4319" y="22668"/>
                    <a:pt x="4574" y="22583"/>
                  </a:cubicBezTo>
                  <a:cubicBezTo>
                    <a:pt x="4839" y="22492"/>
                    <a:pt x="5116" y="22441"/>
                    <a:pt x="5393" y="22419"/>
                  </a:cubicBezTo>
                  <a:cubicBezTo>
                    <a:pt x="5504" y="22410"/>
                    <a:pt x="5616" y="22406"/>
                    <a:pt x="5728" y="22406"/>
                  </a:cubicBezTo>
                  <a:cubicBezTo>
                    <a:pt x="5907" y="22406"/>
                    <a:pt x="6086" y="22417"/>
                    <a:pt x="6264" y="22441"/>
                  </a:cubicBezTo>
                  <a:cubicBezTo>
                    <a:pt x="6558" y="22481"/>
                    <a:pt x="6852" y="22543"/>
                    <a:pt x="7140" y="22639"/>
                  </a:cubicBezTo>
                  <a:lnTo>
                    <a:pt x="7196" y="22656"/>
                  </a:lnTo>
                  <a:cubicBezTo>
                    <a:pt x="7236" y="22668"/>
                    <a:pt x="7276" y="22684"/>
                    <a:pt x="7315" y="22696"/>
                  </a:cubicBezTo>
                  <a:lnTo>
                    <a:pt x="7541" y="22781"/>
                  </a:lnTo>
                  <a:lnTo>
                    <a:pt x="7767" y="22865"/>
                  </a:lnTo>
                  <a:lnTo>
                    <a:pt x="7824" y="22888"/>
                  </a:lnTo>
                  <a:cubicBezTo>
                    <a:pt x="7828" y="22891"/>
                    <a:pt x="7831" y="22892"/>
                    <a:pt x="7832" y="22892"/>
                  </a:cubicBezTo>
                  <a:cubicBezTo>
                    <a:pt x="7838" y="22892"/>
                    <a:pt x="7835" y="22880"/>
                    <a:pt x="7835" y="22871"/>
                  </a:cubicBezTo>
                  <a:lnTo>
                    <a:pt x="7835" y="22848"/>
                  </a:lnTo>
                  <a:lnTo>
                    <a:pt x="7846" y="22741"/>
                  </a:lnTo>
                  <a:cubicBezTo>
                    <a:pt x="7875" y="22481"/>
                    <a:pt x="7903" y="22227"/>
                    <a:pt x="7931" y="21967"/>
                  </a:cubicBezTo>
                  <a:cubicBezTo>
                    <a:pt x="8073" y="20655"/>
                    <a:pt x="8186" y="19293"/>
                    <a:pt x="8270" y="17885"/>
                  </a:cubicBezTo>
                  <a:cubicBezTo>
                    <a:pt x="8310" y="17185"/>
                    <a:pt x="8344" y="16472"/>
                    <a:pt x="8366" y="15754"/>
                  </a:cubicBezTo>
                  <a:cubicBezTo>
                    <a:pt x="8378" y="15398"/>
                    <a:pt x="8395" y="15042"/>
                    <a:pt x="8389" y="14663"/>
                  </a:cubicBezTo>
                  <a:cubicBezTo>
                    <a:pt x="8389" y="14273"/>
                    <a:pt x="8333" y="13883"/>
                    <a:pt x="8214" y="13510"/>
                  </a:cubicBezTo>
                  <a:cubicBezTo>
                    <a:pt x="8186" y="13414"/>
                    <a:pt x="8146" y="13318"/>
                    <a:pt x="8101" y="13228"/>
                  </a:cubicBezTo>
                  <a:lnTo>
                    <a:pt x="8027" y="13092"/>
                  </a:lnTo>
                  <a:cubicBezTo>
                    <a:pt x="8005" y="13047"/>
                    <a:pt x="7976" y="13002"/>
                    <a:pt x="7948" y="12962"/>
                  </a:cubicBezTo>
                  <a:cubicBezTo>
                    <a:pt x="7920" y="12917"/>
                    <a:pt x="7897" y="12872"/>
                    <a:pt x="7869" y="12832"/>
                  </a:cubicBezTo>
                  <a:lnTo>
                    <a:pt x="7773" y="12713"/>
                  </a:lnTo>
                  <a:cubicBezTo>
                    <a:pt x="7739" y="12674"/>
                    <a:pt x="7711" y="12629"/>
                    <a:pt x="7677" y="12595"/>
                  </a:cubicBezTo>
                  <a:lnTo>
                    <a:pt x="7581" y="12487"/>
                  </a:lnTo>
                  <a:cubicBezTo>
                    <a:pt x="7298" y="12210"/>
                    <a:pt x="6987" y="11978"/>
                    <a:pt x="6642" y="11786"/>
                  </a:cubicBezTo>
                  <a:cubicBezTo>
                    <a:pt x="5975" y="11413"/>
                    <a:pt x="5275" y="11165"/>
                    <a:pt x="4624" y="10854"/>
                  </a:cubicBezTo>
                  <a:cubicBezTo>
                    <a:pt x="3347" y="10249"/>
                    <a:pt x="2216" y="9299"/>
                    <a:pt x="1465" y="8140"/>
                  </a:cubicBezTo>
                  <a:cubicBezTo>
                    <a:pt x="1092" y="7564"/>
                    <a:pt x="826" y="6925"/>
                    <a:pt x="673" y="6258"/>
                  </a:cubicBezTo>
                  <a:cubicBezTo>
                    <a:pt x="600" y="5936"/>
                    <a:pt x="560" y="5602"/>
                    <a:pt x="549" y="5263"/>
                  </a:cubicBezTo>
                  <a:lnTo>
                    <a:pt x="549" y="5015"/>
                  </a:lnTo>
                  <a:lnTo>
                    <a:pt x="549" y="4890"/>
                  </a:lnTo>
                  <a:lnTo>
                    <a:pt x="560" y="4766"/>
                  </a:lnTo>
                  <a:cubicBezTo>
                    <a:pt x="566" y="4687"/>
                    <a:pt x="572" y="4602"/>
                    <a:pt x="583" y="4523"/>
                  </a:cubicBezTo>
                  <a:lnTo>
                    <a:pt x="622" y="4274"/>
                  </a:lnTo>
                  <a:cubicBezTo>
                    <a:pt x="724" y="3635"/>
                    <a:pt x="950" y="3025"/>
                    <a:pt x="1284" y="2471"/>
                  </a:cubicBezTo>
                  <a:cubicBezTo>
                    <a:pt x="1323" y="2397"/>
                    <a:pt x="1369" y="2335"/>
                    <a:pt x="1414" y="2273"/>
                  </a:cubicBezTo>
                  <a:cubicBezTo>
                    <a:pt x="1459" y="2205"/>
                    <a:pt x="1504" y="2143"/>
                    <a:pt x="1549" y="2081"/>
                  </a:cubicBezTo>
                  <a:lnTo>
                    <a:pt x="1696" y="1900"/>
                  </a:lnTo>
                  <a:lnTo>
                    <a:pt x="1770" y="1810"/>
                  </a:lnTo>
                  <a:cubicBezTo>
                    <a:pt x="1798" y="1781"/>
                    <a:pt x="1826" y="1753"/>
                    <a:pt x="1855" y="1725"/>
                  </a:cubicBezTo>
                  <a:lnTo>
                    <a:pt x="2013" y="1561"/>
                  </a:lnTo>
                  <a:cubicBezTo>
                    <a:pt x="2070" y="1510"/>
                    <a:pt x="2132" y="1465"/>
                    <a:pt x="2188" y="1414"/>
                  </a:cubicBezTo>
                  <a:lnTo>
                    <a:pt x="2279" y="1346"/>
                  </a:lnTo>
                  <a:lnTo>
                    <a:pt x="2318" y="1306"/>
                  </a:lnTo>
                  <a:cubicBezTo>
                    <a:pt x="2335" y="1295"/>
                    <a:pt x="2352" y="1284"/>
                    <a:pt x="2369" y="1273"/>
                  </a:cubicBezTo>
                  <a:lnTo>
                    <a:pt x="2550" y="1148"/>
                  </a:lnTo>
                  <a:cubicBezTo>
                    <a:pt x="3042" y="826"/>
                    <a:pt x="3607" y="634"/>
                    <a:pt x="4189" y="583"/>
                  </a:cubicBezTo>
                  <a:cubicBezTo>
                    <a:pt x="4324" y="569"/>
                    <a:pt x="4460" y="562"/>
                    <a:pt x="4596" y="562"/>
                  </a:cubicBezTo>
                  <a:cubicBezTo>
                    <a:pt x="4744" y="562"/>
                    <a:pt x="4892" y="571"/>
                    <a:pt x="5037" y="589"/>
                  </a:cubicBezTo>
                  <a:lnTo>
                    <a:pt x="5145" y="600"/>
                  </a:lnTo>
                  <a:lnTo>
                    <a:pt x="5246" y="611"/>
                  </a:lnTo>
                  <a:cubicBezTo>
                    <a:pt x="5314" y="622"/>
                    <a:pt x="5382" y="639"/>
                    <a:pt x="5450" y="651"/>
                  </a:cubicBezTo>
                  <a:cubicBezTo>
                    <a:pt x="5518" y="668"/>
                    <a:pt x="5580" y="685"/>
                    <a:pt x="5648" y="696"/>
                  </a:cubicBezTo>
                  <a:lnTo>
                    <a:pt x="5698" y="713"/>
                  </a:lnTo>
                  <a:lnTo>
                    <a:pt x="5738" y="724"/>
                  </a:lnTo>
                  <a:lnTo>
                    <a:pt x="5749" y="724"/>
                  </a:lnTo>
                  <a:cubicBezTo>
                    <a:pt x="5862" y="758"/>
                    <a:pt x="5964" y="792"/>
                    <a:pt x="6055" y="826"/>
                  </a:cubicBezTo>
                  <a:cubicBezTo>
                    <a:pt x="6202" y="882"/>
                    <a:pt x="6343" y="950"/>
                    <a:pt x="6479" y="1024"/>
                  </a:cubicBezTo>
                  <a:cubicBezTo>
                    <a:pt x="6654" y="1114"/>
                    <a:pt x="6806" y="1205"/>
                    <a:pt x="6942" y="1295"/>
                  </a:cubicBezTo>
                  <a:cubicBezTo>
                    <a:pt x="7078" y="1386"/>
                    <a:pt x="7202" y="1470"/>
                    <a:pt x="7321" y="1555"/>
                  </a:cubicBezTo>
                  <a:cubicBezTo>
                    <a:pt x="7581" y="1742"/>
                    <a:pt x="7824" y="1956"/>
                    <a:pt x="8039" y="2188"/>
                  </a:cubicBezTo>
                  <a:cubicBezTo>
                    <a:pt x="7960" y="1855"/>
                    <a:pt x="7813" y="1544"/>
                    <a:pt x="7615" y="1273"/>
                  </a:cubicBezTo>
                  <a:cubicBezTo>
                    <a:pt x="7507" y="1131"/>
                    <a:pt x="7389" y="1001"/>
                    <a:pt x="7253" y="882"/>
                  </a:cubicBezTo>
                  <a:cubicBezTo>
                    <a:pt x="7095" y="747"/>
                    <a:pt x="6925" y="634"/>
                    <a:pt x="6744" y="532"/>
                  </a:cubicBezTo>
                  <a:cubicBezTo>
                    <a:pt x="6586" y="447"/>
                    <a:pt x="6428" y="374"/>
                    <a:pt x="6258" y="306"/>
                  </a:cubicBezTo>
                  <a:cubicBezTo>
                    <a:pt x="6156" y="272"/>
                    <a:pt x="6038" y="227"/>
                    <a:pt x="5908" y="187"/>
                  </a:cubicBezTo>
                  <a:lnTo>
                    <a:pt x="5896" y="187"/>
                  </a:lnTo>
                  <a:lnTo>
                    <a:pt x="5851" y="170"/>
                  </a:lnTo>
                  <a:lnTo>
                    <a:pt x="5795" y="159"/>
                  </a:lnTo>
                  <a:cubicBezTo>
                    <a:pt x="5715" y="136"/>
                    <a:pt x="5642" y="119"/>
                    <a:pt x="5568" y="102"/>
                  </a:cubicBezTo>
                  <a:cubicBezTo>
                    <a:pt x="5489" y="91"/>
                    <a:pt x="5410" y="69"/>
                    <a:pt x="5337" y="57"/>
                  </a:cubicBezTo>
                  <a:lnTo>
                    <a:pt x="5224" y="40"/>
                  </a:lnTo>
                  <a:lnTo>
                    <a:pt x="5105" y="29"/>
                  </a:lnTo>
                  <a:cubicBezTo>
                    <a:pt x="4934" y="11"/>
                    <a:pt x="4761" y="1"/>
                    <a:pt x="4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2"/>
            <p:cNvSpPr/>
            <p:nvPr/>
          </p:nvSpPr>
          <p:spPr>
            <a:xfrm>
              <a:off x="4212575" y="4522213"/>
              <a:ext cx="379479" cy="104098"/>
            </a:xfrm>
            <a:custGeom>
              <a:avLst/>
              <a:gdLst/>
              <a:ahLst/>
              <a:cxnLst/>
              <a:rect l="l" t="t" r="r" b="b"/>
              <a:pathLst>
                <a:path w="22408" h="6146" extrusionOk="0">
                  <a:moveTo>
                    <a:pt x="5781" y="1"/>
                  </a:moveTo>
                  <a:cubicBezTo>
                    <a:pt x="5507" y="1"/>
                    <a:pt x="5234" y="25"/>
                    <a:pt x="4964" y="71"/>
                  </a:cubicBezTo>
                  <a:cubicBezTo>
                    <a:pt x="4511" y="144"/>
                    <a:pt x="4076" y="325"/>
                    <a:pt x="3697" y="585"/>
                  </a:cubicBezTo>
                  <a:cubicBezTo>
                    <a:pt x="3505" y="727"/>
                    <a:pt x="3330" y="891"/>
                    <a:pt x="3183" y="1077"/>
                  </a:cubicBezTo>
                  <a:cubicBezTo>
                    <a:pt x="3036" y="1264"/>
                    <a:pt x="2923" y="1478"/>
                    <a:pt x="2850" y="1704"/>
                  </a:cubicBezTo>
                  <a:cubicBezTo>
                    <a:pt x="2697" y="2151"/>
                    <a:pt x="2680" y="2586"/>
                    <a:pt x="2657" y="2982"/>
                  </a:cubicBezTo>
                  <a:cubicBezTo>
                    <a:pt x="2646" y="3349"/>
                    <a:pt x="2601" y="3717"/>
                    <a:pt x="2527" y="4079"/>
                  </a:cubicBezTo>
                  <a:cubicBezTo>
                    <a:pt x="2493" y="4243"/>
                    <a:pt x="2443" y="4401"/>
                    <a:pt x="2386" y="4559"/>
                  </a:cubicBezTo>
                  <a:cubicBezTo>
                    <a:pt x="2352" y="4627"/>
                    <a:pt x="2324" y="4700"/>
                    <a:pt x="2290" y="4768"/>
                  </a:cubicBezTo>
                  <a:cubicBezTo>
                    <a:pt x="2273" y="4802"/>
                    <a:pt x="2256" y="4836"/>
                    <a:pt x="2233" y="4870"/>
                  </a:cubicBezTo>
                  <a:lnTo>
                    <a:pt x="2188" y="4943"/>
                  </a:lnTo>
                  <a:cubicBezTo>
                    <a:pt x="2132" y="5028"/>
                    <a:pt x="2075" y="5113"/>
                    <a:pt x="2007" y="5186"/>
                  </a:cubicBezTo>
                  <a:cubicBezTo>
                    <a:pt x="1951" y="5243"/>
                    <a:pt x="1894" y="5300"/>
                    <a:pt x="1832" y="5350"/>
                  </a:cubicBezTo>
                  <a:lnTo>
                    <a:pt x="1753" y="5407"/>
                  </a:lnTo>
                  <a:cubicBezTo>
                    <a:pt x="1730" y="5418"/>
                    <a:pt x="1708" y="5435"/>
                    <a:pt x="1685" y="5447"/>
                  </a:cubicBezTo>
                  <a:cubicBezTo>
                    <a:pt x="1544" y="5526"/>
                    <a:pt x="1397" y="5588"/>
                    <a:pt x="1239" y="5627"/>
                  </a:cubicBezTo>
                  <a:cubicBezTo>
                    <a:pt x="1103" y="5661"/>
                    <a:pt x="962" y="5684"/>
                    <a:pt x="820" y="5690"/>
                  </a:cubicBezTo>
                  <a:cubicBezTo>
                    <a:pt x="752" y="5690"/>
                    <a:pt x="685" y="5684"/>
                    <a:pt x="611" y="5678"/>
                  </a:cubicBezTo>
                  <a:lnTo>
                    <a:pt x="509" y="5661"/>
                  </a:lnTo>
                  <a:cubicBezTo>
                    <a:pt x="476" y="5656"/>
                    <a:pt x="442" y="5650"/>
                    <a:pt x="408" y="5639"/>
                  </a:cubicBezTo>
                  <a:cubicBezTo>
                    <a:pt x="255" y="5593"/>
                    <a:pt x="114" y="5509"/>
                    <a:pt x="1" y="5396"/>
                  </a:cubicBezTo>
                  <a:lnTo>
                    <a:pt x="1" y="5396"/>
                  </a:lnTo>
                  <a:cubicBezTo>
                    <a:pt x="119" y="5740"/>
                    <a:pt x="408" y="6006"/>
                    <a:pt x="764" y="6091"/>
                  </a:cubicBezTo>
                  <a:cubicBezTo>
                    <a:pt x="896" y="6127"/>
                    <a:pt x="1028" y="6146"/>
                    <a:pt x="1162" y="6146"/>
                  </a:cubicBezTo>
                  <a:cubicBezTo>
                    <a:pt x="1217" y="6146"/>
                    <a:pt x="1273" y="6143"/>
                    <a:pt x="1329" y="6136"/>
                  </a:cubicBezTo>
                  <a:cubicBezTo>
                    <a:pt x="1549" y="6108"/>
                    <a:pt x="1764" y="6040"/>
                    <a:pt x="1962" y="5927"/>
                  </a:cubicBezTo>
                  <a:cubicBezTo>
                    <a:pt x="1990" y="5910"/>
                    <a:pt x="2024" y="5893"/>
                    <a:pt x="2058" y="5870"/>
                  </a:cubicBezTo>
                  <a:lnTo>
                    <a:pt x="2171" y="5791"/>
                  </a:lnTo>
                  <a:cubicBezTo>
                    <a:pt x="2262" y="5723"/>
                    <a:pt x="2341" y="5644"/>
                    <a:pt x="2414" y="5560"/>
                  </a:cubicBezTo>
                  <a:cubicBezTo>
                    <a:pt x="2505" y="5463"/>
                    <a:pt x="2584" y="5362"/>
                    <a:pt x="2657" y="5249"/>
                  </a:cubicBezTo>
                  <a:cubicBezTo>
                    <a:pt x="2657" y="5243"/>
                    <a:pt x="2663" y="5243"/>
                    <a:pt x="2663" y="5237"/>
                  </a:cubicBezTo>
                  <a:lnTo>
                    <a:pt x="2680" y="5209"/>
                  </a:lnTo>
                  <a:lnTo>
                    <a:pt x="2714" y="5147"/>
                  </a:lnTo>
                  <a:cubicBezTo>
                    <a:pt x="2742" y="5107"/>
                    <a:pt x="2765" y="5068"/>
                    <a:pt x="2787" y="5023"/>
                  </a:cubicBezTo>
                  <a:cubicBezTo>
                    <a:pt x="2833" y="4938"/>
                    <a:pt x="2872" y="4853"/>
                    <a:pt x="2906" y="4763"/>
                  </a:cubicBezTo>
                  <a:cubicBezTo>
                    <a:pt x="2974" y="4582"/>
                    <a:pt x="3030" y="4395"/>
                    <a:pt x="3076" y="4209"/>
                  </a:cubicBezTo>
                  <a:cubicBezTo>
                    <a:pt x="3155" y="3813"/>
                    <a:pt x="3206" y="3417"/>
                    <a:pt x="3217" y="3016"/>
                  </a:cubicBezTo>
                  <a:cubicBezTo>
                    <a:pt x="3240" y="2620"/>
                    <a:pt x="3262" y="2230"/>
                    <a:pt x="3381" y="1885"/>
                  </a:cubicBezTo>
                  <a:cubicBezTo>
                    <a:pt x="3437" y="1716"/>
                    <a:pt x="3522" y="1558"/>
                    <a:pt x="3630" y="1416"/>
                  </a:cubicBezTo>
                  <a:cubicBezTo>
                    <a:pt x="3743" y="1275"/>
                    <a:pt x="3873" y="1145"/>
                    <a:pt x="4025" y="1043"/>
                  </a:cubicBezTo>
                  <a:cubicBezTo>
                    <a:pt x="4336" y="828"/>
                    <a:pt x="4698" y="681"/>
                    <a:pt x="5071" y="619"/>
                  </a:cubicBezTo>
                  <a:cubicBezTo>
                    <a:pt x="5315" y="580"/>
                    <a:pt x="5558" y="561"/>
                    <a:pt x="5801" y="561"/>
                  </a:cubicBezTo>
                  <a:cubicBezTo>
                    <a:pt x="5942" y="561"/>
                    <a:pt x="6083" y="567"/>
                    <a:pt x="6224" y="580"/>
                  </a:cubicBezTo>
                  <a:cubicBezTo>
                    <a:pt x="6614" y="614"/>
                    <a:pt x="6993" y="670"/>
                    <a:pt x="7366" y="727"/>
                  </a:cubicBezTo>
                  <a:cubicBezTo>
                    <a:pt x="8118" y="845"/>
                    <a:pt x="8807" y="930"/>
                    <a:pt x="9395" y="992"/>
                  </a:cubicBezTo>
                  <a:cubicBezTo>
                    <a:pt x="9983" y="1054"/>
                    <a:pt x="10469" y="1094"/>
                    <a:pt x="10808" y="1117"/>
                  </a:cubicBezTo>
                  <a:cubicBezTo>
                    <a:pt x="11148" y="1139"/>
                    <a:pt x="11334" y="1151"/>
                    <a:pt x="11334" y="1151"/>
                  </a:cubicBezTo>
                  <a:cubicBezTo>
                    <a:pt x="11334" y="1151"/>
                    <a:pt x="11526" y="1162"/>
                    <a:pt x="11865" y="1179"/>
                  </a:cubicBezTo>
                  <a:cubicBezTo>
                    <a:pt x="12199" y="1196"/>
                    <a:pt x="12691" y="1218"/>
                    <a:pt x="13279" y="1224"/>
                  </a:cubicBezTo>
                  <a:cubicBezTo>
                    <a:pt x="13417" y="1225"/>
                    <a:pt x="13562" y="1226"/>
                    <a:pt x="13713" y="1226"/>
                  </a:cubicBezTo>
                  <a:cubicBezTo>
                    <a:pt x="14200" y="1226"/>
                    <a:pt x="14745" y="1219"/>
                    <a:pt x="15319" y="1201"/>
                  </a:cubicBezTo>
                  <a:cubicBezTo>
                    <a:pt x="15838" y="1190"/>
                    <a:pt x="16386" y="1170"/>
                    <a:pt x="16945" y="1170"/>
                  </a:cubicBezTo>
                  <a:cubicBezTo>
                    <a:pt x="17197" y="1170"/>
                    <a:pt x="17450" y="1174"/>
                    <a:pt x="17705" y="1184"/>
                  </a:cubicBezTo>
                  <a:cubicBezTo>
                    <a:pt x="18112" y="1201"/>
                    <a:pt x="18524" y="1230"/>
                    <a:pt x="18931" y="1281"/>
                  </a:cubicBezTo>
                  <a:cubicBezTo>
                    <a:pt x="19333" y="1337"/>
                    <a:pt x="19728" y="1416"/>
                    <a:pt x="20118" y="1529"/>
                  </a:cubicBezTo>
                  <a:lnTo>
                    <a:pt x="20401" y="1614"/>
                  </a:lnTo>
                  <a:cubicBezTo>
                    <a:pt x="20497" y="1642"/>
                    <a:pt x="20587" y="1688"/>
                    <a:pt x="20678" y="1716"/>
                  </a:cubicBezTo>
                  <a:cubicBezTo>
                    <a:pt x="20723" y="1733"/>
                    <a:pt x="20774" y="1750"/>
                    <a:pt x="20814" y="1767"/>
                  </a:cubicBezTo>
                  <a:cubicBezTo>
                    <a:pt x="20859" y="1784"/>
                    <a:pt x="20898" y="1801"/>
                    <a:pt x="20938" y="1823"/>
                  </a:cubicBezTo>
                  <a:cubicBezTo>
                    <a:pt x="21023" y="1863"/>
                    <a:pt x="21102" y="1902"/>
                    <a:pt x="21175" y="1953"/>
                  </a:cubicBezTo>
                  <a:cubicBezTo>
                    <a:pt x="21322" y="2044"/>
                    <a:pt x="21458" y="2151"/>
                    <a:pt x="21577" y="2270"/>
                  </a:cubicBezTo>
                  <a:lnTo>
                    <a:pt x="21616" y="2315"/>
                  </a:lnTo>
                  <a:lnTo>
                    <a:pt x="21656" y="2360"/>
                  </a:lnTo>
                  <a:cubicBezTo>
                    <a:pt x="21678" y="2394"/>
                    <a:pt x="21701" y="2422"/>
                    <a:pt x="21724" y="2456"/>
                  </a:cubicBezTo>
                  <a:cubicBezTo>
                    <a:pt x="21741" y="2485"/>
                    <a:pt x="21758" y="2518"/>
                    <a:pt x="21774" y="2547"/>
                  </a:cubicBezTo>
                  <a:cubicBezTo>
                    <a:pt x="21786" y="2564"/>
                    <a:pt x="21791" y="2581"/>
                    <a:pt x="21797" y="2598"/>
                  </a:cubicBezTo>
                  <a:lnTo>
                    <a:pt x="21808" y="2632"/>
                  </a:lnTo>
                  <a:cubicBezTo>
                    <a:pt x="21837" y="2716"/>
                    <a:pt x="21848" y="2807"/>
                    <a:pt x="21842" y="2897"/>
                  </a:cubicBezTo>
                  <a:cubicBezTo>
                    <a:pt x="21842" y="2920"/>
                    <a:pt x="21831" y="2937"/>
                    <a:pt x="21825" y="2959"/>
                  </a:cubicBezTo>
                  <a:cubicBezTo>
                    <a:pt x="21825" y="2976"/>
                    <a:pt x="21820" y="2999"/>
                    <a:pt x="21808" y="3016"/>
                  </a:cubicBezTo>
                  <a:cubicBezTo>
                    <a:pt x="21803" y="3033"/>
                    <a:pt x="21797" y="3050"/>
                    <a:pt x="21786" y="3067"/>
                  </a:cubicBezTo>
                  <a:cubicBezTo>
                    <a:pt x="21780" y="3084"/>
                    <a:pt x="21774" y="3101"/>
                    <a:pt x="21763" y="3118"/>
                  </a:cubicBezTo>
                  <a:cubicBezTo>
                    <a:pt x="21695" y="3219"/>
                    <a:pt x="21605" y="3299"/>
                    <a:pt x="21498" y="3361"/>
                  </a:cubicBezTo>
                  <a:cubicBezTo>
                    <a:pt x="21249" y="3497"/>
                    <a:pt x="21005" y="3533"/>
                    <a:pt x="20757" y="3533"/>
                  </a:cubicBezTo>
                  <a:cubicBezTo>
                    <a:pt x="20718" y="3533"/>
                    <a:pt x="20678" y="3532"/>
                    <a:pt x="20638" y="3530"/>
                  </a:cubicBezTo>
                  <a:cubicBezTo>
                    <a:pt x="20322" y="3508"/>
                    <a:pt x="20000" y="3468"/>
                    <a:pt x="19689" y="3412"/>
                  </a:cubicBezTo>
                  <a:lnTo>
                    <a:pt x="19689" y="3412"/>
                  </a:lnTo>
                  <a:cubicBezTo>
                    <a:pt x="19977" y="3626"/>
                    <a:pt x="20231" y="3807"/>
                    <a:pt x="20559" y="3926"/>
                  </a:cubicBezTo>
                  <a:cubicBezTo>
                    <a:pt x="20722" y="3984"/>
                    <a:pt x="20894" y="4017"/>
                    <a:pt x="21067" y="4017"/>
                  </a:cubicBezTo>
                  <a:cubicBezTo>
                    <a:pt x="21081" y="4017"/>
                    <a:pt x="21094" y="4017"/>
                    <a:pt x="21107" y="4016"/>
                  </a:cubicBezTo>
                  <a:cubicBezTo>
                    <a:pt x="21339" y="4011"/>
                    <a:pt x="21565" y="3949"/>
                    <a:pt x="21769" y="3841"/>
                  </a:cubicBezTo>
                  <a:cubicBezTo>
                    <a:pt x="21961" y="3734"/>
                    <a:pt x="22119" y="3587"/>
                    <a:pt x="22232" y="3406"/>
                  </a:cubicBezTo>
                  <a:cubicBezTo>
                    <a:pt x="22255" y="3378"/>
                    <a:pt x="22272" y="3344"/>
                    <a:pt x="22283" y="3310"/>
                  </a:cubicBezTo>
                  <a:cubicBezTo>
                    <a:pt x="22306" y="3276"/>
                    <a:pt x="22317" y="3242"/>
                    <a:pt x="22328" y="3208"/>
                  </a:cubicBezTo>
                  <a:cubicBezTo>
                    <a:pt x="22345" y="3169"/>
                    <a:pt x="22357" y="3129"/>
                    <a:pt x="22362" y="3095"/>
                  </a:cubicBezTo>
                  <a:cubicBezTo>
                    <a:pt x="22374" y="3055"/>
                    <a:pt x="22385" y="3016"/>
                    <a:pt x="22391" y="2971"/>
                  </a:cubicBezTo>
                  <a:cubicBezTo>
                    <a:pt x="22408" y="2795"/>
                    <a:pt x="22391" y="2620"/>
                    <a:pt x="22334" y="2451"/>
                  </a:cubicBezTo>
                  <a:lnTo>
                    <a:pt x="22311" y="2388"/>
                  </a:lnTo>
                  <a:cubicBezTo>
                    <a:pt x="22300" y="2360"/>
                    <a:pt x="22289" y="2332"/>
                    <a:pt x="22272" y="2309"/>
                  </a:cubicBezTo>
                  <a:cubicBezTo>
                    <a:pt x="22249" y="2258"/>
                    <a:pt x="22221" y="2208"/>
                    <a:pt x="22187" y="2157"/>
                  </a:cubicBezTo>
                  <a:cubicBezTo>
                    <a:pt x="22159" y="2106"/>
                    <a:pt x="22125" y="2061"/>
                    <a:pt x="22091" y="2015"/>
                  </a:cubicBezTo>
                  <a:lnTo>
                    <a:pt x="22035" y="1948"/>
                  </a:lnTo>
                  <a:lnTo>
                    <a:pt x="21978" y="1891"/>
                  </a:lnTo>
                  <a:cubicBezTo>
                    <a:pt x="21831" y="1733"/>
                    <a:pt x="21656" y="1591"/>
                    <a:pt x="21469" y="1478"/>
                  </a:cubicBezTo>
                  <a:cubicBezTo>
                    <a:pt x="21373" y="1422"/>
                    <a:pt x="21277" y="1365"/>
                    <a:pt x="21181" y="1320"/>
                  </a:cubicBezTo>
                  <a:cubicBezTo>
                    <a:pt x="21130" y="1292"/>
                    <a:pt x="21079" y="1275"/>
                    <a:pt x="21028" y="1247"/>
                  </a:cubicBezTo>
                  <a:cubicBezTo>
                    <a:pt x="20977" y="1224"/>
                    <a:pt x="20927" y="1213"/>
                    <a:pt x="20876" y="1190"/>
                  </a:cubicBezTo>
                  <a:cubicBezTo>
                    <a:pt x="20780" y="1156"/>
                    <a:pt x="20678" y="1117"/>
                    <a:pt x="20576" y="1083"/>
                  </a:cubicBezTo>
                  <a:lnTo>
                    <a:pt x="20271" y="987"/>
                  </a:lnTo>
                  <a:cubicBezTo>
                    <a:pt x="19853" y="874"/>
                    <a:pt x="19429" y="783"/>
                    <a:pt x="18999" y="727"/>
                  </a:cubicBezTo>
                  <a:cubicBezTo>
                    <a:pt x="18569" y="670"/>
                    <a:pt x="18140" y="642"/>
                    <a:pt x="17716" y="625"/>
                  </a:cubicBezTo>
                  <a:cubicBezTo>
                    <a:pt x="17462" y="616"/>
                    <a:pt x="17211" y="613"/>
                    <a:pt x="16963" y="613"/>
                  </a:cubicBezTo>
                  <a:cubicBezTo>
                    <a:pt x="16384" y="613"/>
                    <a:pt x="15823" y="632"/>
                    <a:pt x="15297" y="647"/>
                  </a:cubicBezTo>
                  <a:cubicBezTo>
                    <a:pt x="14755" y="660"/>
                    <a:pt x="14248" y="669"/>
                    <a:pt x="13789" y="669"/>
                  </a:cubicBezTo>
                  <a:cubicBezTo>
                    <a:pt x="13612" y="669"/>
                    <a:pt x="13441" y="668"/>
                    <a:pt x="13279" y="664"/>
                  </a:cubicBezTo>
                  <a:cubicBezTo>
                    <a:pt x="12696" y="659"/>
                    <a:pt x="12216" y="642"/>
                    <a:pt x="11882" y="625"/>
                  </a:cubicBezTo>
                  <a:cubicBezTo>
                    <a:pt x="11549" y="608"/>
                    <a:pt x="11362" y="597"/>
                    <a:pt x="11362" y="597"/>
                  </a:cubicBezTo>
                  <a:cubicBezTo>
                    <a:pt x="11362" y="597"/>
                    <a:pt x="11170" y="585"/>
                    <a:pt x="10837" y="563"/>
                  </a:cubicBezTo>
                  <a:cubicBezTo>
                    <a:pt x="10503" y="540"/>
                    <a:pt x="10028" y="501"/>
                    <a:pt x="9446" y="438"/>
                  </a:cubicBezTo>
                  <a:cubicBezTo>
                    <a:pt x="8864" y="376"/>
                    <a:pt x="8186" y="291"/>
                    <a:pt x="7445" y="178"/>
                  </a:cubicBezTo>
                  <a:cubicBezTo>
                    <a:pt x="7072" y="122"/>
                    <a:pt x="6676" y="60"/>
                    <a:pt x="6264" y="26"/>
                  </a:cubicBezTo>
                  <a:cubicBezTo>
                    <a:pt x="6103" y="9"/>
                    <a:pt x="5942" y="1"/>
                    <a:pt x="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42"/>
            <p:cNvGrpSpPr/>
            <p:nvPr/>
          </p:nvGrpSpPr>
          <p:grpSpPr>
            <a:xfrm>
              <a:off x="3924938" y="4357922"/>
              <a:ext cx="287576" cy="275082"/>
              <a:chOff x="3046875" y="4262088"/>
              <a:chExt cx="341175" cy="326275"/>
            </a:xfrm>
          </p:grpSpPr>
          <p:sp>
            <p:nvSpPr>
              <p:cNvPr id="1009" name="Google Shape;1009;p42"/>
              <p:cNvSpPr/>
              <p:nvPr/>
            </p:nvSpPr>
            <p:spPr>
              <a:xfrm>
                <a:off x="3046875" y="4262088"/>
                <a:ext cx="341175" cy="326275"/>
              </a:xfrm>
              <a:custGeom>
                <a:avLst/>
                <a:gdLst/>
                <a:ahLst/>
                <a:cxnLst/>
                <a:rect l="l" t="t" r="r" b="b"/>
                <a:pathLst>
                  <a:path w="13647" h="13051" extrusionOk="0">
                    <a:moveTo>
                      <a:pt x="4789" y="7655"/>
                    </a:moveTo>
                    <a:lnTo>
                      <a:pt x="4777" y="7677"/>
                    </a:lnTo>
                    <a:cubicBezTo>
                      <a:pt x="4777" y="7678"/>
                      <a:pt x="4776" y="7680"/>
                      <a:pt x="4775" y="7681"/>
                    </a:cubicBezTo>
                    <a:lnTo>
                      <a:pt x="4775" y="7681"/>
                    </a:lnTo>
                    <a:cubicBezTo>
                      <a:pt x="4780" y="7672"/>
                      <a:pt x="4784" y="7663"/>
                      <a:pt x="4789" y="7655"/>
                    </a:cubicBezTo>
                    <a:close/>
                    <a:moveTo>
                      <a:pt x="4752" y="7721"/>
                    </a:moveTo>
                    <a:lnTo>
                      <a:pt x="4752" y="7721"/>
                    </a:lnTo>
                    <a:cubicBezTo>
                      <a:pt x="4744" y="7736"/>
                      <a:pt x="4738" y="7750"/>
                      <a:pt x="4732" y="7762"/>
                    </a:cubicBezTo>
                    <a:lnTo>
                      <a:pt x="4732" y="7762"/>
                    </a:lnTo>
                    <a:cubicBezTo>
                      <a:pt x="4737" y="7751"/>
                      <a:pt x="4744" y="7737"/>
                      <a:pt x="4752" y="7721"/>
                    </a:cubicBezTo>
                    <a:close/>
                    <a:moveTo>
                      <a:pt x="3910" y="0"/>
                    </a:moveTo>
                    <a:cubicBezTo>
                      <a:pt x="3599" y="0"/>
                      <a:pt x="3291" y="62"/>
                      <a:pt x="3008" y="188"/>
                    </a:cubicBezTo>
                    <a:lnTo>
                      <a:pt x="2929" y="216"/>
                    </a:lnTo>
                    <a:lnTo>
                      <a:pt x="2844" y="261"/>
                    </a:lnTo>
                    <a:cubicBezTo>
                      <a:pt x="2782" y="290"/>
                      <a:pt x="2714" y="323"/>
                      <a:pt x="2641" y="369"/>
                    </a:cubicBezTo>
                    <a:cubicBezTo>
                      <a:pt x="2601" y="386"/>
                      <a:pt x="2573" y="414"/>
                      <a:pt x="2528" y="437"/>
                    </a:cubicBezTo>
                    <a:cubicBezTo>
                      <a:pt x="2488" y="465"/>
                      <a:pt x="2448" y="487"/>
                      <a:pt x="2409" y="516"/>
                    </a:cubicBezTo>
                    <a:cubicBezTo>
                      <a:pt x="2375" y="544"/>
                      <a:pt x="2330" y="572"/>
                      <a:pt x="2290" y="600"/>
                    </a:cubicBezTo>
                    <a:lnTo>
                      <a:pt x="2228" y="651"/>
                    </a:lnTo>
                    <a:lnTo>
                      <a:pt x="2183" y="685"/>
                    </a:lnTo>
                    <a:lnTo>
                      <a:pt x="2087" y="770"/>
                    </a:lnTo>
                    <a:cubicBezTo>
                      <a:pt x="1810" y="1007"/>
                      <a:pt x="1567" y="1273"/>
                      <a:pt x="1352" y="1567"/>
                    </a:cubicBezTo>
                    <a:cubicBezTo>
                      <a:pt x="1131" y="1867"/>
                      <a:pt x="933" y="2189"/>
                      <a:pt x="758" y="2517"/>
                    </a:cubicBezTo>
                    <a:cubicBezTo>
                      <a:pt x="572" y="2856"/>
                      <a:pt x="408" y="3212"/>
                      <a:pt x="278" y="3579"/>
                    </a:cubicBezTo>
                    <a:cubicBezTo>
                      <a:pt x="136" y="3958"/>
                      <a:pt x="52" y="4359"/>
                      <a:pt x="23" y="4772"/>
                    </a:cubicBezTo>
                    <a:cubicBezTo>
                      <a:pt x="1" y="5190"/>
                      <a:pt x="69" y="5609"/>
                      <a:pt x="221" y="5999"/>
                    </a:cubicBezTo>
                    <a:cubicBezTo>
                      <a:pt x="368" y="6400"/>
                      <a:pt x="623" y="6745"/>
                      <a:pt x="956" y="7005"/>
                    </a:cubicBezTo>
                    <a:cubicBezTo>
                      <a:pt x="1120" y="7129"/>
                      <a:pt x="1295" y="7231"/>
                      <a:pt x="1487" y="7304"/>
                    </a:cubicBezTo>
                    <a:cubicBezTo>
                      <a:pt x="1663" y="7378"/>
                      <a:pt x="1844" y="7434"/>
                      <a:pt x="2024" y="7480"/>
                    </a:cubicBezTo>
                    <a:cubicBezTo>
                      <a:pt x="2364" y="7553"/>
                      <a:pt x="2703" y="7604"/>
                      <a:pt x="3048" y="7627"/>
                    </a:cubicBezTo>
                    <a:cubicBezTo>
                      <a:pt x="3173" y="7634"/>
                      <a:pt x="3299" y="7638"/>
                      <a:pt x="3424" y="7638"/>
                    </a:cubicBezTo>
                    <a:cubicBezTo>
                      <a:pt x="3879" y="7638"/>
                      <a:pt x="4330" y="7590"/>
                      <a:pt x="4777" y="7497"/>
                    </a:cubicBezTo>
                    <a:lnTo>
                      <a:pt x="4862" y="7474"/>
                    </a:lnTo>
                    <a:lnTo>
                      <a:pt x="4890" y="7474"/>
                    </a:lnTo>
                    <a:lnTo>
                      <a:pt x="4879" y="7491"/>
                    </a:lnTo>
                    <a:lnTo>
                      <a:pt x="4862" y="7508"/>
                    </a:lnTo>
                    <a:lnTo>
                      <a:pt x="4856" y="7519"/>
                    </a:lnTo>
                    <a:cubicBezTo>
                      <a:pt x="4856" y="7525"/>
                      <a:pt x="4851" y="7536"/>
                      <a:pt x="4845" y="7542"/>
                    </a:cubicBezTo>
                    <a:lnTo>
                      <a:pt x="4789" y="7655"/>
                    </a:lnTo>
                    <a:lnTo>
                      <a:pt x="4789" y="7655"/>
                    </a:lnTo>
                    <a:cubicBezTo>
                      <a:pt x="4773" y="7679"/>
                      <a:pt x="4761" y="7702"/>
                      <a:pt x="4752" y="7721"/>
                    </a:cubicBezTo>
                    <a:lnTo>
                      <a:pt x="4752" y="7721"/>
                    </a:lnTo>
                    <a:cubicBezTo>
                      <a:pt x="4758" y="7709"/>
                      <a:pt x="4766" y="7695"/>
                      <a:pt x="4775" y="7681"/>
                    </a:cubicBezTo>
                    <a:lnTo>
                      <a:pt x="4775" y="7681"/>
                    </a:lnTo>
                    <a:cubicBezTo>
                      <a:pt x="4663" y="7899"/>
                      <a:pt x="4577" y="8128"/>
                      <a:pt x="4523" y="8367"/>
                    </a:cubicBezTo>
                    <a:cubicBezTo>
                      <a:pt x="4478" y="8559"/>
                      <a:pt x="4449" y="8757"/>
                      <a:pt x="4444" y="8949"/>
                    </a:cubicBezTo>
                    <a:cubicBezTo>
                      <a:pt x="4432" y="9102"/>
                      <a:pt x="4438" y="9249"/>
                      <a:pt x="4449" y="9396"/>
                    </a:cubicBezTo>
                    <a:cubicBezTo>
                      <a:pt x="4461" y="9503"/>
                      <a:pt x="4472" y="9611"/>
                      <a:pt x="4495" y="9712"/>
                    </a:cubicBezTo>
                    <a:cubicBezTo>
                      <a:pt x="4500" y="9752"/>
                      <a:pt x="4506" y="9792"/>
                      <a:pt x="4517" y="9831"/>
                    </a:cubicBezTo>
                    <a:cubicBezTo>
                      <a:pt x="4529" y="9865"/>
                      <a:pt x="4534" y="9893"/>
                      <a:pt x="4540" y="9922"/>
                    </a:cubicBezTo>
                    <a:cubicBezTo>
                      <a:pt x="4557" y="9972"/>
                      <a:pt x="4562" y="10018"/>
                      <a:pt x="4574" y="10046"/>
                    </a:cubicBezTo>
                    <a:lnTo>
                      <a:pt x="4596" y="10114"/>
                    </a:lnTo>
                    <a:lnTo>
                      <a:pt x="4613" y="10159"/>
                    </a:lnTo>
                    <a:cubicBezTo>
                      <a:pt x="4625" y="10187"/>
                      <a:pt x="4636" y="10238"/>
                      <a:pt x="4664" y="10289"/>
                    </a:cubicBezTo>
                    <a:cubicBezTo>
                      <a:pt x="4687" y="10345"/>
                      <a:pt x="4715" y="10413"/>
                      <a:pt x="4749" y="10498"/>
                    </a:cubicBezTo>
                    <a:cubicBezTo>
                      <a:pt x="4789" y="10577"/>
                      <a:pt x="4834" y="10668"/>
                      <a:pt x="4890" y="10764"/>
                    </a:cubicBezTo>
                    <a:cubicBezTo>
                      <a:pt x="5032" y="10996"/>
                      <a:pt x="5196" y="11216"/>
                      <a:pt x="5382" y="11419"/>
                    </a:cubicBezTo>
                    <a:cubicBezTo>
                      <a:pt x="5619" y="11679"/>
                      <a:pt x="5891" y="11906"/>
                      <a:pt x="6185" y="12103"/>
                    </a:cubicBezTo>
                    <a:cubicBezTo>
                      <a:pt x="6535" y="12335"/>
                      <a:pt x="6914" y="12527"/>
                      <a:pt x="7310" y="12669"/>
                    </a:cubicBezTo>
                    <a:cubicBezTo>
                      <a:pt x="7411" y="12708"/>
                      <a:pt x="7519" y="12742"/>
                      <a:pt x="7632" y="12776"/>
                    </a:cubicBezTo>
                    <a:cubicBezTo>
                      <a:pt x="7745" y="12810"/>
                      <a:pt x="7852" y="12838"/>
                      <a:pt x="7971" y="12861"/>
                    </a:cubicBezTo>
                    <a:cubicBezTo>
                      <a:pt x="8203" y="12917"/>
                      <a:pt x="8434" y="12957"/>
                      <a:pt x="8678" y="12985"/>
                    </a:cubicBezTo>
                    <a:cubicBezTo>
                      <a:pt x="8915" y="13019"/>
                      <a:pt x="9164" y="13036"/>
                      <a:pt x="9418" y="13042"/>
                    </a:cubicBezTo>
                    <a:cubicBezTo>
                      <a:pt x="9542" y="13047"/>
                      <a:pt x="9668" y="13050"/>
                      <a:pt x="9795" y="13050"/>
                    </a:cubicBezTo>
                    <a:cubicBezTo>
                      <a:pt x="9921" y="13050"/>
                      <a:pt x="10048" y="13047"/>
                      <a:pt x="10175" y="13042"/>
                    </a:cubicBezTo>
                    <a:cubicBezTo>
                      <a:pt x="10435" y="13036"/>
                      <a:pt x="10690" y="13019"/>
                      <a:pt x="10956" y="12991"/>
                    </a:cubicBezTo>
                    <a:cubicBezTo>
                      <a:pt x="11086" y="12980"/>
                      <a:pt x="11216" y="12968"/>
                      <a:pt x="11346" y="12951"/>
                    </a:cubicBezTo>
                    <a:cubicBezTo>
                      <a:pt x="11476" y="12934"/>
                      <a:pt x="11606" y="12923"/>
                      <a:pt x="11741" y="12900"/>
                    </a:cubicBezTo>
                    <a:cubicBezTo>
                      <a:pt x="11888" y="12878"/>
                      <a:pt x="12030" y="12844"/>
                      <a:pt x="12165" y="12799"/>
                    </a:cubicBezTo>
                    <a:cubicBezTo>
                      <a:pt x="12318" y="12748"/>
                      <a:pt x="12453" y="12680"/>
                      <a:pt x="12583" y="12595"/>
                    </a:cubicBezTo>
                    <a:cubicBezTo>
                      <a:pt x="12838" y="12426"/>
                      <a:pt x="13047" y="12200"/>
                      <a:pt x="13200" y="11939"/>
                    </a:cubicBezTo>
                    <a:cubicBezTo>
                      <a:pt x="13505" y="11436"/>
                      <a:pt x="13646" y="10860"/>
                      <a:pt x="13607" y="10272"/>
                    </a:cubicBezTo>
                    <a:cubicBezTo>
                      <a:pt x="13590" y="9984"/>
                      <a:pt x="13516" y="9701"/>
                      <a:pt x="13397" y="9435"/>
                    </a:cubicBezTo>
                    <a:cubicBezTo>
                      <a:pt x="13369" y="9368"/>
                      <a:pt x="13330" y="9305"/>
                      <a:pt x="13296" y="9243"/>
                    </a:cubicBezTo>
                    <a:cubicBezTo>
                      <a:pt x="13256" y="9181"/>
                      <a:pt x="13211" y="9119"/>
                      <a:pt x="13171" y="9062"/>
                    </a:cubicBezTo>
                    <a:cubicBezTo>
                      <a:pt x="13081" y="8944"/>
                      <a:pt x="12979" y="8842"/>
                      <a:pt x="12872" y="8746"/>
                    </a:cubicBezTo>
                    <a:cubicBezTo>
                      <a:pt x="12759" y="8655"/>
                      <a:pt x="12640" y="8576"/>
                      <a:pt x="12516" y="8508"/>
                    </a:cubicBezTo>
                    <a:cubicBezTo>
                      <a:pt x="12391" y="8441"/>
                      <a:pt x="12261" y="8384"/>
                      <a:pt x="12131" y="8344"/>
                    </a:cubicBezTo>
                    <a:cubicBezTo>
                      <a:pt x="12063" y="8322"/>
                      <a:pt x="11990" y="8311"/>
                      <a:pt x="11928" y="8294"/>
                    </a:cubicBezTo>
                    <a:cubicBezTo>
                      <a:pt x="11854" y="8282"/>
                      <a:pt x="11786" y="8277"/>
                      <a:pt x="11719" y="8271"/>
                    </a:cubicBezTo>
                    <a:lnTo>
                      <a:pt x="11611" y="8265"/>
                    </a:lnTo>
                    <a:lnTo>
                      <a:pt x="11509" y="8271"/>
                    </a:lnTo>
                    <a:cubicBezTo>
                      <a:pt x="11470" y="8271"/>
                      <a:pt x="11436" y="8277"/>
                      <a:pt x="11402" y="8282"/>
                    </a:cubicBezTo>
                    <a:lnTo>
                      <a:pt x="11329" y="8294"/>
                    </a:lnTo>
                    <a:cubicBezTo>
                      <a:pt x="11165" y="8322"/>
                      <a:pt x="11012" y="8373"/>
                      <a:pt x="10865" y="8446"/>
                    </a:cubicBezTo>
                    <a:cubicBezTo>
                      <a:pt x="10741" y="8514"/>
                      <a:pt x="10628" y="8599"/>
                      <a:pt x="10526" y="8695"/>
                    </a:cubicBezTo>
                    <a:cubicBezTo>
                      <a:pt x="10379" y="8836"/>
                      <a:pt x="10260" y="8995"/>
                      <a:pt x="10170" y="9175"/>
                    </a:cubicBezTo>
                    <a:cubicBezTo>
                      <a:pt x="10068" y="9379"/>
                      <a:pt x="10017" y="9611"/>
                      <a:pt x="10023" y="9842"/>
                    </a:cubicBezTo>
                    <a:lnTo>
                      <a:pt x="10029" y="9927"/>
                    </a:lnTo>
                    <a:cubicBezTo>
                      <a:pt x="10029" y="9955"/>
                      <a:pt x="10034" y="9978"/>
                      <a:pt x="10040" y="10006"/>
                    </a:cubicBezTo>
                    <a:cubicBezTo>
                      <a:pt x="10045" y="10029"/>
                      <a:pt x="10045" y="10057"/>
                      <a:pt x="10051" y="10080"/>
                    </a:cubicBezTo>
                    <a:cubicBezTo>
                      <a:pt x="10057" y="10097"/>
                      <a:pt x="10062" y="10114"/>
                      <a:pt x="10068" y="10125"/>
                    </a:cubicBezTo>
                    <a:lnTo>
                      <a:pt x="10085" y="10176"/>
                    </a:lnTo>
                    <a:cubicBezTo>
                      <a:pt x="10102" y="10244"/>
                      <a:pt x="10130" y="10312"/>
                      <a:pt x="10159" y="10374"/>
                    </a:cubicBezTo>
                    <a:cubicBezTo>
                      <a:pt x="10175" y="10402"/>
                      <a:pt x="10187" y="10430"/>
                      <a:pt x="10204" y="10464"/>
                    </a:cubicBezTo>
                    <a:lnTo>
                      <a:pt x="10226" y="10504"/>
                    </a:lnTo>
                    <a:lnTo>
                      <a:pt x="10226" y="10509"/>
                    </a:lnTo>
                    <a:lnTo>
                      <a:pt x="10272" y="10509"/>
                    </a:lnTo>
                    <a:cubicBezTo>
                      <a:pt x="10345" y="10504"/>
                      <a:pt x="10407" y="10504"/>
                      <a:pt x="10475" y="10492"/>
                    </a:cubicBezTo>
                    <a:cubicBezTo>
                      <a:pt x="10503" y="10487"/>
                      <a:pt x="10537" y="10481"/>
                      <a:pt x="10566" y="10475"/>
                    </a:cubicBezTo>
                    <a:lnTo>
                      <a:pt x="10616" y="10464"/>
                    </a:lnTo>
                    <a:cubicBezTo>
                      <a:pt x="10628" y="10459"/>
                      <a:pt x="10639" y="10459"/>
                      <a:pt x="10656" y="10453"/>
                    </a:cubicBezTo>
                    <a:cubicBezTo>
                      <a:pt x="10910" y="10362"/>
                      <a:pt x="11119" y="10182"/>
                      <a:pt x="11255" y="9944"/>
                    </a:cubicBezTo>
                    <a:lnTo>
                      <a:pt x="11255" y="9944"/>
                    </a:lnTo>
                    <a:cubicBezTo>
                      <a:pt x="11119" y="10035"/>
                      <a:pt x="10961" y="10091"/>
                      <a:pt x="10803" y="10119"/>
                    </a:cubicBezTo>
                    <a:cubicBezTo>
                      <a:pt x="10735" y="10125"/>
                      <a:pt x="10662" y="10131"/>
                      <a:pt x="10594" y="10131"/>
                    </a:cubicBezTo>
                    <a:lnTo>
                      <a:pt x="10571" y="10131"/>
                    </a:lnTo>
                    <a:lnTo>
                      <a:pt x="10560" y="10125"/>
                    </a:lnTo>
                    <a:cubicBezTo>
                      <a:pt x="10554" y="10125"/>
                      <a:pt x="10549" y="10119"/>
                      <a:pt x="10543" y="10119"/>
                    </a:cubicBezTo>
                    <a:cubicBezTo>
                      <a:pt x="10532" y="10114"/>
                      <a:pt x="10526" y="10108"/>
                      <a:pt x="10515" y="10102"/>
                    </a:cubicBezTo>
                    <a:cubicBezTo>
                      <a:pt x="10515" y="10102"/>
                      <a:pt x="10509" y="10102"/>
                      <a:pt x="10509" y="10097"/>
                    </a:cubicBezTo>
                    <a:lnTo>
                      <a:pt x="10509" y="10085"/>
                    </a:lnTo>
                    <a:lnTo>
                      <a:pt x="10509" y="10063"/>
                    </a:lnTo>
                    <a:cubicBezTo>
                      <a:pt x="10509" y="10057"/>
                      <a:pt x="10515" y="10040"/>
                      <a:pt x="10515" y="10029"/>
                    </a:cubicBezTo>
                    <a:lnTo>
                      <a:pt x="10515" y="10023"/>
                    </a:lnTo>
                    <a:cubicBezTo>
                      <a:pt x="10520" y="10018"/>
                      <a:pt x="10520" y="10018"/>
                      <a:pt x="10515" y="10012"/>
                    </a:cubicBezTo>
                    <a:lnTo>
                      <a:pt x="10515" y="9961"/>
                    </a:lnTo>
                    <a:lnTo>
                      <a:pt x="10515" y="9910"/>
                    </a:lnTo>
                    <a:cubicBezTo>
                      <a:pt x="10515" y="9893"/>
                      <a:pt x="10520" y="9876"/>
                      <a:pt x="10520" y="9859"/>
                    </a:cubicBezTo>
                    <a:cubicBezTo>
                      <a:pt x="10537" y="9712"/>
                      <a:pt x="10582" y="9565"/>
                      <a:pt x="10656" y="9424"/>
                    </a:cubicBezTo>
                    <a:cubicBezTo>
                      <a:pt x="10712" y="9305"/>
                      <a:pt x="10797" y="9198"/>
                      <a:pt x="10893" y="9108"/>
                    </a:cubicBezTo>
                    <a:cubicBezTo>
                      <a:pt x="10961" y="9045"/>
                      <a:pt x="11035" y="8989"/>
                      <a:pt x="11119" y="8944"/>
                    </a:cubicBezTo>
                    <a:cubicBezTo>
                      <a:pt x="11210" y="8898"/>
                      <a:pt x="11306" y="8864"/>
                      <a:pt x="11408" y="8848"/>
                    </a:cubicBezTo>
                    <a:lnTo>
                      <a:pt x="11459" y="8842"/>
                    </a:lnTo>
                    <a:cubicBezTo>
                      <a:pt x="11481" y="8836"/>
                      <a:pt x="11504" y="8831"/>
                      <a:pt x="11532" y="8831"/>
                    </a:cubicBezTo>
                    <a:lnTo>
                      <a:pt x="11673" y="8831"/>
                    </a:lnTo>
                    <a:cubicBezTo>
                      <a:pt x="11719" y="8831"/>
                      <a:pt x="11770" y="8848"/>
                      <a:pt x="11815" y="8848"/>
                    </a:cubicBezTo>
                    <a:cubicBezTo>
                      <a:pt x="11962" y="8881"/>
                      <a:pt x="12103" y="8932"/>
                      <a:pt x="12239" y="9000"/>
                    </a:cubicBezTo>
                    <a:cubicBezTo>
                      <a:pt x="12329" y="9051"/>
                      <a:pt x="12414" y="9113"/>
                      <a:pt x="12493" y="9175"/>
                    </a:cubicBezTo>
                    <a:cubicBezTo>
                      <a:pt x="12572" y="9243"/>
                      <a:pt x="12646" y="9322"/>
                      <a:pt x="12713" y="9407"/>
                    </a:cubicBezTo>
                    <a:cubicBezTo>
                      <a:pt x="12747" y="9447"/>
                      <a:pt x="12770" y="9492"/>
                      <a:pt x="12798" y="9537"/>
                    </a:cubicBezTo>
                    <a:cubicBezTo>
                      <a:pt x="12832" y="9577"/>
                      <a:pt x="12855" y="9628"/>
                      <a:pt x="12877" y="9678"/>
                    </a:cubicBezTo>
                    <a:cubicBezTo>
                      <a:pt x="12968" y="9876"/>
                      <a:pt x="13024" y="10097"/>
                      <a:pt x="13041" y="10317"/>
                    </a:cubicBezTo>
                    <a:cubicBezTo>
                      <a:pt x="13070" y="10786"/>
                      <a:pt x="12957" y="11250"/>
                      <a:pt x="12713" y="11651"/>
                    </a:cubicBezTo>
                    <a:cubicBezTo>
                      <a:pt x="12600" y="11843"/>
                      <a:pt x="12448" y="12013"/>
                      <a:pt x="12261" y="12137"/>
                    </a:cubicBezTo>
                    <a:cubicBezTo>
                      <a:pt x="12171" y="12200"/>
                      <a:pt x="12075" y="12245"/>
                      <a:pt x="11979" y="12279"/>
                    </a:cubicBezTo>
                    <a:cubicBezTo>
                      <a:pt x="11866" y="12313"/>
                      <a:pt x="11753" y="12341"/>
                      <a:pt x="11639" y="12358"/>
                    </a:cubicBezTo>
                    <a:cubicBezTo>
                      <a:pt x="11521" y="12375"/>
                      <a:pt x="11396" y="12392"/>
                      <a:pt x="11266" y="12409"/>
                    </a:cubicBezTo>
                    <a:cubicBezTo>
                      <a:pt x="11142" y="12420"/>
                      <a:pt x="11012" y="12437"/>
                      <a:pt x="10888" y="12448"/>
                    </a:cubicBezTo>
                    <a:cubicBezTo>
                      <a:pt x="10639" y="12471"/>
                      <a:pt x="10390" y="12488"/>
                      <a:pt x="10142" y="12499"/>
                    </a:cubicBezTo>
                    <a:cubicBezTo>
                      <a:pt x="10001" y="12502"/>
                      <a:pt x="9863" y="12506"/>
                      <a:pt x="9725" y="12506"/>
                    </a:cubicBezTo>
                    <a:cubicBezTo>
                      <a:pt x="9624" y="12506"/>
                      <a:pt x="9524" y="12504"/>
                      <a:pt x="9424" y="12499"/>
                    </a:cubicBezTo>
                    <a:cubicBezTo>
                      <a:pt x="9186" y="12493"/>
                      <a:pt x="8955" y="12476"/>
                      <a:pt x="8728" y="12448"/>
                    </a:cubicBezTo>
                    <a:cubicBezTo>
                      <a:pt x="8514" y="12420"/>
                      <a:pt x="8293" y="12386"/>
                      <a:pt x="8078" y="12335"/>
                    </a:cubicBezTo>
                    <a:cubicBezTo>
                      <a:pt x="7977" y="12313"/>
                      <a:pt x="7875" y="12279"/>
                      <a:pt x="7773" y="12256"/>
                    </a:cubicBezTo>
                    <a:cubicBezTo>
                      <a:pt x="7671" y="12228"/>
                      <a:pt x="7575" y="12194"/>
                      <a:pt x="7485" y="12160"/>
                    </a:cubicBezTo>
                    <a:cubicBezTo>
                      <a:pt x="7129" y="12030"/>
                      <a:pt x="6795" y="11866"/>
                      <a:pt x="6484" y="11657"/>
                    </a:cubicBezTo>
                    <a:cubicBezTo>
                      <a:pt x="6224" y="11482"/>
                      <a:pt x="5987" y="11284"/>
                      <a:pt x="5778" y="11052"/>
                    </a:cubicBezTo>
                    <a:cubicBezTo>
                      <a:pt x="5614" y="10882"/>
                      <a:pt x="5473" y="10696"/>
                      <a:pt x="5354" y="10492"/>
                    </a:cubicBezTo>
                    <a:cubicBezTo>
                      <a:pt x="5309" y="10413"/>
                      <a:pt x="5269" y="10334"/>
                      <a:pt x="5235" y="10266"/>
                    </a:cubicBezTo>
                    <a:lnTo>
                      <a:pt x="5162" y="10097"/>
                    </a:lnTo>
                    <a:cubicBezTo>
                      <a:pt x="5139" y="10046"/>
                      <a:pt x="5128" y="10012"/>
                      <a:pt x="5122" y="9989"/>
                    </a:cubicBezTo>
                    <a:lnTo>
                      <a:pt x="5105" y="9950"/>
                    </a:lnTo>
                    <a:lnTo>
                      <a:pt x="5088" y="9888"/>
                    </a:lnTo>
                    <a:cubicBezTo>
                      <a:pt x="5077" y="9865"/>
                      <a:pt x="5071" y="9831"/>
                      <a:pt x="5060" y="9792"/>
                    </a:cubicBezTo>
                    <a:lnTo>
                      <a:pt x="5043" y="9712"/>
                    </a:lnTo>
                    <a:cubicBezTo>
                      <a:pt x="5032" y="9684"/>
                      <a:pt x="5026" y="9650"/>
                      <a:pt x="5020" y="9616"/>
                    </a:cubicBezTo>
                    <a:cubicBezTo>
                      <a:pt x="5003" y="9532"/>
                      <a:pt x="4992" y="9441"/>
                      <a:pt x="4986" y="9356"/>
                    </a:cubicBezTo>
                    <a:cubicBezTo>
                      <a:pt x="4958" y="9068"/>
                      <a:pt x="4981" y="8780"/>
                      <a:pt x="5049" y="8497"/>
                    </a:cubicBezTo>
                    <a:cubicBezTo>
                      <a:pt x="5089" y="8320"/>
                      <a:pt x="5148" y="8143"/>
                      <a:pt x="5228" y="7974"/>
                    </a:cubicBezTo>
                    <a:lnTo>
                      <a:pt x="5228" y="7974"/>
                    </a:lnTo>
                    <a:cubicBezTo>
                      <a:pt x="5222" y="7984"/>
                      <a:pt x="5217" y="7993"/>
                      <a:pt x="5212" y="8000"/>
                    </a:cubicBezTo>
                    <a:cubicBezTo>
                      <a:pt x="5218" y="7991"/>
                      <a:pt x="5224" y="7980"/>
                      <a:pt x="5231" y="7968"/>
                    </a:cubicBezTo>
                    <a:lnTo>
                      <a:pt x="5231" y="7968"/>
                    </a:lnTo>
                    <a:cubicBezTo>
                      <a:pt x="5230" y="7970"/>
                      <a:pt x="5229" y="7972"/>
                      <a:pt x="5228" y="7974"/>
                    </a:cubicBezTo>
                    <a:lnTo>
                      <a:pt x="5228" y="7974"/>
                    </a:lnTo>
                    <a:cubicBezTo>
                      <a:pt x="5232" y="7967"/>
                      <a:pt x="5236" y="7960"/>
                      <a:pt x="5240" y="7952"/>
                    </a:cubicBezTo>
                    <a:lnTo>
                      <a:pt x="5240" y="7952"/>
                    </a:lnTo>
                    <a:cubicBezTo>
                      <a:pt x="5237" y="7958"/>
                      <a:pt x="5234" y="7963"/>
                      <a:pt x="5231" y="7968"/>
                    </a:cubicBezTo>
                    <a:lnTo>
                      <a:pt x="5231" y="7968"/>
                    </a:lnTo>
                    <a:cubicBezTo>
                      <a:pt x="5240" y="7950"/>
                      <a:pt x="5249" y="7933"/>
                      <a:pt x="5258" y="7915"/>
                    </a:cubicBezTo>
                    <a:lnTo>
                      <a:pt x="5258" y="7915"/>
                    </a:lnTo>
                    <a:cubicBezTo>
                      <a:pt x="5252" y="7929"/>
                      <a:pt x="5246" y="7941"/>
                      <a:pt x="5240" y="7952"/>
                    </a:cubicBezTo>
                    <a:lnTo>
                      <a:pt x="5240" y="7952"/>
                    </a:lnTo>
                    <a:cubicBezTo>
                      <a:pt x="5244" y="7946"/>
                      <a:pt x="5248" y="7939"/>
                      <a:pt x="5252" y="7932"/>
                    </a:cubicBezTo>
                    <a:lnTo>
                      <a:pt x="5309" y="7824"/>
                    </a:lnTo>
                    <a:cubicBezTo>
                      <a:pt x="5320" y="7807"/>
                      <a:pt x="5331" y="7791"/>
                      <a:pt x="5343" y="7774"/>
                    </a:cubicBezTo>
                    <a:cubicBezTo>
                      <a:pt x="5354" y="7751"/>
                      <a:pt x="5371" y="7734"/>
                      <a:pt x="5388" y="7711"/>
                    </a:cubicBezTo>
                    <a:lnTo>
                      <a:pt x="5478" y="7581"/>
                    </a:lnTo>
                    <a:lnTo>
                      <a:pt x="5529" y="7508"/>
                    </a:lnTo>
                    <a:lnTo>
                      <a:pt x="5546" y="7491"/>
                    </a:lnTo>
                    <a:lnTo>
                      <a:pt x="5552" y="7480"/>
                    </a:lnTo>
                    <a:lnTo>
                      <a:pt x="5563" y="7468"/>
                    </a:lnTo>
                    <a:lnTo>
                      <a:pt x="5625" y="7417"/>
                    </a:lnTo>
                    <a:lnTo>
                      <a:pt x="5880" y="7208"/>
                    </a:lnTo>
                    <a:lnTo>
                      <a:pt x="6010" y="7095"/>
                    </a:lnTo>
                    <a:lnTo>
                      <a:pt x="6010" y="7090"/>
                    </a:lnTo>
                    <a:lnTo>
                      <a:pt x="6010" y="7084"/>
                    </a:lnTo>
                    <a:lnTo>
                      <a:pt x="5998" y="7067"/>
                    </a:lnTo>
                    <a:lnTo>
                      <a:pt x="5987" y="7044"/>
                    </a:lnTo>
                    <a:lnTo>
                      <a:pt x="5975" y="7018"/>
                    </a:lnTo>
                    <a:lnTo>
                      <a:pt x="5975" y="7018"/>
                    </a:lnTo>
                    <a:cubicBezTo>
                      <a:pt x="5987" y="7042"/>
                      <a:pt x="5993" y="7054"/>
                      <a:pt x="5993" y="7054"/>
                    </a:cubicBezTo>
                    <a:lnTo>
                      <a:pt x="5993" y="7054"/>
                    </a:lnTo>
                    <a:cubicBezTo>
                      <a:pt x="5993" y="7054"/>
                      <a:pt x="5981" y="7029"/>
                      <a:pt x="5953" y="6971"/>
                    </a:cubicBezTo>
                    <a:lnTo>
                      <a:pt x="5953" y="6971"/>
                    </a:lnTo>
                    <a:lnTo>
                      <a:pt x="5975" y="7018"/>
                    </a:lnTo>
                    <a:lnTo>
                      <a:pt x="5975" y="7018"/>
                    </a:lnTo>
                    <a:cubicBezTo>
                      <a:pt x="5969" y="7007"/>
                      <a:pt x="5962" y="6993"/>
                      <a:pt x="5953" y="6977"/>
                    </a:cubicBezTo>
                    <a:lnTo>
                      <a:pt x="5874" y="6830"/>
                    </a:lnTo>
                    <a:lnTo>
                      <a:pt x="5772" y="6632"/>
                    </a:lnTo>
                    <a:lnTo>
                      <a:pt x="5789" y="6609"/>
                    </a:lnTo>
                    <a:lnTo>
                      <a:pt x="5789" y="6598"/>
                    </a:lnTo>
                    <a:lnTo>
                      <a:pt x="5778" y="6603"/>
                    </a:lnTo>
                    <a:lnTo>
                      <a:pt x="5693" y="6637"/>
                    </a:lnTo>
                    <a:cubicBezTo>
                      <a:pt x="5636" y="6660"/>
                      <a:pt x="5586" y="6677"/>
                      <a:pt x="5535" y="6700"/>
                    </a:cubicBezTo>
                    <a:lnTo>
                      <a:pt x="5207" y="6818"/>
                    </a:lnTo>
                    <a:lnTo>
                      <a:pt x="5162" y="6830"/>
                    </a:lnTo>
                    <a:lnTo>
                      <a:pt x="5128" y="6841"/>
                    </a:lnTo>
                    <a:lnTo>
                      <a:pt x="5054" y="6863"/>
                    </a:lnTo>
                    <a:lnTo>
                      <a:pt x="4902" y="6903"/>
                    </a:lnTo>
                    <a:lnTo>
                      <a:pt x="4749" y="6943"/>
                    </a:lnTo>
                    <a:lnTo>
                      <a:pt x="4664" y="6960"/>
                    </a:lnTo>
                    <a:cubicBezTo>
                      <a:pt x="4269" y="7047"/>
                      <a:pt x="3863" y="7090"/>
                      <a:pt x="3455" y="7090"/>
                    </a:cubicBezTo>
                    <a:cubicBezTo>
                      <a:pt x="3332" y="7090"/>
                      <a:pt x="3210" y="7086"/>
                      <a:pt x="3087" y="7078"/>
                    </a:cubicBezTo>
                    <a:cubicBezTo>
                      <a:pt x="2776" y="7056"/>
                      <a:pt x="2465" y="7016"/>
                      <a:pt x="2160" y="6943"/>
                    </a:cubicBezTo>
                    <a:cubicBezTo>
                      <a:pt x="1849" y="6880"/>
                      <a:pt x="1561" y="6756"/>
                      <a:pt x="1301" y="6570"/>
                    </a:cubicBezTo>
                    <a:cubicBezTo>
                      <a:pt x="1052" y="6372"/>
                      <a:pt x="854" y="6106"/>
                      <a:pt x="741" y="5806"/>
                    </a:cubicBezTo>
                    <a:cubicBezTo>
                      <a:pt x="623" y="5484"/>
                      <a:pt x="566" y="5145"/>
                      <a:pt x="589" y="4800"/>
                    </a:cubicBezTo>
                    <a:cubicBezTo>
                      <a:pt x="611" y="4450"/>
                      <a:pt x="685" y="4099"/>
                      <a:pt x="803" y="3766"/>
                    </a:cubicBezTo>
                    <a:cubicBezTo>
                      <a:pt x="928" y="3427"/>
                      <a:pt x="1080" y="3099"/>
                      <a:pt x="1256" y="2782"/>
                    </a:cubicBezTo>
                    <a:cubicBezTo>
                      <a:pt x="1420" y="2471"/>
                      <a:pt x="1600" y="2178"/>
                      <a:pt x="1810" y="1895"/>
                    </a:cubicBezTo>
                    <a:cubicBezTo>
                      <a:pt x="1996" y="1635"/>
                      <a:pt x="2211" y="1397"/>
                      <a:pt x="2454" y="1188"/>
                    </a:cubicBezTo>
                    <a:lnTo>
                      <a:pt x="2539" y="1120"/>
                    </a:lnTo>
                    <a:lnTo>
                      <a:pt x="2578" y="1092"/>
                    </a:lnTo>
                    <a:lnTo>
                      <a:pt x="2629" y="1047"/>
                    </a:lnTo>
                    <a:cubicBezTo>
                      <a:pt x="2663" y="1019"/>
                      <a:pt x="2703" y="996"/>
                      <a:pt x="2731" y="974"/>
                    </a:cubicBezTo>
                    <a:cubicBezTo>
                      <a:pt x="2765" y="951"/>
                      <a:pt x="2799" y="928"/>
                      <a:pt x="2833" y="911"/>
                    </a:cubicBezTo>
                    <a:cubicBezTo>
                      <a:pt x="2867" y="889"/>
                      <a:pt x="2895" y="866"/>
                      <a:pt x="2923" y="855"/>
                    </a:cubicBezTo>
                    <a:cubicBezTo>
                      <a:pt x="2985" y="815"/>
                      <a:pt x="3042" y="787"/>
                      <a:pt x="3093" y="764"/>
                    </a:cubicBezTo>
                    <a:lnTo>
                      <a:pt x="3161" y="725"/>
                    </a:lnTo>
                    <a:lnTo>
                      <a:pt x="3228" y="702"/>
                    </a:lnTo>
                    <a:cubicBezTo>
                      <a:pt x="3528" y="572"/>
                      <a:pt x="3839" y="482"/>
                      <a:pt x="4161" y="425"/>
                    </a:cubicBezTo>
                    <a:cubicBezTo>
                      <a:pt x="4302" y="403"/>
                      <a:pt x="4449" y="386"/>
                      <a:pt x="4596" y="380"/>
                    </a:cubicBezTo>
                    <a:cubicBezTo>
                      <a:pt x="4618" y="379"/>
                      <a:pt x="4639" y="379"/>
                      <a:pt x="4660" y="379"/>
                    </a:cubicBezTo>
                    <a:cubicBezTo>
                      <a:pt x="4803" y="379"/>
                      <a:pt x="4945" y="395"/>
                      <a:pt x="5088" y="420"/>
                    </a:cubicBezTo>
                    <a:cubicBezTo>
                      <a:pt x="4952" y="306"/>
                      <a:pt x="4800" y="216"/>
                      <a:pt x="4642" y="148"/>
                    </a:cubicBezTo>
                    <a:cubicBezTo>
                      <a:pt x="4483" y="80"/>
                      <a:pt x="4319" y="35"/>
                      <a:pt x="4150" y="13"/>
                    </a:cubicBezTo>
                    <a:cubicBezTo>
                      <a:pt x="4070" y="4"/>
                      <a:pt x="3990" y="0"/>
                      <a:pt x="3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2"/>
              <p:cNvSpPr/>
              <p:nvPr/>
            </p:nvSpPr>
            <p:spPr>
              <a:xfrm>
                <a:off x="3138875" y="4270463"/>
                <a:ext cx="64475" cy="97550"/>
              </a:xfrm>
              <a:custGeom>
                <a:avLst/>
                <a:gdLst/>
                <a:ahLst/>
                <a:cxnLst/>
                <a:rect l="l" t="t" r="r" b="b"/>
                <a:pathLst>
                  <a:path w="2579" h="3902" extrusionOk="0">
                    <a:moveTo>
                      <a:pt x="780" y="0"/>
                    </a:moveTo>
                    <a:cubicBezTo>
                      <a:pt x="507" y="0"/>
                      <a:pt x="240" y="72"/>
                      <a:pt x="1" y="209"/>
                    </a:cubicBezTo>
                    <a:cubicBezTo>
                      <a:pt x="13" y="209"/>
                      <a:pt x="25" y="209"/>
                      <a:pt x="37" y="209"/>
                    </a:cubicBezTo>
                    <a:cubicBezTo>
                      <a:pt x="335" y="209"/>
                      <a:pt x="628" y="276"/>
                      <a:pt x="899" y="407"/>
                    </a:cubicBezTo>
                    <a:cubicBezTo>
                      <a:pt x="1035" y="463"/>
                      <a:pt x="1159" y="537"/>
                      <a:pt x="1278" y="622"/>
                    </a:cubicBezTo>
                    <a:cubicBezTo>
                      <a:pt x="1419" y="712"/>
                      <a:pt x="1544" y="819"/>
                      <a:pt x="1651" y="938"/>
                    </a:cubicBezTo>
                    <a:cubicBezTo>
                      <a:pt x="1674" y="966"/>
                      <a:pt x="1696" y="989"/>
                      <a:pt x="1725" y="1023"/>
                    </a:cubicBezTo>
                    <a:cubicBezTo>
                      <a:pt x="1753" y="1057"/>
                      <a:pt x="1776" y="1091"/>
                      <a:pt x="1809" y="1142"/>
                    </a:cubicBezTo>
                    <a:cubicBezTo>
                      <a:pt x="1889" y="1272"/>
                      <a:pt x="1951" y="1419"/>
                      <a:pt x="1985" y="1571"/>
                    </a:cubicBezTo>
                    <a:cubicBezTo>
                      <a:pt x="1985" y="1582"/>
                      <a:pt x="1990" y="1599"/>
                      <a:pt x="1996" y="1616"/>
                    </a:cubicBezTo>
                    <a:cubicBezTo>
                      <a:pt x="2002" y="1633"/>
                      <a:pt x="2002" y="1650"/>
                      <a:pt x="2002" y="1673"/>
                    </a:cubicBezTo>
                    <a:cubicBezTo>
                      <a:pt x="2013" y="1712"/>
                      <a:pt x="2019" y="1752"/>
                      <a:pt x="2019" y="1792"/>
                    </a:cubicBezTo>
                    <a:cubicBezTo>
                      <a:pt x="2019" y="1831"/>
                      <a:pt x="2024" y="1859"/>
                      <a:pt x="2024" y="1888"/>
                    </a:cubicBezTo>
                    <a:cubicBezTo>
                      <a:pt x="2024" y="1922"/>
                      <a:pt x="2024" y="1933"/>
                      <a:pt x="2024" y="1933"/>
                    </a:cubicBezTo>
                    <a:lnTo>
                      <a:pt x="2024" y="1967"/>
                    </a:lnTo>
                    <a:cubicBezTo>
                      <a:pt x="2024" y="1995"/>
                      <a:pt x="2024" y="2023"/>
                      <a:pt x="2019" y="2057"/>
                    </a:cubicBezTo>
                    <a:cubicBezTo>
                      <a:pt x="2013" y="2091"/>
                      <a:pt x="2013" y="2125"/>
                      <a:pt x="2007" y="2165"/>
                    </a:cubicBezTo>
                    <a:cubicBezTo>
                      <a:pt x="2002" y="2204"/>
                      <a:pt x="1996" y="2233"/>
                      <a:pt x="1990" y="2266"/>
                    </a:cubicBezTo>
                    <a:cubicBezTo>
                      <a:pt x="1939" y="2487"/>
                      <a:pt x="1849" y="2696"/>
                      <a:pt x="1719" y="2883"/>
                    </a:cubicBezTo>
                    <a:cubicBezTo>
                      <a:pt x="1640" y="2984"/>
                      <a:pt x="1549" y="3080"/>
                      <a:pt x="1448" y="3165"/>
                    </a:cubicBezTo>
                    <a:cubicBezTo>
                      <a:pt x="1329" y="3261"/>
                      <a:pt x="1193" y="3335"/>
                      <a:pt x="1046" y="3386"/>
                    </a:cubicBezTo>
                    <a:cubicBezTo>
                      <a:pt x="951" y="3422"/>
                      <a:pt x="856" y="3440"/>
                      <a:pt x="759" y="3440"/>
                    </a:cubicBezTo>
                    <a:cubicBezTo>
                      <a:pt x="734" y="3440"/>
                      <a:pt x="709" y="3439"/>
                      <a:pt x="685" y="3437"/>
                    </a:cubicBezTo>
                    <a:cubicBezTo>
                      <a:pt x="560" y="3420"/>
                      <a:pt x="442" y="3363"/>
                      <a:pt x="351" y="3284"/>
                    </a:cubicBezTo>
                    <a:cubicBezTo>
                      <a:pt x="227" y="3182"/>
                      <a:pt x="159" y="3035"/>
                      <a:pt x="159" y="2877"/>
                    </a:cubicBezTo>
                    <a:cubicBezTo>
                      <a:pt x="74" y="3046"/>
                      <a:pt x="74" y="3244"/>
                      <a:pt x="159" y="3414"/>
                    </a:cubicBezTo>
                    <a:cubicBezTo>
                      <a:pt x="238" y="3595"/>
                      <a:pt x="379" y="3736"/>
                      <a:pt x="555" y="3815"/>
                    </a:cubicBezTo>
                    <a:cubicBezTo>
                      <a:pt x="686" y="3873"/>
                      <a:pt x="827" y="3902"/>
                      <a:pt x="970" y="3902"/>
                    </a:cubicBezTo>
                    <a:cubicBezTo>
                      <a:pt x="1037" y="3902"/>
                      <a:pt x="1104" y="3896"/>
                      <a:pt x="1171" y="3883"/>
                    </a:cubicBezTo>
                    <a:cubicBezTo>
                      <a:pt x="1397" y="3838"/>
                      <a:pt x="1606" y="3742"/>
                      <a:pt x="1787" y="3600"/>
                    </a:cubicBezTo>
                    <a:cubicBezTo>
                      <a:pt x="1928" y="3487"/>
                      <a:pt x="2058" y="3357"/>
                      <a:pt x="2166" y="3210"/>
                    </a:cubicBezTo>
                    <a:cubicBezTo>
                      <a:pt x="2341" y="2962"/>
                      <a:pt x="2465" y="2685"/>
                      <a:pt x="2533" y="2385"/>
                    </a:cubicBezTo>
                    <a:cubicBezTo>
                      <a:pt x="2539" y="2346"/>
                      <a:pt x="2544" y="2300"/>
                      <a:pt x="2556" y="2249"/>
                    </a:cubicBezTo>
                    <a:cubicBezTo>
                      <a:pt x="2561" y="2199"/>
                      <a:pt x="2567" y="2148"/>
                      <a:pt x="2573" y="2103"/>
                    </a:cubicBezTo>
                    <a:cubicBezTo>
                      <a:pt x="2573" y="2063"/>
                      <a:pt x="2578" y="2023"/>
                      <a:pt x="2578" y="1984"/>
                    </a:cubicBezTo>
                    <a:lnTo>
                      <a:pt x="2578" y="1939"/>
                    </a:lnTo>
                    <a:lnTo>
                      <a:pt x="2578" y="1882"/>
                    </a:lnTo>
                    <a:cubicBezTo>
                      <a:pt x="2578" y="1848"/>
                      <a:pt x="2573" y="1797"/>
                      <a:pt x="2573" y="1746"/>
                    </a:cubicBezTo>
                    <a:cubicBezTo>
                      <a:pt x="2567" y="1690"/>
                      <a:pt x="2561" y="1639"/>
                      <a:pt x="2550" y="1582"/>
                    </a:cubicBezTo>
                    <a:cubicBezTo>
                      <a:pt x="2550" y="1560"/>
                      <a:pt x="2544" y="1532"/>
                      <a:pt x="2539" y="1509"/>
                    </a:cubicBezTo>
                    <a:cubicBezTo>
                      <a:pt x="2539" y="1486"/>
                      <a:pt x="2527" y="1464"/>
                      <a:pt x="2522" y="1447"/>
                    </a:cubicBezTo>
                    <a:cubicBezTo>
                      <a:pt x="2476" y="1238"/>
                      <a:pt x="2392" y="1034"/>
                      <a:pt x="2273" y="848"/>
                    </a:cubicBezTo>
                    <a:cubicBezTo>
                      <a:pt x="2228" y="780"/>
                      <a:pt x="2194" y="729"/>
                      <a:pt x="2154" y="684"/>
                    </a:cubicBezTo>
                    <a:lnTo>
                      <a:pt x="2058" y="571"/>
                    </a:lnTo>
                    <a:cubicBezTo>
                      <a:pt x="1911" y="407"/>
                      <a:pt x="1730" y="277"/>
                      <a:pt x="1532" y="181"/>
                    </a:cubicBezTo>
                    <a:cubicBezTo>
                      <a:pt x="1369" y="96"/>
                      <a:pt x="1188" y="39"/>
                      <a:pt x="1007" y="17"/>
                    </a:cubicBezTo>
                    <a:cubicBezTo>
                      <a:pt x="931" y="6"/>
                      <a:pt x="855" y="0"/>
                      <a:pt x="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42"/>
            <p:cNvSpPr/>
            <p:nvPr/>
          </p:nvSpPr>
          <p:spPr>
            <a:xfrm flipH="1">
              <a:off x="3970640" y="3443516"/>
              <a:ext cx="23574" cy="914245"/>
            </a:xfrm>
            <a:custGeom>
              <a:avLst/>
              <a:gdLst/>
              <a:ahLst/>
              <a:cxnLst/>
              <a:rect l="l" t="t" r="r" b="b"/>
              <a:pathLst>
                <a:path w="1539" h="29468" extrusionOk="0">
                  <a:moveTo>
                    <a:pt x="334" y="1"/>
                  </a:moveTo>
                  <a:cubicBezTo>
                    <a:pt x="278" y="176"/>
                    <a:pt x="232" y="334"/>
                    <a:pt x="187" y="492"/>
                  </a:cubicBezTo>
                  <a:cubicBezTo>
                    <a:pt x="142" y="645"/>
                    <a:pt x="108" y="803"/>
                    <a:pt x="85" y="962"/>
                  </a:cubicBezTo>
                  <a:cubicBezTo>
                    <a:pt x="57" y="1120"/>
                    <a:pt x="35" y="1278"/>
                    <a:pt x="18" y="1453"/>
                  </a:cubicBezTo>
                  <a:cubicBezTo>
                    <a:pt x="1" y="1629"/>
                    <a:pt x="1" y="1821"/>
                    <a:pt x="1" y="2036"/>
                  </a:cubicBezTo>
                  <a:cubicBezTo>
                    <a:pt x="1" y="2154"/>
                    <a:pt x="1" y="2324"/>
                    <a:pt x="12" y="2544"/>
                  </a:cubicBezTo>
                  <a:cubicBezTo>
                    <a:pt x="18" y="2652"/>
                    <a:pt x="23" y="2765"/>
                    <a:pt x="29" y="2895"/>
                  </a:cubicBezTo>
                  <a:cubicBezTo>
                    <a:pt x="29" y="2929"/>
                    <a:pt x="29" y="2968"/>
                    <a:pt x="29" y="3002"/>
                  </a:cubicBezTo>
                  <a:cubicBezTo>
                    <a:pt x="35" y="3036"/>
                    <a:pt x="29" y="3087"/>
                    <a:pt x="40" y="3127"/>
                  </a:cubicBezTo>
                  <a:cubicBezTo>
                    <a:pt x="46" y="3211"/>
                    <a:pt x="46" y="3296"/>
                    <a:pt x="51" y="3387"/>
                  </a:cubicBezTo>
                  <a:cubicBezTo>
                    <a:pt x="68" y="3562"/>
                    <a:pt x="74" y="3743"/>
                    <a:pt x="91" y="3929"/>
                  </a:cubicBezTo>
                  <a:cubicBezTo>
                    <a:pt x="148" y="4664"/>
                    <a:pt x="232" y="5467"/>
                    <a:pt x="328" y="6286"/>
                  </a:cubicBezTo>
                  <a:cubicBezTo>
                    <a:pt x="419" y="7106"/>
                    <a:pt x="526" y="7943"/>
                    <a:pt x="628" y="8768"/>
                  </a:cubicBezTo>
                  <a:cubicBezTo>
                    <a:pt x="832" y="10407"/>
                    <a:pt x="962" y="11973"/>
                    <a:pt x="979" y="13126"/>
                  </a:cubicBezTo>
                  <a:cubicBezTo>
                    <a:pt x="990" y="13414"/>
                    <a:pt x="984" y="13680"/>
                    <a:pt x="984" y="13917"/>
                  </a:cubicBezTo>
                  <a:cubicBezTo>
                    <a:pt x="990" y="14149"/>
                    <a:pt x="984" y="14353"/>
                    <a:pt x="984" y="14517"/>
                  </a:cubicBezTo>
                  <a:cubicBezTo>
                    <a:pt x="979" y="14850"/>
                    <a:pt x="973" y="15037"/>
                    <a:pt x="973" y="15037"/>
                  </a:cubicBezTo>
                  <a:cubicBezTo>
                    <a:pt x="973" y="15037"/>
                    <a:pt x="967" y="15223"/>
                    <a:pt x="962" y="15557"/>
                  </a:cubicBezTo>
                  <a:cubicBezTo>
                    <a:pt x="950" y="15721"/>
                    <a:pt x="945" y="15924"/>
                    <a:pt x="933" y="16156"/>
                  </a:cubicBezTo>
                  <a:cubicBezTo>
                    <a:pt x="922" y="16393"/>
                    <a:pt x="911" y="16653"/>
                    <a:pt x="894" y="16947"/>
                  </a:cubicBezTo>
                  <a:cubicBezTo>
                    <a:pt x="832" y="18106"/>
                    <a:pt x="702" y="19683"/>
                    <a:pt x="594" y="21339"/>
                  </a:cubicBezTo>
                  <a:cubicBezTo>
                    <a:pt x="577" y="21548"/>
                    <a:pt x="566" y="21752"/>
                    <a:pt x="549" y="21961"/>
                  </a:cubicBezTo>
                  <a:lnTo>
                    <a:pt x="515" y="22594"/>
                  </a:lnTo>
                  <a:cubicBezTo>
                    <a:pt x="492" y="23012"/>
                    <a:pt x="475" y="23431"/>
                    <a:pt x="458" y="23843"/>
                  </a:cubicBezTo>
                  <a:cubicBezTo>
                    <a:pt x="453" y="24052"/>
                    <a:pt x="447" y="24256"/>
                    <a:pt x="442" y="24459"/>
                  </a:cubicBezTo>
                  <a:cubicBezTo>
                    <a:pt x="442" y="24663"/>
                    <a:pt x="436" y="24861"/>
                    <a:pt x="436" y="25064"/>
                  </a:cubicBezTo>
                  <a:cubicBezTo>
                    <a:pt x="430" y="25262"/>
                    <a:pt x="436" y="25460"/>
                    <a:pt x="436" y="25646"/>
                  </a:cubicBezTo>
                  <a:cubicBezTo>
                    <a:pt x="436" y="25839"/>
                    <a:pt x="436" y="26020"/>
                    <a:pt x="436" y="26200"/>
                  </a:cubicBezTo>
                  <a:cubicBezTo>
                    <a:pt x="447" y="26483"/>
                    <a:pt x="458" y="26737"/>
                    <a:pt x="470" y="26952"/>
                  </a:cubicBezTo>
                  <a:cubicBezTo>
                    <a:pt x="475" y="27167"/>
                    <a:pt x="481" y="27342"/>
                    <a:pt x="492" y="27455"/>
                  </a:cubicBezTo>
                  <a:cubicBezTo>
                    <a:pt x="509" y="27670"/>
                    <a:pt x="532" y="27862"/>
                    <a:pt x="560" y="28037"/>
                  </a:cubicBezTo>
                  <a:cubicBezTo>
                    <a:pt x="572" y="28122"/>
                    <a:pt x="583" y="28207"/>
                    <a:pt x="600" y="28286"/>
                  </a:cubicBezTo>
                  <a:cubicBezTo>
                    <a:pt x="611" y="28371"/>
                    <a:pt x="634" y="28450"/>
                    <a:pt x="656" y="28529"/>
                  </a:cubicBezTo>
                  <a:cubicBezTo>
                    <a:pt x="741" y="28846"/>
                    <a:pt x="849" y="29157"/>
                    <a:pt x="973" y="29468"/>
                  </a:cubicBezTo>
                  <a:cubicBezTo>
                    <a:pt x="1018" y="29100"/>
                    <a:pt x="1046" y="28801"/>
                    <a:pt x="1058" y="28484"/>
                  </a:cubicBezTo>
                  <a:cubicBezTo>
                    <a:pt x="1058" y="28405"/>
                    <a:pt x="1063" y="28326"/>
                    <a:pt x="1063" y="28247"/>
                  </a:cubicBezTo>
                  <a:cubicBezTo>
                    <a:pt x="1069" y="28162"/>
                    <a:pt x="1069" y="28083"/>
                    <a:pt x="1063" y="27992"/>
                  </a:cubicBezTo>
                  <a:cubicBezTo>
                    <a:pt x="1063" y="27817"/>
                    <a:pt x="1058" y="27631"/>
                    <a:pt x="1041" y="27421"/>
                  </a:cubicBezTo>
                  <a:cubicBezTo>
                    <a:pt x="1029" y="27308"/>
                    <a:pt x="1029" y="27139"/>
                    <a:pt x="1018" y="26930"/>
                  </a:cubicBezTo>
                  <a:cubicBezTo>
                    <a:pt x="1007" y="26715"/>
                    <a:pt x="995" y="26466"/>
                    <a:pt x="990" y="26189"/>
                  </a:cubicBezTo>
                  <a:cubicBezTo>
                    <a:pt x="990" y="26008"/>
                    <a:pt x="990" y="25827"/>
                    <a:pt x="984" y="25646"/>
                  </a:cubicBezTo>
                  <a:cubicBezTo>
                    <a:pt x="984" y="25454"/>
                    <a:pt x="979" y="25262"/>
                    <a:pt x="984" y="25064"/>
                  </a:cubicBezTo>
                  <a:cubicBezTo>
                    <a:pt x="990" y="24872"/>
                    <a:pt x="990" y="24669"/>
                    <a:pt x="995" y="24471"/>
                  </a:cubicBezTo>
                  <a:cubicBezTo>
                    <a:pt x="1001" y="24267"/>
                    <a:pt x="1001" y="24064"/>
                    <a:pt x="1012" y="23860"/>
                  </a:cubicBezTo>
                  <a:cubicBezTo>
                    <a:pt x="1029" y="23453"/>
                    <a:pt x="1041" y="23035"/>
                    <a:pt x="1069" y="22622"/>
                  </a:cubicBezTo>
                  <a:lnTo>
                    <a:pt x="1103" y="21995"/>
                  </a:lnTo>
                  <a:cubicBezTo>
                    <a:pt x="1114" y="21786"/>
                    <a:pt x="1131" y="21582"/>
                    <a:pt x="1142" y="21373"/>
                  </a:cubicBezTo>
                  <a:cubicBezTo>
                    <a:pt x="1255" y="19723"/>
                    <a:pt x="1380" y="18145"/>
                    <a:pt x="1442" y="16975"/>
                  </a:cubicBezTo>
                  <a:cubicBezTo>
                    <a:pt x="1459" y="16687"/>
                    <a:pt x="1470" y="16416"/>
                    <a:pt x="1482" y="16184"/>
                  </a:cubicBezTo>
                  <a:cubicBezTo>
                    <a:pt x="1493" y="15947"/>
                    <a:pt x="1499" y="15743"/>
                    <a:pt x="1510" y="15574"/>
                  </a:cubicBezTo>
                  <a:cubicBezTo>
                    <a:pt x="1516" y="15240"/>
                    <a:pt x="1521" y="15048"/>
                    <a:pt x="1521" y="15048"/>
                  </a:cubicBezTo>
                  <a:cubicBezTo>
                    <a:pt x="1521" y="15048"/>
                    <a:pt x="1527" y="14861"/>
                    <a:pt x="1532" y="14522"/>
                  </a:cubicBezTo>
                  <a:cubicBezTo>
                    <a:pt x="1538" y="14358"/>
                    <a:pt x="1532" y="14149"/>
                    <a:pt x="1532" y="13912"/>
                  </a:cubicBezTo>
                  <a:cubicBezTo>
                    <a:pt x="1532" y="13680"/>
                    <a:pt x="1538" y="13409"/>
                    <a:pt x="1527" y="13115"/>
                  </a:cubicBezTo>
                  <a:cubicBezTo>
                    <a:pt x="1510" y="11939"/>
                    <a:pt x="1380" y="10345"/>
                    <a:pt x="1176" y="8700"/>
                  </a:cubicBezTo>
                  <a:cubicBezTo>
                    <a:pt x="1075" y="7875"/>
                    <a:pt x="973" y="7038"/>
                    <a:pt x="877" y="6219"/>
                  </a:cubicBezTo>
                  <a:cubicBezTo>
                    <a:pt x="775" y="5399"/>
                    <a:pt x="696" y="4613"/>
                    <a:pt x="639" y="3890"/>
                  </a:cubicBezTo>
                  <a:cubicBezTo>
                    <a:pt x="628" y="3703"/>
                    <a:pt x="617" y="3528"/>
                    <a:pt x="605" y="3353"/>
                  </a:cubicBezTo>
                  <a:cubicBezTo>
                    <a:pt x="600" y="3268"/>
                    <a:pt x="594" y="3183"/>
                    <a:pt x="588" y="3098"/>
                  </a:cubicBezTo>
                  <a:cubicBezTo>
                    <a:pt x="588" y="3059"/>
                    <a:pt x="583" y="3014"/>
                    <a:pt x="583" y="2974"/>
                  </a:cubicBezTo>
                  <a:cubicBezTo>
                    <a:pt x="577" y="2934"/>
                    <a:pt x="583" y="2906"/>
                    <a:pt x="577" y="2872"/>
                  </a:cubicBezTo>
                  <a:cubicBezTo>
                    <a:pt x="572" y="2748"/>
                    <a:pt x="566" y="2635"/>
                    <a:pt x="566" y="2527"/>
                  </a:cubicBezTo>
                  <a:cubicBezTo>
                    <a:pt x="555" y="2313"/>
                    <a:pt x="555" y="2143"/>
                    <a:pt x="549" y="2030"/>
                  </a:cubicBezTo>
                  <a:cubicBezTo>
                    <a:pt x="549" y="1821"/>
                    <a:pt x="538" y="1634"/>
                    <a:pt x="526" y="1465"/>
                  </a:cubicBezTo>
                  <a:cubicBezTo>
                    <a:pt x="515" y="1290"/>
                    <a:pt x="504" y="1131"/>
                    <a:pt x="481" y="973"/>
                  </a:cubicBezTo>
                  <a:cubicBezTo>
                    <a:pt x="464" y="815"/>
                    <a:pt x="442" y="662"/>
                    <a:pt x="419" y="504"/>
                  </a:cubicBezTo>
                  <a:cubicBezTo>
                    <a:pt x="396" y="346"/>
                    <a:pt x="368" y="182"/>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2"/>
            <p:cNvSpPr/>
            <p:nvPr/>
          </p:nvSpPr>
          <p:spPr>
            <a:xfrm>
              <a:off x="4476465" y="4508470"/>
              <a:ext cx="623520" cy="134999"/>
            </a:xfrm>
            <a:custGeom>
              <a:avLst/>
              <a:gdLst/>
              <a:ahLst/>
              <a:cxnLst/>
              <a:rect l="l" t="t" r="r" b="b"/>
              <a:pathLst>
                <a:path w="32645" h="7068" extrusionOk="0">
                  <a:moveTo>
                    <a:pt x="26223" y="0"/>
                  </a:moveTo>
                  <a:cubicBezTo>
                    <a:pt x="25115" y="0"/>
                    <a:pt x="23973" y="11"/>
                    <a:pt x="22860" y="23"/>
                  </a:cubicBezTo>
                  <a:cubicBezTo>
                    <a:pt x="21746" y="34"/>
                    <a:pt x="20661" y="51"/>
                    <a:pt x="19655" y="68"/>
                  </a:cubicBezTo>
                  <a:lnTo>
                    <a:pt x="18213" y="96"/>
                  </a:lnTo>
                  <a:cubicBezTo>
                    <a:pt x="17761" y="102"/>
                    <a:pt x="17326" y="119"/>
                    <a:pt x="16930" y="141"/>
                  </a:cubicBezTo>
                  <a:cubicBezTo>
                    <a:pt x="16291" y="175"/>
                    <a:pt x="15658" y="249"/>
                    <a:pt x="15031" y="368"/>
                  </a:cubicBezTo>
                  <a:cubicBezTo>
                    <a:pt x="14805" y="407"/>
                    <a:pt x="14630" y="452"/>
                    <a:pt x="14511" y="481"/>
                  </a:cubicBezTo>
                  <a:cubicBezTo>
                    <a:pt x="14449" y="498"/>
                    <a:pt x="14403" y="509"/>
                    <a:pt x="14375" y="514"/>
                  </a:cubicBezTo>
                  <a:lnTo>
                    <a:pt x="14330" y="531"/>
                  </a:lnTo>
                  <a:lnTo>
                    <a:pt x="14143" y="582"/>
                  </a:lnTo>
                  <a:cubicBezTo>
                    <a:pt x="14025" y="611"/>
                    <a:pt x="13855" y="678"/>
                    <a:pt x="13635" y="758"/>
                  </a:cubicBezTo>
                  <a:cubicBezTo>
                    <a:pt x="13527" y="797"/>
                    <a:pt x="13409" y="854"/>
                    <a:pt x="13279" y="910"/>
                  </a:cubicBezTo>
                  <a:cubicBezTo>
                    <a:pt x="13149" y="961"/>
                    <a:pt x="13013" y="1040"/>
                    <a:pt x="12866" y="1114"/>
                  </a:cubicBezTo>
                  <a:cubicBezTo>
                    <a:pt x="12532" y="1300"/>
                    <a:pt x="12227" y="1515"/>
                    <a:pt x="11945" y="1764"/>
                  </a:cubicBezTo>
                  <a:cubicBezTo>
                    <a:pt x="11611" y="2058"/>
                    <a:pt x="11317" y="2391"/>
                    <a:pt x="11057" y="2753"/>
                  </a:cubicBezTo>
                  <a:cubicBezTo>
                    <a:pt x="10780" y="3132"/>
                    <a:pt x="10526" y="3544"/>
                    <a:pt x="10249" y="3957"/>
                  </a:cubicBezTo>
                  <a:cubicBezTo>
                    <a:pt x="10113" y="4160"/>
                    <a:pt x="9966" y="4364"/>
                    <a:pt x="9814" y="4567"/>
                  </a:cubicBezTo>
                  <a:cubicBezTo>
                    <a:pt x="9661" y="4771"/>
                    <a:pt x="9497" y="4957"/>
                    <a:pt x="9322" y="5138"/>
                  </a:cubicBezTo>
                  <a:cubicBezTo>
                    <a:pt x="8954" y="5500"/>
                    <a:pt x="8525" y="5794"/>
                    <a:pt x="8056" y="6003"/>
                  </a:cubicBezTo>
                  <a:cubicBezTo>
                    <a:pt x="7564" y="6212"/>
                    <a:pt x="7044" y="6359"/>
                    <a:pt x="6512" y="6427"/>
                  </a:cubicBezTo>
                  <a:cubicBezTo>
                    <a:pt x="6108" y="6482"/>
                    <a:pt x="5700" y="6509"/>
                    <a:pt x="5291" y="6509"/>
                  </a:cubicBezTo>
                  <a:cubicBezTo>
                    <a:pt x="5157" y="6509"/>
                    <a:pt x="5024" y="6506"/>
                    <a:pt x="4890" y="6501"/>
                  </a:cubicBezTo>
                  <a:cubicBezTo>
                    <a:pt x="4619" y="6489"/>
                    <a:pt x="4347" y="6472"/>
                    <a:pt x="4082" y="6444"/>
                  </a:cubicBezTo>
                  <a:cubicBezTo>
                    <a:pt x="3816" y="6416"/>
                    <a:pt x="3556" y="6388"/>
                    <a:pt x="3302" y="6348"/>
                  </a:cubicBezTo>
                  <a:cubicBezTo>
                    <a:pt x="2821" y="6280"/>
                    <a:pt x="2346" y="6144"/>
                    <a:pt x="1906" y="5947"/>
                  </a:cubicBezTo>
                  <a:cubicBezTo>
                    <a:pt x="1702" y="5856"/>
                    <a:pt x="1510" y="5743"/>
                    <a:pt x="1340" y="5607"/>
                  </a:cubicBezTo>
                  <a:lnTo>
                    <a:pt x="1216" y="5506"/>
                  </a:lnTo>
                  <a:lnTo>
                    <a:pt x="1103" y="5398"/>
                  </a:lnTo>
                  <a:cubicBezTo>
                    <a:pt x="1069" y="5364"/>
                    <a:pt x="1035" y="5330"/>
                    <a:pt x="1007" y="5291"/>
                  </a:cubicBezTo>
                  <a:cubicBezTo>
                    <a:pt x="990" y="5274"/>
                    <a:pt x="979" y="5257"/>
                    <a:pt x="962" y="5234"/>
                  </a:cubicBezTo>
                  <a:lnTo>
                    <a:pt x="939" y="5200"/>
                  </a:lnTo>
                  <a:cubicBezTo>
                    <a:pt x="877" y="5121"/>
                    <a:pt x="826" y="5031"/>
                    <a:pt x="781" y="4940"/>
                  </a:cubicBezTo>
                  <a:cubicBezTo>
                    <a:pt x="713" y="4810"/>
                    <a:pt x="668" y="4675"/>
                    <a:pt x="634" y="4528"/>
                  </a:cubicBezTo>
                  <a:cubicBezTo>
                    <a:pt x="555" y="4223"/>
                    <a:pt x="538" y="3912"/>
                    <a:pt x="577" y="3595"/>
                  </a:cubicBezTo>
                  <a:cubicBezTo>
                    <a:pt x="611" y="3296"/>
                    <a:pt x="741" y="3013"/>
                    <a:pt x="950" y="2787"/>
                  </a:cubicBezTo>
                  <a:lnTo>
                    <a:pt x="950" y="2787"/>
                  </a:lnTo>
                  <a:cubicBezTo>
                    <a:pt x="781" y="2843"/>
                    <a:pt x="628" y="2939"/>
                    <a:pt x="498" y="3058"/>
                  </a:cubicBezTo>
                  <a:cubicBezTo>
                    <a:pt x="368" y="3182"/>
                    <a:pt x="266" y="3324"/>
                    <a:pt x="193" y="3482"/>
                  </a:cubicBezTo>
                  <a:cubicBezTo>
                    <a:pt x="35" y="3855"/>
                    <a:pt x="1" y="4273"/>
                    <a:pt x="102" y="4663"/>
                  </a:cubicBezTo>
                  <a:cubicBezTo>
                    <a:pt x="142" y="4850"/>
                    <a:pt x="204" y="5025"/>
                    <a:pt x="289" y="5195"/>
                  </a:cubicBezTo>
                  <a:cubicBezTo>
                    <a:pt x="345" y="5314"/>
                    <a:pt x="413" y="5427"/>
                    <a:pt x="492" y="5534"/>
                  </a:cubicBezTo>
                  <a:lnTo>
                    <a:pt x="526" y="5579"/>
                  </a:lnTo>
                  <a:cubicBezTo>
                    <a:pt x="543" y="5602"/>
                    <a:pt x="566" y="5630"/>
                    <a:pt x="583" y="5653"/>
                  </a:cubicBezTo>
                  <a:cubicBezTo>
                    <a:pt x="628" y="5704"/>
                    <a:pt x="673" y="5749"/>
                    <a:pt x="719" y="5794"/>
                  </a:cubicBezTo>
                  <a:lnTo>
                    <a:pt x="854" y="5924"/>
                  </a:lnTo>
                  <a:lnTo>
                    <a:pt x="1001" y="6048"/>
                  </a:lnTo>
                  <a:cubicBezTo>
                    <a:pt x="1205" y="6207"/>
                    <a:pt x="1431" y="6342"/>
                    <a:pt x="1668" y="6455"/>
                  </a:cubicBezTo>
                  <a:cubicBezTo>
                    <a:pt x="2160" y="6676"/>
                    <a:pt x="2680" y="6823"/>
                    <a:pt x="3217" y="6902"/>
                  </a:cubicBezTo>
                  <a:cubicBezTo>
                    <a:pt x="3488" y="6947"/>
                    <a:pt x="3760" y="6975"/>
                    <a:pt x="4037" y="7004"/>
                  </a:cubicBezTo>
                  <a:cubicBezTo>
                    <a:pt x="4308" y="7026"/>
                    <a:pt x="4591" y="7049"/>
                    <a:pt x="4873" y="7060"/>
                  </a:cubicBezTo>
                  <a:cubicBezTo>
                    <a:pt x="5002" y="7065"/>
                    <a:pt x="5130" y="7068"/>
                    <a:pt x="5259" y="7068"/>
                  </a:cubicBezTo>
                  <a:cubicBezTo>
                    <a:pt x="5703" y="7068"/>
                    <a:pt x="6149" y="7038"/>
                    <a:pt x="6592" y="6981"/>
                  </a:cubicBezTo>
                  <a:cubicBezTo>
                    <a:pt x="7174" y="6908"/>
                    <a:pt x="7745" y="6749"/>
                    <a:pt x="8282" y="6512"/>
                  </a:cubicBezTo>
                  <a:cubicBezTo>
                    <a:pt x="8813" y="6274"/>
                    <a:pt x="9299" y="5947"/>
                    <a:pt x="9712" y="5534"/>
                  </a:cubicBezTo>
                  <a:cubicBezTo>
                    <a:pt x="9910" y="5336"/>
                    <a:pt x="10091" y="5127"/>
                    <a:pt x="10260" y="4907"/>
                  </a:cubicBezTo>
                  <a:cubicBezTo>
                    <a:pt x="10418" y="4692"/>
                    <a:pt x="10571" y="4477"/>
                    <a:pt x="10712" y="4268"/>
                  </a:cubicBezTo>
                  <a:cubicBezTo>
                    <a:pt x="10995" y="3844"/>
                    <a:pt x="11244" y="3437"/>
                    <a:pt x="11509" y="3081"/>
                  </a:cubicBezTo>
                  <a:cubicBezTo>
                    <a:pt x="11741" y="2753"/>
                    <a:pt x="12012" y="2448"/>
                    <a:pt x="12312" y="2176"/>
                  </a:cubicBezTo>
                  <a:cubicBezTo>
                    <a:pt x="12566" y="1956"/>
                    <a:pt x="12838" y="1764"/>
                    <a:pt x="13132" y="1600"/>
                  </a:cubicBezTo>
                  <a:cubicBezTo>
                    <a:pt x="13267" y="1532"/>
                    <a:pt x="13386" y="1464"/>
                    <a:pt x="13505" y="1408"/>
                  </a:cubicBezTo>
                  <a:cubicBezTo>
                    <a:pt x="13623" y="1357"/>
                    <a:pt x="13731" y="1311"/>
                    <a:pt x="13833" y="1266"/>
                  </a:cubicBezTo>
                  <a:cubicBezTo>
                    <a:pt x="14036" y="1198"/>
                    <a:pt x="14194" y="1136"/>
                    <a:pt x="14307" y="1108"/>
                  </a:cubicBezTo>
                  <a:lnTo>
                    <a:pt x="14471" y="1057"/>
                  </a:lnTo>
                  <a:lnTo>
                    <a:pt x="14516" y="1046"/>
                  </a:lnTo>
                  <a:cubicBezTo>
                    <a:pt x="14545" y="1035"/>
                    <a:pt x="14590" y="1029"/>
                    <a:pt x="14646" y="1012"/>
                  </a:cubicBezTo>
                  <a:cubicBezTo>
                    <a:pt x="14760" y="989"/>
                    <a:pt x="14918" y="944"/>
                    <a:pt x="15138" y="905"/>
                  </a:cubicBezTo>
                  <a:cubicBezTo>
                    <a:pt x="15743" y="791"/>
                    <a:pt x="16354" y="724"/>
                    <a:pt x="16964" y="690"/>
                  </a:cubicBezTo>
                  <a:cubicBezTo>
                    <a:pt x="17354" y="673"/>
                    <a:pt x="17772" y="656"/>
                    <a:pt x="18230" y="644"/>
                  </a:cubicBezTo>
                  <a:lnTo>
                    <a:pt x="19666" y="622"/>
                  </a:lnTo>
                  <a:cubicBezTo>
                    <a:pt x="20672" y="599"/>
                    <a:pt x="21757" y="588"/>
                    <a:pt x="22871" y="577"/>
                  </a:cubicBezTo>
                  <a:cubicBezTo>
                    <a:pt x="23979" y="565"/>
                    <a:pt x="25115" y="560"/>
                    <a:pt x="26223" y="554"/>
                  </a:cubicBezTo>
                  <a:lnTo>
                    <a:pt x="27851" y="554"/>
                  </a:lnTo>
                  <a:lnTo>
                    <a:pt x="29360" y="560"/>
                  </a:lnTo>
                  <a:lnTo>
                    <a:pt x="30609" y="565"/>
                  </a:lnTo>
                  <a:cubicBezTo>
                    <a:pt x="31457" y="565"/>
                    <a:pt x="31938" y="475"/>
                    <a:pt x="32644" y="311"/>
                  </a:cubicBezTo>
                  <a:cubicBezTo>
                    <a:pt x="31938" y="124"/>
                    <a:pt x="31463" y="28"/>
                    <a:pt x="30615" y="11"/>
                  </a:cubicBezTo>
                  <a:lnTo>
                    <a:pt x="29366" y="6"/>
                  </a:lnTo>
                  <a:lnTo>
                    <a:pt x="27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2"/>
            <p:cNvSpPr/>
            <p:nvPr/>
          </p:nvSpPr>
          <p:spPr>
            <a:xfrm>
              <a:off x="7232494" y="3959324"/>
              <a:ext cx="1085645" cy="678337"/>
            </a:xfrm>
            <a:custGeom>
              <a:avLst/>
              <a:gdLst/>
              <a:ahLst/>
              <a:cxnLst/>
              <a:rect l="l" t="t" r="r" b="b"/>
              <a:pathLst>
                <a:path w="44640" h="34858" extrusionOk="0">
                  <a:moveTo>
                    <a:pt x="42147" y="0"/>
                  </a:moveTo>
                  <a:cubicBezTo>
                    <a:pt x="42085" y="729"/>
                    <a:pt x="42005" y="1176"/>
                    <a:pt x="41875" y="1979"/>
                  </a:cubicBezTo>
                  <a:cubicBezTo>
                    <a:pt x="41864" y="2035"/>
                    <a:pt x="41853" y="2114"/>
                    <a:pt x="41836" y="2205"/>
                  </a:cubicBezTo>
                  <a:cubicBezTo>
                    <a:pt x="41813" y="2290"/>
                    <a:pt x="41791" y="2391"/>
                    <a:pt x="41762" y="2499"/>
                  </a:cubicBezTo>
                  <a:lnTo>
                    <a:pt x="41717" y="2674"/>
                  </a:lnTo>
                  <a:cubicBezTo>
                    <a:pt x="41706" y="2702"/>
                    <a:pt x="41700" y="2730"/>
                    <a:pt x="41694" y="2764"/>
                  </a:cubicBezTo>
                  <a:cubicBezTo>
                    <a:pt x="41666" y="2855"/>
                    <a:pt x="41638" y="2945"/>
                    <a:pt x="41610" y="3036"/>
                  </a:cubicBezTo>
                  <a:cubicBezTo>
                    <a:pt x="41553" y="3200"/>
                    <a:pt x="41497" y="3369"/>
                    <a:pt x="41429" y="3539"/>
                  </a:cubicBezTo>
                  <a:cubicBezTo>
                    <a:pt x="40914" y="4884"/>
                    <a:pt x="40112" y="6207"/>
                    <a:pt x="39411" y="7648"/>
                  </a:cubicBezTo>
                  <a:cubicBezTo>
                    <a:pt x="39043" y="8377"/>
                    <a:pt x="38744" y="9135"/>
                    <a:pt x="38518" y="9920"/>
                  </a:cubicBezTo>
                  <a:cubicBezTo>
                    <a:pt x="38450" y="10147"/>
                    <a:pt x="38427" y="10384"/>
                    <a:pt x="38444" y="10616"/>
                  </a:cubicBezTo>
                  <a:cubicBezTo>
                    <a:pt x="38456" y="10746"/>
                    <a:pt x="38489" y="10876"/>
                    <a:pt x="38546" y="10994"/>
                  </a:cubicBezTo>
                  <a:lnTo>
                    <a:pt x="38591" y="11085"/>
                  </a:lnTo>
                  <a:cubicBezTo>
                    <a:pt x="38608" y="11113"/>
                    <a:pt x="38625" y="11141"/>
                    <a:pt x="38642" y="11164"/>
                  </a:cubicBezTo>
                  <a:cubicBezTo>
                    <a:pt x="38682" y="11221"/>
                    <a:pt x="38721" y="11271"/>
                    <a:pt x="38772" y="11322"/>
                  </a:cubicBezTo>
                  <a:cubicBezTo>
                    <a:pt x="38947" y="11492"/>
                    <a:pt x="39156" y="11616"/>
                    <a:pt x="39394" y="11695"/>
                  </a:cubicBezTo>
                  <a:cubicBezTo>
                    <a:pt x="39597" y="11763"/>
                    <a:pt x="39812" y="11814"/>
                    <a:pt x="40027" y="11848"/>
                  </a:cubicBezTo>
                  <a:cubicBezTo>
                    <a:pt x="40230" y="11882"/>
                    <a:pt x="40440" y="11905"/>
                    <a:pt x="40620" y="11938"/>
                  </a:cubicBezTo>
                  <a:cubicBezTo>
                    <a:pt x="40801" y="11978"/>
                    <a:pt x="40988" y="12023"/>
                    <a:pt x="41169" y="12085"/>
                  </a:cubicBezTo>
                  <a:cubicBezTo>
                    <a:pt x="41525" y="12204"/>
                    <a:pt x="41870" y="12368"/>
                    <a:pt x="42186" y="12577"/>
                  </a:cubicBezTo>
                  <a:cubicBezTo>
                    <a:pt x="42825" y="12967"/>
                    <a:pt x="43345" y="13527"/>
                    <a:pt x="43696" y="14183"/>
                  </a:cubicBezTo>
                  <a:cubicBezTo>
                    <a:pt x="43780" y="14341"/>
                    <a:pt x="43854" y="14510"/>
                    <a:pt x="43910" y="14680"/>
                  </a:cubicBezTo>
                  <a:cubicBezTo>
                    <a:pt x="43961" y="14850"/>
                    <a:pt x="44006" y="15019"/>
                    <a:pt x="44029" y="15194"/>
                  </a:cubicBezTo>
                  <a:cubicBezTo>
                    <a:pt x="44052" y="15370"/>
                    <a:pt x="44063" y="15545"/>
                    <a:pt x="44057" y="15720"/>
                  </a:cubicBezTo>
                  <a:cubicBezTo>
                    <a:pt x="44057" y="15765"/>
                    <a:pt x="44046" y="15805"/>
                    <a:pt x="44046" y="15850"/>
                  </a:cubicBezTo>
                  <a:lnTo>
                    <a:pt x="44040" y="15918"/>
                  </a:lnTo>
                  <a:lnTo>
                    <a:pt x="44029" y="15974"/>
                  </a:lnTo>
                  <a:cubicBezTo>
                    <a:pt x="44023" y="16020"/>
                    <a:pt x="44018" y="16059"/>
                    <a:pt x="44006" y="16099"/>
                  </a:cubicBezTo>
                  <a:lnTo>
                    <a:pt x="43978" y="16223"/>
                  </a:lnTo>
                  <a:cubicBezTo>
                    <a:pt x="43888" y="16545"/>
                    <a:pt x="43724" y="16845"/>
                    <a:pt x="43503" y="17099"/>
                  </a:cubicBezTo>
                  <a:cubicBezTo>
                    <a:pt x="43452" y="17167"/>
                    <a:pt x="43390" y="17224"/>
                    <a:pt x="43334" y="17286"/>
                  </a:cubicBezTo>
                  <a:cubicBezTo>
                    <a:pt x="43277" y="17348"/>
                    <a:pt x="43215" y="17399"/>
                    <a:pt x="43147" y="17455"/>
                  </a:cubicBezTo>
                  <a:cubicBezTo>
                    <a:pt x="43017" y="17563"/>
                    <a:pt x="42876" y="17659"/>
                    <a:pt x="42729" y="17744"/>
                  </a:cubicBezTo>
                  <a:cubicBezTo>
                    <a:pt x="42278" y="18007"/>
                    <a:pt x="41763" y="18154"/>
                    <a:pt x="41277" y="18154"/>
                  </a:cubicBezTo>
                  <a:cubicBezTo>
                    <a:pt x="41148" y="18154"/>
                    <a:pt x="41021" y="18144"/>
                    <a:pt x="40897" y="18122"/>
                  </a:cubicBezTo>
                  <a:cubicBezTo>
                    <a:pt x="40830" y="18105"/>
                    <a:pt x="40756" y="18088"/>
                    <a:pt x="40688" y="18066"/>
                  </a:cubicBezTo>
                  <a:cubicBezTo>
                    <a:pt x="40654" y="18060"/>
                    <a:pt x="40615" y="18049"/>
                    <a:pt x="40587" y="18032"/>
                  </a:cubicBezTo>
                  <a:lnTo>
                    <a:pt x="40479" y="17992"/>
                  </a:lnTo>
                  <a:cubicBezTo>
                    <a:pt x="40440" y="17975"/>
                    <a:pt x="40400" y="17953"/>
                    <a:pt x="40360" y="17936"/>
                  </a:cubicBezTo>
                  <a:lnTo>
                    <a:pt x="40332" y="17919"/>
                  </a:lnTo>
                  <a:lnTo>
                    <a:pt x="40298" y="17891"/>
                  </a:lnTo>
                  <a:lnTo>
                    <a:pt x="40230" y="17834"/>
                  </a:lnTo>
                  <a:lnTo>
                    <a:pt x="40089" y="17721"/>
                  </a:lnTo>
                  <a:lnTo>
                    <a:pt x="39948" y="17614"/>
                  </a:lnTo>
                  <a:lnTo>
                    <a:pt x="39925" y="17597"/>
                  </a:lnTo>
                  <a:cubicBezTo>
                    <a:pt x="39914" y="17585"/>
                    <a:pt x="39903" y="17574"/>
                    <a:pt x="39897" y="17563"/>
                  </a:cubicBezTo>
                  <a:lnTo>
                    <a:pt x="39801" y="17455"/>
                  </a:lnTo>
                  <a:lnTo>
                    <a:pt x="39620" y="17246"/>
                  </a:lnTo>
                  <a:lnTo>
                    <a:pt x="38896" y="16410"/>
                  </a:lnTo>
                  <a:lnTo>
                    <a:pt x="38303" y="15731"/>
                  </a:lnTo>
                  <a:lnTo>
                    <a:pt x="38224" y="15641"/>
                  </a:lnTo>
                  <a:cubicBezTo>
                    <a:pt x="38202" y="15612"/>
                    <a:pt x="38187" y="15595"/>
                    <a:pt x="38185" y="15595"/>
                  </a:cubicBezTo>
                  <a:lnTo>
                    <a:pt x="38185" y="15595"/>
                  </a:lnTo>
                  <a:cubicBezTo>
                    <a:pt x="38184" y="15595"/>
                    <a:pt x="38187" y="15600"/>
                    <a:pt x="38196" y="15613"/>
                  </a:cubicBezTo>
                  <a:lnTo>
                    <a:pt x="38246" y="15709"/>
                  </a:lnTo>
                  <a:lnTo>
                    <a:pt x="38348" y="15895"/>
                  </a:lnTo>
                  <a:cubicBezTo>
                    <a:pt x="38665" y="16477"/>
                    <a:pt x="38976" y="17054"/>
                    <a:pt x="39281" y="17614"/>
                  </a:cubicBezTo>
                  <a:cubicBezTo>
                    <a:pt x="39416" y="17874"/>
                    <a:pt x="39563" y="18128"/>
                    <a:pt x="39677" y="18371"/>
                  </a:cubicBezTo>
                  <a:cubicBezTo>
                    <a:pt x="39750" y="18501"/>
                    <a:pt x="39790" y="18597"/>
                    <a:pt x="39840" y="18710"/>
                  </a:cubicBezTo>
                  <a:lnTo>
                    <a:pt x="39880" y="18789"/>
                  </a:lnTo>
                  <a:cubicBezTo>
                    <a:pt x="39886" y="18801"/>
                    <a:pt x="39886" y="18806"/>
                    <a:pt x="39891" y="18818"/>
                  </a:cubicBezTo>
                  <a:lnTo>
                    <a:pt x="39897" y="18840"/>
                  </a:lnTo>
                  <a:lnTo>
                    <a:pt x="39937" y="18925"/>
                  </a:lnTo>
                  <a:cubicBezTo>
                    <a:pt x="40033" y="19151"/>
                    <a:pt x="40106" y="19383"/>
                    <a:pt x="40163" y="19626"/>
                  </a:cubicBezTo>
                  <a:cubicBezTo>
                    <a:pt x="40219" y="19852"/>
                    <a:pt x="40247" y="20084"/>
                    <a:pt x="40242" y="20321"/>
                  </a:cubicBezTo>
                  <a:lnTo>
                    <a:pt x="40230" y="20491"/>
                  </a:lnTo>
                  <a:lnTo>
                    <a:pt x="40208" y="20649"/>
                  </a:lnTo>
                  <a:lnTo>
                    <a:pt x="40168" y="20807"/>
                  </a:lnTo>
                  <a:lnTo>
                    <a:pt x="40117" y="20966"/>
                  </a:lnTo>
                  <a:cubicBezTo>
                    <a:pt x="39953" y="21367"/>
                    <a:pt x="39643" y="21723"/>
                    <a:pt x="39275" y="21893"/>
                  </a:cubicBezTo>
                  <a:cubicBezTo>
                    <a:pt x="39135" y="21960"/>
                    <a:pt x="38985" y="21996"/>
                    <a:pt x="38832" y="21996"/>
                  </a:cubicBezTo>
                  <a:cubicBezTo>
                    <a:pt x="38793" y="21996"/>
                    <a:pt x="38754" y="21993"/>
                    <a:pt x="38716" y="21989"/>
                  </a:cubicBezTo>
                  <a:lnTo>
                    <a:pt x="38682" y="21983"/>
                  </a:lnTo>
                  <a:lnTo>
                    <a:pt x="38625" y="21972"/>
                  </a:lnTo>
                  <a:lnTo>
                    <a:pt x="38450" y="21938"/>
                  </a:lnTo>
                  <a:cubicBezTo>
                    <a:pt x="38448" y="21936"/>
                    <a:pt x="38447" y="21936"/>
                    <a:pt x="38445" y="21936"/>
                  </a:cubicBezTo>
                  <a:cubicBezTo>
                    <a:pt x="38441" y="21936"/>
                    <a:pt x="38437" y="21940"/>
                    <a:pt x="38433" y="21944"/>
                  </a:cubicBezTo>
                  <a:lnTo>
                    <a:pt x="38410" y="21955"/>
                  </a:lnTo>
                  <a:lnTo>
                    <a:pt x="38371" y="21977"/>
                  </a:lnTo>
                  <a:lnTo>
                    <a:pt x="38297" y="22028"/>
                  </a:lnTo>
                  <a:cubicBezTo>
                    <a:pt x="38275" y="22040"/>
                    <a:pt x="38246" y="22057"/>
                    <a:pt x="38224" y="22074"/>
                  </a:cubicBezTo>
                  <a:lnTo>
                    <a:pt x="38184" y="22107"/>
                  </a:lnTo>
                  <a:cubicBezTo>
                    <a:pt x="38066" y="22192"/>
                    <a:pt x="37964" y="22294"/>
                    <a:pt x="37879" y="22413"/>
                  </a:cubicBezTo>
                  <a:cubicBezTo>
                    <a:pt x="37709" y="22633"/>
                    <a:pt x="37596" y="22893"/>
                    <a:pt x="37545" y="23164"/>
                  </a:cubicBezTo>
                  <a:cubicBezTo>
                    <a:pt x="37495" y="23424"/>
                    <a:pt x="37483" y="23690"/>
                    <a:pt x="37512" y="23950"/>
                  </a:cubicBezTo>
                  <a:cubicBezTo>
                    <a:pt x="37568" y="24453"/>
                    <a:pt x="37760" y="24934"/>
                    <a:pt x="38066" y="25341"/>
                  </a:cubicBezTo>
                  <a:cubicBezTo>
                    <a:pt x="38354" y="25702"/>
                    <a:pt x="38693" y="26025"/>
                    <a:pt x="39072" y="26302"/>
                  </a:cubicBezTo>
                  <a:cubicBezTo>
                    <a:pt x="39428" y="26573"/>
                    <a:pt x="39790" y="26805"/>
                    <a:pt x="40134" y="27036"/>
                  </a:cubicBezTo>
                  <a:cubicBezTo>
                    <a:pt x="40304" y="27155"/>
                    <a:pt x="40468" y="27274"/>
                    <a:pt x="40626" y="27393"/>
                  </a:cubicBezTo>
                  <a:cubicBezTo>
                    <a:pt x="40779" y="27506"/>
                    <a:pt x="40926" y="27636"/>
                    <a:pt x="41061" y="27771"/>
                  </a:cubicBezTo>
                  <a:cubicBezTo>
                    <a:pt x="41203" y="27901"/>
                    <a:pt x="41333" y="28048"/>
                    <a:pt x="41457" y="28201"/>
                  </a:cubicBezTo>
                  <a:cubicBezTo>
                    <a:pt x="41570" y="28342"/>
                    <a:pt x="41678" y="28495"/>
                    <a:pt x="41779" y="28647"/>
                  </a:cubicBezTo>
                  <a:cubicBezTo>
                    <a:pt x="42175" y="29269"/>
                    <a:pt x="42424" y="29953"/>
                    <a:pt x="42452" y="30609"/>
                  </a:cubicBezTo>
                  <a:cubicBezTo>
                    <a:pt x="42458" y="30767"/>
                    <a:pt x="42452" y="30931"/>
                    <a:pt x="42429" y="31089"/>
                  </a:cubicBezTo>
                  <a:cubicBezTo>
                    <a:pt x="42412" y="31242"/>
                    <a:pt x="42378" y="31395"/>
                    <a:pt x="42328" y="31542"/>
                  </a:cubicBezTo>
                  <a:cubicBezTo>
                    <a:pt x="42311" y="31615"/>
                    <a:pt x="42277" y="31683"/>
                    <a:pt x="42248" y="31756"/>
                  </a:cubicBezTo>
                  <a:cubicBezTo>
                    <a:pt x="42220" y="31824"/>
                    <a:pt x="42186" y="31892"/>
                    <a:pt x="42147" y="31954"/>
                  </a:cubicBezTo>
                  <a:cubicBezTo>
                    <a:pt x="42107" y="32016"/>
                    <a:pt x="42073" y="32079"/>
                    <a:pt x="42028" y="32141"/>
                  </a:cubicBezTo>
                  <a:cubicBezTo>
                    <a:pt x="41988" y="32203"/>
                    <a:pt x="41938" y="32254"/>
                    <a:pt x="41892" y="32310"/>
                  </a:cubicBezTo>
                  <a:cubicBezTo>
                    <a:pt x="41706" y="32525"/>
                    <a:pt x="41480" y="32706"/>
                    <a:pt x="41231" y="32847"/>
                  </a:cubicBezTo>
                  <a:cubicBezTo>
                    <a:pt x="40988" y="32972"/>
                    <a:pt x="40728" y="33068"/>
                    <a:pt x="40462" y="33136"/>
                  </a:cubicBezTo>
                  <a:cubicBezTo>
                    <a:pt x="40201" y="33188"/>
                    <a:pt x="39936" y="33215"/>
                    <a:pt x="39672" y="33215"/>
                  </a:cubicBezTo>
                  <a:cubicBezTo>
                    <a:pt x="39422" y="33215"/>
                    <a:pt x="39172" y="33191"/>
                    <a:pt x="38925" y="33141"/>
                  </a:cubicBezTo>
                  <a:cubicBezTo>
                    <a:pt x="38699" y="33102"/>
                    <a:pt x="38473" y="33034"/>
                    <a:pt x="38252" y="32955"/>
                  </a:cubicBezTo>
                  <a:cubicBezTo>
                    <a:pt x="38145" y="32910"/>
                    <a:pt x="38043" y="32870"/>
                    <a:pt x="37947" y="32825"/>
                  </a:cubicBezTo>
                  <a:cubicBezTo>
                    <a:pt x="37845" y="32780"/>
                    <a:pt x="37749" y="32729"/>
                    <a:pt x="37653" y="32672"/>
                  </a:cubicBezTo>
                  <a:cubicBezTo>
                    <a:pt x="37308" y="32474"/>
                    <a:pt x="36986" y="32243"/>
                    <a:pt x="36681" y="31988"/>
                  </a:cubicBezTo>
                  <a:cubicBezTo>
                    <a:pt x="36432" y="31768"/>
                    <a:pt x="36189" y="31542"/>
                    <a:pt x="35957" y="31299"/>
                  </a:cubicBezTo>
                  <a:cubicBezTo>
                    <a:pt x="35550" y="30863"/>
                    <a:pt x="35256" y="30502"/>
                    <a:pt x="35064" y="30258"/>
                  </a:cubicBezTo>
                  <a:lnTo>
                    <a:pt x="34770" y="29891"/>
                  </a:lnTo>
                  <a:lnTo>
                    <a:pt x="34736" y="29851"/>
                  </a:lnTo>
                  <a:lnTo>
                    <a:pt x="34668" y="29767"/>
                  </a:lnTo>
                  <a:lnTo>
                    <a:pt x="34617" y="29699"/>
                  </a:lnTo>
                  <a:lnTo>
                    <a:pt x="34584" y="29659"/>
                  </a:lnTo>
                  <a:lnTo>
                    <a:pt x="34578" y="29648"/>
                  </a:lnTo>
                  <a:lnTo>
                    <a:pt x="34126" y="29959"/>
                  </a:lnTo>
                  <a:lnTo>
                    <a:pt x="34126" y="29965"/>
                  </a:lnTo>
                  <a:lnTo>
                    <a:pt x="34137" y="29993"/>
                  </a:lnTo>
                  <a:lnTo>
                    <a:pt x="34199" y="30100"/>
                  </a:lnTo>
                  <a:lnTo>
                    <a:pt x="34267" y="30241"/>
                  </a:lnTo>
                  <a:cubicBezTo>
                    <a:pt x="34290" y="30292"/>
                    <a:pt x="34312" y="30355"/>
                    <a:pt x="34335" y="30417"/>
                  </a:cubicBezTo>
                  <a:cubicBezTo>
                    <a:pt x="34363" y="30479"/>
                    <a:pt x="34380" y="30552"/>
                    <a:pt x="34397" y="30632"/>
                  </a:cubicBezTo>
                  <a:cubicBezTo>
                    <a:pt x="34504" y="31067"/>
                    <a:pt x="34510" y="31519"/>
                    <a:pt x="34420" y="31954"/>
                  </a:cubicBezTo>
                  <a:cubicBezTo>
                    <a:pt x="34374" y="32163"/>
                    <a:pt x="34307" y="32373"/>
                    <a:pt x="34227" y="32570"/>
                  </a:cubicBezTo>
                  <a:cubicBezTo>
                    <a:pt x="34137" y="32785"/>
                    <a:pt x="34024" y="32994"/>
                    <a:pt x="33888" y="33186"/>
                  </a:cubicBezTo>
                  <a:cubicBezTo>
                    <a:pt x="33849" y="33249"/>
                    <a:pt x="33798" y="33305"/>
                    <a:pt x="33753" y="33367"/>
                  </a:cubicBezTo>
                  <a:cubicBezTo>
                    <a:pt x="33702" y="33430"/>
                    <a:pt x="33651" y="33492"/>
                    <a:pt x="33589" y="33554"/>
                  </a:cubicBezTo>
                  <a:cubicBezTo>
                    <a:pt x="33459" y="33684"/>
                    <a:pt x="33317" y="33803"/>
                    <a:pt x="33165" y="33910"/>
                  </a:cubicBezTo>
                  <a:cubicBezTo>
                    <a:pt x="32984" y="34029"/>
                    <a:pt x="32792" y="34125"/>
                    <a:pt x="32588" y="34193"/>
                  </a:cubicBezTo>
                  <a:cubicBezTo>
                    <a:pt x="32373" y="34266"/>
                    <a:pt x="32148" y="34301"/>
                    <a:pt x="31918" y="34301"/>
                  </a:cubicBezTo>
                  <a:cubicBezTo>
                    <a:pt x="31900" y="34301"/>
                    <a:pt x="31882" y="34300"/>
                    <a:pt x="31865" y="34300"/>
                  </a:cubicBezTo>
                  <a:cubicBezTo>
                    <a:pt x="31582" y="34289"/>
                    <a:pt x="31305" y="34227"/>
                    <a:pt x="31051" y="34114"/>
                  </a:cubicBezTo>
                  <a:cubicBezTo>
                    <a:pt x="30904" y="34046"/>
                    <a:pt x="30768" y="33967"/>
                    <a:pt x="30638" y="33882"/>
                  </a:cubicBezTo>
                  <a:cubicBezTo>
                    <a:pt x="30497" y="33786"/>
                    <a:pt x="30367" y="33678"/>
                    <a:pt x="30242" y="33560"/>
                  </a:cubicBezTo>
                  <a:cubicBezTo>
                    <a:pt x="30118" y="33430"/>
                    <a:pt x="29999" y="33294"/>
                    <a:pt x="29892" y="33147"/>
                  </a:cubicBezTo>
                  <a:cubicBezTo>
                    <a:pt x="29784" y="32989"/>
                    <a:pt x="29688" y="32825"/>
                    <a:pt x="29609" y="32655"/>
                  </a:cubicBezTo>
                  <a:cubicBezTo>
                    <a:pt x="29434" y="32282"/>
                    <a:pt x="29361" y="31875"/>
                    <a:pt x="29389" y="31468"/>
                  </a:cubicBezTo>
                  <a:lnTo>
                    <a:pt x="29389" y="31429"/>
                  </a:lnTo>
                  <a:cubicBezTo>
                    <a:pt x="29389" y="31429"/>
                    <a:pt x="29389" y="31412"/>
                    <a:pt x="29394" y="31395"/>
                  </a:cubicBezTo>
                  <a:lnTo>
                    <a:pt x="29400" y="31355"/>
                  </a:lnTo>
                  <a:cubicBezTo>
                    <a:pt x="29411" y="31293"/>
                    <a:pt x="29428" y="31236"/>
                    <a:pt x="29440" y="31180"/>
                  </a:cubicBezTo>
                  <a:lnTo>
                    <a:pt x="29457" y="31089"/>
                  </a:lnTo>
                  <a:cubicBezTo>
                    <a:pt x="29457" y="31084"/>
                    <a:pt x="29457" y="31078"/>
                    <a:pt x="29462" y="31067"/>
                  </a:cubicBezTo>
                  <a:lnTo>
                    <a:pt x="29474" y="31039"/>
                  </a:lnTo>
                  <a:lnTo>
                    <a:pt x="29502" y="30982"/>
                  </a:lnTo>
                  <a:cubicBezTo>
                    <a:pt x="29536" y="30903"/>
                    <a:pt x="29570" y="30824"/>
                    <a:pt x="29604" y="30745"/>
                  </a:cubicBezTo>
                  <a:lnTo>
                    <a:pt x="29632" y="30688"/>
                  </a:lnTo>
                  <a:lnTo>
                    <a:pt x="29638" y="30671"/>
                  </a:lnTo>
                  <a:cubicBezTo>
                    <a:pt x="29638" y="30665"/>
                    <a:pt x="29643" y="30660"/>
                    <a:pt x="29638" y="30660"/>
                  </a:cubicBezTo>
                  <a:lnTo>
                    <a:pt x="29621" y="30654"/>
                  </a:lnTo>
                  <a:lnTo>
                    <a:pt x="29587" y="30626"/>
                  </a:lnTo>
                  <a:lnTo>
                    <a:pt x="29524" y="30586"/>
                  </a:lnTo>
                  <a:lnTo>
                    <a:pt x="29445" y="30535"/>
                  </a:lnTo>
                  <a:lnTo>
                    <a:pt x="29236" y="30394"/>
                  </a:lnTo>
                  <a:lnTo>
                    <a:pt x="29185" y="30366"/>
                  </a:lnTo>
                  <a:cubicBezTo>
                    <a:pt x="29184" y="30362"/>
                    <a:pt x="29182" y="30361"/>
                    <a:pt x="29180" y="30361"/>
                  </a:cubicBezTo>
                  <a:cubicBezTo>
                    <a:pt x="29172" y="30361"/>
                    <a:pt x="29159" y="30380"/>
                    <a:pt x="29146" y="30388"/>
                  </a:cubicBezTo>
                  <a:lnTo>
                    <a:pt x="29095" y="30445"/>
                  </a:lnTo>
                  <a:cubicBezTo>
                    <a:pt x="29021" y="30513"/>
                    <a:pt x="28959" y="30586"/>
                    <a:pt x="28891" y="30654"/>
                  </a:cubicBezTo>
                  <a:cubicBezTo>
                    <a:pt x="28829" y="30699"/>
                    <a:pt x="28773" y="30728"/>
                    <a:pt x="28716" y="30767"/>
                  </a:cubicBezTo>
                  <a:lnTo>
                    <a:pt x="28631" y="30824"/>
                  </a:lnTo>
                  <a:lnTo>
                    <a:pt x="28592" y="30852"/>
                  </a:lnTo>
                  <a:cubicBezTo>
                    <a:pt x="28586" y="30852"/>
                    <a:pt x="28580" y="30858"/>
                    <a:pt x="28575" y="30858"/>
                  </a:cubicBezTo>
                  <a:lnTo>
                    <a:pt x="28564" y="30863"/>
                  </a:lnTo>
                  <a:cubicBezTo>
                    <a:pt x="28456" y="30914"/>
                    <a:pt x="28343" y="30959"/>
                    <a:pt x="28230" y="30988"/>
                  </a:cubicBezTo>
                  <a:cubicBezTo>
                    <a:pt x="28034" y="31041"/>
                    <a:pt x="27834" y="31067"/>
                    <a:pt x="27634" y="31067"/>
                  </a:cubicBezTo>
                  <a:cubicBezTo>
                    <a:pt x="27580" y="31067"/>
                    <a:pt x="27526" y="31065"/>
                    <a:pt x="27473" y="31061"/>
                  </a:cubicBezTo>
                  <a:cubicBezTo>
                    <a:pt x="27427" y="31061"/>
                    <a:pt x="27382" y="31055"/>
                    <a:pt x="27303" y="31044"/>
                  </a:cubicBezTo>
                  <a:lnTo>
                    <a:pt x="27150" y="31022"/>
                  </a:lnTo>
                  <a:cubicBezTo>
                    <a:pt x="27088" y="31010"/>
                    <a:pt x="27015" y="30999"/>
                    <a:pt x="26924" y="30971"/>
                  </a:cubicBezTo>
                  <a:cubicBezTo>
                    <a:pt x="26879" y="30959"/>
                    <a:pt x="26834" y="30948"/>
                    <a:pt x="26755" y="30920"/>
                  </a:cubicBezTo>
                  <a:cubicBezTo>
                    <a:pt x="26636" y="30880"/>
                    <a:pt x="26517" y="30829"/>
                    <a:pt x="26404" y="30773"/>
                  </a:cubicBezTo>
                  <a:cubicBezTo>
                    <a:pt x="26184" y="30665"/>
                    <a:pt x="25986" y="30530"/>
                    <a:pt x="25805" y="30366"/>
                  </a:cubicBezTo>
                  <a:cubicBezTo>
                    <a:pt x="25573" y="30157"/>
                    <a:pt x="25392" y="29885"/>
                    <a:pt x="25291" y="29591"/>
                  </a:cubicBezTo>
                  <a:cubicBezTo>
                    <a:pt x="25274" y="29546"/>
                    <a:pt x="25262" y="29501"/>
                    <a:pt x="25251" y="29456"/>
                  </a:cubicBezTo>
                  <a:lnTo>
                    <a:pt x="25251" y="29450"/>
                  </a:lnTo>
                  <a:cubicBezTo>
                    <a:pt x="25251" y="29444"/>
                    <a:pt x="25251" y="29439"/>
                    <a:pt x="25251" y="29433"/>
                  </a:cubicBezTo>
                  <a:lnTo>
                    <a:pt x="25245" y="29399"/>
                  </a:lnTo>
                  <a:cubicBezTo>
                    <a:pt x="25240" y="29371"/>
                    <a:pt x="25240" y="29348"/>
                    <a:pt x="25234" y="29320"/>
                  </a:cubicBezTo>
                  <a:cubicBezTo>
                    <a:pt x="25228" y="29275"/>
                    <a:pt x="25223" y="29218"/>
                    <a:pt x="25217" y="29168"/>
                  </a:cubicBezTo>
                  <a:cubicBezTo>
                    <a:pt x="25206" y="29117"/>
                    <a:pt x="25200" y="29060"/>
                    <a:pt x="25195" y="28998"/>
                  </a:cubicBezTo>
                  <a:cubicBezTo>
                    <a:pt x="25189" y="28936"/>
                    <a:pt x="25189" y="28874"/>
                    <a:pt x="25183" y="28811"/>
                  </a:cubicBezTo>
                  <a:lnTo>
                    <a:pt x="25178" y="28766"/>
                  </a:lnTo>
                  <a:lnTo>
                    <a:pt x="25178" y="28744"/>
                  </a:lnTo>
                  <a:cubicBezTo>
                    <a:pt x="25172" y="28744"/>
                    <a:pt x="25166" y="28749"/>
                    <a:pt x="25155" y="28749"/>
                  </a:cubicBezTo>
                  <a:lnTo>
                    <a:pt x="25070" y="28783"/>
                  </a:lnTo>
                  <a:lnTo>
                    <a:pt x="24901" y="28857"/>
                  </a:lnTo>
                  <a:lnTo>
                    <a:pt x="24539" y="28998"/>
                  </a:lnTo>
                  <a:lnTo>
                    <a:pt x="24522" y="29004"/>
                  </a:lnTo>
                  <a:lnTo>
                    <a:pt x="24511" y="29004"/>
                  </a:lnTo>
                  <a:lnTo>
                    <a:pt x="24488" y="29015"/>
                  </a:lnTo>
                  <a:lnTo>
                    <a:pt x="24443" y="29026"/>
                  </a:lnTo>
                  <a:lnTo>
                    <a:pt x="24347" y="29060"/>
                  </a:lnTo>
                  <a:cubicBezTo>
                    <a:pt x="24222" y="29105"/>
                    <a:pt x="24092" y="29134"/>
                    <a:pt x="23957" y="29173"/>
                  </a:cubicBezTo>
                  <a:cubicBezTo>
                    <a:pt x="23295" y="29331"/>
                    <a:pt x="22623" y="29411"/>
                    <a:pt x="21944" y="29411"/>
                  </a:cubicBezTo>
                  <a:cubicBezTo>
                    <a:pt x="21903" y="29411"/>
                    <a:pt x="21862" y="29411"/>
                    <a:pt x="21820" y="29411"/>
                  </a:cubicBezTo>
                  <a:cubicBezTo>
                    <a:pt x="21289" y="29411"/>
                    <a:pt x="20714" y="29379"/>
                    <a:pt x="20090" y="29331"/>
                  </a:cubicBezTo>
                  <a:cubicBezTo>
                    <a:pt x="19418" y="29281"/>
                    <a:pt x="18694" y="29224"/>
                    <a:pt x="17925" y="29173"/>
                  </a:cubicBezTo>
                  <a:cubicBezTo>
                    <a:pt x="16399" y="29071"/>
                    <a:pt x="14709" y="28987"/>
                    <a:pt x="12911" y="28924"/>
                  </a:cubicBezTo>
                  <a:cubicBezTo>
                    <a:pt x="12013" y="28896"/>
                    <a:pt x="11091" y="28868"/>
                    <a:pt x="10153" y="28857"/>
                  </a:cubicBezTo>
                  <a:cubicBezTo>
                    <a:pt x="9220" y="28845"/>
                    <a:pt x="8259" y="28840"/>
                    <a:pt x="7293" y="28840"/>
                  </a:cubicBezTo>
                  <a:cubicBezTo>
                    <a:pt x="6326" y="28845"/>
                    <a:pt x="5348" y="28857"/>
                    <a:pt x="4365" y="28879"/>
                  </a:cubicBezTo>
                  <a:cubicBezTo>
                    <a:pt x="3879" y="28896"/>
                    <a:pt x="3387" y="28896"/>
                    <a:pt x="2884" y="28947"/>
                  </a:cubicBezTo>
                  <a:cubicBezTo>
                    <a:pt x="2381" y="28992"/>
                    <a:pt x="1861" y="29094"/>
                    <a:pt x="1375" y="29326"/>
                  </a:cubicBezTo>
                  <a:cubicBezTo>
                    <a:pt x="1126" y="29439"/>
                    <a:pt x="900" y="29597"/>
                    <a:pt x="702" y="29784"/>
                  </a:cubicBezTo>
                  <a:cubicBezTo>
                    <a:pt x="504" y="29976"/>
                    <a:pt x="340" y="30208"/>
                    <a:pt x="227" y="30456"/>
                  </a:cubicBezTo>
                  <a:cubicBezTo>
                    <a:pt x="108" y="30711"/>
                    <a:pt x="41" y="30982"/>
                    <a:pt x="24" y="31259"/>
                  </a:cubicBezTo>
                  <a:cubicBezTo>
                    <a:pt x="1" y="31547"/>
                    <a:pt x="57" y="31836"/>
                    <a:pt x="187" y="32096"/>
                  </a:cubicBezTo>
                  <a:cubicBezTo>
                    <a:pt x="323" y="32361"/>
                    <a:pt x="532" y="32576"/>
                    <a:pt x="792" y="32717"/>
                  </a:cubicBezTo>
                  <a:cubicBezTo>
                    <a:pt x="1037" y="32842"/>
                    <a:pt x="1308" y="32910"/>
                    <a:pt x="1579" y="32910"/>
                  </a:cubicBezTo>
                  <a:cubicBezTo>
                    <a:pt x="1590" y="32910"/>
                    <a:pt x="1601" y="32910"/>
                    <a:pt x="1612" y="32910"/>
                  </a:cubicBezTo>
                  <a:cubicBezTo>
                    <a:pt x="1748" y="32910"/>
                    <a:pt x="1883" y="32893"/>
                    <a:pt x="2019" y="32864"/>
                  </a:cubicBezTo>
                  <a:lnTo>
                    <a:pt x="2115" y="32842"/>
                  </a:lnTo>
                  <a:lnTo>
                    <a:pt x="2132" y="32836"/>
                  </a:lnTo>
                  <a:lnTo>
                    <a:pt x="2205" y="32819"/>
                  </a:lnTo>
                  <a:cubicBezTo>
                    <a:pt x="2381" y="32763"/>
                    <a:pt x="2545" y="32695"/>
                    <a:pt x="2703" y="32599"/>
                  </a:cubicBezTo>
                  <a:cubicBezTo>
                    <a:pt x="2737" y="32582"/>
                    <a:pt x="2776" y="32559"/>
                    <a:pt x="2810" y="32531"/>
                  </a:cubicBezTo>
                  <a:cubicBezTo>
                    <a:pt x="2844" y="32508"/>
                    <a:pt x="2878" y="32491"/>
                    <a:pt x="2906" y="32469"/>
                  </a:cubicBezTo>
                  <a:cubicBezTo>
                    <a:pt x="2963" y="32418"/>
                    <a:pt x="3025" y="32373"/>
                    <a:pt x="3070" y="32327"/>
                  </a:cubicBezTo>
                  <a:cubicBezTo>
                    <a:pt x="3116" y="32276"/>
                    <a:pt x="3161" y="32243"/>
                    <a:pt x="3200" y="32203"/>
                  </a:cubicBezTo>
                  <a:cubicBezTo>
                    <a:pt x="3234" y="32163"/>
                    <a:pt x="3268" y="32129"/>
                    <a:pt x="3296" y="32096"/>
                  </a:cubicBezTo>
                  <a:cubicBezTo>
                    <a:pt x="3432" y="31937"/>
                    <a:pt x="3551" y="31768"/>
                    <a:pt x="3647" y="31581"/>
                  </a:cubicBezTo>
                  <a:cubicBezTo>
                    <a:pt x="3726" y="31423"/>
                    <a:pt x="3794" y="31265"/>
                    <a:pt x="3845" y="31095"/>
                  </a:cubicBezTo>
                  <a:cubicBezTo>
                    <a:pt x="3929" y="30773"/>
                    <a:pt x="3986" y="30445"/>
                    <a:pt x="4014" y="30111"/>
                  </a:cubicBezTo>
                  <a:lnTo>
                    <a:pt x="4014" y="30111"/>
                  </a:lnTo>
                  <a:lnTo>
                    <a:pt x="3477" y="30925"/>
                  </a:lnTo>
                  <a:cubicBezTo>
                    <a:pt x="3296" y="31208"/>
                    <a:pt x="3099" y="31479"/>
                    <a:pt x="2884" y="31734"/>
                  </a:cubicBezTo>
                  <a:cubicBezTo>
                    <a:pt x="2861" y="31756"/>
                    <a:pt x="2839" y="31785"/>
                    <a:pt x="2805" y="31819"/>
                  </a:cubicBezTo>
                  <a:cubicBezTo>
                    <a:pt x="2776" y="31847"/>
                    <a:pt x="2742" y="31881"/>
                    <a:pt x="2703" y="31915"/>
                  </a:cubicBezTo>
                  <a:cubicBezTo>
                    <a:pt x="2663" y="31949"/>
                    <a:pt x="2624" y="31982"/>
                    <a:pt x="2579" y="32016"/>
                  </a:cubicBezTo>
                  <a:cubicBezTo>
                    <a:pt x="2556" y="32039"/>
                    <a:pt x="2528" y="32050"/>
                    <a:pt x="2505" y="32067"/>
                  </a:cubicBezTo>
                  <a:cubicBezTo>
                    <a:pt x="2482" y="32084"/>
                    <a:pt x="2454" y="32101"/>
                    <a:pt x="2426" y="32118"/>
                  </a:cubicBezTo>
                  <a:cubicBezTo>
                    <a:pt x="2307" y="32186"/>
                    <a:pt x="2183" y="32243"/>
                    <a:pt x="2053" y="32282"/>
                  </a:cubicBezTo>
                  <a:lnTo>
                    <a:pt x="1996" y="32299"/>
                  </a:lnTo>
                  <a:lnTo>
                    <a:pt x="1985" y="32305"/>
                  </a:lnTo>
                  <a:lnTo>
                    <a:pt x="1912" y="32316"/>
                  </a:lnTo>
                  <a:cubicBezTo>
                    <a:pt x="1810" y="32339"/>
                    <a:pt x="1714" y="32350"/>
                    <a:pt x="1612" y="32350"/>
                  </a:cubicBezTo>
                  <a:cubicBezTo>
                    <a:pt x="1601" y="32350"/>
                    <a:pt x="1591" y="32350"/>
                    <a:pt x="1581" y="32350"/>
                  </a:cubicBezTo>
                  <a:cubicBezTo>
                    <a:pt x="1404" y="32350"/>
                    <a:pt x="1224" y="32306"/>
                    <a:pt x="1064" y="32226"/>
                  </a:cubicBezTo>
                  <a:cubicBezTo>
                    <a:pt x="1024" y="32203"/>
                    <a:pt x="984" y="32180"/>
                    <a:pt x="951" y="32158"/>
                  </a:cubicBezTo>
                  <a:lnTo>
                    <a:pt x="900" y="32113"/>
                  </a:lnTo>
                  <a:cubicBezTo>
                    <a:pt x="888" y="32107"/>
                    <a:pt x="877" y="32096"/>
                    <a:pt x="871" y="32090"/>
                  </a:cubicBezTo>
                  <a:lnTo>
                    <a:pt x="849" y="32062"/>
                  </a:lnTo>
                  <a:cubicBezTo>
                    <a:pt x="787" y="31999"/>
                    <a:pt x="730" y="31926"/>
                    <a:pt x="691" y="31841"/>
                  </a:cubicBezTo>
                  <a:cubicBezTo>
                    <a:pt x="521" y="31513"/>
                    <a:pt x="561" y="31067"/>
                    <a:pt x="736" y="30694"/>
                  </a:cubicBezTo>
                  <a:cubicBezTo>
                    <a:pt x="826" y="30502"/>
                    <a:pt x="945" y="30326"/>
                    <a:pt x="1098" y="30179"/>
                  </a:cubicBezTo>
                  <a:cubicBezTo>
                    <a:pt x="1250" y="30038"/>
                    <a:pt x="1431" y="29919"/>
                    <a:pt x="1623" y="29829"/>
                  </a:cubicBezTo>
                  <a:cubicBezTo>
                    <a:pt x="2019" y="29637"/>
                    <a:pt x="2477" y="29546"/>
                    <a:pt x="2946" y="29501"/>
                  </a:cubicBezTo>
                  <a:cubicBezTo>
                    <a:pt x="3409" y="29456"/>
                    <a:pt x="3901" y="29450"/>
                    <a:pt x="4387" y="29439"/>
                  </a:cubicBezTo>
                  <a:cubicBezTo>
                    <a:pt x="5365" y="29416"/>
                    <a:pt x="6337" y="29399"/>
                    <a:pt x="7304" y="29399"/>
                  </a:cubicBezTo>
                  <a:cubicBezTo>
                    <a:pt x="7544" y="29398"/>
                    <a:pt x="7784" y="29397"/>
                    <a:pt x="8024" y="29397"/>
                  </a:cubicBezTo>
                  <a:cubicBezTo>
                    <a:pt x="8742" y="29397"/>
                    <a:pt x="9455" y="29404"/>
                    <a:pt x="10159" y="29416"/>
                  </a:cubicBezTo>
                  <a:cubicBezTo>
                    <a:pt x="11091" y="29428"/>
                    <a:pt x="12013" y="29450"/>
                    <a:pt x="12906" y="29478"/>
                  </a:cubicBezTo>
                  <a:cubicBezTo>
                    <a:pt x="14692" y="29541"/>
                    <a:pt x="16377" y="29625"/>
                    <a:pt x="17903" y="29727"/>
                  </a:cubicBezTo>
                  <a:cubicBezTo>
                    <a:pt x="18666" y="29778"/>
                    <a:pt x="19384" y="29835"/>
                    <a:pt x="20062" y="29885"/>
                  </a:cubicBezTo>
                  <a:cubicBezTo>
                    <a:pt x="20686" y="29933"/>
                    <a:pt x="21280" y="29965"/>
                    <a:pt x="21832" y="29965"/>
                  </a:cubicBezTo>
                  <a:cubicBezTo>
                    <a:pt x="21875" y="29965"/>
                    <a:pt x="21918" y="29965"/>
                    <a:pt x="21961" y="29965"/>
                  </a:cubicBezTo>
                  <a:cubicBezTo>
                    <a:pt x="22679" y="29965"/>
                    <a:pt x="23403" y="29880"/>
                    <a:pt x="24104" y="29710"/>
                  </a:cubicBezTo>
                  <a:cubicBezTo>
                    <a:pt x="24251" y="29671"/>
                    <a:pt x="24398" y="29631"/>
                    <a:pt x="24528" y="29586"/>
                  </a:cubicBezTo>
                  <a:lnTo>
                    <a:pt x="24714" y="29524"/>
                  </a:lnTo>
                  <a:lnTo>
                    <a:pt x="24714" y="29529"/>
                  </a:lnTo>
                  <a:lnTo>
                    <a:pt x="24714" y="29552"/>
                  </a:lnTo>
                  <a:lnTo>
                    <a:pt x="24714" y="29563"/>
                  </a:lnTo>
                  <a:lnTo>
                    <a:pt x="24714" y="29569"/>
                  </a:lnTo>
                  <a:lnTo>
                    <a:pt x="24720" y="29586"/>
                  </a:lnTo>
                  <a:lnTo>
                    <a:pt x="24771" y="29767"/>
                  </a:lnTo>
                  <a:cubicBezTo>
                    <a:pt x="24906" y="30151"/>
                    <a:pt x="25138" y="30496"/>
                    <a:pt x="25438" y="30773"/>
                  </a:cubicBezTo>
                  <a:cubicBezTo>
                    <a:pt x="25652" y="30971"/>
                    <a:pt x="25901" y="31135"/>
                    <a:pt x="26167" y="31265"/>
                  </a:cubicBezTo>
                  <a:cubicBezTo>
                    <a:pt x="26263" y="31315"/>
                    <a:pt x="26348" y="31349"/>
                    <a:pt x="26416" y="31378"/>
                  </a:cubicBezTo>
                  <a:cubicBezTo>
                    <a:pt x="26483" y="31406"/>
                    <a:pt x="26540" y="31423"/>
                    <a:pt x="26591" y="31440"/>
                  </a:cubicBezTo>
                  <a:cubicBezTo>
                    <a:pt x="26681" y="31474"/>
                    <a:pt x="26738" y="31485"/>
                    <a:pt x="26789" y="31502"/>
                  </a:cubicBezTo>
                  <a:cubicBezTo>
                    <a:pt x="26896" y="31536"/>
                    <a:pt x="26986" y="31547"/>
                    <a:pt x="27060" y="31564"/>
                  </a:cubicBezTo>
                  <a:lnTo>
                    <a:pt x="27241" y="31592"/>
                  </a:lnTo>
                  <a:cubicBezTo>
                    <a:pt x="27337" y="31604"/>
                    <a:pt x="27393" y="31604"/>
                    <a:pt x="27444" y="31609"/>
                  </a:cubicBezTo>
                  <a:cubicBezTo>
                    <a:pt x="27509" y="31614"/>
                    <a:pt x="27574" y="31616"/>
                    <a:pt x="27638" y="31616"/>
                  </a:cubicBezTo>
                  <a:cubicBezTo>
                    <a:pt x="27890" y="31616"/>
                    <a:pt x="28140" y="31582"/>
                    <a:pt x="28383" y="31519"/>
                  </a:cubicBezTo>
                  <a:cubicBezTo>
                    <a:pt x="28530" y="31479"/>
                    <a:pt x="28677" y="31423"/>
                    <a:pt x="28812" y="31355"/>
                  </a:cubicBezTo>
                  <a:lnTo>
                    <a:pt x="28835" y="31349"/>
                  </a:lnTo>
                  <a:lnTo>
                    <a:pt x="28840" y="31349"/>
                  </a:lnTo>
                  <a:lnTo>
                    <a:pt x="28840" y="31355"/>
                  </a:lnTo>
                  <a:lnTo>
                    <a:pt x="28840" y="31361"/>
                  </a:lnTo>
                  <a:lnTo>
                    <a:pt x="28840" y="31372"/>
                  </a:lnTo>
                  <a:lnTo>
                    <a:pt x="28840" y="31423"/>
                  </a:lnTo>
                  <a:cubicBezTo>
                    <a:pt x="28801" y="31926"/>
                    <a:pt x="28891" y="32423"/>
                    <a:pt x="29106" y="32881"/>
                  </a:cubicBezTo>
                  <a:cubicBezTo>
                    <a:pt x="29202" y="33085"/>
                    <a:pt x="29315" y="33283"/>
                    <a:pt x="29445" y="33469"/>
                  </a:cubicBezTo>
                  <a:cubicBezTo>
                    <a:pt x="29570" y="33639"/>
                    <a:pt x="29705" y="33803"/>
                    <a:pt x="29858" y="33955"/>
                  </a:cubicBezTo>
                  <a:cubicBezTo>
                    <a:pt x="30005" y="34097"/>
                    <a:pt x="30158" y="34221"/>
                    <a:pt x="30327" y="34340"/>
                  </a:cubicBezTo>
                  <a:cubicBezTo>
                    <a:pt x="30485" y="34447"/>
                    <a:pt x="30649" y="34537"/>
                    <a:pt x="30825" y="34617"/>
                  </a:cubicBezTo>
                  <a:cubicBezTo>
                    <a:pt x="31178" y="34778"/>
                    <a:pt x="31556" y="34858"/>
                    <a:pt x="31931" y="34858"/>
                  </a:cubicBezTo>
                  <a:cubicBezTo>
                    <a:pt x="32474" y="34858"/>
                    <a:pt x="33012" y="34692"/>
                    <a:pt x="33470" y="34368"/>
                  </a:cubicBezTo>
                  <a:cubicBezTo>
                    <a:pt x="33656" y="34244"/>
                    <a:pt x="33832" y="34097"/>
                    <a:pt x="33984" y="33938"/>
                  </a:cubicBezTo>
                  <a:cubicBezTo>
                    <a:pt x="34052" y="33865"/>
                    <a:pt x="34120" y="33786"/>
                    <a:pt x="34177" y="33718"/>
                  </a:cubicBezTo>
                  <a:cubicBezTo>
                    <a:pt x="34239" y="33650"/>
                    <a:pt x="34295" y="33577"/>
                    <a:pt x="34340" y="33503"/>
                  </a:cubicBezTo>
                  <a:cubicBezTo>
                    <a:pt x="34499" y="33277"/>
                    <a:pt x="34629" y="33034"/>
                    <a:pt x="34736" y="32780"/>
                  </a:cubicBezTo>
                  <a:cubicBezTo>
                    <a:pt x="34832" y="32553"/>
                    <a:pt x="34906" y="32310"/>
                    <a:pt x="34957" y="32067"/>
                  </a:cubicBezTo>
                  <a:cubicBezTo>
                    <a:pt x="35024" y="31745"/>
                    <a:pt x="35047" y="31415"/>
                    <a:pt x="35024" y="31086"/>
                  </a:cubicBezTo>
                  <a:lnTo>
                    <a:pt x="35024" y="31086"/>
                  </a:lnTo>
                  <a:cubicBezTo>
                    <a:pt x="35174" y="31263"/>
                    <a:pt x="35352" y="31465"/>
                    <a:pt x="35561" y="31689"/>
                  </a:cubicBezTo>
                  <a:cubicBezTo>
                    <a:pt x="35804" y="31943"/>
                    <a:pt x="36059" y="32186"/>
                    <a:pt x="36330" y="32418"/>
                  </a:cubicBezTo>
                  <a:cubicBezTo>
                    <a:pt x="36658" y="32700"/>
                    <a:pt x="37014" y="32949"/>
                    <a:pt x="37387" y="33164"/>
                  </a:cubicBezTo>
                  <a:cubicBezTo>
                    <a:pt x="37489" y="33220"/>
                    <a:pt x="37602" y="33271"/>
                    <a:pt x="37709" y="33328"/>
                  </a:cubicBezTo>
                  <a:cubicBezTo>
                    <a:pt x="37817" y="33384"/>
                    <a:pt x="37941" y="33430"/>
                    <a:pt x="38060" y="33480"/>
                  </a:cubicBezTo>
                  <a:cubicBezTo>
                    <a:pt x="38309" y="33571"/>
                    <a:pt x="38563" y="33644"/>
                    <a:pt x="38829" y="33690"/>
                  </a:cubicBezTo>
                  <a:cubicBezTo>
                    <a:pt x="39106" y="33746"/>
                    <a:pt x="39394" y="33774"/>
                    <a:pt x="39677" y="33774"/>
                  </a:cubicBezTo>
                  <a:cubicBezTo>
                    <a:pt x="39982" y="33774"/>
                    <a:pt x="40287" y="33740"/>
                    <a:pt x="40587" y="33678"/>
                  </a:cubicBezTo>
                  <a:cubicBezTo>
                    <a:pt x="40903" y="33605"/>
                    <a:pt x="41214" y="33492"/>
                    <a:pt x="41502" y="33339"/>
                  </a:cubicBezTo>
                  <a:cubicBezTo>
                    <a:pt x="41808" y="33164"/>
                    <a:pt x="42085" y="32943"/>
                    <a:pt x="42316" y="32678"/>
                  </a:cubicBezTo>
                  <a:cubicBezTo>
                    <a:pt x="42373" y="32610"/>
                    <a:pt x="42429" y="32536"/>
                    <a:pt x="42486" y="32469"/>
                  </a:cubicBezTo>
                  <a:cubicBezTo>
                    <a:pt x="42537" y="32389"/>
                    <a:pt x="42588" y="32316"/>
                    <a:pt x="42633" y="32237"/>
                  </a:cubicBezTo>
                  <a:cubicBezTo>
                    <a:pt x="42678" y="32158"/>
                    <a:pt x="42718" y="32067"/>
                    <a:pt x="42757" y="31988"/>
                  </a:cubicBezTo>
                  <a:cubicBezTo>
                    <a:pt x="42802" y="31903"/>
                    <a:pt x="42831" y="31813"/>
                    <a:pt x="42859" y="31722"/>
                  </a:cubicBezTo>
                  <a:cubicBezTo>
                    <a:pt x="42887" y="31632"/>
                    <a:pt x="42910" y="31542"/>
                    <a:pt x="42938" y="31451"/>
                  </a:cubicBezTo>
                  <a:cubicBezTo>
                    <a:pt x="42961" y="31355"/>
                    <a:pt x="42978" y="31265"/>
                    <a:pt x="42983" y="31169"/>
                  </a:cubicBezTo>
                  <a:cubicBezTo>
                    <a:pt x="43012" y="30976"/>
                    <a:pt x="43017" y="30778"/>
                    <a:pt x="43006" y="30586"/>
                  </a:cubicBezTo>
                  <a:cubicBezTo>
                    <a:pt x="42972" y="29812"/>
                    <a:pt x="42689" y="29043"/>
                    <a:pt x="42248" y="28359"/>
                  </a:cubicBezTo>
                  <a:cubicBezTo>
                    <a:pt x="42028" y="28003"/>
                    <a:pt x="41762" y="27681"/>
                    <a:pt x="41463" y="27387"/>
                  </a:cubicBezTo>
                  <a:cubicBezTo>
                    <a:pt x="41310" y="27240"/>
                    <a:pt x="41146" y="27099"/>
                    <a:pt x="40977" y="26969"/>
                  </a:cubicBezTo>
                  <a:cubicBezTo>
                    <a:pt x="40807" y="26839"/>
                    <a:pt x="40637" y="26714"/>
                    <a:pt x="40462" y="26596"/>
                  </a:cubicBezTo>
                  <a:cubicBezTo>
                    <a:pt x="40112" y="26353"/>
                    <a:pt x="39756" y="26126"/>
                    <a:pt x="39422" y="25872"/>
                  </a:cubicBezTo>
                  <a:cubicBezTo>
                    <a:pt x="39083" y="25629"/>
                    <a:pt x="38783" y="25341"/>
                    <a:pt x="38523" y="25013"/>
                  </a:cubicBezTo>
                  <a:cubicBezTo>
                    <a:pt x="38280" y="24691"/>
                    <a:pt x="38128" y="24301"/>
                    <a:pt x="38082" y="23899"/>
                  </a:cubicBezTo>
                  <a:cubicBezTo>
                    <a:pt x="38054" y="23696"/>
                    <a:pt x="38060" y="23492"/>
                    <a:pt x="38099" y="23289"/>
                  </a:cubicBezTo>
                  <a:cubicBezTo>
                    <a:pt x="38139" y="23097"/>
                    <a:pt x="38218" y="22916"/>
                    <a:pt x="38331" y="22757"/>
                  </a:cubicBezTo>
                  <a:cubicBezTo>
                    <a:pt x="38388" y="22684"/>
                    <a:pt x="38456" y="22616"/>
                    <a:pt x="38535" y="22560"/>
                  </a:cubicBezTo>
                  <a:lnTo>
                    <a:pt x="38563" y="22537"/>
                  </a:lnTo>
                  <a:cubicBezTo>
                    <a:pt x="38569" y="22531"/>
                    <a:pt x="38569" y="22531"/>
                    <a:pt x="38569" y="22531"/>
                  </a:cubicBezTo>
                  <a:lnTo>
                    <a:pt x="38574" y="22531"/>
                  </a:lnTo>
                  <a:lnTo>
                    <a:pt x="38603" y="22537"/>
                  </a:lnTo>
                  <a:lnTo>
                    <a:pt x="38653" y="22548"/>
                  </a:lnTo>
                  <a:cubicBezTo>
                    <a:pt x="38714" y="22555"/>
                    <a:pt x="38775" y="22559"/>
                    <a:pt x="38835" y="22559"/>
                  </a:cubicBezTo>
                  <a:cubicBezTo>
                    <a:pt x="39071" y="22559"/>
                    <a:pt x="39302" y="22506"/>
                    <a:pt x="39518" y="22407"/>
                  </a:cubicBezTo>
                  <a:cubicBezTo>
                    <a:pt x="39773" y="22283"/>
                    <a:pt x="40004" y="22113"/>
                    <a:pt x="40197" y="21898"/>
                  </a:cubicBezTo>
                  <a:cubicBezTo>
                    <a:pt x="40383" y="21684"/>
                    <a:pt x="40536" y="21446"/>
                    <a:pt x="40637" y="21180"/>
                  </a:cubicBezTo>
                  <a:cubicBezTo>
                    <a:pt x="40666" y="21113"/>
                    <a:pt x="40688" y="21045"/>
                    <a:pt x="40711" y="20983"/>
                  </a:cubicBezTo>
                  <a:cubicBezTo>
                    <a:pt x="40734" y="20915"/>
                    <a:pt x="40745" y="20841"/>
                    <a:pt x="40762" y="20768"/>
                  </a:cubicBezTo>
                  <a:cubicBezTo>
                    <a:pt x="40779" y="20700"/>
                    <a:pt x="40784" y="20626"/>
                    <a:pt x="40796" y="20553"/>
                  </a:cubicBezTo>
                  <a:cubicBezTo>
                    <a:pt x="40807" y="20474"/>
                    <a:pt x="40801" y="20412"/>
                    <a:pt x="40807" y="20338"/>
                  </a:cubicBezTo>
                  <a:cubicBezTo>
                    <a:pt x="40813" y="20061"/>
                    <a:pt x="40779" y="19779"/>
                    <a:pt x="40717" y="19507"/>
                  </a:cubicBezTo>
                  <a:cubicBezTo>
                    <a:pt x="40649" y="19236"/>
                    <a:pt x="40564" y="18976"/>
                    <a:pt x="40457" y="18722"/>
                  </a:cubicBezTo>
                  <a:lnTo>
                    <a:pt x="40394" y="18575"/>
                  </a:lnTo>
                  <a:cubicBezTo>
                    <a:pt x="40394" y="18570"/>
                    <a:pt x="40385" y="18551"/>
                    <a:pt x="40387" y="18551"/>
                  </a:cubicBezTo>
                  <a:lnTo>
                    <a:pt x="40387" y="18551"/>
                  </a:lnTo>
                  <a:cubicBezTo>
                    <a:pt x="40388" y="18551"/>
                    <a:pt x="40388" y="18551"/>
                    <a:pt x="40389" y="18552"/>
                  </a:cubicBezTo>
                  <a:lnTo>
                    <a:pt x="40400" y="18558"/>
                  </a:lnTo>
                  <a:cubicBezTo>
                    <a:pt x="40440" y="18575"/>
                    <a:pt x="40485" y="18592"/>
                    <a:pt x="40536" y="18603"/>
                  </a:cubicBezTo>
                  <a:cubicBezTo>
                    <a:pt x="40626" y="18631"/>
                    <a:pt x="40717" y="18654"/>
                    <a:pt x="40807" y="18671"/>
                  </a:cubicBezTo>
                  <a:cubicBezTo>
                    <a:pt x="40963" y="18699"/>
                    <a:pt x="41124" y="18712"/>
                    <a:pt x="41281" y="18712"/>
                  </a:cubicBezTo>
                  <a:cubicBezTo>
                    <a:pt x="41312" y="18712"/>
                    <a:pt x="41342" y="18711"/>
                    <a:pt x="41372" y="18710"/>
                  </a:cubicBezTo>
                  <a:cubicBezTo>
                    <a:pt x="41468" y="18710"/>
                    <a:pt x="41564" y="18699"/>
                    <a:pt x="41655" y="18693"/>
                  </a:cubicBezTo>
                  <a:cubicBezTo>
                    <a:pt x="41751" y="18682"/>
                    <a:pt x="41847" y="18665"/>
                    <a:pt x="41938" y="18642"/>
                  </a:cubicBezTo>
                  <a:cubicBezTo>
                    <a:pt x="42130" y="18603"/>
                    <a:pt x="42311" y="18546"/>
                    <a:pt x="42492" y="18478"/>
                  </a:cubicBezTo>
                  <a:cubicBezTo>
                    <a:pt x="42672" y="18405"/>
                    <a:pt x="42848" y="18320"/>
                    <a:pt x="43012" y="18224"/>
                  </a:cubicBezTo>
                  <a:cubicBezTo>
                    <a:pt x="43181" y="18122"/>
                    <a:pt x="43345" y="18009"/>
                    <a:pt x="43498" y="17885"/>
                  </a:cubicBezTo>
                  <a:cubicBezTo>
                    <a:pt x="43571" y="17823"/>
                    <a:pt x="43645" y="17755"/>
                    <a:pt x="43718" y="17687"/>
                  </a:cubicBezTo>
                  <a:cubicBezTo>
                    <a:pt x="43792" y="17619"/>
                    <a:pt x="43859" y="17546"/>
                    <a:pt x="43922" y="17461"/>
                  </a:cubicBezTo>
                  <a:cubicBezTo>
                    <a:pt x="44193" y="17144"/>
                    <a:pt x="44391" y="16777"/>
                    <a:pt x="44509" y="16376"/>
                  </a:cubicBezTo>
                  <a:cubicBezTo>
                    <a:pt x="44611" y="15969"/>
                    <a:pt x="44639" y="15545"/>
                    <a:pt x="44577" y="15127"/>
                  </a:cubicBezTo>
                  <a:cubicBezTo>
                    <a:pt x="44549" y="14917"/>
                    <a:pt x="44498" y="14714"/>
                    <a:pt x="44436" y="14510"/>
                  </a:cubicBezTo>
                  <a:cubicBezTo>
                    <a:pt x="44368" y="14313"/>
                    <a:pt x="44289" y="14120"/>
                    <a:pt x="44193" y="13934"/>
                  </a:cubicBezTo>
                  <a:cubicBezTo>
                    <a:pt x="43792" y="13182"/>
                    <a:pt x="43204" y="12555"/>
                    <a:pt x="42486" y="12108"/>
                  </a:cubicBezTo>
                  <a:cubicBezTo>
                    <a:pt x="42130" y="11882"/>
                    <a:pt x="41745" y="11695"/>
                    <a:pt x="41344" y="11560"/>
                  </a:cubicBezTo>
                  <a:cubicBezTo>
                    <a:pt x="41141" y="11492"/>
                    <a:pt x="40937" y="11441"/>
                    <a:pt x="40728" y="11396"/>
                  </a:cubicBezTo>
                  <a:cubicBezTo>
                    <a:pt x="40507" y="11356"/>
                    <a:pt x="40315" y="11334"/>
                    <a:pt x="40123" y="11300"/>
                  </a:cubicBezTo>
                  <a:cubicBezTo>
                    <a:pt x="39937" y="11271"/>
                    <a:pt x="39756" y="11232"/>
                    <a:pt x="39580" y="11170"/>
                  </a:cubicBezTo>
                  <a:cubicBezTo>
                    <a:pt x="39428" y="11124"/>
                    <a:pt x="39286" y="11045"/>
                    <a:pt x="39173" y="10938"/>
                  </a:cubicBezTo>
                  <a:cubicBezTo>
                    <a:pt x="39145" y="10910"/>
                    <a:pt x="39128" y="10881"/>
                    <a:pt x="39106" y="10853"/>
                  </a:cubicBezTo>
                  <a:cubicBezTo>
                    <a:pt x="39100" y="10842"/>
                    <a:pt x="39089" y="10825"/>
                    <a:pt x="39077" y="10814"/>
                  </a:cubicBezTo>
                  <a:lnTo>
                    <a:pt x="39055" y="10763"/>
                  </a:lnTo>
                  <a:cubicBezTo>
                    <a:pt x="39026" y="10701"/>
                    <a:pt x="39010" y="10633"/>
                    <a:pt x="39004" y="10565"/>
                  </a:cubicBezTo>
                  <a:cubicBezTo>
                    <a:pt x="38993" y="10395"/>
                    <a:pt x="39015" y="10226"/>
                    <a:pt x="39060" y="10062"/>
                  </a:cubicBezTo>
                  <a:cubicBezTo>
                    <a:pt x="39083" y="9977"/>
                    <a:pt x="39111" y="9881"/>
                    <a:pt x="39145" y="9790"/>
                  </a:cubicBezTo>
                  <a:cubicBezTo>
                    <a:pt x="39173" y="9694"/>
                    <a:pt x="39202" y="9604"/>
                    <a:pt x="39236" y="9508"/>
                  </a:cubicBezTo>
                  <a:cubicBezTo>
                    <a:pt x="39298" y="9327"/>
                    <a:pt x="39366" y="9146"/>
                    <a:pt x="39439" y="8960"/>
                  </a:cubicBezTo>
                  <a:cubicBezTo>
                    <a:pt x="39586" y="8598"/>
                    <a:pt x="39750" y="8242"/>
                    <a:pt x="39920" y="7891"/>
                  </a:cubicBezTo>
                  <a:cubicBezTo>
                    <a:pt x="40604" y="6484"/>
                    <a:pt x="41412" y="5150"/>
                    <a:pt x="41955" y="3737"/>
                  </a:cubicBezTo>
                  <a:cubicBezTo>
                    <a:pt x="42022" y="3561"/>
                    <a:pt x="42085" y="3386"/>
                    <a:pt x="42141" y="3211"/>
                  </a:cubicBezTo>
                  <a:cubicBezTo>
                    <a:pt x="42175" y="3109"/>
                    <a:pt x="42203" y="3013"/>
                    <a:pt x="42231" y="2917"/>
                  </a:cubicBezTo>
                  <a:cubicBezTo>
                    <a:pt x="42243" y="2889"/>
                    <a:pt x="42248" y="2855"/>
                    <a:pt x="42260" y="2821"/>
                  </a:cubicBezTo>
                  <a:cubicBezTo>
                    <a:pt x="42277" y="2759"/>
                    <a:pt x="42294" y="2697"/>
                    <a:pt x="42305" y="2640"/>
                  </a:cubicBezTo>
                  <a:cubicBezTo>
                    <a:pt x="42339" y="2521"/>
                    <a:pt x="42361" y="2414"/>
                    <a:pt x="42378" y="2318"/>
                  </a:cubicBezTo>
                  <a:cubicBezTo>
                    <a:pt x="42395" y="2222"/>
                    <a:pt x="42412" y="2137"/>
                    <a:pt x="42424" y="2075"/>
                  </a:cubicBezTo>
                  <a:cubicBezTo>
                    <a:pt x="42554" y="1199"/>
                    <a:pt x="42435" y="667"/>
                    <a:pt x="42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2"/>
            <p:cNvSpPr/>
            <p:nvPr/>
          </p:nvSpPr>
          <p:spPr>
            <a:xfrm>
              <a:off x="7694314" y="1289306"/>
              <a:ext cx="677055" cy="314269"/>
            </a:xfrm>
            <a:custGeom>
              <a:avLst/>
              <a:gdLst/>
              <a:ahLst/>
              <a:cxnLst/>
              <a:rect l="l" t="t" r="r" b="b"/>
              <a:pathLst>
                <a:path w="41265" h="19154" extrusionOk="0">
                  <a:moveTo>
                    <a:pt x="25458" y="3839"/>
                  </a:moveTo>
                  <a:cubicBezTo>
                    <a:pt x="25459" y="3839"/>
                    <a:pt x="25459" y="3840"/>
                    <a:pt x="25459" y="3842"/>
                  </a:cubicBezTo>
                  <a:lnTo>
                    <a:pt x="25458" y="3839"/>
                  </a:lnTo>
                  <a:lnTo>
                    <a:pt x="25458" y="3839"/>
                  </a:lnTo>
                  <a:cubicBezTo>
                    <a:pt x="25458" y="3839"/>
                    <a:pt x="25458" y="3839"/>
                    <a:pt x="25458" y="3839"/>
                  </a:cubicBezTo>
                  <a:close/>
                  <a:moveTo>
                    <a:pt x="33828" y="4803"/>
                  </a:moveTo>
                  <a:cubicBezTo>
                    <a:pt x="33829" y="4803"/>
                    <a:pt x="33866" y="4821"/>
                    <a:pt x="33920" y="4848"/>
                  </a:cubicBezTo>
                  <a:lnTo>
                    <a:pt x="33916" y="4848"/>
                  </a:lnTo>
                  <a:cubicBezTo>
                    <a:pt x="33853" y="4816"/>
                    <a:pt x="33827" y="4803"/>
                    <a:pt x="33828" y="4803"/>
                  </a:cubicBezTo>
                  <a:close/>
                  <a:moveTo>
                    <a:pt x="31525" y="1"/>
                  </a:moveTo>
                  <a:cubicBezTo>
                    <a:pt x="31319" y="1"/>
                    <a:pt x="31113" y="13"/>
                    <a:pt x="30909" y="38"/>
                  </a:cubicBezTo>
                  <a:cubicBezTo>
                    <a:pt x="30490" y="83"/>
                    <a:pt x="30078" y="173"/>
                    <a:pt x="29676" y="303"/>
                  </a:cubicBezTo>
                  <a:cubicBezTo>
                    <a:pt x="29224" y="445"/>
                    <a:pt x="28789" y="631"/>
                    <a:pt x="28376" y="863"/>
                  </a:cubicBezTo>
                  <a:cubicBezTo>
                    <a:pt x="27404" y="1406"/>
                    <a:pt x="26567" y="2157"/>
                    <a:pt x="25929" y="3073"/>
                  </a:cubicBezTo>
                  <a:cubicBezTo>
                    <a:pt x="25949" y="3043"/>
                    <a:pt x="25958" y="3029"/>
                    <a:pt x="25957" y="3029"/>
                  </a:cubicBezTo>
                  <a:lnTo>
                    <a:pt x="25957" y="3029"/>
                  </a:lnTo>
                  <a:cubicBezTo>
                    <a:pt x="25956" y="3029"/>
                    <a:pt x="25921" y="3078"/>
                    <a:pt x="25855" y="3169"/>
                  </a:cubicBezTo>
                  <a:cubicBezTo>
                    <a:pt x="25804" y="3237"/>
                    <a:pt x="25748" y="3339"/>
                    <a:pt x="25669" y="3469"/>
                  </a:cubicBezTo>
                  <a:cubicBezTo>
                    <a:pt x="25646" y="3497"/>
                    <a:pt x="25629" y="3531"/>
                    <a:pt x="25606" y="3565"/>
                  </a:cubicBezTo>
                  <a:cubicBezTo>
                    <a:pt x="25584" y="3599"/>
                    <a:pt x="25567" y="3638"/>
                    <a:pt x="25544" y="3678"/>
                  </a:cubicBezTo>
                  <a:cubicBezTo>
                    <a:pt x="25522" y="3723"/>
                    <a:pt x="25499" y="3757"/>
                    <a:pt x="25476" y="3802"/>
                  </a:cubicBezTo>
                  <a:cubicBezTo>
                    <a:pt x="25465" y="3823"/>
                    <a:pt x="25459" y="3833"/>
                    <a:pt x="25457" y="3838"/>
                  </a:cubicBezTo>
                  <a:lnTo>
                    <a:pt x="25457" y="3838"/>
                  </a:lnTo>
                  <a:lnTo>
                    <a:pt x="25448" y="3825"/>
                  </a:lnTo>
                  <a:lnTo>
                    <a:pt x="25442" y="3814"/>
                  </a:lnTo>
                  <a:lnTo>
                    <a:pt x="25397" y="3746"/>
                  </a:lnTo>
                  <a:cubicBezTo>
                    <a:pt x="25358" y="3684"/>
                    <a:pt x="25312" y="3621"/>
                    <a:pt x="25273" y="3559"/>
                  </a:cubicBezTo>
                  <a:lnTo>
                    <a:pt x="25132" y="3373"/>
                  </a:lnTo>
                  <a:cubicBezTo>
                    <a:pt x="24685" y="2802"/>
                    <a:pt x="24131" y="2321"/>
                    <a:pt x="23498" y="1960"/>
                  </a:cubicBezTo>
                  <a:cubicBezTo>
                    <a:pt x="23136" y="1745"/>
                    <a:pt x="22746" y="1570"/>
                    <a:pt x="22345" y="1440"/>
                  </a:cubicBezTo>
                  <a:cubicBezTo>
                    <a:pt x="21910" y="1293"/>
                    <a:pt x="21457" y="1197"/>
                    <a:pt x="21005" y="1151"/>
                  </a:cubicBezTo>
                  <a:cubicBezTo>
                    <a:pt x="20800" y="1128"/>
                    <a:pt x="20594" y="1116"/>
                    <a:pt x="20388" y="1116"/>
                  </a:cubicBezTo>
                  <a:cubicBezTo>
                    <a:pt x="20100" y="1116"/>
                    <a:pt x="19811" y="1139"/>
                    <a:pt x="19524" y="1185"/>
                  </a:cubicBezTo>
                  <a:cubicBezTo>
                    <a:pt x="19270" y="1225"/>
                    <a:pt x="19015" y="1281"/>
                    <a:pt x="18767" y="1355"/>
                  </a:cubicBezTo>
                  <a:cubicBezTo>
                    <a:pt x="18642" y="1400"/>
                    <a:pt x="18518" y="1434"/>
                    <a:pt x="18394" y="1490"/>
                  </a:cubicBezTo>
                  <a:cubicBezTo>
                    <a:pt x="18332" y="1513"/>
                    <a:pt x="18269" y="1536"/>
                    <a:pt x="18207" y="1564"/>
                  </a:cubicBezTo>
                  <a:lnTo>
                    <a:pt x="18032" y="1649"/>
                  </a:lnTo>
                  <a:cubicBezTo>
                    <a:pt x="17529" y="1892"/>
                    <a:pt x="17071" y="2225"/>
                    <a:pt x="16692" y="2632"/>
                  </a:cubicBezTo>
                  <a:cubicBezTo>
                    <a:pt x="16494" y="2841"/>
                    <a:pt x="16319" y="3079"/>
                    <a:pt x="16178" y="3328"/>
                  </a:cubicBezTo>
                  <a:cubicBezTo>
                    <a:pt x="16025" y="3593"/>
                    <a:pt x="15918" y="3876"/>
                    <a:pt x="15850" y="4170"/>
                  </a:cubicBezTo>
                  <a:cubicBezTo>
                    <a:pt x="15839" y="4249"/>
                    <a:pt x="15827" y="4322"/>
                    <a:pt x="15816" y="4402"/>
                  </a:cubicBezTo>
                  <a:cubicBezTo>
                    <a:pt x="15799" y="4475"/>
                    <a:pt x="15805" y="4554"/>
                    <a:pt x="15799" y="4633"/>
                  </a:cubicBezTo>
                  <a:cubicBezTo>
                    <a:pt x="15793" y="4712"/>
                    <a:pt x="15799" y="4792"/>
                    <a:pt x="15805" y="4865"/>
                  </a:cubicBezTo>
                  <a:cubicBezTo>
                    <a:pt x="15805" y="4950"/>
                    <a:pt x="15816" y="5029"/>
                    <a:pt x="15833" y="5108"/>
                  </a:cubicBezTo>
                  <a:cubicBezTo>
                    <a:pt x="15883" y="5343"/>
                    <a:pt x="15971" y="5569"/>
                    <a:pt x="16097" y="5777"/>
                  </a:cubicBezTo>
                  <a:lnTo>
                    <a:pt x="16097" y="5777"/>
                  </a:lnTo>
                  <a:cubicBezTo>
                    <a:pt x="16043" y="5771"/>
                    <a:pt x="15989" y="5765"/>
                    <a:pt x="15935" y="5758"/>
                  </a:cubicBezTo>
                  <a:cubicBezTo>
                    <a:pt x="14770" y="5617"/>
                    <a:pt x="13572" y="5492"/>
                    <a:pt x="12374" y="5379"/>
                  </a:cubicBezTo>
                  <a:cubicBezTo>
                    <a:pt x="11175" y="5272"/>
                    <a:pt x="9966" y="5176"/>
                    <a:pt x="8773" y="5097"/>
                  </a:cubicBezTo>
                  <a:cubicBezTo>
                    <a:pt x="8179" y="5057"/>
                    <a:pt x="7586" y="5029"/>
                    <a:pt x="6998" y="4989"/>
                  </a:cubicBezTo>
                  <a:cubicBezTo>
                    <a:pt x="6416" y="4956"/>
                    <a:pt x="5834" y="4933"/>
                    <a:pt x="5263" y="4910"/>
                  </a:cubicBezTo>
                  <a:cubicBezTo>
                    <a:pt x="4692" y="4888"/>
                    <a:pt x="4132" y="4865"/>
                    <a:pt x="3578" y="4848"/>
                  </a:cubicBezTo>
                  <a:lnTo>
                    <a:pt x="2809" y="4831"/>
                  </a:lnTo>
                  <a:lnTo>
                    <a:pt x="2504" y="4825"/>
                  </a:lnTo>
                  <a:cubicBezTo>
                    <a:pt x="2312" y="4820"/>
                    <a:pt x="2154" y="4820"/>
                    <a:pt x="2046" y="4814"/>
                  </a:cubicBezTo>
                  <a:cubicBezTo>
                    <a:pt x="1981" y="4813"/>
                    <a:pt x="1919" y="4812"/>
                    <a:pt x="1858" y="4812"/>
                  </a:cubicBezTo>
                  <a:cubicBezTo>
                    <a:pt x="1118" y="4812"/>
                    <a:pt x="658" y="4906"/>
                    <a:pt x="0" y="5063"/>
                  </a:cubicBezTo>
                  <a:cubicBezTo>
                    <a:pt x="707" y="5244"/>
                    <a:pt x="1187" y="5340"/>
                    <a:pt x="2029" y="5362"/>
                  </a:cubicBezTo>
                  <a:lnTo>
                    <a:pt x="2487" y="5368"/>
                  </a:lnTo>
                  <a:lnTo>
                    <a:pt x="2793" y="5379"/>
                  </a:lnTo>
                  <a:lnTo>
                    <a:pt x="3556" y="5396"/>
                  </a:lnTo>
                  <a:cubicBezTo>
                    <a:pt x="4104" y="5419"/>
                    <a:pt x="4664" y="5430"/>
                    <a:pt x="5234" y="5459"/>
                  </a:cubicBezTo>
                  <a:cubicBezTo>
                    <a:pt x="5805" y="5481"/>
                    <a:pt x="6382" y="5509"/>
                    <a:pt x="6964" y="5538"/>
                  </a:cubicBezTo>
                  <a:cubicBezTo>
                    <a:pt x="7552" y="5566"/>
                    <a:pt x="8140" y="5606"/>
                    <a:pt x="8733" y="5645"/>
                  </a:cubicBezTo>
                  <a:cubicBezTo>
                    <a:pt x="9920" y="5724"/>
                    <a:pt x="11124" y="5820"/>
                    <a:pt x="12317" y="5928"/>
                  </a:cubicBezTo>
                  <a:cubicBezTo>
                    <a:pt x="13510" y="6041"/>
                    <a:pt x="14703" y="6165"/>
                    <a:pt x="15861" y="6301"/>
                  </a:cubicBezTo>
                  <a:cubicBezTo>
                    <a:pt x="16127" y="6332"/>
                    <a:pt x="16392" y="6368"/>
                    <a:pt x="16658" y="6400"/>
                  </a:cubicBezTo>
                  <a:lnTo>
                    <a:pt x="16658" y="6400"/>
                  </a:lnTo>
                  <a:cubicBezTo>
                    <a:pt x="16756" y="6476"/>
                    <a:pt x="16860" y="6545"/>
                    <a:pt x="16969" y="6606"/>
                  </a:cubicBezTo>
                  <a:cubicBezTo>
                    <a:pt x="17254" y="6765"/>
                    <a:pt x="17577" y="6855"/>
                    <a:pt x="17901" y="6855"/>
                  </a:cubicBezTo>
                  <a:cubicBezTo>
                    <a:pt x="17910" y="6855"/>
                    <a:pt x="17920" y="6855"/>
                    <a:pt x="17930" y="6855"/>
                  </a:cubicBezTo>
                  <a:cubicBezTo>
                    <a:pt x="18100" y="6849"/>
                    <a:pt x="18269" y="6821"/>
                    <a:pt x="18428" y="6764"/>
                  </a:cubicBezTo>
                  <a:cubicBezTo>
                    <a:pt x="18507" y="6730"/>
                    <a:pt x="18586" y="6696"/>
                    <a:pt x="18659" y="6657"/>
                  </a:cubicBezTo>
                  <a:lnTo>
                    <a:pt x="18710" y="6623"/>
                  </a:lnTo>
                  <a:lnTo>
                    <a:pt x="18738" y="6606"/>
                  </a:lnTo>
                  <a:cubicBezTo>
                    <a:pt x="18636" y="6159"/>
                    <a:pt x="18611" y="6052"/>
                    <a:pt x="18610" y="6052"/>
                  </a:cubicBezTo>
                  <a:lnTo>
                    <a:pt x="18610" y="6052"/>
                  </a:lnTo>
                  <a:cubicBezTo>
                    <a:pt x="18610" y="6052"/>
                    <a:pt x="18630" y="6144"/>
                    <a:pt x="18630" y="6144"/>
                  </a:cubicBezTo>
                  <a:cubicBezTo>
                    <a:pt x="18630" y="6144"/>
                    <a:pt x="18627" y="6131"/>
                    <a:pt x="18620" y="6097"/>
                  </a:cubicBezTo>
                  <a:lnTo>
                    <a:pt x="18597" y="6097"/>
                  </a:lnTo>
                  <a:lnTo>
                    <a:pt x="18495" y="6086"/>
                  </a:lnTo>
                  <a:lnTo>
                    <a:pt x="17653" y="5973"/>
                  </a:lnTo>
                  <a:cubicBezTo>
                    <a:pt x="17399" y="5937"/>
                    <a:pt x="17145" y="5906"/>
                    <a:pt x="16887" y="5872"/>
                  </a:cubicBezTo>
                  <a:lnTo>
                    <a:pt x="16887" y="5872"/>
                  </a:lnTo>
                  <a:cubicBezTo>
                    <a:pt x="16811" y="5801"/>
                    <a:pt x="16740" y="5723"/>
                    <a:pt x="16675" y="5639"/>
                  </a:cubicBezTo>
                  <a:cubicBezTo>
                    <a:pt x="16528" y="5453"/>
                    <a:pt x="16421" y="5232"/>
                    <a:pt x="16376" y="5001"/>
                  </a:cubicBezTo>
                  <a:cubicBezTo>
                    <a:pt x="16364" y="4944"/>
                    <a:pt x="16353" y="4888"/>
                    <a:pt x="16353" y="4825"/>
                  </a:cubicBezTo>
                  <a:cubicBezTo>
                    <a:pt x="16353" y="4769"/>
                    <a:pt x="16347" y="4707"/>
                    <a:pt x="16347" y="4645"/>
                  </a:cubicBezTo>
                  <a:cubicBezTo>
                    <a:pt x="16347" y="4582"/>
                    <a:pt x="16353" y="4526"/>
                    <a:pt x="16359" y="4464"/>
                  </a:cubicBezTo>
                  <a:lnTo>
                    <a:pt x="16393" y="4283"/>
                  </a:lnTo>
                  <a:cubicBezTo>
                    <a:pt x="16489" y="3808"/>
                    <a:pt x="16760" y="3367"/>
                    <a:pt x="17099" y="3005"/>
                  </a:cubicBezTo>
                  <a:cubicBezTo>
                    <a:pt x="17433" y="2649"/>
                    <a:pt x="17828" y="2355"/>
                    <a:pt x="18269" y="2146"/>
                  </a:cubicBezTo>
                  <a:lnTo>
                    <a:pt x="18433" y="2067"/>
                  </a:lnTo>
                  <a:cubicBezTo>
                    <a:pt x="18484" y="2044"/>
                    <a:pt x="18546" y="2022"/>
                    <a:pt x="18597" y="1999"/>
                  </a:cubicBezTo>
                  <a:cubicBezTo>
                    <a:pt x="18705" y="1948"/>
                    <a:pt x="18823" y="1920"/>
                    <a:pt x="18931" y="1880"/>
                  </a:cubicBezTo>
                  <a:cubicBezTo>
                    <a:pt x="19157" y="1813"/>
                    <a:pt x="19383" y="1762"/>
                    <a:pt x="19615" y="1722"/>
                  </a:cubicBezTo>
                  <a:cubicBezTo>
                    <a:pt x="19868" y="1683"/>
                    <a:pt x="20124" y="1665"/>
                    <a:pt x="20381" y="1665"/>
                  </a:cubicBezTo>
                  <a:cubicBezTo>
                    <a:pt x="20570" y="1665"/>
                    <a:pt x="20759" y="1675"/>
                    <a:pt x="20949" y="1694"/>
                  </a:cubicBezTo>
                  <a:cubicBezTo>
                    <a:pt x="21751" y="1773"/>
                    <a:pt x="22531" y="2027"/>
                    <a:pt x="23227" y="2429"/>
                  </a:cubicBezTo>
                  <a:cubicBezTo>
                    <a:pt x="23798" y="2757"/>
                    <a:pt x="24295" y="3186"/>
                    <a:pt x="24696" y="3701"/>
                  </a:cubicBezTo>
                  <a:lnTo>
                    <a:pt x="24821" y="3870"/>
                  </a:lnTo>
                  <a:cubicBezTo>
                    <a:pt x="24860" y="3927"/>
                    <a:pt x="24894" y="3983"/>
                    <a:pt x="24934" y="4034"/>
                  </a:cubicBezTo>
                  <a:lnTo>
                    <a:pt x="24962" y="4074"/>
                  </a:lnTo>
                  <a:lnTo>
                    <a:pt x="24973" y="4096"/>
                  </a:lnTo>
                  <a:lnTo>
                    <a:pt x="24996" y="4136"/>
                  </a:lnTo>
                  <a:lnTo>
                    <a:pt x="25086" y="4311"/>
                  </a:lnTo>
                  <a:lnTo>
                    <a:pt x="25177" y="4475"/>
                  </a:lnTo>
                  <a:cubicBezTo>
                    <a:pt x="25205" y="4532"/>
                    <a:pt x="25239" y="4582"/>
                    <a:pt x="25267" y="4645"/>
                  </a:cubicBezTo>
                  <a:lnTo>
                    <a:pt x="25437" y="4984"/>
                  </a:lnTo>
                  <a:lnTo>
                    <a:pt x="25476" y="5069"/>
                  </a:lnTo>
                  <a:cubicBezTo>
                    <a:pt x="25482" y="5074"/>
                    <a:pt x="25482" y="5080"/>
                    <a:pt x="25488" y="5086"/>
                  </a:cubicBezTo>
                  <a:lnTo>
                    <a:pt x="25493" y="5063"/>
                  </a:lnTo>
                  <a:lnTo>
                    <a:pt x="25516" y="5023"/>
                  </a:lnTo>
                  <a:lnTo>
                    <a:pt x="25584" y="4865"/>
                  </a:lnTo>
                  <a:lnTo>
                    <a:pt x="25855" y="4277"/>
                  </a:lnTo>
                  <a:cubicBezTo>
                    <a:pt x="25878" y="4232"/>
                    <a:pt x="25895" y="4181"/>
                    <a:pt x="25923" y="4142"/>
                  </a:cubicBezTo>
                  <a:lnTo>
                    <a:pt x="25968" y="4057"/>
                  </a:lnTo>
                  <a:cubicBezTo>
                    <a:pt x="25991" y="4017"/>
                    <a:pt x="26008" y="3978"/>
                    <a:pt x="26030" y="3944"/>
                  </a:cubicBezTo>
                  <a:lnTo>
                    <a:pt x="26081" y="3836"/>
                  </a:lnTo>
                  <a:lnTo>
                    <a:pt x="26143" y="3746"/>
                  </a:lnTo>
                  <a:cubicBezTo>
                    <a:pt x="26211" y="3633"/>
                    <a:pt x="26268" y="3537"/>
                    <a:pt x="26313" y="3469"/>
                  </a:cubicBezTo>
                  <a:lnTo>
                    <a:pt x="26375" y="3384"/>
                  </a:lnTo>
                  <a:cubicBezTo>
                    <a:pt x="26969" y="2542"/>
                    <a:pt x="27737" y="1841"/>
                    <a:pt x="28636" y="1338"/>
                  </a:cubicBezTo>
                  <a:cubicBezTo>
                    <a:pt x="29021" y="1129"/>
                    <a:pt x="29422" y="953"/>
                    <a:pt x="29835" y="823"/>
                  </a:cubicBezTo>
                  <a:cubicBezTo>
                    <a:pt x="29931" y="795"/>
                    <a:pt x="30027" y="761"/>
                    <a:pt x="30128" y="739"/>
                  </a:cubicBezTo>
                  <a:lnTo>
                    <a:pt x="30411" y="665"/>
                  </a:lnTo>
                  <a:cubicBezTo>
                    <a:pt x="30502" y="643"/>
                    <a:pt x="30598" y="631"/>
                    <a:pt x="30694" y="614"/>
                  </a:cubicBezTo>
                  <a:cubicBezTo>
                    <a:pt x="30784" y="597"/>
                    <a:pt x="30875" y="592"/>
                    <a:pt x="30965" y="575"/>
                  </a:cubicBezTo>
                  <a:cubicBezTo>
                    <a:pt x="31143" y="554"/>
                    <a:pt x="31323" y="543"/>
                    <a:pt x="31502" y="543"/>
                  </a:cubicBezTo>
                  <a:cubicBezTo>
                    <a:pt x="31953" y="543"/>
                    <a:pt x="32405" y="609"/>
                    <a:pt x="32842" y="739"/>
                  </a:cubicBezTo>
                  <a:cubicBezTo>
                    <a:pt x="32972" y="778"/>
                    <a:pt x="33090" y="829"/>
                    <a:pt x="33209" y="874"/>
                  </a:cubicBezTo>
                  <a:cubicBezTo>
                    <a:pt x="33328" y="920"/>
                    <a:pt x="33430" y="976"/>
                    <a:pt x="33531" y="1038"/>
                  </a:cubicBezTo>
                  <a:cubicBezTo>
                    <a:pt x="33627" y="1095"/>
                    <a:pt x="33718" y="1151"/>
                    <a:pt x="33808" y="1219"/>
                  </a:cubicBezTo>
                  <a:cubicBezTo>
                    <a:pt x="33848" y="1247"/>
                    <a:pt x="33887" y="1281"/>
                    <a:pt x="33927" y="1315"/>
                  </a:cubicBezTo>
                  <a:cubicBezTo>
                    <a:pt x="33967" y="1344"/>
                    <a:pt x="34006" y="1377"/>
                    <a:pt x="34040" y="1411"/>
                  </a:cubicBezTo>
                  <a:lnTo>
                    <a:pt x="34142" y="1513"/>
                  </a:lnTo>
                  <a:cubicBezTo>
                    <a:pt x="34176" y="1541"/>
                    <a:pt x="34210" y="1575"/>
                    <a:pt x="34238" y="1615"/>
                  </a:cubicBezTo>
                  <a:cubicBezTo>
                    <a:pt x="34266" y="1643"/>
                    <a:pt x="34294" y="1677"/>
                    <a:pt x="34317" y="1711"/>
                  </a:cubicBezTo>
                  <a:cubicBezTo>
                    <a:pt x="34340" y="1739"/>
                    <a:pt x="34368" y="1773"/>
                    <a:pt x="34391" y="1807"/>
                  </a:cubicBezTo>
                  <a:cubicBezTo>
                    <a:pt x="34470" y="1926"/>
                    <a:pt x="34538" y="2050"/>
                    <a:pt x="34594" y="2180"/>
                  </a:cubicBezTo>
                  <a:cubicBezTo>
                    <a:pt x="34673" y="2372"/>
                    <a:pt x="34730" y="2570"/>
                    <a:pt x="34764" y="2774"/>
                  </a:cubicBezTo>
                  <a:cubicBezTo>
                    <a:pt x="34781" y="2881"/>
                    <a:pt x="34792" y="2994"/>
                    <a:pt x="34792" y="3101"/>
                  </a:cubicBezTo>
                  <a:lnTo>
                    <a:pt x="34792" y="3203"/>
                  </a:lnTo>
                  <a:cubicBezTo>
                    <a:pt x="34792" y="3231"/>
                    <a:pt x="34792" y="3265"/>
                    <a:pt x="34792" y="3299"/>
                  </a:cubicBezTo>
                  <a:cubicBezTo>
                    <a:pt x="34786" y="3463"/>
                    <a:pt x="34764" y="3621"/>
                    <a:pt x="34718" y="3780"/>
                  </a:cubicBezTo>
                  <a:cubicBezTo>
                    <a:pt x="34716" y="3788"/>
                    <a:pt x="34714" y="3795"/>
                    <a:pt x="34712" y="3803"/>
                  </a:cubicBezTo>
                  <a:lnTo>
                    <a:pt x="34712" y="3803"/>
                  </a:lnTo>
                  <a:cubicBezTo>
                    <a:pt x="34699" y="3808"/>
                    <a:pt x="34686" y="3814"/>
                    <a:pt x="34673" y="3819"/>
                  </a:cubicBezTo>
                  <a:cubicBezTo>
                    <a:pt x="34447" y="3921"/>
                    <a:pt x="34244" y="4062"/>
                    <a:pt x="34074" y="4238"/>
                  </a:cubicBezTo>
                  <a:cubicBezTo>
                    <a:pt x="33989" y="4328"/>
                    <a:pt x="33916" y="4430"/>
                    <a:pt x="33859" y="4537"/>
                  </a:cubicBezTo>
                  <a:cubicBezTo>
                    <a:pt x="33808" y="4650"/>
                    <a:pt x="33774" y="4769"/>
                    <a:pt x="33763" y="4893"/>
                  </a:cubicBezTo>
                  <a:cubicBezTo>
                    <a:pt x="33763" y="4922"/>
                    <a:pt x="33757" y="4950"/>
                    <a:pt x="33757" y="4978"/>
                  </a:cubicBezTo>
                  <a:cubicBezTo>
                    <a:pt x="33757" y="5006"/>
                    <a:pt x="33757" y="5035"/>
                    <a:pt x="33763" y="5063"/>
                  </a:cubicBezTo>
                  <a:lnTo>
                    <a:pt x="33763" y="5108"/>
                  </a:lnTo>
                  <a:lnTo>
                    <a:pt x="33763" y="5131"/>
                  </a:lnTo>
                  <a:lnTo>
                    <a:pt x="33763" y="5136"/>
                  </a:lnTo>
                  <a:lnTo>
                    <a:pt x="33763" y="5136"/>
                  </a:lnTo>
                  <a:cubicBezTo>
                    <a:pt x="33759" y="5134"/>
                    <a:pt x="33757" y="5133"/>
                    <a:pt x="33757" y="5133"/>
                  </a:cubicBezTo>
                  <a:lnTo>
                    <a:pt x="33757" y="5133"/>
                  </a:lnTo>
                  <a:cubicBezTo>
                    <a:pt x="33757" y="5133"/>
                    <a:pt x="33759" y="5134"/>
                    <a:pt x="33763" y="5136"/>
                  </a:cubicBezTo>
                  <a:lnTo>
                    <a:pt x="33763" y="5136"/>
                  </a:lnTo>
                  <a:lnTo>
                    <a:pt x="33763" y="5136"/>
                  </a:lnTo>
                  <a:cubicBezTo>
                    <a:pt x="33820" y="5162"/>
                    <a:pt x="34255" y="5379"/>
                    <a:pt x="34258" y="5379"/>
                  </a:cubicBezTo>
                  <a:cubicBezTo>
                    <a:pt x="34259" y="5379"/>
                    <a:pt x="34233" y="5366"/>
                    <a:pt x="34170" y="5334"/>
                  </a:cubicBezTo>
                  <a:lnTo>
                    <a:pt x="34176" y="5334"/>
                  </a:lnTo>
                  <a:lnTo>
                    <a:pt x="34238" y="5295"/>
                  </a:lnTo>
                  <a:cubicBezTo>
                    <a:pt x="34277" y="5278"/>
                    <a:pt x="34317" y="5255"/>
                    <a:pt x="34351" y="5227"/>
                  </a:cubicBezTo>
                  <a:cubicBezTo>
                    <a:pt x="34391" y="5199"/>
                    <a:pt x="34424" y="5176"/>
                    <a:pt x="34458" y="5148"/>
                  </a:cubicBezTo>
                  <a:cubicBezTo>
                    <a:pt x="34583" y="5052"/>
                    <a:pt x="34701" y="4939"/>
                    <a:pt x="34798" y="4814"/>
                  </a:cubicBezTo>
                  <a:cubicBezTo>
                    <a:pt x="34882" y="4712"/>
                    <a:pt x="34956" y="4599"/>
                    <a:pt x="35024" y="4481"/>
                  </a:cubicBezTo>
                  <a:cubicBezTo>
                    <a:pt x="35065" y="4400"/>
                    <a:pt x="35105" y="4317"/>
                    <a:pt x="35140" y="4232"/>
                  </a:cubicBezTo>
                  <a:lnTo>
                    <a:pt x="35140" y="4232"/>
                  </a:lnTo>
                  <a:cubicBezTo>
                    <a:pt x="35161" y="4226"/>
                    <a:pt x="35182" y="4220"/>
                    <a:pt x="35205" y="4215"/>
                  </a:cubicBezTo>
                  <a:cubicBezTo>
                    <a:pt x="35255" y="4198"/>
                    <a:pt x="35306" y="4187"/>
                    <a:pt x="35357" y="4175"/>
                  </a:cubicBezTo>
                  <a:lnTo>
                    <a:pt x="35527" y="4142"/>
                  </a:lnTo>
                  <a:cubicBezTo>
                    <a:pt x="35702" y="4113"/>
                    <a:pt x="35877" y="4096"/>
                    <a:pt x="36052" y="4091"/>
                  </a:cubicBezTo>
                  <a:cubicBezTo>
                    <a:pt x="36105" y="4089"/>
                    <a:pt x="36157" y="4088"/>
                    <a:pt x="36210" y="4088"/>
                  </a:cubicBezTo>
                  <a:cubicBezTo>
                    <a:pt x="36467" y="4088"/>
                    <a:pt x="36721" y="4111"/>
                    <a:pt x="36979" y="4153"/>
                  </a:cubicBezTo>
                  <a:cubicBezTo>
                    <a:pt x="37183" y="4181"/>
                    <a:pt x="37381" y="4226"/>
                    <a:pt x="37579" y="4288"/>
                  </a:cubicBezTo>
                  <a:cubicBezTo>
                    <a:pt x="37810" y="4356"/>
                    <a:pt x="38042" y="4441"/>
                    <a:pt x="38263" y="4543"/>
                  </a:cubicBezTo>
                  <a:cubicBezTo>
                    <a:pt x="38800" y="4786"/>
                    <a:pt x="39286" y="5125"/>
                    <a:pt x="39698" y="5549"/>
                  </a:cubicBezTo>
                  <a:cubicBezTo>
                    <a:pt x="39936" y="5798"/>
                    <a:pt x="40139" y="6080"/>
                    <a:pt x="40309" y="6380"/>
                  </a:cubicBezTo>
                  <a:cubicBezTo>
                    <a:pt x="40348" y="6459"/>
                    <a:pt x="40388" y="6544"/>
                    <a:pt x="40428" y="6629"/>
                  </a:cubicBezTo>
                  <a:cubicBezTo>
                    <a:pt x="40467" y="6713"/>
                    <a:pt x="40501" y="6798"/>
                    <a:pt x="40529" y="6889"/>
                  </a:cubicBezTo>
                  <a:cubicBezTo>
                    <a:pt x="40591" y="7070"/>
                    <a:pt x="40642" y="7256"/>
                    <a:pt x="40671" y="7448"/>
                  </a:cubicBezTo>
                  <a:cubicBezTo>
                    <a:pt x="40704" y="7646"/>
                    <a:pt x="40716" y="7844"/>
                    <a:pt x="40704" y="8047"/>
                  </a:cubicBezTo>
                  <a:cubicBezTo>
                    <a:pt x="40693" y="8257"/>
                    <a:pt x="40659" y="8466"/>
                    <a:pt x="40608" y="8669"/>
                  </a:cubicBezTo>
                  <a:cubicBezTo>
                    <a:pt x="40552" y="8884"/>
                    <a:pt x="40473" y="9093"/>
                    <a:pt x="40377" y="9291"/>
                  </a:cubicBezTo>
                  <a:cubicBezTo>
                    <a:pt x="40275" y="9500"/>
                    <a:pt x="40156" y="9704"/>
                    <a:pt x="40015" y="9890"/>
                  </a:cubicBezTo>
                  <a:cubicBezTo>
                    <a:pt x="39874" y="10082"/>
                    <a:pt x="39710" y="10269"/>
                    <a:pt x="39534" y="10433"/>
                  </a:cubicBezTo>
                  <a:cubicBezTo>
                    <a:pt x="39354" y="10608"/>
                    <a:pt x="39150" y="10761"/>
                    <a:pt x="38935" y="10891"/>
                  </a:cubicBezTo>
                  <a:cubicBezTo>
                    <a:pt x="38489" y="11168"/>
                    <a:pt x="37980" y="11326"/>
                    <a:pt x="37454" y="11343"/>
                  </a:cubicBezTo>
                  <a:cubicBezTo>
                    <a:pt x="37183" y="11343"/>
                    <a:pt x="36912" y="11303"/>
                    <a:pt x="36657" y="11219"/>
                  </a:cubicBezTo>
                  <a:lnTo>
                    <a:pt x="36606" y="11202"/>
                  </a:lnTo>
                  <a:lnTo>
                    <a:pt x="36605" y="11201"/>
                  </a:lnTo>
                  <a:lnTo>
                    <a:pt x="36605" y="11201"/>
                  </a:lnTo>
                  <a:cubicBezTo>
                    <a:pt x="36613" y="11180"/>
                    <a:pt x="36622" y="11161"/>
                    <a:pt x="36621" y="11161"/>
                  </a:cubicBezTo>
                  <a:lnTo>
                    <a:pt x="36621" y="11161"/>
                  </a:lnTo>
                  <a:cubicBezTo>
                    <a:pt x="36621" y="11161"/>
                    <a:pt x="36615" y="11171"/>
                    <a:pt x="36602" y="11200"/>
                  </a:cubicBezTo>
                  <a:lnTo>
                    <a:pt x="36602" y="11200"/>
                  </a:lnTo>
                  <a:lnTo>
                    <a:pt x="36584" y="11190"/>
                  </a:lnTo>
                  <a:lnTo>
                    <a:pt x="36572" y="11190"/>
                  </a:lnTo>
                  <a:cubicBezTo>
                    <a:pt x="36372" y="11636"/>
                    <a:pt x="36325" y="11742"/>
                    <a:pt x="36326" y="11742"/>
                  </a:cubicBezTo>
                  <a:cubicBezTo>
                    <a:pt x="36327" y="11742"/>
                    <a:pt x="36369" y="11652"/>
                    <a:pt x="36371" y="11652"/>
                  </a:cubicBezTo>
                  <a:lnTo>
                    <a:pt x="36371" y="11652"/>
                  </a:lnTo>
                  <a:cubicBezTo>
                    <a:pt x="36371" y="11652"/>
                    <a:pt x="36367" y="11665"/>
                    <a:pt x="36352" y="11699"/>
                  </a:cubicBezTo>
                  <a:lnTo>
                    <a:pt x="36358" y="11705"/>
                  </a:lnTo>
                  <a:lnTo>
                    <a:pt x="36459" y="11756"/>
                  </a:lnTo>
                  <a:lnTo>
                    <a:pt x="36657" y="11863"/>
                  </a:lnTo>
                  <a:cubicBezTo>
                    <a:pt x="36793" y="11942"/>
                    <a:pt x="36929" y="12016"/>
                    <a:pt x="37064" y="12095"/>
                  </a:cubicBezTo>
                  <a:cubicBezTo>
                    <a:pt x="37618" y="12417"/>
                    <a:pt x="38138" y="12784"/>
                    <a:pt x="38624" y="13203"/>
                  </a:cubicBezTo>
                  <a:cubicBezTo>
                    <a:pt x="39037" y="13547"/>
                    <a:pt x="39387" y="13954"/>
                    <a:pt x="39676" y="14407"/>
                  </a:cubicBezTo>
                  <a:cubicBezTo>
                    <a:pt x="39817" y="14650"/>
                    <a:pt x="39930" y="14910"/>
                    <a:pt x="40004" y="15181"/>
                  </a:cubicBezTo>
                  <a:cubicBezTo>
                    <a:pt x="40077" y="15458"/>
                    <a:pt x="40100" y="15746"/>
                    <a:pt x="40077" y="16035"/>
                  </a:cubicBezTo>
                  <a:cubicBezTo>
                    <a:pt x="40049" y="16328"/>
                    <a:pt x="39964" y="16617"/>
                    <a:pt x="39834" y="16888"/>
                  </a:cubicBezTo>
                  <a:cubicBezTo>
                    <a:pt x="39687" y="17165"/>
                    <a:pt x="39495" y="17414"/>
                    <a:pt x="39269" y="17623"/>
                  </a:cubicBezTo>
                  <a:cubicBezTo>
                    <a:pt x="39026" y="17849"/>
                    <a:pt x="38754" y="18036"/>
                    <a:pt x="38460" y="18183"/>
                  </a:cubicBezTo>
                  <a:cubicBezTo>
                    <a:pt x="38161" y="18329"/>
                    <a:pt x="37839" y="18443"/>
                    <a:pt x="37505" y="18516"/>
                  </a:cubicBezTo>
                  <a:cubicBezTo>
                    <a:pt x="37242" y="18573"/>
                    <a:pt x="36976" y="18603"/>
                    <a:pt x="36709" y="18603"/>
                  </a:cubicBezTo>
                  <a:cubicBezTo>
                    <a:pt x="36632" y="18603"/>
                    <a:pt x="36554" y="18600"/>
                    <a:pt x="36476" y="18595"/>
                  </a:cubicBezTo>
                  <a:cubicBezTo>
                    <a:pt x="36120" y="18573"/>
                    <a:pt x="35764" y="18522"/>
                    <a:pt x="35419" y="18431"/>
                  </a:cubicBezTo>
                  <a:cubicBezTo>
                    <a:pt x="34713" y="18262"/>
                    <a:pt x="34029" y="17956"/>
                    <a:pt x="33362" y="17606"/>
                  </a:cubicBezTo>
                  <a:cubicBezTo>
                    <a:pt x="33028" y="17431"/>
                    <a:pt x="32695" y="17239"/>
                    <a:pt x="32367" y="17041"/>
                  </a:cubicBezTo>
                  <a:cubicBezTo>
                    <a:pt x="32039" y="16843"/>
                    <a:pt x="31723" y="16651"/>
                    <a:pt x="31502" y="16408"/>
                  </a:cubicBezTo>
                  <a:cubicBezTo>
                    <a:pt x="31400" y="16295"/>
                    <a:pt x="31321" y="16165"/>
                    <a:pt x="31276" y="16018"/>
                  </a:cubicBezTo>
                  <a:cubicBezTo>
                    <a:pt x="31231" y="15882"/>
                    <a:pt x="31225" y="15735"/>
                    <a:pt x="31259" y="15594"/>
                  </a:cubicBezTo>
                  <a:cubicBezTo>
                    <a:pt x="31293" y="15452"/>
                    <a:pt x="31372" y="15328"/>
                    <a:pt x="31474" y="15226"/>
                  </a:cubicBezTo>
                  <a:cubicBezTo>
                    <a:pt x="31587" y="15108"/>
                    <a:pt x="31723" y="15011"/>
                    <a:pt x="31864" y="14938"/>
                  </a:cubicBezTo>
                  <a:cubicBezTo>
                    <a:pt x="32180" y="14774"/>
                    <a:pt x="32514" y="14661"/>
                    <a:pt x="32864" y="14599"/>
                  </a:cubicBezTo>
                  <a:cubicBezTo>
                    <a:pt x="33144" y="14544"/>
                    <a:pt x="33431" y="14515"/>
                    <a:pt x="33719" y="14515"/>
                  </a:cubicBezTo>
                  <a:cubicBezTo>
                    <a:pt x="33786" y="14515"/>
                    <a:pt x="33854" y="14516"/>
                    <a:pt x="33921" y="14520"/>
                  </a:cubicBezTo>
                  <a:lnTo>
                    <a:pt x="34085" y="14531"/>
                  </a:lnTo>
                  <a:lnTo>
                    <a:pt x="34142" y="14537"/>
                  </a:lnTo>
                  <a:lnTo>
                    <a:pt x="34249" y="14542"/>
                  </a:lnTo>
                  <a:cubicBezTo>
                    <a:pt x="34379" y="14554"/>
                    <a:pt x="34504" y="14576"/>
                    <a:pt x="34634" y="14604"/>
                  </a:cubicBezTo>
                  <a:cubicBezTo>
                    <a:pt x="34803" y="14633"/>
                    <a:pt x="34961" y="14701"/>
                    <a:pt x="35108" y="14791"/>
                  </a:cubicBezTo>
                  <a:cubicBezTo>
                    <a:pt x="35171" y="14831"/>
                    <a:pt x="35233" y="14876"/>
                    <a:pt x="35284" y="14932"/>
                  </a:cubicBezTo>
                  <a:lnTo>
                    <a:pt x="35318" y="14972"/>
                  </a:lnTo>
                  <a:cubicBezTo>
                    <a:pt x="35329" y="14983"/>
                    <a:pt x="35335" y="14989"/>
                    <a:pt x="35346" y="15000"/>
                  </a:cubicBezTo>
                  <a:cubicBezTo>
                    <a:pt x="35357" y="15023"/>
                    <a:pt x="35368" y="15045"/>
                    <a:pt x="35380" y="15068"/>
                  </a:cubicBezTo>
                  <a:cubicBezTo>
                    <a:pt x="35425" y="15175"/>
                    <a:pt x="35436" y="15294"/>
                    <a:pt x="35414" y="15413"/>
                  </a:cubicBezTo>
                  <a:cubicBezTo>
                    <a:pt x="35397" y="15537"/>
                    <a:pt x="35351" y="15661"/>
                    <a:pt x="35272" y="15763"/>
                  </a:cubicBezTo>
                  <a:cubicBezTo>
                    <a:pt x="35233" y="15820"/>
                    <a:pt x="35176" y="15859"/>
                    <a:pt x="35114" y="15888"/>
                  </a:cubicBezTo>
                  <a:cubicBezTo>
                    <a:pt x="35074" y="15906"/>
                    <a:pt x="35030" y="15915"/>
                    <a:pt x="34985" y="15915"/>
                  </a:cubicBezTo>
                  <a:cubicBezTo>
                    <a:pt x="34949" y="15915"/>
                    <a:pt x="34912" y="15909"/>
                    <a:pt x="34877" y="15899"/>
                  </a:cubicBezTo>
                  <a:lnTo>
                    <a:pt x="34877" y="15899"/>
                  </a:lnTo>
                  <a:cubicBezTo>
                    <a:pt x="34944" y="15967"/>
                    <a:pt x="35035" y="16006"/>
                    <a:pt x="35131" y="16012"/>
                  </a:cubicBezTo>
                  <a:cubicBezTo>
                    <a:pt x="35141" y="16013"/>
                    <a:pt x="35150" y="16013"/>
                    <a:pt x="35160" y="16013"/>
                  </a:cubicBezTo>
                  <a:cubicBezTo>
                    <a:pt x="35248" y="16013"/>
                    <a:pt x="35337" y="15990"/>
                    <a:pt x="35414" y="15950"/>
                  </a:cubicBezTo>
                  <a:cubicBezTo>
                    <a:pt x="35583" y="15859"/>
                    <a:pt x="35719" y="15718"/>
                    <a:pt x="35798" y="15543"/>
                  </a:cubicBezTo>
                  <a:cubicBezTo>
                    <a:pt x="35894" y="15351"/>
                    <a:pt x="35917" y="15124"/>
                    <a:pt x="35866" y="14915"/>
                  </a:cubicBezTo>
                  <a:cubicBezTo>
                    <a:pt x="35849" y="14853"/>
                    <a:pt x="35826" y="14791"/>
                    <a:pt x="35798" y="14734"/>
                  </a:cubicBezTo>
                  <a:cubicBezTo>
                    <a:pt x="35764" y="14684"/>
                    <a:pt x="35730" y="14633"/>
                    <a:pt x="35691" y="14582"/>
                  </a:cubicBezTo>
                  <a:cubicBezTo>
                    <a:pt x="35611" y="14486"/>
                    <a:pt x="35515" y="14395"/>
                    <a:pt x="35414" y="14327"/>
                  </a:cubicBezTo>
                  <a:cubicBezTo>
                    <a:pt x="35323" y="14271"/>
                    <a:pt x="35233" y="14220"/>
                    <a:pt x="35137" y="14181"/>
                  </a:cubicBezTo>
                  <a:cubicBezTo>
                    <a:pt x="35012" y="14130"/>
                    <a:pt x="34882" y="14090"/>
                    <a:pt x="34752" y="14062"/>
                  </a:cubicBezTo>
                  <a:cubicBezTo>
                    <a:pt x="34600" y="14028"/>
                    <a:pt x="34453" y="14005"/>
                    <a:pt x="34300" y="13988"/>
                  </a:cubicBezTo>
                  <a:lnTo>
                    <a:pt x="34181" y="13977"/>
                  </a:lnTo>
                  <a:lnTo>
                    <a:pt x="34119" y="13977"/>
                  </a:lnTo>
                  <a:lnTo>
                    <a:pt x="33950" y="13966"/>
                  </a:lnTo>
                  <a:cubicBezTo>
                    <a:pt x="33874" y="13963"/>
                    <a:pt x="33799" y="13961"/>
                    <a:pt x="33724" y="13961"/>
                  </a:cubicBezTo>
                  <a:cubicBezTo>
                    <a:pt x="33400" y="13961"/>
                    <a:pt x="33078" y="13991"/>
                    <a:pt x="32757" y="14050"/>
                  </a:cubicBezTo>
                  <a:cubicBezTo>
                    <a:pt x="32356" y="14124"/>
                    <a:pt x="31966" y="14254"/>
                    <a:pt x="31598" y="14446"/>
                  </a:cubicBezTo>
                  <a:cubicBezTo>
                    <a:pt x="31406" y="14548"/>
                    <a:pt x="31231" y="14684"/>
                    <a:pt x="31072" y="14836"/>
                  </a:cubicBezTo>
                  <a:cubicBezTo>
                    <a:pt x="30903" y="15011"/>
                    <a:pt x="30784" y="15221"/>
                    <a:pt x="30722" y="15458"/>
                  </a:cubicBezTo>
                  <a:cubicBezTo>
                    <a:pt x="30665" y="15695"/>
                    <a:pt x="30671" y="15938"/>
                    <a:pt x="30745" y="16176"/>
                  </a:cubicBezTo>
                  <a:cubicBezTo>
                    <a:pt x="30779" y="16289"/>
                    <a:pt x="30824" y="16396"/>
                    <a:pt x="30886" y="16498"/>
                  </a:cubicBezTo>
                  <a:cubicBezTo>
                    <a:pt x="30942" y="16600"/>
                    <a:pt x="31010" y="16690"/>
                    <a:pt x="31089" y="16775"/>
                  </a:cubicBezTo>
                  <a:cubicBezTo>
                    <a:pt x="31236" y="16933"/>
                    <a:pt x="31400" y="17075"/>
                    <a:pt x="31576" y="17193"/>
                  </a:cubicBezTo>
                  <a:cubicBezTo>
                    <a:pt x="31745" y="17312"/>
                    <a:pt x="31920" y="17414"/>
                    <a:pt x="32084" y="17516"/>
                  </a:cubicBezTo>
                  <a:cubicBezTo>
                    <a:pt x="32418" y="17713"/>
                    <a:pt x="32757" y="17911"/>
                    <a:pt x="33102" y="18092"/>
                  </a:cubicBezTo>
                  <a:cubicBezTo>
                    <a:pt x="33791" y="18460"/>
                    <a:pt x="34515" y="18776"/>
                    <a:pt x="35284" y="18968"/>
                  </a:cubicBezTo>
                  <a:cubicBezTo>
                    <a:pt x="35668" y="19064"/>
                    <a:pt x="36058" y="19127"/>
                    <a:pt x="36448" y="19143"/>
                  </a:cubicBezTo>
                  <a:cubicBezTo>
                    <a:pt x="36541" y="19150"/>
                    <a:pt x="36634" y="19153"/>
                    <a:pt x="36727" y="19153"/>
                  </a:cubicBezTo>
                  <a:cubicBezTo>
                    <a:pt x="37029" y="19153"/>
                    <a:pt x="37330" y="19119"/>
                    <a:pt x="37624" y="19059"/>
                  </a:cubicBezTo>
                  <a:cubicBezTo>
                    <a:pt x="38376" y="18900"/>
                    <a:pt x="39077" y="18550"/>
                    <a:pt x="39653" y="18030"/>
                  </a:cubicBezTo>
                  <a:cubicBezTo>
                    <a:pt x="39924" y="17776"/>
                    <a:pt x="40156" y="17470"/>
                    <a:pt x="40331" y="17137"/>
                  </a:cubicBezTo>
                  <a:cubicBezTo>
                    <a:pt x="40495" y="16809"/>
                    <a:pt x="40597" y="16453"/>
                    <a:pt x="40631" y="16085"/>
                  </a:cubicBezTo>
                  <a:cubicBezTo>
                    <a:pt x="40659" y="15735"/>
                    <a:pt x="40631" y="15379"/>
                    <a:pt x="40541" y="15040"/>
                  </a:cubicBezTo>
                  <a:cubicBezTo>
                    <a:pt x="40450" y="14717"/>
                    <a:pt x="40320" y="14412"/>
                    <a:pt x="40151" y="14124"/>
                  </a:cubicBezTo>
                  <a:cubicBezTo>
                    <a:pt x="39992" y="13864"/>
                    <a:pt x="39806" y="13615"/>
                    <a:pt x="39602" y="13383"/>
                  </a:cubicBezTo>
                  <a:cubicBezTo>
                    <a:pt x="39410" y="13169"/>
                    <a:pt x="39207" y="12971"/>
                    <a:pt x="38992" y="12784"/>
                  </a:cubicBezTo>
                  <a:cubicBezTo>
                    <a:pt x="38602" y="12455"/>
                    <a:pt x="38190" y="12151"/>
                    <a:pt x="37760" y="11876"/>
                  </a:cubicBezTo>
                  <a:lnTo>
                    <a:pt x="37760" y="11876"/>
                  </a:lnTo>
                  <a:cubicBezTo>
                    <a:pt x="38277" y="11817"/>
                    <a:pt x="38777" y="11645"/>
                    <a:pt x="39218" y="11366"/>
                  </a:cubicBezTo>
                  <a:cubicBezTo>
                    <a:pt x="39704" y="11066"/>
                    <a:pt x="40128" y="10682"/>
                    <a:pt x="40461" y="10218"/>
                  </a:cubicBezTo>
                  <a:cubicBezTo>
                    <a:pt x="40620" y="10003"/>
                    <a:pt x="40755" y="9777"/>
                    <a:pt x="40868" y="9534"/>
                  </a:cubicBezTo>
                  <a:cubicBezTo>
                    <a:pt x="40981" y="9302"/>
                    <a:pt x="41072" y="9059"/>
                    <a:pt x="41140" y="8811"/>
                  </a:cubicBezTo>
                  <a:cubicBezTo>
                    <a:pt x="41202" y="8573"/>
                    <a:pt x="41241" y="8324"/>
                    <a:pt x="41253" y="8076"/>
                  </a:cubicBezTo>
                  <a:cubicBezTo>
                    <a:pt x="41264" y="7838"/>
                    <a:pt x="41253" y="7601"/>
                    <a:pt x="41213" y="7363"/>
                  </a:cubicBezTo>
                  <a:cubicBezTo>
                    <a:pt x="41179" y="7143"/>
                    <a:pt x="41123" y="6923"/>
                    <a:pt x="41044" y="6708"/>
                  </a:cubicBezTo>
                  <a:cubicBezTo>
                    <a:pt x="41010" y="6606"/>
                    <a:pt x="40965" y="6504"/>
                    <a:pt x="40925" y="6408"/>
                  </a:cubicBezTo>
                  <a:cubicBezTo>
                    <a:pt x="40885" y="6306"/>
                    <a:pt x="40834" y="6216"/>
                    <a:pt x="40784" y="6126"/>
                  </a:cubicBezTo>
                  <a:cubicBezTo>
                    <a:pt x="40597" y="5775"/>
                    <a:pt x="40360" y="5459"/>
                    <a:pt x="40088" y="5170"/>
                  </a:cubicBezTo>
                  <a:cubicBezTo>
                    <a:pt x="39630" y="4701"/>
                    <a:pt x="39082" y="4317"/>
                    <a:pt x="38483" y="4040"/>
                  </a:cubicBezTo>
                  <a:cubicBezTo>
                    <a:pt x="38031" y="3836"/>
                    <a:pt x="37550" y="3689"/>
                    <a:pt x="37059" y="3610"/>
                  </a:cubicBezTo>
                  <a:cubicBezTo>
                    <a:pt x="36783" y="3564"/>
                    <a:pt x="36506" y="3542"/>
                    <a:pt x="36229" y="3542"/>
                  </a:cubicBezTo>
                  <a:cubicBezTo>
                    <a:pt x="35962" y="3542"/>
                    <a:pt x="35695" y="3563"/>
                    <a:pt x="35431" y="3605"/>
                  </a:cubicBezTo>
                  <a:lnTo>
                    <a:pt x="35305" y="3626"/>
                  </a:lnTo>
                  <a:lnTo>
                    <a:pt x="35305" y="3626"/>
                  </a:lnTo>
                  <a:cubicBezTo>
                    <a:pt x="35319" y="3528"/>
                    <a:pt x="35329" y="3428"/>
                    <a:pt x="35335" y="3328"/>
                  </a:cubicBezTo>
                  <a:cubicBezTo>
                    <a:pt x="35340" y="3288"/>
                    <a:pt x="35340" y="3248"/>
                    <a:pt x="35340" y="3209"/>
                  </a:cubicBezTo>
                  <a:lnTo>
                    <a:pt x="35340" y="3090"/>
                  </a:lnTo>
                  <a:cubicBezTo>
                    <a:pt x="35335" y="2954"/>
                    <a:pt x="35323" y="2824"/>
                    <a:pt x="35301" y="2689"/>
                  </a:cubicBezTo>
                  <a:cubicBezTo>
                    <a:pt x="35267" y="2440"/>
                    <a:pt x="35199" y="2197"/>
                    <a:pt x="35097" y="1965"/>
                  </a:cubicBezTo>
                  <a:cubicBezTo>
                    <a:pt x="35029" y="1801"/>
                    <a:pt x="34944" y="1643"/>
                    <a:pt x="34843" y="1496"/>
                  </a:cubicBezTo>
                  <a:cubicBezTo>
                    <a:pt x="34814" y="1457"/>
                    <a:pt x="34786" y="1417"/>
                    <a:pt x="34752" y="1372"/>
                  </a:cubicBezTo>
                  <a:cubicBezTo>
                    <a:pt x="34724" y="1332"/>
                    <a:pt x="34690" y="1293"/>
                    <a:pt x="34656" y="1253"/>
                  </a:cubicBezTo>
                  <a:cubicBezTo>
                    <a:pt x="34617" y="1208"/>
                    <a:pt x="34583" y="1168"/>
                    <a:pt x="34543" y="1129"/>
                  </a:cubicBezTo>
                  <a:lnTo>
                    <a:pt x="34419" y="1010"/>
                  </a:lnTo>
                  <a:cubicBezTo>
                    <a:pt x="34379" y="970"/>
                    <a:pt x="34328" y="937"/>
                    <a:pt x="34283" y="897"/>
                  </a:cubicBezTo>
                  <a:cubicBezTo>
                    <a:pt x="34238" y="857"/>
                    <a:pt x="34193" y="812"/>
                    <a:pt x="34142" y="778"/>
                  </a:cubicBezTo>
                  <a:cubicBezTo>
                    <a:pt x="34034" y="705"/>
                    <a:pt x="33921" y="631"/>
                    <a:pt x="33808" y="569"/>
                  </a:cubicBezTo>
                  <a:cubicBezTo>
                    <a:pt x="33690" y="496"/>
                    <a:pt x="33565" y="433"/>
                    <a:pt x="33435" y="377"/>
                  </a:cubicBezTo>
                  <a:cubicBezTo>
                    <a:pt x="33294" y="315"/>
                    <a:pt x="33153" y="264"/>
                    <a:pt x="33011" y="219"/>
                  </a:cubicBezTo>
                  <a:cubicBezTo>
                    <a:pt x="32530" y="74"/>
                    <a:pt x="32028" y="1"/>
                    <a:pt x="3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2"/>
            <p:cNvSpPr/>
            <p:nvPr/>
          </p:nvSpPr>
          <p:spPr>
            <a:xfrm>
              <a:off x="7977220" y="1353022"/>
              <a:ext cx="88223" cy="62906"/>
            </a:xfrm>
            <a:custGeom>
              <a:avLst/>
              <a:gdLst/>
              <a:ahLst/>
              <a:cxnLst/>
              <a:rect l="l" t="t" r="r" b="b"/>
              <a:pathLst>
                <a:path w="5377" h="3834" extrusionOk="0">
                  <a:moveTo>
                    <a:pt x="3109" y="1"/>
                  </a:moveTo>
                  <a:cubicBezTo>
                    <a:pt x="2754" y="1"/>
                    <a:pt x="2430" y="135"/>
                    <a:pt x="2239" y="400"/>
                  </a:cubicBezTo>
                  <a:cubicBezTo>
                    <a:pt x="2126" y="552"/>
                    <a:pt x="2070" y="745"/>
                    <a:pt x="2076" y="937"/>
                  </a:cubicBezTo>
                  <a:cubicBezTo>
                    <a:pt x="2081" y="1027"/>
                    <a:pt x="2104" y="1123"/>
                    <a:pt x="2143" y="1208"/>
                  </a:cubicBezTo>
                  <a:cubicBezTo>
                    <a:pt x="2183" y="1293"/>
                    <a:pt x="2245" y="1361"/>
                    <a:pt x="2324" y="1417"/>
                  </a:cubicBezTo>
                  <a:cubicBezTo>
                    <a:pt x="2251" y="1276"/>
                    <a:pt x="2245" y="1112"/>
                    <a:pt x="2307" y="971"/>
                  </a:cubicBezTo>
                  <a:cubicBezTo>
                    <a:pt x="2358" y="852"/>
                    <a:pt x="2437" y="750"/>
                    <a:pt x="2539" y="671"/>
                  </a:cubicBezTo>
                  <a:cubicBezTo>
                    <a:pt x="2562" y="654"/>
                    <a:pt x="2584" y="637"/>
                    <a:pt x="2612" y="626"/>
                  </a:cubicBezTo>
                  <a:cubicBezTo>
                    <a:pt x="2635" y="615"/>
                    <a:pt x="2658" y="603"/>
                    <a:pt x="2692" y="592"/>
                  </a:cubicBezTo>
                  <a:cubicBezTo>
                    <a:pt x="2748" y="575"/>
                    <a:pt x="2810" y="558"/>
                    <a:pt x="2873" y="547"/>
                  </a:cubicBezTo>
                  <a:cubicBezTo>
                    <a:pt x="2920" y="542"/>
                    <a:pt x="2967" y="539"/>
                    <a:pt x="3014" y="539"/>
                  </a:cubicBezTo>
                  <a:cubicBezTo>
                    <a:pt x="3120" y="539"/>
                    <a:pt x="3225" y="552"/>
                    <a:pt x="3330" y="575"/>
                  </a:cubicBezTo>
                  <a:cubicBezTo>
                    <a:pt x="3455" y="609"/>
                    <a:pt x="3579" y="654"/>
                    <a:pt x="3698" y="711"/>
                  </a:cubicBezTo>
                  <a:cubicBezTo>
                    <a:pt x="3907" y="818"/>
                    <a:pt x="4093" y="959"/>
                    <a:pt x="4252" y="1129"/>
                  </a:cubicBezTo>
                  <a:cubicBezTo>
                    <a:pt x="4404" y="1293"/>
                    <a:pt x="4534" y="1479"/>
                    <a:pt x="4630" y="1683"/>
                  </a:cubicBezTo>
                  <a:cubicBezTo>
                    <a:pt x="4732" y="1898"/>
                    <a:pt x="4800" y="2130"/>
                    <a:pt x="4823" y="2367"/>
                  </a:cubicBezTo>
                  <a:cubicBezTo>
                    <a:pt x="4828" y="2423"/>
                    <a:pt x="4828" y="2474"/>
                    <a:pt x="4828" y="2525"/>
                  </a:cubicBezTo>
                  <a:cubicBezTo>
                    <a:pt x="4834" y="2582"/>
                    <a:pt x="4823" y="2627"/>
                    <a:pt x="4823" y="2678"/>
                  </a:cubicBezTo>
                  <a:cubicBezTo>
                    <a:pt x="4823" y="2757"/>
                    <a:pt x="4806" y="2830"/>
                    <a:pt x="4789" y="2910"/>
                  </a:cubicBezTo>
                  <a:cubicBezTo>
                    <a:pt x="4772" y="2972"/>
                    <a:pt x="4749" y="3028"/>
                    <a:pt x="4715" y="3085"/>
                  </a:cubicBezTo>
                  <a:cubicBezTo>
                    <a:pt x="4710" y="3102"/>
                    <a:pt x="4698" y="3113"/>
                    <a:pt x="4687" y="3130"/>
                  </a:cubicBezTo>
                  <a:cubicBezTo>
                    <a:pt x="4664" y="3164"/>
                    <a:pt x="4630" y="3192"/>
                    <a:pt x="4597" y="3215"/>
                  </a:cubicBezTo>
                  <a:cubicBezTo>
                    <a:pt x="4540" y="3249"/>
                    <a:pt x="4472" y="3266"/>
                    <a:pt x="4404" y="3271"/>
                  </a:cubicBezTo>
                  <a:cubicBezTo>
                    <a:pt x="4372" y="3275"/>
                    <a:pt x="4335" y="3276"/>
                    <a:pt x="4295" y="3276"/>
                  </a:cubicBezTo>
                  <a:cubicBezTo>
                    <a:pt x="4215" y="3276"/>
                    <a:pt x="4122" y="3271"/>
                    <a:pt x="4031" y="3271"/>
                  </a:cubicBezTo>
                  <a:cubicBezTo>
                    <a:pt x="3749" y="3260"/>
                    <a:pt x="3466" y="3226"/>
                    <a:pt x="3189" y="3170"/>
                  </a:cubicBezTo>
                  <a:cubicBezTo>
                    <a:pt x="2952" y="3124"/>
                    <a:pt x="2714" y="3057"/>
                    <a:pt x="2488" y="2983"/>
                  </a:cubicBezTo>
                  <a:cubicBezTo>
                    <a:pt x="2228" y="2893"/>
                    <a:pt x="1979" y="2785"/>
                    <a:pt x="1736" y="2661"/>
                  </a:cubicBezTo>
                  <a:cubicBezTo>
                    <a:pt x="1380" y="2474"/>
                    <a:pt x="1098" y="2316"/>
                    <a:pt x="838" y="2163"/>
                  </a:cubicBezTo>
                  <a:cubicBezTo>
                    <a:pt x="572" y="2011"/>
                    <a:pt x="301" y="1870"/>
                    <a:pt x="1" y="1666"/>
                  </a:cubicBezTo>
                  <a:lnTo>
                    <a:pt x="1" y="1666"/>
                  </a:lnTo>
                  <a:cubicBezTo>
                    <a:pt x="154" y="1966"/>
                    <a:pt x="346" y="2237"/>
                    <a:pt x="578" y="2486"/>
                  </a:cubicBezTo>
                  <a:cubicBezTo>
                    <a:pt x="832" y="2757"/>
                    <a:pt x="1137" y="2977"/>
                    <a:pt x="1471" y="3153"/>
                  </a:cubicBezTo>
                  <a:cubicBezTo>
                    <a:pt x="1736" y="3288"/>
                    <a:pt x="2013" y="3413"/>
                    <a:pt x="2296" y="3509"/>
                  </a:cubicBezTo>
                  <a:cubicBezTo>
                    <a:pt x="2550" y="3594"/>
                    <a:pt x="2805" y="3667"/>
                    <a:pt x="3070" y="3718"/>
                  </a:cubicBezTo>
                  <a:cubicBezTo>
                    <a:pt x="3376" y="3780"/>
                    <a:pt x="3686" y="3820"/>
                    <a:pt x="4003" y="3831"/>
                  </a:cubicBezTo>
                  <a:cubicBezTo>
                    <a:pt x="4046" y="3833"/>
                    <a:pt x="4089" y="3833"/>
                    <a:pt x="4132" y="3833"/>
                  </a:cubicBezTo>
                  <a:cubicBezTo>
                    <a:pt x="4236" y="3833"/>
                    <a:pt x="4340" y="3829"/>
                    <a:pt x="4444" y="3825"/>
                  </a:cubicBezTo>
                  <a:cubicBezTo>
                    <a:pt x="4597" y="3814"/>
                    <a:pt x="4749" y="3769"/>
                    <a:pt x="4885" y="3690"/>
                  </a:cubicBezTo>
                  <a:cubicBezTo>
                    <a:pt x="4975" y="3627"/>
                    <a:pt x="5054" y="3548"/>
                    <a:pt x="5122" y="3464"/>
                  </a:cubicBezTo>
                  <a:cubicBezTo>
                    <a:pt x="5145" y="3430"/>
                    <a:pt x="5162" y="3407"/>
                    <a:pt x="5167" y="3390"/>
                  </a:cubicBezTo>
                  <a:cubicBezTo>
                    <a:pt x="5179" y="3373"/>
                    <a:pt x="5184" y="3367"/>
                    <a:pt x="5184" y="3367"/>
                  </a:cubicBezTo>
                  <a:cubicBezTo>
                    <a:pt x="5241" y="3271"/>
                    <a:pt x="5281" y="3164"/>
                    <a:pt x="5309" y="3057"/>
                  </a:cubicBezTo>
                  <a:cubicBezTo>
                    <a:pt x="5343" y="2949"/>
                    <a:pt x="5360" y="2836"/>
                    <a:pt x="5365" y="2723"/>
                  </a:cubicBezTo>
                  <a:cubicBezTo>
                    <a:pt x="5365" y="2661"/>
                    <a:pt x="5377" y="2593"/>
                    <a:pt x="5371" y="2525"/>
                  </a:cubicBezTo>
                  <a:cubicBezTo>
                    <a:pt x="5371" y="2463"/>
                    <a:pt x="5371" y="2384"/>
                    <a:pt x="5365" y="2316"/>
                  </a:cubicBezTo>
                  <a:cubicBezTo>
                    <a:pt x="5331" y="2011"/>
                    <a:pt x="5252" y="1717"/>
                    <a:pt x="5122" y="1446"/>
                  </a:cubicBezTo>
                  <a:cubicBezTo>
                    <a:pt x="5004" y="1191"/>
                    <a:pt x="4840" y="954"/>
                    <a:pt x="4647" y="750"/>
                  </a:cubicBezTo>
                  <a:cubicBezTo>
                    <a:pt x="4444" y="530"/>
                    <a:pt x="4207" y="349"/>
                    <a:pt x="3941" y="219"/>
                  </a:cubicBezTo>
                  <a:cubicBezTo>
                    <a:pt x="3783" y="140"/>
                    <a:pt x="3613" y="78"/>
                    <a:pt x="3438" y="38"/>
                  </a:cubicBezTo>
                  <a:cubicBezTo>
                    <a:pt x="3327" y="13"/>
                    <a:pt x="3216" y="1"/>
                    <a:pt x="3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2"/>
            <p:cNvSpPr/>
            <p:nvPr/>
          </p:nvSpPr>
          <p:spPr>
            <a:xfrm>
              <a:off x="8199881" y="3122851"/>
              <a:ext cx="54357" cy="633857"/>
            </a:xfrm>
            <a:custGeom>
              <a:avLst/>
              <a:gdLst/>
              <a:ahLst/>
              <a:cxnLst/>
              <a:rect l="l" t="t" r="r" b="b"/>
              <a:pathLst>
                <a:path w="1539" h="29468" extrusionOk="0">
                  <a:moveTo>
                    <a:pt x="334" y="1"/>
                  </a:moveTo>
                  <a:cubicBezTo>
                    <a:pt x="278" y="176"/>
                    <a:pt x="232" y="334"/>
                    <a:pt x="187" y="492"/>
                  </a:cubicBezTo>
                  <a:cubicBezTo>
                    <a:pt x="142" y="645"/>
                    <a:pt x="108" y="803"/>
                    <a:pt x="85" y="962"/>
                  </a:cubicBezTo>
                  <a:cubicBezTo>
                    <a:pt x="57" y="1120"/>
                    <a:pt x="35" y="1278"/>
                    <a:pt x="18" y="1453"/>
                  </a:cubicBezTo>
                  <a:cubicBezTo>
                    <a:pt x="1" y="1629"/>
                    <a:pt x="1" y="1821"/>
                    <a:pt x="1" y="2036"/>
                  </a:cubicBezTo>
                  <a:cubicBezTo>
                    <a:pt x="1" y="2154"/>
                    <a:pt x="1" y="2324"/>
                    <a:pt x="12" y="2544"/>
                  </a:cubicBezTo>
                  <a:cubicBezTo>
                    <a:pt x="18" y="2652"/>
                    <a:pt x="23" y="2765"/>
                    <a:pt x="29" y="2895"/>
                  </a:cubicBezTo>
                  <a:cubicBezTo>
                    <a:pt x="29" y="2929"/>
                    <a:pt x="29" y="2968"/>
                    <a:pt x="29" y="3002"/>
                  </a:cubicBezTo>
                  <a:cubicBezTo>
                    <a:pt x="35" y="3036"/>
                    <a:pt x="29" y="3087"/>
                    <a:pt x="40" y="3127"/>
                  </a:cubicBezTo>
                  <a:cubicBezTo>
                    <a:pt x="46" y="3211"/>
                    <a:pt x="46" y="3296"/>
                    <a:pt x="51" y="3387"/>
                  </a:cubicBezTo>
                  <a:cubicBezTo>
                    <a:pt x="68" y="3562"/>
                    <a:pt x="74" y="3743"/>
                    <a:pt x="91" y="3929"/>
                  </a:cubicBezTo>
                  <a:cubicBezTo>
                    <a:pt x="148" y="4664"/>
                    <a:pt x="232" y="5467"/>
                    <a:pt x="328" y="6286"/>
                  </a:cubicBezTo>
                  <a:cubicBezTo>
                    <a:pt x="419" y="7106"/>
                    <a:pt x="526" y="7943"/>
                    <a:pt x="628" y="8768"/>
                  </a:cubicBezTo>
                  <a:cubicBezTo>
                    <a:pt x="832" y="10407"/>
                    <a:pt x="962" y="11973"/>
                    <a:pt x="979" y="13126"/>
                  </a:cubicBezTo>
                  <a:cubicBezTo>
                    <a:pt x="990" y="13414"/>
                    <a:pt x="984" y="13680"/>
                    <a:pt x="984" y="13917"/>
                  </a:cubicBezTo>
                  <a:cubicBezTo>
                    <a:pt x="990" y="14149"/>
                    <a:pt x="984" y="14353"/>
                    <a:pt x="984" y="14517"/>
                  </a:cubicBezTo>
                  <a:cubicBezTo>
                    <a:pt x="979" y="14850"/>
                    <a:pt x="973" y="15037"/>
                    <a:pt x="973" y="15037"/>
                  </a:cubicBezTo>
                  <a:cubicBezTo>
                    <a:pt x="973" y="15037"/>
                    <a:pt x="967" y="15223"/>
                    <a:pt x="962" y="15557"/>
                  </a:cubicBezTo>
                  <a:cubicBezTo>
                    <a:pt x="950" y="15721"/>
                    <a:pt x="945" y="15924"/>
                    <a:pt x="933" y="16156"/>
                  </a:cubicBezTo>
                  <a:cubicBezTo>
                    <a:pt x="922" y="16393"/>
                    <a:pt x="911" y="16653"/>
                    <a:pt x="894" y="16947"/>
                  </a:cubicBezTo>
                  <a:cubicBezTo>
                    <a:pt x="832" y="18106"/>
                    <a:pt x="702" y="19683"/>
                    <a:pt x="594" y="21339"/>
                  </a:cubicBezTo>
                  <a:cubicBezTo>
                    <a:pt x="577" y="21548"/>
                    <a:pt x="566" y="21752"/>
                    <a:pt x="549" y="21961"/>
                  </a:cubicBezTo>
                  <a:lnTo>
                    <a:pt x="515" y="22594"/>
                  </a:lnTo>
                  <a:cubicBezTo>
                    <a:pt x="492" y="23012"/>
                    <a:pt x="475" y="23431"/>
                    <a:pt x="458" y="23843"/>
                  </a:cubicBezTo>
                  <a:cubicBezTo>
                    <a:pt x="453" y="24052"/>
                    <a:pt x="447" y="24256"/>
                    <a:pt x="442" y="24459"/>
                  </a:cubicBezTo>
                  <a:cubicBezTo>
                    <a:pt x="442" y="24663"/>
                    <a:pt x="436" y="24861"/>
                    <a:pt x="436" y="25064"/>
                  </a:cubicBezTo>
                  <a:cubicBezTo>
                    <a:pt x="430" y="25262"/>
                    <a:pt x="436" y="25460"/>
                    <a:pt x="436" y="25646"/>
                  </a:cubicBezTo>
                  <a:cubicBezTo>
                    <a:pt x="436" y="25839"/>
                    <a:pt x="436" y="26020"/>
                    <a:pt x="436" y="26200"/>
                  </a:cubicBezTo>
                  <a:cubicBezTo>
                    <a:pt x="447" y="26483"/>
                    <a:pt x="458" y="26737"/>
                    <a:pt x="470" y="26952"/>
                  </a:cubicBezTo>
                  <a:cubicBezTo>
                    <a:pt x="475" y="27167"/>
                    <a:pt x="481" y="27342"/>
                    <a:pt x="492" y="27455"/>
                  </a:cubicBezTo>
                  <a:cubicBezTo>
                    <a:pt x="509" y="27670"/>
                    <a:pt x="532" y="27862"/>
                    <a:pt x="560" y="28037"/>
                  </a:cubicBezTo>
                  <a:cubicBezTo>
                    <a:pt x="572" y="28122"/>
                    <a:pt x="583" y="28207"/>
                    <a:pt x="600" y="28286"/>
                  </a:cubicBezTo>
                  <a:cubicBezTo>
                    <a:pt x="611" y="28371"/>
                    <a:pt x="634" y="28450"/>
                    <a:pt x="656" y="28529"/>
                  </a:cubicBezTo>
                  <a:cubicBezTo>
                    <a:pt x="741" y="28846"/>
                    <a:pt x="849" y="29157"/>
                    <a:pt x="973" y="29468"/>
                  </a:cubicBezTo>
                  <a:cubicBezTo>
                    <a:pt x="1018" y="29100"/>
                    <a:pt x="1046" y="28801"/>
                    <a:pt x="1058" y="28484"/>
                  </a:cubicBezTo>
                  <a:cubicBezTo>
                    <a:pt x="1058" y="28405"/>
                    <a:pt x="1063" y="28326"/>
                    <a:pt x="1063" y="28247"/>
                  </a:cubicBezTo>
                  <a:cubicBezTo>
                    <a:pt x="1069" y="28162"/>
                    <a:pt x="1069" y="28083"/>
                    <a:pt x="1063" y="27992"/>
                  </a:cubicBezTo>
                  <a:cubicBezTo>
                    <a:pt x="1063" y="27817"/>
                    <a:pt x="1058" y="27631"/>
                    <a:pt x="1041" y="27421"/>
                  </a:cubicBezTo>
                  <a:cubicBezTo>
                    <a:pt x="1029" y="27308"/>
                    <a:pt x="1029" y="27139"/>
                    <a:pt x="1018" y="26930"/>
                  </a:cubicBezTo>
                  <a:cubicBezTo>
                    <a:pt x="1007" y="26715"/>
                    <a:pt x="995" y="26466"/>
                    <a:pt x="990" y="26189"/>
                  </a:cubicBezTo>
                  <a:cubicBezTo>
                    <a:pt x="990" y="26008"/>
                    <a:pt x="990" y="25827"/>
                    <a:pt x="984" y="25646"/>
                  </a:cubicBezTo>
                  <a:cubicBezTo>
                    <a:pt x="984" y="25454"/>
                    <a:pt x="979" y="25262"/>
                    <a:pt x="984" y="25064"/>
                  </a:cubicBezTo>
                  <a:cubicBezTo>
                    <a:pt x="990" y="24872"/>
                    <a:pt x="990" y="24669"/>
                    <a:pt x="995" y="24471"/>
                  </a:cubicBezTo>
                  <a:cubicBezTo>
                    <a:pt x="1001" y="24267"/>
                    <a:pt x="1001" y="24064"/>
                    <a:pt x="1012" y="23860"/>
                  </a:cubicBezTo>
                  <a:cubicBezTo>
                    <a:pt x="1029" y="23453"/>
                    <a:pt x="1041" y="23035"/>
                    <a:pt x="1069" y="22622"/>
                  </a:cubicBezTo>
                  <a:lnTo>
                    <a:pt x="1103" y="21995"/>
                  </a:lnTo>
                  <a:cubicBezTo>
                    <a:pt x="1114" y="21786"/>
                    <a:pt x="1131" y="21582"/>
                    <a:pt x="1142" y="21373"/>
                  </a:cubicBezTo>
                  <a:cubicBezTo>
                    <a:pt x="1255" y="19723"/>
                    <a:pt x="1380" y="18145"/>
                    <a:pt x="1442" y="16975"/>
                  </a:cubicBezTo>
                  <a:cubicBezTo>
                    <a:pt x="1459" y="16687"/>
                    <a:pt x="1470" y="16416"/>
                    <a:pt x="1482" y="16184"/>
                  </a:cubicBezTo>
                  <a:cubicBezTo>
                    <a:pt x="1493" y="15947"/>
                    <a:pt x="1499" y="15743"/>
                    <a:pt x="1510" y="15574"/>
                  </a:cubicBezTo>
                  <a:cubicBezTo>
                    <a:pt x="1516" y="15240"/>
                    <a:pt x="1521" y="15048"/>
                    <a:pt x="1521" y="15048"/>
                  </a:cubicBezTo>
                  <a:cubicBezTo>
                    <a:pt x="1521" y="15048"/>
                    <a:pt x="1527" y="14861"/>
                    <a:pt x="1532" y="14522"/>
                  </a:cubicBezTo>
                  <a:cubicBezTo>
                    <a:pt x="1538" y="14358"/>
                    <a:pt x="1532" y="14149"/>
                    <a:pt x="1532" y="13912"/>
                  </a:cubicBezTo>
                  <a:cubicBezTo>
                    <a:pt x="1532" y="13680"/>
                    <a:pt x="1538" y="13409"/>
                    <a:pt x="1527" y="13115"/>
                  </a:cubicBezTo>
                  <a:cubicBezTo>
                    <a:pt x="1510" y="11939"/>
                    <a:pt x="1380" y="10345"/>
                    <a:pt x="1176" y="8700"/>
                  </a:cubicBezTo>
                  <a:cubicBezTo>
                    <a:pt x="1075" y="7875"/>
                    <a:pt x="973" y="7038"/>
                    <a:pt x="877" y="6219"/>
                  </a:cubicBezTo>
                  <a:cubicBezTo>
                    <a:pt x="775" y="5399"/>
                    <a:pt x="696" y="4613"/>
                    <a:pt x="639" y="3890"/>
                  </a:cubicBezTo>
                  <a:cubicBezTo>
                    <a:pt x="628" y="3703"/>
                    <a:pt x="617" y="3528"/>
                    <a:pt x="605" y="3353"/>
                  </a:cubicBezTo>
                  <a:cubicBezTo>
                    <a:pt x="600" y="3268"/>
                    <a:pt x="594" y="3183"/>
                    <a:pt x="588" y="3098"/>
                  </a:cubicBezTo>
                  <a:cubicBezTo>
                    <a:pt x="588" y="3059"/>
                    <a:pt x="583" y="3014"/>
                    <a:pt x="583" y="2974"/>
                  </a:cubicBezTo>
                  <a:cubicBezTo>
                    <a:pt x="577" y="2934"/>
                    <a:pt x="583" y="2906"/>
                    <a:pt x="577" y="2872"/>
                  </a:cubicBezTo>
                  <a:cubicBezTo>
                    <a:pt x="572" y="2748"/>
                    <a:pt x="566" y="2635"/>
                    <a:pt x="566" y="2527"/>
                  </a:cubicBezTo>
                  <a:cubicBezTo>
                    <a:pt x="555" y="2313"/>
                    <a:pt x="555" y="2143"/>
                    <a:pt x="549" y="2030"/>
                  </a:cubicBezTo>
                  <a:cubicBezTo>
                    <a:pt x="549" y="1821"/>
                    <a:pt x="538" y="1634"/>
                    <a:pt x="526" y="1465"/>
                  </a:cubicBezTo>
                  <a:cubicBezTo>
                    <a:pt x="515" y="1290"/>
                    <a:pt x="504" y="1131"/>
                    <a:pt x="481" y="973"/>
                  </a:cubicBezTo>
                  <a:cubicBezTo>
                    <a:pt x="464" y="815"/>
                    <a:pt x="442" y="662"/>
                    <a:pt x="419" y="504"/>
                  </a:cubicBezTo>
                  <a:cubicBezTo>
                    <a:pt x="396" y="346"/>
                    <a:pt x="368" y="182"/>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2"/>
            <p:cNvSpPr/>
            <p:nvPr/>
          </p:nvSpPr>
          <p:spPr>
            <a:xfrm rot="5400000">
              <a:off x="8077212" y="3770797"/>
              <a:ext cx="260556" cy="190705"/>
            </a:xfrm>
            <a:custGeom>
              <a:avLst/>
              <a:gdLst/>
              <a:ahLst/>
              <a:cxnLst/>
              <a:rect l="l" t="t" r="r" b="b"/>
              <a:pathLst>
                <a:path w="16054" h="5375" extrusionOk="0">
                  <a:moveTo>
                    <a:pt x="8231" y="0"/>
                  </a:moveTo>
                  <a:cubicBezTo>
                    <a:pt x="7823" y="0"/>
                    <a:pt x="7406" y="17"/>
                    <a:pt x="6987" y="55"/>
                  </a:cubicBezTo>
                  <a:cubicBezTo>
                    <a:pt x="6037" y="146"/>
                    <a:pt x="5104" y="327"/>
                    <a:pt x="4194" y="604"/>
                  </a:cubicBezTo>
                  <a:cubicBezTo>
                    <a:pt x="3974" y="671"/>
                    <a:pt x="3748" y="734"/>
                    <a:pt x="3533" y="818"/>
                  </a:cubicBezTo>
                  <a:cubicBezTo>
                    <a:pt x="3318" y="903"/>
                    <a:pt x="3103" y="977"/>
                    <a:pt x="2900" y="1067"/>
                  </a:cubicBezTo>
                  <a:cubicBezTo>
                    <a:pt x="2487" y="1231"/>
                    <a:pt x="2092" y="1440"/>
                    <a:pt x="1719" y="1678"/>
                  </a:cubicBezTo>
                  <a:cubicBezTo>
                    <a:pt x="1543" y="1791"/>
                    <a:pt x="1374" y="1915"/>
                    <a:pt x="1210" y="2051"/>
                  </a:cubicBezTo>
                  <a:lnTo>
                    <a:pt x="1091" y="2152"/>
                  </a:lnTo>
                  <a:lnTo>
                    <a:pt x="978" y="2254"/>
                  </a:lnTo>
                  <a:cubicBezTo>
                    <a:pt x="938" y="2288"/>
                    <a:pt x="910" y="2322"/>
                    <a:pt x="871" y="2362"/>
                  </a:cubicBezTo>
                  <a:lnTo>
                    <a:pt x="820" y="2412"/>
                  </a:lnTo>
                  <a:lnTo>
                    <a:pt x="786" y="2452"/>
                  </a:lnTo>
                  <a:cubicBezTo>
                    <a:pt x="701" y="2542"/>
                    <a:pt x="622" y="2638"/>
                    <a:pt x="548" y="2740"/>
                  </a:cubicBezTo>
                  <a:cubicBezTo>
                    <a:pt x="441" y="2887"/>
                    <a:pt x="345" y="3045"/>
                    <a:pt x="266" y="3209"/>
                  </a:cubicBezTo>
                  <a:cubicBezTo>
                    <a:pt x="170" y="3390"/>
                    <a:pt x="96" y="3594"/>
                    <a:pt x="57" y="3797"/>
                  </a:cubicBezTo>
                  <a:cubicBezTo>
                    <a:pt x="34" y="3888"/>
                    <a:pt x="17" y="3978"/>
                    <a:pt x="11" y="4069"/>
                  </a:cubicBezTo>
                  <a:cubicBezTo>
                    <a:pt x="6" y="4114"/>
                    <a:pt x="6" y="4159"/>
                    <a:pt x="6" y="4204"/>
                  </a:cubicBezTo>
                  <a:cubicBezTo>
                    <a:pt x="0" y="4244"/>
                    <a:pt x="0" y="4289"/>
                    <a:pt x="6" y="4334"/>
                  </a:cubicBezTo>
                  <a:cubicBezTo>
                    <a:pt x="11" y="4504"/>
                    <a:pt x="40" y="4668"/>
                    <a:pt x="96" y="4832"/>
                  </a:cubicBezTo>
                  <a:cubicBezTo>
                    <a:pt x="153" y="4996"/>
                    <a:pt x="226" y="5154"/>
                    <a:pt x="322" y="5301"/>
                  </a:cubicBezTo>
                  <a:cubicBezTo>
                    <a:pt x="300" y="4990"/>
                    <a:pt x="328" y="4673"/>
                    <a:pt x="413" y="4368"/>
                  </a:cubicBezTo>
                  <a:cubicBezTo>
                    <a:pt x="418" y="4334"/>
                    <a:pt x="430" y="4300"/>
                    <a:pt x="441" y="4261"/>
                  </a:cubicBezTo>
                  <a:cubicBezTo>
                    <a:pt x="452" y="4227"/>
                    <a:pt x="464" y="4193"/>
                    <a:pt x="475" y="4153"/>
                  </a:cubicBezTo>
                  <a:cubicBezTo>
                    <a:pt x="498" y="4086"/>
                    <a:pt x="520" y="4012"/>
                    <a:pt x="548" y="3939"/>
                  </a:cubicBezTo>
                  <a:cubicBezTo>
                    <a:pt x="611" y="3775"/>
                    <a:pt x="678" y="3611"/>
                    <a:pt x="758" y="3458"/>
                  </a:cubicBezTo>
                  <a:cubicBezTo>
                    <a:pt x="831" y="3322"/>
                    <a:pt x="910" y="3192"/>
                    <a:pt x="1001" y="3068"/>
                  </a:cubicBezTo>
                  <a:cubicBezTo>
                    <a:pt x="1063" y="2983"/>
                    <a:pt x="1131" y="2899"/>
                    <a:pt x="1204" y="2825"/>
                  </a:cubicBezTo>
                  <a:lnTo>
                    <a:pt x="1232" y="2791"/>
                  </a:lnTo>
                  <a:lnTo>
                    <a:pt x="1272" y="2746"/>
                  </a:lnTo>
                  <a:cubicBezTo>
                    <a:pt x="1306" y="2718"/>
                    <a:pt x="1334" y="2684"/>
                    <a:pt x="1368" y="2655"/>
                  </a:cubicBezTo>
                  <a:lnTo>
                    <a:pt x="1464" y="2559"/>
                  </a:lnTo>
                  <a:lnTo>
                    <a:pt x="1566" y="2475"/>
                  </a:lnTo>
                  <a:cubicBezTo>
                    <a:pt x="1713" y="2350"/>
                    <a:pt x="1866" y="2243"/>
                    <a:pt x="2024" y="2141"/>
                  </a:cubicBezTo>
                  <a:cubicBezTo>
                    <a:pt x="2369" y="1921"/>
                    <a:pt x="2736" y="1728"/>
                    <a:pt x="3115" y="1576"/>
                  </a:cubicBezTo>
                  <a:cubicBezTo>
                    <a:pt x="3313" y="1485"/>
                    <a:pt x="3516" y="1418"/>
                    <a:pt x="3725" y="1338"/>
                  </a:cubicBezTo>
                  <a:cubicBezTo>
                    <a:pt x="3934" y="1259"/>
                    <a:pt x="4149" y="1197"/>
                    <a:pt x="4364" y="1129"/>
                  </a:cubicBezTo>
                  <a:cubicBezTo>
                    <a:pt x="5234" y="864"/>
                    <a:pt x="6133" y="688"/>
                    <a:pt x="7038" y="609"/>
                  </a:cubicBezTo>
                  <a:cubicBezTo>
                    <a:pt x="7454" y="570"/>
                    <a:pt x="7867" y="552"/>
                    <a:pt x="8271" y="552"/>
                  </a:cubicBezTo>
                  <a:cubicBezTo>
                    <a:pt x="9621" y="552"/>
                    <a:pt x="10871" y="751"/>
                    <a:pt x="11820" y="1016"/>
                  </a:cubicBezTo>
                  <a:cubicBezTo>
                    <a:pt x="11972" y="1056"/>
                    <a:pt x="12119" y="1095"/>
                    <a:pt x="12255" y="1141"/>
                  </a:cubicBezTo>
                  <a:lnTo>
                    <a:pt x="12645" y="1271"/>
                  </a:lnTo>
                  <a:cubicBezTo>
                    <a:pt x="12769" y="1304"/>
                    <a:pt x="12882" y="1350"/>
                    <a:pt x="12984" y="1389"/>
                  </a:cubicBezTo>
                  <a:lnTo>
                    <a:pt x="13267" y="1497"/>
                  </a:lnTo>
                  <a:lnTo>
                    <a:pt x="13386" y="1542"/>
                  </a:lnTo>
                  <a:cubicBezTo>
                    <a:pt x="13425" y="1559"/>
                    <a:pt x="13459" y="1576"/>
                    <a:pt x="13493" y="1587"/>
                  </a:cubicBezTo>
                  <a:lnTo>
                    <a:pt x="13657" y="1661"/>
                  </a:lnTo>
                  <a:lnTo>
                    <a:pt x="13792" y="1717"/>
                  </a:lnTo>
                  <a:lnTo>
                    <a:pt x="13928" y="1779"/>
                  </a:lnTo>
                  <a:cubicBezTo>
                    <a:pt x="14019" y="1819"/>
                    <a:pt x="14137" y="1875"/>
                    <a:pt x="14296" y="1960"/>
                  </a:cubicBezTo>
                  <a:cubicBezTo>
                    <a:pt x="14482" y="2062"/>
                    <a:pt x="14657" y="2181"/>
                    <a:pt x="14821" y="2311"/>
                  </a:cubicBezTo>
                  <a:cubicBezTo>
                    <a:pt x="14923" y="2390"/>
                    <a:pt x="15013" y="2475"/>
                    <a:pt x="15104" y="2565"/>
                  </a:cubicBezTo>
                  <a:cubicBezTo>
                    <a:pt x="15194" y="2661"/>
                    <a:pt x="15279" y="2769"/>
                    <a:pt x="15347" y="2882"/>
                  </a:cubicBezTo>
                  <a:cubicBezTo>
                    <a:pt x="15415" y="3000"/>
                    <a:pt x="15466" y="3130"/>
                    <a:pt x="15488" y="3266"/>
                  </a:cubicBezTo>
                  <a:cubicBezTo>
                    <a:pt x="15500" y="3334"/>
                    <a:pt x="15505" y="3407"/>
                    <a:pt x="15500" y="3475"/>
                  </a:cubicBezTo>
                  <a:cubicBezTo>
                    <a:pt x="15494" y="3549"/>
                    <a:pt x="15488" y="3622"/>
                    <a:pt x="15466" y="3696"/>
                  </a:cubicBezTo>
                  <a:cubicBezTo>
                    <a:pt x="15449" y="3763"/>
                    <a:pt x="15420" y="3831"/>
                    <a:pt x="15381" y="3899"/>
                  </a:cubicBezTo>
                  <a:cubicBezTo>
                    <a:pt x="15347" y="3967"/>
                    <a:pt x="15302" y="4029"/>
                    <a:pt x="15251" y="4091"/>
                  </a:cubicBezTo>
                  <a:cubicBezTo>
                    <a:pt x="15132" y="4216"/>
                    <a:pt x="14997" y="4323"/>
                    <a:pt x="14838" y="4408"/>
                  </a:cubicBezTo>
                  <a:cubicBezTo>
                    <a:pt x="14488" y="4589"/>
                    <a:pt x="14103" y="4713"/>
                    <a:pt x="13702" y="4758"/>
                  </a:cubicBezTo>
                  <a:cubicBezTo>
                    <a:pt x="13600" y="4775"/>
                    <a:pt x="13493" y="4786"/>
                    <a:pt x="13386" y="4792"/>
                  </a:cubicBezTo>
                  <a:cubicBezTo>
                    <a:pt x="13284" y="4803"/>
                    <a:pt x="13176" y="4809"/>
                    <a:pt x="13058" y="4809"/>
                  </a:cubicBezTo>
                  <a:cubicBezTo>
                    <a:pt x="12837" y="4815"/>
                    <a:pt x="12611" y="4820"/>
                    <a:pt x="12379" y="4820"/>
                  </a:cubicBezTo>
                  <a:cubicBezTo>
                    <a:pt x="11464" y="4815"/>
                    <a:pt x="10548" y="4747"/>
                    <a:pt x="9638" y="4617"/>
                  </a:cubicBezTo>
                  <a:lnTo>
                    <a:pt x="9474" y="4589"/>
                  </a:lnTo>
                  <a:cubicBezTo>
                    <a:pt x="9417" y="4583"/>
                    <a:pt x="9372" y="4572"/>
                    <a:pt x="9327" y="4560"/>
                  </a:cubicBezTo>
                  <a:cubicBezTo>
                    <a:pt x="9231" y="4538"/>
                    <a:pt x="9135" y="4510"/>
                    <a:pt x="9044" y="4470"/>
                  </a:cubicBezTo>
                  <a:cubicBezTo>
                    <a:pt x="8863" y="4402"/>
                    <a:pt x="8700" y="4306"/>
                    <a:pt x="8553" y="4182"/>
                  </a:cubicBezTo>
                  <a:cubicBezTo>
                    <a:pt x="8496" y="4131"/>
                    <a:pt x="8451" y="4069"/>
                    <a:pt x="8411" y="4006"/>
                  </a:cubicBezTo>
                  <a:cubicBezTo>
                    <a:pt x="8389" y="3956"/>
                    <a:pt x="8377" y="3905"/>
                    <a:pt x="8383" y="3848"/>
                  </a:cubicBezTo>
                  <a:cubicBezTo>
                    <a:pt x="8383" y="3826"/>
                    <a:pt x="8389" y="3797"/>
                    <a:pt x="8400" y="3775"/>
                  </a:cubicBezTo>
                  <a:cubicBezTo>
                    <a:pt x="8411" y="3746"/>
                    <a:pt x="8428" y="3724"/>
                    <a:pt x="8445" y="3701"/>
                  </a:cubicBezTo>
                  <a:cubicBezTo>
                    <a:pt x="8462" y="3673"/>
                    <a:pt x="8485" y="3650"/>
                    <a:pt x="8507" y="3633"/>
                  </a:cubicBezTo>
                  <a:cubicBezTo>
                    <a:pt x="8519" y="3622"/>
                    <a:pt x="8536" y="3616"/>
                    <a:pt x="8547" y="3605"/>
                  </a:cubicBezTo>
                  <a:cubicBezTo>
                    <a:pt x="8564" y="3594"/>
                    <a:pt x="8581" y="3582"/>
                    <a:pt x="8581" y="3582"/>
                  </a:cubicBezTo>
                  <a:cubicBezTo>
                    <a:pt x="8762" y="3481"/>
                    <a:pt x="9005" y="3441"/>
                    <a:pt x="9208" y="3402"/>
                  </a:cubicBezTo>
                  <a:cubicBezTo>
                    <a:pt x="9412" y="3368"/>
                    <a:pt x="9576" y="3345"/>
                    <a:pt x="9689" y="3328"/>
                  </a:cubicBezTo>
                  <a:cubicBezTo>
                    <a:pt x="10096" y="3277"/>
                    <a:pt x="10412" y="3238"/>
                    <a:pt x="10723" y="3187"/>
                  </a:cubicBezTo>
                  <a:cubicBezTo>
                    <a:pt x="11028" y="3142"/>
                    <a:pt x="11322" y="3079"/>
                    <a:pt x="11684" y="3023"/>
                  </a:cubicBezTo>
                  <a:cubicBezTo>
                    <a:pt x="11373" y="2910"/>
                    <a:pt x="11045" y="2831"/>
                    <a:pt x="10717" y="2785"/>
                  </a:cubicBezTo>
                  <a:cubicBezTo>
                    <a:pt x="10537" y="2760"/>
                    <a:pt x="10353" y="2747"/>
                    <a:pt x="10169" y="2747"/>
                  </a:cubicBezTo>
                  <a:cubicBezTo>
                    <a:pt x="9985" y="2747"/>
                    <a:pt x="9802" y="2760"/>
                    <a:pt x="9621" y="2785"/>
                  </a:cubicBezTo>
                  <a:cubicBezTo>
                    <a:pt x="9502" y="2797"/>
                    <a:pt x="9327" y="2819"/>
                    <a:pt x="9112" y="2859"/>
                  </a:cubicBezTo>
                  <a:cubicBezTo>
                    <a:pt x="8999" y="2882"/>
                    <a:pt x="8886" y="2899"/>
                    <a:pt x="8750" y="2932"/>
                  </a:cubicBezTo>
                  <a:cubicBezTo>
                    <a:pt x="8598" y="2966"/>
                    <a:pt x="8445" y="3023"/>
                    <a:pt x="8309" y="3102"/>
                  </a:cubicBezTo>
                  <a:lnTo>
                    <a:pt x="8287" y="3113"/>
                  </a:lnTo>
                  <a:cubicBezTo>
                    <a:pt x="8270" y="3125"/>
                    <a:pt x="8259" y="3130"/>
                    <a:pt x="8242" y="3142"/>
                  </a:cubicBezTo>
                  <a:cubicBezTo>
                    <a:pt x="8213" y="3159"/>
                    <a:pt x="8185" y="3181"/>
                    <a:pt x="8157" y="3204"/>
                  </a:cubicBezTo>
                  <a:cubicBezTo>
                    <a:pt x="8100" y="3249"/>
                    <a:pt x="8049" y="3300"/>
                    <a:pt x="8004" y="3362"/>
                  </a:cubicBezTo>
                  <a:cubicBezTo>
                    <a:pt x="7959" y="3419"/>
                    <a:pt x="7919" y="3486"/>
                    <a:pt x="7891" y="3560"/>
                  </a:cubicBezTo>
                  <a:cubicBezTo>
                    <a:pt x="7857" y="3633"/>
                    <a:pt x="7840" y="3707"/>
                    <a:pt x="7829" y="3786"/>
                  </a:cubicBezTo>
                  <a:cubicBezTo>
                    <a:pt x="7812" y="3950"/>
                    <a:pt x="7846" y="4114"/>
                    <a:pt x="7919" y="4255"/>
                  </a:cubicBezTo>
                  <a:cubicBezTo>
                    <a:pt x="7987" y="4379"/>
                    <a:pt x="8078" y="4493"/>
                    <a:pt x="8185" y="4589"/>
                  </a:cubicBezTo>
                  <a:cubicBezTo>
                    <a:pt x="8377" y="4758"/>
                    <a:pt x="8598" y="4894"/>
                    <a:pt x="8841" y="4984"/>
                  </a:cubicBezTo>
                  <a:cubicBezTo>
                    <a:pt x="8960" y="5030"/>
                    <a:pt x="9078" y="5069"/>
                    <a:pt x="9203" y="5097"/>
                  </a:cubicBezTo>
                  <a:cubicBezTo>
                    <a:pt x="9265" y="5114"/>
                    <a:pt x="9333" y="5126"/>
                    <a:pt x="9395" y="5137"/>
                  </a:cubicBezTo>
                  <a:lnTo>
                    <a:pt x="9564" y="5160"/>
                  </a:lnTo>
                  <a:cubicBezTo>
                    <a:pt x="10497" y="5295"/>
                    <a:pt x="11441" y="5369"/>
                    <a:pt x="12385" y="5374"/>
                  </a:cubicBezTo>
                  <a:cubicBezTo>
                    <a:pt x="12617" y="5374"/>
                    <a:pt x="12849" y="5374"/>
                    <a:pt x="13080" y="5363"/>
                  </a:cubicBezTo>
                  <a:cubicBezTo>
                    <a:pt x="13193" y="5363"/>
                    <a:pt x="13318" y="5357"/>
                    <a:pt x="13436" y="5346"/>
                  </a:cubicBezTo>
                  <a:cubicBezTo>
                    <a:pt x="13555" y="5340"/>
                    <a:pt x="13668" y="5323"/>
                    <a:pt x="13787" y="5312"/>
                  </a:cubicBezTo>
                  <a:cubicBezTo>
                    <a:pt x="14250" y="5250"/>
                    <a:pt x="14697" y="5109"/>
                    <a:pt x="15110" y="4894"/>
                  </a:cubicBezTo>
                  <a:cubicBezTo>
                    <a:pt x="15319" y="4781"/>
                    <a:pt x="15505" y="4634"/>
                    <a:pt x="15664" y="4459"/>
                  </a:cubicBezTo>
                  <a:cubicBezTo>
                    <a:pt x="15743" y="4368"/>
                    <a:pt x="15810" y="4272"/>
                    <a:pt x="15867" y="4165"/>
                  </a:cubicBezTo>
                  <a:cubicBezTo>
                    <a:pt x="15924" y="4063"/>
                    <a:pt x="15969" y="3956"/>
                    <a:pt x="15997" y="3842"/>
                  </a:cubicBezTo>
                  <a:cubicBezTo>
                    <a:pt x="16031" y="3729"/>
                    <a:pt x="16048" y="3622"/>
                    <a:pt x="16048" y="3509"/>
                  </a:cubicBezTo>
                  <a:cubicBezTo>
                    <a:pt x="16054" y="3396"/>
                    <a:pt x="16048" y="3289"/>
                    <a:pt x="16031" y="3181"/>
                  </a:cubicBezTo>
                  <a:cubicBezTo>
                    <a:pt x="15997" y="2978"/>
                    <a:pt x="15924" y="2791"/>
                    <a:pt x="15822" y="2616"/>
                  </a:cubicBezTo>
                  <a:cubicBezTo>
                    <a:pt x="15731" y="2463"/>
                    <a:pt x="15624" y="2316"/>
                    <a:pt x="15500" y="2192"/>
                  </a:cubicBezTo>
                  <a:cubicBezTo>
                    <a:pt x="15392" y="2079"/>
                    <a:pt x="15279" y="1977"/>
                    <a:pt x="15160" y="1881"/>
                  </a:cubicBezTo>
                  <a:cubicBezTo>
                    <a:pt x="14974" y="1734"/>
                    <a:pt x="14770" y="1604"/>
                    <a:pt x="14561" y="1485"/>
                  </a:cubicBezTo>
                  <a:cubicBezTo>
                    <a:pt x="14386" y="1389"/>
                    <a:pt x="14250" y="1327"/>
                    <a:pt x="14154" y="1288"/>
                  </a:cubicBezTo>
                  <a:lnTo>
                    <a:pt x="14013" y="1220"/>
                  </a:lnTo>
                  <a:lnTo>
                    <a:pt x="13872" y="1158"/>
                  </a:lnTo>
                  <a:lnTo>
                    <a:pt x="13702" y="1084"/>
                  </a:lnTo>
                  <a:lnTo>
                    <a:pt x="13595" y="1033"/>
                  </a:lnTo>
                  <a:lnTo>
                    <a:pt x="13470" y="988"/>
                  </a:lnTo>
                  <a:lnTo>
                    <a:pt x="13171" y="875"/>
                  </a:lnTo>
                  <a:cubicBezTo>
                    <a:pt x="13063" y="835"/>
                    <a:pt x="12950" y="784"/>
                    <a:pt x="12820" y="751"/>
                  </a:cubicBezTo>
                  <a:lnTo>
                    <a:pt x="12413" y="615"/>
                  </a:lnTo>
                  <a:cubicBezTo>
                    <a:pt x="12272" y="570"/>
                    <a:pt x="12114" y="530"/>
                    <a:pt x="11955" y="485"/>
                  </a:cubicBezTo>
                  <a:cubicBezTo>
                    <a:pt x="10964" y="208"/>
                    <a:pt x="9648" y="0"/>
                    <a:pt x="8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2"/>
            <p:cNvSpPr/>
            <p:nvPr/>
          </p:nvSpPr>
          <p:spPr>
            <a:xfrm>
              <a:off x="8194988" y="1603577"/>
              <a:ext cx="110520" cy="1184564"/>
            </a:xfrm>
            <a:custGeom>
              <a:avLst/>
              <a:gdLst/>
              <a:ahLst/>
              <a:cxnLst/>
              <a:rect l="l" t="t" r="r" b="b"/>
              <a:pathLst>
                <a:path w="6230" h="51542" extrusionOk="0">
                  <a:moveTo>
                    <a:pt x="3140" y="26842"/>
                  </a:moveTo>
                  <a:cubicBezTo>
                    <a:pt x="3089" y="26892"/>
                    <a:pt x="3069" y="26912"/>
                    <a:pt x="3069" y="26912"/>
                  </a:cubicBezTo>
                  <a:cubicBezTo>
                    <a:pt x="3069" y="26912"/>
                    <a:pt x="3097" y="26885"/>
                    <a:pt x="3140" y="26843"/>
                  </a:cubicBezTo>
                  <a:lnTo>
                    <a:pt x="3140" y="26843"/>
                  </a:lnTo>
                  <a:cubicBezTo>
                    <a:pt x="3140" y="26843"/>
                    <a:pt x="3140" y="26843"/>
                    <a:pt x="3140" y="26842"/>
                  </a:cubicBezTo>
                  <a:close/>
                  <a:moveTo>
                    <a:pt x="2928" y="1"/>
                  </a:moveTo>
                  <a:cubicBezTo>
                    <a:pt x="2917" y="182"/>
                    <a:pt x="2911" y="346"/>
                    <a:pt x="2905" y="504"/>
                  </a:cubicBezTo>
                  <a:cubicBezTo>
                    <a:pt x="2900" y="668"/>
                    <a:pt x="2888" y="821"/>
                    <a:pt x="2888" y="973"/>
                  </a:cubicBezTo>
                  <a:cubicBezTo>
                    <a:pt x="2888" y="1131"/>
                    <a:pt x="2883" y="1290"/>
                    <a:pt x="2888" y="1465"/>
                  </a:cubicBezTo>
                  <a:cubicBezTo>
                    <a:pt x="2894" y="1634"/>
                    <a:pt x="2894" y="1815"/>
                    <a:pt x="2911" y="2030"/>
                  </a:cubicBezTo>
                  <a:cubicBezTo>
                    <a:pt x="2917" y="2143"/>
                    <a:pt x="2917" y="2313"/>
                    <a:pt x="2922" y="2522"/>
                  </a:cubicBezTo>
                  <a:lnTo>
                    <a:pt x="2922" y="2861"/>
                  </a:lnTo>
                  <a:lnTo>
                    <a:pt x="2922" y="3076"/>
                  </a:lnTo>
                  <a:cubicBezTo>
                    <a:pt x="2917" y="3166"/>
                    <a:pt x="2917" y="3262"/>
                    <a:pt x="2911" y="3359"/>
                  </a:cubicBezTo>
                  <a:cubicBezTo>
                    <a:pt x="2905" y="3545"/>
                    <a:pt x="2888" y="3737"/>
                    <a:pt x="2877" y="3935"/>
                  </a:cubicBezTo>
                  <a:cubicBezTo>
                    <a:pt x="2866" y="4127"/>
                    <a:pt x="2843" y="4325"/>
                    <a:pt x="2826" y="4523"/>
                  </a:cubicBezTo>
                  <a:cubicBezTo>
                    <a:pt x="2804" y="4726"/>
                    <a:pt x="2775" y="4924"/>
                    <a:pt x="2753" y="5133"/>
                  </a:cubicBezTo>
                  <a:cubicBezTo>
                    <a:pt x="2640" y="5947"/>
                    <a:pt x="2482" y="6795"/>
                    <a:pt x="2295" y="7671"/>
                  </a:cubicBezTo>
                  <a:cubicBezTo>
                    <a:pt x="2108" y="8542"/>
                    <a:pt x="1894" y="9435"/>
                    <a:pt x="1684" y="10351"/>
                  </a:cubicBezTo>
                  <a:cubicBezTo>
                    <a:pt x="1261" y="12177"/>
                    <a:pt x="854" y="14081"/>
                    <a:pt x="735" y="15986"/>
                  </a:cubicBezTo>
                  <a:cubicBezTo>
                    <a:pt x="684" y="16942"/>
                    <a:pt x="690" y="17908"/>
                    <a:pt x="904" y="18835"/>
                  </a:cubicBezTo>
                  <a:cubicBezTo>
                    <a:pt x="961" y="19061"/>
                    <a:pt x="1029" y="19293"/>
                    <a:pt x="1108" y="19514"/>
                  </a:cubicBezTo>
                  <a:cubicBezTo>
                    <a:pt x="1147" y="19627"/>
                    <a:pt x="1198" y="19734"/>
                    <a:pt x="1244" y="19841"/>
                  </a:cubicBezTo>
                  <a:cubicBezTo>
                    <a:pt x="1266" y="19892"/>
                    <a:pt x="1294" y="19949"/>
                    <a:pt x="1323" y="20000"/>
                  </a:cubicBezTo>
                  <a:cubicBezTo>
                    <a:pt x="1345" y="20051"/>
                    <a:pt x="1374" y="20107"/>
                    <a:pt x="1402" y="20158"/>
                  </a:cubicBezTo>
                  <a:lnTo>
                    <a:pt x="1492" y="20311"/>
                  </a:lnTo>
                  <a:cubicBezTo>
                    <a:pt x="1521" y="20361"/>
                    <a:pt x="1554" y="20407"/>
                    <a:pt x="1583" y="20458"/>
                  </a:cubicBezTo>
                  <a:cubicBezTo>
                    <a:pt x="1645" y="20559"/>
                    <a:pt x="1718" y="20650"/>
                    <a:pt x="1786" y="20740"/>
                  </a:cubicBezTo>
                  <a:cubicBezTo>
                    <a:pt x="1928" y="20915"/>
                    <a:pt x="2075" y="21091"/>
                    <a:pt x="2238" y="21249"/>
                  </a:cubicBezTo>
                  <a:cubicBezTo>
                    <a:pt x="2544" y="21543"/>
                    <a:pt x="2872" y="21820"/>
                    <a:pt x="3216" y="22074"/>
                  </a:cubicBezTo>
                  <a:cubicBezTo>
                    <a:pt x="3539" y="22323"/>
                    <a:pt x="3855" y="22560"/>
                    <a:pt x="4143" y="22798"/>
                  </a:cubicBezTo>
                  <a:cubicBezTo>
                    <a:pt x="4420" y="23018"/>
                    <a:pt x="4675" y="23267"/>
                    <a:pt x="4906" y="23538"/>
                  </a:cubicBezTo>
                  <a:cubicBezTo>
                    <a:pt x="5116" y="23781"/>
                    <a:pt x="5291" y="24053"/>
                    <a:pt x="5432" y="24347"/>
                  </a:cubicBezTo>
                  <a:cubicBezTo>
                    <a:pt x="5562" y="24601"/>
                    <a:pt x="5641" y="24872"/>
                    <a:pt x="5664" y="25161"/>
                  </a:cubicBezTo>
                  <a:cubicBezTo>
                    <a:pt x="5675" y="25285"/>
                    <a:pt x="5675" y="25415"/>
                    <a:pt x="5658" y="25539"/>
                  </a:cubicBezTo>
                  <a:cubicBezTo>
                    <a:pt x="5653" y="25652"/>
                    <a:pt x="5624" y="25765"/>
                    <a:pt x="5579" y="25867"/>
                  </a:cubicBezTo>
                  <a:cubicBezTo>
                    <a:pt x="5500" y="26059"/>
                    <a:pt x="5381" y="26229"/>
                    <a:pt x="5223" y="26365"/>
                  </a:cubicBezTo>
                  <a:cubicBezTo>
                    <a:pt x="5087" y="26483"/>
                    <a:pt x="4935" y="26579"/>
                    <a:pt x="4771" y="26653"/>
                  </a:cubicBezTo>
                  <a:cubicBezTo>
                    <a:pt x="4602" y="26731"/>
                    <a:pt x="4417" y="26772"/>
                    <a:pt x="4233" y="26772"/>
                  </a:cubicBezTo>
                  <a:cubicBezTo>
                    <a:pt x="4176" y="26772"/>
                    <a:pt x="4120" y="26768"/>
                    <a:pt x="4064" y="26760"/>
                  </a:cubicBezTo>
                  <a:cubicBezTo>
                    <a:pt x="4008" y="26755"/>
                    <a:pt x="3951" y="26738"/>
                    <a:pt x="3895" y="26721"/>
                  </a:cubicBezTo>
                  <a:cubicBezTo>
                    <a:pt x="3878" y="26715"/>
                    <a:pt x="3866" y="26709"/>
                    <a:pt x="3855" y="26704"/>
                  </a:cubicBezTo>
                  <a:lnTo>
                    <a:pt x="3844" y="26698"/>
                  </a:lnTo>
                  <a:cubicBezTo>
                    <a:pt x="3841" y="26697"/>
                    <a:pt x="3838" y="26696"/>
                    <a:pt x="3836" y="26695"/>
                  </a:cubicBezTo>
                  <a:lnTo>
                    <a:pt x="3836" y="26695"/>
                  </a:lnTo>
                  <a:cubicBezTo>
                    <a:pt x="3787" y="26650"/>
                    <a:pt x="3737" y="26605"/>
                    <a:pt x="3686" y="26562"/>
                  </a:cubicBezTo>
                  <a:lnTo>
                    <a:pt x="3545" y="26449"/>
                  </a:lnTo>
                  <a:lnTo>
                    <a:pt x="3545" y="26449"/>
                  </a:lnTo>
                  <a:cubicBezTo>
                    <a:pt x="3549" y="26445"/>
                    <a:pt x="3550" y="26443"/>
                    <a:pt x="3550" y="26443"/>
                  </a:cubicBezTo>
                  <a:lnTo>
                    <a:pt x="3550" y="26443"/>
                  </a:lnTo>
                  <a:cubicBezTo>
                    <a:pt x="3550" y="26443"/>
                    <a:pt x="3548" y="26445"/>
                    <a:pt x="3545" y="26448"/>
                  </a:cubicBezTo>
                  <a:lnTo>
                    <a:pt x="3545" y="26448"/>
                  </a:lnTo>
                  <a:lnTo>
                    <a:pt x="3539" y="26444"/>
                  </a:lnTo>
                  <a:lnTo>
                    <a:pt x="3476" y="26393"/>
                  </a:lnTo>
                  <a:lnTo>
                    <a:pt x="3086" y="26771"/>
                  </a:lnTo>
                  <a:lnTo>
                    <a:pt x="3092" y="26777"/>
                  </a:lnTo>
                  <a:lnTo>
                    <a:pt x="3098" y="26788"/>
                  </a:lnTo>
                  <a:lnTo>
                    <a:pt x="3109" y="26805"/>
                  </a:lnTo>
                  <a:lnTo>
                    <a:pt x="3137" y="26839"/>
                  </a:lnTo>
                  <a:cubicBezTo>
                    <a:pt x="3138" y="26840"/>
                    <a:pt x="3139" y="26841"/>
                    <a:pt x="3140" y="26842"/>
                  </a:cubicBezTo>
                  <a:lnTo>
                    <a:pt x="3140" y="26842"/>
                  </a:lnTo>
                  <a:cubicBezTo>
                    <a:pt x="3144" y="26838"/>
                    <a:pt x="3149" y="26833"/>
                    <a:pt x="3154" y="26828"/>
                  </a:cubicBezTo>
                  <a:lnTo>
                    <a:pt x="3155" y="26829"/>
                  </a:lnTo>
                  <a:lnTo>
                    <a:pt x="3155" y="26829"/>
                  </a:lnTo>
                  <a:cubicBezTo>
                    <a:pt x="3150" y="26834"/>
                    <a:pt x="3145" y="26838"/>
                    <a:pt x="3140" y="26843"/>
                  </a:cubicBezTo>
                  <a:lnTo>
                    <a:pt x="3140" y="26843"/>
                  </a:lnTo>
                  <a:cubicBezTo>
                    <a:pt x="3196" y="26915"/>
                    <a:pt x="3263" y="26982"/>
                    <a:pt x="3329" y="27037"/>
                  </a:cubicBezTo>
                  <a:cubicBezTo>
                    <a:pt x="3403" y="27094"/>
                    <a:pt x="3482" y="27145"/>
                    <a:pt x="3561" y="27190"/>
                  </a:cubicBezTo>
                  <a:lnTo>
                    <a:pt x="3579" y="27199"/>
                  </a:lnTo>
                  <a:lnTo>
                    <a:pt x="3579" y="27199"/>
                  </a:lnTo>
                  <a:cubicBezTo>
                    <a:pt x="3718" y="27342"/>
                    <a:pt x="3844" y="27496"/>
                    <a:pt x="3957" y="27659"/>
                  </a:cubicBezTo>
                  <a:cubicBezTo>
                    <a:pt x="4087" y="27851"/>
                    <a:pt x="4200" y="28049"/>
                    <a:pt x="4290" y="28258"/>
                  </a:cubicBezTo>
                  <a:cubicBezTo>
                    <a:pt x="4336" y="28343"/>
                    <a:pt x="4364" y="28445"/>
                    <a:pt x="4409" y="28552"/>
                  </a:cubicBezTo>
                  <a:cubicBezTo>
                    <a:pt x="4426" y="28609"/>
                    <a:pt x="4443" y="28665"/>
                    <a:pt x="4466" y="28727"/>
                  </a:cubicBezTo>
                  <a:cubicBezTo>
                    <a:pt x="4471" y="28761"/>
                    <a:pt x="4483" y="28789"/>
                    <a:pt x="4494" y="28823"/>
                  </a:cubicBezTo>
                  <a:cubicBezTo>
                    <a:pt x="4505" y="28852"/>
                    <a:pt x="4505" y="28886"/>
                    <a:pt x="4516" y="28919"/>
                  </a:cubicBezTo>
                  <a:cubicBezTo>
                    <a:pt x="4590" y="29230"/>
                    <a:pt x="4624" y="29547"/>
                    <a:pt x="4618" y="29869"/>
                  </a:cubicBezTo>
                  <a:cubicBezTo>
                    <a:pt x="4618" y="29960"/>
                    <a:pt x="4607" y="30050"/>
                    <a:pt x="4601" y="30152"/>
                  </a:cubicBezTo>
                  <a:cubicBezTo>
                    <a:pt x="4596" y="30248"/>
                    <a:pt x="4567" y="30344"/>
                    <a:pt x="4556" y="30446"/>
                  </a:cubicBezTo>
                  <a:cubicBezTo>
                    <a:pt x="4528" y="30542"/>
                    <a:pt x="4511" y="30649"/>
                    <a:pt x="4477" y="30751"/>
                  </a:cubicBezTo>
                  <a:cubicBezTo>
                    <a:pt x="4443" y="30858"/>
                    <a:pt x="4409" y="30960"/>
                    <a:pt x="4364" y="31062"/>
                  </a:cubicBezTo>
                  <a:cubicBezTo>
                    <a:pt x="4341" y="31118"/>
                    <a:pt x="4319" y="31169"/>
                    <a:pt x="4296" y="31226"/>
                  </a:cubicBezTo>
                  <a:cubicBezTo>
                    <a:pt x="4268" y="31277"/>
                    <a:pt x="4239" y="31327"/>
                    <a:pt x="4211" y="31384"/>
                  </a:cubicBezTo>
                  <a:cubicBezTo>
                    <a:pt x="4194" y="31407"/>
                    <a:pt x="4183" y="31435"/>
                    <a:pt x="4166" y="31463"/>
                  </a:cubicBezTo>
                  <a:lnTo>
                    <a:pt x="4121" y="31542"/>
                  </a:lnTo>
                  <a:cubicBezTo>
                    <a:pt x="4087" y="31593"/>
                    <a:pt x="4053" y="31650"/>
                    <a:pt x="4019" y="31701"/>
                  </a:cubicBezTo>
                  <a:cubicBezTo>
                    <a:pt x="3861" y="31921"/>
                    <a:pt x="3686" y="32124"/>
                    <a:pt x="3493" y="32311"/>
                  </a:cubicBezTo>
                  <a:cubicBezTo>
                    <a:pt x="3279" y="32509"/>
                    <a:pt x="3041" y="32684"/>
                    <a:pt x="2781" y="32831"/>
                  </a:cubicBezTo>
                  <a:cubicBezTo>
                    <a:pt x="2504" y="32995"/>
                    <a:pt x="2210" y="33119"/>
                    <a:pt x="1899" y="33193"/>
                  </a:cubicBezTo>
                  <a:lnTo>
                    <a:pt x="1837" y="33215"/>
                  </a:lnTo>
                  <a:lnTo>
                    <a:pt x="1775" y="33227"/>
                  </a:lnTo>
                  <a:lnTo>
                    <a:pt x="1600" y="33261"/>
                  </a:lnTo>
                  <a:cubicBezTo>
                    <a:pt x="1408" y="33283"/>
                    <a:pt x="1221" y="33306"/>
                    <a:pt x="1029" y="33328"/>
                  </a:cubicBezTo>
                  <a:lnTo>
                    <a:pt x="887" y="33345"/>
                  </a:lnTo>
                  <a:lnTo>
                    <a:pt x="814" y="33357"/>
                  </a:lnTo>
                  <a:lnTo>
                    <a:pt x="797" y="33357"/>
                  </a:lnTo>
                  <a:lnTo>
                    <a:pt x="808" y="33368"/>
                  </a:lnTo>
                  <a:lnTo>
                    <a:pt x="831" y="33396"/>
                  </a:lnTo>
                  <a:lnTo>
                    <a:pt x="1029" y="33639"/>
                  </a:lnTo>
                  <a:lnTo>
                    <a:pt x="1131" y="33764"/>
                  </a:lnTo>
                  <a:cubicBezTo>
                    <a:pt x="1164" y="33809"/>
                    <a:pt x="1187" y="33849"/>
                    <a:pt x="1221" y="33888"/>
                  </a:cubicBezTo>
                  <a:cubicBezTo>
                    <a:pt x="1249" y="33933"/>
                    <a:pt x="1278" y="33973"/>
                    <a:pt x="1306" y="34018"/>
                  </a:cubicBezTo>
                  <a:cubicBezTo>
                    <a:pt x="1311" y="34024"/>
                    <a:pt x="1317" y="34035"/>
                    <a:pt x="1323" y="34046"/>
                  </a:cubicBezTo>
                  <a:lnTo>
                    <a:pt x="1328" y="34063"/>
                  </a:lnTo>
                  <a:lnTo>
                    <a:pt x="1345" y="34092"/>
                  </a:lnTo>
                  <a:cubicBezTo>
                    <a:pt x="1504" y="34408"/>
                    <a:pt x="1571" y="34770"/>
                    <a:pt x="1543" y="35126"/>
                  </a:cubicBezTo>
                  <a:cubicBezTo>
                    <a:pt x="1521" y="35431"/>
                    <a:pt x="1436" y="35725"/>
                    <a:pt x="1300" y="36002"/>
                  </a:cubicBezTo>
                  <a:cubicBezTo>
                    <a:pt x="1147" y="36307"/>
                    <a:pt x="910" y="36567"/>
                    <a:pt x="616" y="36754"/>
                  </a:cubicBezTo>
                  <a:lnTo>
                    <a:pt x="537" y="36805"/>
                  </a:lnTo>
                  <a:cubicBezTo>
                    <a:pt x="486" y="36827"/>
                    <a:pt x="441" y="36850"/>
                    <a:pt x="396" y="36873"/>
                  </a:cubicBezTo>
                  <a:lnTo>
                    <a:pt x="254" y="36946"/>
                  </a:lnTo>
                  <a:lnTo>
                    <a:pt x="237" y="36952"/>
                  </a:lnTo>
                  <a:lnTo>
                    <a:pt x="237" y="36969"/>
                  </a:lnTo>
                  <a:lnTo>
                    <a:pt x="243" y="37003"/>
                  </a:lnTo>
                  <a:lnTo>
                    <a:pt x="254" y="37076"/>
                  </a:lnTo>
                  <a:lnTo>
                    <a:pt x="311" y="37359"/>
                  </a:lnTo>
                  <a:lnTo>
                    <a:pt x="317" y="37393"/>
                  </a:lnTo>
                  <a:cubicBezTo>
                    <a:pt x="317" y="37404"/>
                    <a:pt x="322" y="37415"/>
                    <a:pt x="322" y="37421"/>
                  </a:cubicBezTo>
                  <a:lnTo>
                    <a:pt x="328" y="37461"/>
                  </a:lnTo>
                  <a:lnTo>
                    <a:pt x="339" y="37540"/>
                  </a:lnTo>
                  <a:cubicBezTo>
                    <a:pt x="373" y="37749"/>
                    <a:pt x="390" y="37958"/>
                    <a:pt x="401" y="38173"/>
                  </a:cubicBezTo>
                  <a:cubicBezTo>
                    <a:pt x="418" y="38631"/>
                    <a:pt x="401" y="39094"/>
                    <a:pt x="356" y="39552"/>
                  </a:cubicBezTo>
                  <a:cubicBezTo>
                    <a:pt x="311" y="40027"/>
                    <a:pt x="249" y="40524"/>
                    <a:pt x="192" y="41033"/>
                  </a:cubicBezTo>
                  <a:cubicBezTo>
                    <a:pt x="158" y="41293"/>
                    <a:pt x="141" y="41547"/>
                    <a:pt x="113" y="41813"/>
                  </a:cubicBezTo>
                  <a:cubicBezTo>
                    <a:pt x="90" y="42073"/>
                    <a:pt x="79" y="42339"/>
                    <a:pt x="57" y="42604"/>
                  </a:cubicBezTo>
                  <a:cubicBezTo>
                    <a:pt x="0" y="43673"/>
                    <a:pt x="11" y="44747"/>
                    <a:pt x="85" y="45815"/>
                  </a:cubicBezTo>
                  <a:cubicBezTo>
                    <a:pt x="107" y="46081"/>
                    <a:pt x="130" y="46346"/>
                    <a:pt x="158" y="46612"/>
                  </a:cubicBezTo>
                  <a:cubicBezTo>
                    <a:pt x="187" y="46878"/>
                    <a:pt x="209" y="47138"/>
                    <a:pt x="249" y="47398"/>
                  </a:cubicBezTo>
                  <a:cubicBezTo>
                    <a:pt x="266" y="47528"/>
                    <a:pt x="283" y="47658"/>
                    <a:pt x="300" y="47788"/>
                  </a:cubicBezTo>
                  <a:cubicBezTo>
                    <a:pt x="317" y="47918"/>
                    <a:pt x="345" y="48048"/>
                    <a:pt x="362" y="48172"/>
                  </a:cubicBezTo>
                  <a:cubicBezTo>
                    <a:pt x="379" y="48257"/>
                    <a:pt x="390" y="48336"/>
                    <a:pt x="401" y="48415"/>
                  </a:cubicBezTo>
                  <a:cubicBezTo>
                    <a:pt x="407" y="48438"/>
                    <a:pt x="407" y="48455"/>
                    <a:pt x="413" y="48477"/>
                  </a:cubicBezTo>
                  <a:cubicBezTo>
                    <a:pt x="447" y="48647"/>
                    <a:pt x="475" y="48805"/>
                    <a:pt x="503" y="48952"/>
                  </a:cubicBezTo>
                  <a:cubicBezTo>
                    <a:pt x="560" y="49246"/>
                    <a:pt x="616" y="49489"/>
                    <a:pt x="644" y="49631"/>
                  </a:cubicBezTo>
                  <a:cubicBezTo>
                    <a:pt x="724" y="49987"/>
                    <a:pt x="831" y="50331"/>
                    <a:pt x="972" y="50665"/>
                  </a:cubicBezTo>
                  <a:cubicBezTo>
                    <a:pt x="1108" y="50965"/>
                    <a:pt x="1261" y="51258"/>
                    <a:pt x="1436" y="51541"/>
                  </a:cubicBezTo>
                  <a:cubicBezTo>
                    <a:pt x="1419" y="51174"/>
                    <a:pt x="1396" y="50874"/>
                    <a:pt x="1362" y="50558"/>
                  </a:cubicBezTo>
                  <a:cubicBezTo>
                    <a:pt x="1323" y="50207"/>
                    <a:pt x="1261" y="49857"/>
                    <a:pt x="1181" y="49512"/>
                  </a:cubicBezTo>
                  <a:cubicBezTo>
                    <a:pt x="1153" y="49370"/>
                    <a:pt x="1097" y="49133"/>
                    <a:pt x="1040" y="48845"/>
                  </a:cubicBezTo>
                  <a:cubicBezTo>
                    <a:pt x="1012" y="48703"/>
                    <a:pt x="984" y="48545"/>
                    <a:pt x="955" y="48381"/>
                  </a:cubicBezTo>
                  <a:lnTo>
                    <a:pt x="944" y="48319"/>
                  </a:lnTo>
                  <a:lnTo>
                    <a:pt x="904" y="48082"/>
                  </a:lnTo>
                  <a:cubicBezTo>
                    <a:pt x="887" y="47957"/>
                    <a:pt x="865" y="47833"/>
                    <a:pt x="842" y="47709"/>
                  </a:cubicBezTo>
                  <a:cubicBezTo>
                    <a:pt x="825" y="47584"/>
                    <a:pt x="808" y="47454"/>
                    <a:pt x="791" y="47324"/>
                  </a:cubicBezTo>
                  <a:cubicBezTo>
                    <a:pt x="757" y="47070"/>
                    <a:pt x="729" y="46816"/>
                    <a:pt x="701" y="46556"/>
                  </a:cubicBezTo>
                  <a:cubicBezTo>
                    <a:pt x="673" y="46295"/>
                    <a:pt x="656" y="46035"/>
                    <a:pt x="633" y="45781"/>
                  </a:cubicBezTo>
                  <a:cubicBezTo>
                    <a:pt x="560" y="44730"/>
                    <a:pt x="548" y="43684"/>
                    <a:pt x="605" y="42633"/>
                  </a:cubicBezTo>
                  <a:cubicBezTo>
                    <a:pt x="622" y="42378"/>
                    <a:pt x="639" y="42118"/>
                    <a:pt x="661" y="41864"/>
                  </a:cubicBezTo>
                  <a:cubicBezTo>
                    <a:pt x="684" y="41610"/>
                    <a:pt x="707" y="41355"/>
                    <a:pt x="735" y="41101"/>
                  </a:cubicBezTo>
                  <a:cubicBezTo>
                    <a:pt x="791" y="40598"/>
                    <a:pt x="859" y="40100"/>
                    <a:pt x="899" y="39608"/>
                  </a:cubicBezTo>
                  <a:cubicBezTo>
                    <a:pt x="950" y="39122"/>
                    <a:pt x="967" y="38636"/>
                    <a:pt x="950" y="38156"/>
                  </a:cubicBezTo>
                  <a:cubicBezTo>
                    <a:pt x="938" y="37924"/>
                    <a:pt x="910" y="37692"/>
                    <a:pt x="876" y="37461"/>
                  </a:cubicBezTo>
                  <a:lnTo>
                    <a:pt x="865" y="37376"/>
                  </a:lnTo>
                  <a:lnTo>
                    <a:pt x="859" y="37331"/>
                  </a:lnTo>
                  <a:lnTo>
                    <a:pt x="859" y="37319"/>
                  </a:lnTo>
                  <a:lnTo>
                    <a:pt x="854" y="37280"/>
                  </a:lnTo>
                  <a:lnTo>
                    <a:pt x="854" y="37263"/>
                  </a:lnTo>
                  <a:lnTo>
                    <a:pt x="904" y="37234"/>
                  </a:lnTo>
                  <a:cubicBezTo>
                    <a:pt x="1283" y="36997"/>
                    <a:pt x="1588" y="36658"/>
                    <a:pt x="1786" y="36262"/>
                  </a:cubicBezTo>
                  <a:cubicBezTo>
                    <a:pt x="1961" y="35917"/>
                    <a:pt x="2063" y="35550"/>
                    <a:pt x="2086" y="35171"/>
                  </a:cubicBezTo>
                  <a:cubicBezTo>
                    <a:pt x="2125" y="34713"/>
                    <a:pt x="2035" y="34256"/>
                    <a:pt x="1831" y="33849"/>
                  </a:cubicBezTo>
                  <a:lnTo>
                    <a:pt x="1815" y="33809"/>
                  </a:lnTo>
                  <a:lnTo>
                    <a:pt x="1803" y="33792"/>
                  </a:lnTo>
                  <a:lnTo>
                    <a:pt x="1820" y="33786"/>
                  </a:lnTo>
                  <a:lnTo>
                    <a:pt x="1894" y="33775"/>
                  </a:lnTo>
                  <a:lnTo>
                    <a:pt x="1961" y="33758"/>
                  </a:lnTo>
                  <a:lnTo>
                    <a:pt x="2035" y="33741"/>
                  </a:lnTo>
                  <a:cubicBezTo>
                    <a:pt x="2391" y="33645"/>
                    <a:pt x="2736" y="33504"/>
                    <a:pt x="3058" y="33317"/>
                  </a:cubicBezTo>
                  <a:cubicBezTo>
                    <a:pt x="3346" y="33148"/>
                    <a:pt x="3623" y="32950"/>
                    <a:pt x="3872" y="32718"/>
                  </a:cubicBezTo>
                  <a:cubicBezTo>
                    <a:pt x="4093" y="32509"/>
                    <a:pt x="4296" y="32271"/>
                    <a:pt x="4471" y="32023"/>
                  </a:cubicBezTo>
                  <a:cubicBezTo>
                    <a:pt x="4511" y="31961"/>
                    <a:pt x="4550" y="31898"/>
                    <a:pt x="4590" y="31836"/>
                  </a:cubicBezTo>
                  <a:lnTo>
                    <a:pt x="4646" y="31746"/>
                  </a:lnTo>
                  <a:cubicBezTo>
                    <a:pt x="4663" y="31717"/>
                    <a:pt x="4680" y="31684"/>
                    <a:pt x="4692" y="31655"/>
                  </a:cubicBezTo>
                  <a:cubicBezTo>
                    <a:pt x="4726" y="31593"/>
                    <a:pt x="4760" y="31531"/>
                    <a:pt x="4788" y="31469"/>
                  </a:cubicBezTo>
                  <a:cubicBezTo>
                    <a:pt x="4822" y="31407"/>
                    <a:pt x="4844" y="31344"/>
                    <a:pt x="4873" y="31282"/>
                  </a:cubicBezTo>
                  <a:cubicBezTo>
                    <a:pt x="4918" y="31164"/>
                    <a:pt x="4963" y="31039"/>
                    <a:pt x="5003" y="30915"/>
                  </a:cubicBezTo>
                  <a:cubicBezTo>
                    <a:pt x="5042" y="30796"/>
                    <a:pt x="5065" y="30677"/>
                    <a:pt x="5093" y="30564"/>
                  </a:cubicBezTo>
                  <a:cubicBezTo>
                    <a:pt x="5110" y="30446"/>
                    <a:pt x="5133" y="30333"/>
                    <a:pt x="5144" y="30220"/>
                  </a:cubicBezTo>
                  <a:cubicBezTo>
                    <a:pt x="5155" y="30112"/>
                    <a:pt x="5161" y="29999"/>
                    <a:pt x="5166" y="29897"/>
                  </a:cubicBezTo>
                  <a:cubicBezTo>
                    <a:pt x="5172" y="29530"/>
                    <a:pt x="5133" y="29163"/>
                    <a:pt x="5048" y="28806"/>
                  </a:cubicBezTo>
                  <a:cubicBezTo>
                    <a:pt x="5036" y="28767"/>
                    <a:pt x="5031" y="28727"/>
                    <a:pt x="5020" y="28693"/>
                  </a:cubicBezTo>
                  <a:cubicBezTo>
                    <a:pt x="5014" y="28654"/>
                    <a:pt x="4997" y="28620"/>
                    <a:pt x="4991" y="28586"/>
                  </a:cubicBezTo>
                  <a:cubicBezTo>
                    <a:pt x="4969" y="28512"/>
                    <a:pt x="4946" y="28450"/>
                    <a:pt x="4929" y="28388"/>
                  </a:cubicBezTo>
                  <a:cubicBezTo>
                    <a:pt x="4878" y="28264"/>
                    <a:pt x="4839" y="28145"/>
                    <a:pt x="4793" y="28049"/>
                  </a:cubicBezTo>
                  <a:cubicBezTo>
                    <a:pt x="4686" y="27806"/>
                    <a:pt x="4556" y="27574"/>
                    <a:pt x="4409" y="27359"/>
                  </a:cubicBezTo>
                  <a:cubicBezTo>
                    <a:pt x="4402" y="27349"/>
                    <a:pt x="4395" y="27339"/>
                    <a:pt x="4387" y="27328"/>
                  </a:cubicBezTo>
                  <a:lnTo>
                    <a:pt x="4387" y="27328"/>
                  </a:lnTo>
                  <a:cubicBezTo>
                    <a:pt x="4593" y="27310"/>
                    <a:pt x="4795" y="27258"/>
                    <a:pt x="4986" y="27173"/>
                  </a:cubicBezTo>
                  <a:cubicBezTo>
                    <a:pt x="5206" y="27077"/>
                    <a:pt x="5410" y="26947"/>
                    <a:pt x="5590" y="26788"/>
                  </a:cubicBezTo>
                  <a:cubicBezTo>
                    <a:pt x="5811" y="26596"/>
                    <a:pt x="5980" y="26353"/>
                    <a:pt x="6094" y="26082"/>
                  </a:cubicBezTo>
                  <a:cubicBezTo>
                    <a:pt x="6105" y="26048"/>
                    <a:pt x="6122" y="26008"/>
                    <a:pt x="6133" y="25969"/>
                  </a:cubicBezTo>
                  <a:cubicBezTo>
                    <a:pt x="6144" y="25929"/>
                    <a:pt x="6156" y="25890"/>
                    <a:pt x="6167" y="25850"/>
                  </a:cubicBezTo>
                  <a:cubicBezTo>
                    <a:pt x="6184" y="25771"/>
                    <a:pt x="6195" y="25692"/>
                    <a:pt x="6207" y="25613"/>
                  </a:cubicBezTo>
                  <a:cubicBezTo>
                    <a:pt x="6224" y="25449"/>
                    <a:pt x="6229" y="25285"/>
                    <a:pt x="6212" y="25121"/>
                  </a:cubicBezTo>
                  <a:cubicBezTo>
                    <a:pt x="6178" y="24770"/>
                    <a:pt x="6088" y="24431"/>
                    <a:pt x="5930" y="24115"/>
                  </a:cubicBezTo>
                  <a:cubicBezTo>
                    <a:pt x="5619" y="23465"/>
                    <a:pt x="5110" y="22877"/>
                    <a:pt x="4494" y="22379"/>
                  </a:cubicBezTo>
                  <a:cubicBezTo>
                    <a:pt x="3878" y="21876"/>
                    <a:pt x="3205" y="21430"/>
                    <a:pt x="2623" y="20865"/>
                  </a:cubicBezTo>
                  <a:cubicBezTo>
                    <a:pt x="2476" y="20718"/>
                    <a:pt x="2340" y="20571"/>
                    <a:pt x="2216" y="20412"/>
                  </a:cubicBezTo>
                  <a:cubicBezTo>
                    <a:pt x="2154" y="20328"/>
                    <a:pt x="2091" y="20248"/>
                    <a:pt x="2035" y="20164"/>
                  </a:cubicBezTo>
                  <a:cubicBezTo>
                    <a:pt x="2012" y="20118"/>
                    <a:pt x="1978" y="20079"/>
                    <a:pt x="1956" y="20034"/>
                  </a:cubicBezTo>
                  <a:lnTo>
                    <a:pt x="1877" y="19898"/>
                  </a:lnTo>
                  <a:cubicBezTo>
                    <a:pt x="1854" y="19858"/>
                    <a:pt x="1831" y="19808"/>
                    <a:pt x="1809" y="19762"/>
                  </a:cubicBezTo>
                  <a:cubicBezTo>
                    <a:pt x="1786" y="19717"/>
                    <a:pt x="1764" y="19672"/>
                    <a:pt x="1735" y="19621"/>
                  </a:cubicBezTo>
                  <a:cubicBezTo>
                    <a:pt x="1696" y="19525"/>
                    <a:pt x="1651" y="19429"/>
                    <a:pt x="1617" y="19333"/>
                  </a:cubicBezTo>
                  <a:cubicBezTo>
                    <a:pt x="1543" y="19129"/>
                    <a:pt x="1481" y="18926"/>
                    <a:pt x="1436" y="18717"/>
                  </a:cubicBezTo>
                  <a:cubicBezTo>
                    <a:pt x="1238" y="17869"/>
                    <a:pt x="1221" y="16959"/>
                    <a:pt x="1278" y="16032"/>
                  </a:cubicBezTo>
                  <a:cubicBezTo>
                    <a:pt x="1391" y="14178"/>
                    <a:pt x="1792" y="12307"/>
                    <a:pt x="2216" y="10486"/>
                  </a:cubicBezTo>
                  <a:cubicBezTo>
                    <a:pt x="2425" y="9576"/>
                    <a:pt x="2640" y="8678"/>
                    <a:pt x="2826" y="7796"/>
                  </a:cubicBezTo>
                  <a:cubicBezTo>
                    <a:pt x="3019" y="6914"/>
                    <a:pt x="3177" y="6049"/>
                    <a:pt x="3290" y="5213"/>
                  </a:cubicBezTo>
                  <a:cubicBezTo>
                    <a:pt x="3318" y="5003"/>
                    <a:pt x="3346" y="4800"/>
                    <a:pt x="3369" y="4596"/>
                  </a:cubicBezTo>
                  <a:cubicBezTo>
                    <a:pt x="3386" y="4387"/>
                    <a:pt x="3409" y="4184"/>
                    <a:pt x="3420" y="3986"/>
                  </a:cubicBezTo>
                  <a:cubicBezTo>
                    <a:pt x="3431" y="3782"/>
                    <a:pt x="3454" y="3585"/>
                    <a:pt x="3454" y="3392"/>
                  </a:cubicBezTo>
                  <a:cubicBezTo>
                    <a:pt x="3459" y="3291"/>
                    <a:pt x="3465" y="3195"/>
                    <a:pt x="3471" y="3099"/>
                  </a:cubicBezTo>
                  <a:lnTo>
                    <a:pt x="3471" y="2878"/>
                  </a:lnTo>
                  <a:cubicBezTo>
                    <a:pt x="3471" y="2748"/>
                    <a:pt x="3471" y="2629"/>
                    <a:pt x="3471" y="2522"/>
                  </a:cubicBezTo>
                  <a:cubicBezTo>
                    <a:pt x="3459" y="2307"/>
                    <a:pt x="3459" y="2132"/>
                    <a:pt x="3454" y="2013"/>
                  </a:cubicBezTo>
                  <a:cubicBezTo>
                    <a:pt x="3437" y="1798"/>
                    <a:pt x="3420" y="1606"/>
                    <a:pt x="3392" y="1431"/>
                  </a:cubicBezTo>
                  <a:cubicBezTo>
                    <a:pt x="3363" y="1261"/>
                    <a:pt x="3324" y="1097"/>
                    <a:pt x="3279" y="934"/>
                  </a:cubicBezTo>
                  <a:cubicBezTo>
                    <a:pt x="3233" y="781"/>
                    <a:pt x="3182" y="628"/>
                    <a:pt x="3126" y="481"/>
                  </a:cubicBezTo>
                  <a:cubicBezTo>
                    <a:pt x="3069" y="329"/>
                    <a:pt x="3002" y="159"/>
                    <a:pt x="2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2"/>
            <p:cNvSpPr/>
            <p:nvPr/>
          </p:nvSpPr>
          <p:spPr>
            <a:xfrm>
              <a:off x="7487989" y="1285875"/>
              <a:ext cx="219980" cy="73651"/>
            </a:xfrm>
            <a:custGeom>
              <a:avLst/>
              <a:gdLst/>
              <a:ahLst/>
              <a:cxnLst/>
              <a:rect l="l" t="t" r="r" b="b"/>
              <a:pathLst>
                <a:path w="16054" h="5375" extrusionOk="0">
                  <a:moveTo>
                    <a:pt x="8231" y="0"/>
                  </a:moveTo>
                  <a:cubicBezTo>
                    <a:pt x="7823" y="0"/>
                    <a:pt x="7406" y="17"/>
                    <a:pt x="6987" y="55"/>
                  </a:cubicBezTo>
                  <a:cubicBezTo>
                    <a:pt x="6037" y="146"/>
                    <a:pt x="5104" y="327"/>
                    <a:pt x="4194" y="604"/>
                  </a:cubicBezTo>
                  <a:cubicBezTo>
                    <a:pt x="3974" y="671"/>
                    <a:pt x="3748" y="734"/>
                    <a:pt x="3533" y="818"/>
                  </a:cubicBezTo>
                  <a:cubicBezTo>
                    <a:pt x="3318" y="903"/>
                    <a:pt x="3103" y="977"/>
                    <a:pt x="2900" y="1067"/>
                  </a:cubicBezTo>
                  <a:cubicBezTo>
                    <a:pt x="2487" y="1231"/>
                    <a:pt x="2092" y="1440"/>
                    <a:pt x="1719" y="1678"/>
                  </a:cubicBezTo>
                  <a:cubicBezTo>
                    <a:pt x="1543" y="1791"/>
                    <a:pt x="1374" y="1915"/>
                    <a:pt x="1210" y="2051"/>
                  </a:cubicBezTo>
                  <a:lnTo>
                    <a:pt x="1091" y="2152"/>
                  </a:lnTo>
                  <a:lnTo>
                    <a:pt x="978" y="2254"/>
                  </a:lnTo>
                  <a:cubicBezTo>
                    <a:pt x="938" y="2288"/>
                    <a:pt x="910" y="2322"/>
                    <a:pt x="871" y="2362"/>
                  </a:cubicBezTo>
                  <a:lnTo>
                    <a:pt x="820" y="2412"/>
                  </a:lnTo>
                  <a:lnTo>
                    <a:pt x="786" y="2452"/>
                  </a:lnTo>
                  <a:cubicBezTo>
                    <a:pt x="701" y="2542"/>
                    <a:pt x="622" y="2638"/>
                    <a:pt x="548" y="2740"/>
                  </a:cubicBezTo>
                  <a:cubicBezTo>
                    <a:pt x="441" y="2887"/>
                    <a:pt x="345" y="3045"/>
                    <a:pt x="266" y="3209"/>
                  </a:cubicBezTo>
                  <a:cubicBezTo>
                    <a:pt x="170" y="3390"/>
                    <a:pt x="96" y="3594"/>
                    <a:pt x="57" y="3797"/>
                  </a:cubicBezTo>
                  <a:cubicBezTo>
                    <a:pt x="34" y="3888"/>
                    <a:pt x="17" y="3978"/>
                    <a:pt x="11" y="4069"/>
                  </a:cubicBezTo>
                  <a:cubicBezTo>
                    <a:pt x="6" y="4114"/>
                    <a:pt x="6" y="4159"/>
                    <a:pt x="6" y="4204"/>
                  </a:cubicBezTo>
                  <a:cubicBezTo>
                    <a:pt x="0" y="4244"/>
                    <a:pt x="0" y="4289"/>
                    <a:pt x="6" y="4334"/>
                  </a:cubicBezTo>
                  <a:cubicBezTo>
                    <a:pt x="11" y="4504"/>
                    <a:pt x="40" y="4668"/>
                    <a:pt x="96" y="4832"/>
                  </a:cubicBezTo>
                  <a:cubicBezTo>
                    <a:pt x="153" y="4996"/>
                    <a:pt x="226" y="5154"/>
                    <a:pt x="322" y="5301"/>
                  </a:cubicBezTo>
                  <a:cubicBezTo>
                    <a:pt x="300" y="4990"/>
                    <a:pt x="328" y="4673"/>
                    <a:pt x="413" y="4368"/>
                  </a:cubicBezTo>
                  <a:cubicBezTo>
                    <a:pt x="418" y="4334"/>
                    <a:pt x="430" y="4300"/>
                    <a:pt x="441" y="4261"/>
                  </a:cubicBezTo>
                  <a:cubicBezTo>
                    <a:pt x="452" y="4227"/>
                    <a:pt x="464" y="4193"/>
                    <a:pt x="475" y="4153"/>
                  </a:cubicBezTo>
                  <a:cubicBezTo>
                    <a:pt x="498" y="4086"/>
                    <a:pt x="520" y="4012"/>
                    <a:pt x="548" y="3939"/>
                  </a:cubicBezTo>
                  <a:cubicBezTo>
                    <a:pt x="611" y="3775"/>
                    <a:pt x="678" y="3611"/>
                    <a:pt x="758" y="3458"/>
                  </a:cubicBezTo>
                  <a:cubicBezTo>
                    <a:pt x="831" y="3322"/>
                    <a:pt x="910" y="3192"/>
                    <a:pt x="1001" y="3068"/>
                  </a:cubicBezTo>
                  <a:cubicBezTo>
                    <a:pt x="1063" y="2983"/>
                    <a:pt x="1131" y="2899"/>
                    <a:pt x="1204" y="2825"/>
                  </a:cubicBezTo>
                  <a:lnTo>
                    <a:pt x="1232" y="2791"/>
                  </a:lnTo>
                  <a:lnTo>
                    <a:pt x="1272" y="2746"/>
                  </a:lnTo>
                  <a:cubicBezTo>
                    <a:pt x="1306" y="2718"/>
                    <a:pt x="1334" y="2684"/>
                    <a:pt x="1368" y="2655"/>
                  </a:cubicBezTo>
                  <a:lnTo>
                    <a:pt x="1464" y="2559"/>
                  </a:lnTo>
                  <a:lnTo>
                    <a:pt x="1566" y="2475"/>
                  </a:lnTo>
                  <a:cubicBezTo>
                    <a:pt x="1713" y="2350"/>
                    <a:pt x="1866" y="2243"/>
                    <a:pt x="2024" y="2141"/>
                  </a:cubicBezTo>
                  <a:cubicBezTo>
                    <a:pt x="2369" y="1921"/>
                    <a:pt x="2736" y="1728"/>
                    <a:pt x="3115" y="1576"/>
                  </a:cubicBezTo>
                  <a:cubicBezTo>
                    <a:pt x="3313" y="1485"/>
                    <a:pt x="3516" y="1418"/>
                    <a:pt x="3725" y="1338"/>
                  </a:cubicBezTo>
                  <a:cubicBezTo>
                    <a:pt x="3934" y="1259"/>
                    <a:pt x="4149" y="1197"/>
                    <a:pt x="4364" y="1129"/>
                  </a:cubicBezTo>
                  <a:cubicBezTo>
                    <a:pt x="5234" y="864"/>
                    <a:pt x="6133" y="688"/>
                    <a:pt x="7038" y="609"/>
                  </a:cubicBezTo>
                  <a:cubicBezTo>
                    <a:pt x="7454" y="570"/>
                    <a:pt x="7867" y="552"/>
                    <a:pt x="8271" y="552"/>
                  </a:cubicBezTo>
                  <a:cubicBezTo>
                    <a:pt x="9621" y="552"/>
                    <a:pt x="10871" y="751"/>
                    <a:pt x="11820" y="1016"/>
                  </a:cubicBezTo>
                  <a:cubicBezTo>
                    <a:pt x="11972" y="1056"/>
                    <a:pt x="12119" y="1095"/>
                    <a:pt x="12255" y="1141"/>
                  </a:cubicBezTo>
                  <a:lnTo>
                    <a:pt x="12645" y="1271"/>
                  </a:lnTo>
                  <a:cubicBezTo>
                    <a:pt x="12769" y="1304"/>
                    <a:pt x="12882" y="1350"/>
                    <a:pt x="12984" y="1389"/>
                  </a:cubicBezTo>
                  <a:lnTo>
                    <a:pt x="13267" y="1497"/>
                  </a:lnTo>
                  <a:lnTo>
                    <a:pt x="13386" y="1542"/>
                  </a:lnTo>
                  <a:cubicBezTo>
                    <a:pt x="13425" y="1559"/>
                    <a:pt x="13459" y="1576"/>
                    <a:pt x="13493" y="1587"/>
                  </a:cubicBezTo>
                  <a:lnTo>
                    <a:pt x="13657" y="1661"/>
                  </a:lnTo>
                  <a:lnTo>
                    <a:pt x="13792" y="1717"/>
                  </a:lnTo>
                  <a:lnTo>
                    <a:pt x="13928" y="1779"/>
                  </a:lnTo>
                  <a:cubicBezTo>
                    <a:pt x="14019" y="1819"/>
                    <a:pt x="14137" y="1875"/>
                    <a:pt x="14296" y="1960"/>
                  </a:cubicBezTo>
                  <a:cubicBezTo>
                    <a:pt x="14482" y="2062"/>
                    <a:pt x="14657" y="2181"/>
                    <a:pt x="14821" y="2311"/>
                  </a:cubicBezTo>
                  <a:cubicBezTo>
                    <a:pt x="14923" y="2390"/>
                    <a:pt x="15013" y="2475"/>
                    <a:pt x="15104" y="2565"/>
                  </a:cubicBezTo>
                  <a:cubicBezTo>
                    <a:pt x="15194" y="2661"/>
                    <a:pt x="15279" y="2769"/>
                    <a:pt x="15347" y="2882"/>
                  </a:cubicBezTo>
                  <a:cubicBezTo>
                    <a:pt x="15415" y="3000"/>
                    <a:pt x="15466" y="3130"/>
                    <a:pt x="15488" y="3266"/>
                  </a:cubicBezTo>
                  <a:cubicBezTo>
                    <a:pt x="15500" y="3334"/>
                    <a:pt x="15505" y="3407"/>
                    <a:pt x="15500" y="3475"/>
                  </a:cubicBezTo>
                  <a:cubicBezTo>
                    <a:pt x="15494" y="3549"/>
                    <a:pt x="15488" y="3622"/>
                    <a:pt x="15466" y="3696"/>
                  </a:cubicBezTo>
                  <a:cubicBezTo>
                    <a:pt x="15449" y="3763"/>
                    <a:pt x="15420" y="3831"/>
                    <a:pt x="15381" y="3899"/>
                  </a:cubicBezTo>
                  <a:cubicBezTo>
                    <a:pt x="15347" y="3967"/>
                    <a:pt x="15302" y="4029"/>
                    <a:pt x="15251" y="4091"/>
                  </a:cubicBezTo>
                  <a:cubicBezTo>
                    <a:pt x="15132" y="4216"/>
                    <a:pt x="14997" y="4323"/>
                    <a:pt x="14838" y="4408"/>
                  </a:cubicBezTo>
                  <a:cubicBezTo>
                    <a:pt x="14488" y="4589"/>
                    <a:pt x="14103" y="4713"/>
                    <a:pt x="13702" y="4758"/>
                  </a:cubicBezTo>
                  <a:cubicBezTo>
                    <a:pt x="13600" y="4775"/>
                    <a:pt x="13493" y="4786"/>
                    <a:pt x="13386" y="4792"/>
                  </a:cubicBezTo>
                  <a:cubicBezTo>
                    <a:pt x="13284" y="4803"/>
                    <a:pt x="13176" y="4809"/>
                    <a:pt x="13058" y="4809"/>
                  </a:cubicBezTo>
                  <a:cubicBezTo>
                    <a:pt x="12837" y="4815"/>
                    <a:pt x="12611" y="4820"/>
                    <a:pt x="12379" y="4820"/>
                  </a:cubicBezTo>
                  <a:cubicBezTo>
                    <a:pt x="11464" y="4815"/>
                    <a:pt x="10548" y="4747"/>
                    <a:pt x="9638" y="4617"/>
                  </a:cubicBezTo>
                  <a:lnTo>
                    <a:pt x="9474" y="4589"/>
                  </a:lnTo>
                  <a:cubicBezTo>
                    <a:pt x="9417" y="4583"/>
                    <a:pt x="9372" y="4572"/>
                    <a:pt x="9327" y="4560"/>
                  </a:cubicBezTo>
                  <a:cubicBezTo>
                    <a:pt x="9231" y="4538"/>
                    <a:pt x="9135" y="4510"/>
                    <a:pt x="9044" y="4470"/>
                  </a:cubicBezTo>
                  <a:cubicBezTo>
                    <a:pt x="8863" y="4402"/>
                    <a:pt x="8700" y="4306"/>
                    <a:pt x="8553" y="4182"/>
                  </a:cubicBezTo>
                  <a:cubicBezTo>
                    <a:pt x="8496" y="4131"/>
                    <a:pt x="8451" y="4069"/>
                    <a:pt x="8411" y="4006"/>
                  </a:cubicBezTo>
                  <a:cubicBezTo>
                    <a:pt x="8389" y="3956"/>
                    <a:pt x="8377" y="3905"/>
                    <a:pt x="8383" y="3848"/>
                  </a:cubicBezTo>
                  <a:cubicBezTo>
                    <a:pt x="8383" y="3826"/>
                    <a:pt x="8389" y="3797"/>
                    <a:pt x="8400" y="3775"/>
                  </a:cubicBezTo>
                  <a:cubicBezTo>
                    <a:pt x="8411" y="3746"/>
                    <a:pt x="8428" y="3724"/>
                    <a:pt x="8445" y="3701"/>
                  </a:cubicBezTo>
                  <a:cubicBezTo>
                    <a:pt x="8462" y="3673"/>
                    <a:pt x="8485" y="3650"/>
                    <a:pt x="8507" y="3633"/>
                  </a:cubicBezTo>
                  <a:cubicBezTo>
                    <a:pt x="8519" y="3622"/>
                    <a:pt x="8536" y="3616"/>
                    <a:pt x="8547" y="3605"/>
                  </a:cubicBezTo>
                  <a:cubicBezTo>
                    <a:pt x="8564" y="3594"/>
                    <a:pt x="8581" y="3582"/>
                    <a:pt x="8581" y="3582"/>
                  </a:cubicBezTo>
                  <a:cubicBezTo>
                    <a:pt x="8762" y="3481"/>
                    <a:pt x="9005" y="3441"/>
                    <a:pt x="9208" y="3402"/>
                  </a:cubicBezTo>
                  <a:cubicBezTo>
                    <a:pt x="9412" y="3368"/>
                    <a:pt x="9576" y="3345"/>
                    <a:pt x="9689" y="3328"/>
                  </a:cubicBezTo>
                  <a:cubicBezTo>
                    <a:pt x="10096" y="3277"/>
                    <a:pt x="10412" y="3238"/>
                    <a:pt x="10723" y="3187"/>
                  </a:cubicBezTo>
                  <a:cubicBezTo>
                    <a:pt x="11028" y="3142"/>
                    <a:pt x="11322" y="3079"/>
                    <a:pt x="11684" y="3023"/>
                  </a:cubicBezTo>
                  <a:cubicBezTo>
                    <a:pt x="11373" y="2910"/>
                    <a:pt x="11045" y="2831"/>
                    <a:pt x="10717" y="2785"/>
                  </a:cubicBezTo>
                  <a:cubicBezTo>
                    <a:pt x="10537" y="2760"/>
                    <a:pt x="10353" y="2747"/>
                    <a:pt x="10169" y="2747"/>
                  </a:cubicBezTo>
                  <a:cubicBezTo>
                    <a:pt x="9985" y="2747"/>
                    <a:pt x="9802" y="2760"/>
                    <a:pt x="9621" y="2785"/>
                  </a:cubicBezTo>
                  <a:cubicBezTo>
                    <a:pt x="9502" y="2797"/>
                    <a:pt x="9327" y="2819"/>
                    <a:pt x="9112" y="2859"/>
                  </a:cubicBezTo>
                  <a:cubicBezTo>
                    <a:pt x="8999" y="2882"/>
                    <a:pt x="8886" y="2899"/>
                    <a:pt x="8750" y="2932"/>
                  </a:cubicBezTo>
                  <a:cubicBezTo>
                    <a:pt x="8598" y="2966"/>
                    <a:pt x="8445" y="3023"/>
                    <a:pt x="8309" y="3102"/>
                  </a:cubicBezTo>
                  <a:lnTo>
                    <a:pt x="8287" y="3113"/>
                  </a:lnTo>
                  <a:cubicBezTo>
                    <a:pt x="8270" y="3125"/>
                    <a:pt x="8259" y="3130"/>
                    <a:pt x="8242" y="3142"/>
                  </a:cubicBezTo>
                  <a:cubicBezTo>
                    <a:pt x="8213" y="3159"/>
                    <a:pt x="8185" y="3181"/>
                    <a:pt x="8157" y="3204"/>
                  </a:cubicBezTo>
                  <a:cubicBezTo>
                    <a:pt x="8100" y="3249"/>
                    <a:pt x="8049" y="3300"/>
                    <a:pt x="8004" y="3362"/>
                  </a:cubicBezTo>
                  <a:cubicBezTo>
                    <a:pt x="7959" y="3419"/>
                    <a:pt x="7919" y="3486"/>
                    <a:pt x="7891" y="3560"/>
                  </a:cubicBezTo>
                  <a:cubicBezTo>
                    <a:pt x="7857" y="3633"/>
                    <a:pt x="7840" y="3707"/>
                    <a:pt x="7829" y="3786"/>
                  </a:cubicBezTo>
                  <a:cubicBezTo>
                    <a:pt x="7812" y="3950"/>
                    <a:pt x="7846" y="4114"/>
                    <a:pt x="7919" y="4255"/>
                  </a:cubicBezTo>
                  <a:cubicBezTo>
                    <a:pt x="7987" y="4379"/>
                    <a:pt x="8078" y="4493"/>
                    <a:pt x="8185" y="4589"/>
                  </a:cubicBezTo>
                  <a:cubicBezTo>
                    <a:pt x="8377" y="4758"/>
                    <a:pt x="8598" y="4894"/>
                    <a:pt x="8841" y="4984"/>
                  </a:cubicBezTo>
                  <a:cubicBezTo>
                    <a:pt x="8960" y="5030"/>
                    <a:pt x="9078" y="5069"/>
                    <a:pt x="9203" y="5097"/>
                  </a:cubicBezTo>
                  <a:cubicBezTo>
                    <a:pt x="9265" y="5114"/>
                    <a:pt x="9333" y="5126"/>
                    <a:pt x="9395" y="5137"/>
                  </a:cubicBezTo>
                  <a:lnTo>
                    <a:pt x="9564" y="5160"/>
                  </a:lnTo>
                  <a:cubicBezTo>
                    <a:pt x="10497" y="5295"/>
                    <a:pt x="11441" y="5369"/>
                    <a:pt x="12385" y="5374"/>
                  </a:cubicBezTo>
                  <a:cubicBezTo>
                    <a:pt x="12617" y="5374"/>
                    <a:pt x="12849" y="5374"/>
                    <a:pt x="13080" y="5363"/>
                  </a:cubicBezTo>
                  <a:cubicBezTo>
                    <a:pt x="13193" y="5363"/>
                    <a:pt x="13318" y="5357"/>
                    <a:pt x="13436" y="5346"/>
                  </a:cubicBezTo>
                  <a:cubicBezTo>
                    <a:pt x="13555" y="5340"/>
                    <a:pt x="13668" y="5323"/>
                    <a:pt x="13787" y="5312"/>
                  </a:cubicBezTo>
                  <a:cubicBezTo>
                    <a:pt x="14250" y="5250"/>
                    <a:pt x="14697" y="5109"/>
                    <a:pt x="15110" y="4894"/>
                  </a:cubicBezTo>
                  <a:cubicBezTo>
                    <a:pt x="15319" y="4781"/>
                    <a:pt x="15505" y="4634"/>
                    <a:pt x="15664" y="4459"/>
                  </a:cubicBezTo>
                  <a:cubicBezTo>
                    <a:pt x="15743" y="4368"/>
                    <a:pt x="15810" y="4272"/>
                    <a:pt x="15867" y="4165"/>
                  </a:cubicBezTo>
                  <a:cubicBezTo>
                    <a:pt x="15924" y="4063"/>
                    <a:pt x="15969" y="3956"/>
                    <a:pt x="15997" y="3842"/>
                  </a:cubicBezTo>
                  <a:cubicBezTo>
                    <a:pt x="16031" y="3729"/>
                    <a:pt x="16048" y="3622"/>
                    <a:pt x="16048" y="3509"/>
                  </a:cubicBezTo>
                  <a:cubicBezTo>
                    <a:pt x="16054" y="3396"/>
                    <a:pt x="16048" y="3289"/>
                    <a:pt x="16031" y="3181"/>
                  </a:cubicBezTo>
                  <a:cubicBezTo>
                    <a:pt x="15997" y="2978"/>
                    <a:pt x="15924" y="2791"/>
                    <a:pt x="15822" y="2616"/>
                  </a:cubicBezTo>
                  <a:cubicBezTo>
                    <a:pt x="15731" y="2463"/>
                    <a:pt x="15624" y="2316"/>
                    <a:pt x="15500" y="2192"/>
                  </a:cubicBezTo>
                  <a:cubicBezTo>
                    <a:pt x="15392" y="2079"/>
                    <a:pt x="15279" y="1977"/>
                    <a:pt x="15160" y="1881"/>
                  </a:cubicBezTo>
                  <a:cubicBezTo>
                    <a:pt x="14974" y="1734"/>
                    <a:pt x="14770" y="1604"/>
                    <a:pt x="14561" y="1485"/>
                  </a:cubicBezTo>
                  <a:cubicBezTo>
                    <a:pt x="14386" y="1389"/>
                    <a:pt x="14250" y="1327"/>
                    <a:pt x="14154" y="1288"/>
                  </a:cubicBezTo>
                  <a:lnTo>
                    <a:pt x="14013" y="1220"/>
                  </a:lnTo>
                  <a:lnTo>
                    <a:pt x="13872" y="1158"/>
                  </a:lnTo>
                  <a:lnTo>
                    <a:pt x="13702" y="1084"/>
                  </a:lnTo>
                  <a:lnTo>
                    <a:pt x="13595" y="1033"/>
                  </a:lnTo>
                  <a:lnTo>
                    <a:pt x="13470" y="988"/>
                  </a:lnTo>
                  <a:lnTo>
                    <a:pt x="13171" y="875"/>
                  </a:lnTo>
                  <a:cubicBezTo>
                    <a:pt x="13063" y="835"/>
                    <a:pt x="12950" y="784"/>
                    <a:pt x="12820" y="751"/>
                  </a:cubicBezTo>
                  <a:lnTo>
                    <a:pt x="12413" y="615"/>
                  </a:lnTo>
                  <a:cubicBezTo>
                    <a:pt x="12272" y="570"/>
                    <a:pt x="12114" y="530"/>
                    <a:pt x="11955" y="485"/>
                  </a:cubicBezTo>
                  <a:cubicBezTo>
                    <a:pt x="10964" y="208"/>
                    <a:pt x="9648" y="0"/>
                    <a:pt x="8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2"/>
            <p:cNvSpPr/>
            <p:nvPr/>
          </p:nvSpPr>
          <p:spPr>
            <a:xfrm rot="10131766" flipH="1">
              <a:off x="4483874" y="1309252"/>
              <a:ext cx="514739" cy="126921"/>
            </a:xfrm>
            <a:custGeom>
              <a:avLst/>
              <a:gdLst/>
              <a:ahLst/>
              <a:cxnLst/>
              <a:rect l="l" t="t" r="r" b="b"/>
              <a:pathLst>
                <a:path w="30429" h="7503" extrusionOk="0">
                  <a:moveTo>
                    <a:pt x="26800" y="0"/>
                  </a:moveTo>
                  <a:cubicBezTo>
                    <a:pt x="26738" y="0"/>
                    <a:pt x="26675" y="1"/>
                    <a:pt x="26613" y="4"/>
                  </a:cubicBezTo>
                  <a:cubicBezTo>
                    <a:pt x="26296" y="9"/>
                    <a:pt x="25980" y="43"/>
                    <a:pt x="25675" y="105"/>
                  </a:cubicBezTo>
                  <a:cubicBezTo>
                    <a:pt x="25516" y="139"/>
                    <a:pt x="25364" y="185"/>
                    <a:pt x="25217" y="235"/>
                  </a:cubicBezTo>
                  <a:lnTo>
                    <a:pt x="25104" y="275"/>
                  </a:lnTo>
                  <a:cubicBezTo>
                    <a:pt x="25070" y="292"/>
                    <a:pt x="25036" y="309"/>
                    <a:pt x="24996" y="326"/>
                  </a:cubicBezTo>
                  <a:cubicBezTo>
                    <a:pt x="24962" y="343"/>
                    <a:pt x="24923" y="360"/>
                    <a:pt x="24889" y="377"/>
                  </a:cubicBezTo>
                  <a:lnTo>
                    <a:pt x="24810" y="422"/>
                  </a:lnTo>
                  <a:cubicBezTo>
                    <a:pt x="24555" y="563"/>
                    <a:pt x="24335" y="761"/>
                    <a:pt x="24171" y="1004"/>
                  </a:cubicBezTo>
                  <a:cubicBezTo>
                    <a:pt x="24131" y="1061"/>
                    <a:pt x="24109" y="1112"/>
                    <a:pt x="24081" y="1162"/>
                  </a:cubicBezTo>
                  <a:cubicBezTo>
                    <a:pt x="24064" y="1191"/>
                    <a:pt x="24052" y="1213"/>
                    <a:pt x="24041" y="1242"/>
                  </a:cubicBezTo>
                  <a:cubicBezTo>
                    <a:pt x="24030" y="1270"/>
                    <a:pt x="24018" y="1298"/>
                    <a:pt x="24007" y="1326"/>
                  </a:cubicBezTo>
                  <a:cubicBezTo>
                    <a:pt x="23979" y="1417"/>
                    <a:pt x="23962" y="1507"/>
                    <a:pt x="23956" y="1603"/>
                  </a:cubicBezTo>
                  <a:cubicBezTo>
                    <a:pt x="23939" y="1841"/>
                    <a:pt x="23990" y="2078"/>
                    <a:pt x="24109" y="2287"/>
                  </a:cubicBezTo>
                  <a:cubicBezTo>
                    <a:pt x="24199" y="2462"/>
                    <a:pt x="24335" y="2609"/>
                    <a:pt x="24493" y="2728"/>
                  </a:cubicBezTo>
                  <a:cubicBezTo>
                    <a:pt x="24646" y="2836"/>
                    <a:pt x="24827" y="2903"/>
                    <a:pt x="25013" y="2909"/>
                  </a:cubicBezTo>
                  <a:cubicBezTo>
                    <a:pt x="25109" y="2909"/>
                    <a:pt x="25205" y="2892"/>
                    <a:pt x="25296" y="2853"/>
                  </a:cubicBezTo>
                  <a:cubicBezTo>
                    <a:pt x="25375" y="2813"/>
                    <a:pt x="25454" y="2756"/>
                    <a:pt x="25511" y="2683"/>
                  </a:cubicBezTo>
                  <a:lnTo>
                    <a:pt x="25511" y="2683"/>
                  </a:lnTo>
                  <a:cubicBezTo>
                    <a:pt x="25441" y="2713"/>
                    <a:pt x="25367" y="2729"/>
                    <a:pt x="25292" y="2729"/>
                  </a:cubicBezTo>
                  <a:cubicBezTo>
                    <a:pt x="25214" y="2729"/>
                    <a:pt x="25136" y="2712"/>
                    <a:pt x="25064" y="2677"/>
                  </a:cubicBezTo>
                  <a:cubicBezTo>
                    <a:pt x="24945" y="2615"/>
                    <a:pt x="24844" y="2530"/>
                    <a:pt x="24764" y="2429"/>
                  </a:cubicBezTo>
                  <a:cubicBezTo>
                    <a:pt x="24685" y="2321"/>
                    <a:pt x="24618" y="2197"/>
                    <a:pt x="24572" y="2072"/>
                  </a:cubicBezTo>
                  <a:cubicBezTo>
                    <a:pt x="24516" y="1937"/>
                    <a:pt x="24493" y="1790"/>
                    <a:pt x="24499" y="1643"/>
                  </a:cubicBezTo>
                  <a:cubicBezTo>
                    <a:pt x="24504" y="1598"/>
                    <a:pt x="24516" y="1547"/>
                    <a:pt x="24527" y="1502"/>
                  </a:cubicBezTo>
                  <a:cubicBezTo>
                    <a:pt x="24533" y="1490"/>
                    <a:pt x="24538" y="1473"/>
                    <a:pt x="24544" y="1462"/>
                  </a:cubicBezTo>
                  <a:cubicBezTo>
                    <a:pt x="24550" y="1445"/>
                    <a:pt x="24555" y="1434"/>
                    <a:pt x="24567" y="1417"/>
                  </a:cubicBezTo>
                  <a:cubicBezTo>
                    <a:pt x="24589" y="1389"/>
                    <a:pt x="24601" y="1349"/>
                    <a:pt x="24629" y="1315"/>
                  </a:cubicBezTo>
                  <a:cubicBezTo>
                    <a:pt x="24748" y="1145"/>
                    <a:pt x="24900" y="1004"/>
                    <a:pt x="25087" y="902"/>
                  </a:cubicBezTo>
                  <a:lnTo>
                    <a:pt x="25143" y="874"/>
                  </a:lnTo>
                  <a:cubicBezTo>
                    <a:pt x="25171" y="857"/>
                    <a:pt x="25200" y="846"/>
                    <a:pt x="25228" y="829"/>
                  </a:cubicBezTo>
                  <a:lnTo>
                    <a:pt x="25313" y="795"/>
                  </a:lnTo>
                  <a:lnTo>
                    <a:pt x="25403" y="761"/>
                  </a:lnTo>
                  <a:cubicBezTo>
                    <a:pt x="25528" y="716"/>
                    <a:pt x="25658" y="676"/>
                    <a:pt x="25788" y="648"/>
                  </a:cubicBezTo>
                  <a:cubicBezTo>
                    <a:pt x="26065" y="591"/>
                    <a:pt x="26342" y="563"/>
                    <a:pt x="26624" y="563"/>
                  </a:cubicBezTo>
                  <a:cubicBezTo>
                    <a:pt x="26686" y="561"/>
                    <a:pt x="26748" y="560"/>
                    <a:pt x="26810" y="560"/>
                  </a:cubicBezTo>
                  <a:cubicBezTo>
                    <a:pt x="27335" y="560"/>
                    <a:pt x="27853" y="645"/>
                    <a:pt x="28354" y="812"/>
                  </a:cubicBezTo>
                  <a:cubicBezTo>
                    <a:pt x="28625" y="908"/>
                    <a:pt x="28880" y="1049"/>
                    <a:pt x="29111" y="1225"/>
                  </a:cubicBezTo>
                  <a:cubicBezTo>
                    <a:pt x="29332" y="1400"/>
                    <a:pt x="29513" y="1620"/>
                    <a:pt x="29648" y="1869"/>
                  </a:cubicBezTo>
                  <a:cubicBezTo>
                    <a:pt x="29716" y="1993"/>
                    <a:pt x="29767" y="2123"/>
                    <a:pt x="29801" y="2259"/>
                  </a:cubicBezTo>
                  <a:cubicBezTo>
                    <a:pt x="29841" y="2395"/>
                    <a:pt x="29863" y="2536"/>
                    <a:pt x="29869" y="2677"/>
                  </a:cubicBezTo>
                  <a:cubicBezTo>
                    <a:pt x="29874" y="2819"/>
                    <a:pt x="29869" y="2960"/>
                    <a:pt x="29846" y="3101"/>
                  </a:cubicBezTo>
                  <a:cubicBezTo>
                    <a:pt x="29829" y="3243"/>
                    <a:pt x="29801" y="3384"/>
                    <a:pt x="29756" y="3525"/>
                  </a:cubicBezTo>
                  <a:cubicBezTo>
                    <a:pt x="29580" y="4079"/>
                    <a:pt x="29270" y="4582"/>
                    <a:pt x="28857" y="4984"/>
                  </a:cubicBezTo>
                  <a:cubicBezTo>
                    <a:pt x="28653" y="5181"/>
                    <a:pt x="28433" y="5357"/>
                    <a:pt x="28190" y="5498"/>
                  </a:cubicBezTo>
                  <a:cubicBezTo>
                    <a:pt x="28077" y="5566"/>
                    <a:pt x="27953" y="5628"/>
                    <a:pt x="27828" y="5679"/>
                  </a:cubicBezTo>
                  <a:cubicBezTo>
                    <a:pt x="27698" y="5735"/>
                    <a:pt x="27574" y="5786"/>
                    <a:pt x="27444" y="5826"/>
                  </a:cubicBezTo>
                  <a:cubicBezTo>
                    <a:pt x="27189" y="5911"/>
                    <a:pt x="26929" y="5978"/>
                    <a:pt x="26664" y="6024"/>
                  </a:cubicBezTo>
                  <a:cubicBezTo>
                    <a:pt x="26415" y="6069"/>
                    <a:pt x="26155" y="6097"/>
                    <a:pt x="25901" y="6114"/>
                  </a:cubicBezTo>
                  <a:cubicBezTo>
                    <a:pt x="25663" y="6128"/>
                    <a:pt x="25426" y="6135"/>
                    <a:pt x="25189" y="6135"/>
                  </a:cubicBezTo>
                  <a:cubicBezTo>
                    <a:pt x="24952" y="6135"/>
                    <a:pt x="24716" y="6128"/>
                    <a:pt x="24482" y="6114"/>
                  </a:cubicBezTo>
                  <a:cubicBezTo>
                    <a:pt x="23600" y="6063"/>
                    <a:pt x="22865" y="5973"/>
                    <a:pt x="22351" y="5933"/>
                  </a:cubicBezTo>
                  <a:lnTo>
                    <a:pt x="21548" y="5871"/>
                  </a:lnTo>
                  <a:lnTo>
                    <a:pt x="21339" y="5854"/>
                  </a:lnTo>
                  <a:cubicBezTo>
                    <a:pt x="21198" y="5843"/>
                    <a:pt x="21000" y="5837"/>
                    <a:pt x="20740" y="5820"/>
                  </a:cubicBezTo>
                  <a:lnTo>
                    <a:pt x="19807" y="5769"/>
                  </a:lnTo>
                  <a:lnTo>
                    <a:pt x="18586" y="5735"/>
                  </a:lnTo>
                  <a:cubicBezTo>
                    <a:pt x="18140" y="5724"/>
                    <a:pt x="17648" y="5724"/>
                    <a:pt x="17128" y="5718"/>
                  </a:cubicBezTo>
                  <a:cubicBezTo>
                    <a:pt x="16868" y="5718"/>
                    <a:pt x="16602" y="5724"/>
                    <a:pt x="16325" y="5724"/>
                  </a:cubicBezTo>
                  <a:cubicBezTo>
                    <a:pt x="16048" y="5724"/>
                    <a:pt x="15766" y="5730"/>
                    <a:pt x="15477" y="5735"/>
                  </a:cubicBezTo>
                  <a:lnTo>
                    <a:pt x="14595" y="5764"/>
                  </a:lnTo>
                  <a:lnTo>
                    <a:pt x="14143" y="5775"/>
                  </a:lnTo>
                  <a:lnTo>
                    <a:pt x="13685" y="5798"/>
                  </a:lnTo>
                  <a:lnTo>
                    <a:pt x="12753" y="5843"/>
                  </a:lnTo>
                  <a:lnTo>
                    <a:pt x="11809" y="5899"/>
                  </a:lnTo>
                  <a:lnTo>
                    <a:pt x="11328" y="5933"/>
                  </a:lnTo>
                  <a:lnTo>
                    <a:pt x="10848" y="5967"/>
                  </a:lnTo>
                  <a:lnTo>
                    <a:pt x="9887" y="6041"/>
                  </a:lnTo>
                  <a:lnTo>
                    <a:pt x="8926" y="6125"/>
                  </a:lnTo>
                  <a:lnTo>
                    <a:pt x="8451" y="6165"/>
                  </a:lnTo>
                  <a:lnTo>
                    <a:pt x="7976" y="6210"/>
                  </a:lnTo>
                  <a:lnTo>
                    <a:pt x="7044" y="6312"/>
                  </a:lnTo>
                  <a:lnTo>
                    <a:pt x="6128" y="6414"/>
                  </a:lnTo>
                  <a:cubicBezTo>
                    <a:pt x="5523" y="6476"/>
                    <a:pt x="4941" y="6544"/>
                    <a:pt x="4381" y="6606"/>
                  </a:cubicBezTo>
                  <a:lnTo>
                    <a:pt x="2476" y="6838"/>
                  </a:lnTo>
                  <a:lnTo>
                    <a:pt x="1979" y="6900"/>
                  </a:lnTo>
                  <a:cubicBezTo>
                    <a:pt x="1142" y="7002"/>
                    <a:pt x="673" y="7160"/>
                    <a:pt x="0" y="7420"/>
                  </a:cubicBezTo>
                  <a:cubicBezTo>
                    <a:pt x="410" y="7471"/>
                    <a:pt x="744" y="7502"/>
                    <a:pt x="1110" y="7502"/>
                  </a:cubicBezTo>
                  <a:cubicBezTo>
                    <a:pt x="1389" y="7502"/>
                    <a:pt x="1687" y="7484"/>
                    <a:pt x="2052" y="7442"/>
                  </a:cubicBezTo>
                  <a:lnTo>
                    <a:pt x="4449" y="7154"/>
                  </a:lnTo>
                  <a:cubicBezTo>
                    <a:pt x="5009" y="7092"/>
                    <a:pt x="5591" y="7024"/>
                    <a:pt x="6190" y="6962"/>
                  </a:cubicBezTo>
                  <a:lnTo>
                    <a:pt x="7106" y="6860"/>
                  </a:lnTo>
                  <a:lnTo>
                    <a:pt x="8038" y="6770"/>
                  </a:lnTo>
                  <a:lnTo>
                    <a:pt x="8513" y="6725"/>
                  </a:lnTo>
                  <a:lnTo>
                    <a:pt x="8988" y="6679"/>
                  </a:lnTo>
                  <a:lnTo>
                    <a:pt x="9943" y="6595"/>
                  </a:lnTo>
                  <a:lnTo>
                    <a:pt x="10899" y="6527"/>
                  </a:lnTo>
                  <a:lnTo>
                    <a:pt x="11373" y="6487"/>
                  </a:lnTo>
                  <a:lnTo>
                    <a:pt x="11848" y="6459"/>
                  </a:lnTo>
                  <a:lnTo>
                    <a:pt x="12792" y="6397"/>
                  </a:lnTo>
                  <a:lnTo>
                    <a:pt x="13719" y="6357"/>
                  </a:lnTo>
                  <a:lnTo>
                    <a:pt x="14172" y="6335"/>
                  </a:lnTo>
                  <a:lnTo>
                    <a:pt x="14624" y="6318"/>
                  </a:lnTo>
                  <a:lnTo>
                    <a:pt x="15494" y="6289"/>
                  </a:lnTo>
                  <a:cubicBezTo>
                    <a:pt x="15782" y="6284"/>
                    <a:pt x="16059" y="6284"/>
                    <a:pt x="16336" y="6278"/>
                  </a:cubicBezTo>
                  <a:cubicBezTo>
                    <a:pt x="16608" y="6278"/>
                    <a:pt x="16873" y="6272"/>
                    <a:pt x="17133" y="6272"/>
                  </a:cubicBezTo>
                  <a:cubicBezTo>
                    <a:pt x="17648" y="6278"/>
                    <a:pt x="18134" y="6278"/>
                    <a:pt x="18581" y="6289"/>
                  </a:cubicBezTo>
                  <a:lnTo>
                    <a:pt x="19790" y="6329"/>
                  </a:lnTo>
                  <a:lnTo>
                    <a:pt x="20717" y="6374"/>
                  </a:lnTo>
                  <a:cubicBezTo>
                    <a:pt x="20972" y="6391"/>
                    <a:pt x="21169" y="6397"/>
                    <a:pt x="21305" y="6408"/>
                  </a:cubicBezTo>
                  <a:lnTo>
                    <a:pt x="21509" y="6425"/>
                  </a:lnTo>
                  <a:lnTo>
                    <a:pt x="22306" y="6493"/>
                  </a:lnTo>
                  <a:cubicBezTo>
                    <a:pt x="22814" y="6527"/>
                    <a:pt x="23544" y="6617"/>
                    <a:pt x="24454" y="6674"/>
                  </a:cubicBezTo>
                  <a:cubicBezTo>
                    <a:pt x="24699" y="6688"/>
                    <a:pt x="24947" y="6695"/>
                    <a:pt x="25195" y="6695"/>
                  </a:cubicBezTo>
                  <a:cubicBezTo>
                    <a:pt x="25443" y="6695"/>
                    <a:pt x="25691" y="6688"/>
                    <a:pt x="25940" y="6674"/>
                  </a:cubicBezTo>
                  <a:cubicBezTo>
                    <a:pt x="26217" y="6651"/>
                    <a:pt x="26489" y="6623"/>
                    <a:pt x="26765" y="6578"/>
                  </a:cubicBezTo>
                  <a:cubicBezTo>
                    <a:pt x="27054" y="6521"/>
                    <a:pt x="27342" y="6448"/>
                    <a:pt x="27619" y="6357"/>
                  </a:cubicBezTo>
                  <a:cubicBezTo>
                    <a:pt x="27760" y="6312"/>
                    <a:pt x="27902" y="6255"/>
                    <a:pt x="28049" y="6193"/>
                  </a:cubicBezTo>
                  <a:cubicBezTo>
                    <a:pt x="28196" y="6131"/>
                    <a:pt x="28337" y="6063"/>
                    <a:pt x="28473" y="5984"/>
                  </a:cubicBezTo>
                  <a:cubicBezTo>
                    <a:pt x="28750" y="5814"/>
                    <a:pt x="29010" y="5617"/>
                    <a:pt x="29241" y="5391"/>
                  </a:cubicBezTo>
                  <a:cubicBezTo>
                    <a:pt x="29727" y="4921"/>
                    <a:pt x="30084" y="4333"/>
                    <a:pt x="30287" y="3695"/>
                  </a:cubicBezTo>
                  <a:cubicBezTo>
                    <a:pt x="30338" y="3525"/>
                    <a:pt x="30377" y="3356"/>
                    <a:pt x="30400" y="3180"/>
                  </a:cubicBezTo>
                  <a:cubicBezTo>
                    <a:pt x="30423" y="3005"/>
                    <a:pt x="30428" y="2830"/>
                    <a:pt x="30417" y="2655"/>
                  </a:cubicBezTo>
                  <a:cubicBezTo>
                    <a:pt x="30411" y="2474"/>
                    <a:pt x="30383" y="2293"/>
                    <a:pt x="30332" y="2123"/>
                  </a:cubicBezTo>
                  <a:cubicBezTo>
                    <a:pt x="30287" y="1948"/>
                    <a:pt x="30225" y="1779"/>
                    <a:pt x="30134" y="1620"/>
                  </a:cubicBezTo>
                  <a:cubicBezTo>
                    <a:pt x="29971" y="1298"/>
                    <a:pt x="29733" y="1021"/>
                    <a:pt x="29450" y="801"/>
                  </a:cubicBezTo>
                  <a:cubicBezTo>
                    <a:pt x="29179" y="580"/>
                    <a:pt x="28874" y="411"/>
                    <a:pt x="28546" y="292"/>
                  </a:cubicBezTo>
                  <a:cubicBezTo>
                    <a:pt x="27983" y="98"/>
                    <a:pt x="27393" y="0"/>
                    <a:pt x="26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1" name="Google Shape;1021;p42"/>
          <p:cNvPicPr preferRelativeResize="0"/>
          <p:nvPr/>
        </p:nvPicPr>
        <p:blipFill>
          <a:blip r:embed="rId3">
            <a:alphaModFix/>
          </a:blip>
          <a:stretch>
            <a:fillRect/>
          </a:stretch>
        </p:blipFill>
        <p:spPr>
          <a:xfrm>
            <a:off x="5158325" y="1289825"/>
            <a:ext cx="2993649" cy="1996727"/>
          </a:xfrm>
          <a:prstGeom prst="rect">
            <a:avLst/>
          </a:prstGeom>
          <a:noFill/>
          <a:ln>
            <a:noFill/>
          </a:ln>
        </p:spPr>
      </p:pic>
      <p:pic>
        <p:nvPicPr>
          <p:cNvPr id="1022" name="Google Shape;1022;p42"/>
          <p:cNvPicPr preferRelativeResize="0"/>
          <p:nvPr/>
        </p:nvPicPr>
        <p:blipFill rotWithShape="1">
          <a:blip r:embed="rId4">
            <a:alphaModFix/>
          </a:blip>
          <a:srcRect t="49688"/>
          <a:stretch/>
        </p:blipFill>
        <p:spPr>
          <a:xfrm>
            <a:off x="5158325" y="3286550"/>
            <a:ext cx="2993649" cy="982551"/>
          </a:xfrm>
          <a:prstGeom prst="rect">
            <a:avLst/>
          </a:prstGeom>
          <a:noFill/>
          <a:ln>
            <a:noFill/>
          </a:ln>
        </p:spPr>
      </p:pic>
      <p:sp>
        <p:nvSpPr>
          <p:cNvPr id="1023" name="Google Shape;1023;p42"/>
          <p:cNvSpPr txBox="1">
            <a:spLocks noGrp="1"/>
          </p:cNvSpPr>
          <p:nvPr>
            <p:ph type="ctrTitle" idx="4294967295"/>
          </p:nvPr>
        </p:nvSpPr>
        <p:spPr>
          <a:xfrm>
            <a:off x="5574088" y="4345146"/>
            <a:ext cx="21621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MET Collection</a:t>
            </a:r>
            <a:endParaRPr sz="1200">
              <a:latin typeface="Calibri"/>
              <a:ea typeface="Calibri"/>
              <a:cs typeface="Calibri"/>
              <a:sym typeface="Calibri"/>
            </a:endParaRPr>
          </a:p>
        </p:txBody>
      </p:sp>
      <p:sp>
        <p:nvSpPr>
          <p:cNvPr id="1024" name="Google Shape;1024;p42"/>
          <p:cNvSpPr txBox="1">
            <a:spLocks noGrp="1"/>
          </p:cNvSpPr>
          <p:nvPr>
            <p:ph type="ctrTitle" idx="4294967295"/>
          </p:nvPr>
        </p:nvSpPr>
        <p:spPr>
          <a:xfrm>
            <a:off x="714850" y="258931"/>
            <a:ext cx="77142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alibri"/>
                <a:ea typeface="Calibri"/>
                <a:cs typeface="Calibri"/>
                <a:sym typeface="Calibri"/>
              </a:rPr>
              <a:t>Data Explained</a:t>
            </a:r>
            <a:endParaRPr sz="3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3"/>
          <p:cNvSpPr txBox="1">
            <a:spLocks noGrp="1"/>
          </p:cNvSpPr>
          <p:nvPr>
            <p:ph type="title"/>
          </p:nvPr>
        </p:nvSpPr>
        <p:spPr>
          <a:xfrm>
            <a:off x="714850" y="268384"/>
            <a:ext cx="7714200" cy="11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alibri"/>
                <a:ea typeface="Calibri"/>
                <a:cs typeface="Calibri"/>
                <a:sym typeface="Calibri"/>
              </a:rPr>
              <a:t>Data Processing</a:t>
            </a:r>
            <a:endParaRPr sz="3000">
              <a:latin typeface="Calibri"/>
              <a:ea typeface="Calibri"/>
              <a:cs typeface="Calibri"/>
              <a:sym typeface="Calibri"/>
            </a:endParaRPr>
          </a:p>
        </p:txBody>
      </p:sp>
      <p:sp>
        <p:nvSpPr>
          <p:cNvPr id="1030" name="Google Shape;1030;p43"/>
          <p:cNvSpPr txBox="1"/>
          <p:nvPr/>
        </p:nvSpPr>
        <p:spPr>
          <a:xfrm>
            <a:off x="4532800" y="3788300"/>
            <a:ext cx="439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Image Augmentation</a:t>
            </a:r>
            <a:endParaRPr>
              <a:solidFill>
                <a:schemeClr val="lt1"/>
              </a:solidFill>
            </a:endParaRPr>
          </a:p>
          <a:p>
            <a:pPr marL="457200" lvl="0" indent="-317500" algn="l" rtl="0">
              <a:spcBef>
                <a:spcPts val="0"/>
              </a:spcBef>
              <a:spcAft>
                <a:spcPts val="0"/>
              </a:spcAft>
              <a:buClr>
                <a:schemeClr val="dk1"/>
              </a:buClr>
              <a:buSzPts val="1400"/>
              <a:buChar char="●"/>
            </a:pPr>
            <a:r>
              <a:rPr lang="en">
                <a:solidFill>
                  <a:schemeClr val="lt1"/>
                </a:solidFill>
              </a:rPr>
              <a:t>Rotate, mirror images</a:t>
            </a:r>
            <a:endParaRPr>
              <a:solidFill>
                <a:schemeClr val="lt1"/>
              </a:solidFill>
            </a:endParaRPr>
          </a:p>
          <a:p>
            <a:pPr marL="457200" lvl="0" indent="-317500" algn="l" rtl="0">
              <a:spcBef>
                <a:spcPts val="0"/>
              </a:spcBef>
              <a:spcAft>
                <a:spcPts val="0"/>
              </a:spcAft>
              <a:buClr>
                <a:schemeClr val="dk1"/>
              </a:buClr>
              <a:buSzPts val="1400"/>
              <a:buChar char="●"/>
            </a:pPr>
            <a:r>
              <a:rPr lang="en">
                <a:solidFill>
                  <a:schemeClr val="lt1"/>
                </a:solidFill>
              </a:rPr>
              <a:t>Generate additional data to predict overfitting</a:t>
            </a:r>
            <a:endParaRPr>
              <a:solidFill>
                <a:schemeClr val="lt1"/>
              </a:solidFill>
            </a:endParaRPr>
          </a:p>
        </p:txBody>
      </p:sp>
      <p:pic>
        <p:nvPicPr>
          <p:cNvPr id="1031" name="Google Shape;1031;p43"/>
          <p:cNvPicPr preferRelativeResize="0"/>
          <p:nvPr/>
        </p:nvPicPr>
        <p:blipFill>
          <a:blip r:embed="rId3">
            <a:alphaModFix/>
          </a:blip>
          <a:stretch>
            <a:fillRect/>
          </a:stretch>
        </p:blipFill>
        <p:spPr>
          <a:xfrm>
            <a:off x="5200352" y="1149550"/>
            <a:ext cx="2412397" cy="2403249"/>
          </a:xfrm>
          <a:prstGeom prst="rect">
            <a:avLst/>
          </a:prstGeom>
          <a:noFill/>
          <a:ln>
            <a:noFill/>
          </a:ln>
        </p:spPr>
      </p:pic>
      <p:pic>
        <p:nvPicPr>
          <p:cNvPr id="1032" name="Google Shape;1032;p43"/>
          <p:cNvPicPr preferRelativeResize="0"/>
          <p:nvPr/>
        </p:nvPicPr>
        <p:blipFill>
          <a:blip r:embed="rId4">
            <a:alphaModFix/>
          </a:blip>
          <a:stretch>
            <a:fillRect/>
          </a:stretch>
        </p:blipFill>
        <p:spPr>
          <a:xfrm>
            <a:off x="1713825" y="1939238"/>
            <a:ext cx="2347076" cy="2403264"/>
          </a:xfrm>
          <a:prstGeom prst="rect">
            <a:avLst/>
          </a:prstGeom>
          <a:noFill/>
          <a:ln>
            <a:noFill/>
          </a:ln>
        </p:spPr>
      </p:pic>
      <p:sp>
        <p:nvSpPr>
          <p:cNvPr id="1033" name="Google Shape;1033;p43"/>
          <p:cNvSpPr txBox="1"/>
          <p:nvPr/>
        </p:nvSpPr>
        <p:spPr>
          <a:xfrm>
            <a:off x="1196563" y="1066350"/>
            <a:ext cx="3381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Labeling</a:t>
            </a:r>
            <a:endParaRPr>
              <a:solidFill>
                <a:schemeClr val="lt1"/>
              </a:solidFill>
            </a:endParaRPr>
          </a:p>
          <a:p>
            <a:pPr marL="457200" lvl="0" indent="-317500" algn="l" rtl="0">
              <a:spcBef>
                <a:spcPts val="0"/>
              </a:spcBef>
              <a:spcAft>
                <a:spcPts val="0"/>
              </a:spcAft>
              <a:buClr>
                <a:schemeClr val="dk1"/>
              </a:buClr>
              <a:buSzPts val="1400"/>
              <a:buChar char="●"/>
            </a:pPr>
            <a:r>
              <a:rPr lang="en">
                <a:solidFill>
                  <a:schemeClr val="lt1"/>
                </a:solidFill>
              </a:rPr>
              <a:t>Generate a dataset with images</a:t>
            </a:r>
            <a:endParaRPr>
              <a:solidFill>
                <a:schemeClr val="lt1"/>
              </a:solidFill>
            </a:endParaRPr>
          </a:p>
          <a:p>
            <a:pPr marL="457200" lvl="0" indent="-317500" algn="l" rtl="0">
              <a:spcBef>
                <a:spcPts val="0"/>
              </a:spcBef>
              <a:spcAft>
                <a:spcPts val="0"/>
              </a:spcAft>
              <a:buClr>
                <a:schemeClr val="dk1"/>
              </a:buClr>
              <a:buSzPts val="1400"/>
              <a:buChar char="●"/>
            </a:pPr>
            <a:r>
              <a:rPr lang="en">
                <a:solidFill>
                  <a:schemeClr val="lt1"/>
                </a:solidFill>
              </a:rPr>
              <a:t>Put images into categories</a:t>
            </a:r>
            <a:endParaRPr>
              <a:solidFill>
                <a:schemeClr val="lt1"/>
              </a:solidFill>
            </a:endParaRPr>
          </a:p>
        </p:txBody>
      </p:sp>
      <p:sp>
        <p:nvSpPr>
          <p:cNvPr id="1034" name="Google Shape;1034;p43"/>
          <p:cNvSpPr txBox="1">
            <a:spLocks noGrp="1"/>
          </p:cNvSpPr>
          <p:nvPr>
            <p:ph type="ctrTitle" idx="4294967295"/>
          </p:nvPr>
        </p:nvSpPr>
        <p:spPr>
          <a:xfrm>
            <a:off x="1806313" y="4384096"/>
            <a:ext cx="21621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Image Data Snippet</a:t>
            </a:r>
            <a:endParaRPr sz="1200">
              <a:latin typeface="Calibri"/>
              <a:ea typeface="Calibri"/>
              <a:cs typeface="Calibri"/>
              <a:sym typeface="Calibri"/>
            </a:endParaRPr>
          </a:p>
        </p:txBody>
      </p:sp>
      <p:sp>
        <p:nvSpPr>
          <p:cNvPr id="1035" name="Google Shape;1035;p43"/>
          <p:cNvSpPr txBox="1">
            <a:spLocks noGrp="1"/>
          </p:cNvSpPr>
          <p:nvPr>
            <p:ph type="ctrTitle" idx="4294967295"/>
          </p:nvPr>
        </p:nvSpPr>
        <p:spPr>
          <a:xfrm>
            <a:off x="5232950" y="3552800"/>
            <a:ext cx="2347200" cy="235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Image Augmentation Visualization</a:t>
            </a:r>
            <a:endParaRPr sz="1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HS Electives: Sociology Subject for High School - 9th Grade: Art History I by Slidesgo">
  <a:themeElements>
    <a:clrScheme name="Simple Light">
      <a:dk1>
        <a:srgbClr val="C3826D"/>
      </a:dk1>
      <a:lt1>
        <a:srgbClr val="535353"/>
      </a:lt1>
      <a:dk2>
        <a:srgbClr val="909090"/>
      </a:dk2>
      <a:lt2>
        <a:srgbClr val="FFFFFF"/>
      </a:lt2>
      <a:accent1>
        <a:srgbClr val="FFFFFF"/>
      </a:accent1>
      <a:accent2>
        <a:srgbClr val="FFFFFF"/>
      </a:accent2>
      <a:accent3>
        <a:srgbClr val="FFFFFF"/>
      </a:accent3>
      <a:accent4>
        <a:srgbClr val="FFFFFF"/>
      </a:accent4>
      <a:accent5>
        <a:srgbClr val="FFFFFF"/>
      </a:accent5>
      <a:accent6>
        <a:srgbClr val="FFFFFF"/>
      </a:accent6>
      <a:hlink>
        <a:srgbClr val="6161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1400</Words>
  <Application>Microsoft Macintosh PowerPoint</Application>
  <PresentationFormat>On-screen Show (16:9)</PresentationFormat>
  <Paragraphs>199</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Times New Roman</vt:lpstr>
      <vt:lpstr>Calibri</vt:lpstr>
      <vt:lpstr>Lora</vt:lpstr>
      <vt:lpstr>Roboto Condensed Light</vt:lpstr>
      <vt:lpstr>Fira Sans Extra Condensed Medium</vt:lpstr>
      <vt:lpstr>Bebas Neue</vt:lpstr>
      <vt:lpstr>Allura</vt:lpstr>
      <vt:lpstr>Fira Sans Condensed Medium</vt:lpstr>
      <vt:lpstr>Arial</vt:lpstr>
      <vt:lpstr>Open Sans</vt:lpstr>
      <vt:lpstr>HS Electives: Sociology Subject for High School - 9th Grade: Art History I by Slidesgo</vt:lpstr>
      <vt:lpstr>MTH 353 Final Project</vt:lpstr>
      <vt:lpstr>Data</vt:lpstr>
      <vt:lpstr>Project Overview</vt:lpstr>
      <vt:lpstr>Mystery Object Recognition</vt:lpstr>
      <vt:lpstr>Approach</vt:lpstr>
      <vt:lpstr>Data</vt:lpstr>
      <vt:lpstr>Cultures Included &amp; Data Distribution</vt:lpstr>
      <vt:lpstr>MET Collection</vt:lpstr>
      <vt:lpstr>Data Processing</vt:lpstr>
      <vt:lpstr>Data Categorizations</vt:lpstr>
      <vt:lpstr>Model</vt:lpstr>
      <vt:lpstr>Model 1</vt:lpstr>
      <vt:lpstr>PowerPoint Presentation</vt:lpstr>
      <vt:lpstr>Model 1, epoch 15 </vt:lpstr>
      <vt:lpstr>Model 1, epoch 15 </vt:lpstr>
      <vt:lpstr>Model 1, epoch 15 </vt:lpstr>
      <vt:lpstr>Original Dataset</vt:lpstr>
      <vt:lpstr>Greek/Egyptian</vt:lpstr>
      <vt:lpstr>PowerPoint Presentation</vt:lpstr>
      <vt:lpstr>Final Thoughts</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MTH 353 Final Project</dc:title>
  <cp:lastModifiedBy>Yuhan Wang</cp:lastModifiedBy>
  <cp:revision>1</cp:revision>
  <dcterms:modified xsi:type="dcterms:W3CDTF">2024-01-06T15:05:02Z</dcterms:modified>
</cp:coreProperties>
</file>